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0" r:id="rId4"/>
  </p:sldMasterIdLst>
  <p:notesMasterIdLst>
    <p:notesMasterId r:id="rId21"/>
  </p:notesMasterIdLst>
  <p:handoutMasterIdLst>
    <p:handoutMasterId r:id="rId22"/>
  </p:handoutMasterIdLst>
  <p:sldIdLst>
    <p:sldId id="1520" r:id="rId5"/>
    <p:sldId id="1620" r:id="rId6"/>
    <p:sldId id="1621" r:id="rId7"/>
    <p:sldId id="1683" r:id="rId8"/>
    <p:sldId id="1646" r:id="rId9"/>
    <p:sldId id="271" r:id="rId10"/>
    <p:sldId id="1622" r:id="rId11"/>
    <p:sldId id="1642" r:id="rId12"/>
    <p:sldId id="1643" r:id="rId13"/>
    <p:sldId id="1644" r:id="rId14"/>
    <p:sldId id="1577" r:id="rId15"/>
    <p:sldId id="1579" r:id="rId16"/>
    <p:sldId id="1645" r:id="rId17"/>
    <p:sldId id="1555" r:id="rId18"/>
    <p:sldId id="1545" r:id="rId19"/>
    <p:sldId id="155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71F2E-E011-F521-299E-65FC243E7E5E}" name="David Salaguinto" initials="DS" userId="S::davidsa@microsoft.com::9399e6ad-b974-43d0-b593-8c2804f84e0d" providerId="AD"/>
  <p188:author id="{DC3CAF61-3D39-8A1C-6AB6-F5CBCFCBEA47}" name="Vanessa Buzgheia (ALLEGIS GROUP HOLDINGS INC)" initials="" userId="S::v-vabuzgheia@microsoft.com::f3934b54-4599-40d0-96a8-d6208686f730" providerId="AD"/>
  <p188:author id="{9941987A-41B7-49AC-EE6E-03F2D0BD95BA}" name="Daria Naidenov" initials="DN" userId="S::danaidenov@microsoft.com::ab38ab5f-bdf0-4774-ae5a-d2782abb202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 z motywem 2 — Ak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yl z motywem 2 — Ak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 z motywem 2 — Ak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69492" autoAdjust="0"/>
  </p:normalViewPr>
  <p:slideViewPr>
    <p:cSldViewPr snapToGrid="0">
      <p:cViewPr varScale="1">
        <p:scale>
          <a:sx n="72" d="100"/>
          <a:sy n="72" d="100"/>
        </p:scale>
        <p:origin x="186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6552" y="213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zymański Dominik" userId="844f15a6-e56f-4b8c-97de-9512233d0d90" providerId="ADAL" clId="{5806101E-F80D-4D26-BB44-CFB79AF97AEC}"/>
    <pc:docChg chg="undo custSel modSld">
      <pc:chgData name="Szymański Dominik" userId="844f15a6-e56f-4b8c-97de-9512233d0d90" providerId="ADAL" clId="{5806101E-F80D-4D26-BB44-CFB79AF97AEC}" dt="2026-06-23T09:15:51.572" v="132" actId="20577"/>
      <pc:docMkLst>
        <pc:docMk/>
      </pc:docMkLst>
      <pc:sldChg chg="addSp delSp modSp mod">
        <pc:chgData name="Szymański Dominik" userId="844f15a6-e56f-4b8c-97de-9512233d0d90" providerId="ADAL" clId="{5806101E-F80D-4D26-BB44-CFB79AF97AEC}" dt="2026-06-23T07:11:04.984" v="111" actId="14100"/>
        <pc:sldMkLst>
          <pc:docMk/>
          <pc:sldMk cId="1427402585" sldId="1555"/>
        </pc:sldMkLst>
        <pc:spChg chg="add del">
          <ac:chgData name="Szymański Dominik" userId="844f15a6-e56f-4b8c-97de-9512233d0d90" providerId="ADAL" clId="{5806101E-F80D-4D26-BB44-CFB79AF97AEC}" dt="2026-06-23T07:10:30.954" v="105" actId="22"/>
          <ac:spMkLst>
            <pc:docMk/>
            <pc:sldMk cId="1427402585" sldId="1555"/>
            <ac:spMk id="8" creationId="{9FB31A9F-9C7F-EE9C-A5DB-4C8DE70F2F50}"/>
          </ac:spMkLst>
        </pc:spChg>
        <pc:grpChg chg="add del">
          <ac:chgData name="Szymański Dominik" userId="844f15a6-e56f-4b8c-97de-9512233d0d90" providerId="ADAL" clId="{5806101E-F80D-4D26-BB44-CFB79AF97AEC}" dt="2026-06-23T07:10:22.010" v="101" actId="478"/>
          <ac:grpSpMkLst>
            <pc:docMk/>
            <pc:sldMk cId="1427402585" sldId="1555"/>
            <ac:grpSpMk id="4" creationId="{648229C5-C9AE-5ECF-14F4-EFA830B654ED}"/>
          </ac:grpSpMkLst>
        </pc:grpChg>
        <pc:picChg chg="del">
          <ac:chgData name="Szymański Dominik" userId="844f15a6-e56f-4b8c-97de-9512233d0d90" providerId="ADAL" clId="{5806101E-F80D-4D26-BB44-CFB79AF97AEC}" dt="2026-06-23T07:10:19.888" v="99" actId="478"/>
          <ac:picMkLst>
            <pc:docMk/>
            <pc:sldMk cId="1427402585" sldId="1555"/>
            <ac:picMk id="9" creationId="{71816E4F-D157-7F12-31FA-0BE9452A1167}"/>
          </ac:picMkLst>
        </pc:picChg>
        <pc:picChg chg="add mod">
          <ac:chgData name="Szymański Dominik" userId="844f15a6-e56f-4b8c-97de-9512233d0d90" providerId="ADAL" clId="{5806101E-F80D-4D26-BB44-CFB79AF97AEC}" dt="2026-06-23T07:11:04.984" v="111" actId="14100"/>
          <ac:picMkLst>
            <pc:docMk/>
            <pc:sldMk cId="1427402585" sldId="1555"/>
            <ac:picMk id="11" creationId="{8687754F-E976-D343-33C9-C4FB8D39CF57}"/>
          </ac:picMkLst>
        </pc:picChg>
        <pc:picChg chg="del">
          <ac:chgData name="Szymański Dominik" userId="844f15a6-e56f-4b8c-97de-9512233d0d90" providerId="ADAL" clId="{5806101E-F80D-4D26-BB44-CFB79AF97AEC}" dt="2026-06-23T07:10:25.178" v="102" actId="478"/>
          <ac:picMkLst>
            <pc:docMk/>
            <pc:sldMk cId="1427402585" sldId="1555"/>
            <ac:picMk id="23" creationId="{951DD933-32BB-7234-97A2-4698F71A66B3}"/>
          </ac:picMkLst>
        </pc:picChg>
      </pc:sldChg>
      <pc:sldChg chg="modSp mod">
        <pc:chgData name="Szymański Dominik" userId="844f15a6-e56f-4b8c-97de-9512233d0d90" providerId="ADAL" clId="{5806101E-F80D-4D26-BB44-CFB79AF97AEC}" dt="2026-06-22T21:04:51.240" v="98" actId="20577"/>
        <pc:sldMkLst>
          <pc:docMk/>
          <pc:sldMk cId="1282007859" sldId="1577"/>
        </pc:sldMkLst>
        <pc:spChg chg="mod">
          <ac:chgData name="Szymański Dominik" userId="844f15a6-e56f-4b8c-97de-9512233d0d90" providerId="ADAL" clId="{5806101E-F80D-4D26-BB44-CFB79AF97AEC}" dt="2026-06-22T21:04:51.240" v="98" actId="20577"/>
          <ac:spMkLst>
            <pc:docMk/>
            <pc:sldMk cId="1282007859" sldId="1577"/>
            <ac:spMk id="2" creationId="{B5E15D97-8E9C-9A8D-B090-8A92179CBDE8}"/>
          </ac:spMkLst>
        </pc:spChg>
      </pc:sldChg>
      <pc:sldChg chg="modSp mod">
        <pc:chgData name="Szymański Dominik" userId="844f15a6-e56f-4b8c-97de-9512233d0d90" providerId="ADAL" clId="{5806101E-F80D-4D26-BB44-CFB79AF97AEC}" dt="2026-06-23T09:15:51.572" v="132" actId="20577"/>
        <pc:sldMkLst>
          <pc:docMk/>
          <pc:sldMk cId="1779401402" sldId="1579"/>
        </pc:sldMkLst>
        <pc:spChg chg="mod">
          <ac:chgData name="Szymański Dominik" userId="844f15a6-e56f-4b8c-97de-9512233d0d90" providerId="ADAL" clId="{5806101E-F80D-4D26-BB44-CFB79AF97AEC}" dt="2026-06-23T09:15:51.572" v="132" actId="20577"/>
          <ac:spMkLst>
            <pc:docMk/>
            <pc:sldMk cId="1779401402" sldId="1579"/>
            <ac:spMk id="7" creationId="{56086F64-0A5E-F9A5-6C46-63744D441F65}"/>
          </ac:spMkLst>
        </pc:spChg>
      </pc:sldChg>
      <pc:sldChg chg="modSp mod">
        <pc:chgData name="Szymański Dominik" userId="844f15a6-e56f-4b8c-97de-9512233d0d90" providerId="ADAL" clId="{5806101E-F80D-4D26-BB44-CFB79AF97AEC}" dt="2026-06-22T21:02:20.874" v="33" actId="20577"/>
        <pc:sldMkLst>
          <pc:docMk/>
          <pc:sldMk cId="3021802228" sldId="1621"/>
        </pc:sldMkLst>
        <pc:spChg chg="mod">
          <ac:chgData name="Szymański Dominik" userId="844f15a6-e56f-4b8c-97de-9512233d0d90" providerId="ADAL" clId="{5806101E-F80D-4D26-BB44-CFB79AF97AEC}" dt="2026-06-22T21:02:20.874" v="33" actId="20577"/>
          <ac:spMkLst>
            <pc:docMk/>
            <pc:sldMk cId="3021802228" sldId="1621"/>
            <ac:spMk id="3" creationId="{3876A2D5-AF9D-943D-CB76-968EA258487D}"/>
          </ac:spMkLst>
        </pc:spChg>
      </pc:sldChg>
      <pc:sldChg chg="modSp mod">
        <pc:chgData name="Szymański Dominik" userId="844f15a6-e56f-4b8c-97de-9512233d0d90" providerId="ADAL" clId="{5806101E-F80D-4D26-BB44-CFB79AF97AEC}" dt="2026-06-23T09:14:59.503" v="113" actId="20577"/>
        <pc:sldMkLst>
          <pc:docMk/>
          <pc:sldMk cId="2599234928" sldId="1643"/>
        </pc:sldMkLst>
        <pc:spChg chg="mod">
          <ac:chgData name="Szymański Dominik" userId="844f15a6-e56f-4b8c-97de-9512233d0d90" providerId="ADAL" clId="{5806101E-F80D-4D26-BB44-CFB79AF97AEC}" dt="2026-06-23T09:14:59.503" v="113" actId="20577"/>
          <ac:spMkLst>
            <pc:docMk/>
            <pc:sldMk cId="2599234928" sldId="1643"/>
            <ac:spMk id="11" creationId="{EA7B2CD6-03A2-95E9-BB52-42D8413C1A19}"/>
          </ac:spMkLst>
        </pc:spChg>
      </pc:sldChg>
      <pc:sldChg chg="modSp mod">
        <pc:chgData name="Szymański Dominik" userId="844f15a6-e56f-4b8c-97de-9512233d0d90" providerId="ADAL" clId="{5806101E-F80D-4D26-BB44-CFB79AF97AEC}" dt="2026-06-22T21:04:08.558" v="86" actId="113"/>
        <pc:sldMkLst>
          <pc:docMk/>
          <pc:sldMk cId="3913597432" sldId="1646"/>
        </pc:sldMkLst>
        <pc:spChg chg="mod">
          <ac:chgData name="Szymański Dominik" userId="844f15a6-e56f-4b8c-97de-9512233d0d90" providerId="ADAL" clId="{5806101E-F80D-4D26-BB44-CFB79AF97AEC}" dt="2026-06-22T21:04:08.558" v="86" actId="113"/>
          <ac:spMkLst>
            <pc:docMk/>
            <pc:sldMk cId="3913597432" sldId="1646"/>
            <ac:spMk id="14" creationId="{15CE5200-304F-CBFE-C7C0-9C9640F490FE}"/>
          </ac:spMkLst>
        </pc:spChg>
      </pc:sldChg>
      <pc:sldChg chg="modSp mod">
        <pc:chgData name="Szymański Dominik" userId="844f15a6-e56f-4b8c-97de-9512233d0d90" providerId="ADAL" clId="{5806101E-F80D-4D26-BB44-CFB79AF97AEC}" dt="2026-06-22T21:03:26.003" v="60" actId="113"/>
        <pc:sldMkLst>
          <pc:docMk/>
          <pc:sldMk cId="1689066375" sldId="1683"/>
        </pc:sldMkLst>
        <pc:spChg chg="mod">
          <ac:chgData name="Szymański Dominik" userId="844f15a6-e56f-4b8c-97de-9512233d0d90" providerId="ADAL" clId="{5806101E-F80D-4D26-BB44-CFB79AF97AEC}" dt="2026-06-22T21:03:26.003" v="60" actId="113"/>
          <ac:spMkLst>
            <pc:docMk/>
            <pc:sldMk cId="1689066375" sldId="1683"/>
            <ac:spMk id="14" creationId="{B66C3E44-8A55-2F03-5C00-2B4313F42413}"/>
          </ac:spMkLst>
        </pc:spChg>
      </pc:sldChg>
    </pc:docChg>
  </pc:docChgLst>
  <pc:docChgLst>
    <pc:chgData name="Szymański Dominik" userId="844f15a6-e56f-4b8c-97de-9512233d0d90" providerId="ADAL" clId="{94DF0332-3E41-47D7-B734-96A2BFDD5AED}"/>
    <pc:docChg chg="undo custSel addSld delSld modSld">
      <pc:chgData name="Szymański Dominik" userId="844f15a6-e56f-4b8c-97de-9512233d0d90" providerId="ADAL" clId="{94DF0332-3E41-47D7-B734-96A2BFDD5AED}" dt="2026-06-19T09:35:17.379" v="708" actId="1076"/>
      <pc:docMkLst>
        <pc:docMk/>
      </pc:docMkLst>
      <pc:sldChg chg="modSp mod">
        <pc:chgData name="Szymański Dominik" userId="844f15a6-e56f-4b8c-97de-9512233d0d90" providerId="ADAL" clId="{94DF0332-3E41-47D7-B734-96A2BFDD5AED}" dt="2026-06-18T07:47:14.296" v="33" actId="20577"/>
        <pc:sldMkLst>
          <pc:docMk/>
          <pc:sldMk cId="3342914869" sldId="1520"/>
        </pc:sldMkLst>
        <pc:spChg chg="mod">
          <ac:chgData name="Szymański Dominik" userId="844f15a6-e56f-4b8c-97de-9512233d0d90" providerId="ADAL" clId="{94DF0332-3E41-47D7-B734-96A2BFDD5AED}" dt="2026-06-18T07:47:14.296" v="33" actId="20577"/>
          <ac:spMkLst>
            <pc:docMk/>
            <pc:sldMk cId="3342914869" sldId="1520"/>
            <ac:spMk id="12" creationId="{FA8D9FA2-302E-0315-171F-48BC54215736}"/>
          </ac:spMkLst>
        </pc:spChg>
      </pc:sldChg>
      <pc:sldChg chg="addSp delSp modSp mod">
        <pc:chgData name="Szymański Dominik" userId="844f15a6-e56f-4b8c-97de-9512233d0d90" providerId="ADAL" clId="{94DF0332-3E41-47D7-B734-96A2BFDD5AED}" dt="2026-06-19T09:35:17.379" v="708" actId="1076"/>
        <pc:sldMkLst>
          <pc:docMk/>
          <pc:sldMk cId="1427402585" sldId="1555"/>
        </pc:sldMkLst>
        <pc:spChg chg="mod">
          <ac:chgData name="Szymański Dominik" userId="844f15a6-e56f-4b8c-97de-9512233d0d90" providerId="ADAL" clId="{94DF0332-3E41-47D7-B734-96A2BFDD5AED}" dt="2026-06-19T09:10:17.009" v="656" actId="403"/>
          <ac:spMkLst>
            <pc:docMk/>
            <pc:sldMk cId="1427402585" sldId="1555"/>
            <ac:spMk id="2" creationId="{B5E15D97-8E9C-9A8D-B090-8A92179CBDE8}"/>
          </ac:spMkLst>
        </pc:spChg>
        <pc:spChg chg="mod">
          <ac:chgData name="Szymański Dominik" userId="844f15a6-e56f-4b8c-97de-9512233d0d90" providerId="ADAL" clId="{94DF0332-3E41-47D7-B734-96A2BFDD5AED}" dt="2026-06-19T09:11:00.605" v="690" actId="14100"/>
          <ac:spMkLst>
            <pc:docMk/>
            <pc:sldMk cId="1427402585" sldId="1555"/>
            <ac:spMk id="3" creationId="{41B60EBC-8077-E48B-2C13-FDBAED962F50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2" creationId="{7C3BCAF8-C0C6-DB89-6E82-F39DF0103148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3" creationId="{57A5522F-0521-7B08-8237-0A7EB9BBB710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4" creationId="{04EB4BAD-90FF-3E01-0CAD-381F2162537F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5" creationId="{FD01B803-FDC6-CBE7-7379-C8DC559B85DB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6" creationId="{DCCA319E-264D-438B-3DFA-247F6694C4ED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7" creationId="{BE262B79-2F4A-DD60-011A-321943B4D2E0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8" creationId="{A2D3D7AB-2193-B76A-D0DF-20423508FB51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49" creationId="{4DC31189-20B5-1BA9-F176-A44A36738D96}"/>
          </ac:spMkLst>
        </pc:spChg>
        <pc:spChg chg="mod">
          <ac:chgData name="Szymański Dominik" userId="844f15a6-e56f-4b8c-97de-9512233d0d90" providerId="ADAL" clId="{94DF0332-3E41-47D7-B734-96A2BFDD5AED}" dt="2026-06-19T09:09:18.601" v="615" actId="164"/>
          <ac:spMkLst>
            <pc:docMk/>
            <pc:sldMk cId="1427402585" sldId="1555"/>
            <ac:spMk id="50" creationId="{AE495B87-198A-8D2D-2D15-C591F8FF182F}"/>
          </ac:spMkLst>
        </pc:spChg>
        <pc:grpChg chg="mod">
          <ac:chgData name="Szymański Dominik" userId="844f15a6-e56f-4b8c-97de-9512233d0d90" providerId="ADAL" clId="{94DF0332-3E41-47D7-B734-96A2BFDD5AED}" dt="2026-06-19T09:09:22.616" v="616" actId="1076"/>
          <ac:grpSpMkLst>
            <pc:docMk/>
            <pc:sldMk cId="1427402585" sldId="1555"/>
            <ac:grpSpMk id="4" creationId="{648229C5-C9AE-5ECF-14F4-EFA830B654ED}"/>
          </ac:grpSpMkLst>
        </pc:grpChg>
        <pc:picChg chg="mod">
          <ac:chgData name="Szymański Dominik" userId="844f15a6-e56f-4b8c-97de-9512233d0d90" providerId="ADAL" clId="{94DF0332-3E41-47D7-B734-96A2BFDD5AED}" dt="2026-06-19T09:12:14.336" v="692" actId="14100"/>
          <ac:picMkLst>
            <pc:docMk/>
            <pc:sldMk cId="1427402585" sldId="1555"/>
            <ac:picMk id="5" creationId="{C0F1B763-3B84-D3F3-192F-6E345CFB730A}"/>
          </ac:picMkLst>
        </pc:picChg>
        <pc:picChg chg="add mod">
          <ac:chgData name="Szymański Dominik" userId="844f15a6-e56f-4b8c-97de-9512233d0d90" providerId="ADAL" clId="{94DF0332-3E41-47D7-B734-96A2BFDD5AED}" dt="2026-06-19T09:16:31.316" v="695" actId="1076"/>
          <ac:picMkLst>
            <pc:docMk/>
            <pc:sldMk cId="1427402585" sldId="1555"/>
            <ac:picMk id="7" creationId="{64F0340B-9D5C-A699-2391-1E358204B564}"/>
          </ac:picMkLst>
        </pc:picChg>
        <pc:cxnChg chg="mod">
          <ac:chgData name="Szymański Dominik" userId="844f15a6-e56f-4b8c-97de-9512233d0d90" providerId="ADAL" clId="{94DF0332-3E41-47D7-B734-96A2BFDD5AED}" dt="2026-06-19T09:09:33.589" v="617" actId="1076"/>
          <ac:cxnSpMkLst>
            <pc:docMk/>
            <pc:sldMk cId="1427402585" sldId="1555"/>
            <ac:cxnSpMk id="36" creationId="{772C17A8-0869-A5C0-1CAA-72F02B3D2178}"/>
          </ac:cxnSpMkLst>
        </pc:cxnChg>
        <pc:cxnChg chg="mod">
          <ac:chgData name="Szymański Dominik" userId="844f15a6-e56f-4b8c-97de-9512233d0d90" providerId="ADAL" clId="{94DF0332-3E41-47D7-B734-96A2BFDD5AED}" dt="2026-06-19T09:09:40.050" v="618" actId="1076"/>
          <ac:cxnSpMkLst>
            <pc:docMk/>
            <pc:sldMk cId="1427402585" sldId="1555"/>
            <ac:cxnSpMk id="38" creationId="{78605605-8047-AC70-83EA-A13EA9074B5D}"/>
          </ac:cxnSpMkLst>
        </pc:cxnChg>
      </pc:sldChg>
      <pc:sldChg chg="modSp mod">
        <pc:chgData name="Szymański Dominik" userId="844f15a6-e56f-4b8c-97de-9512233d0d90" providerId="ADAL" clId="{94DF0332-3E41-47D7-B734-96A2BFDD5AED}" dt="2026-06-18T07:47:37.050" v="49" actId="20577"/>
        <pc:sldMkLst>
          <pc:docMk/>
          <pc:sldMk cId="3067501413" sldId="1620"/>
        </pc:sldMkLst>
        <pc:spChg chg="mod">
          <ac:chgData name="Szymański Dominik" userId="844f15a6-e56f-4b8c-97de-9512233d0d90" providerId="ADAL" clId="{94DF0332-3E41-47D7-B734-96A2BFDD5AED}" dt="2026-06-18T07:47:37.050" v="49" actId="20577"/>
          <ac:spMkLst>
            <pc:docMk/>
            <pc:sldMk cId="3067501413" sldId="1620"/>
            <ac:spMk id="2" creationId="{BC1E19BD-5A90-6858-1019-900A42DDACD1}"/>
          </ac:spMkLst>
        </pc:spChg>
      </pc:sldChg>
      <pc:sldChg chg="modSp mod">
        <pc:chgData name="Szymański Dominik" userId="844f15a6-e56f-4b8c-97de-9512233d0d90" providerId="ADAL" clId="{94DF0332-3E41-47D7-B734-96A2BFDD5AED}" dt="2026-06-18T08:00:23.444" v="212" actId="1076"/>
        <pc:sldMkLst>
          <pc:docMk/>
          <pc:sldMk cId="3021802228" sldId="1621"/>
        </pc:sldMkLst>
        <pc:spChg chg="mod">
          <ac:chgData name="Szymański Dominik" userId="844f15a6-e56f-4b8c-97de-9512233d0d90" providerId="ADAL" clId="{94DF0332-3E41-47D7-B734-96A2BFDD5AED}" dt="2026-06-18T08:00:12.713" v="210" actId="20577"/>
          <ac:spMkLst>
            <pc:docMk/>
            <pc:sldMk cId="3021802228" sldId="1621"/>
            <ac:spMk id="3" creationId="{3876A2D5-AF9D-943D-CB76-968EA258487D}"/>
          </ac:spMkLst>
        </pc:spChg>
        <pc:picChg chg="mod">
          <ac:chgData name="Szymański Dominik" userId="844f15a6-e56f-4b8c-97de-9512233d0d90" providerId="ADAL" clId="{94DF0332-3E41-47D7-B734-96A2BFDD5AED}" dt="2026-06-18T08:00:20.599" v="211" actId="1076"/>
          <ac:picMkLst>
            <pc:docMk/>
            <pc:sldMk cId="3021802228" sldId="1621"/>
            <ac:picMk id="4" creationId="{E7DE236F-763E-2E8A-D62E-609D652EA2D1}"/>
          </ac:picMkLst>
        </pc:picChg>
        <pc:picChg chg="mod">
          <ac:chgData name="Szymański Dominik" userId="844f15a6-e56f-4b8c-97de-9512233d0d90" providerId="ADAL" clId="{94DF0332-3E41-47D7-B734-96A2BFDD5AED}" dt="2026-06-18T08:00:23.444" v="212" actId="1076"/>
          <ac:picMkLst>
            <pc:docMk/>
            <pc:sldMk cId="3021802228" sldId="1621"/>
            <ac:picMk id="5" creationId="{6371C063-7647-FFD0-8D1E-832C13B9246E}"/>
          </ac:picMkLst>
        </pc:picChg>
      </pc:sldChg>
      <pc:sldChg chg="modSp add mod">
        <pc:chgData name="Szymański Dominik" userId="844f15a6-e56f-4b8c-97de-9512233d0d90" providerId="ADAL" clId="{94DF0332-3E41-47D7-B734-96A2BFDD5AED}" dt="2026-06-18T08:07:30.326" v="397" actId="20577"/>
        <pc:sldMkLst>
          <pc:docMk/>
          <pc:sldMk cId="3913597432" sldId="1646"/>
        </pc:sldMkLst>
        <pc:spChg chg="mod">
          <ac:chgData name="Szymański Dominik" userId="844f15a6-e56f-4b8c-97de-9512233d0d90" providerId="ADAL" clId="{94DF0332-3E41-47D7-B734-96A2BFDD5AED}" dt="2026-06-18T08:07:30.326" v="397" actId="20577"/>
          <ac:spMkLst>
            <pc:docMk/>
            <pc:sldMk cId="3913597432" sldId="1646"/>
            <ac:spMk id="14" creationId="{15CE5200-304F-CBFE-C7C0-9C9640F490FE}"/>
          </ac:spMkLst>
        </pc:spChg>
      </pc:sldChg>
      <pc:sldChg chg="modSp add mod">
        <pc:chgData name="Szymański Dominik" userId="844f15a6-e56f-4b8c-97de-9512233d0d90" providerId="ADAL" clId="{94DF0332-3E41-47D7-B734-96A2BFDD5AED}" dt="2026-06-18T08:07:16.928" v="392" actId="20577"/>
        <pc:sldMkLst>
          <pc:docMk/>
          <pc:sldMk cId="1689066375" sldId="1683"/>
        </pc:sldMkLst>
        <pc:spChg chg="mod">
          <ac:chgData name="Szymański Dominik" userId="844f15a6-e56f-4b8c-97de-9512233d0d90" providerId="ADAL" clId="{94DF0332-3E41-47D7-B734-96A2BFDD5AED}" dt="2026-06-18T08:07:16.928" v="392" actId="20577"/>
          <ac:spMkLst>
            <pc:docMk/>
            <pc:sldMk cId="1689066375" sldId="1683"/>
            <ac:spMk id="14" creationId="{B66C3E44-8A55-2F03-5C00-2B4313F42413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r>
              <a:rPr lang="pl-PL"/>
              <a:t>Realizacja planu w okresie 3 pierwszych lat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rgbClr val="0070C0"/>
              </a:solidFill>
              <a:latin typeface="+mn-lt"/>
              <a:ea typeface="+mn-ea"/>
              <a:cs typeface="+mn-cs"/>
            </a:defRPr>
          </a:pPr>
          <a:endParaRPr lang="pl-P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88900"/>
            </a:sp3d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rgbClr val="0070C0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Arkusz1!$A$2:$A$4</c:f>
              <c:strCache>
                <c:ptCount val="3"/>
                <c:pt idx="0">
                  <c:v>Rok 1</c:v>
                </c:pt>
                <c:pt idx="1">
                  <c:v>Rok 2</c:v>
                </c:pt>
                <c:pt idx="2">
                  <c:v>Rok 3</c:v>
                </c:pt>
              </c:strCache>
            </c:strRef>
          </c:cat>
          <c:val>
            <c:numRef>
              <c:f>Arkusz1!$B$2:$B$4</c:f>
              <c:numCache>
                <c:formatCode>0%</c:formatCode>
                <c:ptCount val="3"/>
                <c:pt idx="0">
                  <c:v>0.4</c:v>
                </c:pt>
                <c:pt idx="1">
                  <c:v>0.5</c:v>
                </c:pt>
                <c:pt idx="2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113-455B-98EB-C19B256F06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47890016"/>
        <c:axId val="1447892416"/>
      </c:barChart>
      <c:catAx>
        <c:axId val="1447890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solidFill>
            <a:schemeClr val="bg1"/>
          </a:solidFill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47892416"/>
        <c:crosses val="autoZero"/>
        <c:auto val="1"/>
        <c:lblAlgn val="ctr"/>
        <c:lblOffset val="100"/>
        <c:noMultiLvlLbl val="0"/>
      </c:catAx>
      <c:valAx>
        <c:axId val="1447892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447890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rgbClr val="0070C0"/>
          </a:solidFill>
        </a:defRPr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4198972-73C8-9327-0850-18A64251345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55A2EB-01C3-20E0-FF45-07CCC86724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D1EC30-5B0B-48D0-A1A8-66A96720DF24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1C50A84-CDF8-9D1C-7599-D1B543581C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AAFBD2-1F7B-DB18-5994-6D22C6743F9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8FBFCE-2205-4B9C-81E5-532E0690D8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731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68A4D-42A7-45F7-9930-00E8DCB48D7E}" type="datetimeFigureOut">
              <a:rPr lang="en-US" smtClean="0"/>
              <a:t>6/23/2026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DD6F49-EBB7-4CCF-97A8-E526BB28BB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93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0869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6E10B-E081-55D0-655C-EEA1A72AF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BC908C2-2045-CCBF-37A5-9DF94797B7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38F16D58-94B9-B52E-EEC1-228CF6F5E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593699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6E08C-8B72-2E34-F01F-7612F31188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E515358-B2E0-3C75-0339-2D98664D1CB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686CAF99-2B91-CA93-DAAD-57639631D0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88463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DD6F49-EBB7-4CCF-97A8-E526BB28BB6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539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sv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0520793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0063"/>
            <a:ext cx="8467558" cy="1554480"/>
          </a:xfrm>
        </p:spPr>
        <p:txBody>
          <a:bodyPr anchor="t" anchorCtr="0">
            <a:normAutofit/>
          </a:bodyPr>
          <a:lstStyle>
            <a:lvl1pPr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3816" y="2380995"/>
            <a:ext cx="8869680" cy="32918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+mj-lt"/>
              <a:buNone/>
              <a:defRPr sz="2000"/>
            </a:lvl1pPr>
            <a:lvl2pPr marL="228600" indent="0">
              <a:buFont typeface="+mj-lt"/>
              <a:buNone/>
              <a:defRPr sz="1800"/>
            </a:lvl2pPr>
            <a:lvl3pPr marL="457200" indent="0">
              <a:buFont typeface="+mj-lt"/>
              <a:buNone/>
              <a:defRPr sz="1600"/>
            </a:lvl3pPr>
            <a:lvl4pPr marL="685800" indent="0">
              <a:buFont typeface="+mj-lt"/>
              <a:buNone/>
              <a:defRPr sz="1400"/>
            </a:lvl4pPr>
            <a:lvl5pPr marL="914400" indent="0">
              <a:buFont typeface="+mj-lt"/>
              <a:buNone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852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5577962" cy="4807131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411808" y="1884121"/>
            <a:ext cx="3596952" cy="4151675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8366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302209"/>
            <a:ext cx="3234184" cy="4202629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524" y="1353163"/>
            <a:ext cx="3596952" cy="4151675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marL="0" indent="0">
              <a:spcAft>
                <a:spcPts val="1000"/>
              </a:spcAft>
              <a:buFontTx/>
              <a:buNone/>
              <a:defRPr sz="1800"/>
            </a:lvl1pPr>
            <a:lvl2pPr marL="228600" indent="0">
              <a:spcAft>
                <a:spcPts val="1000"/>
              </a:spcAft>
              <a:buFontTx/>
              <a:buNone/>
              <a:defRPr sz="1600"/>
            </a:lvl2pPr>
            <a:lvl3pPr marL="457200" indent="0">
              <a:spcAft>
                <a:spcPts val="1000"/>
              </a:spcAft>
              <a:buFontTx/>
              <a:buNone/>
              <a:defRPr sz="1400"/>
            </a:lvl3pPr>
            <a:lvl4pPr marL="685800" indent="0">
              <a:spcAft>
                <a:spcPts val="1000"/>
              </a:spcAft>
              <a:buFontTx/>
              <a:buNone/>
              <a:defRPr sz="1800"/>
            </a:lvl4pPr>
            <a:lvl5pPr marL="914400" indent="0">
              <a:spcAft>
                <a:spcPts val="1000"/>
              </a:spcAft>
              <a:buFontTx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6386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4552002"/>
            <a:ext cx="4663440" cy="1554480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622FFB4D-B5E7-3882-7509-50FC147AD0C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3544" y="941832"/>
            <a:ext cx="4179742" cy="299285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765388" y="2718978"/>
            <a:ext cx="4663440" cy="333756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>
              <a:buFont typeface="+mj-lt"/>
              <a:buNone/>
              <a:defRPr sz="1800"/>
            </a:lvl1pPr>
            <a:lvl2pPr marL="228600" indent="0">
              <a:buFont typeface="+mj-lt"/>
              <a:buNone/>
              <a:defRPr sz="1600"/>
            </a:lvl2pPr>
            <a:lvl3pPr marL="457200" indent="0">
              <a:buFont typeface="+mj-lt"/>
              <a:buNone/>
              <a:defRPr sz="1400"/>
            </a:lvl3pPr>
            <a:lvl4pPr marL="685800" indent="0">
              <a:buFont typeface="+mj-lt"/>
              <a:buNone/>
              <a:defRPr sz="1800"/>
            </a:lvl4pPr>
            <a:lvl5pPr>
              <a:buFont typeface="+mj-lt"/>
              <a:buNone/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875986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4975" y="831439"/>
            <a:ext cx="10440990" cy="1132258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975" y="2103120"/>
            <a:ext cx="10440989" cy="357729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228600" indent="0">
              <a:buNone/>
              <a:defRPr/>
            </a:lvl2pPr>
            <a:lvl3pPr marL="457200" indent="0">
              <a:buNone/>
              <a:defRPr/>
            </a:lvl3pPr>
            <a:lvl4pPr marL="685800" indent="0">
              <a:buNone/>
              <a:defRPr/>
            </a:lvl4pPr>
            <a:lvl5pPr marL="9144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964193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04" y="2385975"/>
            <a:ext cx="4325112" cy="2454796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386584"/>
            <a:ext cx="4325112" cy="245973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2398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5" y="2819320"/>
            <a:ext cx="4372547" cy="283464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8B0E68BA-9AEE-909E-56B9-A14C4D9AD3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" y="0"/>
            <a:ext cx="12191999" cy="217115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2815002"/>
            <a:ext cx="5162550" cy="28346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37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8082"/>
            <a:ext cx="4145582" cy="4638825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419" y="848517"/>
            <a:ext cx="5681662" cy="481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07595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50392"/>
            <a:ext cx="4142232" cy="4940661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22913" y="866305"/>
            <a:ext cx="6159500" cy="492474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188239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901" y="842956"/>
            <a:ext cx="3494314" cy="5116409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4268" y="865504"/>
            <a:ext cx="6766560" cy="50938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90000"/>
              </a:lnSpc>
              <a:defRPr sz="1800"/>
            </a:lvl1pPr>
            <a:lvl2pPr>
              <a:lnSpc>
                <a:spcPct val="90000"/>
              </a:lnSpc>
              <a:defRPr sz="16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1192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with Picture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4421221"/>
            <a:ext cx="10478450" cy="91440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335373"/>
            <a:ext cx="10478450" cy="73152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8CC9A669-A9A2-C81A-7659-2BE084D43C3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778270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680724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16209" y="868680"/>
            <a:ext cx="6093225" cy="1143000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4437529" cy="631251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216209" y="2017058"/>
            <a:ext cx="6071616" cy="403641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3774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7190" y="822960"/>
            <a:ext cx="6135624" cy="1143000"/>
          </a:xfrm>
        </p:spPr>
        <p:txBody>
          <a:bodyPr anchor="b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7316" y="2057402"/>
            <a:ext cx="6135624" cy="36307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0544" y="0"/>
            <a:ext cx="4791456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03081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08854" y="829325"/>
            <a:ext cx="6858000" cy="932688"/>
          </a:xfrm>
        </p:spPr>
        <p:txBody>
          <a:bodyPr anchor="t" anchorCtr="0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3429000" cy="6306206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-8750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08854" y="1878456"/>
            <a:ext cx="6858000" cy="415021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36376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046" y="4257446"/>
            <a:ext cx="4297661" cy="1852154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A9DF44A2-0708-C962-D4F6-461FBBBE261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35034" y="849445"/>
            <a:ext cx="4173673" cy="2913664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b="15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12179" y="849444"/>
            <a:ext cx="5295472" cy="4834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3544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038" y="832804"/>
            <a:ext cx="436168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6096000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908975" y="2467805"/>
            <a:ext cx="4362450" cy="344741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87542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33023" y="2132530"/>
            <a:ext cx="4961795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2C06F4-46D4-E31A-FE24-FA262F3070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909016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33023" y="3788229"/>
            <a:ext cx="4961795" cy="19192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897803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8094" y="825703"/>
            <a:ext cx="4522936" cy="932688"/>
          </a:xfrm>
        </p:spPr>
        <p:txBody>
          <a:bodyPr anchor="t" anchorCtr="0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748429" y="1789540"/>
            <a:ext cx="4512601" cy="43348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98587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73104"/>
            <a:ext cx="4572000" cy="9326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1933808"/>
            <a:ext cx="4572000" cy="41832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3CD55653-C8C9-068F-CF5A-7E1436D7EF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9621" y="0"/>
            <a:ext cx="567237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260726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6298" y="831603"/>
            <a:ext cx="3401568" cy="1527048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03810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66425" y="2379232"/>
            <a:ext cx="3401568" cy="36471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98578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2960"/>
            <a:ext cx="3401568" cy="152704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61780" y="0"/>
            <a:ext cx="7430219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377440"/>
            <a:ext cx="3401568" cy="34936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0093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68896" y="1242744"/>
            <a:ext cx="4206240" cy="336204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68897" y="4731335"/>
            <a:ext cx="4206240" cy="118458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584950" cy="631251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703197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97417" y="822516"/>
            <a:ext cx="3273552" cy="1942773"/>
          </a:xfrm>
        </p:spPr>
        <p:txBody>
          <a:bodyPr anchor="t" anchorCtr="0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220197" cy="630620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998411" y="2778536"/>
            <a:ext cx="3273552" cy="29260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7292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413" y="4299577"/>
            <a:ext cx="3739896" cy="139033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692106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49240" y="4299576"/>
            <a:ext cx="6400800" cy="139033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7269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3791259"/>
            <a:ext cx="2953618" cy="1892808"/>
          </a:xfrm>
        </p:spPr>
        <p:txBody>
          <a:bodyPr anchor="t">
            <a:normAutofit/>
          </a:bodyPr>
          <a:lstStyle>
            <a:lvl1pPr>
              <a:defRPr sz="3200">
                <a:latin typeface=""/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12192000" cy="3141683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3791259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050003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223" y="833527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833527"/>
            <a:ext cx="7772400" cy="224028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228600" indent="0">
              <a:buFont typeface="Arial" panose="020B0604020202020204" pitchFamily="34" charset="0"/>
              <a:buNone/>
              <a:defRPr sz="16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200"/>
            </a:lvl4pPr>
            <a:lvl5pPr marL="914400" indent="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3079730"/>
            <a:ext cx="12192000" cy="322647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983993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635034"/>
            <a:ext cx="10765539" cy="970463"/>
          </a:xfrm>
        </p:spPr>
        <p:txBody>
          <a:bodyPr anchor="ctr"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9210" y="1828800"/>
            <a:ext cx="5701655" cy="4088298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27395" y="1828800"/>
            <a:ext cx="4251960" cy="442887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310479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14645"/>
            <a:ext cx="4672584" cy="145389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04874" y="2971800"/>
            <a:ext cx="4219217" cy="296858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48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694950" y="838032"/>
            <a:ext cx="5585925" cy="510235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261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28825"/>
            <a:ext cx="3657603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53473" y="2662694"/>
            <a:ext cx="2826675" cy="327330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08493" y="840587"/>
            <a:ext cx="6561138" cy="509541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7804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4688" y="4318002"/>
            <a:ext cx="3741303" cy="1727191"/>
          </a:xfrm>
        </p:spPr>
        <p:txBody>
          <a:bodyPr anchor="b" anchorCtr="0">
            <a:normAutofit/>
          </a:bodyPr>
          <a:lstStyle>
            <a:lvl1pPr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603503"/>
            <a:ext cx="10535513" cy="433425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5622158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E0ABD31F-6790-1046-FAA9-F005395197D6}"/>
              </a:ext>
            </a:extLst>
          </p:cNvPr>
          <p:cNvPicPr>
            <a:picLocks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6200000">
            <a:off x="1177710" y="676656"/>
            <a:ext cx="36576" cy="52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33074" y="4520514"/>
            <a:ext cx="7525512" cy="1545336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816863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42901470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9898" y="1318437"/>
            <a:ext cx="4368688" cy="4747413"/>
          </a:xfrm>
        </p:spPr>
        <p:txBody>
          <a:bodyPr anchor="b" anchorCtr="0">
            <a:normAutofit/>
          </a:bodyPr>
          <a:lstStyle>
            <a:lvl1pPr algn="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77240" y="1318437"/>
            <a:ext cx="5318760" cy="533542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lnSpc>
                <a:spcPct val="90000"/>
              </a:lnSpc>
              <a:buNone/>
              <a:defRPr sz="175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2474552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7073" y="1766346"/>
            <a:ext cx="6675120" cy="2468880"/>
          </a:xfrm>
        </p:spPr>
        <p:txBody>
          <a:bodyPr anchor="t" anchorCtr="0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4259752"/>
            <a:ext cx="6675120" cy="640080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85760" y="0"/>
            <a:ext cx="4206240" cy="6312513"/>
          </a:xfrm>
          <a:prstGeom prst="rect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1" b="-8642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113482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mber Lar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56306E-B77F-CE22-FA8C-F08F17B5E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7440" y="4809744"/>
            <a:ext cx="7525512" cy="1545336"/>
          </a:xfrm>
        </p:spPr>
        <p:txBody>
          <a:bodyPr>
            <a:normAutofit/>
          </a:bodyPr>
          <a:lstStyle>
            <a:lvl1pPr algn="ctr">
              <a:lnSpc>
                <a:spcPct val="110000"/>
              </a:lnSpc>
              <a:defRPr sz="2000" b="0" i="0" cap="none" spc="0" baseline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418DF0B-1F85-2BB3-D241-A3A14BF729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484" y="558436"/>
            <a:ext cx="10543032" cy="420624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3200" b="1">
                <a:solidFill>
                  <a:schemeClr val="tx1"/>
                </a:solidFill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1840231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62912" y="715224"/>
            <a:ext cx="8266176" cy="496809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 algn="ctr">
              <a:lnSpc>
                <a:spcPct val="100000"/>
              </a:lnSpc>
              <a:buNone/>
              <a:defRPr sz="3600" b="1" i="0" cap="all" spc="50" baseline="0">
                <a:latin typeface="+mj-lt"/>
                <a:cs typeface="Poppins" pitchFamily="2" charset="77"/>
              </a:defRPr>
            </a:lvl2pPr>
            <a:lvl3pPr marL="457200" indent="0" algn="ctr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3pPr>
            <a:lvl4pPr marL="685800" indent="0" algn="ctr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4pPr>
            <a:lvl5pPr marL="914400" indent="0" algn="ctr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325147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3816" y="1996848"/>
            <a:ext cx="8266176" cy="4142232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4493456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113385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24681" y="760672"/>
            <a:ext cx="8266176" cy="560527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lnSpc>
                <a:spcPct val="100000"/>
              </a:lnSpc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  <a:lvl2pPr marL="228600" indent="0">
              <a:lnSpc>
                <a:spcPct val="100000"/>
              </a:lnSpc>
              <a:buNone/>
              <a:defRPr sz="3200" b="1" i="0" cap="all" spc="50" baseline="0">
                <a:latin typeface="+mj-lt"/>
                <a:cs typeface="Poppins" pitchFamily="2" charset="77"/>
              </a:defRPr>
            </a:lvl2pPr>
            <a:lvl3pPr marL="457200" indent="0">
              <a:lnSpc>
                <a:spcPct val="100000"/>
              </a:lnSpc>
              <a:buNone/>
              <a:defRPr sz="2800" b="1" i="0" cap="all" spc="50" baseline="0">
                <a:latin typeface="+mj-lt"/>
                <a:cs typeface="Poppins" pitchFamily="2" charset="77"/>
              </a:defRPr>
            </a:lvl3pPr>
            <a:lvl4pPr marL="685800" indent="0">
              <a:lnSpc>
                <a:spcPct val="100000"/>
              </a:lnSpc>
              <a:buNone/>
              <a:defRPr sz="2400" b="1" i="0" cap="all" spc="50" baseline="0">
                <a:latin typeface="+mj-lt"/>
                <a:cs typeface="Poppins" pitchFamily="2" charset="77"/>
              </a:defRPr>
            </a:lvl4pPr>
            <a:lvl5pPr marL="914400" indent="0">
              <a:lnSpc>
                <a:spcPct val="100000"/>
              </a:lnSpc>
              <a:buNone/>
              <a:defRPr sz="2000" b="1" i="0" cap="all" spc="50" baseline="0">
                <a:latin typeface="+mj-lt"/>
                <a:cs typeface="Poppins" pitchFamily="2" charset="77"/>
              </a:defRPr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1040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2600" y="5601041"/>
            <a:ext cx="8229600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92280" y="776028"/>
            <a:ext cx="8229600" cy="45720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37D1DC6-FF04-C0F5-3104-BB38512F082D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31770E0B-DFCA-3909-84B1-6376F7CD1B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5079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53462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0553" y="4802977"/>
            <a:ext cx="92298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358020"/>
            <a:ext cx="9198864" cy="322105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0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5374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FA0A-1F7B-DD41-ECED-02B60BC46B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444" y="4572000"/>
            <a:ext cx="8805672" cy="46634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2000" b="0" i="0" cap="none" spc="0" baseline="0">
                <a:solidFill>
                  <a:schemeClr val="bg1"/>
                </a:solidFill>
                <a:latin typeface="+mn-lt"/>
                <a:cs typeface="Poppins Light" pitchFamily="2" charset="77"/>
              </a:defRPr>
            </a:lvl1pPr>
          </a:lstStyle>
          <a:p>
            <a:r>
              <a:rPr lang="en-US" dirty="0"/>
              <a:t>Autor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07720" y="757889"/>
            <a:ext cx="8961120" cy="347472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 err="1"/>
              <a:t>cytat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286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723" y="797065"/>
            <a:ext cx="9343225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723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69148" y="1980371"/>
            <a:ext cx="5181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88687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2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77FBFB58-BD7D-0E9B-7D02-1BE0CDCEA43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1615443"/>
            <a:ext cx="3437583" cy="409920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4DC103C-4E45-07FA-2734-5BAE2624DC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1840" y="1615442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88F1ED9-CE64-0191-F909-FDC002A745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48775" y="3945380"/>
            <a:ext cx="6119865" cy="20116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800"/>
            </a:lvl1pPr>
            <a:lvl2pPr marL="228600" indent="0">
              <a:lnSpc>
                <a:spcPct val="90000"/>
              </a:lnSpc>
              <a:buNone/>
              <a:defRPr sz="1600"/>
            </a:lvl2pPr>
            <a:lvl3pPr marL="457200" indent="0">
              <a:lnSpc>
                <a:spcPct val="90000"/>
              </a:lnSpc>
              <a:buNone/>
              <a:defRPr sz="1400"/>
            </a:lvl3pPr>
            <a:lvl4pPr marL="685800" indent="0">
              <a:lnSpc>
                <a:spcPct val="90000"/>
              </a:lnSpc>
              <a:buNone/>
              <a:defRPr sz="1200"/>
            </a:lvl4pPr>
            <a:lvl5pPr marL="914400" indent="0">
              <a:lnSpc>
                <a:spcPct val="90000"/>
              </a:lnSpc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3887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0253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832850"/>
            <a:ext cx="7478991" cy="3635797"/>
          </a:xfrm>
        </p:spPr>
        <p:txBody>
          <a:bodyPr anchor="t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4526561"/>
            <a:ext cx="6655522" cy="1545336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6235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Układ niestandard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D0D0B0C3-835D-D0D0-D9E9-7D74C49867E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0C2B6C37-DB7E-A276-A874-09F3C035FEE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15248" y="1949986"/>
            <a:ext cx="10528593" cy="3759287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4200" b="1" i="0" cap="all" spc="50" baseline="0">
                <a:latin typeface="+mj-lt"/>
                <a:cs typeface="Poppins" pitchFamily="2" charset="77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0D87E2B3-5FE0-798D-4C40-E2716319B6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7567" y="1148728"/>
            <a:ext cx="10546274" cy="713124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272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9625" y="830733"/>
            <a:ext cx="10439463" cy="1034247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9625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0246" y="2007011"/>
            <a:ext cx="4937760" cy="5598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i="0" cap="all" baseline="0">
                <a:latin typeface="Poppins" pitchFamily="2" charset="77"/>
                <a:cs typeface="Poppins" pitchFamily="2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86E5640-DE07-46FE-2EFB-FCD8C5238D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9625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0D5795C-6228-AA6F-1CF7-AD7010686B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30246" y="2708876"/>
            <a:ext cx="4937760" cy="37639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720123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477" y="775748"/>
            <a:ext cx="9322472" cy="1132258"/>
          </a:xfrm>
        </p:spPr>
        <p:txBody>
          <a:bodyPr/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938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68831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47531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2605037"/>
            <a:ext cx="3595634" cy="358555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3868" y="842371"/>
            <a:ext cx="6440258" cy="575510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671612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816" y="894666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3816" y="3163019"/>
            <a:ext cx="3585586" cy="343463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9154" y="894665"/>
            <a:ext cx="5685399" cy="5039969"/>
          </a:xfrm>
          <a:prstGeom prst="rect">
            <a:avLst/>
          </a:prstGeom>
          <a:blipFill dpi="0" rotWithShape="1">
            <a:blip r:embed="rId2" cstate="email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FEFEC7-396E-E0DF-DBE5-4AA6266F85E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0976" y="6313872"/>
            <a:ext cx="352067" cy="35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1955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0476" y="457200"/>
            <a:ext cx="429207" cy="365125"/>
          </a:xfrm>
        </p:spPr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0553" y="457200"/>
            <a:ext cx="184577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6874"/>
            <a:ext cx="10467653" cy="2743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F099A399-8358-4832-8F28-17D6ED3E74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5343209"/>
            <a:ext cx="12192000" cy="972457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" t="1"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3696751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3688" y="775748"/>
            <a:ext cx="8430767" cy="1842020"/>
          </a:xfrm>
        </p:spPr>
        <p:txBody>
          <a:bodyPr anchor="t" anchorCtr="0">
            <a:noAutofit/>
          </a:bodyPr>
          <a:lstStyle>
            <a:lvl1pPr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13816" y="2717420"/>
            <a:ext cx="8430639" cy="127961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651361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90" y="826903"/>
            <a:ext cx="7342307" cy="1133856"/>
          </a:xfrm>
        </p:spPr>
        <p:txBody>
          <a:bodyPr anchor="t" anchorCtr="0">
            <a:noAutofit/>
          </a:bodyPr>
          <a:lstStyle>
            <a:lvl1pPr algn="l">
              <a:defRPr sz="32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15390" y="1993393"/>
            <a:ext cx="10467653" cy="78790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228600" indent="0">
              <a:buNone/>
              <a:defRPr sz="1600"/>
            </a:lvl2pPr>
            <a:lvl3pPr marL="457200" indent="0">
              <a:buNone/>
              <a:defRPr sz="1400"/>
            </a:lvl3pPr>
            <a:lvl4pPr marL="685800" indent="0">
              <a:buNone/>
              <a:defRPr sz="1200"/>
            </a:lvl4pPr>
            <a:lvl5pPr marL="914400" indent="0">
              <a:buNone/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3A2C70C2-1398-E6BF-EFFB-35D9A02DE71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1" y="3079730"/>
            <a:ext cx="12192000" cy="3251702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063938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3DB974F-3752-47A7-1D87-51663C0214BD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bg1"/>
                </a:solidFill>
              </a:rPr>
              <a:t>Podtytuł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 userDrawn="1"/>
        </p:nvSpPr>
        <p:spPr>
          <a:xfrm>
            <a:off x="9204960" y="990600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 userDrawn="1"/>
        </p:nvSpPr>
        <p:spPr>
          <a:xfrm>
            <a:off x="6601844" y="990600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ymbol zastępczy obrazu 13">
            <a:extLst>
              <a:ext uri="{FF2B5EF4-FFF2-40B4-BE49-F238E27FC236}">
                <a16:creationId xmlns:a16="http://schemas.microsoft.com/office/drawing/2014/main" id="{AE7E60E8-1566-F3CA-5A06-6DD1738B1F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2AF48533-6054-2968-B2C6-9283A40C39E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6" name="Symbol zastępczy obrazu 13">
            <a:extLst>
              <a:ext uri="{FF2B5EF4-FFF2-40B4-BE49-F238E27FC236}">
                <a16:creationId xmlns:a16="http://schemas.microsoft.com/office/drawing/2014/main" id="{ED6B73C7-10F2-7056-8FA1-53B800B94CB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5595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344E6293-1D25-C7CF-C726-A0C57F90878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0342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8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48619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C0FF10DC-4971-D738-449D-2EB52D307495}"/>
              </a:ext>
            </a:extLst>
          </p:cNvPr>
          <p:cNvSpPr/>
          <p:nvPr userDrawn="1"/>
        </p:nvSpPr>
        <p:spPr>
          <a:xfrm>
            <a:off x="9204960" y="3622670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Symbol zastępczy obrazu 13">
            <a:extLst>
              <a:ext uri="{FF2B5EF4-FFF2-40B4-BE49-F238E27FC236}">
                <a16:creationId xmlns:a16="http://schemas.microsoft.com/office/drawing/2014/main" id="{E38F8ACA-A9D2-09A8-5FAA-13FE614C47C4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3988027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1" name="Symbol zastępczy tekstu 7">
            <a:extLst>
              <a:ext uri="{FF2B5EF4-FFF2-40B4-BE49-F238E27FC236}">
                <a16:creationId xmlns:a16="http://schemas.microsoft.com/office/drawing/2014/main" id="{0B7A9BD8-B036-17E0-2EE0-30353B12360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35497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Symbol zastępczy tekstu 7">
            <a:extLst>
              <a:ext uri="{FF2B5EF4-FFF2-40B4-BE49-F238E27FC236}">
                <a16:creationId xmlns:a16="http://schemas.microsoft.com/office/drawing/2014/main" id="{44EAE3AE-B616-601B-8EFB-7F3BCDF53E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18268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A8A81AD4-E8A8-4A6F-E60B-678BAC075473}"/>
              </a:ext>
            </a:extLst>
          </p:cNvPr>
          <p:cNvSpPr/>
          <p:nvPr userDrawn="1"/>
        </p:nvSpPr>
        <p:spPr>
          <a:xfrm>
            <a:off x="6601844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Symbol zastępczy obrazu 13">
            <a:extLst>
              <a:ext uri="{FF2B5EF4-FFF2-40B4-BE49-F238E27FC236}">
                <a16:creationId xmlns:a16="http://schemas.microsoft.com/office/drawing/2014/main" id="{84F2D8CE-B85D-017F-0B90-6F8CF241B04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23A803E2-A7A6-816F-0C4E-E74A60C2DD7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4F6B5CA4-9C15-770F-7C46-1D672026652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 userDrawn="1"/>
        </p:nvSpPr>
        <p:spPr>
          <a:xfrm>
            <a:off x="3993323" y="3622669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obrazu 13">
            <a:extLst>
              <a:ext uri="{FF2B5EF4-FFF2-40B4-BE49-F238E27FC236}">
                <a16:creationId xmlns:a16="http://schemas.microsoft.com/office/drawing/2014/main" id="{5BB9E036-976A-A335-4026-66305088E00A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3988026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9FA19DDF-40CA-60C3-BC67-64F4C7B4644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35496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1826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988291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097280"/>
            <a:ext cx="7876287" cy="3592629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057409"/>
            <a:ext cx="7375466" cy="1014984"/>
          </a:xfrm>
          <a:prstGeom prst="rect">
            <a:avLst/>
          </a:prstGeom>
        </p:spPr>
        <p:txBody>
          <a:bodyPr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69724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clusion 3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61544481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ostokąt 18">
            <a:extLst>
              <a:ext uri="{FF2B5EF4-FFF2-40B4-BE49-F238E27FC236}">
                <a16:creationId xmlns:a16="http://schemas.microsoft.com/office/drawing/2014/main" id="{C4872F25-ABD0-9D63-992E-49E6C3D061CE}"/>
              </a:ext>
            </a:extLst>
          </p:cNvPr>
          <p:cNvSpPr/>
          <p:nvPr userDrawn="1"/>
        </p:nvSpPr>
        <p:spPr>
          <a:xfrm>
            <a:off x="9204960" y="1020815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29B51494-524C-7EB9-0600-3BBF781D7FF8}"/>
              </a:ext>
            </a:extLst>
          </p:cNvPr>
          <p:cNvSpPr/>
          <p:nvPr userDrawn="1"/>
        </p:nvSpPr>
        <p:spPr>
          <a:xfrm>
            <a:off x="6601844" y="1020815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ymbol zastępczy obrazu 13">
            <a:extLst>
              <a:ext uri="{FF2B5EF4-FFF2-40B4-BE49-F238E27FC236}">
                <a16:creationId xmlns:a16="http://schemas.microsoft.com/office/drawing/2014/main" id="{C00A9342-7A7F-224C-0BAE-B9DFFAC5410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514455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C777CAF-2200-550C-1663-F132EB9F2BE0}"/>
              </a:ext>
            </a:extLst>
          </p:cNvPr>
          <p:cNvSpPr txBox="1">
            <a:spLocks/>
          </p:cNvSpPr>
          <p:nvPr userDrawn="1"/>
        </p:nvSpPr>
        <p:spPr>
          <a:xfrm>
            <a:off x="815389" y="1722563"/>
            <a:ext cx="5280025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000" dirty="0" err="1">
                <a:solidFill>
                  <a:schemeClr val="accent6"/>
                </a:solidFill>
              </a:rPr>
              <a:t>Podtytuł</a:t>
            </a:r>
            <a:endParaRPr lang="en-US" sz="2000" dirty="0">
              <a:solidFill>
                <a:schemeClr val="accent6"/>
              </a:solidFill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64F5E99C-FB7E-58FF-210B-B8AB5348C6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75438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771088A5-7073-1467-F236-F1CBDF59CA0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75438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6" name="Symbol zastępczy obrazu 13">
            <a:extLst>
              <a:ext uri="{FF2B5EF4-FFF2-40B4-BE49-F238E27FC236}">
                <a16:creationId xmlns:a16="http://schemas.microsoft.com/office/drawing/2014/main" id="{ED6C2310-9F64-734C-8A38-BFE93C36D79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0117007" y="138617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36" name="Symbol zastępczy tekstu 7">
            <a:extLst>
              <a:ext uri="{FF2B5EF4-FFF2-40B4-BE49-F238E27FC236}">
                <a16:creationId xmlns:a16="http://schemas.microsoft.com/office/drawing/2014/main" id="{F2E6473D-528C-1C73-E795-65A6D277B41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277990" y="213364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7" name="Symbol zastępczy tekstu 7">
            <a:extLst>
              <a:ext uri="{FF2B5EF4-FFF2-40B4-BE49-F238E27FC236}">
                <a16:creationId xmlns:a16="http://schemas.microsoft.com/office/drawing/2014/main" id="{BB0B1544-E2E3-96E7-F84D-6C7C2B5068F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77990" y="251641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8258CCC1-F8BC-9184-3E86-60ECAF7F50EF}"/>
              </a:ext>
            </a:extLst>
          </p:cNvPr>
          <p:cNvSpPr/>
          <p:nvPr userDrawn="1"/>
        </p:nvSpPr>
        <p:spPr>
          <a:xfrm>
            <a:off x="9204960" y="3652885"/>
            <a:ext cx="2438400" cy="24384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3" name="Symbol zastępczy obrazu 13">
            <a:extLst>
              <a:ext uri="{FF2B5EF4-FFF2-40B4-BE49-F238E27FC236}">
                <a16:creationId xmlns:a16="http://schemas.microsoft.com/office/drawing/2014/main" id="{10B261FF-CEF2-A16A-961E-932ED114A86D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0117571" y="4018242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C0E8964-BD80-0B20-F45F-01078C90A87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278554" y="4765712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0B639ED2-F379-B21C-F886-60B89A8E352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278554" y="5148483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1B731167-925A-9B9D-B916-8B7C000BEFB4}"/>
              </a:ext>
            </a:extLst>
          </p:cNvPr>
          <p:cNvSpPr/>
          <p:nvPr userDrawn="1"/>
        </p:nvSpPr>
        <p:spPr>
          <a:xfrm>
            <a:off x="6601844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Symbol zastępczy obrazu 13">
            <a:extLst>
              <a:ext uri="{FF2B5EF4-FFF2-40B4-BE49-F238E27FC236}">
                <a16:creationId xmlns:a16="http://schemas.microsoft.com/office/drawing/2014/main" id="{168CDB92-FA7D-2382-13BC-9922A0B7F0E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513891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52" name="Symbol zastępczy tekstu 7">
            <a:extLst>
              <a:ext uri="{FF2B5EF4-FFF2-40B4-BE49-F238E27FC236}">
                <a16:creationId xmlns:a16="http://schemas.microsoft.com/office/drawing/2014/main" id="{6A02ACB1-CF3F-FB28-360E-D57C800615A6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674874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3" name="Symbol zastępczy tekstu 7">
            <a:extLst>
              <a:ext uri="{FF2B5EF4-FFF2-40B4-BE49-F238E27FC236}">
                <a16:creationId xmlns:a16="http://schemas.microsoft.com/office/drawing/2014/main" id="{5EBA4CB1-7737-7DC6-7F7C-FB919CF01CB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674874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AC274D81-EB91-8441-6B6E-6EF9685612EC}"/>
              </a:ext>
            </a:extLst>
          </p:cNvPr>
          <p:cNvSpPr/>
          <p:nvPr userDrawn="1"/>
        </p:nvSpPr>
        <p:spPr>
          <a:xfrm>
            <a:off x="3993323" y="3652884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9" name="Symbol zastępczy obrazu 13">
            <a:extLst>
              <a:ext uri="{FF2B5EF4-FFF2-40B4-BE49-F238E27FC236}">
                <a16:creationId xmlns:a16="http://schemas.microsoft.com/office/drawing/2014/main" id="{FC49884D-5D63-36C8-2910-9D955AA23E08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4905370" y="4018241"/>
            <a:ext cx="613178" cy="613178"/>
          </a:xfrm>
        </p:spPr>
        <p:txBody>
          <a:bodyPr/>
          <a:lstStyle/>
          <a:p>
            <a:endParaRPr lang="pl-PL"/>
          </a:p>
        </p:txBody>
      </p:sp>
      <p:sp>
        <p:nvSpPr>
          <p:cNvPr id="60" name="Symbol zastępczy tekstu 7">
            <a:extLst>
              <a:ext uri="{FF2B5EF4-FFF2-40B4-BE49-F238E27FC236}">
                <a16:creationId xmlns:a16="http://schemas.microsoft.com/office/drawing/2014/main" id="{F2BAFBCC-6E2E-11FB-86F4-1C22AAA0A39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66353" y="4765711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61" name="Symbol zastępczy tekstu 7">
            <a:extLst>
              <a:ext uri="{FF2B5EF4-FFF2-40B4-BE49-F238E27FC236}">
                <a16:creationId xmlns:a16="http://schemas.microsoft.com/office/drawing/2014/main" id="{57772DCA-C149-3F7B-8044-C9A2FBAB724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66353" y="5148482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tx2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011816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5389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4" y="2471933"/>
            <a:ext cx="5280025" cy="968375"/>
          </a:xfrm>
        </p:spPr>
        <p:txBody>
          <a:bodyPr>
            <a:noAutofit/>
          </a:bodyPr>
          <a:lstStyle>
            <a:lvl1pPr>
              <a:defRPr sz="1400">
                <a:solidFill>
                  <a:schemeClr val="accent6"/>
                </a:solidFill>
              </a:defRPr>
            </a:lvl1pPr>
            <a:lvl2pPr>
              <a:defRPr sz="1400">
                <a:solidFill>
                  <a:schemeClr val="accent6"/>
                </a:solidFill>
              </a:defRPr>
            </a:lvl2pPr>
            <a:lvl3pPr>
              <a:defRPr sz="1400">
                <a:solidFill>
                  <a:schemeClr val="accent6"/>
                </a:solidFill>
              </a:defRPr>
            </a:lvl3pPr>
            <a:lvl4pPr>
              <a:defRPr sz="1400">
                <a:solidFill>
                  <a:schemeClr val="accent6"/>
                </a:solidFill>
              </a:defRPr>
            </a:lvl4pPr>
            <a:lvl5pPr>
              <a:defRPr sz="14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71666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AAFACA34-FE1D-2ACF-61E5-18B16AE1380D}"/>
              </a:ext>
            </a:extLst>
          </p:cNvPr>
          <p:cNvSpPr>
            <a:spLocks/>
          </p:cNvSpPr>
          <p:nvPr userDrawn="1"/>
        </p:nvSpPr>
        <p:spPr>
          <a:xfrm>
            <a:off x="6509982" y="-2408"/>
            <a:ext cx="5682018" cy="631492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>
              <a:solidFill>
                <a:schemeClr val="accent6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664409" y="1020186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3272706" y="2596136"/>
            <a:ext cx="3237276" cy="371637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accent6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64934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obrazu 13">
            <a:extLst>
              <a:ext uri="{FF2B5EF4-FFF2-40B4-BE49-F238E27FC236}">
                <a16:creationId xmlns:a16="http://schemas.microsoft.com/office/drawing/2014/main" id="{624FABCA-D5E6-CDB6-61E6-C93DB787F4B6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34512" y="1020815"/>
            <a:ext cx="613178" cy="754003"/>
          </a:xfrm>
        </p:spPr>
        <p:txBody>
          <a:bodyPr/>
          <a:lstStyle>
            <a:lvl1pPr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08302" y="3241278"/>
            <a:ext cx="613178" cy="613178"/>
          </a:xfrm>
        </p:spPr>
        <p:txBody>
          <a:bodyPr/>
          <a:lstStyle>
            <a:lvl1pPr algn="l">
              <a:defRPr>
                <a:solidFill>
                  <a:schemeClr val="accent6"/>
                </a:solidFill>
              </a:defRPr>
            </a:lvl1pPr>
          </a:lstStyle>
          <a:p>
            <a:endParaRPr lang="pl-PL"/>
          </a:p>
        </p:txBody>
      </p:sp>
      <p:sp>
        <p:nvSpPr>
          <p:cNvPr id="45" name="Symbol zastępczy tekstu 6">
            <a:extLst>
              <a:ext uri="{FF2B5EF4-FFF2-40B4-BE49-F238E27FC236}">
                <a16:creationId xmlns:a16="http://schemas.microsoft.com/office/drawing/2014/main" id="{3A0DC3F7-D26B-39C0-3841-98C0D9126E6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99384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8" name="Symbol zastępczy tekstu 6">
            <a:extLst>
              <a:ext uri="{FF2B5EF4-FFF2-40B4-BE49-F238E27FC236}">
                <a16:creationId xmlns:a16="http://schemas.microsoft.com/office/drawing/2014/main" id="{60F11CD4-C98D-2F57-3A5F-B05A2F3E4D0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716729" y="4364241"/>
            <a:ext cx="1875831" cy="1456437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8" name="Symbol zastępczy tekstu 4">
            <a:extLst>
              <a:ext uri="{FF2B5EF4-FFF2-40B4-BE49-F238E27FC236}">
                <a16:creationId xmlns:a16="http://schemas.microsoft.com/office/drawing/2014/main" id="{CC05D620-B8CA-CD1B-887C-104CE68ABE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710092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9" name="Symbol zastępczy tekstu 4">
            <a:extLst>
              <a:ext uri="{FF2B5EF4-FFF2-40B4-BE49-F238E27FC236}">
                <a16:creationId xmlns:a16="http://schemas.microsoft.com/office/drawing/2014/main" id="{B36B41D5-5EDD-C264-D335-23BC0A46C76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82091" y="3522301"/>
            <a:ext cx="1403350" cy="771525"/>
          </a:xfrm>
        </p:spPr>
        <p:txBody>
          <a:bodyPr anchor="ctr">
            <a:normAutofit/>
          </a:bodyPr>
          <a:lstStyle>
            <a:lvl1pPr>
              <a:defRPr sz="4000" b="1">
                <a:solidFill>
                  <a:schemeClr val="accent6"/>
                </a:solidFill>
                <a:latin typeface=""/>
              </a:defRPr>
            </a:lvl1pPr>
            <a:lvl2pPr>
              <a:defRPr>
                <a:solidFill>
                  <a:schemeClr val="accent6"/>
                </a:solidFill>
              </a:defRPr>
            </a:lvl2pPr>
            <a:lvl3pPr>
              <a:defRPr>
                <a:solidFill>
                  <a:schemeClr val="accent6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50%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2DB24B1B-B75B-2CB0-003C-C861E0C162A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649342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1" name="Symbol zastępczy tekstu 7">
            <a:extLst>
              <a:ext uri="{FF2B5EF4-FFF2-40B4-BE49-F238E27FC236}">
                <a16:creationId xmlns:a16="http://schemas.microsoft.com/office/drawing/2014/main" id="{59093ED6-FA21-AA52-86AC-404D5D92138E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649342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bg1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A79A31C4-F696-1C26-05B2-9F1E44C6DE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95204" y="4090589"/>
            <a:ext cx="2278062" cy="260350"/>
          </a:xfrm>
        </p:spPr>
        <p:txBody>
          <a:bodyPr>
            <a:noAutofit/>
          </a:bodyPr>
          <a:lstStyle>
            <a:lvl1pPr algn="l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24F007E-EFAA-5482-90C2-81DBCE2F5EE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95204" y="4473360"/>
            <a:ext cx="2278062" cy="942801"/>
          </a:xfrm>
        </p:spPr>
        <p:txBody>
          <a:bodyPr>
            <a:noAutofit/>
          </a:bodyPr>
          <a:lstStyle>
            <a:lvl1pPr algn="l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42714354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accent6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7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1994" y="1020815"/>
            <a:ext cx="5280025" cy="566928"/>
          </a:xfrm>
        </p:spPr>
        <p:txBody>
          <a:bodyPr anchor="t" anchorCtr="0">
            <a:noAutofit/>
          </a:bodyPr>
          <a:lstStyle>
            <a:lvl1pPr algn="l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3B89CB0-021D-9B1C-07EE-05B02F5EBF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67160" y="1002725"/>
            <a:ext cx="4009431" cy="754633"/>
          </a:xfrm>
        </p:spPr>
        <p:txBody>
          <a:bodyPr>
            <a:noAutofit/>
          </a:bodyPr>
          <a:lstStyle>
            <a:lvl1pPr>
              <a:defRPr sz="1200">
                <a:solidFill>
                  <a:schemeClr val="accent6"/>
                </a:solidFill>
              </a:defRPr>
            </a:lvl1pPr>
            <a:lvl2pPr>
              <a:defRPr sz="1200">
                <a:solidFill>
                  <a:schemeClr val="accent6"/>
                </a:solidFill>
              </a:defRPr>
            </a:lvl2pPr>
            <a:lvl3pPr>
              <a:defRPr sz="1200">
                <a:solidFill>
                  <a:schemeClr val="accent6"/>
                </a:solidFill>
              </a:defRPr>
            </a:lvl3pPr>
            <a:lvl4pPr>
              <a:defRPr sz="1200">
                <a:solidFill>
                  <a:schemeClr val="accent6"/>
                </a:solidFill>
              </a:defRPr>
            </a:lvl4pPr>
            <a:lvl5pPr>
              <a:defRPr sz="1200">
                <a:solidFill>
                  <a:schemeClr val="accent6"/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1" name="Prostokąt 30">
            <a:extLst>
              <a:ext uri="{FF2B5EF4-FFF2-40B4-BE49-F238E27FC236}">
                <a16:creationId xmlns:a16="http://schemas.microsoft.com/office/drawing/2014/main" id="{2637E674-2659-E08F-FE30-5A768B8AA1F4}"/>
              </a:ext>
            </a:extLst>
          </p:cNvPr>
          <p:cNvSpPr/>
          <p:nvPr userDrawn="1"/>
        </p:nvSpPr>
        <p:spPr>
          <a:xfrm>
            <a:off x="401994" y="2607287"/>
            <a:ext cx="3237276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32" name="Symbol zastępczy obrazu 13">
            <a:extLst>
              <a:ext uri="{FF2B5EF4-FFF2-40B4-BE49-F238E27FC236}">
                <a16:creationId xmlns:a16="http://schemas.microsoft.com/office/drawing/2014/main" id="{7E2EE24B-ADAB-C363-EBCA-8106070885A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78630" y="325242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AE88B31-4F86-8F08-53CA-CDC424A85CE5}"/>
              </a:ext>
            </a:extLst>
          </p:cNvPr>
          <p:cNvSpPr/>
          <p:nvPr userDrawn="1"/>
        </p:nvSpPr>
        <p:spPr>
          <a:xfrm>
            <a:off x="7067160" y="2607287"/>
            <a:ext cx="5195960" cy="369290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8" name="Symbol zastępczy obrazu 13">
            <a:extLst>
              <a:ext uri="{FF2B5EF4-FFF2-40B4-BE49-F238E27FC236}">
                <a16:creationId xmlns:a16="http://schemas.microsoft.com/office/drawing/2014/main" id="{36FC287A-8725-0C9F-9E86-5BA7FB70FEB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443796" y="402359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1" name="Symbol zastępczy obrazu 13">
            <a:extLst>
              <a:ext uri="{FF2B5EF4-FFF2-40B4-BE49-F238E27FC236}">
                <a16:creationId xmlns:a16="http://schemas.microsoft.com/office/drawing/2014/main" id="{6A2560A3-3906-B504-CA1D-D25799CDEBC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443796" y="4978639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16" name="Symbol zastępczy obrazu 14">
            <a:extLst>
              <a:ext uri="{FF2B5EF4-FFF2-40B4-BE49-F238E27FC236}">
                <a16:creationId xmlns:a16="http://schemas.microsoft.com/office/drawing/2014/main" id="{69CD3DF8-09A6-E969-595D-F6878BF68E0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33800" y="2606714"/>
            <a:ext cx="3238500" cy="3694112"/>
          </a:xfrm>
        </p:spPr>
        <p:txBody>
          <a:bodyPr/>
          <a:lstStyle/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2F0E297-A577-757E-A73C-9104859A9C48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77875" y="4079914"/>
            <a:ext cx="2670175" cy="2020887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tekstu 3">
            <a:extLst>
              <a:ext uri="{FF2B5EF4-FFF2-40B4-BE49-F238E27FC236}">
                <a16:creationId xmlns:a16="http://schemas.microsoft.com/office/drawing/2014/main" id="{A720459A-E803-C6C7-A4A9-D76399B638F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241930" y="4020519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91719E3F-6C9A-02C4-565B-6BE7B0C9EAB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241930" y="4984538"/>
            <a:ext cx="3548076" cy="613178"/>
          </a:xfrm>
        </p:spPr>
        <p:txBody>
          <a:bodyPr>
            <a:normAutofit/>
          </a:bodyPr>
          <a:lstStyle>
            <a:lvl1pPr>
              <a:defRPr sz="1100">
                <a:latin typeface=""/>
              </a:defRPr>
            </a:lvl1pPr>
            <a:lvl2pPr>
              <a:defRPr sz="1100">
                <a:latin typeface=""/>
              </a:defRPr>
            </a:lvl2pPr>
            <a:lvl3pPr>
              <a:defRPr sz="1100">
                <a:latin typeface=""/>
              </a:defRPr>
            </a:lvl3pPr>
            <a:lvl4pPr>
              <a:defRPr sz="1100">
                <a:latin typeface=""/>
              </a:defRPr>
            </a:lvl4pPr>
            <a:lvl5pPr>
              <a:defRPr sz="1100">
                <a:latin typeface="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5" name="Symbol zastępczy tekstu 3">
            <a:extLst>
              <a:ext uri="{FF2B5EF4-FFF2-40B4-BE49-F238E27FC236}">
                <a16:creationId xmlns:a16="http://schemas.microsoft.com/office/drawing/2014/main" id="{F0F58CA1-6779-91B1-C932-E71CAF533D5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3796" y="3227551"/>
            <a:ext cx="4346210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" name="Symbol zastępczy tekstu 3">
            <a:extLst>
              <a:ext uri="{FF2B5EF4-FFF2-40B4-BE49-F238E27FC236}">
                <a16:creationId xmlns:a16="http://schemas.microsoft.com/office/drawing/2014/main" id="{5794A4B6-1547-1CB5-672D-210B05E0A9E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513265" y="3264422"/>
            <a:ext cx="1934785" cy="613178"/>
          </a:xfrm>
        </p:spPr>
        <p:txBody>
          <a:bodyPr anchor="ctr">
            <a:normAutofit/>
          </a:bodyPr>
          <a:lstStyle>
            <a:lvl1pPr>
              <a:defRPr sz="1100" b="1">
                <a:latin typeface=""/>
              </a:defRPr>
            </a:lvl1pPr>
            <a:lvl2pPr>
              <a:defRPr sz="1100" b="1">
                <a:latin typeface=""/>
              </a:defRPr>
            </a:lvl2pPr>
            <a:lvl3pPr>
              <a:defRPr sz="1100" b="1">
                <a:latin typeface=""/>
              </a:defRPr>
            </a:lvl3pPr>
            <a:lvl4pPr>
              <a:defRPr sz="1100" b="1">
                <a:latin typeface=""/>
              </a:defRPr>
            </a:lvl4pPr>
            <a:lvl5pPr>
              <a:defRPr sz="1100" b="1">
                <a:latin typeface=""/>
              </a:defRPr>
            </a:lvl5pPr>
          </a:lstStyle>
          <a:p>
            <a:pPr lvl="0"/>
            <a:r>
              <a:rPr lang="pl-PL" dirty="0"/>
              <a:t>tytuł</a:t>
            </a:r>
          </a:p>
        </p:txBody>
      </p:sp>
    </p:spTree>
    <p:extLst>
      <p:ext uri="{BB962C8B-B14F-4D97-AF65-F5344CB8AC3E}">
        <p14:creationId xmlns:p14="http://schemas.microsoft.com/office/powerpoint/2010/main" val="25290132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wal 2">
            <a:extLst>
              <a:ext uri="{FF2B5EF4-FFF2-40B4-BE49-F238E27FC236}">
                <a16:creationId xmlns:a16="http://schemas.microsoft.com/office/drawing/2014/main" id="{58ACE6CB-672B-8C27-7F04-25ADDED7A10B}"/>
              </a:ext>
            </a:extLst>
          </p:cNvPr>
          <p:cNvSpPr/>
          <p:nvPr userDrawn="1"/>
        </p:nvSpPr>
        <p:spPr>
          <a:xfrm>
            <a:off x="1134317" y="2209060"/>
            <a:ext cx="945732" cy="94573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683442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7" name="Symbol zastępczy obrazu 13">
            <a:extLst>
              <a:ext uri="{FF2B5EF4-FFF2-40B4-BE49-F238E27FC236}">
                <a16:creationId xmlns:a16="http://schemas.microsoft.com/office/drawing/2014/main" id="{A8F4F93C-FAC6-9C07-BBB6-AAE31C56167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304912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 userDrawn="1"/>
        </p:nvCxnSpPr>
        <p:spPr>
          <a:xfrm>
            <a:off x="6106159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FAEDB13-A947-34F2-82BB-140575F59651}"/>
              </a:ext>
            </a:extLst>
          </p:cNvPr>
          <p:cNvCxnSpPr/>
          <p:nvPr userDrawn="1"/>
        </p:nvCxnSpPr>
        <p:spPr>
          <a:xfrm>
            <a:off x="910336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 userDrawn="1"/>
        </p:nvCxnSpPr>
        <p:spPr>
          <a:xfrm>
            <a:off x="3068320" y="1941531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Owal 16">
            <a:extLst>
              <a:ext uri="{FF2B5EF4-FFF2-40B4-BE49-F238E27FC236}">
                <a16:creationId xmlns:a16="http://schemas.microsoft.com/office/drawing/2014/main" id="{BE221EDB-6F96-2E71-6088-AEA0A78D63A4}"/>
              </a:ext>
            </a:extLst>
          </p:cNvPr>
          <p:cNvSpPr/>
          <p:nvPr userDrawn="1"/>
        </p:nvSpPr>
        <p:spPr>
          <a:xfrm>
            <a:off x="4182317" y="2219637"/>
            <a:ext cx="945732" cy="94573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ymbol zastępczy obrazu 13">
            <a:extLst>
              <a:ext uri="{FF2B5EF4-FFF2-40B4-BE49-F238E27FC236}">
                <a16:creationId xmlns:a16="http://schemas.microsoft.com/office/drawing/2014/main" id="{36EF6539-91EB-6964-C413-5F30B7D68EAC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48594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2" name="Owal 21">
            <a:extLst>
              <a:ext uri="{FF2B5EF4-FFF2-40B4-BE49-F238E27FC236}">
                <a16:creationId xmlns:a16="http://schemas.microsoft.com/office/drawing/2014/main" id="{5CC61AC8-0FFD-91DC-D6CE-44A947F30895}"/>
              </a:ext>
            </a:extLst>
          </p:cNvPr>
          <p:cNvSpPr/>
          <p:nvPr userDrawn="1"/>
        </p:nvSpPr>
        <p:spPr>
          <a:xfrm>
            <a:off x="7187849" y="2219637"/>
            <a:ext cx="945732" cy="94573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3" name="Symbol zastępczy obrazu 13">
            <a:extLst>
              <a:ext uri="{FF2B5EF4-FFF2-40B4-BE49-F238E27FC236}">
                <a16:creationId xmlns:a16="http://schemas.microsoft.com/office/drawing/2014/main" id="{071782C8-C3B3-E5A9-5F35-32CCFE5A42C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799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27" name="Owal 26">
            <a:extLst>
              <a:ext uri="{FF2B5EF4-FFF2-40B4-BE49-F238E27FC236}">
                <a16:creationId xmlns:a16="http://schemas.microsoft.com/office/drawing/2014/main" id="{57AA5BFA-87BA-072F-F190-465B6B19EF3B}"/>
              </a:ext>
            </a:extLst>
          </p:cNvPr>
          <p:cNvSpPr/>
          <p:nvPr userDrawn="1"/>
        </p:nvSpPr>
        <p:spPr>
          <a:xfrm>
            <a:off x="10235550" y="2219637"/>
            <a:ext cx="945732" cy="945732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8" name="Symbol zastępczy obrazu 13">
            <a:extLst>
              <a:ext uri="{FF2B5EF4-FFF2-40B4-BE49-F238E27FC236}">
                <a16:creationId xmlns:a16="http://schemas.microsoft.com/office/drawing/2014/main" id="{7FE04913-4F88-3A91-C15D-4673D16EFED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0416303" y="2385914"/>
            <a:ext cx="613178" cy="613178"/>
          </a:xfrm>
        </p:spPr>
        <p:txBody>
          <a:bodyPr/>
          <a:lstStyle>
            <a:lvl1pPr algn="l">
              <a:defRPr/>
            </a:lvl1pPr>
          </a:lstStyle>
          <a:p>
            <a:endParaRPr lang="pl-PL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7C3BCAF8-C0C6-DB89-6E82-F39DF010314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72470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57A5522F-0521-7B08-8237-0A7EB9BBB71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4207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4EB4BAD-90FF-3E01-0CAD-381F2162537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2470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FD01B803-FDC6-CBE7-7379-C8DC559B85DB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44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31" name="Symbol zastępczy tekstu 7">
            <a:extLst>
              <a:ext uri="{FF2B5EF4-FFF2-40B4-BE49-F238E27FC236}">
                <a16:creationId xmlns:a16="http://schemas.microsoft.com/office/drawing/2014/main" id="{DCCA319E-264D-438B-3DFA-247F6694C4E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162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32" name="Symbol zastępczy tekstu 7">
            <a:extLst>
              <a:ext uri="{FF2B5EF4-FFF2-40B4-BE49-F238E27FC236}">
                <a16:creationId xmlns:a16="http://schemas.microsoft.com/office/drawing/2014/main" id="{BE262B79-2F4A-DD60-011A-321943B4D2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5244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4" name="Symbol zastępczy tekstu 7">
            <a:extLst>
              <a:ext uri="{FF2B5EF4-FFF2-40B4-BE49-F238E27FC236}">
                <a16:creationId xmlns:a16="http://schemas.microsoft.com/office/drawing/2014/main" id="{A2D3D7AB-2193-B76A-D0DF-20423508FB5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521684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4DC31189-20B5-1BA9-F176-A44A36738D9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513421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6" name="Symbol zastępczy tekstu 7">
            <a:extLst>
              <a:ext uri="{FF2B5EF4-FFF2-40B4-BE49-F238E27FC236}">
                <a16:creationId xmlns:a16="http://schemas.microsoft.com/office/drawing/2014/main" id="{AE495B87-198A-8D2D-2D15-C591F8FF182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521684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47" name="Symbol zastępczy tekstu 7">
            <a:extLst>
              <a:ext uri="{FF2B5EF4-FFF2-40B4-BE49-F238E27FC236}">
                <a16:creationId xmlns:a16="http://schemas.microsoft.com/office/drawing/2014/main" id="{F92A351F-4B62-AE68-7D98-813B641613A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583861" y="3591723"/>
            <a:ext cx="2278062" cy="260350"/>
          </a:xfrm>
        </p:spPr>
        <p:txBody>
          <a:bodyPr>
            <a:noAutofit/>
          </a:bodyPr>
          <a:lstStyle>
            <a:lvl1pPr algn="ctr">
              <a:defRPr sz="12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tytuł</a:t>
            </a:r>
          </a:p>
        </p:txBody>
      </p:sp>
      <p:sp>
        <p:nvSpPr>
          <p:cNvPr id="48" name="Symbol zastępczy tekstu 7">
            <a:extLst>
              <a:ext uri="{FF2B5EF4-FFF2-40B4-BE49-F238E27FC236}">
                <a16:creationId xmlns:a16="http://schemas.microsoft.com/office/drawing/2014/main" id="{94379597-84E7-CEB6-89B6-5F8F7194171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575598" y="4032177"/>
            <a:ext cx="2278062" cy="942801"/>
          </a:xfrm>
        </p:spPr>
        <p:txBody>
          <a:bodyPr>
            <a:noAutofit/>
          </a:bodyPr>
          <a:lstStyle>
            <a:lvl1pPr algn="ctr">
              <a:defRPr sz="1100" b="0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opis</a:t>
            </a:r>
          </a:p>
        </p:txBody>
      </p:sp>
      <p:sp>
        <p:nvSpPr>
          <p:cNvPr id="49" name="Symbol zastępczy tekstu 7">
            <a:extLst>
              <a:ext uri="{FF2B5EF4-FFF2-40B4-BE49-F238E27FC236}">
                <a16:creationId xmlns:a16="http://schemas.microsoft.com/office/drawing/2014/main" id="{4A3D4B51-FD9D-E641-DBB8-8C9A8822DD6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583861" y="5108634"/>
            <a:ext cx="2278062" cy="942801"/>
          </a:xfrm>
        </p:spPr>
        <p:txBody>
          <a:bodyPr>
            <a:noAutofit/>
          </a:bodyPr>
          <a:lstStyle>
            <a:lvl1pPr algn="ctr">
              <a:defRPr sz="4000" b="1">
                <a:solidFill>
                  <a:schemeClr val="accent6"/>
                </a:solidFill>
                <a:latin typeface=""/>
              </a:defRPr>
            </a:lvl1pPr>
          </a:lstStyle>
          <a:p>
            <a:pPr lvl="0"/>
            <a:r>
              <a:rPr lang="pl-PL" dirty="0"/>
              <a:t>25%</a:t>
            </a: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27183ED5-C246-D154-DD98-C2575DF98135}"/>
              </a:ext>
            </a:extLst>
          </p:cNvPr>
          <p:cNvSpPr txBox="1">
            <a:spLocks/>
          </p:cNvSpPr>
          <p:nvPr userDrawn="1"/>
        </p:nvSpPr>
        <p:spPr>
          <a:xfrm>
            <a:off x="497840" y="1267102"/>
            <a:ext cx="11196320" cy="5669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en-US" sz="2400" b="0" dirty="0" err="1">
                <a:solidFill>
                  <a:schemeClr val="accent6"/>
                </a:solidFill>
              </a:rPr>
              <a:t>Podtytuł</a:t>
            </a:r>
            <a:endParaRPr lang="en-US" sz="2400" b="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64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clusion 3 Pho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7840" y="560577"/>
            <a:ext cx="10533017" cy="566928"/>
          </a:xfrm>
        </p:spPr>
        <p:txBody>
          <a:bodyPr anchor="t" anchorCtr="0">
            <a:noAutofit/>
          </a:bodyPr>
          <a:lstStyle>
            <a:lvl1pPr algn="ctr">
              <a:defRPr sz="3200" cap="none">
                <a:solidFill>
                  <a:schemeClr val="tx1"/>
                </a:solidFill>
              </a:defRPr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0595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F91B21-3700-DBB9-F143-F267C22425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6609" y="570180"/>
            <a:ext cx="10042777" cy="998967"/>
          </a:xfrm>
        </p:spPr>
        <p:txBody>
          <a:bodyPr/>
          <a:lstStyle>
            <a:lvl1pPr algn="ctr">
              <a:defRPr>
                <a:solidFill>
                  <a:schemeClr val="accent5"/>
                </a:solidFill>
              </a:defRPr>
            </a:lvl1pPr>
          </a:lstStyle>
          <a:p>
            <a:r>
              <a:rPr lang="pl-PL" dirty="0"/>
              <a:t>Informacja o kolorach</a:t>
            </a: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52A17244-3C85-28F6-E87A-4A385AE5FC39}"/>
              </a:ext>
            </a:extLst>
          </p:cNvPr>
          <p:cNvSpPr txBox="1">
            <a:spLocks/>
          </p:cNvSpPr>
          <p:nvPr userDrawn="1"/>
        </p:nvSpPr>
        <p:spPr>
          <a:xfrm>
            <a:off x="816609" y="1870170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Wersja koloru zielonego używana w prezentacji 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FF5CACB1-AD64-C94D-B52D-B152DA6F96C3}"/>
              </a:ext>
            </a:extLst>
          </p:cNvPr>
          <p:cNvSpPr txBox="1">
            <a:spLocks/>
          </p:cNvSpPr>
          <p:nvPr userDrawn="1"/>
        </p:nvSpPr>
        <p:spPr>
          <a:xfrm>
            <a:off x="5781789" y="228114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83/23/80/8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32/133/82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208552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BC1146FE-07AE-3438-1B6C-B2A58247ED85}"/>
              </a:ext>
            </a:extLst>
          </p:cNvPr>
          <p:cNvSpPr/>
          <p:nvPr userDrawn="1"/>
        </p:nvSpPr>
        <p:spPr>
          <a:xfrm>
            <a:off x="4822174" y="2281140"/>
            <a:ext cx="784952" cy="784952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F160066F-2FD0-00C3-92D4-2B5088DB33C9}"/>
              </a:ext>
            </a:extLst>
          </p:cNvPr>
          <p:cNvSpPr txBox="1">
            <a:spLocks/>
          </p:cNvSpPr>
          <p:nvPr userDrawn="1"/>
        </p:nvSpPr>
        <p:spPr>
          <a:xfrm>
            <a:off x="816609" y="3309878"/>
            <a:ext cx="10447125" cy="28604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r>
              <a:rPr lang="pl-PL" sz="1200" b="0" cap="none" dirty="0">
                <a:solidFill>
                  <a:schemeClr val="accent6"/>
                </a:solidFill>
              </a:rPr>
              <a:t>Kolory dodatkowe</a:t>
            </a:r>
          </a:p>
        </p:txBody>
      </p:sp>
      <p:sp>
        <p:nvSpPr>
          <p:cNvPr id="10" name="Tytuł 1">
            <a:extLst>
              <a:ext uri="{FF2B5EF4-FFF2-40B4-BE49-F238E27FC236}">
                <a16:creationId xmlns:a16="http://schemas.microsoft.com/office/drawing/2014/main" id="{74BFE574-1794-920C-DF62-FAF78190EBA3}"/>
              </a:ext>
            </a:extLst>
          </p:cNvPr>
          <p:cNvSpPr txBox="1">
            <a:spLocks/>
          </p:cNvSpPr>
          <p:nvPr userDrawn="1"/>
        </p:nvSpPr>
        <p:spPr>
          <a:xfrm>
            <a:off x="1776224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69/0/60/0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60/189/134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3cbd86</a:t>
            </a:r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D9622C0B-536A-3958-A1AA-9FF894D663B3}"/>
              </a:ext>
            </a:extLst>
          </p:cNvPr>
          <p:cNvSpPr/>
          <p:nvPr userDrawn="1"/>
        </p:nvSpPr>
        <p:spPr>
          <a:xfrm>
            <a:off x="816609" y="4020941"/>
            <a:ext cx="784952" cy="7849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Tytuł 1">
            <a:extLst>
              <a:ext uri="{FF2B5EF4-FFF2-40B4-BE49-F238E27FC236}">
                <a16:creationId xmlns:a16="http://schemas.microsoft.com/office/drawing/2014/main" id="{F1370B7F-B6E7-39C0-9D59-317631857DAB}"/>
              </a:ext>
            </a:extLst>
          </p:cNvPr>
          <p:cNvSpPr txBox="1">
            <a:spLocks/>
          </p:cNvSpPr>
          <p:nvPr userDrawn="1"/>
        </p:nvSpPr>
        <p:spPr>
          <a:xfrm>
            <a:off x="573204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77/24/6/0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0/153/204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0099cc</a:t>
            </a:r>
          </a:p>
        </p:txBody>
      </p:sp>
      <p:sp>
        <p:nvSpPr>
          <p:cNvPr id="13" name="Owal 12">
            <a:extLst>
              <a:ext uri="{FF2B5EF4-FFF2-40B4-BE49-F238E27FC236}">
                <a16:creationId xmlns:a16="http://schemas.microsoft.com/office/drawing/2014/main" id="{9504BBBB-AB9A-7D5B-58B9-58D468CA37B1}"/>
              </a:ext>
            </a:extLst>
          </p:cNvPr>
          <p:cNvSpPr/>
          <p:nvPr userDrawn="1"/>
        </p:nvSpPr>
        <p:spPr>
          <a:xfrm>
            <a:off x="4772428" y="4020941"/>
            <a:ext cx="784952" cy="78495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Tytuł 1">
            <a:extLst>
              <a:ext uri="{FF2B5EF4-FFF2-40B4-BE49-F238E27FC236}">
                <a16:creationId xmlns:a16="http://schemas.microsoft.com/office/drawing/2014/main" id="{3523D962-0C76-40A0-3D0C-5A3F591D2EB3}"/>
              </a:ext>
            </a:extLst>
          </p:cNvPr>
          <p:cNvSpPr txBox="1">
            <a:spLocks/>
          </p:cNvSpPr>
          <p:nvPr userDrawn="1"/>
        </p:nvSpPr>
        <p:spPr>
          <a:xfrm>
            <a:off x="9687863" y="4020941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77/0/100/0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45/179/74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2db34a</a:t>
            </a:r>
          </a:p>
        </p:txBody>
      </p:sp>
      <p:sp>
        <p:nvSpPr>
          <p:cNvPr id="15" name="Owal 14">
            <a:extLst>
              <a:ext uri="{FF2B5EF4-FFF2-40B4-BE49-F238E27FC236}">
                <a16:creationId xmlns:a16="http://schemas.microsoft.com/office/drawing/2014/main" id="{DC5B886A-801A-BBA3-A16B-FFCCC0F845FE}"/>
              </a:ext>
            </a:extLst>
          </p:cNvPr>
          <p:cNvSpPr/>
          <p:nvPr userDrawn="1"/>
        </p:nvSpPr>
        <p:spPr>
          <a:xfrm>
            <a:off x="8728248" y="4020941"/>
            <a:ext cx="784952" cy="78495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Tytuł 1">
            <a:extLst>
              <a:ext uri="{FF2B5EF4-FFF2-40B4-BE49-F238E27FC236}">
                <a16:creationId xmlns:a16="http://schemas.microsoft.com/office/drawing/2014/main" id="{E2DCBC05-505C-795D-AFEF-18AD71F38067}"/>
              </a:ext>
            </a:extLst>
          </p:cNvPr>
          <p:cNvSpPr txBox="1">
            <a:spLocks/>
          </p:cNvSpPr>
          <p:nvPr userDrawn="1"/>
        </p:nvSpPr>
        <p:spPr>
          <a:xfrm>
            <a:off x="1776224" y="5230910"/>
            <a:ext cx="1771207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100/72/35/24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0/64/102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004066</a:t>
            </a:r>
          </a:p>
        </p:txBody>
      </p:sp>
      <p:sp>
        <p:nvSpPr>
          <p:cNvPr id="19" name="Owal 18">
            <a:extLst>
              <a:ext uri="{FF2B5EF4-FFF2-40B4-BE49-F238E27FC236}">
                <a16:creationId xmlns:a16="http://schemas.microsoft.com/office/drawing/2014/main" id="{D3F3EC39-6DBB-ED04-F16D-E1ED50829B70}"/>
              </a:ext>
            </a:extLst>
          </p:cNvPr>
          <p:cNvSpPr/>
          <p:nvPr userDrawn="1"/>
        </p:nvSpPr>
        <p:spPr>
          <a:xfrm>
            <a:off x="816609" y="5230910"/>
            <a:ext cx="784952" cy="78495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Tytuł 1">
            <a:extLst>
              <a:ext uri="{FF2B5EF4-FFF2-40B4-BE49-F238E27FC236}">
                <a16:creationId xmlns:a16="http://schemas.microsoft.com/office/drawing/2014/main" id="{53F5DDA9-15CA-2FF0-7C65-F99EDA0CE3CA}"/>
              </a:ext>
            </a:extLst>
          </p:cNvPr>
          <p:cNvSpPr txBox="1">
            <a:spLocks/>
          </p:cNvSpPr>
          <p:nvPr userDrawn="1"/>
        </p:nvSpPr>
        <p:spPr>
          <a:xfrm>
            <a:off x="573204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78/14/38/0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0/153/153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009999</a:t>
            </a:r>
          </a:p>
        </p:txBody>
      </p:sp>
      <p:sp>
        <p:nvSpPr>
          <p:cNvPr id="21" name="Owal 20">
            <a:extLst>
              <a:ext uri="{FF2B5EF4-FFF2-40B4-BE49-F238E27FC236}">
                <a16:creationId xmlns:a16="http://schemas.microsoft.com/office/drawing/2014/main" id="{AB2317DE-28F9-82E7-37EE-24F5C7083718}"/>
              </a:ext>
            </a:extLst>
          </p:cNvPr>
          <p:cNvSpPr/>
          <p:nvPr userDrawn="1"/>
        </p:nvSpPr>
        <p:spPr>
          <a:xfrm>
            <a:off x="4772428" y="5230910"/>
            <a:ext cx="784952" cy="78495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Tytuł 1">
            <a:extLst>
              <a:ext uri="{FF2B5EF4-FFF2-40B4-BE49-F238E27FC236}">
                <a16:creationId xmlns:a16="http://schemas.microsoft.com/office/drawing/2014/main" id="{96061CD5-1289-7F74-004C-5974E613EF8E}"/>
              </a:ext>
            </a:extLst>
          </p:cNvPr>
          <p:cNvSpPr txBox="1">
            <a:spLocks/>
          </p:cNvSpPr>
          <p:nvPr userDrawn="1"/>
        </p:nvSpPr>
        <p:spPr>
          <a:xfrm>
            <a:off x="9687863" y="5230910"/>
            <a:ext cx="1575871" cy="784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 cap="all" spc="50" baseline="0">
                <a:solidFill>
                  <a:schemeClr val="accent5"/>
                </a:solidFill>
                <a:latin typeface=""/>
                <a:ea typeface="+mj-ea"/>
                <a:cs typeface="Poppins" pitchFamily="2" charset="77"/>
              </a:defRPr>
            </a:lvl1pPr>
          </a:lstStyle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CMYK 0/0/0/85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RGB 77/77/77</a:t>
            </a:r>
          </a:p>
          <a:p>
            <a:pPr algn="l"/>
            <a:r>
              <a:rPr lang="pl-PL" sz="1200" b="0" kern="1200" cap="all" spc="50" baseline="0" dirty="0">
                <a:solidFill>
                  <a:schemeClr val="accent6"/>
                </a:solidFill>
                <a:effectLst/>
                <a:latin typeface=""/>
                <a:ea typeface="+mj-ea"/>
                <a:cs typeface="Poppins" pitchFamily="2" charset="77"/>
              </a:rPr>
              <a:t>HTML 4d4d4d</a:t>
            </a:r>
          </a:p>
        </p:txBody>
      </p:sp>
      <p:sp>
        <p:nvSpPr>
          <p:cNvPr id="23" name="Owal 22">
            <a:extLst>
              <a:ext uri="{FF2B5EF4-FFF2-40B4-BE49-F238E27FC236}">
                <a16:creationId xmlns:a16="http://schemas.microsoft.com/office/drawing/2014/main" id="{C064110D-887E-E4EB-7BBE-1374F4F02FB0}"/>
              </a:ext>
            </a:extLst>
          </p:cNvPr>
          <p:cNvSpPr/>
          <p:nvPr userDrawn="1"/>
        </p:nvSpPr>
        <p:spPr>
          <a:xfrm>
            <a:off x="8728248" y="5230910"/>
            <a:ext cx="784952" cy="78495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03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81200" y="1318302"/>
            <a:ext cx="8229600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4039647"/>
            <a:ext cx="7588155" cy="141409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496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78461" y="1561943"/>
            <a:ext cx="4681728" cy="4569825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8DA51E07-C561-85B3-141B-4157C0521FB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84702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816" y="1196492"/>
            <a:ext cx="4679092" cy="4935272"/>
          </a:xfrm>
        </p:spPr>
        <p:txBody>
          <a:bodyPr anchor="b">
            <a:normAutofit/>
          </a:bodyPr>
          <a:lstStyle>
            <a:lvl1pPr algn="l">
              <a:defRPr sz="4000"/>
            </a:lvl1pPr>
          </a:lstStyle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18CC72A1-690E-5B7F-AD89-A562A2D9BB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6" y="0"/>
            <a:ext cx="6095994" cy="6318819"/>
          </a:xfrm>
          <a:prstGeom prst="rect">
            <a:avLst/>
          </a:prstGeom>
          <a:blipFill dpi="0" rotWithShape="1">
            <a:blip r:embed="rId2" cstate="screen">
              <a:alphaModFix amt="6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6336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609" y="826658"/>
            <a:ext cx="10042777" cy="9989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Tytuł</a:t>
            </a:r>
            <a:r>
              <a:rPr lang="en-US" dirty="0"/>
              <a:t> </a:t>
            </a:r>
            <a:r>
              <a:rPr lang="en-US" dirty="0" err="1"/>
              <a:t>Slajdu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0476" y="5714645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fld id="{CC057153-B650-4DEB-B370-79DDCFDCE9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0553" y="5717127"/>
            <a:ext cx="18457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  <a:cs typeface="Poppins Light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8F41F8D-5DB5-EF7F-2FD5-67590A17F0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25625"/>
            <a:ext cx="10042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B67D0CA-4E14-9472-DA4D-54BCAD61E22F}"/>
              </a:ext>
            </a:extLst>
          </p:cNvPr>
          <p:cNvSpPr/>
          <p:nvPr userDrawn="1"/>
        </p:nvSpPr>
        <p:spPr>
          <a:xfrm>
            <a:off x="0" y="6318780"/>
            <a:ext cx="12192000" cy="5392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11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Grafika 8">
            <a:extLst>
              <a:ext uri="{FF2B5EF4-FFF2-40B4-BE49-F238E27FC236}">
                <a16:creationId xmlns:a16="http://schemas.microsoft.com/office/drawing/2014/main" id="{9A023DF2-AA6E-3C82-3349-3C050D0B9A3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0"/>
              </a:ext>
            </a:extLst>
          </a:blip>
          <a:stretch>
            <a:fillRect/>
          </a:stretch>
        </p:blipFill>
        <p:spPr>
          <a:xfrm>
            <a:off x="3259811" y="6318780"/>
            <a:ext cx="5672379" cy="53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26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84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  <p:sldLayoutId id="2147483826" r:id="rId12"/>
    <p:sldLayoutId id="2147483782" r:id="rId13"/>
    <p:sldLayoutId id="2147483772" r:id="rId14"/>
    <p:sldLayoutId id="2147483783" r:id="rId15"/>
    <p:sldLayoutId id="2147483784" r:id="rId16"/>
    <p:sldLayoutId id="2147483785" r:id="rId17"/>
    <p:sldLayoutId id="2147483786" r:id="rId18"/>
    <p:sldLayoutId id="2147483787" r:id="rId19"/>
    <p:sldLayoutId id="2147483788" r:id="rId20"/>
    <p:sldLayoutId id="2147483789" r:id="rId21"/>
    <p:sldLayoutId id="2147483790" r:id="rId22"/>
    <p:sldLayoutId id="2147483827" r:id="rId23"/>
    <p:sldLayoutId id="2147483793" r:id="rId24"/>
    <p:sldLayoutId id="2147483794" r:id="rId25"/>
    <p:sldLayoutId id="2147483795" r:id="rId26"/>
    <p:sldLayoutId id="2147483796" r:id="rId27"/>
    <p:sldLayoutId id="2147483797" r:id="rId28"/>
    <p:sldLayoutId id="2147483798" r:id="rId29"/>
    <p:sldLayoutId id="2147483799" r:id="rId30"/>
    <p:sldLayoutId id="2147483800" r:id="rId31"/>
    <p:sldLayoutId id="2147483801" r:id="rId32"/>
    <p:sldLayoutId id="2147483802" r:id="rId33"/>
    <p:sldLayoutId id="2147483803" r:id="rId34"/>
    <p:sldLayoutId id="2147483804" r:id="rId35"/>
    <p:sldLayoutId id="2147483805" r:id="rId36"/>
    <p:sldLayoutId id="2147483806" r:id="rId37"/>
    <p:sldLayoutId id="2147483807" r:id="rId38"/>
    <p:sldLayoutId id="2147483808" r:id="rId39"/>
    <p:sldLayoutId id="2147483809" r:id="rId40"/>
    <p:sldLayoutId id="2147483810" r:id="rId41"/>
    <p:sldLayoutId id="2147483811" r:id="rId42"/>
    <p:sldLayoutId id="2147483812" r:id="rId43"/>
    <p:sldLayoutId id="2147483813" r:id="rId44"/>
    <p:sldLayoutId id="2147483814" r:id="rId45"/>
    <p:sldLayoutId id="2147483815" r:id="rId46"/>
    <p:sldLayoutId id="2147483816" r:id="rId47"/>
    <p:sldLayoutId id="2147483817" r:id="rId48"/>
    <p:sldLayoutId id="2147483830" r:id="rId49"/>
    <p:sldLayoutId id="2147483831" r:id="rId50"/>
    <p:sldLayoutId id="2147483818" r:id="rId51"/>
    <p:sldLayoutId id="2147483819" r:id="rId52"/>
    <p:sldLayoutId id="2147483820" r:id="rId53"/>
    <p:sldLayoutId id="2147483821" r:id="rId54"/>
    <p:sldLayoutId id="2147483822" r:id="rId55"/>
    <p:sldLayoutId id="2147483823" r:id="rId56"/>
    <p:sldLayoutId id="2147483825" r:id="rId57"/>
    <p:sldLayoutId id="2147483824" r:id="rId58"/>
    <p:sldLayoutId id="2147483833" r:id="rId59"/>
    <p:sldLayoutId id="2147483838" r:id="rId60"/>
    <p:sldLayoutId id="2147483835" r:id="rId61"/>
    <p:sldLayoutId id="2147483839" r:id="rId62"/>
    <p:sldLayoutId id="2147483834" r:id="rId63"/>
    <p:sldLayoutId id="2147483840" r:id="rId64"/>
    <p:sldLayoutId id="2147483837" r:id="rId65"/>
    <p:sldLayoutId id="2147483836" r:id="rId66"/>
    <p:sldLayoutId id="2147483841" r:id="rId67"/>
    <p:sldLayoutId id="2147483828" r:id="rId6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 cap="all" spc="50" baseline="0">
          <a:solidFill>
            <a:schemeClr val="bg1"/>
          </a:solidFill>
          <a:latin typeface="+mj-lt"/>
          <a:ea typeface="+mj-ea"/>
          <a:cs typeface="Poppins" pitchFamily="2" charset="77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1pPr>
      <a:lvl2pPr marL="2286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6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2pPr>
      <a:lvl3pPr marL="4572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4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3pPr>
      <a:lvl4pPr marL="6858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2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4pPr>
      <a:lvl5pPr marL="914400" indent="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None/>
        <a:defRPr sz="1100" b="0" i="0" kern="1200">
          <a:solidFill>
            <a:schemeClr val="bg1"/>
          </a:solidFill>
          <a:latin typeface="+mn-lt"/>
          <a:ea typeface="+mn-ea"/>
          <a:cs typeface="Poppins Light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orient="horz" pos="2160">
          <p15:clr>
            <a:srgbClr val="F26B43"/>
          </p15:clr>
        </p15:guide>
        <p15:guide id="6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courses.lumenlearning.com/suny-ap2/chapter/introduction-to-the-urinary-system/" TargetMode="Externa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39.png"/><Relationship Id="rId4" Type="http://schemas.openxmlformats.org/officeDocument/2006/relationships/image" Target="../media/image38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2.jpeg"/><Relationship Id="rId7" Type="http://schemas.openxmlformats.org/officeDocument/2006/relationships/hyperlink" Target="https://www.facebook.com/NarodowyFunduszOchronySrodowiskaiGospodarkiWodnej" TargetMode="External"/><Relationship Id="rId2" Type="http://schemas.openxmlformats.org/officeDocument/2006/relationships/hyperlink" Target="https://www.gov.pl/web/nfosigw/spotkanie-z-wykonawcami-podsumowujace-pierwszy-kwartal-wdrazania-nowej-odslony-programu-czyste-powietrz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svg"/><Relationship Id="rId5" Type="http://schemas.openxmlformats.org/officeDocument/2006/relationships/hyperlink" Target="https://x.com/NFOSiGW" TargetMode="External"/><Relationship Id="rId10" Type="http://schemas.openxmlformats.org/officeDocument/2006/relationships/image" Target="../media/image46.svg"/><Relationship Id="rId4" Type="http://schemas.openxmlformats.org/officeDocument/2006/relationships/image" Target="../media/image43.png"/><Relationship Id="rId9" Type="http://schemas.openxmlformats.org/officeDocument/2006/relationships/hyperlink" Target="https://www.linkedin.com/company/18824772/admin/page-posts/published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EFBEB139-49D2-8D04-86D2-09C06D00D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7073" y="960120"/>
            <a:ext cx="6675120" cy="2468880"/>
          </a:xfrm>
        </p:spPr>
        <p:txBody>
          <a:bodyPr anchor="t">
            <a:normAutofit/>
          </a:bodyPr>
          <a:lstStyle/>
          <a:p>
            <a:r>
              <a:rPr lang="pl-PL" sz="3600" dirty="0"/>
              <a:t>Planowanie finansowe </a:t>
            </a:r>
            <a:br>
              <a:rPr lang="pl-PL" sz="3600" dirty="0"/>
            </a:br>
            <a:r>
              <a:rPr lang="pl-PL" sz="3600" dirty="0"/>
              <a:t>i sprawozdawczość </a:t>
            </a:r>
            <a:br>
              <a:rPr lang="pl-PL" sz="3600" dirty="0"/>
            </a:br>
            <a:r>
              <a:rPr lang="pl-PL" sz="3600" dirty="0"/>
              <a:t>w projekcie 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FA8D9FA2-302E-0315-171F-48BC542157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7073" y="5029200"/>
            <a:ext cx="6675120" cy="1024668"/>
          </a:xfrm>
        </p:spPr>
        <p:txBody>
          <a:bodyPr anchor="b">
            <a:normAutofit fontScale="85000" lnSpcReduction="20000"/>
          </a:bodyPr>
          <a:lstStyle/>
          <a:p>
            <a:r>
              <a:rPr lang="pl-PL" dirty="0"/>
              <a:t>Dominik Szymański</a:t>
            </a:r>
          </a:p>
          <a:p>
            <a:r>
              <a:rPr lang="pl-PL" dirty="0"/>
              <a:t>Departament Ochrony Wód</a:t>
            </a:r>
          </a:p>
          <a:p>
            <a:r>
              <a:rPr lang="pl-PL" dirty="0"/>
              <a:t>Wrocław, 23-24.06.2026 r.</a:t>
            </a:r>
            <a:endParaRPr lang="en-US" dirty="0"/>
          </a:p>
        </p:txBody>
      </p:sp>
      <p:pic>
        <p:nvPicPr>
          <p:cNvPr id="6" name="Symbol zastępczy obrazu 5">
            <a:extLst>
              <a:ext uri="{FF2B5EF4-FFF2-40B4-BE49-F238E27FC236}">
                <a16:creationId xmlns:a16="http://schemas.microsoft.com/office/drawing/2014/main" id="{E87673E7-DB21-A4EB-411B-95D3C28D987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85760" y="10"/>
            <a:ext cx="4206240" cy="6311580"/>
          </a:xfrm>
          <a:noFill/>
        </p:spPr>
      </p:pic>
    </p:spTree>
    <p:extLst>
      <p:ext uri="{BB962C8B-B14F-4D97-AF65-F5344CB8AC3E}">
        <p14:creationId xmlns:p14="http://schemas.microsoft.com/office/powerpoint/2010/main" val="3342914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E2883-2CF7-1134-59D3-6D67A9C98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068F4B8-5121-8CFD-49E6-7DF5EED18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Rola Beneficjentów w procesie planowania</a:t>
            </a:r>
            <a:endParaRPr lang="pl-PL" dirty="0"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4A81C5BC-9491-94DF-E0A5-E910BEA0CAA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80B60166-8451-6C8A-1D4B-A04A173C5434}"/>
              </a:ext>
            </a:extLst>
          </p:cNvPr>
          <p:cNvSpPr txBox="1">
            <a:spLocks/>
          </p:cNvSpPr>
          <p:nvPr/>
        </p:nvSpPr>
        <p:spPr>
          <a:xfrm>
            <a:off x="759758" y="1738920"/>
            <a:ext cx="8641084" cy="43875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700" b="1" dirty="0"/>
              <a:t>W kontekście zasad obowiązujących w okresie programowania 2021-2027,</a:t>
            </a:r>
            <a:br>
              <a:rPr lang="pl-PL" sz="1700" b="1" dirty="0"/>
            </a:br>
            <a:r>
              <a:rPr lang="pl-PL" sz="1700" b="1" dirty="0"/>
              <a:t>w odniesieniu do poszczególnych projektów szczególnego znaczenia nabiera:</a:t>
            </a:r>
          </a:p>
          <a:p>
            <a:pPr marL="809625" lvl="1" indent="-361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700" dirty="0"/>
              <a:t>rzetelne prognozowanie ponoszonych wydatków kwalifikowanych (wymóg zapisany w </a:t>
            </a:r>
            <a:r>
              <a:rPr lang="pl-PL" sz="1700" b="1" dirty="0"/>
              <a:t>§ 8 ust. 11 </a:t>
            </a:r>
            <a:r>
              <a:rPr lang="pl-PL" sz="1700" b="1" dirty="0" err="1"/>
              <a:t>UoD</a:t>
            </a:r>
            <a:r>
              <a:rPr lang="pl-PL" sz="1700" dirty="0"/>
              <a:t>), w szczególności w harmonogramach projektu stanowiących </a:t>
            </a:r>
            <a:r>
              <a:rPr lang="pl-PL" sz="1700" b="1" dirty="0"/>
              <a:t>zał. 3 i 4</a:t>
            </a:r>
            <a:r>
              <a:rPr lang="pl-PL" sz="1700" dirty="0"/>
              <a:t>,  do Umowy o dofinansowanie</a:t>
            </a:r>
          </a:p>
          <a:p>
            <a:pPr marL="809625" lvl="1" indent="-361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700" dirty="0"/>
              <a:t>terminowa realizacja powyższych prognoz (wymóg zapisany </a:t>
            </a:r>
            <a:r>
              <a:rPr lang="pl-PL" sz="1700" b="1" dirty="0"/>
              <a:t>w § 8 ust. 9 </a:t>
            </a:r>
            <a:r>
              <a:rPr lang="pl-PL" sz="1700" b="1" dirty="0" err="1"/>
              <a:t>UoD</a:t>
            </a:r>
            <a:r>
              <a:rPr lang="pl-PL" sz="1700" b="1" dirty="0"/>
              <a:t> – dot. aktualizacji Harmonogramu Płatności</a:t>
            </a:r>
            <a:r>
              <a:rPr lang="pl-PL" sz="1700" dirty="0"/>
              <a:t>) i postępujące wraz z nią składanie poprawnie sporządzonych wniosków o płatność obejmujących wydatki kwalifikowane w odpowiedniej wysokości</a:t>
            </a:r>
          </a:p>
        </p:txBody>
      </p:sp>
    </p:spTree>
    <p:extLst>
      <p:ext uri="{BB962C8B-B14F-4D97-AF65-F5344CB8AC3E}">
        <p14:creationId xmlns:p14="http://schemas.microsoft.com/office/powerpoint/2010/main" val="19693692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565" y="1106310"/>
            <a:ext cx="10546274" cy="713124"/>
          </a:xfrm>
        </p:spPr>
        <p:txBody>
          <a:bodyPr anchor="t">
            <a:normAutofit fontScale="90000"/>
          </a:bodyPr>
          <a:lstStyle/>
          <a:p>
            <a:r>
              <a:rPr lang="pl-PL" dirty="0">
                <a:solidFill>
                  <a:srgbClr val="262626"/>
                </a:solidFill>
              </a:rPr>
              <a:t>Planowanie / wykonanie wnioskowania</a:t>
            </a:r>
            <a:br>
              <a:rPr lang="pl-PL" dirty="0">
                <a:solidFill>
                  <a:srgbClr val="262626"/>
                </a:solidFill>
              </a:rPr>
            </a:br>
            <a:r>
              <a:rPr lang="pl-PL" dirty="0">
                <a:solidFill>
                  <a:srgbClr val="262626"/>
                </a:solidFill>
              </a:rPr>
              <a:t>POIIŚ 2007-2013 i 2014-2020</a:t>
            </a:r>
            <a:endParaRPr lang="en-US" sz="3000" dirty="0"/>
          </a:p>
        </p:txBody>
      </p:sp>
      <p:pic>
        <p:nvPicPr>
          <p:cNvPr id="33" name="Symbol zastępczy obrazu 32">
            <a:extLst>
              <a:ext uri="{FF2B5EF4-FFF2-40B4-BE49-F238E27FC236}">
                <a16:creationId xmlns:a16="http://schemas.microsoft.com/office/drawing/2014/main" id="{588EF290-ABD9-2D51-18A8-D7779651131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graphicFrame>
        <p:nvGraphicFramePr>
          <p:cNvPr id="10" name="Wykres 9">
            <a:extLst>
              <a:ext uri="{FF2B5EF4-FFF2-40B4-BE49-F238E27FC236}">
                <a16:creationId xmlns:a16="http://schemas.microsoft.com/office/drawing/2014/main" id="{B15103CE-A3EA-9D4D-7681-0B2AA587CB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1445829"/>
              </p:ext>
            </p:extLst>
          </p:nvPr>
        </p:nvGraphicFramePr>
        <p:xfrm>
          <a:off x="1534358" y="2209319"/>
          <a:ext cx="8918688" cy="3759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82007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EE984-10A0-BC38-7769-D4122BA6E1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31D550C4-18EB-E6D0-118F-7D2CD70509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3530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Rekomendacje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69CAA6E-9594-8C26-F414-BA81EF8B73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6086F64-0A5E-F9A5-6C46-63744D441F65}"/>
              </a:ext>
            </a:extLst>
          </p:cNvPr>
          <p:cNvSpPr txBox="1"/>
          <p:nvPr/>
        </p:nvSpPr>
        <p:spPr>
          <a:xfrm>
            <a:off x="4408854" y="1466218"/>
            <a:ext cx="6858000" cy="4266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Rzetelne planowanie zapotrzebowania na środki UE</a:t>
            </a: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oparte na aktualnych i </a:t>
            </a:r>
            <a:r>
              <a:rPr kumimoji="0" lang="pl-PL" sz="17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zweryfikowanych przez 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beneficjentów harmonogramach realizacji projektu</a:t>
            </a: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Terminowe zmiany harmonogramów płatności</a:t>
            </a: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każdorazowe uzasadnienie zmian + wskazanie kwot i terminów wypłat zaległych</a:t>
            </a: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1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Open Sans" pitchFamily="2" charset="0"/>
              <a:cs typeface="Open Sans" pitchFamily="2" charset="0"/>
            </a:endParaRP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CST2021</a:t>
            </a:r>
          </a:p>
          <a:p>
            <a:pPr marL="0" marR="0" lvl="0" indent="0" algn="just" defTabSz="1006475" rtl="0" eaLnBrk="0" fontAlgn="base" latinLnBrk="0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Open Sans" pitchFamily="2" charset="0"/>
                <a:cs typeface="Open Sans" pitchFamily="2" charset="0"/>
              </a:rPr>
              <a:t>bieżąca aktualizacja danych w systemie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chemeClr val="bg1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4637FF96-B4B4-DA1B-02EF-A7A5C3212AE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0DFBF4A-BB9F-0CAA-9FCE-D6BBF5CF6DC9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7940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F4BCC-16C8-CE7F-FEA4-2BA3D3832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1264130A-8A49-5F0B-C1AF-37ECA578F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8854" y="533530"/>
            <a:ext cx="6858000" cy="93268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pl-PL" dirty="0"/>
              <a:t>Rekomendacje</a:t>
            </a:r>
            <a:endParaRPr lang="en-US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67BBE287-4D3E-53D9-76DE-8A37A62D35E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3428980" cy="6311589"/>
          </a:xfrm>
          <a:prstGeom prst="rect">
            <a:avLst/>
          </a:prstGeom>
          <a:noFill/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7DA6E175-1538-215F-9909-C4CCF0588EF3}"/>
              </a:ext>
            </a:extLst>
          </p:cNvPr>
          <p:cNvSpPr txBox="1"/>
          <p:nvPr/>
        </p:nvSpPr>
        <p:spPr>
          <a:xfrm>
            <a:off x="4408854" y="1466218"/>
            <a:ext cx="6858000" cy="4266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just">
              <a:lnSpc>
                <a:spcPct val="110000"/>
              </a:lnSpc>
            </a:pPr>
            <a:r>
              <a:rPr lang="pl-PL" sz="2400" b="1" dirty="0">
                <a:solidFill>
                  <a:srgbClr val="FFFFFF"/>
                </a:solidFill>
              </a:rPr>
              <a:t>W celu zapewnienia jak najlepszego prognozowania oraz wykonania planu w zakresie certyfikacji, zwracamy się do Państwa z prośbą o:</a:t>
            </a:r>
          </a:p>
          <a:p>
            <a:pPr algn="just">
              <a:lnSpc>
                <a:spcPct val="150000"/>
              </a:lnSpc>
            </a:pPr>
            <a:endParaRPr lang="pl-PL" sz="1000" b="1" dirty="0">
              <a:solidFill>
                <a:srgbClr val="FFFFFF"/>
              </a:solidFill>
            </a:endParaRPr>
          </a:p>
          <a:p>
            <a:pPr marL="809625" lvl="1" indent="-361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solidFill>
                  <a:srgbClr val="FFFFFF"/>
                </a:solidFill>
              </a:rPr>
              <a:t>Zapewnienie jak najlepszej jakości przedkładanych wniosków </a:t>
            </a:r>
            <a:br>
              <a:rPr lang="pl-PL" sz="1700" dirty="0">
                <a:solidFill>
                  <a:srgbClr val="FFFFFF"/>
                </a:solidFill>
              </a:rPr>
            </a:br>
            <a:r>
              <a:rPr lang="pl-PL" sz="1700" dirty="0">
                <a:solidFill>
                  <a:srgbClr val="FFFFFF"/>
                </a:solidFill>
              </a:rPr>
              <a:t>o płatność oraz realnego prognozowania ponoszonych wydatków</a:t>
            </a:r>
          </a:p>
          <a:p>
            <a:pPr marL="809625" lvl="1" indent="-3619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pl-PL" sz="1700" dirty="0">
                <a:solidFill>
                  <a:srgbClr val="FFFFFF"/>
                </a:solidFill>
              </a:rPr>
              <a:t>Realizację założeń uzgodnionych załączników do umowy </a:t>
            </a:r>
            <a:br>
              <a:rPr lang="pl-PL" sz="1700" dirty="0">
                <a:solidFill>
                  <a:srgbClr val="FFFFFF"/>
                </a:solidFill>
              </a:rPr>
            </a:br>
            <a:r>
              <a:rPr lang="pl-PL" sz="1700" dirty="0">
                <a:solidFill>
                  <a:srgbClr val="FFFFFF"/>
                </a:solidFill>
              </a:rPr>
              <a:t>o dofinansowanie, a w szczególności zminimalizowanie ryzyka wystąpienia opóźnień mających wpływ na moment i wielkość ponoszonych wydatków kwalifikowanych</a:t>
            </a:r>
          </a:p>
          <a:p>
            <a:pPr lvl="0">
              <a:spcBef>
                <a:spcPts val="1200"/>
              </a:spcBef>
              <a:buClr>
                <a:schemeClr val="bg1"/>
              </a:buClr>
              <a:buSzPct val="130000"/>
              <a:defRPr/>
            </a:pPr>
            <a:endParaRPr lang="en-US" dirty="0">
              <a:solidFill>
                <a:srgbClr val="FFFFFF"/>
              </a:solidFill>
              <a:cs typeface="Poppins Light" pitchFamily="2" charset="77"/>
            </a:endParaRPr>
          </a:p>
        </p:txBody>
      </p:sp>
      <p:sp>
        <p:nvSpPr>
          <p:cNvPr id="4" name="Symbol zastępczy numeru slajdu 3" hidden="1">
            <a:extLst>
              <a:ext uri="{FF2B5EF4-FFF2-40B4-BE49-F238E27FC236}">
                <a16:creationId xmlns:a16="http://schemas.microsoft.com/office/drawing/2014/main" id="{17B9DD96-B66A-2EE4-F80B-33546F4F11A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2077700" y="6654800"/>
            <a:ext cx="114300" cy="18415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l-PL" sz="12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BDC91A78-0A61-1137-B96A-AD35F6890080}"/>
              </a:ext>
            </a:extLst>
          </p:cNvPr>
          <p:cNvSpPr txBox="1">
            <a:spLocks/>
          </p:cNvSpPr>
          <p:nvPr/>
        </p:nvSpPr>
        <p:spPr>
          <a:xfrm>
            <a:off x="4295775" y="4083842"/>
            <a:ext cx="7809305" cy="16486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pl-PL" sz="2000" b="0" i="0" u="none" strike="noStrike" kern="100" cap="none" spc="0" normalizeH="0" baseline="0" noProof="0" dirty="0">
              <a:ln>
                <a:noFill/>
              </a:ln>
              <a:solidFill>
                <a:srgbClr val="4D4D4D">
                  <a:lumMod val="50000"/>
                </a:srgbClr>
              </a:solidFill>
              <a:effectLst/>
              <a:uLnTx/>
              <a:uFillTx/>
              <a:latin typeface="Source Sans 3"/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9853862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4276C-781B-AE23-78B9-D94F8481D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15D97-8E9C-9A8D-B090-8A92179CB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491" y="242342"/>
            <a:ext cx="10533017" cy="566928"/>
          </a:xfrm>
        </p:spPr>
        <p:txBody>
          <a:bodyPr anchor="t">
            <a:normAutofit fontScale="90000"/>
          </a:bodyPr>
          <a:lstStyle/>
          <a:p>
            <a:r>
              <a:rPr lang="pl-PL" sz="3600" dirty="0"/>
              <a:t>Efekty</a:t>
            </a:r>
            <a:endParaRPr lang="en-US" sz="3600" dirty="0"/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772C17A8-0869-A5C0-1CAA-72F02B3D2178}"/>
              </a:ext>
            </a:extLst>
          </p:cNvPr>
          <p:cNvCxnSpPr/>
          <p:nvPr/>
        </p:nvCxnSpPr>
        <p:spPr>
          <a:xfrm>
            <a:off x="7471320" y="1622602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78605605-8047-AC70-83EA-A13EA9074B5D}"/>
              </a:ext>
            </a:extLst>
          </p:cNvPr>
          <p:cNvCxnSpPr/>
          <p:nvPr/>
        </p:nvCxnSpPr>
        <p:spPr>
          <a:xfrm>
            <a:off x="4459238" y="1591384"/>
            <a:ext cx="0" cy="4328160"/>
          </a:xfrm>
          <a:prstGeom prst="line">
            <a:avLst/>
          </a:prstGeom>
          <a:ln w="1905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41B60EBC-8077-E48B-2C13-FDBAED962F50}"/>
              </a:ext>
            </a:extLst>
          </p:cNvPr>
          <p:cNvSpPr txBox="1">
            <a:spLocks/>
          </p:cNvSpPr>
          <p:nvPr/>
        </p:nvSpPr>
        <p:spPr>
          <a:xfrm>
            <a:off x="839650" y="1027082"/>
            <a:ext cx="10533017" cy="38419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cap="none" spc="50" baseline="0">
                <a:solidFill>
                  <a:schemeClr val="tx1"/>
                </a:solidFill>
                <a:latin typeface="+mj-lt"/>
                <a:ea typeface="+mj-ea"/>
                <a:cs typeface="Poppins" pitchFamily="2" charset="77"/>
              </a:defRPr>
            </a:lvl1pPr>
          </a:lstStyle>
          <a:p>
            <a:pPr>
              <a:defRPr/>
            </a:pPr>
            <a:r>
              <a:rPr lang="pl-PL" dirty="0">
                <a:solidFill>
                  <a:srgbClr val="002060"/>
                </a:solidFill>
              </a:rPr>
              <a:t>Efektami z podpisanych do 22.06.2026 r. umów o dofinansowanie będą m.in.:</a:t>
            </a:r>
          </a:p>
        </p:txBody>
      </p:sp>
      <p:grpSp>
        <p:nvGrpSpPr>
          <p:cNvPr id="4" name="Grupa 3">
            <a:extLst>
              <a:ext uri="{FF2B5EF4-FFF2-40B4-BE49-F238E27FC236}">
                <a16:creationId xmlns:a16="http://schemas.microsoft.com/office/drawing/2014/main" id="{648229C5-C9AE-5ECF-14F4-EFA830B654ED}"/>
              </a:ext>
            </a:extLst>
          </p:cNvPr>
          <p:cNvGrpSpPr/>
          <p:nvPr/>
        </p:nvGrpSpPr>
        <p:grpSpPr>
          <a:xfrm>
            <a:off x="1843986" y="1857454"/>
            <a:ext cx="8524343" cy="4062090"/>
            <a:chOff x="464207" y="1986640"/>
            <a:chExt cx="8524343" cy="4062090"/>
          </a:xfrm>
        </p:grpSpPr>
        <p:sp>
          <p:nvSpPr>
            <p:cNvPr id="42" name="Symbol zastępczy tekstu 7">
              <a:extLst>
                <a:ext uri="{FF2B5EF4-FFF2-40B4-BE49-F238E27FC236}">
                  <a16:creationId xmlns:a16="http://schemas.microsoft.com/office/drawing/2014/main" id="{7C3BCAF8-C0C6-DB89-6E82-F39DF0103148}"/>
                </a:ext>
              </a:extLst>
            </p:cNvPr>
            <p:cNvSpPr txBox="1">
              <a:spLocks/>
            </p:cNvSpPr>
            <p:nvPr/>
          </p:nvSpPr>
          <p:spPr>
            <a:xfrm>
              <a:off x="472470" y="3589018"/>
              <a:ext cx="2278062" cy="2603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Infrastruktura liniowa </a:t>
              </a:r>
            </a:p>
          </p:txBody>
        </p:sp>
        <p:sp>
          <p:nvSpPr>
            <p:cNvPr id="43" name="Symbol zastępczy tekstu 7">
              <a:extLst>
                <a:ext uri="{FF2B5EF4-FFF2-40B4-BE49-F238E27FC236}">
                  <a16:creationId xmlns:a16="http://schemas.microsoft.com/office/drawing/2014/main" id="{57A5522F-0521-7B08-8237-0A7EB9BBB710}"/>
                </a:ext>
              </a:extLst>
            </p:cNvPr>
            <p:cNvSpPr txBox="1">
              <a:spLocks/>
            </p:cNvSpPr>
            <p:nvPr/>
          </p:nvSpPr>
          <p:spPr>
            <a:xfrm>
              <a:off x="464207" y="4029472"/>
              <a:ext cx="2278062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200" dirty="0">
                  <a:latin typeface="+mn-lt"/>
                </a:rPr>
                <a:t>Długość przywróconej do użytkowania infrastruktury liniowej</a:t>
              </a:r>
              <a:endParaRPr lang="pl-PL" sz="1000" dirty="0">
                <a:latin typeface="+mn-lt"/>
              </a:endParaRPr>
            </a:p>
          </p:txBody>
        </p:sp>
        <p:sp>
          <p:nvSpPr>
            <p:cNvPr id="44" name="Symbol zastępczy tekstu 7">
              <a:extLst>
                <a:ext uri="{FF2B5EF4-FFF2-40B4-BE49-F238E27FC236}">
                  <a16:creationId xmlns:a16="http://schemas.microsoft.com/office/drawing/2014/main" id="{04EB4BAD-90FF-3E01-0CAD-381F2162537F}"/>
                </a:ext>
              </a:extLst>
            </p:cNvPr>
            <p:cNvSpPr txBox="1">
              <a:spLocks/>
            </p:cNvSpPr>
            <p:nvPr/>
          </p:nvSpPr>
          <p:spPr>
            <a:xfrm>
              <a:off x="472470" y="5105929"/>
              <a:ext cx="2278062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0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3200" dirty="0">
                  <a:latin typeface="+mn-lt"/>
                </a:rPr>
                <a:t>75 km</a:t>
              </a:r>
            </a:p>
          </p:txBody>
        </p:sp>
        <p:sp>
          <p:nvSpPr>
            <p:cNvPr id="45" name="Symbol zastępczy tekstu 7">
              <a:extLst>
                <a:ext uri="{FF2B5EF4-FFF2-40B4-BE49-F238E27FC236}">
                  <a16:creationId xmlns:a16="http://schemas.microsoft.com/office/drawing/2014/main" id="{FD01B803-FDC6-CBE7-7379-C8DC559B85DB}"/>
                </a:ext>
              </a:extLst>
            </p:cNvPr>
            <p:cNvSpPr txBox="1">
              <a:spLocks/>
            </p:cNvSpPr>
            <p:nvPr/>
          </p:nvSpPr>
          <p:spPr>
            <a:xfrm>
              <a:off x="3524484" y="3589018"/>
              <a:ext cx="2278062" cy="260350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Obiekty infrastruktury</a:t>
              </a:r>
            </a:p>
          </p:txBody>
        </p:sp>
        <p:sp>
          <p:nvSpPr>
            <p:cNvPr id="46" name="Symbol zastępczy tekstu 7">
              <a:extLst>
                <a:ext uri="{FF2B5EF4-FFF2-40B4-BE49-F238E27FC236}">
                  <a16:creationId xmlns:a16="http://schemas.microsoft.com/office/drawing/2014/main" id="{DCCA319E-264D-438B-3DFA-247F6694C4ED}"/>
                </a:ext>
              </a:extLst>
            </p:cNvPr>
            <p:cNvSpPr txBox="1">
              <a:spLocks/>
            </p:cNvSpPr>
            <p:nvPr/>
          </p:nvSpPr>
          <p:spPr>
            <a:xfrm>
              <a:off x="3516221" y="4029472"/>
              <a:ext cx="2278062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200" dirty="0">
                  <a:latin typeface="+mn-lt"/>
                </a:rPr>
                <a:t>Liczba przywróconych do użytkowania obiektów infrastruktury</a:t>
              </a:r>
              <a:endParaRPr lang="pl-PL" dirty="0">
                <a:latin typeface="+mn-lt"/>
              </a:endParaRPr>
            </a:p>
          </p:txBody>
        </p:sp>
        <p:sp>
          <p:nvSpPr>
            <p:cNvPr id="47" name="Symbol zastępczy tekstu 7">
              <a:extLst>
                <a:ext uri="{FF2B5EF4-FFF2-40B4-BE49-F238E27FC236}">
                  <a16:creationId xmlns:a16="http://schemas.microsoft.com/office/drawing/2014/main" id="{BE262B79-2F4A-DD60-011A-321943B4D2E0}"/>
                </a:ext>
              </a:extLst>
            </p:cNvPr>
            <p:cNvSpPr txBox="1">
              <a:spLocks/>
            </p:cNvSpPr>
            <p:nvPr/>
          </p:nvSpPr>
          <p:spPr>
            <a:xfrm>
              <a:off x="3524484" y="5105929"/>
              <a:ext cx="2278062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0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3200" dirty="0">
                  <a:latin typeface="+mn-lt"/>
                </a:rPr>
                <a:t>188 szt.</a:t>
              </a:r>
            </a:p>
          </p:txBody>
        </p:sp>
        <p:sp>
          <p:nvSpPr>
            <p:cNvPr id="48" name="Symbol zastępczy tekstu 7">
              <a:extLst>
                <a:ext uri="{FF2B5EF4-FFF2-40B4-BE49-F238E27FC236}">
                  <a16:creationId xmlns:a16="http://schemas.microsoft.com/office/drawing/2014/main" id="{A2D3D7AB-2193-B76A-D0DF-20423508FB51}"/>
                </a:ext>
              </a:extLst>
            </p:cNvPr>
            <p:cNvSpPr txBox="1">
              <a:spLocks/>
            </p:cNvSpPr>
            <p:nvPr/>
          </p:nvSpPr>
          <p:spPr>
            <a:xfrm>
              <a:off x="6521684" y="3589018"/>
              <a:ext cx="2278062" cy="440454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dirty="0"/>
                <a:t>Osoby korzystające z infrastruktury</a:t>
              </a:r>
            </a:p>
          </p:txBody>
        </p:sp>
        <p:sp>
          <p:nvSpPr>
            <p:cNvPr id="49" name="Symbol zastępczy tekstu 7">
              <a:extLst>
                <a:ext uri="{FF2B5EF4-FFF2-40B4-BE49-F238E27FC236}">
                  <a16:creationId xmlns:a16="http://schemas.microsoft.com/office/drawing/2014/main" id="{4DC31189-20B5-1BA9-F176-A44A36738D96}"/>
                </a:ext>
              </a:extLst>
            </p:cNvPr>
            <p:cNvSpPr txBox="1">
              <a:spLocks/>
            </p:cNvSpPr>
            <p:nvPr/>
          </p:nvSpPr>
          <p:spPr>
            <a:xfrm>
              <a:off x="6513421" y="4029472"/>
              <a:ext cx="2278062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200" dirty="0">
                  <a:latin typeface="+mn-lt"/>
                </a:rPr>
                <a:t>Liczba osób korzystających z przywróconej do użytkowania infrastruktury</a:t>
              </a:r>
            </a:p>
          </p:txBody>
        </p:sp>
        <p:sp>
          <p:nvSpPr>
            <p:cNvPr id="50" name="Symbol zastępczy tekstu 7">
              <a:extLst>
                <a:ext uri="{FF2B5EF4-FFF2-40B4-BE49-F238E27FC236}">
                  <a16:creationId xmlns:a16="http://schemas.microsoft.com/office/drawing/2014/main" id="{AE495B87-198A-8D2D-2D15-C591F8FF182F}"/>
                </a:ext>
              </a:extLst>
            </p:cNvPr>
            <p:cNvSpPr txBox="1">
              <a:spLocks/>
            </p:cNvSpPr>
            <p:nvPr/>
          </p:nvSpPr>
          <p:spPr>
            <a:xfrm>
              <a:off x="6258709" y="5105929"/>
              <a:ext cx="2729841" cy="942801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4000" b="1" i="0" kern="1200">
                  <a:solidFill>
                    <a:schemeClr val="accent6"/>
                  </a:solidFill>
                  <a:latin typeface=""/>
                  <a:ea typeface="+mn-ea"/>
                  <a:cs typeface="Poppins Light" pitchFamily="2" charset="77"/>
                </a:defRPr>
              </a:lvl1pPr>
              <a:lvl2pPr marL="2286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2pPr>
              <a:lvl3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4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3pPr>
              <a:lvl4pPr marL="6858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2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4pPr>
              <a:lvl5pPr marL="9144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100" b="0" i="0" kern="1200">
                  <a:solidFill>
                    <a:schemeClr val="bg1"/>
                  </a:solidFill>
                  <a:latin typeface=""/>
                  <a:ea typeface="+mn-ea"/>
                  <a:cs typeface="Poppins Light" pitchFamily="2" charset="77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3200" dirty="0">
                  <a:latin typeface="+mn-lt"/>
                </a:rPr>
                <a:t>671 tys. osób</a:t>
              </a:r>
            </a:p>
          </p:txBody>
        </p:sp>
        <p:pic>
          <p:nvPicPr>
            <p:cNvPr id="5" name="Obraz 4" descr="Obraz zawierający Fotografia lotnicza, woda, Widok z lotu ptaka, lotnicze&#10;&#10;Opis wygenerowany automatycznie">
              <a:extLst>
                <a:ext uri="{FF2B5EF4-FFF2-40B4-BE49-F238E27FC236}">
                  <a16:creationId xmlns:a16="http://schemas.microsoft.com/office/drawing/2014/main" id="{C0F1B763-3B84-D3F3-192F-6E345CFB73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3612544" y="1986640"/>
              <a:ext cx="1880267" cy="1282342"/>
            </a:xfrm>
            <a:prstGeom prst="rect">
              <a:avLst/>
            </a:prstGeom>
          </p:spPr>
        </p:pic>
      </p:grpSp>
      <p:pic>
        <p:nvPicPr>
          <p:cNvPr id="7" name="Grafika 6" descr="Rodzina z chłopcem z wypełnieniem pełnym">
            <a:extLst>
              <a:ext uri="{FF2B5EF4-FFF2-40B4-BE49-F238E27FC236}">
                <a16:creationId xmlns:a16="http://schemas.microsoft.com/office/drawing/2014/main" id="{64F0340B-9D5C-A699-2391-1E358204B5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83294" y="1978356"/>
            <a:ext cx="914400" cy="91440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8687754F-E976-D343-33C9-C4FB8D39C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6003" y="1857454"/>
            <a:ext cx="2512164" cy="128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0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117F1-52D9-03C9-2EB5-1C44C4E17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31BE1-354F-B2BC-6734-6199D34B8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546" y="1950334"/>
            <a:ext cx="5280025" cy="566928"/>
          </a:xfrm>
        </p:spPr>
        <p:txBody>
          <a:bodyPr anchor="t">
            <a:normAutofit/>
          </a:bodyPr>
          <a:lstStyle/>
          <a:p>
            <a:r>
              <a:rPr lang="pl-PL" dirty="0"/>
              <a:t>Inne sprawozdania</a:t>
            </a:r>
            <a:endParaRPr lang="en-US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24560CC-D48C-4B31-DCD4-E00D645F177F}"/>
              </a:ext>
            </a:extLst>
          </p:cNvPr>
          <p:cNvSpPr/>
          <p:nvPr/>
        </p:nvSpPr>
        <p:spPr>
          <a:xfrm>
            <a:off x="9197821" y="1021663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9995FDFE-84CF-4F36-E6F0-CF4C62BE1AA0}"/>
              </a:ext>
            </a:extLst>
          </p:cNvPr>
          <p:cNvSpPr/>
          <p:nvPr/>
        </p:nvSpPr>
        <p:spPr>
          <a:xfrm>
            <a:off x="6601844" y="1021664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D06229F9-6290-7E1E-C665-BA15457D1878}"/>
              </a:ext>
            </a:extLst>
          </p:cNvPr>
          <p:cNvSpPr txBox="1">
            <a:spLocks/>
          </p:cNvSpPr>
          <p:nvPr/>
        </p:nvSpPr>
        <p:spPr>
          <a:xfrm>
            <a:off x="6638641" y="2171005"/>
            <a:ext cx="2278062" cy="94280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Wojewódzki Konserwator Zabytków</a:t>
            </a:r>
          </a:p>
        </p:txBody>
      </p:sp>
      <p:sp>
        <p:nvSpPr>
          <p:cNvPr id="3" name="Symbol zastępczy tekstu 7">
            <a:extLst>
              <a:ext uri="{FF2B5EF4-FFF2-40B4-BE49-F238E27FC236}">
                <a16:creationId xmlns:a16="http://schemas.microsoft.com/office/drawing/2014/main" id="{FB83F2AE-562C-1ADE-79B8-C34DB4471D53}"/>
              </a:ext>
            </a:extLst>
          </p:cNvPr>
          <p:cNvSpPr txBox="1">
            <a:spLocks/>
          </p:cNvSpPr>
          <p:nvPr/>
        </p:nvSpPr>
        <p:spPr>
          <a:xfrm>
            <a:off x="9221448" y="2171004"/>
            <a:ext cx="2278062" cy="125799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Wykaz podmiotów w sprawie powierzenia przetwarzania danych osobowych</a:t>
            </a:r>
            <a:endParaRPr lang="pl-PL" sz="1400" dirty="0">
              <a:latin typeface="+mn-lt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1E5D354-98C8-A5F8-2515-8D08AFFDC3B5}"/>
              </a:ext>
            </a:extLst>
          </p:cNvPr>
          <p:cNvSpPr/>
          <p:nvPr/>
        </p:nvSpPr>
        <p:spPr>
          <a:xfrm>
            <a:off x="3993323" y="3653733"/>
            <a:ext cx="2438400" cy="2438400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Symbol zastępczy tekstu 7">
            <a:extLst>
              <a:ext uri="{FF2B5EF4-FFF2-40B4-BE49-F238E27FC236}">
                <a16:creationId xmlns:a16="http://schemas.microsoft.com/office/drawing/2014/main" id="{2FC2EBC2-2D63-EB87-F8F4-38A811C43BB0}"/>
              </a:ext>
            </a:extLst>
          </p:cNvPr>
          <p:cNvSpPr txBox="1">
            <a:spLocks/>
          </p:cNvSpPr>
          <p:nvPr/>
        </p:nvSpPr>
        <p:spPr>
          <a:xfrm>
            <a:off x="3993322" y="4705350"/>
            <a:ext cx="2370901" cy="1302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tx2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latin typeface="+mn-lt"/>
              </a:rPr>
              <a:t>Monitorowanie przygotowania projektów wybieranych do dofinansowania w sposób niekonkurencyjny</a:t>
            </a:r>
          </a:p>
          <a:p>
            <a:endParaRPr lang="pl-PL" sz="1400" dirty="0">
              <a:latin typeface="+mn-lt"/>
            </a:endParaRPr>
          </a:p>
        </p:txBody>
      </p:sp>
      <p:pic>
        <p:nvPicPr>
          <p:cNvPr id="14" name="Grafika 24">
            <a:extLst>
              <a:ext uri="{FF2B5EF4-FFF2-40B4-BE49-F238E27FC236}">
                <a16:creationId xmlns:a16="http://schemas.microsoft.com/office/drawing/2014/main" id="{CF785793-FCFE-3D42-97C6-ED74378747D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6716" y="4107119"/>
            <a:ext cx="537020" cy="537020"/>
          </a:xfrm>
          <a:prstGeom prst="rect">
            <a:avLst/>
          </a:prstGeom>
        </p:spPr>
      </p:pic>
      <p:pic>
        <p:nvPicPr>
          <p:cNvPr id="22" name="Grafika 24">
            <a:extLst>
              <a:ext uri="{FF2B5EF4-FFF2-40B4-BE49-F238E27FC236}">
                <a16:creationId xmlns:a16="http://schemas.microsoft.com/office/drawing/2014/main" id="{AD1D173E-6631-F91C-32E9-8421296A8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48511" y="1558238"/>
            <a:ext cx="537020" cy="537020"/>
          </a:xfrm>
          <a:prstGeom prst="rect">
            <a:avLst/>
          </a:prstGeom>
        </p:spPr>
      </p:pic>
      <p:pic>
        <p:nvPicPr>
          <p:cNvPr id="23" name="Grafika 24">
            <a:extLst>
              <a:ext uri="{FF2B5EF4-FFF2-40B4-BE49-F238E27FC236}">
                <a16:creationId xmlns:a16="http://schemas.microsoft.com/office/drawing/2014/main" id="{AB84BBAC-6719-563F-7FB8-74928E3DF93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66980" y="4168330"/>
            <a:ext cx="537020" cy="537020"/>
          </a:xfrm>
          <a:prstGeom prst="rect">
            <a:avLst/>
          </a:prstGeom>
        </p:spPr>
      </p:pic>
      <p:pic>
        <p:nvPicPr>
          <p:cNvPr id="24" name="Grafika 24">
            <a:extLst>
              <a:ext uri="{FF2B5EF4-FFF2-40B4-BE49-F238E27FC236}">
                <a16:creationId xmlns:a16="http://schemas.microsoft.com/office/drawing/2014/main" id="{A2E50ED7-D7D1-9F2D-8450-DC9614C43B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55650" y="4107119"/>
            <a:ext cx="537020" cy="53702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3DF10547-3A6A-619F-A4F6-B40D85628D59}"/>
              </a:ext>
            </a:extLst>
          </p:cNvPr>
          <p:cNvSpPr/>
          <p:nvPr/>
        </p:nvSpPr>
        <p:spPr>
          <a:xfrm>
            <a:off x="6610633" y="3653733"/>
            <a:ext cx="2438400" cy="2438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8DEEA08C-9563-B0A9-E69E-7FA33075E5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09069" y="4078163"/>
            <a:ext cx="594931" cy="594931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AC8AD25A-A785-6667-97D9-04075D9B5B6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32368" y="1500327"/>
            <a:ext cx="594931" cy="594931"/>
          </a:xfrm>
          <a:prstGeom prst="rect">
            <a:avLst/>
          </a:prstGeom>
        </p:spPr>
      </p:pic>
      <p:sp>
        <p:nvSpPr>
          <p:cNvPr id="29" name="Symbol zastępczy tekstu 7">
            <a:extLst>
              <a:ext uri="{FF2B5EF4-FFF2-40B4-BE49-F238E27FC236}">
                <a16:creationId xmlns:a16="http://schemas.microsoft.com/office/drawing/2014/main" id="{0296EA17-4A5E-495F-416E-23891AD55E07}"/>
              </a:ext>
            </a:extLst>
          </p:cNvPr>
          <p:cNvSpPr txBox="1">
            <a:spLocks/>
          </p:cNvSpPr>
          <p:nvPr/>
        </p:nvSpPr>
        <p:spPr>
          <a:xfrm>
            <a:off x="6601844" y="4705349"/>
            <a:ext cx="2351656" cy="1302259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>
                <a:solidFill>
                  <a:schemeClr val="tx2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Wykaz projektów podlegających nadzorowi budowlanemu WINB/GINB</a:t>
            </a:r>
          </a:p>
          <a:p>
            <a:endParaRPr lang="pl-PL" sz="1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497183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E8F893-455A-E21C-B938-01A5B55DA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FB7B147-0CDC-75D0-9A9A-DA1BD71EDB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816" y="4209348"/>
            <a:ext cx="10262223" cy="914400"/>
          </a:xfrm>
        </p:spPr>
        <p:txBody>
          <a:bodyPr/>
          <a:lstStyle/>
          <a:p>
            <a:r>
              <a:rPr lang="pl-PL" dirty="0"/>
              <a:t>Zapraszamy do kontaktu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471ADA3-E1DD-0D7D-D559-EFC2D49211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816" y="5123500"/>
            <a:ext cx="10478450" cy="328008"/>
          </a:xfrm>
        </p:spPr>
        <p:txBody>
          <a:bodyPr>
            <a:normAutofit fontScale="85000" lnSpcReduction="10000"/>
          </a:bodyPr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www.nfosigw.gov.pl</a:t>
            </a:r>
            <a:endParaRPr lang="en-US" dirty="0"/>
          </a:p>
        </p:txBody>
      </p:sp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32148DF5-3788-2F79-3119-2FD6AA62B81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3778270"/>
          </a:xfr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7404955E-6E5D-388B-AB94-BBEF75C3C41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40092" y="4911298"/>
            <a:ext cx="3230488" cy="1393121"/>
          </a:xfrm>
          <a:prstGeom prst="rect">
            <a:avLst/>
          </a:prstGeom>
        </p:spPr>
      </p:pic>
      <p:pic>
        <p:nvPicPr>
          <p:cNvPr id="3" name="Grafika 2">
            <a:hlinkClick r:id="rId5"/>
            <a:extLst>
              <a:ext uri="{FF2B5EF4-FFF2-40B4-BE49-F238E27FC236}">
                <a16:creationId xmlns:a16="http://schemas.microsoft.com/office/drawing/2014/main" id="{D9856368-6FDE-0C5B-8147-B2C752E0C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18285" y="5555128"/>
            <a:ext cx="322834" cy="322834"/>
          </a:xfrm>
          <a:prstGeom prst="rect">
            <a:avLst/>
          </a:prstGeom>
        </p:spPr>
      </p:pic>
      <p:pic>
        <p:nvPicPr>
          <p:cNvPr id="4" name="Grafika 3">
            <a:hlinkClick r:id="rId7"/>
            <a:extLst>
              <a:ext uri="{FF2B5EF4-FFF2-40B4-BE49-F238E27FC236}">
                <a16:creationId xmlns:a16="http://schemas.microsoft.com/office/drawing/2014/main" id="{DFE8D816-2C15-46DC-6144-DA870A241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61770" y="5555129"/>
            <a:ext cx="322834" cy="322834"/>
          </a:xfrm>
          <a:prstGeom prst="rect">
            <a:avLst/>
          </a:prstGeom>
        </p:spPr>
      </p:pic>
      <p:pic>
        <p:nvPicPr>
          <p:cNvPr id="5" name="Grafika 4">
            <a:hlinkClick r:id="rId9"/>
            <a:extLst>
              <a:ext uri="{FF2B5EF4-FFF2-40B4-BE49-F238E27FC236}">
                <a16:creationId xmlns:a16="http://schemas.microsoft.com/office/drawing/2014/main" id="{746D138C-60E6-BF8D-C712-1E431D1F85A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05255" y="5555127"/>
            <a:ext cx="322835" cy="32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672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obrazu 4">
            <a:extLst>
              <a:ext uri="{FF2B5EF4-FFF2-40B4-BE49-F238E27FC236}">
                <a16:creationId xmlns:a16="http://schemas.microsoft.com/office/drawing/2014/main" id="{09D4A155-4F5F-8E73-B7F3-7E5077C56D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0"/>
            <a:ext cx="3368841" cy="6314739"/>
          </a:xfrm>
          <a:noFill/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C1E19BD-5A90-6858-1019-900A42DDACD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497179" y="1203503"/>
            <a:ext cx="8694820" cy="4183684"/>
          </a:xfrm>
        </p:spPr>
        <p:txBody>
          <a:bodyPr>
            <a:normAutofit/>
          </a:bodyPr>
          <a:lstStyle/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Budżet programu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Cel planowania / monitoringu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Dokumenty planistyczne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Rola Beneficjentów w procesie planowania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Planowanie / wykonanie wnioskowania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Rekomendacje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Efekty rzeczowe i ekologiczne</a:t>
            </a:r>
          </a:p>
          <a:p>
            <a:pPr marL="914400" lvl="1" indent="-457200">
              <a:buFont typeface="+mj-lt"/>
              <a:buAutoNum type="arabicParenR"/>
            </a:pPr>
            <a:r>
              <a:rPr lang="pl-PL" sz="2400" dirty="0">
                <a:solidFill>
                  <a:srgbClr val="FFFFFF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Inne sprawozdania</a:t>
            </a:r>
          </a:p>
          <a:p>
            <a:pPr marL="452438" lvl="2" indent="-452438"/>
            <a:endParaRPr lang="pl-PL" sz="2400" dirty="0">
              <a:solidFill>
                <a:srgbClr val="262626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1D91375A-4FEC-0F05-4432-452548F3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622" y="270815"/>
            <a:ext cx="4522936" cy="932688"/>
          </a:xfrm>
        </p:spPr>
        <p:txBody>
          <a:bodyPr/>
          <a:lstStyle/>
          <a:p>
            <a:r>
              <a:rPr lang="pl-PL" dirty="0"/>
              <a:t>Plan prezentacji</a:t>
            </a:r>
          </a:p>
        </p:txBody>
      </p:sp>
    </p:spTree>
    <p:extLst>
      <p:ext uri="{BB962C8B-B14F-4D97-AF65-F5344CB8AC3E}">
        <p14:creationId xmlns:p14="http://schemas.microsoft.com/office/powerpoint/2010/main" val="3067501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9F7F8-3CAA-FE79-7F95-DB611FAB0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0DA83-23AE-5B3E-7670-32B46BB32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algn="ctr"/>
            <a:r>
              <a:rPr lang="pl-PL" sz="2400" dirty="0">
                <a:solidFill>
                  <a:srgbClr val="002060"/>
                </a:solidFill>
              </a:rPr>
              <a:t>Budżet Programu</a:t>
            </a:r>
            <a:endParaRPr lang="en-US" sz="2600" dirty="0">
              <a:solidFill>
                <a:srgbClr val="002060"/>
              </a:solidFill>
            </a:endParaRPr>
          </a:p>
        </p:txBody>
      </p:sp>
      <p:pic>
        <p:nvPicPr>
          <p:cNvPr id="33" name="Symbol zastępczy obrazu 32">
            <a:extLst>
              <a:ext uri="{FF2B5EF4-FFF2-40B4-BE49-F238E27FC236}">
                <a16:creationId xmlns:a16="http://schemas.microsoft.com/office/drawing/2014/main" id="{6BCBD7B9-1943-C4AB-2A4A-B3C09D192253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876A2D5-AF9D-943D-CB76-968EA258487D}"/>
              </a:ext>
            </a:extLst>
          </p:cNvPr>
          <p:cNvSpPr txBox="1">
            <a:spLocks/>
          </p:cNvSpPr>
          <p:nvPr/>
        </p:nvSpPr>
        <p:spPr>
          <a:xfrm>
            <a:off x="797567" y="1665514"/>
            <a:ext cx="10546273" cy="44740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  <a:defRPr/>
            </a:pPr>
            <a:endParaRPr lang="pl-PL" sz="2400" b="1" dirty="0">
              <a:solidFill>
                <a:srgbClr val="262626"/>
              </a:solidFill>
            </a:endParaRPr>
          </a:p>
          <a:p>
            <a:pPr>
              <a:buFontTx/>
              <a:buNone/>
              <a:defRPr/>
            </a:pPr>
            <a:r>
              <a:rPr lang="pl-PL" sz="2800" b="1" dirty="0">
                <a:solidFill>
                  <a:srgbClr val="262626"/>
                </a:solidFill>
              </a:rPr>
              <a:t>Alokacja:</a:t>
            </a:r>
          </a:p>
          <a:p>
            <a:pPr>
              <a:defRPr/>
            </a:pPr>
            <a:r>
              <a:rPr lang="pl-PL" sz="2000" dirty="0">
                <a:solidFill>
                  <a:srgbClr val="262626"/>
                </a:solidFill>
              </a:rPr>
              <a:t>Działanie 9.01 i 10.01 - </a:t>
            </a:r>
            <a:r>
              <a:rPr lang="pl-PL" sz="2000" b="1" dirty="0">
                <a:solidFill>
                  <a:srgbClr val="262626"/>
                </a:solidFill>
              </a:rPr>
              <a:t>1 mld zł</a:t>
            </a:r>
          </a:p>
          <a:p>
            <a:pPr>
              <a:spcBef>
                <a:spcPts val="432"/>
              </a:spcBef>
              <a:buFontTx/>
              <a:buNone/>
              <a:defRPr/>
            </a:pPr>
            <a:endParaRPr lang="pl-PL" b="1" u="sng" dirty="0">
              <a:solidFill>
                <a:srgbClr val="262626"/>
              </a:solidFill>
            </a:endParaRPr>
          </a:p>
          <a:p>
            <a:pPr>
              <a:spcBef>
                <a:spcPts val="432"/>
              </a:spcBef>
              <a:buFontTx/>
              <a:buNone/>
              <a:defRPr/>
            </a:pPr>
            <a:endParaRPr lang="pl-PL" b="1" u="sng" dirty="0">
              <a:solidFill>
                <a:srgbClr val="262626"/>
              </a:solidFill>
            </a:endParaRPr>
          </a:p>
          <a:p>
            <a:pPr>
              <a:spcBef>
                <a:spcPts val="432"/>
              </a:spcBef>
              <a:buFontTx/>
              <a:buNone/>
              <a:defRPr/>
            </a:pPr>
            <a:endParaRPr lang="pl-PL" b="1" u="sng" dirty="0">
              <a:solidFill>
                <a:srgbClr val="262626"/>
              </a:solidFill>
            </a:endParaRPr>
          </a:p>
          <a:p>
            <a:pPr>
              <a:spcBef>
                <a:spcPts val="432"/>
              </a:spcBef>
              <a:buFontTx/>
              <a:buNone/>
              <a:defRPr/>
            </a:pPr>
            <a:r>
              <a:rPr lang="pl-PL" sz="2400" b="1" u="sng" dirty="0">
                <a:solidFill>
                  <a:srgbClr val="262626"/>
                </a:solidFill>
              </a:rPr>
              <a:t>Zawarte umowy:</a:t>
            </a:r>
          </a:p>
          <a:p>
            <a:pPr algn="just">
              <a:spcBef>
                <a:spcPts val="400"/>
              </a:spcBef>
              <a:buFontTx/>
              <a:buNone/>
              <a:defRPr/>
            </a:pPr>
            <a:r>
              <a:rPr lang="pl-PL" sz="2000" dirty="0">
                <a:solidFill>
                  <a:srgbClr val="262626"/>
                </a:solidFill>
              </a:rPr>
              <a:t>Do 22.06.2026 r. zawarto </a:t>
            </a:r>
            <a:r>
              <a:rPr lang="pl-PL" sz="2000" b="1" dirty="0">
                <a:solidFill>
                  <a:srgbClr val="262626"/>
                </a:solidFill>
              </a:rPr>
              <a:t>33 </a:t>
            </a:r>
            <a:r>
              <a:rPr lang="pl-PL" sz="2000" dirty="0">
                <a:solidFill>
                  <a:srgbClr val="262626"/>
                </a:solidFill>
              </a:rPr>
              <a:t>umowy o dofinansowanie na łączną kwotę:</a:t>
            </a:r>
          </a:p>
          <a:p>
            <a:pPr marL="857250" lvl="1" indent="-457200" algn="just">
              <a:spcBef>
                <a:spcPts val="400"/>
              </a:spcBef>
              <a:buFont typeface="+mj-lt"/>
              <a:buAutoNum type="arabicParenR"/>
              <a:defRPr/>
            </a:pPr>
            <a:r>
              <a:rPr lang="pl-PL" sz="1800" dirty="0">
                <a:solidFill>
                  <a:srgbClr val="262626"/>
                </a:solidFill>
              </a:rPr>
              <a:t>Koszt całkowity – </a:t>
            </a:r>
            <a:r>
              <a:rPr lang="pl-PL" sz="1800" b="1" dirty="0">
                <a:solidFill>
                  <a:srgbClr val="262626"/>
                </a:solidFill>
              </a:rPr>
              <a:t> 200 mln zł</a:t>
            </a:r>
          </a:p>
          <a:p>
            <a:pPr marL="857250" lvl="1" indent="-457200" algn="just">
              <a:spcBef>
                <a:spcPts val="400"/>
              </a:spcBef>
              <a:buFont typeface="+mj-lt"/>
              <a:buAutoNum type="arabicParenR"/>
              <a:defRPr/>
            </a:pPr>
            <a:r>
              <a:rPr lang="pl-PL" sz="1800" dirty="0">
                <a:solidFill>
                  <a:srgbClr val="262626"/>
                </a:solidFill>
              </a:rPr>
              <a:t>Wkład środków unijnych – </a:t>
            </a:r>
            <a:r>
              <a:rPr lang="pl-PL" sz="1800" b="1" dirty="0">
                <a:solidFill>
                  <a:srgbClr val="262626"/>
                </a:solidFill>
              </a:rPr>
              <a:t>155 mln zł </a:t>
            </a:r>
            <a:endParaRPr lang="pl-PL" sz="1800" dirty="0">
              <a:solidFill>
                <a:srgbClr val="262626"/>
              </a:solidFill>
            </a:endParaRPr>
          </a:p>
          <a:p>
            <a:pPr marL="15875" algn="just">
              <a:defRPr/>
            </a:pPr>
            <a:endParaRPr lang="pl-PL" dirty="0">
              <a:solidFill>
                <a:srgbClr val="262626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</p:txBody>
      </p:sp>
      <p:pic>
        <p:nvPicPr>
          <p:cNvPr id="4" name="Obraz 3" descr="Stos banknotów dolarów amerykańskich">
            <a:extLst>
              <a:ext uri="{FF2B5EF4-FFF2-40B4-BE49-F238E27FC236}">
                <a16:creationId xmlns:a16="http://schemas.microsoft.com/office/drawing/2014/main" id="{E7DE236F-763E-2E8A-D62E-609D652EA2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164" y="1956855"/>
            <a:ext cx="1963077" cy="1472145"/>
          </a:xfrm>
          <a:prstGeom prst="rect">
            <a:avLst/>
          </a:prstGeom>
        </p:spPr>
      </p:pic>
      <p:pic>
        <p:nvPicPr>
          <p:cNvPr id="5" name="Obraz 4" descr="Osoby wypełnianie dokumentów">
            <a:extLst>
              <a:ext uri="{FF2B5EF4-FFF2-40B4-BE49-F238E27FC236}">
                <a16:creationId xmlns:a16="http://schemas.microsoft.com/office/drawing/2014/main" id="{6371C063-7647-FFD0-8D1E-832C13B9246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0775" y="4273621"/>
            <a:ext cx="2106431" cy="140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802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E1464-BBD7-9DCF-D7C9-EB4E1D015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50E5A22E-8479-CCA7-9687-72236AE48EC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B03E685C-0A03-C512-E3F9-50825E9B7EB7}"/>
              </a:ext>
            </a:extLst>
          </p:cNvPr>
          <p:cNvSpPr/>
          <p:nvPr/>
        </p:nvSpPr>
        <p:spPr>
          <a:xfrm>
            <a:off x="272713" y="1491916"/>
            <a:ext cx="3180876" cy="4604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Działanie </a:t>
            </a:r>
            <a:r>
              <a:rPr kumimoji="0" lang="pl-PL" sz="2800" b="1" i="0" u="none" strike="noStrike" kern="1200" cap="none" spc="0" normalizeH="0" baseline="0" noProof="0" err="1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FEnIKS</a:t>
            </a: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09.01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Odbudowa infrastruktury wodno-ściekowej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4" name="Schemat blokowy: proces 13">
            <a:extLst>
              <a:ext uri="{FF2B5EF4-FFF2-40B4-BE49-F238E27FC236}">
                <a16:creationId xmlns:a16="http://schemas.microsoft.com/office/drawing/2014/main" id="{B66C3E44-8A55-2F03-5C00-2B4313F42413}"/>
              </a:ext>
            </a:extLst>
          </p:cNvPr>
          <p:cNvSpPr/>
          <p:nvPr/>
        </p:nvSpPr>
        <p:spPr>
          <a:xfrm>
            <a:off x="3707704" y="1491916"/>
            <a:ext cx="8051942" cy="4604084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nabór zakończony: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Złożone wnioski -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51 szt.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dofinansowania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313 mln zł.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none" spc="0" normalizeH="0" baseline="0" noProof="0" dirty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Podpisane umowy: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umów –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19 szt.</a:t>
            </a:r>
          </a:p>
          <a:p>
            <a:pPr lvl="0" algn="ctr"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dofinansowania –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61 mln zł.</a:t>
            </a:r>
            <a:endParaRPr kumimoji="0" lang="pl-PL" sz="2000" b="1" i="0" u="none" strike="noStrike" kern="1200" cap="none" spc="0" normalizeH="0" baseline="0" noProof="0" dirty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9066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EB299-8135-F412-8FDF-59FBFBC05E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ymbol zastępczy obrazu 7">
            <a:extLst>
              <a:ext uri="{FF2B5EF4-FFF2-40B4-BE49-F238E27FC236}">
                <a16:creationId xmlns:a16="http://schemas.microsoft.com/office/drawing/2014/main" id="{374C6831-BF26-A2F2-6E3C-C8774BEEE32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D2D82B4F-C16C-5A4E-E014-68A0D494B8A1}"/>
              </a:ext>
            </a:extLst>
          </p:cNvPr>
          <p:cNvSpPr/>
          <p:nvPr/>
        </p:nvSpPr>
        <p:spPr>
          <a:xfrm>
            <a:off x="272713" y="1491916"/>
            <a:ext cx="3180876" cy="46040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Działanie </a:t>
            </a:r>
            <a:r>
              <a:rPr kumimoji="0" lang="pl-PL" sz="2800" b="1" i="0" u="none" strike="noStrike" kern="1200" cap="none" spc="0" normalizeH="0" baseline="0" noProof="0" err="1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FEnIKS</a:t>
            </a: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10.01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28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Odbudowa infrastruktury do zaopatrzenia </a:t>
            </a:r>
            <a:b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</a:br>
            <a:r>
              <a:rPr kumimoji="0" lang="pl-PL" sz="2800" b="1" i="0" u="none" strike="noStrike" kern="1200" cap="none" spc="0" normalizeH="0" baseline="0" noProof="0">
                <a:ln>
                  <a:noFill/>
                </a:ln>
                <a:solidFill>
                  <a:srgbClr val="004066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w wodę do spożycia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1" i="0" u="none" strike="noStrike" kern="1200" cap="none" spc="0" normalizeH="0" baseline="0" noProof="0">
              <a:ln>
                <a:noFill/>
              </a:ln>
              <a:solidFill>
                <a:srgbClr val="004066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urce Sans 3"/>
              <a:ea typeface="+mn-ea"/>
              <a:cs typeface="+mn-cs"/>
            </a:endParaRPr>
          </a:p>
        </p:txBody>
      </p:sp>
      <p:sp>
        <p:nvSpPr>
          <p:cNvPr id="14" name="Schemat blokowy: proces 13">
            <a:extLst>
              <a:ext uri="{FF2B5EF4-FFF2-40B4-BE49-F238E27FC236}">
                <a16:creationId xmlns:a16="http://schemas.microsoft.com/office/drawing/2014/main" id="{15CE5200-304F-CBFE-C7C0-9C9640F490FE}"/>
              </a:ext>
            </a:extLst>
          </p:cNvPr>
          <p:cNvSpPr/>
          <p:nvPr/>
        </p:nvSpPr>
        <p:spPr>
          <a:xfrm>
            <a:off x="3707704" y="1491916"/>
            <a:ext cx="8051942" cy="4604084"/>
          </a:xfrm>
          <a:prstGeom prst="flowChartProcess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nabór zakończony:</a:t>
            </a:r>
          </a:p>
          <a:p>
            <a:pPr lvl="0" algn="ctr">
              <a:defRPr/>
            </a:pPr>
            <a:endParaRPr lang="pl-PL" sz="2000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Złożone wnioski -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31 szt. </a:t>
            </a:r>
          </a:p>
          <a:p>
            <a:pPr lvl="0" algn="ctr"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dofinansowania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- 130 mln zł.</a:t>
            </a:r>
          </a:p>
          <a:p>
            <a:pPr lvl="0" algn="ctr"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defRPr/>
            </a:pP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Podpisane umowy:</a:t>
            </a:r>
          </a:p>
          <a:p>
            <a:pPr lvl="0" algn="ctr"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algn="ctr"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Liczba umów –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14 szt. </a:t>
            </a:r>
          </a:p>
          <a:p>
            <a:pPr lvl="0" algn="ctr">
              <a:defRPr/>
            </a:pPr>
            <a:r>
              <a:rPr lang="pl-PL" sz="2000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Kwota dofinansowania – </a:t>
            </a:r>
            <a:r>
              <a:rPr lang="pl-PL" sz="2000" b="1" dirty="0">
                <a:solidFill>
                  <a:srgbClr val="004066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94 mln zł.</a:t>
            </a:r>
          </a:p>
          <a:p>
            <a:pPr lvl="0" algn="ctr">
              <a:defRPr/>
            </a:pPr>
            <a:endParaRPr lang="pl-PL" sz="2000" b="1" dirty="0">
              <a:solidFill>
                <a:srgbClr val="004066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5974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ymbol zastępczy obrazu 11" descr="Obraz zawierający ziemia, drzewo, roślina, gałąź&#10;&#10;Zawartość wygenerowana przez AI może być niepoprawna.">
            <a:extLst>
              <a:ext uri="{FF2B5EF4-FFF2-40B4-BE49-F238E27FC236}">
                <a16:creationId xmlns:a16="http://schemas.microsoft.com/office/drawing/2014/main" id="{6AFC8CE4-1C30-8C59-4DD1-CA5E6B19FF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04BF0E5-584F-EB76-9323-998E38E5A24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5715000"/>
            <a:ext cx="430213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CB4B4D-7CA3-9044-876B-883B54F8677D}" type="slidenum">
              <a:rPr kumimoji="0" lang="pl-PL" sz="1200" b="1" i="0" u="none" strike="noStrike" kern="1200" cap="none" spc="0" normalizeH="0" baseline="0" noProof="0" smtClean="0">
                <a:ln>
                  <a:noFill/>
                </a:ln>
                <a:solidFill>
                  <a:srgbClr val="208551"/>
                </a:solidFill>
                <a:effectLst/>
                <a:uLnTx/>
                <a:uFillTx/>
                <a:latin typeface="Source Sans 3"/>
                <a:ea typeface="+mn-ea"/>
                <a:cs typeface="Poppins Light" pitchFamily="2" charset="77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200" b="1" i="0" u="none" strike="noStrike" kern="1200" cap="none" spc="0" normalizeH="0" baseline="0" noProof="0" dirty="0">
              <a:ln>
                <a:noFill/>
              </a:ln>
              <a:solidFill>
                <a:srgbClr val="208551"/>
              </a:solidFill>
              <a:effectLst/>
              <a:uLnTx/>
              <a:uFillTx/>
              <a:latin typeface="Source Sans 3"/>
              <a:ea typeface="+mn-ea"/>
              <a:cs typeface="Poppins Light" pitchFamily="2" charset="77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44F31D-84AB-34F7-9080-1EA1FC2D2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34786" y="246979"/>
            <a:ext cx="8640763" cy="597016"/>
          </a:xfrm>
        </p:spPr>
        <p:txBody>
          <a:bodyPr>
            <a:normAutofit/>
          </a:bodyPr>
          <a:lstStyle/>
          <a:p>
            <a:pPr algn="ctr"/>
            <a:r>
              <a:rPr lang="pl-PL" sz="2800" dirty="0"/>
              <a:t>Cel planowania / monitoringu</a:t>
            </a:r>
            <a:r>
              <a:rPr lang="pl-PL" dirty="0"/>
              <a:t> </a:t>
            </a:r>
          </a:p>
        </p:txBody>
      </p:sp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6D7CEA87-BA34-B968-E08C-EEEFAB6E7571}"/>
              </a:ext>
            </a:extLst>
          </p:cNvPr>
          <p:cNvSpPr txBox="1">
            <a:spLocks/>
          </p:cNvSpPr>
          <p:nvPr/>
        </p:nvSpPr>
        <p:spPr>
          <a:xfrm>
            <a:off x="746351" y="1255589"/>
            <a:ext cx="6242278" cy="482453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2">
              <a:lnSpc>
                <a:spcPts val="3600"/>
              </a:lnSpc>
              <a:spcBef>
                <a:spcPct val="0"/>
              </a:spcBef>
            </a:pPr>
            <a:r>
              <a:rPr lang="pl-PL" sz="32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Celem planowania jest:</a:t>
            </a:r>
          </a:p>
          <a:p>
            <a:pPr marL="914400" lvl="1" indent="-45720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000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zapotrzebowania na środki z UE</a:t>
            </a:r>
          </a:p>
          <a:p>
            <a:pPr marL="914400" lvl="1" indent="-45720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000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Określenie certyfikacji środków UE</a:t>
            </a:r>
          </a:p>
          <a:p>
            <a:pPr marL="457200" lvl="1">
              <a:lnSpc>
                <a:spcPts val="3600"/>
              </a:lnSpc>
              <a:spcBef>
                <a:spcPct val="0"/>
              </a:spcBef>
            </a:pPr>
            <a:endParaRPr lang="pl-PL" sz="2000" b="1" dirty="0">
              <a:solidFill>
                <a:schemeClr val="tx2"/>
              </a:solidFill>
              <a:latin typeface="Calibri" panose="020F050202020403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lvl="2">
              <a:lnSpc>
                <a:spcPts val="3600"/>
              </a:lnSpc>
              <a:spcBef>
                <a:spcPct val="0"/>
              </a:spcBef>
              <a:defRPr/>
            </a:pPr>
            <a:r>
              <a:rPr lang="pl-PL" sz="32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Celem monitoringu jest:</a:t>
            </a:r>
          </a:p>
          <a:p>
            <a:pPr marL="914400" lvl="1" indent="-45720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000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Porównanie planu z realizacją</a:t>
            </a:r>
          </a:p>
          <a:p>
            <a:pPr marL="914400" lvl="1" indent="-45720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000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Reagowanie na odchylenia</a:t>
            </a:r>
          </a:p>
          <a:p>
            <a:pPr marL="914400" lvl="1" indent="-45720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000" dirty="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Podejmowanie działań naprawczych</a:t>
            </a:r>
          </a:p>
          <a:p>
            <a:pPr marL="266700" lvl="1">
              <a:lnSpc>
                <a:spcPts val="1800"/>
              </a:lnSpc>
              <a:spcBef>
                <a:spcPts val="1100"/>
              </a:spcBef>
              <a:buClr>
                <a:schemeClr val="accent1"/>
              </a:buClr>
              <a:buFont typeface="Arial" panose="020B0604020202020204" pitchFamily="34" charset="0"/>
              <a:buBlip>
                <a:blip r:embed="rId4"/>
              </a:buBlip>
              <a:defRPr/>
            </a:pPr>
            <a:endParaRPr lang="pl-PL" b="1" dirty="0"/>
          </a:p>
          <a:p>
            <a:pPr marL="15875" algn="just">
              <a:defRPr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22467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B1C88-695F-C57E-0A80-00BB7BCAB5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19D7A6A1-B756-CC04-E3C5-28CA2F50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Dokumenty planistyczne</a:t>
            </a:r>
            <a:endParaRPr lang="pl-PL" dirty="0">
              <a:latin typeface="Calibri"/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03677C3-7FB5-35E4-E1E0-E0011F7DEABF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94379C6C-AD07-4038-F180-ED2086C44855}"/>
              </a:ext>
            </a:extLst>
          </p:cNvPr>
          <p:cNvSpPr txBox="1">
            <a:spLocks/>
          </p:cNvSpPr>
          <p:nvPr/>
        </p:nvSpPr>
        <p:spPr>
          <a:xfrm>
            <a:off x="759758" y="1738921"/>
            <a:ext cx="8641084" cy="42210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0" indent="-539750">
              <a:lnSpc>
                <a:spcPts val="3600"/>
              </a:lnSpc>
              <a:spcBef>
                <a:spcPct val="0"/>
              </a:spcBef>
              <a:buFont typeface="Symbol" pitchFamily="18" charset="2"/>
              <a:buAutoNum type="arabicParenR"/>
            </a:pPr>
            <a:r>
              <a:rPr lang="pl-PL" sz="28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 wnioskowania o środki UE i aktualizacje</a:t>
            </a:r>
            <a:br>
              <a:rPr lang="pl-PL" sz="24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dirty="0">
                <a:ea typeface="Open Sans" panose="020B0606030504020204" pitchFamily="34" charset="0"/>
                <a:cs typeface="Open Sans" panose="020B0606030504020204" pitchFamily="34" charset="0"/>
              </a:rPr>
              <a:t>(zał. 4 do </a:t>
            </a:r>
            <a:r>
              <a:rPr lang="pl-PL" dirty="0" err="1">
                <a:ea typeface="Open Sans" panose="020B0606030504020204" pitchFamily="34" charset="0"/>
                <a:cs typeface="Open Sans" panose="020B0606030504020204" pitchFamily="34" charset="0"/>
              </a:rPr>
              <a:t>UoD</a:t>
            </a:r>
            <a:r>
              <a:rPr lang="pl-PL" dirty="0">
                <a:ea typeface="Open Sans" panose="020B0606030504020204" pitchFamily="34" charset="0"/>
                <a:cs typeface="Open Sans" panose="020B0606030504020204" pitchFamily="34" charset="0"/>
              </a:rPr>
              <a:t> - Harmonogram Płatności): 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800" dirty="0">
                <a:ea typeface="Open Sans" panose="020B0606030504020204" pitchFamily="34" charset="0"/>
                <a:cs typeface="Open Sans" panose="020B0606030504020204" pitchFamily="34" charset="0"/>
              </a:rPr>
              <a:t>na 31 marca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800" dirty="0">
                <a:ea typeface="Open Sans" panose="020B0606030504020204" pitchFamily="34" charset="0"/>
                <a:cs typeface="Open Sans" panose="020B0606030504020204" pitchFamily="34" charset="0"/>
              </a:rPr>
              <a:t>na 30 września</a:t>
            </a:r>
            <a:endParaRPr lang="pl-PL" sz="1700" b="1" dirty="0">
              <a:solidFill>
                <a:schemeClr val="tx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39750" indent="-539750">
              <a:lnSpc>
                <a:spcPts val="3600"/>
              </a:lnSpc>
              <a:spcBef>
                <a:spcPct val="0"/>
              </a:spcBef>
              <a:buFont typeface="+mj-lt"/>
              <a:buAutoNum type="arabicParenR"/>
            </a:pPr>
            <a:r>
              <a:rPr lang="pl-PL" sz="28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 certyfikacji środków UE </a:t>
            </a:r>
            <a:br>
              <a:rPr lang="pl-PL" sz="24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000" dirty="0">
                <a:ea typeface="Open Sans" panose="020B0606030504020204" pitchFamily="34" charset="0"/>
                <a:cs typeface="Open Sans" panose="020B0606030504020204" pitchFamily="34" charset="0"/>
              </a:rPr>
              <a:t>(moduł Harmonogram płatności w systemie CST2021)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dirty="0"/>
              <a:t>składany w ciągu 3 dni roboczych od zawarcia Umowy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2000" dirty="0"/>
              <a:t>Aktualizacja razem z aktualizacją Załączników do </a:t>
            </a:r>
            <a:r>
              <a:rPr lang="pl-PL" sz="2000" dirty="0" err="1"/>
              <a:t>UoD</a:t>
            </a:r>
            <a:br>
              <a:rPr lang="pl-PL" sz="2000" dirty="0"/>
            </a:br>
            <a:r>
              <a:rPr lang="pl-PL" sz="2000" dirty="0"/>
              <a:t>oraz na wezwanie IW w razie potrzeby</a:t>
            </a:r>
            <a:endParaRPr lang="pl-PL" dirty="0"/>
          </a:p>
          <a:p>
            <a:pPr marL="15875" algn="just">
              <a:defRPr/>
            </a:pPr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  <a:p>
            <a:pPr>
              <a:buFont typeface="Wingdings" panose="05000000000000000000" pitchFamily="2" charset="2"/>
              <a:buChar char="§"/>
            </a:pP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5959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5E8666-81C2-80AA-B7F3-A99B71C06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BA8AB0B-D942-766E-851C-5A6FBAA80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Rola Beneficjentów w procesie planowania</a:t>
            </a:r>
            <a:endParaRPr lang="pl-PL" dirty="0"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C9C567FD-9221-EF47-D7AC-D24C7E1DF97B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FC3E74F5-E751-2358-B8D6-CD9DD81F75FB}"/>
              </a:ext>
            </a:extLst>
          </p:cNvPr>
          <p:cNvSpPr txBox="1">
            <a:spLocks/>
          </p:cNvSpPr>
          <p:nvPr/>
        </p:nvSpPr>
        <p:spPr>
          <a:xfrm>
            <a:off x="759758" y="1738921"/>
            <a:ext cx="8641084" cy="422100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39750" indent="-53975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Symbol" pitchFamily="18" charset="2"/>
              <a:buAutoNum type="arabicParenR"/>
            </a:pPr>
            <a:r>
              <a:rPr lang="pl-PL" sz="24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Planowanie wnioskowania o środki UE: 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700" dirty="0">
                <a:ea typeface="Open Sans" panose="020B0606030504020204" pitchFamily="34" charset="0"/>
                <a:cs typeface="Open Sans" panose="020B0606030504020204" pitchFamily="34" charset="0"/>
              </a:rPr>
              <a:t>Płatności zaliczkowe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700" dirty="0">
                <a:ea typeface="Open Sans" panose="020B0606030504020204" pitchFamily="34" charset="0"/>
                <a:cs typeface="Open Sans" panose="020B0606030504020204" pitchFamily="34" charset="0"/>
              </a:rPr>
              <a:t>Płatności pośrednie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700" dirty="0">
                <a:ea typeface="Open Sans" panose="020B0606030504020204" pitchFamily="34" charset="0"/>
                <a:cs typeface="Open Sans" panose="020B0606030504020204" pitchFamily="34" charset="0"/>
              </a:rPr>
              <a:t>Płatności końcowe</a:t>
            </a:r>
          </a:p>
          <a:p>
            <a:pPr marL="539750" lvl="1">
              <a:lnSpc>
                <a:spcPts val="3600"/>
              </a:lnSpc>
              <a:spcBef>
                <a:spcPct val="0"/>
              </a:spcBef>
            </a:pPr>
            <a:endParaRPr lang="pl-PL" sz="1700" b="1" dirty="0">
              <a:solidFill>
                <a:schemeClr val="tx2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539750" indent="-539750" algn="just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pl-PL" sz="2400" b="1" dirty="0">
                <a:solidFill>
                  <a:schemeClr val="tx2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Planowanie certyfikacji środków UE: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700" dirty="0">
                <a:ea typeface="Open Sans" panose="020B0606030504020204" pitchFamily="34" charset="0"/>
                <a:cs typeface="Open Sans" panose="020B0606030504020204" pitchFamily="34" charset="0"/>
              </a:rPr>
              <a:t>Rozliczenie zaliczki (faktury)</a:t>
            </a:r>
          </a:p>
          <a:p>
            <a:pPr marL="898525" lvl="1" indent="-358775">
              <a:lnSpc>
                <a:spcPts val="3600"/>
              </a:lnSpc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pl-PL" sz="1700" dirty="0">
                <a:ea typeface="Open Sans" panose="020B0606030504020204" pitchFamily="34" charset="0"/>
                <a:cs typeface="Open Sans" panose="020B0606030504020204" pitchFamily="34" charset="0"/>
              </a:rPr>
              <a:t>Refundacja tj. płatności pośrednie i końcowe (faktury)</a:t>
            </a:r>
          </a:p>
        </p:txBody>
      </p:sp>
    </p:spTree>
    <p:extLst>
      <p:ext uri="{BB962C8B-B14F-4D97-AF65-F5344CB8AC3E}">
        <p14:creationId xmlns:p14="http://schemas.microsoft.com/office/powerpoint/2010/main" val="3040332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6EABA0-4463-1597-61B3-319C24A69D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7BADDFC-302A-B88B-6104-11233CCE08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758" y="1080922"/>
            <a:ext cx="10883900" cy="549534"/>
          </a:xfrm>
        </p:spPr>
        <p:txBody>
          <a:bodyPr>
            <a:normAutofit/>
          </a:bodyPr>
          <a:lstStyle/>
          <a:p>
            <a:r>
              <a:rPr lang="pl-PL" dirty="0"/>
              <a:t>Rola Beneficjentów w procesie planowania</a:t>
            </a:r>
            <a:endParaRPr lang="pl-PL" dirty="0">
              <a:ea typeface="Calibri"/>
              <a:cs typeface="Calibri"/>
            </a:endParaRPr>
          </a:p>
        </p:txBody>
      </p:sp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87914E5F-ECA1-865C-2060-2735E8A8E1B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A7B2CD6-03A2-95E9-BB52-42D8413C1A19}"/>
              </a:ext>
            </a:extLst>
          </p:cNvPr>
          <p:cNvSpPr txBox="1">
            <a:spLocks/>
          </p:cNvSpPr>
          <p:nvPr/>
        </p:nvSpPr>
        <p:spPr>
          <a:xfrm>
            <a:off x="759758" y="1738920"/>
            <a:ext cx="8641084" cy="4387559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1pPr>
            <a:lvl2pPr marL="228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2pPr>
            <a:lvl3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3pPr>
            <a:lvl4pPr marL="685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4pPr>
            <a:lvl5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100" b="0" i="0" kern="1200">
                <a:solidFill>
                  <a:schemeClr val="bg1"/>
                </a:solidFill>
                <a:latin typeface="+mn-lt"/>
                <a:ea typeface="+mn-ea"/>
                <a:cs typeface="Poppins Light" pitchFamily="2" charset="77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1006475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Zgodnie z zasadami obowiązującymi w okresie programowania 2021-2027 każdy z realizowanych programów operacyjnych, </a:t>
            </a:r>
            <a:r>
              <a:rPr kumimoji="0" lang="pl-PL" sz="1700" b="1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pod rygorem anulowania przez KE części z podjętych zobowiązań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, musi w poszczególnych latach osiągnąć określony poziom certyfikacji</a:t>
            </a:r>
          </a:p>
          <a:p>
            <a:pPr marL="0" marR="0" lvl="0" indent="0" algn="just" defTabSz="1006475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just" defTabSz="1006475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Brak realizacji założonych wielkości może doprowadzić do </a:t>
            </a:r>
            <a: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anulowania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jeszcze </a:t>
            </a:r>
            <a: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nierozliczonego dofinansowania w ramach umów zawartych z beneficjentami</a:t>
            </a:r>
          </a:p>
          <a:p>
            <a:pPr marL="0" marR="0" lvl="0" indent="0" algn="just" defTabSz="1006475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endParaRPr kumimoji="0" lang="pl-PL" sz="7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just" defTabSz="1006475" rtl="0" eaLnBrk="0" fontAlgn="base" latinLnBrk="0" hangingPunct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3399"/>
              </a:buClr>
              <a:buSzTx/>
              <a:buFontTx/>
              <a:buNone/>
              <a:tabLst/>
              <a:defRPr/>
            </a:pP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Z tej przyczyny stopień realizacji zadanych limitów tj. prognozowane poziomy </a:t>
            </a:r>
            <a: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certyfikacji </a:t>
            </a:r>
            <a:b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pl-PL" sz="17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(w szczególności w latach 2026-2027), </a:t>
            </a:r>
            <a:r>
              <a:rPr kumimoji="0" lang="pl-PL" sz="17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będą podlegać stałemu i bardzo uważnemu monitoringowi przez IP i IZ </a:t>
            </a:r>
            <a:r>
              <a:rPr kumimoji="0" lang="pl-PL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FEnIKS</a:t>
            </a:r>
            <a:endParaRPr kumimoji="0" lang="pl-PL" sz="17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9234928"/>
      </p:ext>
    </p:extLst>
  </p:cSld>
  <p:clrMapOvr>
    <a:masterClrMapping/>
  </p:clrMapOvr>
</p:sld>
</file>

<file path=ppt/theme/theme1.xml><?xml version="1.0" encoding="utf-8"?>
<a:theme xmlns:a="http://schemas.openxmlformats.org/drawingml/2006/main" name="Epic Nature">
  <a:themeElements>
    <a:clrScheme name="Niestandardowy 9">
      <a:dk1>
        <a:srgbClr val="208551"/>
      </a:dk1>
      <a:lt1>
        <a:srgbClr val="FFFFFF"/>
      </a:lt1>
      <a:dk2>
        <a:srgbClr val="004066"/>
      </a:dk2>
      <a:lt2>
        <a:srgbClr val="F5F5F5"/>
      </a:lt2>
      <a:accent1>
        <a:srgbClr val="3CBD86"/>
      </a:accent1>
      <a:accent2>
        <a:srgbClr val="0099CC"/>
      </a:accent2>
      <a:accent3>
        <a:srgbClr val="2CB349"/>
      </a:accent3>
      <a:accent4>
        <a:srgbClr val="004066"/>
      </a:accent4>
      <a:accent5>
        <a:srgbClr val="009999"/>
      </a:accent5>
      <a:accent6>
        <a:srgbClr val="4D4D4D"/>
      </a:accent6>
      <a:hlink>
        <a:srgbClr val="0099CC"/>
      </a:hlink>
      <a:folHlink>
        <a:srgbClr val="0099CC"/>
      </a:folHlink>
    </a:clrScheme>
    <a:fontScheme name="Niestandardowy 1">
      <a:majorFont>
        <a:latin typeface="Source Sans 3"/>
        <a:ea typeface=""/>
        <a:cs typeface=""/>
      </a:majorFont>
      <a:minorFont>
        <a:latin typeface="Source Sans 3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100" b="1" dirty="0">
            <a:solidFill>
              <a:schemeClr val="accent6"/>
            </a:solidFill>
            <a:latin typeface="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&amp;W Minimalist Drama_Finance_win32_EF_v5" id="{2442EB39-5D7A-4DDC-AD9A-BB04F1C7B656}" vid="{B6686708-5202-4EB0-B50E-375235245A6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042158-f47d-48be-ab93-8f6036e20404" xsi:nil="true"/>
    <lcf76f155ced4ddcb4097134ff3c332f xmlns="97730884-5bf0-4adb-963c-097f91638024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0E8F3BA84FA2946B6D914A8442B181B" ma:contentTypeVersion="16" ma:contentTypeDescription="Utwórz nowy dokument." ma:contentTypeScope="" ma:versionID="1abc57081607df241cdaa4ff3077c4cd">
  <xsd:schema xmlns:xsd="http://www.w3.org/2001/XMLSchema" xmlns:xs="http://www.w3.org/2001/XMLSchema" xmlns:p="http://schemas.microsoft.com/office/2006/metadata/properties" xmlns:ns2="97730884-5bf0-4adb-963c-097f91638024" xmlns:ns3="07042158-f47d-48be-ab93-8f6036e20404" targetNamespace="http://schemas.microsoft.com/office/2006/metadata/properties" ma:root="true" ma:fieldsID="e9d4e82fdb09977206570ecf0793c5e0" ns2:_="" ns3:_="">
    <xsd:import namespace="97730884-5bf0-4adb-963c-097f91638024"/>
    <xsd:import namespace="07042158-f47d-48be-ab93-8f6036e204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730884-5bf0-4adb-963c-097f916380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i obrazów" ma:readOnly="false" ma:fieldId="{5cf76f15-5ced-4ddc-b409-7134ff3c332f}" ma:taxonomyMulti="true" ma:sspId="739d19e1-0593-4d94-bef1-3da08a5e7c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042158-f47d-48be-ab93-8f6036e2040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cf0364d3-a081-4094-9436-43db1c7b1509}" ma:internalName="TaxCatchAll" ma:showField="CatchAllData" ma:web="07042158-f47d-48be-ab93-8f6036e204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C4B9AF2-5B11-48FF-A8A8-964B2D972562}">
  <ds:schemaRefs>
    <ds:schemaRef ds:uri="230e9df3-be65-4c73-a93b-d1236ebd677e"/>
    <ds:schemaRef ds:uri="http://www.w3.org/XML/1998/namespace"/>
    <ds:schemaRef ds:uri="http://schemas.microsoft.com/sharepoint/v3"/>
    <ds:schemaRef ds:uri="http://purl.org/dc/dcmitype/"/>
    <ds:schemaRef ds:uri="http://schemas.microsoft.com/office/2006/documentManagement/types"/>
    <ds:schemaRef ds:uri="http://schemas.microsoft.com/office/infopath/2007/PartnerControls"/>
    <ds:schemaRef ds:uri="16c05727-aa75-4e4a-9b5f-8a80a1165891"/>
    <ds:schemaRef ds:uri="http://schemas.openxmlformats.org/package/2006/metadata/core-properties"/>
    <ds:schemaRef ds:uri="http://purl.org/dc/elements/1.1/"/>
    <ds:schemaRef ds:uri="71af3243-3dd4-4a8d-8c0d-dd76da1f02a5"/>
    <ds:schemaRef ds:uri="http://schemas.microsoft.com/office/2006/metadata/properties"/>
    <ds:schemaRef ds:uri="http://purl.org/dc/terms/"/>
    <ds:schemaRef ds:uri="07042158-f47d-48be-ab93-8f6036e20404"/>
    <ds:schemaRef ds:uri="97730884-5bf0-4adb-963c-097f91638024"/>
  </ds:schemaRefs>
</ds:datastoreItem>
</file>

<file path=customXml/itemProps2.xml><?xml version="1.0" encoding="utf-8"?>
<ds:datastoreItem xmlns:ds="http://schemas.openxmlformats.org/officeDocument/2006/customXml" ds:itemID="{5A3C2273-4CCA-4A90-8F28-8D42713EF9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730884-5bf0-4adb-963c-097f91638024"/>
    <ds:schemaRef ds:uri="07042158-f47d-48be-ab93-8f6036e204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7DD590A-8042-4F36-843F-743A8DB1784C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3593</TotalTime>
  <Words>695</Words>
  <Application>Microsoft Office PowerPoint</Application>
  <PresentationFormat>Panoramiczny</PresentationFormat>
  <Paragraphs>138</Paragraphs>
  <Slides>16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26" baseType="lpstr">
      <vt:lpstr>Aptos</vt:lpstr>
      <vt:lpstr>Arial</vt:lpstr>
      <vt:lpstr>Calibri</vt:lpstr>
      <vt:lpstr>Open Sans</vt:lpstr>
      <vt:lpstr>Poppins</vt:lpstr>
      <vt:lpstr>Poppins Light</vt:lpstr>
      <vt:lpstr>Source Sans 3</vt:lpstr>
      <vt:lpstr>Symbol</vt:lpstr>
      <vt:lpstr>Wingdings</vt:lpstr>
      <vt:lpstr>Epic Nature</vt:lpstr>
      <vt:lpstr>Planowanie finansowe  i sprawozdawczość  w projekcie </vt:lpstr>
      <vt:lpstr>Plan prezentacji</vt:lpstr>
      <vt:lpstr>Budżet Programu</vt:lpstr>
      <vt:lpstr>Prezentacja programu PowerPoint</vt:lpstr>
      <vt:lpstr>Prezentacja programu PowerPoint</vt:lpstr>
      <vt:lpstr>Cel planowania / monitoringu </vt:lpstr>
      <vt:lpstr>Dokumenty planistyczne</vt:lpstr>
      <vt:lpstr>Rola Beneficjentów w procesie planowania</vt:lpstr>
      <vt:lpstr>Rola Beneficjentów w procesie planowania</vt:lpstr>
      <vt:lpstr>Rola Beneficjentów w procesie planowania</vt:lpstr>
      <vt:lpstr>Planowanie / wykonanie wnioskowania POIIŚ 2007-2013 i 2014-2020</vt:lpstr>
      <vt:lpstr>Rekomendacje</vt:lpstr>
      <vt:lpstr>Rekomendacje</vt:lpstr>
      <vt:lpstr>Efekty</vt:lpstr>
      <vt:lpstr>Inne sprawozdania</vt:lpstr>
      <vt:lpstr>Zapraszamy do kontaktu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Strona tytułowa prezentacji</dc:title>
  <dc:creator>Godz Agata</dc:creator>
  <cp:lastModifiedBy>Szymański Dominik</cp:lastModifiedBy>
  <cp:revision>20</cp:revision>
  <dcterms:created xsi:type="dcterms:W3CDTF">2024-06-26T20:20:27Z</dcterms:created>
  <dcterms:modified xsi:type="dcterms:W3CDTF">2026-06-23T09:15:55Z</dcterms:modified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0x01010020E8F3BA84FA2946B6D914A8442B181B</vt:lpwstr>
  </property>
  <property fmtid="{D5CDD505-2E9C-101B-9397-08002B2CF9AE}" pid="3" name="MediaServiceImageTags">
    <vt:lpwstr/>
  </property>
</Properties>
</file>