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4"/>
    <p:sldMasterId id="2147483798" r:id="rId5"/>
  </p:sldMasterIdLst>
  <p:notesMasterIdLst>
    <p:notesMasterId r:id="rId44"/>
  </p:notesMasterIdLst>
  <p:handoutMasterIdLst>
    <p:handoutMasterId r:id="rId45"/>
  </p:handoutMasterIdLst>
  <p:sldIdLst>
    <p:sldId id="257" r:id="rId6"/>
    <p:sldId id="563" r:id="rId7"/>
    <p:sldId id="589" r:id="rId8"/>
    <p:sldId id="591" r:id="rId9"/>
    <p:sldId id="592" r:id="rId10"/>
    <p:sldId id="594" r:id="rId11"/>
    <p:sldId id="595" r:id="rId12"/>
    <p:sldId id="597" r:id="rId13"/>
    <p:sldId id="599" r:id="rId14"/>
    <p:sldId id="600" r:id="rId15"/>
    <p:sldId id="601" r:id="rId16"/>
    <p:sldId id="602" r:id="rId17"/>
    <p:sldId id="603" r:id="rId18"/>
    <p:sldId id="604" r:id="rId19"/>
    <p:sldId id="608" r:id="rId20"/>
    <p:sldId id="609" r:id="rId21"/>
    <p:sldId id="610" r:id="rId22"/>
    <p:sldId id="611" r:id="rId23"/>
    <p:sldId id="612" r:id="rId24"/>
    <p:sldId id="613" r:id="rId25"/>
    <p:sldId id="614" r:id="rId26"/>
    <p:sldId id="615" r:id="rId27"/>
    <p:sldId id="616" r:id="rId28"/>
    <p:sldId id="618" r:id="rId29"/>
    <p:sldId id="622" r:id="rId30"/>
    <p:sldId id="623" r:id="rId31"/>
    <p:sldId id="626" r:id="rId32"/>
    <p:sldId id="633" r:id="rId33"/>
    <p:sldId id="624" r:id="rId34"/>
    <p:sldId id="628" r:id="rId35"/>
    <p:sldId id="625" r:id="rId36"/>
    <p:sldId id="629" r:id="rId37"/>
    <p:sldId id="630" r:id="rId38"/>
    <p:sldId id="631" r:id="rId39"/>
    <p:sldId id="632" r:id="rId40"/>
    <p:sldId id="627" r:id="rId41"/>
    <p:sldId id="569" r:id="rId42"/>
    <p:sldId id="555" r:id="rId43"/>
  </p:sldIdLst>
  <p:sldSz cx="9144000" cy="5143500" type="screen16x9"/>
  <p:notesSz cx="9926638" cy="6797675"/>
  <p:embeddedFontLst>
    <p:embeddedFont>
      <p:font typeface="Roboto" panose="02000000000000000000" pitchFamily="2" charset="0"/>
      <p:regular r:id="rId46"/>
      <p:bold r:id="rId47"/>
      <p:italic r:id="rId48"/>
      <p:boldItalic r:id="rId49"/>
    </p:embeddedFont>
    <p:embeddedFont>
      <p:font typeface="Webdings" panose="05030102010509060703" pitchFamily="18" charset="2"/>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5D8ED545-E5C1-4802-9527-763DAA032F97}">
          <p14:sldIdLst/>
        </p14:section>
        <p14:section name="Sekcja bez tytułu" id="{F0624863-0FD8-4CC7-8C3C-90CA6EE3D81C}">
          <p14:sldIdLst>
            <p14:sldId id="257"/>
            <p14:sldId id="563"/>
            <p14:sldId id="589"/>
            <p14:sldId id="591"/>
            <p14:sldId id="592"/>
            <p14:sldId id="594"/>
            <p14:sldId id="595"/>
            <p14:sldId id="597"/>
            <p14:sldId id="599"/>
            <p14:sldId id="600"/>
            <p14:sldId id="601"/>
            <p14:sldId id="602"/>
            <p14:sldId id="603"/>
            <p14:sldId id="604"/>
            <p14:sldId id="608"/>
            <p14:sldId id="609"/>
            <p14:sldId id="610"/>
            <p14:sldId id="611"/>
            <p14:sldId id="612"/>
            <p14:sldId id="613"/>
            <p14:sldId id="614"/>
            <p14:sldId id="615"/>
            <p14:sldId id="616"/>
            <p14:sldId id="618"/>
            <p14:sldId id="622"/>
            <p14:sldId id="623"/>
            <p14:sldId id="626"/>
            <p14:sldId id="633"/>
            <p14:sldId id="624"/>
            <p14:sldId id="628"/>
            <p14:sldId id="625"/>
            <p14:sldId id="629"/>
            <p14:sldId id="630"/>
            <p14:sldId id="631"/>
            <p14:sldId id="632"/>
            <p14:sldId id="627"/>
            <p14:sldId id="569"/>
            <p14:sldId id="555"/>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208" userDrawn="1">
          <p15:clr>
            <a:srgbClr val="A4A3A4"/>
          </p15:clr>
        </p15:guide>
        <p15:guide id="2" pos="3265" userDrawn="1">
          <p15:clr>
            <a:srgbClr val="A4A3A4"/>
          </p15:clr>
        </p15:guide>
        <p15:guide id="3" orient="horz" pos="2141" userDrawn="1">
          <p15:clr>
            <a:srgbClr val="A4A3A4"/>
          </p15:clr>
        </p15:guide>
        <p15:guide id="4" pos="312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ł Kłosiński" initials="MK"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33F"/>
    <a:srgbClr val="A50021"/>
    <a:srgbClr val="6C0A0C"/>
    <a:srgbClr val="F4F4F4"/>
    <a:srgbClr val="FF1515"/>
    <a:srgbClr val="FFD1D1"/>
    <a:srgbClr val="D60000"/>
    <a:srgbClr val="EB2429"/>
    <a:srgbClr val="CFCFCF"/>
    <a:srgbClr val="E515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88" autoAdjust="0"/>
    <p:restoredTop sz="63317" autoAdjust="0"/>
  </p:normalViewPr>
  <p:slideViewPr>
    <p:cSldViewPr>
      <p:cViewPr varScale="1">
        <p:scale>
          <a:sx n="87" d="100"/>
          <a:sy n="87" d="100"/>
        </p:scale>
        <p:origin x="2430" y="11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212"/>
    </p:cViewPr>
  </p:sorterViewPr>
  <p:notesViewPr>
    <p:cSldViewPr>
      <p:cViewPr varScale="1">
        <p:scale>
          <a:sx n="53" d="100"/>
          <a:sy n="53" d="100"/>
        </p:scale>
        <p:origin x="-2868" y="-90"/>
      </p:cViewPr>
      <p:guideLst>
        <p:guide orient="horz" pos="2208"/>
        <p:guide pos="3265"/>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3.fntdata"/><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1.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1"/>
            <a:ext cx="4301543" cy="339884"/>
          </a:xfrm>
          <a:prstGeom prst="rect">
            <a:avLst/>
          </a:prstGeom>
        </p:spPr>
        <p:txBody>
          <a:bodyPr vert="horz" lIns="95524" tIns="47762" rIns="95524" bIns="47762" rtlCol="0"/>
          <a:lstStyle>
            <a:lvl1pPr algn="l">
              <a:defRPr sz="1300"/>
            </a:lvl1pPr>
          </a:lstStyle>
          <a:p>
            <a:endParaRPr lang="en-US" dirty="0"/>
          </a:p>
        </p:txBody>
      </p:sp>
      <p:sp>
        <p:nvSpPr>
          <p:cNvPr id="3" name="Date Placeholder 2"/>
          <p:cNvSpPr>
            <a:spLocks noGrp="1"/>
          </p:cNvSpPr>
          <p:nvPr>
            <p:ph type="dt" sz="quarter" idx="1"/>
          </p:nvPr>
        </p:nvSpPr>
        <p:spPr>
          <a:xfrm>
            <a:off x="5622805" y="1"/>
            <a:ext cx="4301543" cy="339884"/>
          </a:xfrm>
          <a:prstGeom prst="rect">
            <a:avLst/>
          </a:prstGeom>
        </p:spPr>
        <p:txBody>
          <a:bodyPr vert="horz" lIns="95524" tIns="47762" rIns="95524" bIns="47762" rtlCol="0"/>
          <a:lstStyle>
            <a:lvl1pPr algn="r">
              <a:defRPr sz="1300"/>
            </a:lvl1pPr>
          </a:lstStyle>
          <a:p>
            <a:fld id="{8B58C52C-0A73-47AB-B7E8-17BDE63BDC02}" type="datetimeFigureOut">
              <a:rPr lang="en-US" smtClean="0"/>
              <a:pPr/>
              <a:t>1/16/2025</a:t>
            </a:fld>
            <a:endParaRPr lang="en-US" dirty="0"/>
          </a:p>
        </p:txBody>
      </p:sp>
      <p:sp>
        <p:nvSpPr>
          <p:cNvPr id="4" name="Footer Placeholder 3"/>
          <p:cNvSpPr>
            <a:spLocks noGrp="1"/>
          </p:cNvSpPr>
          <p:nvPr>
            <p:ph type="ftr" sz="quarter" idx="2"/>
          </p:nvPr>
        </p:nvSpPr>
        <p:spPr>
          <a:xfrm>
            <a:off x="7" y="6456613"/>
            <a:ext cx="4301543" cy="339884"/>
          </a:xfrm>
          <a:prstGeom prst="rect">
            <a:avLst/>
          </a:prstGeom>
        </p:spPr>
        <p:txBody>
          <a:bodyPr vert="horz" lIns="95524" tIns="47762" rIns="95524" bIns="47762" rtlCol="0" anchor="b"/>
          <a:lstStyle>
            <a:lvl1pPr algn="l">
              <a:defRPr sz="1300"/>
            </a:lvl1pPr>
          </a:lstStyle>
          <a:p>
            <a:endParaRPr lang="en-US" dirty="0"/>
          </a:p>
        </p:txBody>
      </p:sp>
      <p:sp>
        <p:nvSpPr>
          <p:cNvPr id="5" name="Slide Number Placeholder 4"/>
          <p:cNvSpPr>
            <a:spLocks noGrp="1"/>
          </p:cNvSpPr>
          <p:nvPr>
            <p:ph type="sldNum" sz="quarter" idx="3"/>
          </p:nvPr>
        </p:nvSpPr>
        <p:spPr>
          <a:xfrm>
            <a:off x="5622805" y="6456613"/>
            <a:ext cx="4301543" cy="339884"/>
          </a:xfrm>
          <a:prstGeom prst="rect">
            <a:avLst/>
          </a:prstGeom>
        </p:spPr>
        <p:txBody>
          <a:bodyPr vert="horz" lIns="95524" tIns="47762" rIns="95524" bIns="47762" rtlCol="0" anchor="b"/>
          <a:lstStyle>
            <a:lvl1pPr algn="r">
              <a:defRPr sz="1300"/>
            </a:lvl1pPr>
          </a:lstStyle>
          <a:p>
            <a:fld id="{76678223-79FE-4D67-BD9F-5547A4CC59E4}" type="slidenum">
              <a:rPr lang="en-US" smtClean="0"/>
              <a:pPr/>
              <a:t>‹#›</a:t>
            </a:fld>
            <a:endParaRPr lang="en-US" dirty="0"/>
          </a:p>
        </p:txBody>
      </p:sp>
    </p:spTree>
    <p:extLst>
      <p:ext uri="{BB962C8B-B14F-4D97-AF65-F5344CB8AC3E}">
        <p14:creationId xmlns:p14="http://schemas.microsoft.com/office/powerpoint/2010/main" val="14403715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1"/>
            <a:ext cx="4301543" cy="339884"/>
          </a:xfrm>
          <a:prstGeom prst="rect">
            <a:avLst/>
          </a:prstGeom>
        </p:spPr>
        <p:txBody>
          <a:bodyPr vert="horz" lIns="95524" tIns="47762" rIns="95524" bIns="47762" rtlCol="0"/>
          <a:lstStyle>
            <a:lvl1pPr algn="l">
              <a:defRPr sz="1300"/>
            </a:lvl1pPr>
          </a:lstStyle>
          <a:p>
            <a:endParaRPr lang="en-US" dirty="0"/>
          </a:p>
        </p:txBody>
      </p:sp>
      <p:sp>
        <p:nvSpPr>
          <p:cNvPr id="3" name="Date Placeholder 2"/>
          <p:cNvSpPr>
            <a:spLocks noGrp="1"/>
          </p:cNvSpPr>
          <p:nvPr>
            <p:ph type="dt" idx="1"/>
          </p:nvPr>
        </p:nvSpPr>
        <p:spPr>
          <a:xfrm>
            <a:off x="5622805" y="1"/>
            <a:ext cx="4301543" cy="339884"/>
          </a:xfrm>
          <a:prstGeom prst="rect">
            <a:avLst/>
          </a:prstGeom>
        </p:spPr>
        <p:txBody>
          <a:bodyPr vert="horz" lIns="95524" tIns="47762" rIns="95524" bIns="47762" rtlCol="0"/>
          <a:lstStyle>
            <a:lvl1pPr algn="r">
              <a:defRPr sz="1300"/>
            </a:lvl1pPr>
          </a:lstStyle>
          <a:p>
            <a:fld id="{CAEF9A68-C0F6-48A3-804F-223802A96E56}" type="datetimeFigureOut">
              <a:rPr lang="en-US" smtClean="0"/>
              <a:pPr/>
              <a:t>1/16/2025</a:t>
            </a:fld>
            <a:endParaRPr lang="en-US" dirty="0"/>
          </a:p>
        </p:txBody>
      </p:sp>
      <p:sp>
        <p:nvSpPr>
          <p:cNvPr id="4" name="Slide Image Placeholder 3"/>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95524" tIns="47762" rIns="95524" bIns="47762" rtlCol="0" anchor="ctr"/>
          <a:lstStyle/>
          <a:p>
            <a:endParaRPr lang="en-US" dirty="0"/>
          </a:p>
        </p:txBody>
      </p:sp>
      <p:sp>
        <p:nvSpPr>
          <p:cNvPr id="5" name="Notes Placeholder 4"/>
          <p:cNvSpPr>
            <a:spLocks noGrp="1"/>
          </p:cNvSpPr>
          <p:nvPr>
            <p:ph type="body" sz="quarter" idx="3"/>
          </p:nvPr>
        </p:nvSpPr>
        <p:spPr>
          <a:xfrm>
            <a:off x="992665" y="3228899"/>
            <a:ext cx="7941310" cy="3058954"/>
          </a:xfrm>
          <a:prstGeom prst="rect">
            <a:avLst/>
          </a:prstGeom>
        </p:spPr>
        <p:txBody>
          <a:bodyPr vert="horz" lIns="95524" tIns="47762" rIns="95524" bIns="477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7" y="6456613"/>
            <a:ext cx="4301543" cy="339884"/>
          </a:xfrm>
          <a:prstGeom prst="rect">
            <a:avLst/>
          </a:prstGeom>
        </p:spPr>
        <p:txBody>
          <a:bodyPr vert="horz" lIns="95524" tIns="47762" rIns="95524" bIns="47762" rtlCol="0" anchor="b"/>
          <a:lstStyle>
            <a:lvl1pPr algn="l">
              <a:defRPr sz="1300"/>
            </a:lvl1pPr>
          </a:lstStyle>
          <a:p>
            <a:endParaRPr lang="en-US" dirty="0"/>
          </a:p>
        </p:txBody>
      </p:sp>
      <p:sp>
        <p:nvSpPr>
          <p:cNvPr id="7" name="Slide Number Placeholder 6"/>
          <p:cNvSpPr>
            <a:spLocks noGrp="1"/>
          </p:cNvSpPr>
          <p:nvPr>
            <p:ph type="sldNum" sz="quarter" idx="5"/>
          </p:nvPr>
        </p:nvSpPr>
        <p:spPr>
          <a:xfrm>
            <a:off x="5622805" y="6456613"/>
            <a:ext cx="4301543" cy="339884"/>
          </a:xfrm>
          <a:prstGeom prst="rect">
            <a:avLst/>
          </a:prstGeom>
        </p:spPr>
        <p:txBody>
          <a:bodyPr vert="horz" lIns="95524" tIns="47762" rIns="95524" bIns="47762" rtlCol="0" anchor="b"/>
          <a:lstStyle>
            <a:lvl1pPr algn="r">
              <a:defRPr sz="1300"/>
            </a:lvl1pPr>
          </a:lstStyle>
          <a:p>
            <a:fld id="{DFFE86B9-5B45-4031-A575-A5A4AFEC8072}" type="slidenum">
              <a:rPr lang="en-US" smtClean="0"/>
              <a:pPr/>
              <a:t>‹#›</a:t>
            </a:fld>
            <a:endParaRPr lang="en-US" dirty="0"/>
          </a:p>
        </p:txBody>
      </p:sp>
    </p:spTree>
    <p:extLst>
      <p:ext uri="{BB962C8B-B14F-4D97-AF65-F5344CB8AC3E}">
        <p14:creationId xmlns:p14="http://schemas.microsoft.com/office/powerpoint/2010/main" val="2448639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1</a:t>
            </a:fld>
            <a:endParaRPr lang="en-US" dirty="0"/>
          </a:p>
        </p:txBody>
      </p:sp>
    </p:spTree>
    <p:extLst>
      <p:ext uri="{BB962C8B-B14F-4D97-AF65-F5344CB8AC3E}">
        <p14:creationId xmlns:p14="http://schemas.microsoft.com/office/powerpoint/2010/main" val="2326539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FFE86B9-5B45-4031-A575-A5A4AFEC8072}" type="slidenum">
              <a:rPr lang="en-US" smtClean="0"/>
              <a:pPr/>
              <a:t>24</a:t>
            </a:fld>
            <a:endParaRPr lang="en-US" dirty="0"/>
          </a:p>
        </p:txBody>
      </p:sp>
    </p:spTree>
    <p:extLst>
      <p:ext uri="{BB962C8B-B14F-4D97-AF65-F5344CB8AC3E}">
        <p14:creationId xmlns:p14="http://schemas.microsoft.com/office/powerpoint/2010/main" val="2488828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FFE86B9-5B45-4031-A575-A5A4AFEC8072}" type="slidenum">
              <a:rPr lang="en-US" smtClean="0"/>
              <a:pPr/>
              <a:t>29</a:t>
            </a:fld>
            <a:endParaRPr lang="en-US" dirty="0"/>
          </a:p>
        </p:txBody>
      </p:sp>
    </p:spTree>
    <p:extLst>
      <p:ext uri="{BB962C8B-B14F-4D97-AF65-F5344CB8AC3E}">
        <p14:creationId xmlns:p14="http://schemas.microsoft.com/office/powerpoint/2010/main" val="592048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FFE86B9-5B45-4031-A575-A5A4AFEC8072}" type="slidenum">
              <a:rPr lang="en-US" smtClean="0"/>
              <a:pPr/>
              <a:t>30</a:t>
            </a:fld>
            <a:endParaRPr lang="en-US" dirty="0"/>
          </a:p>
        </p:txBody>
      </p:sp>
    </p:spTree>
    <p:extLst>
      <p:ext uri="{BB962C8B-B14F-4D97-AF65-F5344CB8AC3E}">
        <p14:creationId xmlns:p14="http://schemas.microsoft.com/office/powerpoint/2010/main" val="3263014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FFE86B9-5B45-4031-A575-A5A4AFEC8072}" type="slidenum">
              <a:rPr lang="en-US" smtClean="0"/>
              <a:pPr/>
              <a:t>31</a:t>
            </a:fld>
            <a:endParaRPr lang="en-US" dirty="0"/>
          </a:p>
        </p:txBody>
      </p:sp>
    </p:spTree>
    <p:extLst>
      <p:ext uri="{BB962C8B-B14F-4D97-AF65-F5344CB8AC3E}">
        <p14:creationId xmlns:p14="http://schemas.microsoft.com/office/powerpoint/2010/main" val="3796339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FFE86B9-5B45-4031-A575-A5A4AFEC8072}" type="slidenum">
              <a:rPr lang="en-US" smtClean="0"/>
              <a:pPr/>
              <a:t>32</a:t>
            </a:fld>
            <a:endParaRPr lang="en-US" dirty="0"/>
          </a:p>
        </p:txBody>
      </p:sp>
    </p:spTree>
    <p:extLst>
      <p:ext uri="{BB962C8B-B14F-4D97-AF65-F5344CB8AC3E}">
        <p14:creationId xmlns:p14="http://schemas.microsoft.com/office/powerpoint/2010/main" val="2488828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FFE86B9-5B45-4031-A575-A5A4AFEC8072}" type="slidenum">
              <a:rPr lang="en-US" smtClean="0"/>
              <a:pPr/>
              <a:t>36</a:t>
            </a:fld>
            <a:endParaRPr lang="en-US" dirty="0"/>
          </a:p>
        </p:txBody>
      </p:sp>
    </p:spTree>
    <p:extLst>
      <p:ext uri="{BB962C8B-B14F-4D97-AF65-F5344CB8AC3E}">
        <p14:creationId xmlns:p14="http://schemas.microsoft.com/office/powerpoint/2010/main" val="2181785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FFE86B9-5B45-4031-A575-A5A4AFEC8072}" type="slidenum">
              <a:rPr lang="en-US" smtClean="0"/>
              <a:pPr/>
              <a:t>4</a:t>
            </a:fld>
            <a:endParaRPr lang="en-US" dirty="0"/>
          </a:p>
        </p:txBody>
      </p:sp>
    </p:spTree>
    <p:extLst>
      <p:ext uri="{BB962C8B-B14F-4D97-AF65-F5344CB8AC3E}">
        <p14:creationId xmlns:p14="http://schemas.microsoft.com/office/powerpoint/2010/main" val="1530171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FFE86B9-5B45-4031-A575-A5A4AFEC8072}" type="slidenum">
              <a:rPr lang="en-US" smtClean="0"/>
              <a:pPr/>
              <a:t>5</a:t>
            </a:fld>
            <a:endParaRPr lang="en-US" dirty="0"/>
          </a:p>
        </p:txBody>
      </p:sp>
    </p:spTree>
    <p:extLst>
      <p:ext uri="{BB962C8B-B14F-4D97-AF65-F5344CB8AC3E}">
        <p14:creationId xmlns:p14="http://schemas.microsoft.com/office/powerpoint/2010/main" val="2839304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DFFE86B9-5B45-4031-A575-A5A4AFEC8072}" type="slidenum">
              <a:rPr lang="en-US" smtClean="0"/>
              <a:pPr/>
              <a:t>9</a:t>
            </a:fld>
            <a:endParaRPr lang="en-US" dirty="0"/>
          </a:p>
        </p:txBody>
      </p:sp>
    </p:spTree>
    <p:extLst>
      <p:ext uri="{BB962C8B-B14F-4D97-AF65-F5344CB8AC3E}">
        <p14:creationId xmlns:p14="http://schemas.microsoft.com/office/powerpoint/2010/main" val="2252388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FFE86B9-5B45-4031-A575-A5A4AFEC8072}" type="slidenum">
              <a:rPr lang="en-US" smtClean="0"/>
              <a:pPr/>
              <a:t>15</a:t>
            </a:fld>
            <a:endParaRPr lang="en-US" dirty="0"/>
          </a:p>
        </p:txBody>
      </p:sp>
    </p:spTree>
    <p:extLst>
      <p:ext uri="{BB962C8B-B14F-4D97-AF65-F5344CB8AC3E}">
        <p14:creationId xmlns:p14="http://schemas.microsoft.com/office/powerpoint/2010/main" val="2923709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FFE86B9-5B45-4031-A575-A5A4AFEC8072}" type="slidenum">
              <a:rPr lang="en-US" smtClean="0"/>
              <a:pPr/>
              <a:t>18</a:t>
            </a:fld>
            <a:endParaRPr lang="en-US" dirty="0"/>
          </a:p>
        </p:txBody>
      </p:sp>
    </p:spTree>
    <p:extLst>
      <p:ext uri="{BB962C8B-B14F-4D97-AF65-F5344CB8AC3E}">
        <p14:creationId xmlns:p14="http://schemas.microsoft.com/office/powerpoint/2010/main" val="2532110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FFE86B9-5B45-4031-A575-A5A4AFEC8072}" type="slidenum">
              <a:rPr lang="en-US" smtClean="0"/>
              <a:pPr/>
              <a:t>19</a:t>
            </a:fld>
            <a:endParaRPr lang="en-US" dirty="0"/>
          </a:p>
        </p:txBody>
      </p:sp>
    </p:spTree>
    <p:extLst>
      <p:ext uri="{BB962C8B-B14F-4D97-AF65-F5344CB8AC3E}">
        <p14:creationId xmlns:p14="http://schemas.microsoft.com/office/powerpoint/2010/main" val="2125363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FFE86B9-5B45-4031-A575-A5A4AFEC8072}" type="slidenum">
              <a:rPr lang="en-US" smtClean="0"/>
              <a:pPr/>
              <a:t>21</a:t>
            </a:fld>
            <a:endParaRPr lang="en-US" dirty="0"/>
          </a:p>
        </p:txBody>
      </p:sp>
    </p:spTree>
    <p:extLst>
      <p:ext uri="{BB962C8B-B14F-4D97-AF65-F5344CB8AC3E}">
        <p14:creationId xmlns:p14="http://schemas.microsoft.com/office/powerpoint/2010/main" val="1107069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FFE86B9-5B45-4031-A575-A5A4AFEC8072}" type="slidenum">
              <a:rPr lang="en-US" smtClean="0"/>
              <a:pPr/>
              <a:t>23</a:t>
            </a:fld>
            <a:endParaRPr lang="en-US" dirty="0"/>
          </a:p>
        </p:txBody>
      </p:sp>
    </p:spTree>
    <p:extLst>
      <p:ext uri="{BB962C8B-B14F-4D97-AF65-F5344CB8AC3E}">
        <p14:creationId xmlns:p14="http://schemas.microsoft.com/office/powerpoint/2010/main" val="9466450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1.xml"/><Relationship Id="rId5" Type="http://schemas.microsoft.com/office/2007/relationships/hdphoto" Target="../media/hdphoto7.wdp"/><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gining">
    <p:spTree>
      <p:nvGrpSpPr>
        <p:cNvPr id="1" name=""/>
        <p:cNvGrpSpPr/>
        <p:nvPr/>
      </p:nvGrpSpPr>
      <p:grpSpPr>
        <a:xfrm>
          <a:off x="0" y="0"/>
          <a:ext cx="0" cy="0"/>
          <a:chOff x="0" y="0"/>
          <a:chExt cx="0" cy="0"/>
        </a:xfrm>
      </p:grpSpPr>
      <p:sp>
        <p:nvSpPr>
          <p:cNvPr id="7" name="Text Placeholder 6"/>
          <p:cNvSpPr>
            <a:spLocks noGrp="1"/>
          </p:cNvSpPr>
          <p:nvPr>
            <p:ph type="body" sz="quarter" idx="14" hasCustomPrompt="1"/>
          </p:nvPr>
        </p:nvSpPr>
        <p:spPr>
          <a:xfrm rot="21060000">
            <a:off x="5641848" y="1609344"/>
            <a:ext cx="1905000" cy="457200"/>
          </a:xfrm>
          <a:prstGeom prst="rect">
            <a:avLst/>
          </a:prstGeom>
        </p:spPr>
        <p:txBody>
          <a:bodyPr/>
          <a:lstStyle>
            <a:lvl1pPr marL="0" indent="0">
              <a:buNone/>
              <a:defRPr sz="2400" b="1" spc="300">
                <a:solidFill>
                  <a:schemeClr val="bg1">
                    <a:lumMod val="65000"/>
                  </a:schemeClr>
                </a:solidFill>
                <a:latin typeface="+mj-lt"/>
              </a:defRPr>
            </a:lvl1pPr>
          </a:lstStyle>
          <a:p>
            <a:pPr lvl="0"/>
            <a:r>
              <a:rPr lang="en-US" dirty="0"/>
              <a:t>WELCOME</a:t>
            </a:r>
          </a:p>
        </p:txBody>
      </p:sp>
      <p:cxnSp>
        <p:nvCxnSpPr>
          <p:cNvPr id="47" name="Straight Connector 46"/>
          <p:cNvCxnSpPr/>
          <p:nvPr userDrawn="1"/>
        </p:nvCxnSpPr>
        <p:spPr>
          <a:xfrm flipV="1">
            <a:off x="8394192" y="1984248"/>
            <a:ext cx="2075213" cy="319263"/>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flipV="1">
            <a:off x="-1353312" y="3291840"/>
            <a:ext cx="3258540" cy="501314"/>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flipV="1">
            <a:off x="-1295400" y="2343150"/>
            <a:ext cx="11277600" cy="1676169"/>
          </a:xfrm>
          <a:prstGeom prst="line">
            <a:avLst/>
          </a:prstGeom>
          <a:ln w="174625">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V="1">
            <a:off x="4343400" y="517527"/>
            <a:ext cx="6781800" cy="1043354"/>
          </a:xfrm>
          <a:prstGeom prst="line">
            <a:avLst/>
          </a:prstGeom>
          <a:ln w="19050">
            <a:solidFill>
              <a:srgbClr val="DEDE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flipV="1">
            <a:off x="-3962400" y="3638550"/>
            <a:ext cx="7239000" cy="1113692"/>
          </a:xfrm>
          <a:prstGeom prst="line">
            <a:avLst/>
          </a:prstGeom>
          <a:ln w="38100">
            <a:solidFill>
              <a:srgbClr val="CFCFC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1295400" y="1504950"/>
            <a:ext cx="7239000" cy="1113692"/>
          </a:xfrm>
          <a:prstGeom prst="line">
            <a:avLst/>
          </a:prstGeom>
          <a:ln w="38100">
            <a:solidFill>
              <a:srgbClr val="DEDEDE"/>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rot="21079945">
            <a:off x="1960679" y="2322576"/>
            <a:ext cx="3557641" cy="857250"/>
          </a:xfrm>
          <a:prstGeom prst="rect">
            <a:avLst/>
          </a:prstGeom>
        </p:spPr>
        <p:txBody>
          <a:bodyPr/>
          <a:lstStyle>
            <a:lvl1pPr algn="l">
              <a:defRPr sz="5400" b="1">
                <a:solidFill>
                  <a:schemeClr val="tx1">
                    <a:lumMod val="75000"/>
                    <a:lumOff val="25000"/>
                  </a:schemeClr>
                </a:solidFill>
              </a:defRPr>
            </a:lvl1pPr>
          </a:lstStyle>
          <a:p>
            <a:r>
              <a:rPr lang="en-US" dirty="0"/>
              <a:t>COMPANY</a:t>
            </a:r>
          </a:p>
        </p:txBody>
      </p:sp>
      <p:sp>
        <p:nvSpPr>
          <p:cNvPr id="5" name="Text Placeholder 4"/>
          <p:cNvSpPr>
            <a:spLocks noGrp="1"/>
          </p:cNvSpPr>
          <p:nvPr>
            <p:ph type="body" sz="quarter" idx="13" hasCustomPrompt="1"/>
          </p:nvPr>
        </p:nvSpPr>
        <p:spPr>
          <a:xfrm rot="21060000">
            <a:off x="5513118" y="1856232"/>
            <a:ext cx="2507998" cy="914400"/>
          </a:xfrm>
          <a:prstGeom prst="rect">
            <a:avLst/>
          </a:prstGeom>
        </p:spPr>
        <p:txBody>
          <a:bodyPr/>
          <a:lstStyle>
            <a:lvl1pPr marL="0" indent="0">
              <a:buNone/>
              <a:defRPr sz="5400" b="1">
                <a:solidFill>
                  <a:srgbClr val="EB2429"/>
                </a:solidFill>
              </a:defRPr>
            </a:lvl1pPr>
          </a:lstStyle>
          <a:p>
            <a:pPr lvl="0"/>
            <a:r>
              <a:rPr lang="en-US" dirty="0"/>
              <a:t>NAME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1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42438127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63" presetClass="path" presetSubtype="0" accel="50000" decel="50000" fill="hold" nodeType="withEffect">
                                  <p:stCondLst>
                                    <p:cond delay="1750"/>
                                  </p:stCondLst>
                                  <p:childTnLst>
                                    <p:animMotion origin="layout" path="M -0.5625 0.15499 L 3.33333E-6 2.933E-7 " pathEditMode="relative" rAng="0" ptsTypes="AA">
                                      <p:cBhvr>
                                        <p:cTn id="9" dur="500" fill="hold"/>
                                        <p:tgtEl>
                                          <p:spTgt spid="8"/>
                                        </p:tgtEl>
                                        <p:attrNameLst>
                                          <p:attrName>ppt_x</p:attrName>
                                          <p:attrName>ppt_y</p:attrName>
                                        </p:attrNameLst>
                                      </p:cBhvr>
                                      <p:rCtr x="28125" y="-7749"/>
                                    </p:animMotion>
                                  </p:childTnLst>
                                </p:cTn>
                              </p:par>
                            </p:childTnLst>
                          </p:cTn>
                        </p:par>
                        <p:par>
                          <p:cTn id="10" fill="hold">
                            <p:stCondLst>
                              <p:cond delay="2250"/>
                            </p:stCondLst>
                            <p:childTnLst>
                              <p:par>
                                <p:cTn id="11" presetID="26" presetClass="emph" presetSubtype="0" fill="hold" nodeType="afterEffect">
                                  <p:stCondLst>
                                    <p:cond delay="0"/>
                                  </p:stCondLst>
                                  <p:childTnLst>
                                    <p:animEffect transition="out" filter="fade">
                                      <p:cBhvr>
                                        <p:cTn id="12" dur="250" tmFilter="0, 0; .2, .5; .8, .5; 1, 0"/>
                                        <p:tgtEl>
                                          <p:spTgt spid="8"/>
                                        </p:tgtEl>
                                      </p:cBhvr>
                                    </p:animEffect>
                                    <p:animScale>
                                      <p:cBhvr>
                                        <p:cTn id="13" dur="125" autoRev="1" fill="hold"/>
                                        <p:tgtEl>
                                          <p:spTgt spid="8"/>
                                        </p:tgtEl>
                                      </p:cBhvr>
                                      <p:by x="105000" y="105000"/>
                                    </p:animScale>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300"/>
                                        <p:tgtEl>
                                          <p:spTgt spid="40"/>
                                        </p:tgtEl>
                                      </p:cBhvr>
                                    </p:animEffect>
                                  </p:childTnLst>
                                </p:cTn>
                              </p:par>
                              <p:par>
                                <p:cTn id="17" presetID="63" presetClass="path" presetSubtype="0" accel="50000" decel="50000" fill="hold" nodeType="withEffect">
                                  <p:stCondLst>
                                    <p:cond delay="0"/>
                                  </p:stCondLst>
                                  <p:childTnLst>
                                    <p:animMotion origin="layout" path="M -0.0625 0.01945 L 0.22084 -0.05835 " pathEditMode="relative" rAng="0" ptsTypes="AA">
                                      <p:cBhvr>
                                        <p:cTn id="18" dur="500" spd="-100000" fill="hold"/>
                                        <p:tgtEl>
                                          <p:spTgt spid="40"/>
                                        </p:tgtEl>
                                        <p:attrNameLst>
                                          <p:attrName>ppt_x</p:attrName>
                                          <p:attrName>ppt_y</p:attrName>
                                        </p:attrNameLst>
                                      </p:cBhvr>
                                      <p:rCtr x="14167" y="-3890"/>
                                    </p:animMotion>
                                  </p:childTnLst>
                                </p:cTn>
                              </p:par>
                            </p:childTnLst>
                          </p:cTn>
                        </p:par>
                        <p:par>
                          <p:cTn id="19" fill="hold">
                            <p:stCondLst>
                              <p:cond delay="2750"/>
                            </p:stCondLst>
                            <p:childTnLst>
                              <p:par>
                                <p:cTn id="20" presetID="26" presetClass="emph" presetSubtype="0" fill="hold" nodeType="afterEffect">
                                  <p:stCondLst>
                                    <p:cond delay="0"/>
                                  </p:stCondLst>
                                  <p:childTnLst>
                                    <p:animEffect transition="out" filter="fade">
                                      <p:cBhvr>
                                        <p:cTn id="21" dur="250" tmFilter="0, 0; .2, .5; .8, .5; 1, 0"/>
                                        <p:tgtEl>
                                          <p:spTgt spid="40"/>
                                        </p:tgtEl>
                                      </p:cBhvr>
                                    </p:animEffect>
                                    <p:animScale>
                                      <p:cBhvr>
                                        <p:cTn id="22" dur="125" autoRev="1" fill="hold"/>
                                        <p:tgtEl>
                                          <p:spTgt spid="40"/>
                                        </p:tgtEl>
                                      </p:cBhvr>
                                      <p:by x="105000" y="105000"/>
                                    </p:animScale>
                                  </p:childTnLst>
                                </p:cTn>
                              </p:par>
                              <p:par>
                                <p:cTn id="23" presetID="10" presetClass="entr" presetSubtype="0" fill="hold" nodeType="withEffect">
                                  <p:stCondLst>
                                    <p:cond delay="25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250"/>
                                        <p:tgtEl>
                                          <p:spTgt spid="38"/>
                                        </p:tgtEl>
                                      </p:cBhvr>
                                    </p:animEffect>
                                  </p:childTnLst>
                                </p:cTn>
                              </p:par>
                              <p:par>
                                <p:cTn id="26" presetID="63" presetClass="path" presetSubtype="0" accel="50000" decel="50000" fill="hold" nodeType="withEffect">
                                  <p:stCondLst>
                                    <p:cond delay="250"/>
                                  </p:stCondLst>
                                  <p:childTnLst>
                                    <p:animMotion origin="layout" path="M -0.45833 0.12619 L -3.46945E-18 4.9676E-6 " pathEditMode="relative" rAng="0" ptsTypes="AA">
                                      <p:cBhvr>
                                        <p:cTn id="27" dur="400" fill="hold"/>
                                        <p:tgtEl>
                                          <p:spTgt spid="38"/>
                                        </p:tgtEl>
                                        <p:attrNameLst>
                                          <p:attrName>ppt_x</p:attrName>
                                          <p:attrName>ppt_y</p:attrName>
                                        </p:attrNameLst>
                                      </p:cBhvr>
                                      <p:rCtr x="22917" y="-6325"/>
                                    </p:animMotion>
                                  </p:childTnLst>
                                </p:cTn>
                              </p:par>
                            </p:childTnLst>
                          </p:cTn>
                        </p:par>
                        <p:par>
                          <p:cTn id="28" fill="hold">
                            <p:stCondLst>
                              <p:cond delay="3400"/>
                            </p:stCondLst>
                            <p:childTnLst>
                              <p:par>
                                <p:cTn id="29" presetID="26" presetClass="emph" presetSubtype="0" fill="hold" nodeType="afterEffect">
                                  <p:stCondLst>
                                    <p:cond delay="0"/>
                                  </p:stCondLst>
                                  <p:childTnLst>
                                    <p:animEffect transition="out" filter="fade">
                                      <p:cBhvr>
                                        <p:cTn id="30" dur="250" tmFilter="0, 0; .2, .5; .8, .5; 1, 0"/>
                                        <p:tgtEl>
                                          <p:spTgt spid="38"/>
                                        </p:tgtEl>
                                      </p:cBhvr>
                                    </p:animEffect>
                                    <p:animScale>
                                      <p:cBhvr>
                                        <p:cTn id="31" dur="125" autoRev="1" fill="hold"/>
                                        <p:tgtEl>
                                          <p:spTgt spid="38"/>
                                        </p:tgtEl>
                                      </p:cBhvr>
                                      <p:by x="105000" y="105000"/>
                                    </p:animScale>
                                  </p:childTnLst>
                                </p:cTn>
                              </p:par>
                              <p:par>
                                <p:cTn id="32" presetID="10" presetClass="entr" presetSubtype="0" fill="hold" nodeType="withEffect">
                                  <p:stCondLst>
                                    <p:cond delay="25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400"/>
                                        <p:tgtEl>
                                          <p:spTgt spid="41"/>
                                        </p:tgtEl>
                                      </p:cBhvr>
                                    </p:animEffect>
                                  </p:childTnLst>
                                </p:cTn>
                              </p:par>
                              <p:par>
                                <p:cTn id="35" presetID="63" presetClass="path" presetSubtype="0" accel="50000" decel="50000" fill="hold" nodeType="withEffect">
                                  <p:stCondLst>
                                    <p:cond delay="250"/>
                                  </p:stCondLst>
                                  <p:childTnLst>
                                    <p:animMotion origin="layout" path="M 0.13333 -0.03582 L 0.85833 -0.2307 " pathEditMode="relative" rAng="0" ptsTypes="AA">
                                      <p:cBhvr>
                                        <p:cTn id="36" dur="400" spd="-100000" fill="hold"/>
                                        <p:tgtEl>
                                          <p:spTgt spid="41"/>
                                        </p:tgtEl>
                                        <p:attrNameLst>
                                          <p:attrName>ppt_x</p:attrName>
                                          <p:attrName>ppt_y</p:attrName>
                                        </p:attrNameLst>
                                      </p:cBhvr>
                                      <p:rCtr x="36250" y="-9759"/>
                                    </p:animMotion>
                                  </p:childTnLst>
                                </p:cTn>
                              </p:par>
                            </p:childTnLst>
                          </p:cTn>
                        </p:par>
                        <p:par>
                          <p:cTn id="37" fill="hold">
                            <p:stCondLst>
                              <p:cond delay="4050"/>
                            </p:stCondLst>
                            <p:childTnLst>
                              <p:par>
                                <p:cTn id="38" presetID="10" presetClass="entr" presetSubtype="0" fill="hold" nodeType="afterEffect">
                                  <p:stCondLst>
                                    <p:cond delay="15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400"/>
                                        <p:tgtEl>
                                          <p:spTgt spid="44"/>
                                        </p:tgtEl>
                                      </p:cBhvr>
                                    </p:animEffect>
                                  </p:childTnLst>
                                </p:cTn>
                              </p:par>
                              <p:par>
                                <p:cTn id="41" presetID="63" presetClass="path" presetSubtype="0" accel="50000" decel="50000" fill="hold" nodeType="withEffect">
                                  <p:stCondLst>
                                    <p:cond delay="150"/>
                                  </p:stCondLst>
                                  <p:childTnLst>
                                    <p:animMotion origin="layout" path="M -0.38646 0.10651 L 1.66667E-6 6.45261E-7 " pathEditMode="relative" rAng="0" ptsTypes="AA">
                                      <p:cBhvr>
                                        <p:cTn id="42" dur="400" fill="hold"/>
                                        <p:tgtEl>
                                          <p:spTgt spid="44"/>
                                        </p:tgtEl>
                                        <p:attrNameLst>
                                          <p:attrName>ppt_x</p:attrName>
                                          <p:attrName>ppt_y</p:attrName>
                                        </p:attrNameLst>
                                      </p:cBhvr>
                                      <p:rCtr x="19323" y="-5341"/>
                                    </p:animMotion>
                                  </p:childTnLst>
                                </p:cTn>
                              </p:par>
                            </p:childTnLst>
                          </p:cTn>
                        </p:par>
                        <p:par>
                          <p:cTn id="43" fill="hold">
                            <p:stCondLst>
                              <p:cond delay="4600"/>
                            </p:stCondLst>
                            <p:childTnLst>
                              <p:par>
                                <p:cTn id="44" presetID="26" presetClass="emph" presetSubtype="0" fill="hold" nodeType="afterEffect">
                                  <p:stCondLst>
                                    <p:cond delay="0"/>
                                  </p:stCondLst>
                                  <p:childTnLst>
                                    <p:animEffect transition="out" filter="fade">
                                      <p:cBhvr>
                                        <p:cTn id="45" dur="250" tmFilter="0, 0; .2, .5; .8, .5; 1, 0"/>
                                        <p:tgtEl>
                                          <p:spTgt spid="44"/>
                                        </p:tgtEl>
                                      </p:cBhvr>
                                    </p:animEffect>
                                    <p:animScale>
                                      <p:cBhvr>
                                        <p:cTn id="46" dur="125" autoRev="1" fill="hold"/>
                                        <p:tgtEl>
                                          <p:spTgt spid="44"/>
                                        </p:tgtEl>
                                      </p:cBhvr>
                                      <p:by x="105000" y="105000"/>
                                    </p:animScale>
                                  </p:childTnLst>
                                </p:cTn>
                              </p:par>
                              <p:par>
                                <p:cTn id="47" presetID="10"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400"/>
                                        <p:tgtEl>
                                          <p:spTgt spid="47"/>
                                        </p:tgtEl>
                                      </p:cBhvr>
                                    </p:animEffect>
                                  </p:childTnLst>
                                </p:cTn>
                              </p:par>
                              <p:par>
                                <p:cTn id="50" presetID="63" presetClass="path" presetSubtype="0" accel="50000" decel="50000" fill="hold" nodeType="withEffect">
                                  <p:stCondLst>
                                    <p:cond delay="0"/>
                                  </p:stCondLst>
                                  <p:childTnLst>
                                    <p:animMotion origin="layout" path="M -0.0625 0.01945 L 0.2283 -0.06082 " pathEditMode="relative" rAng="0" ptsTypes="AA">
                                      <p:cBhvr>
                                        <p:cTn id="51" dur="400" spd="-100000" fill="hold"/>
                                        <p:tgtEl>
                                          <p:spTgt spid="47"/>
                                        </p:tgtEl>
                                        <p:attrNameLst>
                                          <p:attrName>ppt_x</p:attrName>
                                          <p:attrName>ppt_y</p:attrName>
                                        </p:attrNameLst>
                                      </p:cBhvr>
                                      <p:rCtr x="14531" y="-4014"/>
                                    </p:animMotion>
                                  </p:childTnLst>
                                </p:cTn>
                              </p:par>
                            </p:childTnLst>
                          </p:cTn>
                        </p:par>
                        <p:par>
                          <p:cTn id="52" fill="hold">
                            <p:stCondLst>
                              <p:cond delay="5000"/>
                            </p:stCondLst>
                            <p:childTnLst>
                              <p:par>
                                <p:cTn id="53" presetID="26" presetClass="emph" presetSubtype="0" fill="hold" nodeType="afterEffect">
                                  <p:stCondLst>
                                    <p:cond delay="0"/>
                                  </p:stCondLst>
                                  <p:childTnLst>
                                    <p:animEffect transition="out" filter="fade">
                                      <p:cBhvr>
                                        <p:cTn id="54" dur="250" tmFilter="0, 0; .2, .5; .8, .5; 1, 0"/>
                                        <p:tgtEl>
                                          <p:spTgt spid="47"/>
                                        </p:tgtEl>
                                      </p:cBhvr>
                                    </p:animEffect>
                                    <p:animScale>
                                      <p:cBhvr>
                                        <p:cTn id="55" dur="125" autoRev="1" fill="hold"/>
                                        <p:tgtEl>
                                          <p:spTgt spid="47"/>
                                        </p:tgtEl>
                                      </p:cBhvr>
                                      <p:by x="105000" y="105000"/>
                                    </p:animScale>
                                  </p:childTnLst>
                                </p:cTn>
                              </p:par>
                              <p:par>
                                <p:cTn id="56" presetID="22" presetClass="entr" presetSubtype="2" fill="hold" grpId="0" nodeType="withEffect">
                                  <p:stCondLst>
                                    <p:cond delay="0"/>
                                  </p:stCondLst>
                                  <p:childTnLst>
                                    <p:set>
                                      <p:cBhvr>
                                        <p:cTn id="57" dur="1" fill="hold">
                                          <p:stCondLst>
                                            <p:cond delay="0"/>
                                          </p:stCondLst>
                                        </p:cTn>
                                        <p:tgtEl>
                                          <p:spTgt spid="7">
                                            <p:txEl>
                                              <p:pRg st="0" end="0"/>
                                            </p:txEl>
                                          </p:spTgt>
                                        </p:tgtEl>
                                        <p:attrNameLst>
                                          <p:attrName>style.visibility</p:attrName>
                                        </p:attrNameLst>
                                      </p:cBhvr>
                                      <p:to>
                                        <p:strVal val="visible"/>
                                      </p:to>
                                    </p:set>
                                    <p:animEffect transition="in" filter="wipe(right)">
                                      <p:cBhvr>
                                        <p:cTn id="58" dur="1000"/>
                                        <p:tgtEl>
                                          <p:spTgt spid="7">
                                            <p:txEl>
                                              <p:pRg st="0" end="0"/>
                                            </p:txEl>
                                          </p:spTgt>
                                        </p:tgtEl>
                                      </p:cBhvr>
                                    </p:animEffect>
                                  </p:childTnLst>
                                </p:cTn>
                              </p:par>
                              <p:par>
                                <p:cTn id="59" presetID="22" presetClass="entr" presetSubtype="8" fill="hold" grpId="0" nodeType="withEffect">
                                  <p:stCondLst>
                                    <p:cond delay="100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1000"/>
                                        <p:tgtEl>
                                          <p:spTgt spid="12"/>
                                        </p:tgtEl>
                                      </p:cBhvr>
                                    </p:animEffect>
                                  </p:childTnLst>
                                </p:cTn>
                              </p:par>
                              <p:par>
                                <p:cTn id="62" presetID="22" presetClass="entr" presetSubtype="8" fill="hold" grpId="0" nodeType="withEffect">
                                  <p:stCondLst>
                                    <p:cond delay="1600"/>
                                  </p:stCondLst>
                                  <p:childTnLst>
                                    <p:set>
                                      <p:cBhvr>
                                        <p:cTn id="63" dur="1" fill="hold">
                                          <p:stCondLst>
                                            <p:cond delay="0"/>
                                          </p:stCondLst>
                                        </p:cTn>
                                        <p:tgtEl>
                                          <p:spTgt spid="5">
                                            <p:txEl>
                                              <p:pRg st="0" end="0"/>
                                            </p:txEl>
                                          </p:spTgt>
                                        </p:tgtEl>
                                        <p:attrNameLst>
                                          <p:attrName>style.visibility</p:attrName>
                                        </p:attrNameLst>
                                      </p:cBhvr>
                                      <p:to>
                                        <p:strVal val="visible"/>
                                      </p:to>
                                    </p:set>
                                    <p:animEffect transition="in" filter="wipe(left)">
                                      <p:cBhvr>
                                        <p:cTn id="64"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2"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right)">
                      <p:cBhvr>
                        <p:cTn dur="1000"/>
                        <p:tgtEl>
                          <p:spTgt spid="7"/>
                        </p:tgtEl>
                      </p:cBhvr>
                    </p:animEffect>
                  </p:childTnLst>
                </p:cTn>
              </p:par>
            </p:tnLst>
          </p:tmpl>
        </p:tmplLst>
      </p:bldP>
      <p:bldP spid="12" grpId="0"/>
      <p:bldP spid="5" grpId="0" build="p">
        <p:tmplLst>
          <p:tmpl lvl="1">
            <p:tnLst>
              <p:par>
                <p:cTn presetID="22" presetClass="entr" presetSubtype="8" fill="hold" nodeType="withEffect">
                  <p:stCondLst>
                    <p:cond delay="1600"/>
                  </p:stCondLst>
                  <p:childTnLst>
                    <p:set>
                      <p:cBhvr>
                        <p:cTn dur="1" fill="hold">
                          <p:stCondLst>
                            <p:cond delay="0"/>
                          </p:stCondLst>
                        </p:cTn>
                        <p:tgtEl>
                          <p:spTgt spid="5"/>
                        </p:tgtEl>
                        <p:attrNameLst>
                          <p:attrName>style.visibility</p:attrName>
                        </p:attrNameLst>
                      </p:cBhvr>
                      <p:to>
                        <p:strVal val="visible"/>
                      </p:to>
                    </p:set>
                    <p:animEffect transition="in" filter="wipe(left)">
                      <p:cBhvr>
                        <p:cTn dur="1000"/>
                        <p:tgtEl>
                          <p:spTgt spid="5"/>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ur Mission 01">
    <p:spTree>
      <p:nvGrpSpPr>
        <p:cNvPr id="1" name=""/>
        <p:cNvGrpSpPr/>
        <p:nvPr/>
      </p:nvGrpSpPr>
      <p:grpSpPr>
        <a:xfrm>
          <a:off x="0" y="0"/>
          <a:ext cx="0" cy="0"/>
          <a:chOff x="0" y="0"/>
          <a:chExt cx="0" cy="0"/>
        </a:xfrm>
      </p:grpSpPr>
      <p:cxnSp>
        <p:nvCxnSpPr>
          <p:cNvPr id="8" name="Straight Connector 7"/>
          <p:cNvCxnSpPr/>
          <p:nvPr userDrawn="1"/>
        </p:nvCxnSpPr>
        <p:spPr>
          <a:xfrm flipH="1">
            <a:off x="5943600" y="1453896"/>
            <a:ext cx="2732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9" name="Text Placeholder 27"/>
          <p:cNvSpPr>
            <a:spLocks noGrp="1"/>
          </p:cNvSpPr>
          <p:nvPr>
            <p:ph type="body" sz="quarter" idx="16" hasCustomPrompt="1"/>
          </p:nvPr>
        </p:nvSpPr>
        <p:spPr>
          <a:xfrm>
            <a:off x="5943600" y="971550"/>
            <a:ext cx="2827020" cy="457200"/>
          </a:xfrm>
          <a:prstGeom prst="rect">
            <a:avLst/>
          </a:prstGeom>
        </p:spPr>
        <p:txBody>
          <a:bodyPr/>
          <a:lstStyle>
            <a:lvl1pPr marL="0" indent="0" algn="r">
              <a:buNone/>
              <a:defRPr sz="2800" b="0" spc="-100" baseline="0">
                <a:solidFill>
                  <a:srgbClr val="EB2429"/>
                </a:solidFill>
              </a:defRPr>
            </a:lvl1pPr>
          </a:lstStyle>
          <a:p>
            <a:pPr lvl="0"/>
            <a:r>
              <a:rPr lang="en-US" dirty="0"/>
              <a:t>OUR  MISSIONS</a:t>
            </a:r>
          </a:p>
        </p:txBody>
      </p:sp>
      <p:sp>
        <p:nvSpPr>
          <p:cNvPr id="10" name="Text Placeholder 30"/>
          <p:cNvSpPr>
            <a:spLocks noGrp="1"/>
          </p:cNvSpPr>
          <p:nvPr>
            <p:ph type="body" sz="quarter" idx="12"/>
          </p:nvPr>
        </p:nvSpPr>
        <p:spPr>
          <a:xfrm>
            <a:off x="5386316" y="1581150"/>
            <a:ext cx="3382780" cy="2133600"/>
          </a:xfrm>
          <a:custGeom>
            <a:avLst/>
            <a:gdLst>
              <a:gd name="connsiteX0" fmla="*/ 0 w 2673096"/>
              <a:gd name="connsiteY0" fmla="*/ 0 h 1828800"/>
              <a:gd name="connsiteX1" fmla="*/ 2673096 w 2673096"/>
              <a:gd name="connsiteY1" fmla="*/ 0 h 1828800"/>
              <a:gd name="connsiteX2" fmla="*/ 2673096 w 2673096"/>
              <a:gd name="connsiteY2" fmla="*/ 1828800 h 1828800"/>
              <a:gd name="connsiteX3" fmla="*/ 0 w 2673096"/>
              <a:gd name="connsiteY3" fmla="*/ 1828800 h 1828800"/>
              <a:gd name="connsiteX4" fmla="*/ 0 w 2673096"/>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709684 w 3382780"/>
              <a:gd name="connsiteY3" fmla="*/ 1828800 h 1828800"/>
              <a:gd name="connsiteX4" fmla="*/ 0 w 3382780"/>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1323833 w 3382780"/>
              <a:gd name="connsiteY3" fmla="*/ 1828800 h 1828800"/>
              <a:gd name="connsiteX4" fmla="*/ 0 w 3382780"/>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1542197 w 3382780"/>
              <a:gd name="connsiteY3" fmla="*/ 1828800 h 1828800"/>
              <a:gd name="connsiteX4" fmla="*/ 0 w 3382780"/>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1610435 w 3382780"/>
              <a:gd name="connsiteY3" fmla="*/ 1828800 h 1828800"/>
              <a:gd name="connsiteX4" fmla="*/ 0 w 338278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2780" h="1828800">
                <a:moveTo>
                  <a:pt x="0" y="0"/>
                </a:moveTo>
                <a:lnTo>
                  <a:pt x="3382780" y="0"/>
                </a:lnTo>
                <a:lnTo>
                  <a:pt x="3382780" y="1828800"/>
                </a:lnTo>
                <a:lnTo>
                  <a:pt x="1610435" y="1828800"/>
                </a:lnTo>
                <a:lnTo>
                  <a:pt x="0" y="0"/>
                </a:lnTo>
                <a:close/>
              </a:path>
            </a:pathLst>
          </a:custGeom>
        </p:spPr>
        <p:txBody>
          <a:bodyPr/>
          <a:lstStyle>
            <a:lvl1pPr marL="0" indent="0" algn="r">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2" name="Media Placeholder 2"/>
          <p:cNvSpPr>
            <a:spLocks noGrp="1"/>
          </p:cNvSpPr>
          <p:nvPr>
            <p:ph type="media" sz="quarter" idx="17" hasCustomPrompt="1"/>
          </p:nvPr>
        </p:nvSpPr>
        <p:spPr>
          <a:xfrm>
            <a:off x="598558" y="538060"/>
            <a:ext cx="6270484" cy="3971164"/>
          </a:xfrm>
          <a:custGeom>
            <a:avLst/>
            <a:gdLst>
              <a:gd name="connsiteX0" fmla="*/ 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0 w 4590288"/>
              <a:gd name="connsiteY4" fmla="*/ 0 h 2889504"/>
              <a:gd name="connsiteX0" fmla="*/ 67286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672860 w 4590288"/>
              <a:gd name="connsiteY4" fmla="*/ 0 h 2889504"/>
              <a:gd name="connsiteX0" fmla="*/ 629728 w 4547156"/>
              <a:gd name="connsiteY0" fmla="*/ 0 h 2889504"/>
              <a:gd name="connsiteX1" fmla="*/ 4547156 w 4547156"/>
              <a:gd name="connsiteY1" fmla="*/ 0 h 2889504"/>
              <a:gd name="connsiteX2" fmla="*/ 4547156 w 4547156"/>
              <a:gd name="connsiteY2" fmla="*/ 2889504 h 2889504"/>
              <a:gd name="connsiteX3" fmla="*/ 0 w 4547156"/>
              <a:gd name="connsiteY3" fmla="*/ 2889504 h 2889504"/>
              <a:gd name="connsiteX4" fmla="*/ 629728 w 4547156"/>
              <a:gd name="connsiteY4" fmla="*/ 0 h 2889504"/>
              <a:gd name="connsiteX0" fmla="*/ 603849 w 4521277"/>
              <a:gd name="connsiteY0" fmla="*/ 0 h 2889504"/>
              <a:gd name="connsiteX1" fmla="*/ 4521277 w 4521277"/>
              <a:gd name="connsiteY1" fmla="*/ 0 h 2889504"/>
              <a:gd name="connsiteX2" fmla="*/ 4521277 w 4521277"/>
              <a:gd name="connsiteY2" fmla="*/ 2889504 h 2889504"/>
              <a:gd name="connsiteX3" fmla="*/ 0 w 4521277"/>
              <a:gd name="connsiteY3" fmla="*/ 2889504 h 2889504"/>
              <a:gd name="connsiteX4" fmla="*/ 603849 w 4521277"/>
              <a:gd name="connsiteY4" fmla="*/ 0 h 2889504"/>
              <a:gd name="connsiteX0" fmla="*/ 0 w 4734292"/>
              <a:gd name="connsiteY0" fmla="*/ 0 h 3681079"/>
              <a:gd name="connsiteX1" fmla="*/ 4734292 w 4734292"/>
              <a:gd name="connsiteY1" fmla="*/ 791575 h 3681079"/>
              <a:gd name="connsiteX2" fmla="*/ 4734292 w 4734292"/>
              <a:gd name="connsiteY2" fmla="*/ 3681079 h 3681079"/>
              <a:gd name="connsiteX3" fmla="*/ 213015 w 4734292"/>
              <a:gd name="connsiteY3" fmla="*/ 3681079 h 3681079"/>
              <a:gd name="connsiteX4" fmla="*/ 0 w 4734292"/>
              <a:gd name="connsiteY4" fmla="*/ 0 h 3681079"/>
              <a:gd name="connsiteX0" fmla="*/ 1079337 w 5813629"/>
              <a:gd name="connsiteY0" fmla="*/ 0 h 3681079"/>
              <a:gd name="connsiteX1" fmla="*/ 5813629 w 5813629"/>
              <a:gd name="connsiteY1" fmla="*/ 791575 h 3681079"/>
              <a:gd name="connsiteX2" fmla="*/ 5813629 w 5813629"/>
              <a:gd name="connsiteY2" fmla="*/ 3681079 h 3681079"/>
              <a:gd name="connsiteX3" fmla="*/ 0 w 5813629"/>
              <a:gd name="connsiteY3" fmla="*/ 3462714 h 3681079"/>
              <a:gd name="connsiteX4" fmla="*/ 1079337 w 5813629"/>
              <a:gd name="connsiteY4" fmla="*/ 0 h 3681079"/>
              <a:gd name="connsiteX0" fmla="*/ 1079337 w 5813629"/>
              <a:gd name="connsiteY0" fmla="*/ 27296 h 3708375"/>
              <a:gd name="connsiteX1" fmla="*/ 4155517 w 5813629"/>
              <a:gd name="connsiteY1" fmla="*/ 0 h 3708375"/>
              <a:gd name="connsiteX2" fmla="*/ 5813629 w 5813629"/>
              <a:gd name="connsiteY2" fmla="*/ 3708375 h 3708375"/>
              <a:gd name="connsiteX3" fmla="*/ 0 w 5813629"/>
              <a:gd name="connsiteY3" fmla="*/ 3490010 h 3708375"/>
              <a:gd name="connsiteX4" fmla="*/ 1079337 w 5813629"/>
              <a:gd name="connsiteY4" fmla="*/ 27296 h 3708375"/>
              <a:gd name="connsiteX0" fmla="*/ 1079337 w 4155517"/>
              <a:gd name="connsiteY0" fmla="*/ 27296 h 3490010"/>
              <a:gd name="connsiteX1" fmla="*/ 4155517 w 4155517"/>
              <a:gd name="connsiteY1" fmla="*/ 0 h 3490010"/>
              <a:gd name="connsiteX2" fmla="*/ 3789757 w 4155517"/>
              <a:gd name="connsiteY2" fmla="*/ 2411830 h 3490010"/>
              <a:gd name="connsiteX3" fmla="*/ 0 w 4155517"/>
              <a:gd name="connsiteY3" fmla="*/ 3490010 h 3490010"/>
              <a:gd name="connsiteX4" fmla="*/ 1079337 w 4155517"/>
              <a:gd name="connsiteY4" fmla="*/ 27296 h 3490010"/>
              <a:gd name="connsiteX0" fmla="*/ 1079337 w 4691965"/>
              <a:gd name="connsiteY0" fmla="*/ 27296 h 3490010"/>
              <a:gd name="connsiteX1" fmla="*/ 4155517 w 4691965"/>
              <a:gd name="connsiteY1" fmla="*/ 0 h 3490010"/>
              <a:gd name="connsiteX2" fmla="*/ 4691965 w 4691965"/>
              <a:gd name="connsiteY2" fmla="*/ 3066927 h 3490010"/>
              <a:gd name="connsiteX3" fmla="*/ 0 w 4691965"/>
              <a:gd name="connsiteY3" fmla="*/ 3490010 h 3490010"/>
              <a:gd name="connsiteX4" fmla="*/ 1079337 w 4691965"/>
              <a:gd name="connsiteY4" fmla="*/ 27296 h 3490010"/>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3490010 h 5796496"/>
              <a:gd name="connsiteX4" fmla="*/ 1079337 w 5167453"/>
              <a:gd name="connsiteY4" fmla="*/ 27296 h 5796496"/>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3490010 h 5796496"/>
              <a:gd name="connsiteX4" fmla="*/ 1079337 w 5167453"/>
              <a:gd name="connsiteY4" fmla="*/ 27296 h 5796496"/>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5482596 h 5796496"/>
              <a:gd name="connsiteX4" fmla="*/ 1079337 w 5167453"/>
              <a:gd name="connsiteY4" fmla="*/ 27296 h 5796496"/>
              <a:gd name="connsiteX0" fmla="*/ 1823049 w 5911165"/>
              <a:gd name="connsiteY0" fmla="*/ 27296 h 5796497"/>
              <a:gd name="connsiteX1" fmla="*/ 4899229 w 5911165"/>
              <a:gd name="connsiteY1" fmla="*/ 0 h 5796497"/>
              <a:gd name="connsiteX2" fmla="*/ 5911165 w 5911165"/>
              <a:gd name="connsiteY2" fmla="*/ 5796496 h 5796497"/>
              <a:gd name="connsiteX3" fmla="*/ 0 w 5911165"/>
              <a:gd name="connsiteY3" fmla="*/ 5796497 h 5796497"/>
              <a:gd name="connsiteX4" fmla="*/ 1823049 w 5911165"/>
              <a:gd name="connsiteY4" fmla="*/ 27296 h 5796497"/>
              <a:gd name="connsiteX0" fmla="*/ 1823049 w 5911165"/>
              <a:gd name="connsiteY0" fmla="*/ 0 h 5796497"/>
              <a:gd name="connsiteX1" fmla="*/ 4899229 w 5911165"/>
              <a:gd name="connsiteY1" fmla="*/ 0 h 5796497"/>
              <a:gd name="connsiteX2" fmla="*/ 5911165 w 5911165"/>
              <a:gd name="connsiteY2" fmla="*/ 5796496 h 5796497"/>
              <a:gd name="connsiteX3" fmla="*/ 0 w 5911165"/>
              <a:gd name="connsiteY3" fmla="*/ 5796497 h 5796497"/>
              <a:gd name="connsiteX4" fmla="*/ 1823049 w 5911165"/>
              <a:gd name="connsiteY4" fmla="*/ 0 h 5796497"/>
              <a:gd name="connsiteX0" fmla="*/ 0 w 6550900"/>
              <a:gd name="connsiteY0" fmla="*/ 668744 h 5796497"/>
              <a:gd name="connsiteX1" fmla="*/ 5538964 w 6550900"/>
              <a:gd name="connsiteY1" fmla="*/ 0 h 5796497"/>
              <a:gd name="connsiteX2" fmla="*/ 6550900 w 6550900"/>
              <a:gd name="connsiteY2" fmla="*/ 5796496 h 5796497"/>
              <a:gd name="connsiteX3" fmla="*/ 639735 w 6550900"/>
              <a:gd name="connsiteY3" fmla="*/ 5796497 h 5796497"/>
              <a:gd name="connsiteX4" fmla="*/ 0 w 6550900"/>
              <a:gd name="connsiteY4" fmla="*/ 668744 h 5796497"/>
              <a:gd name="connsiteX0" fmla="*/ 0 w 6550900"/>
              <a:gd name="connsiteY0" fmla="*/ 668744 h 5796496"/>
              <a:gd name="connsiteX1" fmla="*/ 5538964 w 6550900"/>
              <a:gd name="connsiteY1" fmla="*/ 0 h 5796496"/>
              <a:gd name="connsiteX2" fmla="*/ 6550900 w 6550900"/>
              <a:gd name="connsiteY2" fmla="*/ 5796496 h 5796496"/>
              <a:gd name="connsiteX3" fmla="*/ 5751 w 6550900"/>
              <a:gd name="connsiteY3" fmla="*/ 5114105 h 5796496"/>
              <a:gd name="connsiteX4" fmla="*/ 0 w 6550900"/>
              <a:gd name="connsiteY4" fmla="*/ 668744 h 5796496"/>
              <a:gd name="connsiteX0" fmla="*/ 0 w 6550900"/>
              <a:gd name="connsiteY0" fmla="*/ 0 h 5127752"/>
              <a:gd name="connsiteX1" fmla="*/ 4356340 w 6550900"/>
              <a:gd name="connsiteY1" fmla="*/ 1746925 h 5127752"/>
              <a:gd name="connsiteX2" fmla="*/ 6550900 w 6550900"/>
              <a:gd name="connsiteY2" fmla="*/ 5127752 h 5127752"/>
              <a:gd name="connsiteX3" fmla="*/ 5751 w 6550900"/>
              <a:gd name="connsiteY3" fmla="*/ 4445361 h 5127752"/>
              <a:gd name="connsiteX4" fmla="*/ 0 w 6550900"/>
              <a:gd name="connsiteY4" fmla="*/ 0 h 5127752"/>
              <a:gd name="connsiteX0" fmla="*/ 0 w 6550900"/>
              <a:gd name="connsiteY0" fmla="*/ 0 h 5127752"/>
              <a:gd name="connsiteX1" fmla="*/ 3259060 w 6550900"/>
              <a:gd name="connsiteY1" fmla="*/ 1 h 5127752"/>
              <a:gd name="connsiteX2" fmla="*/ 6550900 w 6550900"/>
              <a:gd name="connsiteY2" fmla="*/ 5127752 h 5127752"/>
              <a:gd name="connsiteX3" fmla="*/ 5751 w 6550900"/>
              <a:gd name="connsiteY3" fmla="*/ 4445361 h 5127752"/>
              <a:gd name="connsiteX4" fmla="*/ 0 w 6550900"/>
              <a:gd name="connsiteY4" fmla="*/ 0 h 5127752"/>
              <a:gd name="connsiteX0" fmla="*/ 0 w 6270484"/>
              <a:gd name="connsiteY0" fmla="*/ 0 h 4445361"/>
              <a:gd name="connsiteX1" fmla="*/ 3259060 w 6270484"/>
              <a:gd name="connsiteY1" fmla="*/ 1 h 4445361"/>
              <a:gd name="connsiteX2" fmla="*/ 6270484 w 6270484"/>
              <a:gd name="connsiteY2" fmla="*/ 4445360 h 4445361"/>
              <a:gd name="connsiteX3" fmla="*/ 5751 w 6270484"/>
              <a:gd name="connsiteY3" fmla="*/ 4445361 h 4445361"/>
              <a:gd name="connsiteX4" fmla="*/ 0 w 6270484"/>
              <a:gd name="connsiteY4" fmla="*/ 0 h 4445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0484" h="4445361">
                <a:moveTo>
                  <a:pt x="0" y="0"/>
                </a:moveTo>
                <a:lnTo>
                  <a:pt x="3259060" y="1"/>
                </a:lnTo>
                <a:lnTo>
                  <a:pt x="6270484" y="4445360"/>
                </a:lnTo>
                <a:lnTo>
                  <a:pt x="5751" y="4445361"/>
                </a:lnTo>
                <a:lnTo>
                  <a:pt x="0" y="0"/>
                </a:lnTo>
                <a:close/>
              </a:path>
            </a:pathLst>
          </a:custGeom>
          <a:solidFill>
            <a:schemeClr val="bg1">
              <a:lumMod val="65000"/>
            </a:schemeClr>
          </a:solidFill>
        </p:spPr>
        <p:txBody>
          <a:bodyPr/>
          <a:lstStyle>
            <a:lvl1pPr marL="2006600" indent="-177800" algn="r">
              <a:tabLst>
                <a:tab pos="2006600" algn="l"/>
              </a:tabLst>
              <a:defRPr sz="1200" baseline="0"/>
            </a:lvl1pPr>
          </a:lstStyle>
          <a:p>
            <a:r>
              <a:rPr lang="en-US" dirty="0"/>
              <a:t>Media</a:t>
            </a:r>
          </a:p>
        </p:txBody>
      </p:sp>
    </p:spTree>
    <p:extLst>
      <p:ext uri="{BB962C8B-B14F-4D97-AF65-F5344CB8AC3E}">
        <p14:creationId xmlns:p14="http://schemas.microsoft.com/office/powerpoint/2010/main" val="90466328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1000"/>
                            </p:stCondLst>
                            <p:childTnLst>
                              <p:par>
                                <p:cTn id="9" presetID="22" presetClass="entr" presetSubtype="4" fill="hold" grpId="0" nodeType="afterEffect">
                                  <p:stCondLst>
                                    <p:cond delay="25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down)">
                                      <p:cBhvr>
                                        <p:cTn id="11" dur="750"/>
                                        <p:tgtEl>
                                          <p:spTgt spid="9">
                                            <p:txEl>
                                              <p:pRg st="0" end="0"/>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up)">
                                      <p:cBhvr>
                                        <p:cTn id="15" dur="500"/>
                                        <p:tgtEl>
                                          <p:spTgt spid="10">
                                            <p:txEl>
                                              <p:pRg st="0" end="0"/>
                                            </p:txEl>
                                          </p:spTgt>
                                        </p:tgtEl>
                                      </p:cBhvr>
                                    </p:animEffect>
                                  </p:childTnLst>
                                </p:cTn>
                              </p:par>
                            </p:childTnLst>
                          </p:cTn>
                        </p:par>
                        <p:par>
                          <p:cTn id="16" fill="hold">
                            <p:stCondLst>
                              <p:cond delay="2500"/>
                            </p:stCondLst>
                            <p:childTnLst>
                              <p:par>
                                <p:cTn id="17" presetID="22" presetClass="entr" presetSubtype="2"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4"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wipe(down)">
                      <p:cBhvr>
                        <p:cTn dur="750"/>
                        <p:tgtEl>
                          <p:spTgt spid="9"/>
                        </p:tgtEl>
                      </p:cBhvr>
                    </p:animEffect>
                  </p:childTnLst>
                </p:cTn>
              </p:par>
            </p:tnLst>
          </p:tmpl>
        </p:tmplLst>
      </p:bldP>
      <p:bldP spid="10" grpId="0" build="p">
        <p:tmplLst>
          <p:tmpl lvl="1">
            <p:tnLst>
              <p:par>
                <p:cTn presetID="22" presetClass="entr" presetSubtype="1"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up)">
                      <p:cBhvr>
                        <p:cTn dur="500"/>
                        <p:tgtEl>
                          <p:spTgt spid="10"/>
                        </p:tgtEl>
                      </p:cBhvr>
                    </p:animEffect>
                  </p:childTnLst>
                </p:cTn>
              </p:par>
            </p:tnLst>
          </p:tmpl>
        </p:tmplLst>
      </p:bldP>
      <p:bldP spid="1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misson 02">
    <p:spTree>
      <p:nvGrpSpPr>
        <p:cNvPr id="1" name=""/>
        <p:cNvGrpSpPr/>
        <p:nvPr/>
      </p:nvGrpSpPr>
      <p:grpSpPr>
        <a:xfrm>
          <a:off x="0" y="0"/>
          <a:ext cx="0" cy="0"/>
          <a:chOff x="0" y="0"/>
          <a:chExt cx="0" cy="0"/>
        </a:xfrm>
      </p:grpSpPr>
      <p:sp>
        <p:nvSpPr>
          <p:cNvPr id="22" name="Parallelogram 5"/>
          <p:cNvSpPr/>
          <p:nvPr userDrawn="1"/>
        </p:nvSpPr>
        <p:spPr>
          <a:xfrm rot="20544283" flipV="1">
            <a:off x="6556336" y="-1040327"/>
            <a:ext cx="2091643" cy="6865774"/>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5375668"/>
              <a:gd name="connsiteY0" fmla="*/ 5459203 h 5459204"/>
              <a:gd name="connsiteX1" fmla="*/ 3328110 w 5375668"/>
              <a:gd name="connsiteY1" fmla="*/ 0 h 5459204"/>
              <a:gd name="connsiteX2" fmla="*/ 5375669 w 5375668"/>
              <a:gd name="connsiteY2" fmla="*/ 441327 h 5459204"/>
              <a:gd name="connsiteX3" fmla="*/ 940896 w 5375668"/>
              <a:gd name="connsiteY3" fmla="*/ 5459204 h 5459204"/>
              <a:gd name="connsiteX4" fmla="*/ 0 w 5375668"/>
              <a:gd name="connsiteY4" fmla="*/ 5459203 h 5459204"/>
              <a:gd name="connsiteX0" fmla="*/ 0 w 5375668"/>
              <a:gd name="connsiteY0" fmla="*/ 5289317 h 5289318"/>
              <a:gd name="connsiteX1" fmla="*/ 3809905 w 5375668"/>
              <a:gd name="connsiteY1" fmla="*/ 0 h 5289318"/>
              <a:gd name="connsiteX2" fmla="*/ 5375669 w 5375668"/>
              <a:gd name="connsiteY2" fmla="*/ 271441 h 5289318"/>
              <a:gd name="connsiteX3" fmla="*/ 940896 w 5375668"/>
              <a:gd name="connsiteY3" fmla="*/ 5289318 h 5289318"/>
              <a:gd name="connsiteX4" fmla="*/ 0 w 5375668"/>
              <a:gd name="connsiteY4" fmla="*/ 5289317 h 5289318"/>
              <a:gd name="connsiteX0" fmla="*/ 0 w 4173366"/>
              <a:gd name="connsiteY0" fmla="*/ 5289317 h 5289318"/>
              <a:gd name="connsiteX1" fmla="*/ 3809905 w 4173366"/>
              <a:gd name="connsiteY1" fmla="*/ 0 h 5289318"/>
              <a:gd name="connsiteX2" fmla="*/ 4173366 w 4173366"/>
              <a:gd name="connsiteY2" fmla="*/ 24253 h 5289318"/>
              <a:gd name="connsiteX3" fmla="*/ 940896 w 4173366"/>
              <a:gd name="connsiteY3" fmla="*/ 5289318 h 5289318"/>
              <a:gd name="connsiteX4" fmla="*/ 0 w 4173366"/>
              <a:gd name="connsiteY4" fmla="*/ 5289317 h 5289318"/>
              <a:gd name="connsiteX0" fmla="*/ 1 w 4739989"/>
              <a:gd name="connsiteY0" fmla="*/ 5273076 h 5289318"/>
              <a:gd name="connsiteX1" fmla="*/ 4376528 w 4739989"/>
              <a:gd name="connsiteY1" fmla="*/ 0 h 5289318"/>
              <a:gd name="connsiteX2" fmla="*/ 4739989 w 4739989"/>
              <a:gd name="connsiteY2" fmla="*/ 24253 h 5289318"/>
              <a:gd name="connsiteX3" fmla="*/ 1507519 w 4739989"/>
              <a:gd name="connsiteY3" fmla="*/ 5289318 h 5289318"/>
              <a:gd name="connsiteX4" fmla="*/ 1 w 4739989"/>
              <a:gd name="connsiteY4" fmla="*/ 5273076 h 5289318"/>
              <a:gd name="connsiteX0" fmla="*/ 1 w 4739989"/>
              <a:gd name="connsiteY0" fmla="*/ 5311493 h 5327735"/>
              <a:gd name="connsiteX1" fmla="*/ 4730301 w 4739989"/>
              <a:gd name="connsiteY1" fmla="*/ 0 h 5327735"/>
              <a:gd name="connsiteX2" fmla="*/ 4739989 w 4739989"/>
              <a:gd name="connsiteY2" fmla="*/ 62670 h 5327735"/>
              <a:gd name="connsiteX3" fmla="*/ 1507519 w 4739989"/>
              <a:gd name="connsiteY3" fmla="*/ 5327735 h 5327735"/>
              <a:gd name="connsiteX4" fmla="*/ 1 w 4739989"/>
              <a:gd name="connsiteY4" fmla="*/ 5311493 h 5327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9989" h="5327735">
                <a:moveTo>
                  <a:pt x="1" y="5311493"/>
                </a:moveTo>
                <a:lnTo>
                  <a:pt x="4730301" y="0"/>
                </a:lnTo>
                <a:lnTo>
                  <a:pt x="4739989" y="62670"/>
                </a:lnTo>
                <a:lnTo>
                  <a:pt x="1507519" y="5327735"/>
                </a:lnTo>
                <a:lnTo>
                  <a:pt x="1" y="5311493"/>
                </a:lnTo>
                <a:close/>
              </a:path>
            </a:pathLst>
          </a:custGeom>
          <a:solidFill>
            <a:srgbClr val="C9C9C9"/>
          </a:solidFill>
          <a:ln>
            <a:noFill/>
          </a:ln>
          <a:effectLst>
            <a:outerShdw blurRad="190500" dist="381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5"/>
          <p:cNvSpPr/>
          <p:nvPr userDrawn="1"/>
        </p:nvSpPr>
        <p:spPr>
          <a:xfrm flipV="1">
            <a:off x="6257544" y="-676447"/>
            <a:ext cx="3781806" cy="5793970"/>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459203 h 5459203"/>
              <a:gd name="connsiteX1" fmla="*/ 3328110 w 4038924"/>
              <a:gd name="connsiteY1" fmla="*/ 0 h 5459203"/>
              <a:gd name="connsiteX2" fmla="*/ 4038924 w 4038924"/>
              <a:gd name="connsiteY2" fmla="*/ 364283 h 5459203"/>
              <a:gd name="connsiteX3" fmla="*/ 1252301 w 4038924"/>
              <a:gd name="connsiteY3" fmla="*/ 5441255 h 5459203"/>
              <a:gd name="connsiteX4" fmla="*/ 0 w 4038924"/>
              <a:gd name="connsiteY4" fmla="*/ 5459203 h 5459203"/>
              <a:gd name="connsiteX0" fmla="*/ 0 w 3883221"/>
              <a:gd name="connsiteY0" fmla="*/ 5459203 h 5459203"/>
              <a:gd name="connsiteX1" fmla="*/ 3328110 w 3883221"/>
              <a:gd name="connsiteY1" fmla="*/ 0 h 5459203"/>
              <a:gd name="connsiteX2" fmla="*/ 3883221 w 3883221"/>
              <a:gd name="connsiteY2" fmla="*/ 364283 h 5459203"/>
              <a:gd name="connsiteX3" fmla="*/ 1252301 w 3883221"/>
              <a:gd name="connsiteY3" fmla="*/ 5441255 h 5459203"/>
              <a:gd name="connsiteX4" fmla="*/ 0 w 3883221"/>
              <a:gd name="connsiteY4" fmla="*/ 5459203 h 5459203"/>
              <a:gd name="connsiteX0" fmla="*/ 0 w 3883221"/>
              <a:gd name="connsiteY0" fmla="*/ 5459203 h 5459203"/>
              <a:gd name="connsiteX1" fmla="*/ 3328110 w 3883221"/>
              <a:gd name="connsiteY1" fmla="*/ 0 h 5459203"/>
              <a:gd name="connsiteX2" fmla="*/ 3883221 w 3883221"/>
              <a:gd name="connsiteY2" fmla="*/ 364283 h 5459203"/>
              <a:gd name="connsiteX3" fmla="*/ 1291227 w 3883221"/>
              <a:gd name="connsiteY3" fmla="*/ 5441256 h 5459203"/>
              <a:gd name="connsiteX4" fmla="*/ 0 w 3883221"/>
              <a:gd name="connsiteY4" fmla="*/ 5459203 h 5459203"/>
              <a:gd name="connsiteX0" fmla="*/ 0 w 3863758"/>
              <a:gd name="connsiteY0" fmla="*/ 5459203 h 5459203"/>
              <a:gd name="connsiteX1" fmla="*/ 3328110 w 3863758"/>
              <a:gd name="connsiteY1" fmla="*/ 0 h 5459203"/>
              <a:gd name="connsiteX2" fmla="*/ 3863758 w 3863758"/>
              <a:gd name="connsiteY2" fmla="*/ 400181 h 5459203"/>
              <a:gd name="connsiteX3" fmla="*/ 1291227 w 3863758"/>
              <a:gd name="connsiteY3" fmla="*/ 5441256 h 5459203"/>
              <a:gd name="connsiteX4" fmla="*/ 0 w 3863758"/>
              <a:gd name="connsiteY4" fmla="*/ 5459203 h 5459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758" h="5459203">
                <a:moveTo>
                  <a:pt x="0" y="5459203"/>
                </a:moveTo>
                <a:lnTo>
                  <a:pt x="3328110" y="0"/>
                </a:lnTo>
                <a:lnTo>
                  <a:pt x="3863758" y="400181"/>
                </a:lnTo>
                <a:lnTo>
                  <a:pt x="1291227" y="5441256"/>
                </a:lnTo>
                <a:lnTo>
                  <a:pt x="0" y="5459203"/>
                </a:lnTo>
                <a:close/>
              </a:path>
            </a:pathLst>
          </a:custGeom>
          <a:solidFill>
            <a:srgbClr val="EB2429"/>
          </a:solidFill>
          <a:ln>
            <a:noFill/>
          </a:ln>
          <a:effectLst>
            <a:outerShdw blurRad="304800" dist="381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6"/>
          <p:cNvSpPr/>
          <p:nvPr userDrawn="1"/>
        </p:nvSpPr>
        <p:spPr>
          <a:xfrm rot="11293373" flipH="1">
            <a:off x="7669641" y="-81266"/>
            <a:ext cx="1722091" cy="2805954"/>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1885767 w 1885767"/>
              <a:gd name="connsiteY0" fmla="*/ 3650692 h 3650692"/>
              <a:gd name="connsiteX1" fmla="*/ 1343776 w 1885767"/>
              <a:gd name="connsiteY1" fmla="*/ 0 h 3650692"/>
              <a:gd name="connsiteX2" fmla="*/ 0 w 1885767"/>
              <a:gd name="connsiteY2" fmla="*/ 3383135 h 3650692"/>
              <a:gd name="connsiteX3" fmla="*/ 1885767 w 1885767"/>
              <a:gd name="connsiteY3" fmla="*/ 3650692 h 3650692"/>
              <a:gd name="connsiteX0" fmla="*/ 1885767 w 2337764"/>
              <a:gd name="connsiteY0" fmla="*/ 2864855 h 2864855"/>
              <a:gd name="connsiteX1" fmla="*/ 2337764 w 2337764"/>
              <a:gd name="connsiteY1" fmla="*/ 0 h 2864855"/>
              <a:gd name="connsiteX2" fmla="*/ 0 w 2337764"/>
              <a:gd name="connsiteY2" fmla="*/ 2597298 h 2864855"/>
              <a:gd name="connsiteX3" fmla="*/ 1885767 w 2337764"/>
              <a:gd name="connsiteY3" fmla="*/ 2864855 h 2864855"/>
              <a:gd name="connsiteX0" fmla="*/ 1885767 w 2300898"/>
              <a:gd name="connsiteY0" fmla="*/ 2785978 h 2785978"/>
              <a:gd name="connsiteX1" fmla="*/ 2300898 w 2300898"/>
              <a:gd name="connsiteY1" fmla="*/ 0 h 2785978"/>
              <a:gd name="connsiteX2" fmla="*/ 0 w 2300898"/>
              <a:gd name="connsiteY2" fmla="*/ 2518421 h 2785978"/>
              <a:gd name="connsiteX3" fmla="*/ 1885767 w 2300898"/>
              <a:gd name="connsiteY3" fmla="*/ 2785978 h 2785978"/>
              <a:gd name="connsiteX0" fmla="*/ 1885767 w 2369751"/>
              <a:gd name="connsiteY0" fmla="*/ 3160382 h 3160382"/>
              <a:gd name="connsiteX1" fmla="*/ 2369751 w 2369751"/>
              <a:gd name="connsiteY1" fmla="*/ 0 h 3160382"/>
              <a:gd name="connsiteX2" fmla="*/ 0 w 2369751"/>
              <a:gd name="connsiteY2" fmla="*/ 2892825 h 3160382"/>
              <a:gd name="connsiteX3" fmla="*/ 1885767 w 2369751"/>
              <a:gd name="connsiteY3" fmla="*/ 3160382 h 3160382"/>
              <a:gd name="connsiteX0" fmla="*/ 1744354 w 2228338"/>
              <a:gd name="connsiteY0" fmla="*/ 3160382 h 3160382"/>
              <a:gd name="connsiteX1" fmla="*/ 2228338 w 2228338"/>
              <a:gd name="connsiteY1" fmla="*/ 0 h 3160382"/>
              <a:gd name="connsiteX2" fmla="*/ 0 w 2228338"/>
              <a:gd name="connsiteY2" fmla="*/ 2911986 h 3160382"/>
              <a:gd name="connsiteX3" fmla="*/ 1744354 w 2228338"/>
              <a:gd name="connsiteY3" fmla="*/ 3160382 h 3160382"/>
              <a:gd name="connsiteX0" fmla="*/ 1744354 w 2178178"/>
              <a:gd name="connsiteY0" fmla="*/ 2834917 h 2834917"/>
              <a:gd name="connsiteX1" fmla="*/ 2178178 w 2178178"/>
              <a:gd name="connsiteY1" fmla="*/ 0 h 2834917"/>
              <a:gd name="connsiteX2" fmla="*/ 0 w 2178178"/>
              <a:gd name="connsiteY2" fmla="*/ 2586521 h 2834917"/>
              <a:gd name="connsiteX3" fmla="*/ 1744354 w 2178178"/>
              <a:gd name="connsiteY3" fmla="*/ 2834917 h 2834917"/>
              <a:gd name="connsiteX0" fmla="*/ 1744354 w 2191183"/>
              <a:gd name="connsiteY0" fmla="*/ 2919296 h 2919296"/>
              <a:gd name="connsiteX1" fmla="*/ 2191183 w 2191183"/>
              <a:gd name="connsiteY1" fmla="*/ 0 h 2919296"/>
              <a:gd name="connsiteX2" fmla="*/ 0 w 2191183"/>
              <a:gd name="connsiteY2" fmla="*/ 2670900 h 2919296"/>
              <a:gd name="connsiteX3" fmla="*/ 1744354 w 2191183"/>
              <a:gd name="connsiteY3" fmla="*/ 2919296 h 2919296"/>
              <a:gd name="connsiteX0" fmla="*/ 1731500 w 2178329"/>
              <a:gd name="connsiteY0" fmla="*/ 2919296 h 2919296"/>
              <a:gd name="connsiteX1" fmla="*/ 2178329 w 2178329"/>
              <a:gd name="connsiteY1" fmla="*/ 0 h 2919296"/>
              <a:gd name="connsiteX2" fmla="*/ 1 w 2178329"/>
              <a:gd name="connsiteY2" fmla="*/ 2672642 h 2919296"/>
              <a:gd name="connsiteX3" fmla="*/ 1731500 w 2178329"/>
              <a:gd name="connsiteY3" fmla="*/ 2919296 h 2919296"/>
              <a:gd name="connsiteX0" fmla="*/ 1422155 w 1868984"/>
              <a:gd name="connsiteY0" fmla="*/ 2919296 h 2919296"/>
              <a:gd name="connsiteX1" fmla="*/ 1868984 w 1868984"/>
              <a:gd name="connsiteY1" fmla="*/ 0 h 2919296"/>
              <a:gd name="connsiteX2" fmla="*/ 0 w 1868984"/>
              <a:gd name="connsiteY2" fmla="*/ 2714558 h 2919296"/>
              <a:gd name="connsiteX3" fmla="*/ 1422155 w 1868984"/>
              <a:gd name="connsiteY3" fmla="*/ 2919296 h 2919296"/>
              <a:gd name="connsiteX0" fmla="*/ 1422155 w 1883647"/>
              <a:gd name="connsiteY0" fmla="*/ 2877827 h 2877827"/>
              <a:gd name="connsiteX1" fmla="*/ 1883647 w 1883647"/>
              <a:gd name="connsiteY1" fmla="*/ 0 h 2877827"/>
              <a:gd name="connsiteX2" fmla="*/ 0 w 1883647"/>
              <a:gd name="connsiteY2" fmla="*/ 2673089 h 2877827"/>
              <a:gd name="connsiteX3" fmla="*/ 1422155 w 1883647"/>
              <a:gd name="connsiteY3" fmla="*/ 2877827 h 2877827"/>
            </a:gdLst>
            <a:ahLst/>
            <a:cxnLst>
              <a:cxn ang="0">
                <a:pos x="connsiteX0" y="connsiteY0"/>
              </a:cxn>
              <a:cxn ang="0">
                <a:pos x="connsiteX1" y="connsiteY1"/>
              </a:cxn>
              <a:cxn ang="0">
                <a:pos x="connsiteX2" y="connsiteY2"/>
              </a:cxn>
              <a:cxn ang="0">
                <a:pos x="connsiteX3" y="connsiteY3"/>
              </a:cxn>
            </a:cxnLst>
            <a:rect l="l" t="t" r="r" b="b"/>
            <a:pathLst>
              <a:path w="1883647" h="2877827">
                <a:moveTo>
                  <a:pt x="1422155" y="2877827"/>
                </a:moveTo>
                <a:lnTo>
                  <a:pt x="1883647" y="0"/>
                </a:lnTo>
                <a:lnTo>
                  <a:pt x="0" y="2673089"/>
                </a:lnTo>
                <a:lnTo>
                  <a:pt x="1422155" y="2877827"/>
                </a:lnTo>
                <a:close/>
              </a:path>
            </a:pathLst>
          </a:custGeom>
          <a:solidFill>
            <a:schemeClr val="bg1">
              <a:lumMod val="95000"/>
            </a:schemeClr>
          </a:solidFill>
          <a:ln>
            <a:noFill/>
          </a:ln>
          <a:effectLst>
            <a:outerShdw blurRad="381000" dist="381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8" name="Text Placeholder 23"/>
          <p:cNvSpPr>
            <a:spLocks noGrp="1"/>
          </p:cNvSpPr>
          <p:nvPr>
            <p:ph type="body" sz="quarter" idx="44" hasCustomPrompt="1"/>
          </p:nvPr>
        </p:nvSpPr>
        <p:spPr>
          <a:xfrm>
            <a:off x="381000" y="863821"/>
            <a:ext cx="3810000" cy="457890"/>
          </a:xfrm>
          <a:prstGeom prst="rect">
            <a:avLst/>
          </a:prstGeom>
          <a:noFill/>
        </p:spPr>
        <p:txBody>
          <a:bodyPr lIns="85293" tIns="42646" rIns="85293" bIns="42646">
            <a:noAutofit/>
          </a:bodyPr>
          <a:lstStyle>
            <a:lvl1pPr marL="0" indent="0" algn="l">
              <a:spcBef>
                <a:spcPts val="0"/>
              </a:spcBef>
              <a:buNone/>
              <a:defRPr sz="2800" b="0" spc="-100" baseline="0">
                <a:solidFill>
                  <a:srgbClr val="EB2429"/>
                </a:solidFill>
                <a:effectLst/>
                <a:latin typeface="+mj-lt"/>
                <a:ea typeface="Roboto"/>
                <a:cs typeface="Homizio" pitchFamily="2" charset="0"/>
              </a:defRPr>
            </a:lvl1pPr>
          </a:lstStyle>
          <a:p>
            <a:pPr lvl="0"/>
            <a:r>
              <a:rPr lang="en-US" dirty="0"/>
              <a:t>OUR MISSION</a:t>
            </a:r>
          </a:p>
        </p:txBody>
      </p:sp>
      <p:cxnSp>
        <p:nvCxnSpPr>
          <p:cNvPr id="9" name="Straight Connector 8"/>
          <p:cNvCxnSpPr/>
          <p:nvPr userDrawn="1"/>
        </p:nvCxnSpPr>
        <p:spPr>
          <a:xfrm flipH="1">
            <a:off x="472457" y="1362456"/>
            <a:ext cx="3718543"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409509580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400"/>
                                        <p:tgtEl>
                                          <p:spTgt spid="5"/>
                                        </p:tgtEl>
                                      </p:cBhvr>
                                    </p:animEffect>
                                  </p:childTnLst>
                                </p:cTn>
                              </p:par>
                              <p:par>
                                <p:cTn id="8" presetID="22" presetClass="entr" presetSubtype="4" fill="hold" grpId="0" nodeType="withEffect">
                                  <p:stCondLst>
                                    <p:cond delay="75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750"/>
                                        <p:tgtEl>
                                          <p:spTgt spid="22"/>
                                        </p:tgtEl>
                                      </p:cBhvr>
                                    </p:animEffect>
                                  </p:childTnLst>
                                </p:cTn>
                              </p:par>
                            </p:childTnLst>
                          </p:cTn>
                        </p:par>
                        <p:par>
                          <p:cTn id="14" fill="hold">
                            <p:stCondLst>
                              <p:cond delay="1750"/>
                            </p:stCondLst>
                            <p:childTnLst>
                              <p:par>
                                <p:cTn id="15" presetID="22" presetClass="entr" presetSubtype="8" fill="hold" nodeType="after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3000"/>
                            </p:stCondLst>
                            <p:childTnLst>
                              <p:par>
                                <p:cTn id="19" presetID="22" presetClass="entr" presetSubtype="4" fill="hold" grpId="0" nodeType="afterEffect">
                                  <p:stCondLst>
                                    <p:cond delay="25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down)">
                                      <p:cBhvr>
                                        <p:cTn id="21" dur="7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animBg="1"/>
      <p:bldP spid="5" grpId="0" animBg="1"/>
      <p:bldP spid="8" grpId="0" build="p">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 lvl="1">
            <p:tnLst>
              <p:par>
                <p:cTn presetID="22" presetClass="entr" presetSubtype="4"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wipe(down)">
                      <p:cBhvr>
                        <p:cTn dur="750"/>
                        <p:tgtEl>
                          <p:spTgt spid="8"/>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lumn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7953" y="-7952"/>
            <a:ext cx="6847451" cy="2394960"/>
          </a:xfrm>
          <a:custGeom>
            <a:avLst/>
            <a:gdLst>
              <a:gd name="connsiteX0" fmla="*/ 0 w 6775704"/>
              <a:gd name="connsiteY0" fmla="*/ 0 h 2514600"/>
              <a:gd name="connsiteX1" fmla="*/ 6775704 w 6775704"/>
              <a:gd name="connsiteY1" fmla="*/ 0 h 2514600"/>
              <a:gd name="connsiteX2" fmla="*/ 6775704 w 6775704"/>
              <a:gd name="connsiteY2" fmla="*/ 2514600 h 2514600"/>
              <a:gd name="connsiteX3" fmla="*/ 0 w 6775704"/>
              <a:gd name="connsiteY3" fmla="*/ 2514600 h 2514600"/>
              <a:gd name="connsiteX4" fmla="*/ 0 w 6775704"/>
              <a:gd name="connsiteY4" fmla="*/ 0 h 2514600"/>
              <a:gd name="connsiteX0" fmla="*/ 0 w 6775704"/>
              <a:gd name="connsiteY0" fmla="*/ 0 h 2514600"/>
              <a:gd name="connsiteX1" fmla="*/ 6775704 w 6775704"/>
              <a:gd name="connsiteY1" fmla="*/ 0 h 2514600"/>
              <a:gd name="connsiteX2" fmla="*/ 6775704 w 6775704"/>
              <a:gd name="connsiteY2" fmla="*/ 2514600 h 2514600"/>
              <a:gd name="connsiteX3" fmla="*/ 10633 w 6775704"/>
              <a:gd name="connsiteY3" fmla="*/ 2004237 h 2514600"/>
              <a:gd name="connsiteX4" fmla="*/ 0 w 6775704"/>
              <a:gd name="connsiteY4" fmla="*/ 0 h 2514600"/>
              <a:gd name="connsiteX0" fmla="*/ 0 w 6775704"/>
              <a:gd name="connsiteY0" fmla="*/ 0 h 2387009"/>
              <a:gd name="connsiteX1" fmla="*/ 6775704 w 6775704"/>
              <a:gd name="connsiteY1" fmla="*/ 0 h 2387009"/>
              <a:gd name="connsiteX2" fmla="*/ 2256867 w 6775704"/>
              <a:gd name="connsiteY2" fmla="*/ 2387009 h 2387009"/>
              <a:gd name="connsiteX3" fmla="*/ 10633 w 6775704"/>
              <a:gd name="connsiteY3" fmla="*/ 2004237 h 2387009"/>
              <a:gd name="connsiteX4" fmla="*/ 0 w 6775704"/>
              <a:gd name="connsiteY4" fmla="*/ 0 h 2387009"/>
              <a:gd name="connsiteX0" fmla="*/ 0 w 6839499"/>
              <a:gd name="connsiteY0" fmla="*/ 0 h 2387009"/>
              <a:gd name="connsiteX1" fmla="*/ 6839499 w 6839499"/>
              <a:gd name="connsiteY1" fmla="*/ 0 h 2387009"/>
              <a:gd name="connsiteX2" fmla="*/ 2256867 w 6839499"/>
              <a:gd name="connsiteY2" fmla="*/ 2387009 h 2387009"/>
              <a:gd name="connsiteX3" fmla="*/ 10633 w 6839499"/>
              <a:gd name="connsiteY3" fmla="*/ 2004237 h 2387009"/>
              <a:gd name="connsiteX4" fmla="*/ 0 w 6839499"/>
              <a:gd name="connsiteY4" fmla="*/ 0 h 2387009"/>
              <a:gd name="connsiteX0" fmla="*/ 1023 w 6840522"/>
              <a:gd name="connsiteY0" fmla="*/ 0 h 2387009"/>
              <a:gd name="connsiteX1" fmla="*/ 6840522 w 6840522"/>
              <a:gd name="connsiteY1" fmla="*/ 0 h 2387009"/>
              <a:gd name="connsiteX2" fmla="*/ 2257890 w 6840522"/>
              <a:gd name="connsiteY2" fmla="*/ 2387009 h 2387009"/>
              <a:gd name="connsiteX3" fmla="*/ 1023 w 6840522"/>
              <a:gd name="connsiteY3" fmla="*/ 1982972 h 2387009"/>
              <a:gd name="connsiteX4" fmla="*/ 1023 w 6840522"/>
              <a:gd name="connsiteY4" fmla="*/ 0 h 2387009"/>
              <a:gd name="connsiteX0" fmla="*/ 1023 w 6840522"/>
              <a:gd name="connsiteY0" fmla="*/ 0 h 2387009"/>
              <a:gd name="connsiteX1" fmla="*/ 6840522 w 6840522"/>
              <a:gd name="connsiteY1" fmla="*/ 0 h 2387009"/>
              <a:gd name="connsiteX2" fmla="*/ 2257890 w 6840522"/>
              <a:gd name="connsiteY2" fmla="*/ 2387009 h 2387009"/>
              <a:gd name="connsiteX3" fmla="*/ 1023 w 6840522"/>
              <a:gd name="connsiteY3" fmla="*/ 1993605 h 2387009"/>
              <a:gd name="connsiteX4" fmla="*/ 1023 w 6840522"/>
              <a:gd name="connsiteY4" fmla="*/ 0 h 2387009"/>
              <a:gd name="connsiteX0" fmla="*/ 11103 w 6850602"/>
              <a:gd name="connsiteY0" fmla="*/ 0 h 2387009"/>
              <a:gd name="connsiteX1" fmla="*/ 6850602 w 6850602"/>
              <a:gd name="connsiteY1" fmla="*/ 0 h 2387009"/>
              <a:gd name="connsiteX2" fmla="*/ 2267970 w 6850602"/>
              <a:gd name="connsiteY2" fmla="*/ 2387009 h 2387009"/>
              <a:gd name="connsiteX3" fmla="*/ 471 w 6850602"/>
              <a:gd name="connsiteY3" fmla="*/ 1982972 h 2387009"/>
              <a:gd name="connsiteX4" fmla="*/ 11103 w 6850602"/>
              <a:gd name="connsiteY4" fmla="*/ 0 h 2387009"/>
              <a:gd name="connsiteX0" fmla="*/ 3469 w 6842968"/>
              <a:gd name="connsiteY0" fmla="*/ 0 h 2387009"/>
              <a:gd name="connsiteX1" fmla="*/ 6842968 w 6842968"/>
              <a:gd name="connsiteY1" fmla="*/ 0 h 2387009"/>
              <a:gd name="connsiteX2" fmla="*/ 2260336 w 6842968"/>
              <a:gd name="connsiteY2" fmla="*/ 2387009 h 2387009"/>
              <a:gd name="connsiteX3" fmla="*/ 788 w 6842968"/>
              <a:gd name="connsiteY3" fmla="*/ 1982972 h 2387009"/>
              <a:gd name="connsiteX4" fmla="*/ 3469 w 6842968"/>
              <a:gd name="connsiteY4" fmla="*/ 0 h 2387009"/>
              <a:gd name="connsiteX0" fmla="*/ 0 w 6839499"/>
              <a:gd name="connsiteY0" fmla="*/ 0 h 2387009"/>
              <a:gd name="connsiteX1" fmla="*/ 6839499 w 6839499"/>
              <a:gd name="connsiteY1" fmla="*/ 0 h 2387009"/>
              <a:gd name="connsiteX2" fmla="*/ 2256867 w 6839499"/>
              <a:gd name="connsiteY2" fmla="*/ 2387009 h 2387009"/>
              <a:gd name="connsiteX3" fmla="*/ 13221 w 6839499"/>
              <a:gd name="connsiteY3" fmla="*/ 1998875 h 2387009"/>
              <a:gd name="connsiteX4" fmla="*/ 0 w 6839499"/>
              <a:gd name="connsiteY4" fmla="*/ 0 h 2387009"/>
              <a:gd name="connsiteX0" fmla="*/ 0 w 6839499"/>
              <a:gd name="connsiteY0" fmla="*/ 0 h 2387009"/>
              <a:gd name="connsiteX1" fmla="*/ 6839499 w 6839499"/>
              <a:gd name="connsiteY1" fmla="*/ 0 h 2387009"/>
              <a:gd name="connsiteX2" fmla="*/ 2256867 w 6839499"/>
              <a:gd name="connsiteY2" fmla="*/ 2387009 h 2387009"/>
              <a:gd name="connsiteX3" fmla="*/ 13221 w 6839499"/>
              <a:gd name="connsiteY3" fmla="*/ 1982972 h 2387009"/>
              <a:gd name="connsiteX4" fmla="*/ 0 w 6839499"/>
              <a:gd name="connsiteY4" fmla="*/ 0 h 2387009"/>
              <a:gd name="connsiteX0" fmla="*/ 0 w 6839499"/>
              <a:gd name="connsiteY0" fmla="*/ 0 h 2387009"/>
              <a:gd name="connsiteX1" fmla="*/ 6839499 w 6839499"/>
              <a:gd name="connsiteY1" fmla="*/ 0 h 2387009"/>
              <a:gd name="connsiteX2" fmla="*/ 2256867 w 6839499"/>
              <a:gd name="connsiteY2" fmla="*/ 2387009 h 2387009"/>
              <a:gd name="connsiteX3" fmla="*/ 21172 w 6839499"/>
              <a:gd name="connsiteY3" fmla="*/ 1990923 h 2387009"/>
              <a:gd name="connsiteX4" fmla="*/ 0 w 6839499"/>
              <a:gd name="connsiteY4" fmla="*/ 0 h 2387009"/>
              <a:gd name="connsiteX0" fmla="*/ 3469 w 6842968"/>
              <a:gd name="connsiteY0" fmla="*/ 0 h 2387009"/>
              <a:gd name="connsiteX1" fmla="*/ 6842968 w 6842968"/>
              <a:gd name="connsiteY1" fmla="*/ 0 h 2387009"/>
              <a:gd name="connsiteX2" fmla="*/ 2260336 w 6842968"/>
              <a:gd name="connsiteY2" fmla="*/ 2387009 h 2387009"/>
              <a:gd name="connsiteX3" fmla="*/ 787 w 6842968"/>
              <a:gd name="connsiteY3" fmla="*/ 1982971 h 2387009"/>
              <a:gd name="connsiteX4" fmla="*/ 3469 w 6842968"/>
              <a:gd name="connsiteY4" fmla="*/ 0 h 2387009"/>
              <a:gd name="connsiteX0" fmla="*/ 0 w 6847451"/>
              <a:gd name="connsiteY0" fmla="*/ 0 h 2394960"/>
              <a:gd name="connsiteX1" fmla="*/ 6847451 w 6847451"/>
              <a:gd name="connsiteY1" fmla="*/ 7951 h 2394960"/>
              <a:gd name="connsiteX2" fmla="*/ 2264819 w 6847451"/>
              <a:gd name="connsiteY2" fmla="*/ 2394960 h 2394960"/>
              <a:gd name="connsiteX3" fmla="*/ 5270 w 6847451"/>
              <a:gd name="connsiteY3" fmla="*/ 1990922 h 2394960"/>
              <a:gd name="connsiteX4" fmla="*/ 0 w 6847451"/>
              <a:gd name="connsiteY4" fmla="*/ 0 h 239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7451" h="2394960">
                <a:moveTo>
                  <a:pt x="0" y="0"/>
                </a:moveTo>
                <a:lnTo>
                  <a:pt x="6847451" y="7951"/>
                </a:lnTo>
                <a:lnTo>
                  <a:pt x="2264819" y="2394960"/>
                </a:lnTo>
                <a:lnTo>
                  <a:pt x="5270" y="1990922"/>
                </a:lnTo>
                <a:cubicBezTo>
                  <a:pt x="1726" y="1322843"/>
                  <a:pt x="3544" y="668079"/>
                  <a:pt x="0" y="0"/>
                </a:cubicBezTo>
                <a:close/>
              </a:path>
            </a:pathLst>
          </a:custGeom>
          <a:solidFill>
            <a:srgbClr val="FFD1D1"/>
          </a:solidFill>
        </p:spPr>
        <p:txBody>
          <a:bodyPr anchor="t"/>
          <a:lstStyle>
            <a:lvl1pPr marL="177800" indent="-177800" algn="l">
              <a:defRPr sz="1200"/>
            </a:lvl1pPr>
          </a:lstStyle>
          <a:p>
            <a:endParaRPr lang="en-US" dirty="0"/>
          </a:p>
          <a:p>
            <a:endParaRPr lang="en-US" dirty="0"/>
          </a:p>
          <a:p>
            <a:endParaRPr lang="en-US" dirty="0"/>
          </a:p>
          <a:p>
            <a:endParaRPr lang="en-US" dirty="0"/>
          </a:p>
        </p:txBody>
      </p:sp>
      <p:sp>
        <p:nvSpPr>
          <p:cNvPr id="8" name="Isosceles Triangle 7"/>
          <p:cNvSpPr/>
          <p:nvPr userDrawn="1"/>
        </p:nvSpPr>
        <p:spPr>
          <a:xfrm>
            <a:off x="-10601" y="2029968"/>
            <a:ext cx="2203916" cy="1534500"/>
          </a:xfrm>
          <a:custGeom>
            <a:avLst/>
            <a:gdLst>
              <a:gd name="connsiteX0" fmla="*/ 0 w 2667000"/>
              <a:gd name="connsiteY0" fmla="*/ 1219200 h 1219200"/>
              <a:gd name="connsiteX1" fmla="*/ 1333500 w 2667000"/>
              <a:gd name="connsiteY1" fmla="*/ 0 h 1219200"/>
              <a:gd name="connsiteX2" fmla="*/ 2667000 w 2667000"/>
              <a:gd name="connsiteY2" fmla="*/ 1219200 h 1219200"/>
              <a:gd name="connsiteX3" fmla="*/ 0 w 2667000"/>
              <a:gd name="connsiteY3" fmla="*/ 1219200 h 1219200"/>
              <a:gd name="connsiteX0" fmla="*/ 0 w 3231542"/>
              <a:gd name="connsiteY0" fmla="*/ 702365 h 1219200"/>
              <a:gd name="connsiteX1" fmla="*/ 1898042 w 3231542"/>
              <a:gd name="connsiteY1" fmla="*/ 0 h 1219200"/>
              <a:gd name="connsiteX2" fmla="*/ 3231542 w 3231542"/>
              <a:gd name="connsiteY2" fmla="*/ 1219200 h 1219200"/>
              <a:gd name="connsiteX3" fmla="*/ 0 w 3231542"/>
              <a:gd name="connsiteY3" fmla="*/ 702365 h 1219200"/>
              <a:gd name="connsiteX0" fmla="*/ 0 w 3231542"/>
              <a:gd name="connsiteY0" fmla="*/ 0 h 1539903"/>
              <a:gd name="connsiteX1" fmla="*/ 5631 w 3231542"/>
              <a:gd name="connsiteY1" fmla="*/ 1539903 h 1539903"/>
              <a:gd name="connsiteX2" fmla="*/ 3231542 w 3231542"/>
              <a:gd name="connsiteY2" fmla="*/ 516835 h 1539903"/>
              <a:gd name="connsiteX3" fmla="*/ 0 w 3231542"/>
              <a:gd name="connsiteY3" fmla="*/ 0 h 1539903"/>
              <a:gd name="connsiteX0" fmla="*/ 0 w 2229678"/>
              <a:gd name="connsiteY0" fmla="*/ 0 h 1539903"/>
              <a:gd name="connsiteX1" fmla="*/ 5631 w 2229678"/>
              <a:gd name="connsiteY1" fmla="*/ 1539903 h 1539903"/>
              <a:gd name="connsiteX2" fmla="*/ 2229678 w 2229678"/>
              <a:gd name="connsiteY2" fmla="*/ 429371 h 1539903"/>
              <a:gd name="connsiteX3" fmla="*/ 0 w 2229678"/>
              <a:gd name="connsiteY3" fmla="*/ 0 h 1539903"/>
              <a:gd name="connsiteX0" fmla="*/ 0 w 2181970"/>
              <a:gd name="connsiteY0" fmla="*/ 0 h 1539903"/>
              <a:gd name="connsiteX1" fmla="*/ 5631 w 2181970"/>
              <a:gd name="connsiteY1" fmla="*/ 1539903 h 1539903"/>
              <a:gd name="connsiteX2" fmla="*/ 2181970 w 2181970"/>
              <a:gd name="connsiteY2" fmla="*/ 389615 h 1539903"/>
              <a:gd name="connsiteX3" fmla="*/ 0 w 2181970"/>
              <a:gd name="connsiteY3" fmla="*/ 0 h 1539903"/>
              <a:gd name="connsiteX0" fmla="*/ 0 w 2181970"/>
              <a:gd name="connsiteY0" fmla="*/ 0 h 1512863"/>
              <a:gd name="connsiteX1" fmla="*/ 19279 w 2181970"/>
              <a:gd name="connsiteY1" fmla="*/ 1512863 h 1512863"/>
              <a:gd name="connsiteX2" fmla="*/ 2181970 w 2181970"/>
              <a:gd name="connsiteY2" fmla="*/ 389615 h 1512863"/>
              <a:gd name="connsiteX3" fmla="*/ 0 w 2181970"/>
              <a:gd name="connsiteY3" fmla="*/ 0 h 1512863"/>
              <a:gd name="connsiteX0" fmla="*/ 0 w 2181970"/>
              <a:gd name="connsiteY0" fmla="*/ 0 h 1512863"/>
              <a:gd name="connsiteX1" fmla="*/ 5631 w 2181970"/>
              <a:gd name="connsiteY1" fmla="*/ 1512863 h 1512863"/>
              <a:gd name="connsiteX2" fmla="*/ 2181970 w 2181970"/>
              <a:gd name="connsiteY2" fmla="*/ 389615 h 1512863"/>
              <a:gd name="connsiteX3" fmla="*/ 0 w 2181970"/>
              <a:gd name="connsiteY3" fmla="*/ 0 h 1512863"/>
              <a:gd name="connsiteX0" fmla="*/ 0 w 2181970"/>
              <a:gd name="connsiteY0" fmla="*/ 0 h 1520110"/>
              <a:gd name="connsiteX1" fmla="*/ 5631 w 2181970"/>
              <a:gd name="connsiteY1" fmla="*/ 1520110 h 1520110"/>
              <a:gd name="connsiteX2" fmla="*/ 2181970 w 2181970"/>
              <a:gd name="connsiteY2" fmla="*/ 396862 h 1520110"/>
              <a:gd name="connsiteX3" fmla="*/ 0 w 2181970"/>
              <a:gd name="connsiteY3" fmla="*/ 0 h 1520110"/>
              <a:gd name="connsiteX0" fmla="*/ 0 w 2203916"/>
              <a:gd name="connsiteY0" fmla="*/ 0 h 1520110"/>
              <a:gd name="connsiteX1" fmla="*/ 5631 w 2203916"/>
              <a:gd name="connsiteY1" fmla="*/ 1520110 h 1520110"/>
              <a:gd name="connsiteX2" fmla="*/ 2203916 w 2203916"/>
              <a:gd name="connsiteY2" fmla="*/ 389616 h 1520110"/>
              <a:gd name="connsiteX3" fmla="*/ 0 w 2203916"/>
              <a:gd name="connsiteY3" fmla="*/ 0 h 1520110"/>
            </a:gdLst>
            <a:ahLst/>
            <a:cxnLst>
              <a:cxn ang="0">
                <a:pos x="connsiteX0" y="connsiteY0"/>
              </a:cxn>
              <a:cxn ang="0">
                <a:pos x="connsiteX1" y="connsiteY1"/>
              </a:cxn>
              <a:cxn ang="0">
                <a:pos x="connsiteX2" y="connsiteY2"/>
              </a:cxn>
              <a:cxn ang="0">
                <a:pos x="connsiteX3" y="connsiteY3"/>
              </a:cxn>
            </a:cxnLst>
            <a:rect l="l" t="t" r="r" b="b"/>
            <a:pathLst>
              <a:path w="2203916" h="1520110">
                <a:moveTo>
                  <a:pt x="0" y="0"/>
                </a:moveTo>
                <a:lnTo>
                  <a:pt x="5631" y="1520110"/>
                </a:lnTo>
                <a:lnTo>
                  <a:pt x="2203916" y="389616"/>
                </a:lnTo>
                <a:lnTo>
                  <a:pt x="0"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gular Pentagon 8"/>
          <p:cNvSpPr/>
          <p:nvPr userDrawn="1"/>
        </p:nvSpPr>
        <p:spPr>
          <a:xfrm>
            <a:off x="0" y="1700784"/>
            <a:ext cx="3671453" cy="3428863"/>
          </a:xfrm>
          <a:custGeom>
            <a:avLst/>
            <a:gdLst>
              <a:gd name="connsiteX0" fmla="*/ 2 w 2362200"/>
              <a:gd name="connsiteY0" fmla="*/ 1028685 h 2693138"/>
              <a:gd name="connsiteX1" fmla="*/ 1181100 w 2362200"/>
              <a:gd name="connsiteY1" fmla="*/ 0 h 2693138"/>
              <a:gd name="connsiteX2" fmla="*/ 2362198 w 2362200"/>
              <a:gd name="connsiteY2" fmla="*/ 1028685 h 2693138"/>
              <a:gd name="connsiteX3" fmla="*/ 1911058 w 2362200"/>
              <a:gd name="connsiteY3" fmla="*/ 2693131 h 2693138"/>
              <a:gd name="connsiteX4" fmla="*/ 451142 w 2362200"/>
              <a:gd name="connsiteY4" fmla="*/ 2693131 h 2693138"/>
              <a:gd name="connsiteX5" fmla="*/ 2 w 2362200"/>
              <a:gd name="connsiteY5" fmla="*/ 1028685 h 2693138"/>
              <a:gd name="connsiteX0" fmla="*/ 0 w 3427670"/>
              <a:gd name="connsiteY0" fmla="*/ 1259273 h 2693131"/>
              <a:gd name="connsiteX1" fmla="*/ 2246572 w 3427670"/>
              <a:gd name="connsiteY1" fmla="*/ 0 h 2693131"/>
              <a:gd name="connsiteX2" fmla="*/ 3427670 w 3427670"/>
              <a:gd name="connsiteY2" fmla="*/ 1028685 h 2693131"/>
              <a:gd name="connsiteX3" fmla="*/ 2976530 w 3427670"/>
              <a:gd name="connsiteY3" fmla="*/ 2693131 h 2693131"/>
              <a:gd name="connsiteX4" fmla="*/ 1516614 w 3427670"/>
              <a:gd name="connsiteY4" fmla="*/ 2693131 h 2693131"/>
              <a:gd name="connsiteX5" fmla="*/ 0 w 3427670"/>
              <a:gd name="connsiteY5" fmla="*/ 1259273 h 2693131"/>
              <a:gd name="connsiteX0" fmla="*/ 0 w 3590342"/>
              <a:gd name="connsiteY0" fmla="*/ 1919231 h 3353089"/>
              <a:gd name="connsiteX1" fmla="*/ 3590342 w 3590342"/>
              <a:gd name="connsiteY1" fmla="*/ 0 h 3353089"/>
              <a:gd name="connsiteX2" fmla="*/ 3427670 w 3590342"/>
              <a:gd name="connsiteY2" fmla="*/ 1688643 h 3353089"/>
              <a:gd name="connsiteX3" fmla="*/ 2976530 w 3590342"/>
              <a:gd name="connsiteY3" fmla="*/ 3353089 h 3353089"/>
              <a:gd name="connsiteX4" fmla="*/ 1516614 w 3590342"/>
              <a:gd name="connsiteY4" fmla="*/ 3353089 h 3353089"/>
              <a:gd name="connsiteX5" fmla="*/ 0 w 3590342"/>
              <a:gd name="connsiteY5" fmla="*/ 1919231 h 3353089"/>
              <a:gd name="connsiteX0" fmla="*/ 10036 w 3600378"/>
              <a:gd name="connsiteY0" fmla="*/ 1919231 h 3353089"/>
              <a:gd name="connsiteX1" fmla="*/ 3600378 w 3600378"/>
              <a:gd name="connsiteY1" fmla="*/ 0 h 3353089"/>
              <a:gd name="connsiteX2" fmla="*/ 3437706 w 3600378"/>
              <a:gd name="connsiteY2" fmla="*/ 1688643 h 3353089"/>
              <a:gd name="connsiteX3" fmla="*/ 2986566 w 3600378"/>
              <a:gd name="connsiteY3" fmla="*/ 3353089 h 3353089"/>
              <a:gd name="connsiteX4" fmla="*/ 0 w 3600378"/>
              <a:gd name="connsiteY4" fmla="*/ 3345138 h 3353089"/>
              <a:gd name="connsiteX5" fmla="*/ 10036 w 3600378"/>
              <a:gd name="connsiteY5" fmla="*/ 1919231 h 3353089"/>
              <a:gd name="connsiteX0" fmla="*/ 572 w 3606817"/>
              <a:gd name="connsiteY0" fmla="*/ 1919231 h 3353089"/>
              <a:gd name="connsiteX1" fmla="*/ 3606817 w 3606817"/>
              <a:gd name="connsiteY1" fmla="*/ 0 h 3353089"/>
              <a:gd name="connsiteX2" fmla="*/ 3444145 w 3606817"/>
              <a:gd name="connsiteY2" fmla="*/ 1688643 h 3353089"/>
              <a:gd name="connsiteX3" fmla="*/ 2993005 w 3606817"/>
              <a:gd name="connsiteY3" fmla="*/ 3353089 h 3353089"/>
              <a:gd name="connsiteX4" fmla="*/ 6439 w 3606817"/>
              <a:gd name="connsiteY4" fmla="*/ 3345138 h 3353089"/>
              <a:gd name="connsiteX5" fmla="*/ 572 w 3606817"/>
              <a:gd name="connsiteY5" fmla="*/ 1919231 h 3353089"/>
              <a:gd name="connsiteX0" fmla="*/ 371 w 3606616"/>
              <a:gd name="connsiteY0" fmla="*/ 1919231 h 3361040"/>
              <a:gd name="connsiteX1" fmla="*/ 3606616 w 3606616"/>
              <a:gd name="connsiteY1" fmla="*/ 0 h 3361040"/>
              <a:gd name="connsiteX2" fmla="*/ 3443944 w 3606616"/>
              <a:gd name="connsiteY2" fmla="*/ 1688643 h 3361040"/>
              <a:gd name="connsiteX3" fmla="*/ 2992804 w 3606616"/>
              <a:gd name="connsiteY3" fmla="*/ 3353089 h 3361040"/>
              <a:gd name="connsiteX4" fmla="*/ 14189 w 3606616"/>
              <a:gd name="connsiteY4" fmla="*/ 3361040 h 3361040"/>
              <a:gd name="connsiteX5" fmla="*/ 371 w 3606616"/>
              <a:gd name="connsiteY5" fmla="*/ 1919231 h 3361040"/>
              <a:gd name="connsiteX0" fmla="*/ 2085 w 3608330"/>
              <a:gd name="connsiteY0" fmla="*/ 1919231 h 3361040"/>
              <a:gd name="connsiteX1" fmla="*/ 3608330 w 3608330"/>
              <a:gd name="connsiteY1" fmla="*/ 0 h 3361040"/>
              <a:gd name="connsiteX2" fmla="*/ 3445658 w 3608330"/>
              <a:gd name="connsiteY2" fmla="*/ 1688643 h 3361040"/>
              <a:gd name="connsiteX3" fmla="*/ 2994518 w 3608330"/>
              <a:gd name="connsiteY3" fmla="*/ 3353089 h 3361040"/>
              <a:gd name="connsiteX4" fmla="*/ 0 w 3608330"/>
              <a:gd name="connsiteY4" fmla="*/ 3361040 h 3361040"/>
              <a:gd name="connsiteX5" fmla="*/ 2085 w 3608330"/>
              <a:gd name="connsiteY5" fmla="*/ 1919231 h 3361040"/>
              <a:gd name="connsiteX0" fmla="*/ 2085 w 3608330"/>
              <a:gd name="connsiteY0" fmla="*/ 1919231 h 3361041"/>
              <a:gd name="connsiteX1" fmla="*/ 3608330 w 3608330"/>
              <a:gd name="connsiteY1" fmla="*/ 0 h 3361041"/>
              <a:gd name="connsiteX2" fmla="*/ 3445658 w 3608330"/>
              <a:gd name="connsiteY2" fmla="*/ 1688643 h 3361041"/>
              <a:gd name="connsiteX3" fmla="*/ 2064216 w 3608330"/>
              <a:gd name="connsiteY3" fmla="*/ 3361041 h 3361041"/>
              <a:gd name="connsiteX4" fmla="*/ 0 w 3608330"/>
              <a:gd name="connsiteY4" fmla="*/ 3361040 h 3361041"/>
              <a:gd name="connsiteX5" fmla="*/ 2085 w 3608330"/>
              <a:gd name="connsiteY5" fmla="*/ 1919231 h 3361041"/>
              <a:gd name="connsiteX0" fmla="*/ 2085 w 3608330"/>
              <a:gd name="connsiteY0" fmla="*/ 1919231 h 3361041"/>
              <a:gd name="connsiteX1" fmla="*/ 3608330 w 3608330"/>
              <a:gd name="connsiteY1" fmla="*/ 0 h 3361041"/>
              <a:gd name="connsiteX2" fmla="*/ 2610772 w 3608330"/>
              <a:gd name="connsiteY2" fmla="*/ 1068442 h 3361041"/>
              <a:gd name="connsiteX3" fmla="*/ 2064216 w 3608330"/>
              <a:gd name="connsiteY3" fmla="*/ 3361041 h 3361041"/>
              <a:gd name="connsiteX4" fmla="*/ 0 w 3608330"/>
              <a:gd name="connsiteY4" fmla="*/ 3361040 h 3361041"/>
              <a:gd name="connsiteX5" fmla="*/ 2085 w 3608330"/>
              <a:gd name="connsiteY5" fmla="*/ 1919231 h 3361041"/>
              <a:gd name="connsiteX0" fmla="*/ 2085 w 3608330"/>
              <a:gd name="connsiteY0" fmla="*/ 1919231 h 3361041"/>
              <a:gd name="connsiteX1" fmla="*/ 3608330 w 3608330"/>
              <a:gd name="connsiteY1" fmla="*/ 0 h 3361041"/>
              <a:gd name="connsiteX2" fmla="*/ 3063996 w 3608330"/>
              <a:gd name="connsiteY2" fmla="*/ 1291078 h 3361041"/>
              <a:gd name="connsiteX3" fmla="*/ 2064216 w 3608330"/>
              <a:gd name="connsiteY3" fmla="*/ 3361041 h 3361041"/>
              <a:gd name="connsiteX4" fmla="*/ 0 w 3608330"/>
              <a:gd name="connsiteY4" fmla="*/ 3361040 h 3361041"/>
              <a:gd name="connsiteX5" fmla="*/ 2085 w 3608330"/>
              <a:gd name="connsiteY5" fmla="*/ 1919231 h 3361041"/>
              <a:gd name="connsiteX0" fmla="*/ 2085 w 3632183"/>
              <a:gd name="connsiteY0" fmla="*/ 1935133 h 3376943"/>
              <a:gd name="connsiteX1" fmla="*/ 3632183 w 3632183"/>
              <a:gd name="connsiteY1" fmla="*/ 0 h 3376943"/>
              <a:gd name="connsiteX2" fmla="*/ 3063996 w 3632183"/>
              <a:gd name="connsiteY2" fmla="*/ 1306980 h 3376943"/>
              <a:gd name="connsiteX3" fmla="*/ 2064216 w 3632183"/>
              <a:gd name="connsiteY3" fmla="*/ 3376943 h 3376943"/>
              <a:gd name="connsiteX4" fmla="*/ 0 w 3632183"/>
              <a:gd name="connsiteY4" fmla="*/ 3376942 h 3376943"/>
              <a:gd name="connsiteX5" fmla="*/ 2085 w 3632183"/>
              <a:gd name="connsiteY5" fmla="*/ 1935133 h 3376943"/>
              <a:gd name="connsiteX0" fmla="*/ 2085 w 3632183"/>
              <a:gd name="connsiteY0" fmla="*/ 1935133 h 3376942"/>
              <a:gd name="connsiteX1" fmla="*/ 3632183 w 3632183"/>
              <a:gd name="connsiteY1" fmla="*/ 0 h 3376942"/>
              <a:gd name="connsiteX2" fmla="*/ 3063996 w 3632183"/>
              <a:gd name="connsiteY2" fmla="*/ 1306980 h 3376942"/>
              <a:gd name="connsiteX3" fmla="*/ 2374317 w 3632183"/>
              <a:gd name="connsiteY3" fmla="*/ 3368992 h 3376942"/>
              <a:gd name="connsiteX4" fmla="*/ 0 w 3632183"/>
              <a:gd name="connsiteY4" fmla="*/ 3376942 h 3376942"/>
              <a:gd name="connsiteX5" fmla="*/ 2085 w 3632183"/>
              <a:gd name="connsiteY5" fmla="*/ 1935133 h 3376942"/>
              <a:gd name="connsiteX0" fmla="*/ 2085 w 3632183"/>
              <a:gd name="connsiteY0" fmla="*/ 1935133 h 3376942"/>
              <a:gd name="connsiteX1" fmla="*/ 3632183 w 3632183"/>
              <a:gd name="connsiteY1" fmla="*/ 0 h 3376942"/>
              <a:gd name="connsiteX2" fmla="*/ 3087849 w 3632183"/>
              <a:gd name="connsiteY2" fmla="*/ 1330834 h 3376942"/>
              <a:gd name="connsiteX3" fmla="*/ 2374317 w 3632183"/>
              <a:gd name="connsiteY3" fmla="*/ 3368992 h 3376942"/>
              <a:gd name="connsiteX4" fmla="*/ 0 w 3632183"/>
              <a:gd name="connsiteY4" fmla="*/ 3376942 h 3376942"/>
              <a:gd name="connsiteX5" fmla="*/ 2085 w 3632183"/>
              <a:gd name="connsiteY5" fmla="*/ 1935133 h 3376942"/>
              <a:gd name="connsiteX0" fmla="*/ 2085 w 3632183"/>
              <a:gd name="connsiteY0" fmla="*/ 1935133 h 3376942"/>
              <a:gd name="connsiteX1" fmla="*/ 3632183 w 3632183"/>
              <a:gd name="connsiteY1" fmla="*/ 0 h 3376942"/>
              <a:gd name="connsiteX2" fmla="*/ 2356329 w 3632183"/>
              <a:gd name="connsiteY2" fmla="*/ 3374319 h 3376942"/>
              <a:gd name="connsiteX3" fmla="*/ 2374317 w 3632183"/>
              <a:gd name="connsiteY3" fmla="*/ 3368992 h 3376942"/>
              <a:gd name="connsiteX4" fmla="*/ 0 w 3632183"/>
              <a:gd name="connsiteY4" fmla="*/ 3376942 h 3376942"/>
              <a:gd name="connsiteX5" fmla="*/ 2085 w 3632183"/>
              <a:gd name="connsiteY5" fmla="*/ 1935133 h 3376942"/>
              <a:gd name="connsiteX0" fmla="*/ 2085 w 3632183"/>
              <a:gd name="connsiteY0" fmla="*/ 1908035 h 3376942"/>
              <a:gd name="connsiteX1" fmla="*/ 3632183 w 3632183"/>
              <a:gd name="connsiteY1" fmla="*/ 0 h 3376942"/>
              <a:gd name="connsiteX2" fmla="*/ 2356329 w 3632183"/>
              <a:gd name="connsiteY2" fmla="*/ 3374319 h 3376942"/>
              <a:gd name="connsiteX3" fmla="*/ 2374317 w 3632183"/>
              <a:gd name="connsiteY3" fmla="*/ 3368992 h 3376942"/>
              <a:gd name="connsiteX4" fmla="*/ 0 w 3632183"/>
              <a:gd name="connsiteY4" fmla="*/ 3376942 h 3376942"/>
              <a:gd name="connsiteX5" fmla="*/ 2085 w 3632183"/>
              <a:gd name="connsiteY5" fmla="*/ 1908035 h 3376942"/>
              <a:gd name="connsiteX0" fmla="*/ 2085 w 3659479"/>
              <a:gd name="connsiteY0" fmla="*/ 1935132 h 3404039"/>
              <a:gd name="connsiteX1" fmla="*/ 3659479 w 3659479"/>
              <a:gd name="connsiteY1" fmla="*/ 0 h 3404039"/>
              <a:gd name="connsiteX2" fmla="*/ 2356329 w 3659479"/>
              <a:gd name="connsiteY2" fmla="*/ 3401416 h 3404039"/>
              <a:gd name="connsiteX3" fmla="*/ 2374317 w 3659479"/>
              <a:gd name="connsiteY3" fmla="*/ 3396089 h 3404039"/>
              <a:gd name="connsiteX4" fmla="*/ 0 w 3659479"/>
              <a:gd name="connsiteY4" fmla="*/ 3404039 h 3404039"/>
              <a:gd name="connsiteX5" fmla="*/ 2085 w 3659479"/>
              <a:gd name="connsiteY5" fmla="*/ 1935132 h 3404039"/>
              <a:gd name="connsiteX0" fmla="*/ 411 w 3671453"/>
              <a:gd name="connsiteY0" fmla="*/ 1908034 h 3404039"/>
              <a:gd name="connsiteX1" fmla="*/ 3671453 w 3671453"/>
              <a:gd name="connsiteY1" fmla="*/ 0 h 3404039"/>
              <a:gd name="connsiteX2" fmla="*/ 2368303 w 3671453"/>
              <a:gd name="connsiteY2" fmla="*/ 3401416 h 3404039"/>
              <a:gd name="connsiteX3" fmla="*/ 2386291 w 3671453"/>
              <a:gd name="connsiteY3" fmla="*/ 3396089 h 3404039"/>
              <a:gd name="connsiteX4" fmla="*/ 11974 w 3671453"/>
              <a:gd name="connsiteY4" fmla="*/ 3404039 h 3404039"/>
              <a:gd name="connsiteX5" fmla="*/ 411 w 3671453"/>
              <a:gd name="connsiteY5" fmla="*/ 1908034 h 340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1453" h="3404039">
                <a:moveTo>
                  <a:pt x="411" y="1908034"/>
                </a:moveTo>
                <a:lnTo>
                  <a:pt x="3671453" y="0"/>
                </a:lnTo>
                <a:lnTo>
                  <a:pt x="2368303" y="3401416"/>
                </a:lnTo>
                <a:lnTo>
                  <a:pt x="2386291" y="3396089"/>
                </a:lnTo>
                <a:lnTo>
                  <a:pt x="11974" y="3404039"/>
                </a:lnTo>
                <a:cubicBezTo>
                  <a:pt x="15319" y="2928737"/>
                  <a:pt x="-2934" y="2383336"/>
                  <a:pt x="411" y="1908034"/>
                </a:cubicBezTo>
                <a:close/>
              </a:path>
            </a:pathLst>
          </a:cu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flipH="1">
            <a:off x="5529072" y="2011680"/>
            <a:ext cx="3147062"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3" name="Text Placeholder 27"/>
          <p:cNvSpPr>
            <a:spLocks noGrp="1"/>
          </p:cNvSpPr>
          <p:nvPr>
            <p:ph type="body" sz="quarter" idx="11" hasCustomPrompt="1"/>
          </p:nvPr>
        </p:nvSpPr>
        <p:spPr>
          <a:xfrm>
            <a:off x="5486400" y="1504950"/>
            <a:ext cx="3284220" cy="457200"/>
          </a:xfrm>
          <a:prstGeom prst="rect">
            <a:avLst/>
          </a:prstGeom>
        </p:spPr>
        <p:txBody>
          <a:bodyPr/>
          <a:lstStyle>
            <a:lvl1pPr marL="0" indent="0" algn="r">
              <a:buNone/>
              <a:defRPr sz="2800" b="0" spc="-100" baseline="0">
                <a:solidFill>
                  <a:srgbClr val="EB2429"/>
                </a:solidFill>
              </a:defRPr>
            </a:lvl1pPr>
          </a:lstStyle>
          <a:p>
            <a:pPr lvl="0"/>
            <a:r>
              <a:rPr lang="en-US" dirty="0"/>
              <a:t>1 COLUMNS</a:t>
            </a:r>
          </a:p>
        </p:txBody>
      </p:sp>
      <p:sp>
        <p:nvSpPr>
          <p:cNvPr id="14" name="Text Placeholder 30"/>
          <p:cNvSpPr>
            <a:spLocks noGrp="1"/>
          </p:cNvSpPr>
          <p:nvPr>
            <p:ph type="body" sz="quarter" idx="12"/>
          </p:nvPr>
        </p:nvSpPr>
        <p:spPr>
          <a:xfrm>
            <a:off x="3962400" y="2148840"/>
            <a:ext cx="4840224" cy="2404110"/>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0"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116636127"/>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1" fill="hold" grpId="0" nodeType="withEffect">
                                  <p:stCondLst>
                                    <p:cond delay="40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600"/>
                                        <p:tgtEl>
                                          <p:spTgt spid="7"/>
                                        </p:tgtEl>
                                      </p:cBhvr>
                                    </p:animEffect>
                                  </p:childTnLst>
                                </p:cTn>
                              </p:par>
                              <p:par>
                                <p:cTn id="11" presetID="22" presetClass="entr" presetSubtype="4" fill="hold" grpId="0" nodeType="withEffect">
                                  <p:stCondLst>
                                    <p:cond delay="55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600"/>
                                        <p:tgtEl>
                                          <p:spTgt spid="9"/>
                                        </p:tgtEl>
                                      </p:cBhvr>
                                    </p:animEffect>
                                  </p:childTnLst>
                                </p:cTn>
                              </p:par>
                            </p:childTnLst>
                          </p:cTn>
                        </p:par>
                        <p:par>
                          <p:cTn id="14" fill="hold">
                            <p:stCondLst>
                              <p:cond delay="1150"/>
                            </p:stCondLst>
                            <p:childTnLst>
                              <p:par>
                                <p:cTn id="15" presetID="22" presetClass="entr" presetSubtype="2" fill="hold" nodeType="afterEffect">
                                  <p:stCondLst>
                                    <p:cond delay="75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par>
                          <p:cTn id="18" fill="hold">
                            <p:stCondLst>
                              <p:cond delay="2400"/>
                            </p:stCondLst>
                            <p:childTnLst>
                              <p:par>
                                <p:cTn id="19" presetID="22" presetClass="entr" presetSubtype="4" fill="hold" grpId="0" nodeType="afterEffect">
                                  <p:stCondLst>
                                    <p:cond delay="25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wipe(down)">
                                      <p:cBhvr>
                                        <p:cTn id="21" dur="750"/>
                                        <p:tgtEl>
                                          <p:spTgt spid="13">
                                            <p:txEl>
                                              <p:pRg st="0" end="0"/>
                                            </p:txEl>
                                          </p:spTgt>
                                        </p:tgtEl>
                                      </p:cBhvr>
                                    </p:animEffect>
                                  </p:childTnLst>
                                </p:cTn>
                              </p:par>
                            </p:childTnLst>
                          </p:cTn>
                        </p:par>
                        <p:par>
                          <p:cTn id="22" fill="hold">
                            <p:stCondLst>
                              <p:cond delay="3400"/>
                            </p:stCondLst>
                            <p:childTnLst>
                              <p:par>
                                <p:cTn id="23" presetID="22" presetClass="entr" presetSubtype="1" fill="hold" grpId="0" nodeType="afterEffect">
                                  <p:stCondLst>
                                    <p:cond delay="25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build="p">
        <p:tmplLst>
          <p:tmpl lvl="1">
            <p:tnLst>
              <p:par>
                <p:cTn presetID="22" presetClass="entr" presetSubtype="4"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wipe(down)">
                      <p:cBhvr>
                        <p:cTn dur="750"/>
                        <p:tgtEl>
                          <p:spTgt spid="13"/>
                        </p:tgtEl>
                      </p:cBhvr>
                    </p:animEffect>
                  </p:childTnLst>
                </p:cTn>
              </p:par>
            </p:tnLst>
          </p:tmpl>
        </p:tmplLst>
      </p:bldP>
      <p:bldP spid="14" grpId="0">
        <p:tmplLst>
          <p:tmpl>
            <p:tnLst>
              <p:par>
                <p:cTn presetID="22" presetClass="entr" presetSubtype="1"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wipe(up)">
                      <p:cBhvr>
                        <p:cTn dur="750"/>
                        <p:tgtEl>
                          <p:spTgt spid="14"/>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sp>
        <p:nvSpPr>
          <p:cNvPr id="8" name="Isosceles Triangle 7"/>
          <p:cNvSpPr/>
          <p:nvPr userDrawn="1"/>
        </p:nvSpPr>
        <p:spPr>
          <a:xfrm>
            <a:off x="-7639" y="1060704"/>
            <a:ext cx="4288536" cy="574234"/>
          </a:xfrm>
          <a:custGeom>
            <a:avLst/>
            <a:gdLst>
              <a:gd name="connsiteX0" fmla="*/ 0 w 2667000"/>
              <a:gd name="connsiteY0" fmla="*/ 1219200 h 1219200"/>
              <a:gd name="connsiteX1" fmla="*/ 1333500 w 2667000"/>
              <a:gd name="connsiteY1" fmla="*/ 0 h 1219200"/>
              <a:gd name="connsiteX2" fmla="*/ 2667000 w 2667000"/>
              <a:gd name="connsiteY2" fmla="*/ 1219200 h 1219200"/>
              <a:gd name="connsiteX3" fmla="*/ 0 w 2667000"/>
              <a:gd name="connsiteY3" fmla="*/ 1219200 h 1219200"/>
              <a:gd name="connsiteX0" fmla="*/ 0 w 3231542"/>
              <a:gd name="connsiteY0" fmla="*/ 702365 h 1219200"/>
              <a:gd name="connsiteX1" fmla="*/ 1898042 w 3231542"/>
              <a:gd name="connsiteY1" fmla="*/ 0 h 1219200"/>
              <a:gd name="connsiteX2" fmla="*/ 3231542 w 3231542"/>
              <a:gd name="connsiteY2" fmla="*/ 1219200 h 1219200"/>
              <a:gd name="connsiteX3" fmla="*/ 0 w 3231542"/>
              <a:gd name="connsiteY3" fmla="*/ 702365 h 1219200"/>
              <a:gd name="connsiteX0" fmla="*/ 0 w 3231542"/>
              <a:gd name="connsiteY0" fmla="*/ 0 h 1539903"/>
              <a:gd name="connsiteX1" fmla="*/ 5631 w 3231542"/>
              <a:gd name="connsiteY1" fmla="*/ 1539903 h 1539903"/>
              <a:gd name="connsiteX2" fmla="*/ 3231542 w 3231542"/>
              <a:gd name="connsiteY2" fmla="*/ 516835 h 1539903"/>
              <a:gd name="connsiteX3" fmla="*/ 0 w 3231542"/>
              <a:gd name="connsiteY3" fmla="*/ 0 h 1539903"/>
              <a:gd name="connsiteX0" fmla="*/ 0 w 2229678"/>
              <a:gd name="connsiteY0" fmla="*/ 0 h 1539903"/>
              <a:gd name="connsiteX1" fmla="*/ 5631 w 2229678"/>
              <a:gd name="connsiteY1" fmla="*/ 1539903 h 1539903"/>
              <a:gd name="connsiteX2" fmla="*/ 2229678 w 2229678"/>
              <a:gd name="connsiteY2" fmla="*/ 429371 h 1539903"/>
              <a:gd name="connsiteX3" fmla="*/ 0 w 2229678"/>
              <a:gd name="connsiteY3" fmla="*/ 0 h 1539903"/>
              <a:gd name="connsiteX0" fmla="*/ 0 w 2181970"/>
              <a:gd name="connsiteY0" fmla="*/ 0 h 1539903"/>
              <a:gd name="connsiteX1" fmla="*/ 5631 w 2181970"/>
              <a:gd name="connsiteY1" fmla="*/ 1539903 h 1539903"/>
              <a:gd name="connsiteX2" fmla="*/ 2181970 w 2181970"/>
              <a:gd name="connsiteY2" fmla="*/ 389615 h 1539903"/>
              <a:gd name="connsiteX3" fmla="*/ 0 w 2181970"/>
              <a:gd name="connsiteY3" fmla="*/ 0 h 1539903"/>
              <a:gd name="connsiteX0" fmla="*/ 0 w 2072788"/>
              <a:gd name="connsiteY0" fmla="*/ 0 h 1539903"/>
              <a:gd name="connsiteX1" fmla="*/ 5631 w 2072788"/>
              <a:gd name="connsiteY1" fmla="*/ 1539903 h 1539903"/>
              <a:gd name="connsiteX2" fmla="*/ 2072788 w 2072788"/>
              <a:gd name="connsiteY2" fmla="*/ 146258 h 1539903"/>
              <a:gd name="connsiteX3" fmla="*/ 0 w 2072788"/>
              <a:gd name="connsiteY3" fmla="*/ 0 h 1539903"/>
              <a:gd name="connsiteX0" fmla="*/ 21665 w 2094453"/>
              <a:gd name="connsiteY0" fmla="*/ 0 h 863914"/>
              <a:gd name="connsiteX1" fmla="*/ 0 w 2094453"/>
              <a:gd name="connsiteY1" fmla="*/ 863914 h 863914"/>
              <a:gd name="connsiteX2" fmla="*/ 2094453 w 2094453"/>
              <a:gd name="connsiteY2" fmla="*/ 146258 h 863914"/>
              <a:gd name="connsiteX3" fmla="*/ 21665 w 2094453"/>
              <a:gd name="connsiteY3" fmla="*/ 0 h 863914"/>
              <a:gd name="connsiteX0" fmla="*/ 0 w 2072788"/>
              <a:gd name="connsiteY0" fmla="*/ 0 h 863914"/>
              <a:gd name="connsiteX1" fmla="*/ 5630 w 2072788"/>
              <a:gd name="connsiteY1" fmla="*/ 863914 h 863914"/>
              <a:gd name="connsiteX2" fmla="*/ 2072788 w 2072788"/>
              <a:gd name="connsiteY2" fmla="*/ 146258 h 863914"/>
              <a:gd name="connsiteX3" fmla="*/ 0 w 2072788"/>
              <a:gd name="connsiteY3" fmla="*/ 0 h 863914"/>
              <a:gd name="connsiteX0" fmla="*/ 0 w 4283725"/>
              <a:gd name="connsiteY0" fmla="*/ 0 h 863914"/>
              <a:gd name="connsiteX1" fmla="*/ 5630 w 4283725"/>
              <a:gd name="connsiteY1" fmla="*/ 863914 h 863914"/>
              <a:gd name="connsiteX2" fmla="*/ 4283725 w 4283725"/>
              <a:gd name="connsiteY2" fmla="*/ 281457 h 863914"/>
              <a:gd name="connsiteX3" fmla="*/ 0 w 4283725"/>
              <a:gd name="connsiteY3" fmla="*/ 0 h 863914"/>
              <a:gd name="connsiteX0" fmla="*/ 0 w 4283725"/>
              <a:gd name="connsiteY0" fmla="*/ 0 h 539440"/>
              <a:gd name="connsiteX1" fmla="*/ 5630 w 4283725"/>
              <a:gd name="connsiteY1" fmla="*/ 539440 h 539440"/>
              <a:gd name="connsiteX2" fmla="*/ 4283725 w 4283725"/>
              <a:gd name="connsiteY2" fmla="*/ 281457 h 539440"/>
              <a:gd name="connsiteX3" fmla="*/ 0 w 4283725"/>
              <a:gd name="connsiteY3" fmla="*/ 0 h 539440"/>
              <a:gd name="connsiteX0" fmla="*/ 0 w 4283725"/>
              <a:gd name="connsiteY0" fmla="*/ 0 h 539440"/>
              <a:gd name="connsiteX1" fmla="*/ 5630 w 4283725"/>
              <a:gd name="connsiteY1" fmla="*/ 539440 h 539440"/>
              <a:gd name="connsiteX2" fmla="*/ 3937379 w 4283725"/>
              <a:gd name="connsiteY2" fmla="*/ 414325 h 539440"/>
              <a:gd name="connsiteX3" fmla="*/ 4283725 w 4283725"/>
              <a:gd name="connsiteY3" fmla="*/ 281457 h 539440"/>
              <a:gd name="connsiteX4" fmla="*/ 0 w 4283725"/>
              <a:gd name="connsiteY4" fmla="*/ 0 h 539440"/>
              <a:gd name="connsiteX0" fmla="*/ 816 w 4284541"/>
              <a:gd name="connsiteY0" fmla="*/ 0 h 533558"/>
              <a:gd name="connsiteX1" fmla="*/ 508 w 4284541"/>
              <a:gd name="connsiteY1" fmla="*/ 533558 h 533558"/>
              <a:gd name="connsiteX2" fmla="*/ 3938195 w 4284541"/>
              <a:gd name="connsiteY2" fmla="*/ 414325 h 533558"/>
              <a:gd name="connsiteX3" fmla="*/ 4284541 w 4284541"/>
              <a:gd name="connsiteY3" fmla="*/ 281457 h 533558"/>
              <a:gd name="connsiteX4" fmla="*/ 816 w 4284541"/>
              <a:gd name="connsiteY4" fmla="*/ 0 h 533558"/>
              <a:gd name="connsiteX0" fmla="*/ 816 w 4284541"/>
              <a:gd name="connsiteY0" fmla="*/ 0 h 568850"/>
              <a:gd name="connsiteX1" fmla="*/ 508 w 4284541"/>
              <a:gd name="connsiteY1" fmla="*/ 568850 h 568850"/>
              <a:gd name="connsiteX2" fmla="*/ 3938195 w 4284541"/>
              <a:gd name="connsiteY2" fmla="*/ 449617 h 568850"/>
              <a:gd name="connsiteX3" fmla="*/ 4284541 w 4284541"/>
              <a:gd name="connsiteY3" fmla="*/ 316749 h 568850"/>
              <a:gd name="connsiteX4" fmla="*/ 816 w 4284541"/>
              <a:gd name="connsiteY4" fmla="*/ 0 h 568850"/>
              <a:gd name="connsiteX0" fmla="*/ 816 w 4302354"/>
              <a:gd name="connsiteY0" fmla="*/ 0 h 568850"/>
              <a:gd name="connsiteX1" fmla="*/ 508 w 4302354"/>
              <a:gd name="connsiteY1" fmla="*/ 568850 h 568850"/>
              <a:gd name="connsiteX2" fmla="*/ 3938195 w 4302354"/>
              <a:gd name="connsiteY2" fmla="*/ 449617 h 568850"/>
              <a:gd name="connsiteX3" fmla="*/ 4302354 w 4302354"/>
              <a:gd name="connsiteY3" fmla="*/ 287338 h 568850"/>
              <a:gd name="connsiteX4" fmla="*/ 816 w 4302354"/>
              <a:gd name="connsiteY4" fmla="*/ 0 h 568850"/>
              <a:gd name="connsiteX0" fmla="*/ 816 w 4275058"/>
              <a:gd name="connsiteY0" fmla="*/ 0 h 568850"/>
              <a:gd name="connsiteX1" fmla="*/ 508 w 4275058"/>
              <a:gd name="connsiteY1" fmla="*/ 568850 h 568850"/>
              <a:gd name="connsiteX2" fmla="*/ 3938195 w 4275058"/>
              <a:gd name="connsiteY2" fmla="*/ 449617 h 568850"/>
              <a:gd name="connsiteX3" fmla="*/ 4275058 w 4275058"/>
              <a:gd name="connsiteY3" fmla="*/ 287338 h 568850"/>
              <a:gd name="connsiteX4" fmla="*/ 816 w 4275058"/>
              <a:gd name="connsiteY4" fmla="*/ 0 h 568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5058" h="568850">
                <a:moveTo>
                  <a:pt x="816" y="0"/>
                </a:moveTo>
                <a:cubicBezTo>
                  <a:pt x="2693" y="287971"/>
                  <a:pt x="-1369" y="280879"/>
                  <a:pt x="508" y="568850"/>
                </a:cubicBezTo>
                <a:cubicBezTo>
                  <a:pt x="710590" y="522638"/>
                  <a:pt x="3228113" y="495829"/>
                  <a:pt x="3938195" y="449617"/>
                </a:cubicBezTo>
                <a:lnTo>
                  <a:pt x="4275058" y="287338"/>
                </a:lnTo>
                <a:lnTo>
                  <a:pt x="816"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userDrawn="1"/>
        </p:nvCxnSpPr>
        <p:spPr>
          <a:xfrm flipH="1">
            <a:off x="5529072" y="2011680"/>
            <a:ext cx="3147062"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3" name="Text Placeholder 27"/>
          <p:cNvSpPr>
            <a:spLocks noGrp="1"/>
          </p:cNvSpPr>
          <p:nvPr>
            <p:ph type="body" sz="quarter" idx="11" hasCustomPrompt="1"/>
          </p:nvPr>
        </p:nvSpPr>
        <p:spPr>
          <a:xfrm>
            <a:off x="5486400" y="1504950"/>
            <a:ext cx="3284220" cy="457200"/>
          </a:xfrm>
          <a:prstGeom prst="rect">
            <a:avLst/>
          </a:prstGeom>
        </p:spPr>
        <p:txBody>
          <a:bodyPr/>
          <a:lstStyle>
            <a:lvl1pPr marL="0" indent="0" algn="r">
              <a:buNone/>
              <a:defRPr sz="2800" b="0" spc="-100" baseline="0">
                <a:solidFill>
                  <a:srgbClr val="EB2429"/>
                </a:solidFill>
              </a:defRPr>
            </a:lvl1pPr>
          </a:lstStyle>
          <a:p>
            <a:pPr lvl="0"/>
            <a:r>
              <a:rPr lang="en-US" dirty="0"/>
              <a:t>2 COLUMNS</a:t>
            </a:r>
          </a:p>
        </p:txBody>
      </p:sp>
      <p:sp>
        <p:nvSpPr>
          <p:cNvPr id="14" name="Text Placeholder 30"/>
          <p:cNvSpPr>
            <a:spLocks noGrp="1"/>
          </p:cNvSpPr>
          <p:nvPr>
            <p:ph type="body" sz="quarter" idx="12"/>
          </p:nvPr>
        </p:nvSpPr>
        <p:spPr>
          <a:xfrm>
            <a:off x="4684776" y="2694432"/>
            <a:ext cx="4078224" cy="1706118"/>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5" name="Parallelogram 1"/>
          <p:cNvSpPr/>
          <p:nvPr userDrawn="1"/>
        </p:nvSpPr>
        <p:spPr>
          <a:xfrm>
            <a:off x="5413018" y="-6645"/>
            <a:ext cx="3734284" cy="1221206"/>
          </a:xfrm>
          <a:custGeom>
            <a:avLst/>
            <a:gdLst>
              <a:gd name="connsiteX0" fmla="*/ 0 w 2412881"/>
              <a:gd name="connsiteY0" fmla="*/ 1219200 h 1219200"/>
              <a:gd name="connsiteX1" fmla="*/ 304800 w 2412881"/>
              <a:gd name="connsiteY1" fmla="*/ 0 h 1219200"/>
              <a:gd name="connsiteX2" fmla="*/ 2412881 w 2412881"/>
              <a:gd name="connsiteY2" fmla="*/ 0 h 1219200"/>
              <a:gd name="connsiteX3" fmla="*/ 2108081 w 2412881"/>
              <a:gd name="connsiteY3" fmla="*/ 1219200 h 1219200"/>
              <a:gd name="connsiteX4" fmla="*/ 0 w 2412881"/>
              <a:gd name="connsiteY4" fmla="*/ 1219200 h 1219200"/>
              <a:gd name="connsiteX0" fmla="*/ 0 w 2416426"/>
              <a:gd name="connsiteY0" fmla="*/ 1219200 h 1229832"/>
              <a:gd name="connsiteX1" fmla="*/ 304800 w 2416426"/>
              <a:gd name="connsiteY1" fmla="*/ 0 h 1229832"/>
              <a:gd name="connsiteX2" fmla="*/ 2412881 w 2416426"/>
              <a:gd name="connsiteY2" fmla="*/ 0 h 1229832"/>
              <a:gd name="connsiteX3" fmla="*/ 2416426 w 2416426"/>
              <a:gd name="connsiteY3" fmla="*/ 1229832 h 1229832"/>
              <a:gd name="connsiteX4" fmla="*/ 0 w 2416426"/>
              <a:gd name="connsiteY4" fmla="*/ 1219200 h 1229832"/>
              <a:gd name="connsiteX0" fmla="*/ 0 w 2831096"/>
              <a:gd name="connsiteY0" fmla="*/ 804530 h 1229832"/>
              <a:gd name="connsiteX1" fmla="*/ 719470 w 2831096"/>
              <a:gd name="connsiteY1" fmla="*/ 0 h 1229832"/>
              <a:gd name="connsiteX2" fmla="*/ 2827551 w 2831096"/>
              <a:gd name="connsiteY2" fmla="*/ 0 h 1229832"/>
              <a:gd name="connsiteX3" fmla="*/ 2831096 w 2831096"/>
              <a:gd name="connsiteY3" fmla="*/ 1229832 h 1229832"/>
              <a:gd name="connsiteX4" fmla="*/ 0 w 2831096"/>
              <a:gd name="connsiteY4" fmla="*/ 804530 h 1229832"/>
              <a:gd name="connsiteX0" fmla="*/ 0 w 2831096"/>
              <a:gd name="connsiteY0" fmla="*/ 804530 h 1229832"/>
              <a:gd name="connsiteX1" fmla="*/ 1006549 w 2831096"/>
              <a:gd name="connsiteY1" fmla="*/ 0 h 1229832"/>
              <a:gd name="connsiteX2" fmla="*/ 2827551 w 2831096"/>
              <a:gd name="connsiteY2" fmla="*/ 0 h 1229832"/>
              <a:gd name="connsiteX3" fmla="*/ 2831096 w 2831096"/>
              <a:gd name="connsiteY3" fmla="*/ 1229832 h 1229832"/>
              <a:gd name="connsiteX4" fmla="*/ 0 w 2831096"/>
              <a:gd name="connsiteY4" fmla="*/ 804530 h 1229832"/>
              <a:gd name="connsiteX0" fmla="*/ 0 w 2831096"/>
              <a:gd name="connsiteY0" fmla="*/ 804530 h 1229832"/>
              <a:gd name="connsiteX1" fmla="*/ 1155405 w 2831096"/>
              <a:gd name="connsiteY1" fmla="*/ 0 h 1229832"/>
              <a:gd name="connsiteX2" fmla="*/ 2827551 w 2831096"/>
              <a:gd name="connsiteY2" fmla="*/ 0 h 1229832"/>
              <a:gd name="connsiteX3" fmla="*/ 2831096 w 2831096"/>
              <a:gd name="connsiteY3" fmla="*/ 1229832 h 1229832"/>
              <a:gd name="connsiteX4" fmla="*/ 0 w 2831096"/>
              <a:gd name="connsiteY4" fmla="*/ 804530 h 1229832"/>
              <a:gd name="connsiteX0" fmla="*/ 0 w 2831096"/>
              <a:gd name="connsiteY0" fmla="*/ 815162 h 1240464"/>
              <a:gd name="connsiteX1" fmla="*/ 1304261 w 2831096"/>
              <a:gd name="connsiteY1" fmla="*/ 0 h 1240464"/>
              <a:gd name="connsiteX2" fmla="*/ 2827551 w 2831096"/>
              <a:gd name="connsiteY2" fmla="*/ 10632 h 1240464"/>
              <a:gd name="connsiteX3" fmla="*/ 2831096 w 2831096"/>
              <a:gd name="connsiteY3" fmla="*/ 1240464 h 1240464"/>
              <a:gd name="connsiteX4" fmla="*/ 0 w 2831096"/>
              <a:gd name="connsiteY4" fmla="*/ 815162 h 1240464"/>
              <a:gd name="connsiteX0" fmla="*/ 0 w 2831096"/>
              <a:gd name="connsiteY0" fmla="*/ 804530 h 1229832"/>
              <a:gd name="connsiteX1" fmla="*/ 1399954 w 2831096"/>
              <a:gd name="connsiteY1" fmla="*/ 10633 h 1229832"/>
              <a:gd name="connsiteX2" fmla="*/ 2827551 w 2831096"/>
              <a:gd name="connsiteY2" fmla="*/ 0 h 1229832"/>
              <a:gd name="connsiteX3" fmla="*/ 2831096 w 2831096"/>
              <a:gd name="connsiteY3" fmla="*/ 1229832 h 1229832"/>
              <a:gd name="connsiteX4" fmla="*/ 0 w 2831096"/>
              <a:gd name="connsiteY4" fmla="*/ 804530 h 1229832"/>
              <a:gd name="connsiteX0" fmla="*/ 0 w 2831096"/>
              <a:gd name="connsiteY0" fmla="*/ 804530 h 1229832"/>
              <a:gd name="connsiteX1" fmla="*/ 1421219 w 2831096"/>
              <a:gd name="connsiteY1" fmla="*/ 0 h 1229832"/>
              <a:gd name="connsiteX2" fmla="*/ 2827551 w 2831096"/>
              <a:gd name="connsiteY2" fmla="*/ 0 h 1229832"/>
              <a:gd name="connsiteX3" fmla="*/ 2831096 w 2831096"/>
              <a:gd name="connsiteY3" fmla="*/ 1229832 h 1229832"/>
              <a:gd name="connsiteX4" fmla="*/ 0 w 2831096"/>
              <a:gd name="connsiteY4" fmla="*/ 804530 h 1229832"/>
              <a:gd name="connsiteX0" fmla="*/ 0 w 2827719"/>
              <a:gd name="connsiteY0" fmla="*/ 804530 h 1221206"/>
              <a:gd name="connsiteX1" fmla="*/ 1421219 w 2827719"/>
              <a:gd name="connsiteY1" fmla="*/ 0 h 1221206"/>
              <a:gd name="connsiteX2" fmla="*/ 2827551 w 2827719"/>
              <a:gd name="connsiteY2" fmla="*/ 0 h 1221206"/>
              <a:gd name="connsiteX3" fmla="*/ 2824456 w 2827719"/>
              <a:gd name="connsiteY3" fmla="*/ 1221206 h 1221206"/>
              <a:gd name="connsiteX4" fmla="*/ 0 w 2827719"/>
              <a:gd name="connsiteY4" fmla="*/ 804530 h 1221206"/>
              <a:gd name="connsiteX0" fmla="*/ 0 w 2827719"/>
              <a:gd name="connsiteY0" fmla="*/ 804530 h 1221206"/>
              <a:gd name="connsiteX1" fmla="*/ 1148988 w 2827719"/>
              <a:gd name="connsiteY1" fmla="*/ 8627 h 1221206"/>
              <a:gd name="connsiteX2" fmla="*/ 2827551 w 2827719"/>
              <a:gd name="connsiteY2" fmla="*/ 0 h 1221206"/>
              <a:gd name="connsiteX3" fmla="*/ 2824456 w 2827719"/>
              <a:gd name="connsiteY3" fmla="*/ 1221206 h 1221206"/>
              <a:gd name="connsiteX4" fmla="*/ 0 w 2827719"/>
              <a:gd name="connsiteY4" fmla="*/ 804530 h 1221206"/>
              <a:gd name="connsiteX0" fmla="*/ 0 w 2847638"/>
              <a:gd name="connsiteY0" fmla="*/ 804530 h 1221206"/>
              <a:gd name="connsiteX1" fmla="*/ 1168907 w 2847638"/>
              <a:gd name="connsiteY1" fmla="*/ 8627 h 1221206"/>
              <a:gd name="connsiteX2" fmla="*/ 2847470 w 2847638"/>
              <a:gd name="connsiteY2" fmla="*/ 0 h 1221206"/>
              <a:gd name="connsiteX3" fmla="*/ 2844375 w 2847638"/>
              <a:gd name="connsiteY3" fmla="*/ 1221206 h 1221206"/>
              <a:gd name="connsiteX4" fmla="*/ 0 w 2847638"/>
              <a:gd name="connsiteY4" fmla="*/ 804530 h 1221206"/>
              <a:gd name="connsiteX0" fmla="*/ 0 w 2847551"/>
              <a:gd name="connsiteY0" fmla="*/ 804530 h 1221206"/>
              <a:gd name="connsiteX1" fmla="*/ 1168907 w 2847551"/>
              <a:gd name="connsiteY1" fmla="*/ 8627 h 1221206"/>
              <a:gd name="connsiteX2" fmla="*/ 2847470 w 2847551"/>
              <a:gd name="connsiteY2" fmla="*/ 0 h 1221206"/>
              <a:gd name="connsiteX3" fmla="*/ 2837735 w 2847551"/>
              <a:gd name="connsiteY3" fmla="*/ 1221206 h 1221206"/>
              <a:gd name="connsiteX4" fmla="*/ 0 w 2847551"/>
              <a:gd name="connsiteY4" fmla="*/ 804530 h 1221206"/>
              <a:gd name="connsiteX0" fmla="*/ 0 w 2837735"/>
              <a:gd name="connsiteY0" fmla="*/ 804530 h 1221206"/>
              <a:gd name="connsiteX1" fmla="*/ 1168907 w 2837735"/>
              <a:gd name="connsiteY1" fmla="*/ 8627 h 1221206"/>
              <a:gd name="connsiteX2" fmla="*/ 2834190 w 2837735"/>
              <a:gd name="connsiteY2" fmla="*/ 0 h 1221206"/>
              <a:gd name="connsiteX3" fmla="*/ 2837735 w 2837735"/>
              <a:gd name="connsiteY3" fmla="*/ 1221206 h 1221206"/>
              <a:gd name="connsiteX4" fmla="*/ 0 w 2837735"/>
              <a:gd name="connsiteY4" fmla="*/ 804530 h 1221206"/>
              <a:gd name="connsiteX0" fmla="*/ 0 w 2837735"/>
              <a:gd name="connsiteY0" fmla="*/ 804530 h 1221206"/>
              <a:gd name="connsiteX1" fmla="*/ 1168907 w 2837735"/>
              <a:gd name="connsiteY1" fmla="*/ 8627 h 1221206"/>
              <a:gd name="connsiteX2" fmla="*/ 2834191 w 2837735"/>
              <a:gd name="connsiteY2" fmla="*/ 0 h 1221206"/>
              <a:gd name="connsiteX3" fmla="*/ 2837735 w 2837735"/>
              <a:gd name="connsiteY3" fmla="*/ 1221206 h 1221206"/>
              <a:gd name="connsiteX4" fmla="*/ 0 w 2837735"/>
              <a:gd name="connsiteY4" fmla="*/ 804530 h 1221206"/>
              <a:gd name="connsiteX0" fmla="*/ 0 w 2837735"/>
              <a:gd name="connsiteY0" fmla="*/ 804530 h 1221206"/>
              <a:gd name="connsiteX1" fmla="*/ 1114064 w 2837735"/>
              <a:gd name="connsiteY1" fmla="*/ 8627 h 1221206"/>
              <a:gd name="connsiteX2" fmla="*/ 2834191 w 2837735"/>
              <a:gd name="connsiteY2" fmla="*/ 0 h 1221206"/>
              <a:gd name="connsiteX3" fmla="*/ 2837735 w 2837735"/>
              <a:gd name="connsiteY3" fmla="*/ 1221206 h 1221206"/>
              <a:gd name="connsiteX4" fmla="*/ 0 w 2837735"/>
              <a:gd name="connsiteY4" fmla="*/ 804530 h 1221206"/>
              <a:gd name="connsiteX0" fmla="*/ 0 w 2874297"/>
              <a:gd name="connsiteY0" fmla="*/ 798592 h 1221206"/>
              <a:gd name="connsiteX1" fmla="*/ 1150626 w 2874297"/>
              <a:gd name="connsiteY1" fmla="*/ 8627 h 1221206"/>
              <a:gd name="connsiteX2" fmla="*/ 2870753 w 2874297"/>
              <a:gd name="connsiteY2" fmla="*/ 0 h 1221206"/>
              <a:gd name="connsiteX3" fmla="*/ 2874297 w 2874297"/>
              <a:gd name="connsiteY3" fmla="*/ 1221206 h 1221206"/>
              <a:gd name="connsiteX4" fmla="*/ 0 w 2874297"/>
              <a:gd name="connsiteY4" fmla="*/ 798592 h 122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297" h="1221206">
                <a:moveTo>
                  <a:pt x="0" y="798592"/>
                </a:moveTo>
                <a:lnTo>
                  <a:pt x="1150626" y="8627"/>
                </a:lnTo>
                <a:lnTo>
                  <a:pt x="2870753" y="0"/>
                </a:lnTo>
                <a:cubicBezTo>
                  <a:pt x="2871935" y="409944"/>
                  <a:pt x="2873115" y="811262"/>
                  <a:pt x="2874297" y="1221206"/>
                </a:cubicBezTo>
                <a:lnTo>
                  <a:pt x="0" y="798592"/>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0"/>
          <p:cNvSpPr>
            <a:spLocks noGrp="1"/>
          </p:cNvSpPr>
          <p:nvPr>
            <p:ph type="body" sz="quarter" idx="14"/>
          </p:nvPr>
        </p:nvSpPr>
        <p:spPr>
          <a:xfrm>
            <a:off x="381000" y="2694432"/>
            <a:ext cx="4038600" cy="1706118"/>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 name="Picture Placeholder 2"/>
          <p:cNvSpPr>
            <a:spLocks noGrp="1"/>
          </p:cNvSpPr>
          <p:nvPr>
            <p:ph type="pic" sz="quarter" idx="15"/>
          </p:nvPr>
        </p:nvSpPr>
        <p:spPr>
          <a:xfrm>
            <a:off x="-9145" y="-8626"/>
            <a:ext cx="6840747" cy="1329225"/>
          </a:xfrm>
          <a:custGeom>
            <a:avLst/>
            <a:gdLst>
              <a:gd name="connsiteX0" fmla="*/ 0 w 6865938"/>
              <a:gd name="connsiteY0" fmla="*/ 0 h 1042416"/>
              <a:gd name="connsiteX1" fmla="*/ 6865938 w 6865938"/>
              <a:gd name="connsiteY1" fmla="*/ 0 h 1042416"/>
              <a:gd name="connsiteX2" fmla="*/ 6865938 w 6865938"/>
              <a:gd name="connsiteY2" fmla="*/ 1042416 h 1042416"/>
              <a:gd name="connsiteX3" fmla="*/ 0 w 6865938"/>
              <a:gd name="connsiteY3" fmla="*/ 1042416 h 1042416"/>
              <a:gd name="connsiteX4" fmla="*/ 0 w 6865938"/>
              <a:gd name="connsiteY4" fmla="*/ 0 h 1042416"/>
              <a:gd name="connsiteX0" fmla="*/ 0 w 6865938"/>
              <a:gd name="connsiteY0" fmla="*/ 0 h 1327423"/>
              <a:gd name="connsiteX1" fmla="*/ 6865938 w 6865938"/>
              <a:gd name="connsiteY1" fmla="*/ 0 h 1327423"/>
              <a:gd name="connsiteX2" fmla="*/ 4312743 w 6865938"/>
              <a:gd name="connsiteY2" fmla="*/ 1327423 h 1327423"/>
              <a:gd name="connsiteX3" fmla="*/ 0 w 6865938"/>
              <a:gd name="connsiteY3" fmla="*/ 1042416 h 1327423"/>
              <a:gd name="connsiteX4" fmla="*/ 0 w 6865938"/>
              <a:gd name="connsiteY4" fmla="*/ 0 h 1327423"/>
              <a:gd name="connsiteX0" fmla="*/ 0 w 6865938"/>
              <a:gd name="connsiteY0" fmla="*/ 0 h 1327423"/>
              <a:gd name="connsiteX1" fmla="*/ 6865938 w 6865938"/>
              <a:gd name="connsiteY1" fmla="*/ 0 h 1327423"/>
              <a:gd name="connsiteX2" fmla="*/ 4312743 w 6865938"/>
              <a:gd name="connsiteY2" fmla="*/ 1327423 h 1327423"/>
              <a:gd name="connsiteX3" fmla="*/ 0 w 6865938"/>
              <a:gd name="connsiteY3" fmla="*/ 1033790 h 1327423"/>
              <a:gd name="connsiteX4" fmla="*/ 0 w 6865938"/>
              <a:gd name="connsiteY4" fmla="*/ 0 h 1327423"/>
              <a:gd name="connsiteX0" fmla="*/ 0 w 6865938"/>
              <a:gd name="connsiteY0" fmla="*/ 0 h 1327423"/>
              <a:gd name="connsiteX1" fmla="*/ 6865938 w 6865938"/>
              <a:gd name="connsiteY1" fmla="*/ 0 h 1327423"/>
              <a:gd name="connsiteX2" fmla="*/ 4330015 w 6865938"/>
              <a:gd name="connsiteY2" fmla="*/ 1327423 h 1327423"/>
              <a:gd name="connsiteX3" fmla="*/ 0 w 6865938"/>
              <a:gd name="connsiteY3" fmla="*/ 1033790 h 1327423"/>
              <a:gd name="connsiteX4" fmla="*/ 0 w 6865938"/>
              <a:gd name="connsiteY4" fmla="*/ 0 h 1327423"/>
              <a:gd name="connsiteX0" fmla="*/ 0 w 6840029"/>
              <a:gd name="connsiteY0" fmla="*/ 0 h 1327423"/>
              <a:gd name="connsiteX1" fmla="*/ 6840029 w 6840029"/>
              <a:gd name="connsiteY1" fmla="*/ 0 h 1327423"/>
              <a:gd name="connsiteX2" fmla="*/ 4330015 w 6840029"/>
              <a:gd name="connsiteY2" fmla="*/ 1327423 h 1327423"/>
              <a:gd name="connsiteX3" fmla="*/ 0 w 6840029"/>
              <a:gd name="connsiteY3" fmla="*/ 1033790 h 1327423"/>
              <a:gd name="connsiteX4" fmla="*/ 0 w 6840029"/>
              <a:gd name="connsiteY4" fmla="*/ 0 h 1327423"/>
              <a:gd name="connsiteX0" fmla="*/ 0 w 6848665"/>
              <a:gd name="connsiteY0" fmla="*/ 8626 h 1336049"/>
              <a:gd name="connsiteX1" fmla="*/ 6848665 w 6848665"/>
              <a:gd name="connsiteY1" fmla="*/ 0 h 1336049"/>
              <a:gd name="connsiteX2" fmla="*/ 4330015 w 6848665"/>
              <a:gd name="connsiteY2" fmla="*/ 1336049 h 1336049"/>
              <a:gd name="connsiteX3" fmla="*/ 0 w 6848665"/>
              <a:gd name="connsiteY3" fmla="*/ 1042416 h 1336049"/>
              <a:gd name="connsiteX4" fmla="*/ 0 w 6848665"/>
              <a:gd name="connsiteY4" fmla="*/ 8626 h 1336049"/>
              <a:gd name="connsiteX0" fmla="*/ 0 w 6848665"/>
              <a:gd name="connsiteY0" fmla="*/ 8626 h 1336049"/>
              <a:gd name="connsiteX1" fmla="*/ 6848665 w 6848665"/>
              <a:gd name="connsiteY1" fmla="*/ 0 h 1336049"/>
              <a:gd name="connsiteX2" fmla="*/ 4350511 w 6848665"/>
              <a:gd name="connsiteY2" fmla="*/ 1336049 h 1336049"/>
              <a:gd name="connsiteX3" fmla="*/ 0 w 6848665"/>
              <a:gd name="connsiteY3" fmla="*/ 1042416 h 1336049"/>
              <a:gd name="connsiteX4" fmla="*/ 0 w 6848665"/>
              <a:gd name="connsiteY4" fmla="*/ 8626 h 1336049"/>
              <a:gd name="connsiteX0" fmla="*/ 0 w 6848665"/>
              <a:gd name="connsiteY0" fmla="*/ 8626 h 1342873"/>
              <a:gd name="connsiteX1" fmla="*/ 6848665 w 6848665"/>
              <a:gd name="connsiteY1" fmla="*/ 0 h 1342873"/>
              <a:gd name="connsiteX2" fmla="*/ 4343679 w 6848665"/>
              <a:gd name="connsiteY2" fmla="*/ 1342873 h 1342873"/>
              <a:gd name="connsiteX3" fmla="*/ 0 w 6848665"/>
              <a:gd name="connsiteY3" fmla="*/ 1042416 h 1342873"/>
              <a:gd name="connsiteX4" fmla="*/ 0 w 6848665"/>
              <a:gd name="connsiteY4" fmla="*/ 8626 h 1342873"/>
              <a:gd name="connsiteX0" fmla="*/ 0 w 6848665"/>
              <a:gd name="connsiteY0" fmla="*/ 8626 h 1329225"/>
              <a:gd name="connsiteX1" fmla="*/ 6848665 w 6848665"/>
              <a:gd name="connsiteY1" fmla="*/ 0 h 1329225"/>
              <a:gd name="connsiteX2" fmla="*/ 4350511 w 6848665"/>
              <a:gd name="connsiteY2" fmla="*/ 1329225 h 1329225"/>
              <a:gd name="connsiteX3" fmla="*/ 0 w 6848665"/>
              <a:gd name="connsiteY3" fmla="*/ 1042416 h 1329225"/>
              <a:gd name="connsiteX4" fmla="*/ 0 w 6848665"/>
              <a:gd name="connsiteY4" fmla="*/ 8626 h 1329225"/>
              <a:gd name="connsiteX0" fmla="*/ 0 w 6848665"/>
              <a:gd name="connsiteY0" fmla="*/ 8626 h 1329225"/>
              <a:gd name="connsiteX1" fmla="*/ 6848665 w 6848665"/>
              <a:gd name="connsiteY1" fmla="*/ 0 h 1329225"/>
              <a:gd name="connsiteX2" fmla="*/ 4357343 w 6848665"/>
              <a:gd name="connsiteY2" fmla="*/ 1329225 h 1329225"/>
              <a:gd name="connsiteX3" fmla="*/ 0 w 6848665"/>
              <a:gd name="connsiteY3" fmla="*/ 1042416 h 1329225"/>
              <a:gd name="connsiteX4" fmla="*/ 0 w 6848665"/>
              <a:gd name="connsiteY4" fmla="*/ 8626 h 132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8665" h="1329225">
                <a:moveTo>
                  <a:pt x="0" y="8626"/>
                </a:moveTo>
                <a:lnTo>
                  <a:pt x="6848665" y="0"/>
                </a:lnTo>
                <a:lnTo>
                  <a:pt x="4357343" y="1329225"/>
                </a:lnTo>
                <a:lnTo>
                  <a:pt x="0" y="1042416"/>
                </a:lnTo>
                <a:lnTo>
                  <a:pt x="0" y="8626"/>
                </a:lnTo>
                <a:close/>
              </a:path>
            </a:pathLst>
          </a:custGeom>
          <a:solidFill>
            <a:srgbClr val="FFD1D1"/>
          </a:solidFill>
        </p:spPr>
        <p:txBody>
          <a:bodyPr anchor="t"/>
          <a:lstStyle>
            <a:lvl1pPr marL="177800" indent="-177800" algn="l">
              <a:defRPr sz="1200"/>
            </a:lvl1pPr>
          </a:lstStyle>
          <a:p>
            <a:endParaRPr lang="en-US" dirty="0"/>
          </a:p>
          <a:p>
            <a:endParaRPr lang="en-US" dirty="0"/>
          </a:p>
        </p:txBody>
      </p:sp>
      <p:sp>
        <p:nvSpPr>
          <p:cNvPr id="10" name="Text Placeholder 30"/>
          <p:cNvSpPr>
            <a:spLocks noGrp="1"/>
          </p:cNvSpPr>
          <p:nvPr>
            <p:ph type="body" sz="quarter" idx="16" hasCustomPrompt="1"/>
          </p:nvPr>
        </p:nvSpPr>
        <p:spPr>
          <a:xfrm>
            <a:off x="381000" y="2218944"/>
            <a:ext cx="83820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None/>
              <a:defRPr sz="1100" i="1">
                <a:solidFill>
                  <a:schemeClr val="tx1">
                    <a:lumMod val="65000"/>
                    <a:lumOff val="35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806676419"/>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2"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par>
                                <p:cTn id="11" presetID="22" presetClass="entr" presetSubtype="8" fill="hold" grpId="0" nodeType="withEffect">
                                  <p:stCondLst>
                                    <p:cond delay="60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1100"/>
                            </p:stCondLst>
                            <p:childTnLst>
                              <p:par>
                                <p:cTn id="15" presetID="22" presetClass="entr" presetSubtype="2" fill="hold" nodeType="after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par>
                          <p:cTn id="18" fill="hold">
                            <p:stCondLst>
                              <p:cond delay="2100"/>
                            </p:stCondLst>
                            <p:childTnLst>
                              <p:par>
                                <p:cTn id="19" presetID="22" presetClass="entr" presetSubtype="4" fill="hold" grpId="0" nodeType="afterEffect">
                                  <p:stCondLst>
                                    <p:cond delay="25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wipe(down)">
                                      <p:cBhvr>
                                        <p:cTn id="21" dur="750"/>
                                        <p:tgtEl>
                                          <p:spTgt spid="13">
                                            <p:txEl>
                                              <p:pRg st="0" end="0"/>
                                            </p:txEl>
                                          </p:spTgt>
                                        </p:tgtEl>
                                      </p:cBhvr>
                                    </p:animEffect>
                                  </p:childTnLst>
                                </p:cTn>
                              </p:par>
                            </p:childTnLst>
                          </p:cTn>
                        </p:par>
                        <p:par>
                          <p:cTn id="22" fill="hold">
                            <p:stCondLst>
                              <p:cond delay="3100"/>
                            </p:stCondLst>
                            <p:childTnLst>
                              <p:par>
                                <p:cTn id="23" presetID="22" presetClass="entr" presetSubtype="1" fill="hold" grpId="0" nodeType="after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up)">
                                      <p:cBhvr>
                                        <p:cTn id="25" dur="500"/>
                                        <p:tgtEl>
                                          <p:spTgt spid="10">
                                            <p:txEl>
                                              <p:pRg st="0" end="0"/>
                                            </p:txEl>
                                          </p:spTgt>
                                        </p:tgtEl>
                                      </p:cBhvr>
                                    </p:animEffect>
                                  </p:childTnLst>
                                </p:cTn>
                              </p:par>
                            </p:childTnLst>
                          </p:cTn>
                        </p:par>
                        <p:par>
                          <p:cTn id="26" fill="hold">
                            <p:stCondLst>
                              <p:cond delay="36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750"/>
                                        <p:tgtEl>
                                          <p:spTgt spid="16"/>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build="p">
        <p:tmplLst>
          <p:tmpl lvl="1">
            <p:tnLst>
              <p:par>
                <p:cTn presetID="22" presetClass="entr" presetSubtype="4"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wipe(down)">
                      <p:cBhvr>
                        <p:cTn dur="750"/>
                        <p:tgtEl>
                          <p:spTgt spid="13"/>
                        </p:tgtEl>
                      </p:cBhvr>
                    </p:animEffect>
                  </p:childTnLst>
                </p:cTn>
              </p:par>
            </p:tnLst>
          </p:tmpl>
        </p:tmplLst>
      </p:bldP>
      <p:bldP spid="14" grpId="0">
        <p:tmplLst>
          <p:tmpl>
            <p:tnLst>
              <p:par>
                <p:cTn presetID="22" presetClass="entr" presetSubtype="1"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up)">
                      <p:cBhvr>
                        <p:cTn dur="750"/>
                        <p:tgtEl>
                          <p:spTgt spid="14"/>
                        </p:tgtEl>
                      </p:cBhvr>
                    </p:animEffect>
                  </p:childTnLst>
                </p:cTn>
              </p:par>
            </p:tnLst>
          </p:tmpl>
        </p:tmplLst>
      </p:bldP>
      <p:bldP spid="15" grpId="0" animBg="1"/>
      <p:bldP spid="16" grpId="0">
        <p:tmplLst>
          <p:tmpl>
            <p:tnLst>
              <p:par>
                <p:cTn presetID="22" presetClass="entr" presetSubtype="1"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up)">
                      <p:cBhvr>
                        <p:cTn dur="750"/>
                        <p:tgtEl>
                          <p:spTgt spid="16"/>
                        </p:tgtEl>
                      </p:cBhvr>
                    </p:animEffect>
                  </p:childTnLst>
                </p:cTn>
              </p:par>
            </p:tnLst>
          </p:tmpl>
        </p:tmplLst>
      </p:bldP>
      <p:bldP spid="3" grpId="0" animBg="1"/>
      <p:bldP spid="10" grpId="0" build="p">
        <p:tmplLst>
          <p:tmpl lvl="1">
            <p:tnLst>
              <p:par>
                <p:cTn presetID="22" presetClass="entr" presetSubtype="1"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up)">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List ">
    <p:spTree>
      <p:nvGrpSpPr>
        <p:cNvPr id="1" name=""/>
        <p:cNvGrpSpPr/>
        <p:nvPr/>
      </p:nvGrpSpPr>
      <p:grpSpPr>
        <a:xfrm>
          <a:off x="0" y="0"/>
          <a:ext cx="0" cy="0"/>
          <a:chOff x="0" y="0"/>
          <a:chExt cx="0" cy="0"/>
        </a:xfrm>
      </p:grpSpPr>
      <p:sp>
        <p:nvSpPr>
          <p:cNvPr id="4" name="Picture Placeholder 3"/>
          <p:cNvSpPr>
            <a:spLocks noGrp="1"/>
          </p:cNvSpPr>
          <p:nvPr>
            <p:ph type="pic" sz="quarter" idx="25" hasCustomPrompt="1"/>
          </p:nvPr>
        </p:nvSpPr>
        <p:spPr>
          <a:xfrm>
            <a:off x="-10287" y="-19051"/>
            <a:ext cx="9169411" cy="1474803"/>
          </a:xfrm>
          <a:custGeom>
            <a:avLst/>
            <a:gdLst>
              <a:gd name="connsiteX0" fmla="*/ 0 w 9154287"/>
              <a:gd name="connsiteY0" fmla="*/ 0 h 1690688"/>
              <a:gd name="connsiteX1" fmla="*/ 9154287 w 9154287"/>
              <a:gd name="connsiteY1" fmla="*/ 0 h 1690688"/>
              <a:gd name="connsiteX2" fmla="*/ 9154287 w 9154287"/>
              <a:gd name="connsiteY2" fmla="*/ 1690688 h 1690688"/>
              <a:gd name="connsiteX3" fmla="*/ 0 w 9154287"/>
              <a:gd name="connsiteY3" fmla="*/ 1690688 h 1690688"/>
              <a:gd name="connsiteX4" fmla="*/ 0 w 9154287"/>
              <a:gd name="connsiteY4" fmla="*/ 0 h 1690688"/>
              <a:gd name="connsiteX0" fmla="*/ 0 w 9178037"/>
              <a:gd name="connsiteY0" fmla="*/ 0 h 1690688"/>
              <a:gd name="connsiteX1" fmla="*/ 9154287 w 9178037"/>
              <a:gd name="connsiteY1" fmla="*/ 0 h 1690688"/>
              <a:gd name="connsiteX2" fmla="*/ 9178037 w 9178037"/>
              <a:gd name="connsiteY2" fmla="*/ 277524 h 1690688"/>
              <a:gd name="connsiteX3" fmla="*/ 0 w 9178037"/>
              <a:gd name="connsiteY3" fmla="*/ 1690688 h 1690688"/>
              <a:gd name="connsiteX4" fmla="*/ 0 w 9178037"/>
              <a:gd name="connsiteY4" fmla="*/ 0 h 1690688"/>
              <a:gd name="connsiteX0" fmla="*/ 0 w 9178037"/>
              <a:gd name="connsiteY0" fmla="*/ 0 h 1500683"/>
              <a:gd name="connsiteX1" fmla="*/ 9154287 w 9178037"/>
              <a:gd name="connsiteY1" fmla="*/ 0 h 1500683"/>
              <a:gd name="connsiteX2" fmla="*/ 9178037 w 9178037"/>
              <a:gd name="connsiteY2" fmla="*/ 277524 h 1500683"/>
              <a:gd name="connsiteX3" fmla="*/ 1330037 w 9178037"/>
              <a:gd name="connsiteY3" fmla="*/ 1500683 h 1500683"/>
              <a:gd name="connsiteX4" fmla="*/ 0 w 9178037"/>
              <a:gd name="connsiteY4" fmla="*/ 0 h 1500683"/>
              <a:gd name="connsiteX0" fmla="*/ 0 w 9169411"/>
              <a:gd name="connsiteY0" fmla="*/ 0 h 1500683"/>
              <a:gd name="connsiteX1" fmla="*/ 9154287 w 9169411"/>
              <a:gd name="connsiteY1" fmla="*/ 0 h 1500683"/>
              <a:gd name="connsiteX2" fmla="*/ 9169411 w 9169411"/>
              <a:gd name="connsiteY2" fmla="*/ 277524 h 1500683"/>
              <a:gd name="connsiteX3" fmla="*/ 1330037 w 9169411"/>
              <a:gd name="connsiteY3" fmla="*/ 1500683 h 1500683"/>
              <a:gd name="connsiteX4" fmla="*/ 0 w 9169411"/>
              <a:gd name="connsiteY4" fmla="*/ 0 h 1500683"/>
              <a:gd name="connsiteX0" fmla="*/ 0 w 9169411"/>
              <a:gd name="connsiteY0" fmla="*/ 0 h 1500683"/>
              <a:gd name="connsiteX1" fmla="*/ 9154287 w 9169411"/>
              <a:gd name="connsiteY1" fmla="*/ 0 h 1500683"/>
              <a:gd name="connsiteX2" fmla="*/ 9169411 w 9169411"/>
              <a:gd name="connsiteY2" fmla="*/ 277524 h 1500683"/>
              <a:gd name="connsiteX3" fmla="*/ 1338663 w 9169411"/>
              <a:gd name="connsiteY3" fmla="*/ 1500683 h 1500683"/>
              <a:gd name="connsiteX4" fmla="*/ 0 w 9169411"/>
              <a:gd name="connsiteY4" fmla="*/ 0 h 1500683"/>
              <a:gd name="connsiteX0" fmla="*/ 0 w 9169411"/>
              <a:gd name="connsiteY0" fmla="*/ 0 h 1492056"/>
              <a:gd name="connsiteX1" fmla="*/ 9154287 w 9169411"/>
              <a:gd name="connsiteY1" fmla="*/ 0 h 1492056"/>
              <a:gd name="connsiteX2" fmla="*/ 9169411 w 9169411"/>
              <a:gd name="connsiteY2" fmla="*/ 277524 h 1492056"/>
              <a:gd name="connsiteX3" fmla="*/ 1321410 w 9169411"/>
              <a:gd name="connsiteY3" fmla="*/ 1492056 h 1492056"/>
              <a:gd name="connsiteX4" fmla="*/ 0 w 9169411"/>
              <a:gd name="connsiteY4" fmla="*/ 0 h 1492056"/>
              <a:gd name="connsiteX0" fmla="*/ 0 w 9169411"/>
              <a:gd name="connsiteY0" fmla="*/ 0 h 1474803"/>
              <a:gd name="connsiteX1" fmla="*/ 9154287 w 9169411"/>
              <a:gd name="connsiteY1" fmla="*/ 0 h 1474803"/>
              <a:gd name="connsiteX2" fmla="*/ 9169411 w 9169411"/>
              <a:gd name="connsiteY2" fmla="*/ 277524 h 1474803"/>
              <a:gd name="connsiteX3" fmla="*/ 1338662 w 9169411"/>
              <a:gd name="connsiteY3" fmla="*/ 1474803 h 1474803"/>
              <a:gd name="connsiteX4" fmla="*/ 0 w 9169411"/>
              <a:gd name="connsiteY4" fmla="*/ 0 h 1474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411" h="1474803">
                <a:moveTo>
                  <a:pt x="0" y="0"/>
                </a:moveTo>
                <a:lnTo>
                  <a:pt x="9154287" y="0"/>
                </a:lnTo>
                <a:lnTo>
                  <a:pt x="9169411" y="277524"/>
                </a:lnTo>
                <a:lnTo>
                  <a:pt x="1338662" y="1474803"/>
                </a:lnTo>
                <a:lnTo>
                  <a:pt x="0" y="0"/>
                </a:lnTo>
                <a:close/>
              </a:path>
            </a:pathLst>
          </a:custGeom>
          <a:solidFill>
            <a:srgbClr val="FFD1D1"/>
          </a:solidFill>
        </p:spPr>
        <p:txBody>
          <a:bodyPr/>
          <a:lstStyle>
            <a:lvl1pPr marL="177800" indent="-177800" algn="r">
              <a:tabLst>
                <a:tab pos="8283575" algn="l"/>
              </a:tabLst>
              <a:defRPr sz="1200"/>
            </a:lvl1pPr>
          </a:lstStyle>
          <a:p>
            <a:r>
              <a:rPr lang="en-US" dirty="0"/>
              <a:t>Picture</a:t>
            </a:r>
          </a:p>
        </p:txBody>
      </p:sp>
      <p:sp>
        <p:nvSpPr>
          <p:cNvPr id="6" name="Isosceles Triangle 5"/>
          <p:cNvSpPr/>
          <p:nvPr userDrawn="1"/>
        </p:nvSpPr>
        <p:spPr>
          <a:xfrm rot="5036794">
            <a:off x="5583933" y="-1350955"/>
            <a:ext cx="503813" cy="4601961"/>
          </a:xfrm>
          <a:custGeom>
            <a:avLst/>
            <a:gdLst>
              <a:gd name="connsiteX0" fmla="*/ 0 w 1600200"/>
              <a:gd name="connsiteY0" fmla="*/ 1371600 h 1371600"/>
              <a:gd name="connsiteX1" fmla="*/ 800100 w 1600200"/>
              <a:gd name="connsiteY1" fmla="*/ 0 h 1371600"/>
              <a:gd name="connsiteX2" fmla="*/ 1600200 w 1600200"/>
              <a:gd name="connsiteY2" fmla="*/ 1371600 h 1371600"/>
              <a:gd name="connsiteX3" fmla="*/ 0 w 1600200"/>
              <a:gd name="connsiteY3" fmla="*/ 1371600 h 1371600"/>
              <a:gd name="connsiteX0" fmla="*/ 0 w 1695893"/>
              <a:gd name="connsiteY0" fmla="*/ 31897 h 1371600"/>
              <a:gd name="connsiteX1" fmla="*/ 895793 w 1695893"/>
              <a:gd name="connsiteY1" fmla="*/ 0 h 1371600"/>
              <a:gd name="connsiteX2" fmla="*/ 1695893 w 1695893"/>
              <a:gd name="connsiteY2" fmla="*/ 1371600 h 1371600"/>
              <a:gd name="connsiteX3" fmla="*/ 0 w 1695893"/>
              <a:gd name="connsiteY3" fmla="*/ 31897 h 1371600"/>
              <a:gd name="connsiteX0" fmla="*/ 0 w 895793"/>
              <a:gd name="connsiteY0" fmla="*/ 31897 h 1424763"/>
              <a:gd name="connsiteX1" fmla="*/ 895793 w 895793"/>
              <a:gd name="connsiteY1" fmla="*/ 0 h 1424763"/>
              <a:gd name="connsiteX2" fmla="*/ 196702 w 895793"/>
              <a:gd name="connsiteY2" fmla="*/ 1424763 h 1424763"/>
              <a:gd name="connsiteX3" fmla="*/ 0 w 895793"/>
              <a:gd name="connsiteY3" fmla="*/ 31897 h 1424763"/>
              <a:gd name="connsiteX0" fmla="*/ 0 w 831997"/>
              <a:gd name="connsiteY0" fmla="*/ 31897 h 1424763"/>
              <a:gd name="connsiteX1" fmla="*/ 831997 w 831997"/>
              <a:gd name="connsiteY1" fmla="*/ 0 h 1424763"/>
              <a:gd name="connsiteX2" fmla="*/ 132906 w 831997"/>
              <a:gd name="connsiteY2" fmla="*/ 1424763 h 1424763"/>
              <a:gd name="connsiteX3" fmla="*/ 0 w 831997"/>
              <a:gd name="connsiteY3" fmla="*/ 31897 h 1424763"/>
              <a:gd name="connsiteX0" fmla="*/ 0 w 576816"/>
              <a:gd name="connsiteY0" fmla="*/ 0 h 1392866"/>
              <a:gd name="connsiteX1" fmla="*/ 576816 w 576816"/>
              <a:gd name="connsiteY1" fmla="*/ 265815 h 1392866"/>
              <a:gd name="connsiteX2" fmla="*/ 132906 w 576816"/>
              <a:gd name="connsiteY2" fmla="*/ 1392866 h 1392866"/>
              <a:gd name="connsiteX3" fmla="*/ 0 w 576816"/>
              <a:gd name="connsiteY3" fmla="*/ 0 h 1392866"/>
              <a:gd name="connsiteX0" fmla="*/ 0 w 555551"/>
              <a:gd name="connsiteY0" fmla="*/ 0 h 1392866"/>
              <a:gd name="connsiteX1" fmla="*/ 555551 w 555551"/>
              <a:gd name="connsiteY1" fmla="*/ 233917 h 1392866"/>
              <a:gd name="connsiteX2" fmla="*/ 132906 w 555551"/>
              <a:gd name="connsiteY2" fmla="*/ 1392866 h 1392866"/>
              <a:gd name="connsiteX3" fmla="*/ 0 w 555551"/>
              <a:gd name="connsiteY3" fmla="*/ 0 h 1392866"/>
              <a:gd name="connsiteX0" fmla="*/ 0 w 510377"/>
              <a:gd name="connsiteY0" fmla="*/ 0 h 1392866"/>
              <a:gd name="connsiteX1" fmla="*/ 510377 w 510377"/>
              <a:gd name="connsiteY1" fmla="*/ 357431 h 1392866"/>
              <a:gd name="connsiteX2" fmla="*/ 132906 w 510377"/>
              <a:gd name="connsiteY2" fmla="*/ 1392866 h 1392866"/>
              <a:gd name="connsiteX3" fmla="*/ 0 w 510377"/>
              <a:gd name="connsiteY3" fmla="*/ 0 h 1392866"/>
              <a:gd name="connsiteX0" fmla="*/ 0 w 510377"/>
              <a:gd name="connsiteY0" fmla="*/ 0 h 2965717"/>
              <a:gd name="connsiteX1" fmla="*/ 510377 w 510377"/>
              <a:gd name="connsiteY1" fmla="*/ 357431 h 2965717"/>
              <a:gd name="connsiteX2" fmla="*/ 244106 w 510377"/>
              <a:gd name="connsiteY2" fmla="*/ 2965717 h 2965717"/>
              <a:gd name="connsiteX3" fmla="*/ 0 w 510377"/>
              <a:gd name="connsiteY3" fmla="*/ 0 h 2965717"/>
              <a:gd name="connsiteX0" fmla="*/ 0 w 596084"/>
              <a:gd name="connsiteY0" fmla="*/ 0 h 2964577"/>
              <a:gd name="connsiteX1" fmla="*/ 596084 w 596084"/>
              <a:gd name="connsiteY1" fmla="*/ 356291 h 2964577"/>
              <a:gd name="connsiteX2" fmla="*/ 329813 w 596084"/>
              <a:gd name="connsiteY2" fmla="*/ 2964577 h 2964577"/>
              <a:gd name="connsiteX3" fmla="*/ 0 w 596084"/>
              <a:gd name="connsiteY3" fmla="*/ 0 h 2964577"/>
              <a:gd name="connsiteX0" fmla="*/ 0 w 620429"/>
              <a:gd name="connsiteY0" fmla="*/ 0 h 2964577"/>
              <a:gd name="connsiteX1" fmla="*/ 620429 w 620429"/>
              <a:gd name="connsiteY1" fmla="*/ 15257 h 2964577"/>
              <a:gd name="connsiteX2" fmla="*/ 329813 w 620429"/>
              <a:gd name="connsiteY2" fmla="*/ 2964577 h 2964577"/>
              <a:gd name="connsiteX3" fmla="*/ 0 w 620429"/>
              <a:gd name="connsiteY3" fmla="*/ 0 h 2964577"/>
              <a:gd name="connsiteX0" fmla="*/ 0 w 626517"/>
              <a:gd name="connsiteY0" fmla="*/ 0 h 2992406"/>
              <a:gd name="connsiteX1" fmla="*/ 626517 w 626517"/>
              <a:gd name="connsiteY1" fmla="*/ 43086 h 2992406"/>
              <a:gd name="connsiteX2" fmla="*/ 335901 w 626517"/>
              <a:gd name="connsiteY2" fmla="*/ 2992406 h 2992406"/>
              <a:gd name="connsiteX3" fmla="*/ 0 w 626517"/>
              <a:gd name="connsiteY3" fmla="*/ 0 h 2992406"/>
              <a:gd name="connsiteX0" fmla="*/ 0 w 648784"/>
              <a:gd name="connsiteY0" fmla="*/ 0 h 2987067"/>
              <a:gd name="connsiteX1" fmla="*/ 648784 w 648784"/>
              <a:gd name="connsiteY1" fmla="*/ 37747 h 2987067"/>
              <a:gd name="connsiteX2" fmla="*/ 358168 w 648784"/>
              <a:gd name="connsiteY2" fmla="*/ 2987067 h 2987067"/>
              <a:gd name="connsiteX3" fmla="*/ 0 w 648784"/>
              <a:gd name="connsiteY3" fmla="*/ 0 h 2987067"/>
              <a:gd name="connsiteX0" fmla="*/ 0 w 659358"/>
              <a:gd name="connsiteY0" fmla="*/ 0 h 2987785"/>
              <a:gd name="connsiteX1" fmla="*/ 659358 w 659358"/>
              <a:gd name="connsiteY1" fmla="*/ 38465 h 2987785"/>
              <a:gd name="connsiteX2" fmla="*/ 368742 w 659358"/>
              <a:gd name="connsiteY2" fmla="*/ 2987785 h 2987785"/>
              <a:gd name="connsiteX3" fmla="*/ 0 w 659358"/>
              <a:gd name="connsiteY3" fmla="*/ 0 h 2987785"/>
              <a:gd name="connsiteX0" fmla="*/ 0 w 669932"/>
              <a:gd name="connsiteY0" fmla="*/ 0 h 2988504"/>
              <a:gd name="connsiteX1" fmla="*/ 669932 w 669932"/>
              <a:gd name="connsiteY1" fmla="*/ 39184 h 2988504"/>
              <a:gd name="connsiteX2" fmla="*/ 379316 w 669932"/>
              <a:gd name="connsiteY2" fmla="*/ 2988504 h 2988504"/>
              <a:gd name="connsiteX3" fmla="*/ 0 w 669932"/>
              <a:gd name="connsiteY3" fmla="*/ 0 h 2988504"/>
              <a:gd name="connsiteX0" fmla="*/ 0 w 669932"/>
              <a:gd name="connsiteY0" fmla="*/ 0 h 3330566"/>
              <a:gd name="connsiteX1" fmla="*/ 669932 w 669932"/>
              <a:gd name="connsiteY1" fmla="*/ 39184 h 3330566"/>
              <a:gd name="connsiteX2" fmla="*/ 269265 w 669932"/>
              <a:gd name="connsiteY2" fmla="*/ 3330566 h 3330566"/>
              <a:gd name="connsiteX3" fmla="*/ 0 w 669932"/>
              <a:gd name="connsiteY3" fmla="*/ 0 h 3330566"/>
              <a:gd name="connsiteX0" fmla="*/ 0 w 595920"/>
              <a:gd name="connsiteY0" fmla="*/ 0 h 3325535"/>
              <a:gd name="connsiteX1" fmla="*/ 595920 w 595920"/>
              <a:gd name="connsiteY1" fmla="*/ 34153 h 3325535"/>
              <a:gd name="connsiteX2" fmla="*/ 195253 w 595920"/>
              <a:gd name="connsiteY2" fmla="*/ 3325535 h 3325535"/>
              <a:gd name="connsiteX3" fmla="*/ 0 w 595920"/>
              <a:gd name="connsiteY3" fmla="*/ 0 h 3325535"/>
              <a:gd name="connsiteX0" fmla="*/ 0 w 595920"/>
              <a:gd name="connsiteY0" fmla="*/ 0 h 3050121"/>
              <a:gd name="connsiteX1" fmla="*/ 595920 w 595920"/>
              <a:gd name="connsiteY1" fmla="*/ 34153 h 3050121"/>
              <a:gd name="connsiteX2" fmla="*/ 176663 w 595920"/>
              <a:gd name="connsiteY2" fmla="*/ 3050121 h 3050121"/>
              <a:gd name="connsiteX3" fmla="*/ 0 w 595920"/>
              <a:gd name="connsiteY3" fmla="*/ 0 h 3050121"/>
              <a:gd name="connsiteX0" fmla="*/ 0 w 595920"/>
              <a:gd name="connsiteY0" fmla="*/ 0 h 2953079"/>
              <a:gd name="connsiteX1" fmla="*/ 595920 w 595920"/>
              <a:gd name="connsiteY1" fmla="*/ 34153 h 2953079"/>
              <a:gd name="connsiteX2" fmla="*/ 160640 w 595920"/>
              <a:gd name="connsiteY2" fmla="*/ 2953079 h 2953079"/>
              <a:gd name="connsiteX3" fmla="*/ 0 w 595920"/>
              <a:gd name="connsiteY3" fmla="*/ 0 h 2953079"/>
              <a:gd name="connsiteX0" fmla="*/ 0 w 574773"/>
              <a:gd name="connsiteY0" fmla="*/ 0 h 2951641"/>
              <a:gd name="connsiteX1" fmla="*/ 574773 w 574773"/>
              <a:gd name="connsiteY1" fmla="*/ 32715 h 2951641"/>
              <a:gd name="connsiteX2" fmla="*/ 139493 w 574773"/>
              <a:gd name="connsiteY2" fmla="*/ 2951641 h 2951641"/>
              <a:gd name="connsiteX3" fmla="*/ 0 w 574773"/>
              <a:gd name="connsiteY3" fmla="*/ 0 h 2951641"/>
              <a:gd name="connsiteX0" fmla="*/ 0 w 585346"/>
              <a:gd name="connsiteY0" fmla="*/ 0 h 2952360"/>
              <a:gd name="connsiteX1" fmla="*/ 585346 w 585346"/>
              <a:gd name="connsiteY1" fmla="*/ 33434 h 2952360"/>
              <a:gd name="connsiteX2" fmla="*/ 150066 w 585346"/>
              <a:gd name="connsiteY2" fmla="*/ 2952360 h 2952360"/>
              <a:gd name="connsiteX3" fmla="*/ 0 w 585346"/>
              <a:gd name="connsiteY3" fmla="*/ 0 h 2952360"/>
              <a:gd name="connsiteX0" fmla="*/ 0 w 648786"/>
              <a:gd name="connsiteY0" fmla="*/ 0 h 2956673"/>
              <a:gd name="connsiteX1" fmla="*/ 648786 w 648786"/>
              <a:gd name="connsiteY1" fmla="*/ 37747 h 2956673"/>
              <a:gd name="connsiteX2" fmla="*/ 213506 w 648786"/>
              <a:gd name="connsiteY2" fmla="*/ 2956673 h 2956673"/>
              <a:gd name="connsiteX3" fmla="*/ 0 w 648786"/>
              <a:gd name="connsiteY3" fmla="*/ 0 h 2956673"/>
              <a:gd name="connsiteX0" fmla="*/ 0 w 647665"/>
              <a:gd name="connsiteY0" fmla="*/ 0 h 2956673"/>
              <a:gd name="connsiteX1" fmla="*/ 647665 w 647665"/>
              <a:gd name="connsiteY1" fmla="*/ 44525 h 2956673"/>
              <a:gd name="connsiteX2" fmla="*/ 213506 w 647665"/>
              <a:gd name="connsiteY2" fmla="*/ 2956673 h 2956673"/>
              <a:gd name="connsiteX3" fmla="*/ 0 w 647665"/>
              <a:gd name="connsiteY3" fmla="*/ 0 h 2956673"/>
              <a:gd name="connsiteX0" fmla="*/ 0 w 648787"/>
              <a:gd name="connsiteY0" fmla="*/ 0 h 2949896"/>
              <a:gd name="connsiteX1" fmla="*/ 648787 w 648787"/>
              <a:gd name="connsiteY1" fmla="*/ 37748 h 2949896"/>
              <a:gd name="connsiteX2" fmla="*/ 214628 w 648787"/>
              <a:gd name="connsiteY2" fmla="*/ 2949896 h 2949896"/>
              <a:gd name="connsiteX3" fmla="*/ 0 w 648787"/>
              <a:gd name="connsiteY3" fmla="*/ 0 h 2949896"/>
              <a:gd name="connsiteX0" fmla="*/ 0 w 615947"/>
              <a:gd name="connsiteY0" fmla="*/ 0 h 2949896"/>
              <a:gd name="connsiteX1" fmla="*/ 615947 w 615947"/>
              <a:gd name="connsiteY1" fmla="*/ 42369 h 2949896"/>
              <a:gd name="connsiteX2" fmla="*/ 214628 w 615947"/>
              <a:gd name="connsiteY2" fmla="*/ 2949896 h 2949896"/>
              <a:gd name="connsiteX3" fmla="*/ 0 w 615947"/>
              <a:gd name="connsiteY3" fmla="*/ 0 h 2949896"/>
              <a:gd name="connsiteX0" fmla="*/ 0 w 477373"/>
              <a:gd name="connsiteY0" fmla="*/ 0 h 2949896"/>
              <a:gd name="connsiteX1" fmla="*/ 477373 w 477373"/>
              <a:gd name="connsiteY1" fmla="*/ 39803 h 2949896"/>
              <a:gd name="connsiteX2" fmla="*/ 214628 w 477373"/>
              <a:gd name="connsiteY2" fmla="*/ 2949896 h 2949896"/>
              <a:gd name="connsiteX3" fmla="*/ 0 w 477373"/>
              <a:gd name="connsiteY3" fmla="*/ 0 h 2949896"/>
              <a:gd name="connsiteX0" fmla="*/ 0 w 741708"/>
              <a:gd name="connsiteY0" fmla="*/ 0 h 2949896"/>
              <a:gd name="connsiteX1" fmla="*/ 741708 w 741708"/>
              <a:gd name="connsiteY1" fmla="*/ 57771 h 2949896"/>
              <a:gd name="connsiteX2" fmla="*/ 214628 w 741708"/>
              <a:gd name="connsiteY2" fmla="*/ 2949896 h 2949896"/>
              <a:gd name="connsiteX3" fmla="*/ 0 w 741708"/>
              <a:gd name="connsiteY3" fmla="*/ 0 h 2949896"/>
              <a:gd name="connsiteX0" fmla="*/ 0 w 1050575"/>
              <a:gd name="connsiteY0" fmla="*/ 0 h 2949896"/>
              <a:gd name="connsiteX1" fmla="*/ 1050575 w 1050575"/>
              <a:gd name="connsiteY1" fmla="*/ 65059 h 2949896"/>
              <a:gd name="connsiteX2" fmla="*/ 214628 w 1050575"/>
              <a:gd name="connsiteY2" fmla="*/ 2949896 h 2949896"/>
              <a:gd name="connsiteX3" fmla="*/ 0 w 1050575"/>
              <a:gd name="connsiteY3" fmla="*/ 0 h 2949896"/>
              <a:gd name="connsiteX0" fmla="*/ 0 w 1102320"/>
              <a:gd name="connsiteY0" fmla="*/ 0 h 2949896"/>
              <a:gd name="connsiteX1" fmla="*/ 1102320 w 1102320"/>
              <a:gd name="connsiteY1" fmla="*/ 75430 h 2949896"/>
              <a:gd name="connsiteX2" fmla="*/ 214628 w 1102320"/>
              <a:gd name="connsiteY2" fmla="*/ 2949896 h 2949896"/>
              <a:gd name="connsiteX3" fmla="*/ 0 w 1102320"/>
              <a:gd name="connsiteY3" fmla="*/ 0 h 2949896"/>
              <a:gd name="connsiteX0" fmla="*/ 0 w 545820"/>
              <a:gd name="connsiteY0" fmla="*/ 0 h 2949896"/>
              <a:gd name="connsiteX1" fmla="*/ 545820 w 545820"/>
              <a:gd name="connsiteY1" fmla="*/ 1888122 h 2949896"/>
              <a:gd name="connsiteX2" fmla="*/ 214628 w 545820"/>
              <a:gd name="connsiteY2" fmla="*/ 2949896 h 2949896"/>
              <a:gd name="connsiteX3" fmla="*/ 0 w 545820"/>
              <a:gd name="connsiteY3" fmla="*/ 0 h 2949896"/>
              <a:gd name="connsiteX0" fmla="*/ 0 w 471130"/>
              <a:gd name="connsiteY0" fmla="*/ 0 h 2949896"/>
              <a:gd name="connsiteX1" fmla="*/ 471130 w 471130"/>
              <a:gd name="connsiteY1" fmla="*/ 142185 h 2949896"/>
              <a:gd name="connsiteX2" fmla="*/ 214628 w 471130"/>
              <a:gd name="connsiteY2" fmla="*/ 2949896 h 2949896"/>
              <a:gd name="connsiteX3" fmla="*/ 0 w 471130"/>
              <a:gd name="connsiteY3" fmla="*/ 0 h 2949896"/>
              <a:gd name="connsiteX0" fmla="*/ 0 w 503813"/>
              <a:gd name="connsiteY0" fmla="*/ 0 h 2949896"/>
              <a:gd name="connsiteX1" fmla="*/ 503813 w 503813"/>
              <a:gd name="connsiteY1" fmla="*/ 267775 h 2949896"/>
              <a:gd name="connsiteX2" fmla="*/ 214628 w 503813"/>
              <a:gd name="connsiteY2" fmla="*/ 2949896 h 2949896"/>
              <a:gd name="connsiteX3" fmla="*/ 0 w 503813"/>
              <a:gd name="connsiteY3" fmla="*/ 0 h 2949896"/>
            </a:gdLst>
            <a:ahLst/>
            <a:cxnLst>
              <a:cxn ang="0">
                <a:pos x="connsiteX0" y="connsiteY0"/>
              </a:cxn>
              <a:cxn ang="0">
                <a:pos x="connsiteX1" y="connsiteY1"/>
              </a:cxn>
              <a:cxn ang="0">
                <a:pos x="connsiteX2" y="connsiteY2"/>
              </a:cxn>
              <a:cxn ang="0">
                <a:pos x="connsiteX3" y="connsiteY3"/>
              </a:cxn>
            </a:cxnLst>
            <a:rect l="l" t="t" r="r" b="b"/>
            <a:pathLst>
              <a:path w="503813" h="2949896">
                <a:moveTo>
                  <a:pt x="0" y="0"/>
                </a:moveTo>
                <a:lnTo>
                  <a:pt x="503813" y="267775"/>
                </a:lnTo>
                <a:lnTo>
                  <a:pt x="214628" y="2949896"/>
                </a:lnTo>
                <a:lnTo>
                  <a:pt x="0"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5"/>
          <p:cNvSpPr/>
          <p:nvPr userDrawn="1"/>
        </p:nvSpPr>
        <p:spPr>
          <a:xfrm rot="3232384">
            <a:off x="-645489" y="306845"/>
            <a:ext cx="1471628" cy="1139954"/>
          </a:xfrm>
          <a:custGeom>
            <a:avLst/>
            <a:gdLst>
              <a:gd name="connsiteX0" fmla="*/ 0 w 1600200"/>
              <a:gd name="connsiteY0" fmla="*/ 1371600 h 1371600"/>
              <a:gd name="connsiteX1" fmla="*/ 800100 w 1600200"/>
              <a:gd name="connsiteY1" fmla="*/ 0 h 1371600"/>
              <a:gd name="connsiteX2" fmla="*/ 1600200 w 1600200"/>
              <a:gd name="connsiteY2" fmla="*/ 1371600 h 1371600"/>
              <a:gd name="connsiteX3" fmla="*/ 0 w 1600200"/>
              <a:gd name="connsiteY3" fmla="*/ 1371600 h 1371600"/>
              <a:gd name="connsiteX0" fmla="*/ 0 w 1695893"/>
              <a:gd name="connsiteY0" fmla="*/ 31897 h 1371600"/>
              <a:gd name="connsiteX1" fmla="*/ 895793 w 1695893"/>
              <a:gd name="connsiteY1" fmla="*/ 0 h 1371600"/>
              <a:gd name="connsiteX2" fmla="*/ 1695893 w 1695893"/>
              <a:gd name="connsiteY2" fmla="*/ 1371600 h 1371600"/>
              <a:gd name="connsiteX3" fmla="*/ 0 w 1695893"/>
              <a:gd name="connsiteY3" fmla="*/ 31897 h 1371600"/>
              <a:gd name="connsiteX0" fmla="*/ 0 w 895793"/>
              <a:gd name="connsiteY0" fmla="*/ 31897 h 1424763"/>
              <a:gd name="connsiteX1" fmla="*/ 895793 w 895793"/>
              <a:gd name="connsiteY1" fmla="*/ 0 h 1424763"/>
              <a:gd name="connsiteX2" fmla="*/ 196702 w 895793"/>
              <a:gd name="connsiteY2" fmla="*/ 1424763 h 1424763"/>
              <a:gd name="connsiteX3" fmla="*/ 0 w 895793"/>
              <a:gd name="connsiteY3" fmla="*/ 31897 h 1424763"/>
              <a:gd name="connsiteX0" fmla="*/ 0 w 831997"/>
              <a:gd name="connsiteY0" fmla="*/ 31897 h 1424763"/>
              <a:gd name="connsiteX1" fmla="*/ 831997 w 831997"/>
              <a:gd name="connsiteY1" fmla="*/ 0 h 1424763"/>
              <a:gd name="connsiteX2" fmla="*/ 132906 w 831997"/>
              <a:gd name="connsiteY2" fmla="*/ 1424763 h 1424763"/>
              <a:gd name="connsiteX3" fmla="*/ 0 w 831997"/>
              <a:gd name="connsiteY3" fmla="*/ 31897 h 1424763"/>
              <a:gd name="connsiteX0" fmla="*/ 0 w 576816"/>
              <a:gd name="connsiteY0" fmla="*/ 0 h 1392866"/>
              <a:gd name="connsiteX1" fmla="*/ 576816 w 576816"/>
              <a:gd name="connsiteY1" fmla="*/ 265815 h 1392866"/>
              <a:gd name="connsiteX2" fmla="*/ 132906 w 576816"/>
              <a:gd name="connsiteY2" fmla="*/ 1392866 h 1392866"/>
              <a:gd name="connsiteX3" fmla="*/ 0 w 576816"/>
              <a:gd name="connsiteY3" fmla="*/ 0 h 1392866"/>
              <a:gd name="connsiteX0" fmla="*/ 0 w 555551"/>
              <a:gd name="connsiteY0" fmla="*/ 0 h 1392866"/>
              <a:gd name="connsiteX1" fmla="*/ 555551 w 555551"/>
              <a:gd name="connsiteY1" fmla="*/ 233917 h 1392866"/>
              <a:gd name="connsiteX2" fmla="*/ 132906 w 555551"/>
              <a:gd name="connsiteY2" fmla="*/ 1392866 h 1392866"/>
              <a:gd name="connsiteX3" fmla="*/ 0 w 555551"/>
              <a:gd name="connsiteY3" fmla="*/ 0 h 1392866"/>
              <a:gd name="connsiteX0" fmla="*/ 0 w 2097271"/>
              <a:gd name="connsiteY0" fmla="*/ 861237 h 1158949"/>
              <a:gd name="connsiteX1" fmla="*/ 2097271 w 2097271"/>
              <a:gd name="connsiteY1" fmla="*/ 0 h 1158949"/>
              <a:gd name="connsiteX2" fmla="*/ 1674626 w 2097271"/>
              <a:gd name="connsiteY2" fmla="*/ 1158949 h 1158949"/>
              <a:gd name="connsiteX3" fmla="*/ 0 w 2097271"/>
              <a:gd name="connsiteY3" fmla="*/ 861237 h 1158949"/>
              <a:gd name="connsiteX0" fmla="*/ 0 w 2490676"/>
              <a:gd name="connsiteY0" fmla="*/ 191386 h 489098"/>
              <a:gd name="connsiteX1" fmla="*/ 2490676 w 2490676"/>
              <a:gd name="connsiteY1" fmla="*/ 0 h 489098"/>
              <a:gd name="connsiteX2" fmla="*/ 1674626 w 2490676"/>
              <a:gd name="connsiteY2" fmla="*/ 489098 h 489098"/>
              <a:gd name="connsiteX3" fmla="*/ 0 w 2490676"/>
              <a:gd name="connsiteY3" fmla="*/ 191386 h 489098"/>
              <a:gd name="connsiteX0" fmla="*/ 0 w 2490676"/>
              <a:gd name="connsiteY0" fmla="*/ 191386 h 1084522"/>
              <a:gd name="connsiteX1" fmla="*/ 2490676 w 2490676"/>
              <a:gd name="connsiteY1" fmla="*/ 0 h 1084522"/>
              <a:gd name="connsiteX2" fmla="*/ 2099929 w 2490676"/>
              <a:gd name="connsiteY2" fmla="*/ 1084522 h 1084522"/>
              <a:gd name="connsiteX3" fmla="*/ 0 w 2490676"/>
              <a:gd name="connsiteY3" fmla="*/ 191386 h 1084522"/>
              <a:gd name="connsiteX0" fmla="*/ 0 w 2533206"/>
              <a:gd name="connsiteY0" fmla="*/ 212651 h 1105787"/>
              <a:gd name="connsiteX1" fmla="*/ 2533206 w 2533206"/>
              <a:gd name="connsiteY1" fmla="*/ 0 h 1105787"/>
              <a:gd name="connsiteX2" fmla="*/ 2099929 w 2533206"/>
              <a:gd name="connsiteY2" fmla="*/ 1105787 h 1105787"/>
              <a:gd name="connsiteX3" fmla="*/ 0 w 2533206"/>
              <a:gd name="connsiteY3" fmla="*/ 212651 h 1105787"/>
              <a:gd name="connsiteX0" fmla="*/ 0 w 2458778"/>
              <a:gd name="connsiteY0" fmla="*/ 223284 h 1105787"/>
              <a:gd name="connsiteX1" fmla="*/ 2458778 w 2458778"/>
              <a:gd name="connsiteY1" fmla="*/ 0 h 1105787"/>
              <a:gd name="connsiteX2" fmla="*/ 2025501 w 2458778"/>
              <a:gd name="connsiteY2" fmla="*/ 1105787 h 1105787"/>
              <a:gd name="connsiteX3" fmla="*/ 0 w 2458778"/>
              <a:gd name="connsiteY3" fmla="*/ 223284 h 1105787"/>
              <a:gd name="connsiteX0" fmla="*/ 0 w 2458778"/>
              <a:gd name="connsiteY0" fmla="*/ 223284 h 935024"/>
              <a:gd name="connsiteX1" fmla="*/ 2458778 w 2458778"/>
              <a:gd name="connsiteY1" fmla="*/ 0 h 935024"/>
              <a:gd name="connsiteX2" fmla="*/ 925914 w 2458778"/>
              <a:gd name="connsiteY2" fmla="*/ 935024 h 935024"/>
              <a:gd name="connsiteX3" fmla="*/ 0 w 2458778"/>
              <a:gd name="connsiteY3" fmla="*/ 223284 h 935024"/>
              <a:gd name="connsiteX0" fmla="*/ 0 w 1804392"/>
              <a:gd name="connsiteY0" fmla="*/ 174391 h 886131"/>
              <a:gd name="connsiteX1" fmla="*/ 1804392 w 1804392"/>
              <a:gd name="connsiteY1" fmla="*/ 0 h 886131"/>
              <a:gd name="connsiteX2" fmla="*/ 925914 w 1804392"/>
              <a:gd name="connsiteY2" fmla="*/ 886131 h 886131"/>
              <a:gd name="connsiteX3" fmla="*/ 0 w 1804392"/>
              <a:gd name="connsiteY3" fmla="*/ 174391 h 886131"/>
              <a:gd name="connsiteX0" fmla="*/ 0 w 1855231"/>
              <a:gd name="connsiteY0" fmla="*/ 189938 h 886131"/>
              <a:gd name="connsiteX1" fmla="*/ 1855231 w 1855231"/>
              <a:gd name="connsiteY1" fmla="*/ 0 h 886131"/>
              <a:gd name="connsiteX2" fmla="*/ 976753 w 1855231"/>
              <a:gd name="connsiteY2" fmla="*/ 886131 h 886131"/>
              <a:gd name="connsiteX3" fmla="*/ 0 w 1855231"/>
              <a:gd name="connsiteY3" fmla="*/ 189938 h 886131"/>
              <a:gd name="connsiteX0" fmla="*/ 0 w 1889583"/>
              <a:gd name="connsiteY0" fmla="*/ 164863 h 886131"/>
              <a:gd name="connsiteX1" fmla="*/ 1889583 w 1889583"/>
              <a:gd name="connsiteY1" fmla="*/ 0 h 886131"/>
              <a:gd name="connsiteX2" fmla="*/ 1011105 w 1889583"/>
              <a:gd name="connsiteY2" fmla="*/ 886131 h 886131"/>
              <a:gd name="connsiteX3" fmla="*/ 0 w 1889583"/>
              <a:gd name="connsiteY3" fmla="*/ 164863 h 886131"/>
              <a:gd name="connsiteX0" fmla="*/ 0 w 1874727"/>
              <a:gd name="connsiteY0" fmla="*/ 162544 h 886131"/>
              <a:gd name="connsiteX1" fmla="*/ 1874727 w 1874727"/>
              <a:gd name="connsiteY1" fmla="*/ 0 h 886131"/>
              <a:gd name="connsiteX2" fmla="*/ 996249 w 1874727"/>
              <a:gd name="connsiteY2" fmla="*/ 886131 h 886131"/>
              <a:gd name="connsiteX3" fmla="*/ 0 w 1874727"/>
              <a:gd name="connsiteY3" fmla="*/ 162544 h 886131"/>
              <a:gd name="connsiteX0" fmla="*/ 0 w 1893532"/>
              <a:gd name="connsiteY0" fmla="*/ 188308 h 911895"/>
              <a:gd name="connsiteX1" fmla="*/ 1893532 w 1893532"/>
              <a:gd name="connsiteY1" fmla="*/ 0 h 911895"/>
              <a:gd name="connsiteX2" fmla="*/ 996249 w 1893532"/>
              <a:gd name="connsiteY2" fmla="*/ 911895 h 911895"/>
              <a:gd name="connsiteX3" fmla="*/ 0 w 1893532"/>
              <a:gd name="connsiteY3" fmla="*/ 188308 h 911895"/>
              <a:gd name="connsiteX0" fmla="*/ 0 w 1893532"/>
              <a:gd name="connsiteY0" fmla="*/ 188308 h 705028"/>
              <a:gd name="connsiteX1" fmla="*/ 1893532 w 1893532"/>
              <a:gd name="connsiteY1" fmla="*/ 0 h 705028"/>
              <a:gd name="connsiteX2" fmla="*/ 712843 w 1893532"/>
              <a:gd name="connsiteY2" fmla="*/ 705028 h 705028"/>
              <a:gd name="connsiteX3" fmla="*/ 0 w 1893532"/>
              <a:gd name="connsiteY3" fmla="*/ 188308 h 705028"/>
              <a:gd name="connsiteX0" fmla="*/ 0 w 1887263"/>
              <a:gd name="connsiteY0" fmla="*/ 179720 h 705028"/>
              <a:gd name="connsiteX1" fmla="*/ 1887263 w 1887263"/>
              <a:gd name="connsiteY1" fmla="*/ 0 h 705028"/>
              <a:gd name="connsiteX2" fmla="*/ 706574 w 1887263"/>
              <a:gd name="connsiteY2" fmla="*/ 705028 h 705028"/>
              <a:gd name="connsiteX3" fmla="*/ 0 w 1887263"/>
              <a:gd name="connsiteY3" fmla="*/ 179720 h 705028"/>
              <a:gd name="connsiteX0" fmla="*/ 0 w 1443190"/>
              <a:gd name="connsiteY0" fmla="*/ 148441 h 673749"/>
              <a:gd name="connsiteX1" fmla="*/ 1443190 w 1443190"/>
              <a:gd name="connsiteY1" fmla="*/ 0 h 673749"/>
              <a:gd name="connsiteX2" fmla="*/ 706574 w 1443190"/>
              <a:gd name="connsiteY2" fmla="*/ 673749 h 673749"/>
              <a:gd name="connsiteX3" fmla="*/ 0 w 1443190"/>
              <a:gd name="connsiteY3" fmla="*/ 148441 h 673749"/>
              <a:gd name="connsiteX0" fmla="*/ 0 w 1419746"/>
              <a:gd name="connsiteY0" fmla="*/ 152391 h 677699"/>
              <a:gd name="connsiteX1" fmla="*/ 1419746 w 1419746"/>
              <a:gd name="connsiteY1" fmla="*/ 0 h 677699"/>
              <a:gd name="connsiteX2" fmla="*/ 706574 w 1419746"/>
              <a:gd name="connsiteY2" fmla="*/ 677699 h 677699"/>
              <a:gd name="connsiteX3" fmla="*/ 0 w 1419746"/>
              <a:gd name="connsiteY3" fmla="*/ 152391 h 677699"/>
              <a:gd name="connsiteX0" fmla="*/ 0 w 1434602"/>
              <a:gd name="connsiteY0" fmla="*/ 154710 h 677699"/>
              <a:gd name="connsiteX1" fmla="*/ 1434602 w 1434602"/>
              <a:gd name="connsiteY1" fmla="*/ 0 h 677699"/>
              <a:gd name="connsiteX2" fmla="*/ 721430 w 1434602"/>
              <a:gd name="connsiteY2" fmla="*/ 677699 h 677699"/>
              <a:gd name="connsiteX3" fmla="*/ 0 w 1434602"/>
              <a:gd name="connsiteY3" fmla="*/ 154710 h 677699"/>
              <a:gd name="connsiteX0" fmla="*/ 0 w 1434602"/>
              <a:gd name="connsiteY0" fmla="*/ 154710 h 1091434"/>
              <a:gd name="connsiteX1" fmla="*/ 1434602 w 1434602"/>
              <a:gd name="connsiteY1" fmla="*/ 0 h 1091434"/>
              <a:gd name="connsiteX2" fmla="*/ 1288241 w 1434602"/>
              <a:gd name="connsiteY2" fmla="*/ 1091434 h 1091434"/>
              <a:gd name="connsiteX3" fmla="*/ 0 w 1434602"/>
              <a:gd name="connsiteY3" fmla="*/ 154710 h 1091434"/>
              <a:gd name="connsiteX0" fmla="*/ 0 w 1449459"/>
              <a:gd name="connsiteY0" fmla="*/ 157030 h 1093754"/>
              <a:gd name="connsiteX1" fmla="*/ 1449459 w 1449459"/>
              <a:gd name="connsiteY1" fmla="*/ 0 h 1093754"/>
              <a:gd name="connsiteX2" fmla="*/ 1288241 w 1449459"/>
              <a:gd name="connsiteY2" fmla="*/ 1093754 h 1093754"/>
              <a:gd name="connsiteX3" fmla="*/ 0 w 1449459"/>
              <a:gd name="connsiteY3" fmla="*/ 157030 h 1093754"/>
              <a:gd name="connsiteX0" fmla="*/ 0 w 1434740"/>
              <a:gd name="connsiteY0" fmla="*/ 154711 h 1093754"/>
              <a:gd name="connsiteX1" fmla="*/ 1434740 w 1434740"/>
              <a:gd name="connsiteY1" fmla="*/ 0 h 1093754"/>
              <a:gd name="connsiteX2" fmla="*/ 1273522 w 1434740"/>
              <a:gd name="connsiteY2" fmla="*/ 1093754 h 1093754"/>
              <a:gd name="connsiteX3" fmla="*/ 0 w 1434740"/>
              <a:gd name="connsiteY3" fmla="*/ 154711 h 1093754"/>
              <a:gd name="connsiteX0" fmla="*/ 0 w 1434740"/>
              <a:gd name="connsiteY0" fmla="*/ 154711 h 1125097"/>
              <a:gd name="connsiteX1" fmla="*/ 1434740 w 1434740"/>
              <a:gd name="connsiteY1" fmla="*/ 0 h 1125097"/>
              <a:gd name="connsiteX2" fmla="*/ 1316063 w 1434740"/>
              <a:gd name="connsiteY2" fmla="*/ 1125097 h 1125097"/>
              <a:gd name="connsiteX3" fmla="*/ 0 w 1434740"/>
              <a:gd name="connsiteY3" fmla="*/ 154711 h 1125097"/>
              <a:gd name="connsiteX0" fmla="*/ 0 w 1474984"/>
              <a:gd name="connsiteY0" fmla="*/ 138225 h 1125097"/>
              <a:gd name="connsiteX1" fmla="*/ 1474984 w 1474984"/>
              <a:gd name="connsiteY1" fmla="*/ 0 h 1125097"/>
              <a:gd name="connsiteX2" fmla="*/ 1356307 w 1474984"/>
              <a:gd name="connsiteY2" fmla="*/ 1125097 h 1125097"/>
              <a:gd name="connsiteX3" fmla="*/ 0 w 1474984"/>
              <a:gd name="connsiteY3" fmla="*/ 138225 h 1125097"/>
              <a:gd name="connsiteX0" fmla="*/ 0 w 1474984"/>
              <a:gd name="connsiteY0" fmla="*/ 138225 h 1127416"/>
              <a:gd name="connsiteX1" fmla="*/ 1474984 w 1474984"/>
              <a:gd name="connsiteY1" fmla="*/ 0 h 1127416"/>
              <a:gd name="connsiteX2" fmla="*/ 1341588 w 1474984"/>
              <a:gd name="connsiteY2" fmla="*/ 1127416 h 1127416"/>
              <a:gd name="connsiteX3" fmla="*/ 0 w 1474984"/>
              <a:gd name="connsiteY3" fmla="*/ 138225 h 1127416"/>
              <a:gd name="connsiteX0" fmla="*/ 0 w 1457967"/>
              <a:gd name="connsiteY0" fmla="*/ 150763 h 1139954"/>
              <a:gd name="connsiteX1" fmla="*/ 1457967 w 1457967"/>
              <a:gd name="connsiteY1" fmla="*/ 0 h 1139954"/>
              <a:gd name="connsiteX2" fmla="*/ 1341588 w 1457967"/>
              <a:gd name="connsiteY2" fmla="*/ 1139954 h 1139954"/>
              <a:gd name="connsiteX3" fmla="*/ 0 w 1457967"/>
              <a:gd name="connsiteY3" fmla="*/ 150763 h 1139954"/>
            </a:gdLst>
            <a:ahLst/>
            <a:cxnLst>
              <a:cxn ang="0">
                <a:pos x="connsiteX0" y="connsiteY0"/>
              </a:cxn>
              <a:cxn ang="0">
                <a:pos x="connsiteX1" y="connsiteY1"/>
              </a:cxn>
              <a:cxn ang="0">
                <a:pos x="connsiteX2" y="connsiteY2"/>
              </a:cxn>
              <a:cxn ang="0">
                <a:pos x="connsiteX3" y="connsiteY3"/>
              </a:cxn>
            </a:cxnLst>
            <a:rect l="l" t="t" r="r" b="b"/>
            <a:pathLst>
              <a:path w="1457967" h="1139954">
                <a:moveTo>
                  <a:pt x="0" y="150763"/>
                </a:moveTo>
                <a:lnTo>
                  <a:pt x="1457967" y="0"/>
                </a:lnTo>
                <a:lnTo>
                  <a:pt x="1341588" y="1139954"/>
                </a:lnTo>
                <a:lnTo>
                  <a:pt x="0" y="150763"/>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0"/>
          <p:cNvSpPr>
            <a:spLocks noGrp="1"/>
          </p:cNvSpPr>
          <p:nvPr>
            <p:ph type="body" sz="quarter" idx="16" hasCustomPrompt="1"/>
          </p:nvPr>
        </p:nvSpPr>
        <p:spPr>
          <a:xfrm>
            <a:off x="381000" y="2118360"/>
            <a:ext cx="842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Click to edit Master text styles</a:t>
            </a:r>
          </a:p>
        </p:txBody>
      </p:sp>
      <p:sp>
        <p:nvSpPr>
          <p:cNvPr id="13" name="Text Placeholder 30"/>
          <p:cNvSpPr>
            <a:spLocks noGrp="1"/>
          </p:cNvSpPr>
          <p:nvPr>
            <p:ph type="body" sz="quarter" idx="17" hasCustomPrompt="1"/>
          </p:nvPr>
        </p:nvSpPr>
        <p:spPr>
          <a:xfrm>
            <a:off x="381000" y="4047744"/>
            <a:ext cx="842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Click to edit Master text styles</a:t>
            </a:r>
          </a:p>
        </p:txBody>
      </p:sp>
      <p:sp>
        <p:nvSpPr>
          <p:cNvPr id="14" name="Text Placeholder 30"/>
          <p:cNvSpPr>
            <a:spLocks noGrp="1"/>
          </p:cNvSpPr>
          <p:nvPr>
            <p:ph type="body" sz="quarter" idx="18"/>
          </p:nvPr>
        </p:nvSpPr>
        <p:spPr>
          <a:xfrm>
            <a:off x="838200" y="2639568"/>
            <a:ext cx="79644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cxnSp>
        <p:nvCxnSpPr>
          <p:cNvPr id="15" name="Straight Connector 14"/>
          <p:cNvCxnSpPr/>
          <p:nvPr userDrawn="1"/>
        </p:nvCxnSpPr>
        <p:spPr>
          <a:xfrm flipH="1">
            <a:off x="4495800" y="2011680"/>
            <a:ext cx="4192526"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6" name="Text Placeholder 27"/>
          <p:cNvSpPr>
            <a:spLocks noGrp="1"/>
          </p:cNvSpPr>
          <p:nvPr>
            <p:ph type="body" sz="quarter" idx="19" hasCustomPrompt="1"/>
          </p:nvPr>
        </p:nvSpPr>
        <p:spPr>
          <a:xfrm>
            <a:off x="5105400" y="1507998"/>
            <a:ext cx="3665220" cy="457200"/>
          </a:xfrm>
          <a:prstGeom prst="rect">
            <a:avLst/>
          </a:prstGeom>
        </p:spPr>
        <p:txBody>
          <a:bodyPr/>
          <a:lstStyle>
            <a:lvl1pPr marL="0" indent="0" algn="r">
              <a:buNone/>
              <a:defRPr sz="2800" b="0" spc="-100" baseline="0">
                <a:solidFill>
                  <a:srgbClr val="EB2429"/>
                </a:solidFill>
              </a:defRPr>
            </a:lvl1pPr>
          </a:lstStyle>
          <a:p>
            <a:pPr lvl="0"/>
            <a:r>
              <a:rPr lang="en-US" dirty="0"/>
              <a:t>BULLET LIST SAMPLE</a:t>
            </a:r>
          </a:p>
        </p:txBody>
      </p:sp>
      <p:sp>
        <p:nvSpPr>
          <p:cNvPr id="17" name="Text Placeholder 30"/>
          <p:cNvSpPr>
            <a:spLocks noGrp="1"/>
          </p:cNvSpPr>
          <p:nvPr>
            <p:ph type="body" sz="quarter" idx="20"/>
          </p:nvPr>
        </p:nvSpPr>
        <p:spPr>
          <a:xfrm>
            <a:off x="827534" y="3115056"/>
            <a:ext cx="79644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8" name="Text Placeholder 30"/>
          <p:cNvSpPr>
            <a:spLocks noGrp="1"/>
          </p:cNvSpPr>
          <p:nvPr>
            <p:ph type="body" sz="quarter" idx="21"/>
          </p:nvPr>
        </p:nvSpPr>
        <p:spPr>
          <a:xfrm>
            <a:off x="825762" y="3572256"/>
            <a:ext cx="79644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9" name="Text Placeholder 30"/>
          <p:cNvSpPr>
            <a:spLocks noGrp="1"/>
          </p:cNvSpPr>
          <p:nvPr>
            <p:ph type="body" sz="quarter" idx="22" hasCustomPrompt="1"/>
          </p:nvPr>
        </p:nvSpPr>
        <p:spPr>
          <a:xfrm>
            <a:off x="381000" y="2639568"/>
            <a:ext cx="4572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182880" rIns="0"/>
          <a:lstStyle>
            <a:lvl1pPr marL="0" indent="0" algn="thaiDist">
              <a:buFontTx/>
              <a:buNone/>
              <a:defRPr sz="1800" b="1">
                <a:solidFill>
                  <a:srgbClr val="EB2429"/>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a:t>
            </a:r>
          </a:p>
        </p:txBody>
      </p:sp>
      <p:sp>
        <p:nvSpPr>
          <p:cNvPr id="20" name="Text Placeholder 30"/>
          <p:cNvSpPr>
            <a:spLocks noGrp="1"/>
          </p:cNvSpPr>
          <p:nvPr>
            <p:ph type="body" sz="quarter" idx="23" hasCustomPrompt="1"/>
          </p:nvPr>
        </p:nvSpPr>
        <p:spPr>
          <a:xfrm>
            <a:off x="381000" y="3115056"/>
            <a:ext cx="4572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182880" rIns="0"/>
          <a:lstStyle>
            <a:lvl1pPr marL="0" indent="0" algn="thaiDist">
              <a:buFontTx/>
              <a:buNone/>
              <a:defRPr sz="1800" b="1">
                <a:solidFill>
                  <a:srgbClr val="EB2429"/>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a:t>
            </a:r>
          </a:p>
        </p:txBody>
      </p:sp>
      <p:sp>
        <p:nvSpPr>
          <p:cNvPr id="21" name="Text Placeholder 30"/>
          <p:cNvSpPr>
            <a:spLocks noGrp="1"/>
          </p:cNvSpPr>
          <p:nvPr>
            <p:ph type="body" sz="quarter" idx="24" hasCustomPrompt="1"/>
          </p:nvPr>
        </p:nvSpPr>
        <p:spPr>
          <a:xfrm>
            <a:off x="381000" y="3572256"/>
            <a:ext cx="4572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182880" rIns="0"/>
          <a:lstStyle>
            <a:lvl1pPr marL="0" indent="0" algn="thaiDist">
              <a:buFontTx/>
              <a:buNone/>
              <a:defRPr sz="1800" b="1">
                <a:solidFill>
                  <a:srgbClr val="EB2429"/>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a:t>
            </a:r>
          </a:p>
        </p:txBody>
      </p:sp>
      <p:sp>
        <p:nvSpPr>
          <p:cNvPr id="23"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987316574"/>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650"/>
                                        <p:tgtEl>
                                          <p:spTgt spid="4"/>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8" fill="hold" grpId="0" nodeType="withEffect">
                                  <p:stCondLst>
                                    <p:cond delay="75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650"/>
                                        <p:tgtEl>
                                          <p:spTgt spid="6"/>
                                        </p:tgtEl>
                                      </p:cBhvr>
                                    </p:animEffect>
                                  </p:childTnLst>
                                </p:cTn>
                              </p:par>
                            </p:childTnLst>
                          </p:cTn>
                        </p:par>
                        <p:par>
                          <p:cTn id="14" fill="hold">
                            <p:stCondLst>
                              <p:cond delay="1400"/>
                            </p:stCondLst>
                            <p:childTnLst>
                              <p:par>
                                <p:cTn id="15" presetID="22" presetClass="entr" presetSubtype="2" fill="hold" nodeType="after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wipe(right)">
                                      <p:cBhvr>
                                        <p:cTn id="17" dur="500"/>
                                        <p:tgtEl>
                                          <p:spTgt spid="15"/>
                                        </p:tgtEl>
                                      </p:cBhvr>
                                    </p:animEffect>
                                  </p:childTnLst>
                                </p:cTn>
                              </p:par>
                            </p:childTnLst>
                          </p:cTn>
                        </p:par>
                        <p:par>
                          <p:cTn id="18" fill="hold">
                            <p:stCondLst>
                              <p:cond delay="2400"/>
                            </p:stCondLst>
                            <p:childTnLst>
                              <p:par>
                                <p:cTn id="19" presetID="22" presetClass="entr" presetSubtype="4" fill="hold" grpId="0" nodeType="afterEffect">
                                  <p:stCondLst>
                                    <p:cond delay="25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750"/>
                                        <p:tgtEl>
                                          <p:spTgt spid="16">
                                            <p:txEl>
                                              <p:pRg st="0" end="0"/>
                                            </p:txEl>
                                          </p:spTgt>
                                        </p:tgtEl>
                                      </p:cBhvr>
                                    </p:animEffect>
                                  </p:childTnLst>
                                </p:cTn>
                              </p:par>
                            </p:childTnLst>
                          </p:cTn>
                        </p:par>
                        <p:par>
                          <p:cTn id="22" fill="hold">
                            <p:stCondLst>
                              <p:cond delay="3400"/>
                            </p:stCondLst>
                            <p:childTnLst>
                              <p:par>
                                <p:cTn id="23" presetID="22" presetClass="entr" presetSubtype="1" fill="hold" grpId="0" nodeType="afterEffect">
                                  <p:stCondLst>
                                    <p:cond delay="25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up)">
                                      <p:cBhvr>
                                        <p:cTn id="25" dur="750"/>
                                        <p:tgtEl>
                                          <p:spTgt spid="11">
                                            <p:txEl>
                                              <p:pRg st="0" end="0"/>
                                            </p:txEl>
                                          </p:spTgt>
                                        </p:tgtEl>
                                      </p:cBhvr>
                                    </p:animEffect>
                                  </p:childTnLst>
                                </p:cTn>
                              </p:par>
                            </p:childTnLst>
                          </p:cTn>
                        </p:par>
                        <p:par>
                          <p:cTn id="26" fill="hold">
                            <p:stCondLst>
                              <p:cond delay="4400"/>
                            </p:stCondLst>
                            <p:childTnLst>
                              <p:par>
                                <p:cTn id="27" presetID="22" presetClass="entr" presetSubtype="1" fill="hold" grpId="0" nodeType="after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wipe(up)">
                                      <p:cBhvr>
                                        <p:cTn id="29" dur="750"/>
                                        <p:tgtEl>
                                          <p:spTgt spid="19">
                                            <p:txEl>
                                              <p:pRg st="0" end="0"/>
                                            </p:txEl>
                                          </p:spTgt>
                                        </p:tgtEl>
                                      </p:cBhvr>
                                    </p:animEffect>
                                  </p:childTnLst>
                                </p:cTn>
                              </p:par>
                            </p:childTnLst>
                          </p:cTn>
                        </p:par>
                        <p:par>
                          <p:cTn id="30" fill="hold">
                            <p:stCondLst>
                              <p:cond delay="515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650"/>
                                        <p:tgtEl>
                                          <p:spTgt spid="14">
                                            <p:txEl>
                                              <p:pRg st="0" end="0"/>
                                            </p:txEl>
                                          </p:spTgt>
                                        </p:tgtEl>
                                      </p:cBhvr>
                                    </p:animEffect>
                                  </p:childTnLst>
                                </p:cTn>
                              </p:par>
                            </p:childTnLst>
                          </p:cTn>
                        </p:par>
                        <p:par>
                          <p:cTn id="34" fill="hold">
                            <p:stCondLst>
                              <p:cond delay="5800"/>
                            </p:stCondLst>
                            <p:childTnLst>
                              <p:par>
                                <p:cTn id="35" presetID="22" presetClass="entr" presetSubtype="1" fill="hold" grpId="0" nodeType="after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Effect transition="in" filter="wipe(up)">
                                      <p:cBhvr>
                                        <p:cTn id="37" dur="750"/>
                                        <p:tgtEl>
                                          <p:spTgt spid="20">
                                            <p:txEl>
                                              <p:pRg st="0" end="0"/>
                                            </p:txEl>
                                          </p:spTgt>
                                        </p:tgtEl>
                                      </p:cBhvr>
                                    </p:animEffect>
                                  </p:childTnLst>
                                </p:cTn>
                              </p:par>
                            </p:childTnLst>
                          </p:cTn>
                        </p:par>
                        <p:par>
                          <p:cTn id="38" fill="hold">
                            <p:stCondLst>
                              <p:cond delay="6550"/>
                            </p:stCondLst>
                            <p:childTnLst>
                              <p:par>
                                <p:cTn id="39" presetID="22" presetClass="entr" presetSubtype="8" fill="hold" grpId="0" nodeType="after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wipe(left)">
                                      <p:cBhvr>
                                        <p:cTn id="41" dur="750"/>
                                        <p:tgtEl>
                                          <p:spTgt spid="17">
                                            <p:txEl>
                                              <p:pRg st="0" end="0"/>
                                            </p:txEl>
                                          </p:spTgt>
                                        </p:tgtEl>
                                      </p:cBhvr>
                                    </p:animEffect>
                                  </p:childTnLst>
                                </p:cTn>
                              </p:par>
                            </p:childTnLst>
                          </p:cTn>
                        </p:par>
                        <p:par>
                          <p:cTn id="42" fill="hold">
                            <p:stCondLst>
                              <p:cond delay="7300"/>
                            </p:stCondLst>
                            <p:childTnLst>
                              <p:par>
                                <p:cTn id="43" presetID="22" presetClass="entr" presetSubtype="1" fill="hold" grpId="0" nodeType="afterEffect">
                                  <p:stCondLst>
                                    <p:cond delay="0"/>
                                  </p:stCondLst>
                                  <p:childTnLst>
                                    <p:set>
                                      <p:cBhvr>
                                        <p:cTn id="44" dur="1" fill="hold">
                                          <p:stCondLst>
                                            <p:cond delay="0"/>
                                          </p:stCondLst>
                                        </p:cTn>
                                        <p:tgtEl>
                                          <p:spTgt spid="21">
                                            <p:txEl>
                                              <p:pRg st="0" end="0"/>
                                            </p:txEl>
                                          </p:spTgt>
                                        </p:tgtEl>
                                        <p:attrNameLst>
                                          <p:attrName>style.visibility</p:attrName>
                                        </p:attrNameLst>
                                      </p:cBhvr>
                                      <p:to>
                                        <p:strVal val="visible"/>
                                      </p:to>
                                    </p:set>
                                    <p:animEffect transition="in" filter="wipe(up)">
                                      <p:cBhvr>
                                        <p:cTn id="45" dur="750"/>
                                        <p:tgtEl>
                                          <p:spTgt spid="21">
                                            <p:txEl>
                                              <p:pRg st="0" end="0"/>
                                            </p:txEl>
                                          </p:spTgt>
                                        </p:tgtEl>
                                      </p:cBhvr>
                                    </p:animEffect>
                                  </p:childTnLst>
                                </p:cTn>
                              </p:par>
                            </p:childTnLst>
                          </p:cTn>
                        </p:par>
                        <p:par>
                          <p:cTn id="46" fill="hold">
                            <p:stCondLst>
                              <p:cond delay="8050"/>
                            </p:stCondLst>
                            <p:childTnLst>
                              <p:par>
                                <p:cTn id="47" presetID="22" presetClass="entr" presetSubtype="8" fill="hold" grpId="0" nodeType="afterEffect">
                                  <p:stCondLst>
                                    <p:cond delay="0"/>
                                  </p:stCondLst>
                                  <p:childTnLst>
                                    <p:set>
                                      <p:cBhvr>
                                        <p:cTn id="48" dur="1" fill="hold">
                                          <p:stCondLst>
                                            <p:cond delay="0"/>
                                          </p:stCondLst>
                                        </p:cTn>
                                        <p:tgtEl>
                                          <p:spTgt spid="18">
                                            <p:txEl>
                                              <p:pRg st="0" end="0"/>
                                            </p:txEl>
                                          </p:spTgt>
                                        </p:tgtEl>
                                        <p:attrNameLst>
                                          <p:attrName>style.visibility</p:attrName>
                                        </p:attrNameLst>
                                      </p:cBhvr>
                                      <p:to>
                                        <p:strVal val="visible"/>
                                      </p:to>
                                    </p:set>
                                    <p:animEffect transition="in" filter="wipe(left)">
                                      <p:cBhvr>
                                        <p:cTn id="49" dur="750"/>
                                        <p:tgtEl>
                                          <p:spTgt spid="18">
                                            <p:txEl>
                                              <p:pRg st="0" end="0"/>
                                            </p:txEl>
                                          </p:spTgt>
                                        </p:tgtEl>
                                      </p:cBhvr>
                                    </p:animEffect>
                                  </p:childTnLst>
                                </p:cTn>
                              </p:par>
                            </p:childTnLst>
                          </p:cTn>
                        </p:par>
                        <p:par>
                          <p:cTn id="50" fill="hold">
                            <p:stCondLst>
                              <p:cond delay="8800"/>
                            </p:stCondLst>
                            <p:childTnLst>
                              <p:par>
                                <p:cTn id="51" presetID="22" presetClass="entr" presetSubtype="1" fill="hold" grpId="0" nodeType="afterEffect">
                                  <p:stCondLst>
                                    <p:cond delay="250"/>
                                  </p:stCondLst>
                                  <p:childTnLst>
                                    <p:set>
                                      <p:cBhvr>
                                        <p:cTn id="52" dur="1" fill="hold">
                                          <p:stCondLst>
                                            <p:cond delay="0"/>
                                          </p:stCondLst>
                                        </p:cTn>
                                        <p:tgtEl>
                                          <p:spTgt spid="13">
                                            <p:txEl>
                                              <p:pRg st="0" end="0"/>
                                            </p:txEl>
                                          </p:spTgt>
                                        </p:tgtEl>
                                        <p:attrNameLst>
                                          <p:attrName>style.visibility</p:attrName>
                                        </p:attrNameLst>
                                      </p:cBhvr>
                                      <p:to>
                                        <p:strVal val="visible"/>
                                      </p:to>
                                    </p:set>
                                    <p:animEffect transition="in" filter="wipe(up)">
                                      <p:cBhvr>
                                        <p:cTn id="53" dur="75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1" grpId="0" build="p">
        <p:tmplLst>
          <p:tmpl lvl="1">
            <p:tnLst>
              <p:par>
                <p:cTn presetID="22" presetClass="entr" presetSubtype="1"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up)">
                      <p:cBhvr>
                        <p:cTn dur="750"/>
                        <p:tgtEl>
                          <p:spTgt spid="11"/>
                        </p:tgtEl>
                      </p:cBhvr>
                    </p:animEffect>
                  </p:childTnLst>
                </p:cTn>
              </p:par>
            </p:tnLst>
          </p:tmpl>
        </p:tmplLst>
      </p:bldP>
      <p:bldP spid="13" grpId="0" build="p">
        <p:tmplLst>
          <p:tmpl lvl="1">
            <p:tnLst>
              <p:par>
                <p:cTn presetID="22" presetClass="entr" presetSubtype="1"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wipe(up)">
                      <p:cBhvr>
                        <p:cTn dur="75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650"/>
                        <p:tgtEl>
                          <p:spTgt spid="14"/>
                        </p:tgtEl>
                      </p:cBhvr>
                    </p:animEffect>
                  </p:childTnLst>
                </p:cTn>
              </p:par>
            </p:tnLst>
          </p:tmpl>
        </p:tmplLst>
      </p:bldP>
      <p:bldP spid="16" grpId="0" build="p">
        <p:tmplLst>
          <p:tmpl lvl="1">
            <p:tnLst>
              <p:par>
                <p:cTn presetID="22" presetClass="entr" presetSubtype="4"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wipe(down)">
                      <p:cBhvr>
                        <p:cTn dur="75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750"/>
                        <p:tgtEl>
                          <p:spTgt spid="17"/>
                        </p:tgtEl>
                      </p:cBhvr>
                    </p:animEffect>
                  </p:childTnLst>
                </p:cTn>
              </p:par>
            </p:tnLst>
          </p:tmpl>
        </p:tmplLst>
      </p:bldP>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750"/>
                        <p:tgtEl>
                          <p:spTgt spid="18"/>
                        </p:tgtEl>
                      </p:cBhvr>
                    </p:animEffect>
                  </p:childTnLst>
                </p:cTn>
              </p:par>
            </p:tnLst>
          </p:tmpl>
        </p:tmplLst>
      </p:bldP>
      <p:bldP spid="19" grpId="0" build="p">
        <p:tmplLst>
          <p:tmpl lvl="1">
            <p:tnLst>
              <p:par>
                <p:cTn presetID="22" presetClass="entr" presetSubtype="1"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up)">
                      <p:cBhvr>
                        <p:cTn dur="750"/>
                        <p:tgtEl>
                          <p:spTgt spid="19"/>
                        </p:tgtEl>
                      </p:cBhvr>
                    </p:animEffect>
                  </p:childTnLst>
                </p:cTn>
              </p:par>
            </p:tnLst>
          </p:tmpl>
        </p:tmplLst>
      </p:bldP>
      <p:bldP spid="20" grpId="0" build="p">
        <p:tmplLst>
          <p:tmpl lvl="1">
            <p:tnLst>
              <p:par>
                <p:cTn presetID="22" presetClass="entr" presetSubtype="1"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up)">
                      <p:cBhvr>
                        <p:cTn dur="750"/>
                        <p:tgtEl>
                          <p:spTgt spid="20"/>
                        </p:tgtEl>
                      </p:cBhvr>
                    </p:animEffect>
                  </p:childTnLst>
                </p:cTn>
              </p:par>
            </p:tnLst>
          </p:tmpl>
        </p:tmplLst>
      </p:bldP>
      <p:bldP spid="21" grpId="0" build="p">
        <p:tmplLst>
          <p:tmpl lvl="1">
            <p:tnLst>
              <p:par>
                <p:cTn presetID="22" presetClass="entr" presetSubtype="1"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up)">
                      <p:cBhvr>
                        <p:cTn dur="750"/>
                        <p:tgtEl>
                          <p:spTgt spid="21"/>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 List ">
    <p:spTree>
      <p:nvGrpSpPr>
        <p:cNvPr id="1" name=""/>
        <p:cNvGrpSpPr/>
        <p:nvPr/>
      </p:nvGrpSpPr>
      <p:grpSpPr>
        <a:xfrm>
          <a:off x="0" y="0"/>
          <a:ext cx="0" cy="0"/>
          <a:chOff x="0" y="0"/>
          <a:chExt cx="0" cy="0"/>
        </a:xfrm>
      </p:grpSpPr>
      <p:sp>
        <p:nvSpPr>
          <p:cNvPr id="7" name="Parallelogram 5"/>
          <p:cNvSpPr/>
          <p:nvPr userDrawn="1"/>
        </p:nvSpPr>
        <p:spPr>
          <a:xfrm flipH="1" flipV="1">
            <a:off x="0" y="-2228"/>
            <a:ext cx="4077193" cy="5793971"/>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924" h="5459204">
                <a:moveTo>
                  <a:pt x="0" y="5459203"/>
                </a:moveTo>
                <a:lnTo>
                  <a:pt x="3328110" y="0"/>
                </a:lnTo>
                <a:lnTo>
                  <a:pt x="4038924" y="364283"/>
                </a:lnTo>
                <a:lnTo>
                  <a:pt x="940896" y="5459204"/>
                </a:lnTo>
                <a:lnTo>
                  <a:pt x="0" y="5459203"/>
                </a:lnTo>
                <a:close/>
              </a:path>
            </a:pathLst>
          </a:custGeom>
          <a:solidFill>
            <a:srgbClr val="EB2429"/>
          </a:solidFill>
          <a:ln>
            <a:noFill/>
          </a:ln>
          <a:effectLst>
            <a:outerShdw blurRad="304800" dist="381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flipH="1">
            <a:off x="-838200" y="-171450"/>
            <a:ext cx="4059361" cy="5477845"/>
          </a:xfrm>
          <a:custGeom>
            <a:avLst/>
            <a:gdLst>
              <a:gd name="connsiteX0" fmla="*/ 0 w 4427537"/>
              <a:gd name="connsiteY0" fmla="*/ 0 h 5240338"/>
              <a:gd name="connsiteX1" fmla="*/ 4427537 w 4427537"/>
              <a:gd name="connsiteY1" fmla="*/ 0 h 5240338"/>
              <a:gd name="connsiteX2" fmla="*/ 4427537 w 4427537"/>
              <a:gd name="connsiteY2" fmla="*/ 5240338 h 5240338"/>
              <a:gd name="connsiteX3" fmla="*/ 0 w 4427537"/>
              <a:gd name="connsiteY3" fmla="*/ 5240338 h 5240338"/>
              <a:gd name="connsiteX4" fmla="*/ 0 w 4427537"/>
              <a:gd name="connsiteY4" fmla="*/ 0 h 5240338"/>
              <a:gd name="connsiteX0" fmla="*/ 0 w 4427537"/>
              <a:gd name="connsiteY0" fmla="*/ 0 h 5240338"/>
              <a:gd name="connsiteX1" fmla="*/ 1423080 w 4427537"/>
              <a:gd name="connsiteY1" fmla="*/ 0 h 5240338"/>
              <a:gd name="connsiteX2" fmla="*/ 4427537 w 4427537"/>
              <a:gd name="connsiteY2" fmla="*/ 5240338 h 5240338"/>
              <a:gd name="connsiteX3" fmla="*/ 0 w 4427537"/>
              <a:gd name="connsiteY3" fmla="*/ 5240338 h 5240338"/>
              <a:gd name="connsiteX4" fmla="*/ 0 w 4427537"/>
              <a:gd name="connsiteY4" fmla="*/ 0 h 5240338"/>
              <a:gd name="connsiteX0" fmla="*/ 0 w 4332534"/>
              <a:gd name="connsiteY0" fmla="*/ 0 h 5240338"/>
              <a:gd name="connsiteX1" fmla="*/ 1423080 w 4332534"/>
              <a:gd name="connsiteY1" fmla="*/ 0 h 5240338"/>
              <a:gd name="connsiteX2" fmla="*/ 4332534 w 4332534"/>
              <a:gd name="connsiteY2" fmla="*/ 4765325 h 5240338"/>
              <a:gd name="connsiteX3" fmla="*/ 0 w 4332534"/>
              <a:gd name="connsiteY3" fmla="*/ 5240338 h 5240338"/>
              <a:gd name="connsiteX4" fmla="*/ 0 w 4332534"/>
              <a:gd name="connsiteY4" fmla="*/ 0 h 5240338"/>
              <a:gd name="connsiteX0" fmla="*/ 0 w 4332534"/>
              <a:gd name="connsiteY0" fmla="*/ 0 h 5454094"/>
              <a:gd name="connsiteX1" fmla="*/ 1423080 w 4332534"/>
              <a:gd name="connsiteY1" fmla="*/ 0 h 5454094"/>
              <a:gd name="connsiteX2" fmla="*/ 4332534 w 4332534"/>
              <a:gd name="connsiteY2" fmla="*/ 4765325 h 5454094"/>
              <a:gd name="connsiteX3" fmla="*/ 3360717 w 4332534"/>
              <a:gd name="connsiteY3" fmla="*/ 5454094 h 5454094"/>
              <a:gd name="connsiteX4" fmla="*/ 0 w 4332534"/>
              <a:gd name="connsiteY4" fmla="*/ 0 h 5454094"/>
              <a:gd name="connsiteX0" fmla="*/ 0 w 4282422"/>
              <a:gd name="connsiteY0" fmla="*/ 0 h 5454094"/>
              <a:gd name="connsiteX1" fmla="*/ 1372968 w 4282422"/>
              <a:gd name="connsiteY1" fmla="*/ 0 h 5454094"/>
              <a:gd name="connsiteX2" fmla="*/ 4282422 w 4282422"/>
              <a:gd name="connsiteY2" fmla="*/ 4765325 h 5454094"/>
              <a:gd name="connsiteX3" fmla="*/ 3310605 w 4282422"/>
              <a:gd name="connsiteY3" fmla="*/ 5454094 h 5454094"/>
              <a:gd name="connsiteX4" fmla="*/ 0 w 4282422"/>
              <a:gd name="connsiteY4" fmla="*/ 0 h 5454094"/>
              <a:gd name="connsiteX0" fmla="*/ 0 w 4282422"/>
              <a:gd name="connsiteY0" fmla="*/ 0 h 5454094"/>
              <a:gd name="connsiteX1" fmla="*/ 1372968 w 4282422"/>
              <a:gd name="connsiteY1" fmla="*/ 0 h 5454094"/>
              <a:gd name="connsiteX2" fmla="*/ 4282422 w 4282422"/>
              <a:gd name="connsiteY2" fmla="*/ 4765325 h 5454094"/>
              <a:gd name="connsiteX3" fmla="*/ 3298078 w 4282422"/>
              <a:gd name="connsiteY3" fmla="*/ 5454094 h 5454094"/>
              <a:gd name="connsiteX4" fmla="*/ 0 w 4282422"/>
              <a:gd name="connsiteY4" fmla="*/ 0 h 5454094"/>
              <a:gd name="connsiteX0" fmla="*/ 0 w 4282422"/>
              <a:gd name="connsiteY0" fmla="*/ 0 h 5477845"/>
              <a:gd name="connsiteX1" fmla="*/ 1372968 w 4282422"/>
              <a:gd name="connsiteY1" fmla="*/ 0 h 5477845"/>
              <a:gd name="connsiteX2" fmla="*/ 4282422 w 4282422"/>
              <a:gd name="connsiteY2" fmla="*/ 4765325 h 5477845"/>
              <a:gd name="connsiteX3" fmla="*/ 3335662 w 4282422"/>
              <a:gd name="connsiteY3" fmla="*/ 5477845 h 5477845"/>
              <a:gd name="connsiteX4" fmla="*/ 0 w 4282422"/>
              <a:gd name="connsiteY4" fmla="*/ 0 h 547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2422" h="5477845">
                <a:moveTo>
                  <a:pt x="0" y="0"/>
                </a:moveTo>
                <a:lnTo>
                  <a:pt x="1372968" y="0"/>
                </a:lnTo>
                <a:lnTo>
                  <a:pt x="4282422" y="4765325"/>
                </a:lnTo>
                <a:lnTo>
                  <a:pt x="3335662" y="5477845"/>
                </a:lnTo>
                <a:lnTo>
                  <a:pt x="0" y="0"/>
                </a:lnTo>
                <a:close/>
              </a:path>
            </a:pathLst>
          </a:custGeom>
          <a:solidFill>
            <a:srgbClr val="FFB9B9"/>
          </a:solidFill>
          <a:effectLst>
            <a:outerShdw blurRad="304800" dist="38100" dir="10800000" algn="r" rotWithShape="0">
              <a:prstClr val="black">
                <a:alpha val="35000"/>
              </a:prstClr>
            </a:outerShdw>
          </a:effectLst>
        </p:spPr>
        <p:txBody>
          <a:bodyPr anchor="ctr"/>
          <a:lstStyle>
            <a:lvl1pPr marL="177800" indent="-177800" algn="ctr">
              <a:defRPr sz="1200"/>
            </a:lvl1pPr>
          </a:lstStyle>
          <a:p>
            <a:endParaRPr lang="en-US" dirty="0"/>
          </a:p>
        </p:txBody>
      </p:sp>
      <p:sp>
        <p:nvSpPr>
          <p:cNvPr id="5" name="Isosceles Triangle 6"/>
          <p:cNvSpPr/>
          <p:nvPr userDrawn="1"/>
        </p:nvSpPr>
        <p:spPr>
          <a:xfrm rot="11293373">
            <a:off x="-225718" y="-156329"/>
            <a:ext cx="1807823" cy="3383135"/>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Lst>
            <a:ahLst/>
            <a:cxnLst>
              <a:cxn ang="0">
                <a:pos x="connsiteX0" y="connsiteY0"/>
              </a:cxn>
              <a:cxn ang="0">
                <a:pos x="connsiteX1" y="connsiteY1"/>
              </a:cxn>
              <a:cxn ang="0">
                <a:pos x="connsiteX2" y="connsiteY2"/>
              </a:cxn>
              <a:cxn ang="0">
                <a:pos x="connsiteX3" y="connsiteY3"/>
              </a:cxn>
            </a:cxnLst>
            <a:rect l="l" t="t" r="r" b="b"/>
            <a:pathLst>
              <a:path w="1807823" h="3383135">
                <a:moveTo>
                  <a:pt x="1807823" y="3111470"/>
                </a:moveTo>
                <a:lnTo>
                  <a:pt x="1343776" y="0"/>
                </a:lnTo>
                <a:lnTo>
                  <a:pt x="0" y="3383135"/>
                </a:lnTo>
                <a:lnTo>
                  <a:pt x="1807823" y="3111470"/>
                </a:lnTo>
                <a:close/>
              </a:path>
            </a:pathLst>
          </a:custGeom>
          <a:solidFill>
            <a:schemeClr val="bg1">
              <a:lumMod val="95000"/>
            </a:schemeClr>
          </a:solidFill>
          <a:ln>
            <a:noFill/>
          </a:ln>
          <a:effectLst>
            <a:outerShdw blurRad="381000" dist="381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flipH="1">
            <a:off x="4419600" y="1545336"/>
            <a:ext cx="4268726"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1" name="Text Placeholder 27"/>
          <p:cNvSpPr>
            <a:spLocks noGrp="1"/>
          </p:cNvSpPr>
          <p:nvPr>
            <p:ph type="body" sz="quarter" idx="19" hasCustomPrompt="1"/>
          </p:nvPr>
        </p:nvSpPr>
        <p:spPr>
          <a:xfrm>
            <a:off x="4724400" y="1047750"/>
            <a:ext cx="4046220" cy="457200"/>
          </a:xfrm>
          <a:prstGeom prst="rect">
            <a:avLst/>
          </a:prstGeom>
        </p:spPr>
        <p:txBody>
          <a:bodyPr/>
          <a:lstStyle>
            <a:lvl1pPr marL="0" indent="0" algn="r">
              <a:buNone/>
              <a:defRPr sz="2800" b="0" spc="-100" baseline="0">
                <a:solidFill>
                  <a:srgbClr val="EB2429"/>
                </a:solidFill>
              </a:defRPr>
            </a:lvl1pPr>
          </a:lstStyle>
          <a:p>
            <a:pPr lvl="0"/>
            <a:r>
              <a:rPr lang="en-US" dirty="0"/>
              <a:t>NUMBER LIST SAMPLE</a:t>
            </a:r>
          </a:p>
        </p:txBody>
      </p:sp>
      <p:sp>
        <p:nvSpPr>
          <p:cNvPr id="12" name="Text Placeholder 30"/>
          <p:cNvSpPr>
            <a:spLocks noGrp="1"/>
          </p:cNvSpPr>
          <p:nvPr>
            <p:ph type="body" sz="quarter" idx="16"/>
          </p:nvPr>
        </p:nvSpPr>
        <p:spPr>
          <a:xfrm>
            <a:off x="3505200" y="1685544"/>
            <a:ext cx="5297424" cy="5052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3" name="Text Placeholder 30"/>
          <p:cNvSpPr>
            <a:spLocks noGrp="1"/>
          </p:cNvSpPr>
          <p:nvPr>
            <p:ph type="body" sz="quarter" idx="18"/>
          </p:nvPr>
        </p:nvSpPr>
        <p:spPr>
          <a:xfrm>
            <a:off x="4191000" y="2334768"/>
            <a:ext cx="461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4" name="Text Placeholder 30"/>
          <p:cNvSpPr>
            <a:spLocks noGrp="1"/>
          </p:cNvSpPr>
          <p:nvPr>
            <p:ph type="body" sz="quarter" idx="22" hasCustomPrompt="1"/>
          </p:nvPr>
        </p:nvSpPr>
        <p:spPr>
          <a:xfrm>
            <a:off x="3581400" y="2266950"/>
            <a:ext cx="4572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182880" rIns="0"/>
          <a:lstStyle>
            <a:lvl1pPr marL="0" indent="0" algn="thaiDist">
              <a:buFontTx/>
              <a:buNone/>
              <a:defRPr sz="2800" b="0">
                <a:solidFill>
                  <a:srgbClr val="EB2429"/>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15" name="Text Placeholder 30"/>
          <p:cNvSpPr>
            <a:spLocks noGrp="1"/>
          </p:cNvSpPr>
          <p:nvPr>
            <p:ph type="body" sz="quarter" idx="23"/>
          </p:nvPr>
        </p:nvSpPr>
        <p:spPr>
          <a:xfrm>
            <a:off x="4191000" y="2752344"/>
            <a:ext cx="461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6" name="Text Placeholder 30"/>
          <p:cNvSpPr>
            <a:spLocks noGrp="1"/>
          </p:cNvSpPr>
          <p:nvPr>
            <p:ph type="body" sz="quarter" idx="24" hasCustomPrompt="1"/>
          </p:nvPr>
        </p:nvSpPr>
        <p:spPr>
          <a:xfrm>
            <a:off x="3581400" y="2684526"/>
            <a:ext cx="4572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182880" rIns="0"/>
          <a:lstStyle>
            <a:lvl1pPr marL="0" indent="0" algn="thaiDist">
              <a:buFontTx/>
              <a:buNone/>
              <a:defRPr sz="2800" b="0">
                <a:solidFill>
                  <a:srgbClr val="EB2429"/>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17" name="Text Placeholder 30"/>
          <p:cNvSpPr>
            <a:spLocks noGrp="1"/>
          </p:cNvSpPr>
          <p:nvPr>
            <p:ph type="body" sz="quarter" idx="25"/>
          </p:nvPr>
        </p:nvSpPr>
        <p:spPr>
          <a:xfrm>
            <a:off x="4191000" y="3172968"/>
            <a:ext cx="461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8" name="Text Placeholder 30"/>
          <p:cNvSpPr>
            <a:spLocks noGrp="1"/>
          </p:cNvSpPr>
          <p:nvPr>
            <p:ph type="body" sz="quarter" idx="26" hasCustomPrompt="1"/>
          </p:nvPr>
        </p:nvSpPr>
        <p:spPr>
          <a:xfrm>
            <a:off x="3581400" y="3105150"/>
            <a:ext cx="4572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182880" rIns="0"/>
          <a:lstStyle>
            <a:lvl1pPr marL="0" indent="0" algn="thaiDist">
              <a:buFontTx/>
              <a:buNone/>
              <a:defRPr sz="2800" b="0">
                <a:solidFill>
                  <a:srgbClr val="EB2429"/>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19" name="Text Placeholder 30"/>
          <p:cNvSpPr>
            <a:spLocks noGrp="1"/>
          </p:cNvSpPr>
          <p:nvPr>
            <p:ph type="body" sz="quarter" idx="27"/>
          </p:nvPr>
        </p:nvSpPr>
        <p:spPr>
          <a:xfrm>
            <a:off x="4191000" y="3590544"/>
            <a:ext cx="461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0" name="Text Placeholder 30"/>
          <p:cNvSpPr>
            <a:spLocks noGrp="1"/>
          </p:cNvSpPr>
          <p:nvPr>
            <p:ph type="body" sz="quarter" idx="28" hasCustomPrompt="1"/>
          </p:nvPr>
        </p:nvSpPr>
        <p:spPr>
          <a:xfrm>
            <a:off x="3581400" y="3522726"/>
            <a:ext cx="457200"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182880" rIns="0"/>
          <a:lstStyle>
            <a:lvl1pPr marL="0" indent="0" algn="thaiDist">
              <a:buFontTx/>
              <a:buNone/>
              <a:defRPr sz="2800" b="0">
                <a:solidFill>
                  <a:srgbClr val="EB2429"/>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21" name="Text Placeholder 30"/>
          <p:cNvSpPr>
            <a:spLocks noGrp="1"/>
          </p:cNvSpPr>
          <p:nvPr>
            <p:ph type="body" sz="quarter" idx="29"/>
          </p:nvPr>
        </p:nvSpPr>
        <p:spPr>
          <a:xfrm>
            <a:off x="3505200" y="4095750"/>
            <a:ext cx="5297424" cy="381000"/>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23"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6328076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400"/>
                                        <p:tgtEl>
                                          <p:spTgt spid="5"/>
                                        </p:tgtEl>
                                      </p:cBhvr>
                                    </p:animEffect>
                                  </p:childTnLst>
                                </p:cTn>
                              </p:par>
                              <p:par>
                                <p:cTn id="8" presetID="22" presetClass="entr" presetSubtype="4" fill="hold" grpId="0" nodeType="withEffect">
                                  <p:stCondLst>
                                    <p:cond delay="70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600"/>
                                        <p:tgtEl>
                                          <p:spTgt spid="9"/>
                                        </p:tgtEl>
                                      </p:cBhvr>
                                    </p:animEffect>
                                  </p:childTnLst>
                                </p:cTn>
                              </p:par>
                              <p:par>
                                <p:cTn id="11" presetID="22" presetClass="entr" presetSubtype="1" fill="hold" grpId="0" nodeType="withEffect">
                                  <p:stCondLst>
                                    <p:cond delay="125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750"/>
                                        <p:tgtEl>
                                          <p:spTgt spid="7"/>
                                        </p:tgtEl>
                                      </p:cBhvr>
                                    </p:animEffect>
                                  </p:childTnLst>
                                </p:cTn>
                              </p:par>
                            </p:childTnLst>
                          </p:cTn>
                        </p:par>
                        <p:par>
                          <p:cTn id="14" fill="hold">
                            <p:stCondLst>
                              <p:cond delay="2000"/>
                            </p:stCondLst>
                            <p:childTnLst>
                              <p:par>
                                <p:cTn id="15" presetID="22" presetClass="entr" presetSubtype="2" fill="hold"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par>
                          <p:cTn id="18" fill="hold">
                            <p:stCondLst>
                              <p:cond delay="3000"/>
                            </p:stCondLst>
                            <p:childTnLst>
                              <p:par>
                                <p:cTn id="19" presetID="22" presetClass="entr" presetSubtype="4" fill="hold" grpId="0" nodeType="afterEffect">
                                  <p:stCondLst>
                                    <p:cond delay="25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down)">
                                      <p:cBhvr>
                                        <p:cTn id="21" dur="750"/>
                                        <p:tgtEl>
                                          <p:spTgt spid="11">
                                            <p:txEl>
                                              <p:pRg st="0" end="0"/>
                                            </p:txEl>
                                          </p:spTgt>
                                        </p:tgtEl>
                                      </p:cBhvr>
                                    </p:animEffect>
                                  </p:childTnLst>
                                </p:cTn>
                              </p:par>
                            </p:childTnLst>
                          </p:cTn>
                        </p:par>
                        <p:par>
                          <p:cTn id="22" fill="hold">
                            <p:stCondLst>
                              <p:cond delay="4000"/>
                            </p:stCondLst>
                            <p:childTnLst>
                              <p:par>
                                <p:cTn id="23" presetID="22" presetClass="entr" presetSubtype="1" fill="hold" grpId="0" nodeType="afterEffect">
                                  <p:stCondLst>
                                    <p:cond delay="25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up)">
                                      <p:cBhvr>
                                        <p:cTn id="25" dur="750"/>
                                        <p:tgtEl>
                                          <p:spTgt spid="12">
                                            <p:txEl>
                                              <p:pRg st="0" end="0"/>
                                            </p:txEl>
                                          </p:spTgt>
                                        </p:tgtEl>
                                      </p:cBhvr>
                                    </p:animEffect>
                                  </p:childTnLst>
                                </p:cTn>
                              </p:par>
                            </p:childTnLst>
                          </p:cTn>
                        </p:par>
                        <p:par>
                          <p:cTn id="26" fill="hold">
                            <p:stCondLst>
                              <p:cond delay="5000"/>
                            </p:stCondLst>
                            <p:childTnLst>
                              <p:par>
                                <p:cTn id="27" presetID="10" presetClass="entr" presetSubtype="0" fill="hold" grpId="0" nodeType="after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fade">
                                      <p:cBhvr>
                                        <p:cTn id="29" dur="750"/>
                                        <p:tgtEl>
                                          <p:spTgt spid="14">
                                            <p:txEl>
                                              <p:pRg st="0" end="0"/>
                                            </p:txEl>
                                          </p:spTgt>
                                        </p:tgtEl>
                                      </p:cBhvr>
                                    </p:animEffect>
                                  </p:childTnLst>
                                </p:cTn>
                              </p:par>
                            </p:childTnLst>
                          </p:cTn>
                        </p:par>
                        <p:par>
                          <p:cTn id="30" fill="hold">
                            <p:stCondLst>
                              <p:cond delay="5750"/>
                            </p:stCondLst>
                            <p:childTnLst>
                              <p:par>
                                <p:cTn id="31" presetID="22" presetClass="entr" presetSubtype="8" fill="hold" grpId="0" nodeType="after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wipe(left)">
                                      <p:cBhvr>
                                        <p:cTn id="33" dur="750"/>
                                        <p:tgtEl>
                                          <p:spTgt spid="13">
                                            <p:txEl>
                                              <p:pRg st="0" end="0"/>
                                            </p:txEl>
                                          </p:spTgt>
                                        </p:tgtEl>
                                      </p:cBhvr>
                                    </p:animEffect>
                                  </p:childTnLst>
                                </p:cTn>
                              </p:par>
                            </p:childTnLst>
                          </p:cTn>
                        </p:par>
                        <p:par>
                          <p:cTn id="34" fill="hold">
                            <p:stCondLst>
                              <p:cond delay="6500"/>
                            </p:stCondLst>
                            <p:childTnLst>
                              <p:par>
                                <p:cTn id="35" presetID="10" presetClass="entr" presetSubtype="0" fill="hold" grpId="0" nodeType="after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Effect transition="in" filter="fade">
                                      <p:cBhvr>
                                        <p:cTn id="37" dur="750"/>
                                        <p:tgtEl>
                                          <p:spTgt spid="16">
                                            <p:txEl>
                                              <p:pRg st="0" end="0"/>
                                            </p:txEl>
                                          </p:spTgt>
                                        </p:tgtEl>
                                      </p:cBhvr>
                                    </p:animEffect>
                                  </p:childTnLst>
                                </p:cTn>
                              </p:par>
                            </p:childTnLst>
                          </p:cTn>
                        </p:par>
                        <p:par>
                          <p:cTn id="38" fill="hold">
                            <p:stCondLst>
                              <p:cond delay="7250"/>
                            </p:stCondLst>
                            <p:childTnLst>
                              <p:par>
                                <p:cTn id="39" presetID="22" presetClass="entr" presetSubtype="8" fill="hold" grpId="0" nodeType="after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wipe(left)">
                                      <p:cBhvr>
                                        <p:cTn id="41" dur="750"/>
                                        <p:tgtEl>
                                          <p:spTgt spid="15">
                                            <p:txEl>
                                              <p:pRg st="0" end="0"/>
                                            </p:txEl>
                                          </p:spTgt>
                                        </p:tgtEl>
                                      </p:cBhvr>
                                    </p:animEffect>
                                  </p:childTnLst>
                                </p:cTn>
                              </p:par>
                            </p:childTnLst>
                          </p:cTn>
                        </p:par>
                        <p:par>
                          <p:cTn id="42" fill="hold">
                            <p:stCondLst>
                              <p:cond delay="8000"/>
                            </p:stCondLst>
                            <p:childTnLst>
                              <p:par>
                                <p:cTn id="43" presetID="10" presetClass="entr" presetSubtype="0" fill="hold" grpId="0" nodeType="afterEffect">
                                  <p:stCondLst>
                                    <p:cond delay="0"/>
                                  </p:stCondLst>
                                  <p:childTnLst>
                                    <p:set>
                                      <p:cBhvr>
                                        <p:cTn id="44" dur="1" fill="hold">
                                          <p:stCondLst>
                                            <p:cond delay="0"/>
                                          </p:stCondLst>
                                        </p:cTn>
                                        <p:tgtEl>
                                          <p:spTgt spid="18">
                                            <p:txEl>
                                              <p:pRg st="0" end="0"/>
                                            </p:txEl>
                                          </p:spTgt>
                                        </p:tgtEl>
                                        <p:attrNameLst>
                                          <p:attrName>style.visibility</p:attrName>
                                        </p:attrNameLst>
                                      </p:cBhvr>
                                      <p:to>
                                        <p:strVal val="visible"/>
                                      </p:to>
                                    </p:set>
                                    <p:animEffect transition="in" filter="fade">
                                      <p:cBhvr>
                                        <p:cTn id="45" dur="750"/>
                                        <p:tgtEl>
                                          <p:spTgt spid="18">
                                            <p:txEl>
                                              <p:pRg st="0" end="0"/>
                                            </p:txEl>
                                          </p:spTgt>
                                        </p:tgtEl>
                                      </p:cBhvr>
                                    </p:animEffect>
                                  </p:childTnLst>
                                </p:cTn>
                              </p:par>
                            </p:childTnLst>
                          </p:cTn>
                        </p:par>
                        <p:par>
                          <p:cTn id="46" fill="hold">
                            <p:stCondLst>
                              <p:cond delay="8750"/>
                            </p:stCondLst>
                            <p:childTnLst>
                              <p:par>
                                <p:cTn id="47" presetID="22" presetClass="entr" presetSubtype="8" fill="hold" grpId="0" nodeType="after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wipe(left)">
                                      <p:cBhvr>
                                        <p:cTn id="49" dur="750"/>
                                        <p:tgtEl>
                                          <p:spTgt spid="17">
                                            <p:txEl>
                                              <p:pRg st="0" end="0"/>
                                            </p:txEl>
                                          </p:spTgt>
                                        </p:tgtEl>
                                      </p:cBhvr>
                                    </p:animEffect>
                                  </p:childTnLst>
                                </p:cTn>
                              </p:par>
                            </p:childTnLst>
                          </p:cTn>
                        </p:par>
                        <p:par>
                          <p:cTn id="50" fill="hold">
                            <p:stCondLst>
                              <p:cond delay="9500"/>
                            </p:stCondLst>
                            <p:childTnLst>
                              <p:par>
                                <p:cTn id="51" presetID="10" presetClass="entr" presetSubtype="0" fill="hold" grpId="0" nodeType="afterEffect">
                                  <p:stCondLst>
                                    <p:cond delay="0"/>
                                  </p:stCondLst>
                                  <p:childTnLst>
                                    <p:set>
                                      <p:cBhvr>
                                        <p:cTn id="52" dur="1" fill="hold">
                                          <p:stCondLst>
                                            <p:cond delay="0"/>
                                          </p:stCondLst>
                                        </p:cTn>
                                        <p:tgtEl>
                                          <p:spTgt spid="20">
                                            <p:txEl>
                                              <p:pRg st="0" end="0"/>
                                            </p:txEl>
                                          </p:spTgt>
                                        </p:tgtEl>
                                        <p:attrNameLst>
                                          <p:attrName>style.visibility</p:attrName>
                                        </p:attrNameLst>
                                      </p:cBhvr>
                                      <p:to>
                                        <p:strVal val="visible"/>
                                      </p:to>
                                    </p:set>
                                    <p:animEffect transition="in" filter="fade">
                                      <p:cBhvr>
                                        <p:cTn id="53" dur="750"/>
                                        <p:tgtEl>
                                          <p:spTgt spid="20">
                                            <p:txEl>
                                              <p:pRg st="0" end="0"/>
                                            </p:txEl>
                                          </p:spTgt>
                                        </p:tgtEl>
                                      </p:cBhvr>
                                    </p:animEffect>
                                  </p:childTnLst>
                                </p:cTn>
                              </p:par>
                            </p:childTnLst>
                          </p:cTn>
                        </p:par>
                        <p:par>
                          <p:cTn id="54" fill="hold">
                            <p:stCondLst>
                              <p:cond delay="10250"/>
                            </p:stCondLst>
                            <p:childTnLst>
                              <p:par>
                                <p:cTn id="55" presetID="22" presetClass="entr" presetSubtype="8" fill="hold" grpId="0" nodeType="afterEffect">
                                  <p:stCondLst>
                                    <p:cond delay="0"/>
                                  </p:stCondLst>
                                  <p:childTnLst>
                                    <p:set>
                                      <p:cBhvr>
                                        <p:cTn id="56" dur="1" fill="hold">
                                          <p:stCondLst>
                                            <p:cond delay="0"/>
                                          </p:stCondLst>
                                        </p:cTn>
                                        <p:tgtEl>
                                          <p:spTgt spid="19">
                                            <p:txEl>
                                              <p:pRg st="0" end="0"/>
                                            </p:txEl>
                                          </p:spTgt>
                                        </p:tgtEl>
                                        <p:attrNameLst>
                                          <p:attrName>style.visibility</p:attrName>
                                        </p:attrNameLst>
                                      </p:cBhvr>
                                      <p:to>
                                        <p:strVal val="visible"/>
                                      </p:to>
                                    </p:set>
                                    <p:animEffect transition="in" filter="wipe(left)">
                                      <p:cBhvr>
                                        <p:cTn id="57" dur="750"/>
                                        <p:tgtEl>
                                          <p:spTgt spid="19">
                                            <p:txEl>
                                              <p:pRg st="0" end="0"/>
                                            </p:txEl>
                                          </p:spTgt>
                                        </p:tgtEl>
                                      </p:cBhvr>
                                    </p:animEffect>
                                  </p:childTnLst>
                                </p:cTn>
                              </p:par>
                            </p:childTnLst>
                          </p:cTn>
                        </p:par>
                        <p:par>
                          <p:cTn id="58" fill="hold">
                            <p:stCondLst>
                              <p:cond delay="11000"/>
                            </p:stCondLst>
                            <p:childTnLst>
                              <p:par>
                                <p:cTn id="59" presetID="22" presetClass="entr" presetSubtype="1" fill="hold" grpId="0" nodeType="afterEffect">
                                  <p:stCondLst>
                                    <p:cond delay="250"/>
                                  </p:stCondLst>
                                  <p:childTnLst>
                                    <p:set>
                                      <p:cBhvr>
                                        <p:cTn id="60" dur="1" fill="hold">
                                          <p:stCondLst>
                                            <p:cond delay="0"/>
                                          </p:stCondLst>
                                        </p:cTn>
                                        <p:tgtEl>
                                          <p:spTgt spid="21">
                                            <p:txEl>
                                              <p:pRg st="0" end="0"/>
                                            </p:txEl>
                                          </p:spTgt>
                                        </p:tgtEl>
                                        <p:attrNameLst>
                                          <p:attrName>style.visibility</p:attrName>
                                        </p:attrNameLst>
                                      </p:cBhvr>
                                      <p:to>
                                        <p:strVal val="visible"/>
                                      </p:to>
                                    </p:set>
                                    <p:animEffect transition="in" filter="wipe(up)">
                                      <p:cBhvr>
                                        <p:cTn id="61" dur="75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5" grpId="0" animBg="1"/>
      <p:bldP spid="11" grpId="0" build="p">
        <p:tmplLst>
          <p:tmpl lvl="1">
            <p:tnLst>
              <p:par>
                <p:cTn presetID="22" presetClass="entr" presetSubtype="4"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down)">
                      <p:cBhvr>
                        <p:cTn dur="750"/>
                        <p:tgtEl>
                          <p:spTgt spid="11"/>
                        </p:tgtEl>
                      </p:cBhvr>
                    </p:animEffect>
                  </p:childTnLst>
                </p:cTn>
              </p:par>
            </p:tnLst>
          </p:tmpl>
        </p:tmplLst>
      </p:bldP>
      <p:bldP spid="12" grpId="0" build="p">
        <p:tmplLst>
          <p:tmpl lvl="1">
            <p:tnLst>
              <p:par>
                <p:cTn presetID="22" presetClass="entr" presetSubtype="1"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wipe(up)">
                      <p:cBhvr>
                        <p:cTn dur="750"/>
                        <p:tgtEl>
                          <p:spTgt spid="12"/>
                        </p:tgtEl>
                      </p:cBhvr>
                    </p:animEffect>
                  </p:childTnLst>
                </p:cTn>
              </p:par>
            </p:tnLst>
          </p:tmpl>
        </p:tmplLst>
      </p:bldP>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75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750"/>
                        <p:tgtEl>
                          <p:spTgt spid="14"/>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75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75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750"/>
                        <p:tgtEl>
                          <p:spTgt spid="17"/>
                        </p:tgtEl>
                      </p:cBhvr>
                    </p:animEffect>
                  </p:childTnLst>
                </p:cTn>
              </p:par>
            </p:tnLst>
          </p:tmpl>
        </p:tmplLst>
      </p:bldP>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750"/>
                        <p:tgtEl>
                          <p:spTgt spid="18"/>
                        </p:tgtEl>
                      </p:cBhvr>
                    </p:animEffect>
                  </p:childTnLst>
                </p:cTn>
              </p:par>
            </p:tnLst>
          </p:tmpl>
        </p:tmplLst>
      </p:bldP>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75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750"/>
                        <p:tgtEl>
                          <p:spTgt spid="20"/>
                        </p:tgtEl>
                      </p:cBhvr>
                    </p:animEffect>
                  </p:childTnLst>
                </p:cTn>
              </p:par>
            </p:tnLst>
          </p:tmpl>
        </p:tmplLst>
      </p:bldP>
      <p:bldP spid="21" grpId="0" build="p">
        <p:tmplLst>
          <p:tmpl lvl="1">
            <p:tnLst>
              <p:par>
                <p:cTn presetID="22" presetClass="entr" presetSubtype="1" fill="hold" nodeType="afterEffect">
                  <p:stCondLst>
                    <p:cond delay="250"/>
                  </p:stCondLst>
                  <p:childTnLst>
                    <p:set>
                      <p:cBhvr>
                        <p:cTn dur="1" fill="hold">
                          <p:stCondLst>
                            <p:cond delay="0"/>
                          </p:stCondLst>
                        </p:cTn>
                        <p:tgtEl>
                          <p:spTgt spid="21"/>
                        </p:tgtEl>
                        <p:attrNameLst>
                          <p:attrName>style.visibility</p:attrName>
                        </p:attrNameLst>
                      </p:cBhvr>
                      <p:to>
                        <p:strVal val="visible"/>
                      </p:to>
                    </p:set>
                    <p:animEffect transition="in" filter="wipe(up)">
                      <p:cBhvr>
                        <p:cTn dur="750"/>
                        <p:tgtEl>
                          <p:spTgt spid="21"/>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 list">
    <p:spTree>
      <p:nvGrpSpPr>
        <p:cNvPr id="1" name=""/>
        <p:cNvGrpSpPr/>
        <p:nvPr/>
      </p:nvGrpSpPr>
      <p:grpSpPr>
        <a:xfrm>
          <a:off x="0" y="0"/>
          <a:ext cx="0" cy="0"/>
          <a:chOff x="0" y="0"/>
          <a:chExt cx="0" cy="0"/>
        </a:xfrm>
      </p:grpSpPr>
      <p:sp>
        <p:nvSpPr>
          <p:cNvPr id="3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3" name="Rectangle 9"/>
          <p:cNvSpPr/>
          <p:nvPr userDrawn="1"/>
        </p:nvSpPr>
        <p:spPr>
          <a:xfrm>
            <a:off x="5815391" y="4775294"/>
            <a:ext cx="3331027" cy="369904"/>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 name="connsiteX0" fmla="*/ 214246 w 2244436"/>
              <a:gd name="connsiteY0" fmla="*/ 0 h 1572769"/>
              <a:gd name="connsiteX1" fmla="*/ 2244436 w 2244436"/>
              <a:gd name="connsiteY1" fmla="*/ 23750 h 1572769"/>
              <a:gd name="connsiteX2" fmla="*/ 2244435 w 2244436"/>
              <a:gd name="connsiteY2" fmla="*/ 1572769 h 1572769"/>
              <a:gd name="connsiteX3" fmla="*/ 0 w 2244436"/>
              <a:gd name="connsiteY3" fmla="*/ 1572767 h 1572769"/>
              <a:gd name="connsiteX4" fmla="*/ 214246 w 2244436"/>
              <a:gd name="connsiteY4" fmla="*/ 0 h 1572769"/>
              <a:gd name="connsiteX0" fmla="*/ 21424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214246 w 2244436"/>
              <a:gd name="connsiteY4" fmla="*/ 0 h 1549019"/>
              <a:gd name="connsiteX0" fmla="*/ 203647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203647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193048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193048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224846 w 2244436"/>
              <a:gd name="connsiteY0" fmla="*/ 0 h 1549021"/>
              <a:gd name="connsiteX1" fmla="*/ 2244436 w 2244436"/>
              <a:gd name="connsiteY1" fmla="*/ 2 h 1549021"/>
              <a:gd name="connsiteX2" fmla="*/ 2244435 w 2244436"/>
              <a:gd name="connsiteY2" fmla="*/ 1549021 h 1549021"/>
              <a:gd name="connsiteX3" fmla="*/ 0 w 2244436"/>
              <a:gd name="connsiteY3" fmla="*/ 1549019 h 1549021"/>
              <a:gd name="connsiteX4" fmla="*/ 224846 w 2244436"/>
              <a:gd name="connsiteY4" fmla="*/ 0 h 1549021"/>
              <a:gd name="connsiteX0" fmla="*/ 203648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203648 w 2223238"/>
              <a:gd name="connsiteY4" fmla="*/ 0 h 1549021"/>
              <a:gd name="connsiteX0" fmla="*/ 75602 w 2095192"/>
              <a:gd name="connsiteY0" fmla="*/ 0 h 1572765"/>
              <a:gd name="connsiteX1" fmla="*/ 2095192 w 2095192"/>
              <a:gd name="connsiteY1" fmla="*/ 2 h 1572765"/>
              <a:gd name="connsiteX2" fmla="*/ 2095191 w 2095192"/>
              <a:gd name="connsiteY2" fmla="*/ 1549021 h 1572765"/>
              <a:gd name="connsiteX3" fmla="*/ 0 w 2095192"/>
              <a:gd name="connsiteY3" fmla="*/ 1572765 h 1572765"/>
              <a:gd name="connsiteX4" fmla="*/ 75602 w 2095192"/>
              <a:gd name="connsiteY4" fmla="*/ 0 h 1572765"/>
              <a:gd name="connsiteX0" fmla="*/ 80137 w 2095192"/>
              <a:gd name="connsiteY0" fmla="*/ 0 h 1572765"/>
              <a:gd name="connsiteX1" fmla="*/ 2095192 w 2095192"/>
              <a:gd name="connsiteY1" fmla="*/ 2 h 1572765"/>
              <a:gd name="connsiteX2" fmla="*/ 2095191 w 2095192"/>
              <a:gd name="connsiteY2" fmla="*/ 1549021 h 1572765"/>
              <a:gd name="connsiteX3" fmla="*/ 0 w 2095192"/>
              <a:gd name="connsiteY3" fmla="*/ 1572765 h 1572765"/>
              <a:gd name="connsiteX4" fmla="*/ 80137 w 2095192"/>
              <a:gd name="connsiteY4" fmla="*/ 0 h 1572765"/>
              <a:gd name="connsiteX0" fmla="*/ 65020 w 2080075"/>
              <a:gd name="connsiteY0" fmla="*/ 0 h 1572765"/>
              <a:gd name="connsiteX1" fmla="*/ 2080075 w 2080075"/>
              <a:gd name="connsiteY1" fmla="*/ 2 h 1572765"/>
              <a:gd name="connsiteX2" fmla="*/ 2080074 w 2080075"/>
              <a:gd name="connsiteY2" fmla="*/ 1549021 h 1572765"/>
              <a:gd name="connsiteX3" fmla="*/ 0 w 2080075"/>
              <a:gd name="connsiteY3" fmla="*/ 1572765 h 1572765"/>
              <a:gd name="connsiteX4" fmla="*/ 65020 w 2080075"/>
              <a:gd name="connsiteY4" fmla="*/ 0 h 1572765"/>
              <a:gd name="connsiteX0" fmla="*/ 68044 w 2080075"/>
              <a:gd name="connsiteY0" fmla="*/ 0 h 1572765"/>
              <a:gd name="connsiteX1" fmla="*/ 2080075 w 2080075"/>
              <a:gd name="connsiteY1" fmla="*/ 2 h 1572765"/>
              <a:gd name="connsiteX2" fmla="*/ 2080074 w 2080075"/>
              <a:gd name="connsiteY2" fmla="*/ 1549021 h 1572765"/>
              <a:gd name="connsiteX3" fmla="*/ 0 w 2080075"/>
              <a:gd name="connsiteY3" fmla="*/ 1572765 h 1572765"/>
              <a:gd name="connsiteX4" fmla="*/ 68044 w 2080075"/>
              <a:gd name="connsiteY4" fmla="*/ 0 h 1572765"/>
              <a:gd name="connsiteX0" fmla="*/ 68044 w 2081586"/>
              <a:gd name="connsiteY0" fmla="*/ 0 h 1580018"/>
              <a:gd name="connsiteX1" fmla="*/ 2080075 w 2081586"/>
              <a:gd name="connsiteY1" fmla="*/ 2 h 1580018"/>
              <a:gd name="connsiteX2" fmla="*/ 2081586 w 2081586"/>
              <a:gd name="connsiteY2" fmla="*/ 1580018 h 1580018"/>
              <a:gd name="connsiteX3" fmla="*/ 0 w 2081586"/>
              <a:gd name="connsiteY3" fmla="*/ 1572765 h 1580018"/>
              <a:gd name="connsiteX4" fmla="*/ 68044 w 2081586"/>
              <a:gd name="connsiteY4" fmla="*/ 0 h 1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586" h="1580018">
                <a:moveTo>
                  <a:pt x="68044" y="0"/>
                </a:moveTo>
                <a:lnTo>
                  <a:pt x="2080075" y="2"/>
                </a:lnTo>
                <a:cubicBezTo>
                  <a:pt x="2080075" y="520300"/>
                  <a:pt x="2081586" y="1059720"/>
                  <a:pt x="2081586" y="1580018"/>
                </a:cubicBezTo>
                <a:lnTo>
                  <a:pt x="0" y="1572765"/>
                </a:lnTo>
                <a:lnTo>
                  <a:pt x="68044"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sz="quarter" idx="14"/>
          </p:nvPr>
        </p:nvSpPr>
        <p:spPr>
          <a:xfrm>
            <a:off x="5921056" y="2428875"/>
            <a:ext cx="3222943" cy="2350008"/>
          </a:xfrm>
          <a:custGeom>
            <a:avLst/>
            <a:gdLst>
              <a:gd name="connsiteX0" fmla="*/ 0 w 3222943"/>
              <a:gd name="connsiteY0" fmla="*/ 0 h 2346325"/>
              <a:gd name="connsiteX1" fmla="*/ 3222943 w 3222943"/>
              <a:gd name="connsiteY1" fmla="*/ 0 h 2346325"/>
              <a:gd name="connsiteX2" fmla="*/ 3222943 w 3222943"/>
              <a:gd name="connsiteY2" fmla="*/ 2346325 h 2346325"/>
              <a:gd name="connsiteX3" fmla="*/ 0 w 3222943"/>
              <a:gd name="connsiteY3" fmla="*/ 2346325 h 2346325"/>
              <a:gd name="connsiteX4" fmla="*/ 0 w 3222943"/>
              <a:gd name="connsiteY4" fmla="*/ 0 h 2346325"/>
              <a:gd name="connsiteX0" fmla="*/ 680484 w 3222943"/>
              <a:gd name="connsiteY0" fmla="*/ 0 h 2346325"/>
              <a:gd name="connsiteX1" fmla="*/ 3222943 w 3222943"/>
              <a:gd name="connsiteY1" fmla="*/ 0 h 2346325"/>
              <a:gd name="connsiteX2" fmla="*/ 3222943 w 3222943"/>
              <a:gd name="connsiteY2" fmla="*/ 2346325 h 2346325"/>
              <a:gd name="connsiteX3" fmla="*/ 0 w 3222943"/>
              <a:gd name="connsiteY3" fmla="*/ 2346325 h 2346325"/>
              <a:gd name="connsiteX4" fmla="*/ 680484 w 3222943"/>
              <a:gd name="connsiteY4" fmla="*/ 0 h 2346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943" h="2346325">
                <a:moveTo>
                  <a:pt x="680484" y="0"/>
                </a:moveTo>
                <a:lnTo>
                  <a:pt x="3222943" y="0"/>
                </a:lnTo>
                <a:lnTo>
                  <a:pt x="3222943" y="2346325"/>
                </a:lnTo>
                <a:lnTo>
                  <a:pt x="0" y="2346325"/>
                </a:lnTo>
                <a:lnTo>
                  <a:pt x="680484" y="0"/>
                </a:lnTo>
                <a:close/>
              </a:path>
            </a:pathLst>
          </a:custGeom>
          <a:solidFill>
            <a:srgbClr val="CBCBCB"/>
          </a:solidFill>
        </p:spPr>
        <p:txBody>
          <a:bodyPr anchor="ctr"/>
          <a:lstStyle>
            <a:lvl1pPr algn="ctr">
              <a:defRPr sz="1200"/>
            </a:lvl1pPr>
          </a:lstStyle>
          <a:p>
            <a:endParaRPr lang="en-US" dirty="0"/>
          </a:p>
        </p:txBody>
      </p:sp>
      <p:sp>
        <p:nvSpPr>
          <p:cNvPr id="21" name="Picture Placeholder 2"/>
          <p:cNvSpPr>
            <a:spLocks noGrp="1"/>
          </p:cNvSpPr>
          <p:nvPr>
            <p:ph type="pic" sz="quarter" idx="15"/>
          </p:nvPr>
        </p:nvSpPr>
        <p:spPr>
          <a:xfrm>
            <a:off x="-9144" y="0"/>
            <a:ext cx="7040881" cy="1572768"/>
          </a:xfrm>
          <a:custGeom>
            <a:avLst/>
            <a:gdLst>
              <a:gd name="connsiteX0" fmla="*/ 0 w 7054850"/>
              <a:gd name="connsiteY0" fmla="*/ 0 h 1584326"/>
              <a:gd name="connsiteX1" fmla="*/ 7054850 w 7054850"/>
              <a:gd name="connsiteY1" fmla="*/ 0 h 1584326"/>
              <a:gd name="connsiteX2" fmla="*/ 7054850 w 7054850"/>
              <a:gd name="connsiteY2" fmla="*/ 1584326 h 1584326"/>
              <a:gd name="connsiteX3" fmla="*/ 0 w 7054850"/>
              <a:gd name="connsiteY3" fmla="*/ 1584326 h 1584326"/>
              <a:gd name="connsiteX4" fmla="*/ 0 w 7054850"/>
              <a:gd name="connsiteY4" fmla="*/ 0 h 1584326"/>
              <a:gd name="connsiteX0" fmla="*/ 0 w 7054850"/>
              <a:gd name="connsiteY0" fmla="*/ 0 h 1584326"/>
              <a:gd name="connsiteX1" fmla="*/ 7054850 w 7054850"/>
              <a:gd name="connsiteY1" fmla="*/ 0 h 1584326"/>
              <a:gd name="connsiteX2" fmla="*/ 6587018 w 7054850"/>
              <a:gd name="connsiteY2" fmla="*/ 1584326 h 1584326"/>
              <a:gd name="connsiteX3" fmla="*/ 0 w 7054850"/>
              <a:gd name="connsiteY3" fmla="*/ 1584326 h 1584326"/>
              <a:gd name="connsiteX4" fmla="*/ 0 w 7054850"/>
              <a:gd name="connsiteY4" fmla="*/ 0 h 1584326"/>
              <a:gd name="connsiteX0" fmla="*/ 0 w 7065482"/>
              <a:gd name="connsiteY0" fmla="*/ 0 h 1584326"/>
              <a:gd name="connsiteX1" fmla="*/ 7065482 w 7065482"/>
              <a:gd name="connsiteY1" fmla="*/ 0 h 1584326"/>
              <a:gd name="connsiteX2" fmla="*/ 6587018 w 7065482"/>
              <a:gd name="connsiteY2" fmla="*/ 1584326 h 1584326"/>
              <a:gd name="connsiteX3" fmla="*/ 0 w 7065482"/>
              <a:gd name="connsiteY3" fmla="*/ 1584326 h 1584326"/>
              <a:gd name="connsiteX4" fmla="*/ 0 w 7065482"/>
              <a:gd name="connsiteY4" fmla="*/ 0 h 1584326"/>
              <a:gd name="connsiteX0" fmla="*/ 0 w 7054850"/>
              <a:gd name="connsiteY0" fmla="*/ 0 h 1584326"/>
              <a:gd name="connsiteX1" fmla="*/ 7054850 w 7054850"/>
              <a:gd name="connsiteY1" fmla="*/ 0 h 1584326"/>
              <a:gd name="connsiteX2" fmla="*/ 6587018 w 7054850"/>
              <a:gd name="connsiteY2" fmla="*/ 1584326 h 1584326"/>
              <a:gd name="connsiteX3" fmla="*/ 0 w 7054850"/>
              <a:gd name="connsiteY3" fmla="*/ 1584326 h 1584326"/>
              <a:gd name="connsiteX4" fmla="*/ 0 w 7054850"/>
              <a:gd name="connsiteY4" fmla="*/ 0 h 1584326"/>
              <a:gd name="connsiteX0" fmla="*/ 0 w 7044218"/>
              <a:gd name="connsiteY0" fmla="*/ 0 h 1584326"/>
              <a:gd name="connsiteX1" fmla="*/ 7044218 w 7044218"/>
              <a:gd name="connsiteY1" fmla="*/ 0 h 1584326"/>
              <a:gd name="connsiteX2" fmla="*/ 6587018 w 7044218"/>
              <a:gd name="connsiteY2" fmla="*/ 1584326 h 1584326"/>
              <a:gd name="connsiteX3" fmla="*/ 0 w 7044218"/>
              <a:gd name="connsiteY3" fmla="*/ 1584326 h 1584326"/>
              <a:gd name="connsiteX4" fmla="*/ 0 w 7044218"/>
              <a:gd name="connsiteY4" fmla="*/ 0 h 1584326"/>
              <a:gd name="connsiteX0" fmla="*/ 0 w 7044218"/>
              <a:gd name="connsiteY0" fmla="*/ 0 h 1584326"/>
              <a:gd name="connsiteX1" fmla="*/ 7044218 w 7044218"/>
              <a:gd name="connsiteY1" fmla="*/ 0 h 1584326"/>
              <a:gd name="connsiteX2" fmla="*/ 6587018 w 7044218"/>
              <a:gd name="connsiteY2" fmla="*/ 1584326 h 1584326"/>
              <a:gd name="connsiteX3" fmla="*/ 0 w 7044218"/>
              <a:gd name="connsiteY3" fmla="*/ 1584326 h 1584326"/>
              <a:gd name="connsiteX4" fmla="*/ 0 w 7044218"/>
              <a:gd name="connsiteY4" fmla="*/ 0 h 1584326"/>
              <a:gd name="connsiteX0" fmla="*/ 0 w 7044218"/>
              <a:gd name="connsiteY0" fmla="*/ 0 h 1584326"/>
              <a:gd name="connsiteX1" fmla="*/ 7044218 w 7044218"/>
              <a:gd name="connsiteY1" fmla="*/ 0 h 1584326"/>
              <a:gd name="connsiteX2" fmla="*/ 6565078 w 7044218"/>
              <a:gd name="connsiteY2" fmla="*/ 1584326 h 1584326"/>
              <a:gd name="connsiteX3" fmla="*/ 0 w 7044218"/>
              <a:gd name="connsiteY3" fmla="*/ 1584326 h 1584326"/>
              <a:gd name="connsiteX4" fmla="*/ 0 w 7044218"/>
              <a:gd name="connsiteY4" fmla="*/ 0 h 1584326"/>
              <a:gd name="connsiteX0" fmla="*/ 0 w 7029591"/>
              <a:gd name="connsiteY0" fmla="*/ 0 h 1584326"/>
              <a:gd name="connsiteX1" fmla="*/ 7029591 w 7029591"/>
              <a:gd name="connsiteY1" fmla="*/ 7455 h 1584326"/>
              <a:gd name="connsiteX2" fmla="*/ 6565078 w 7029591"/>
              <a:gd name="connsiteY2" fmla="*/ 1584326 h 1584326"/>
              <a:gd name="connsiteX3" fmla="*/ 0 w 7029591"/>
              <a:gd name="connsiteY3" fmla="*/ 1584326 h 1584326"/>
              <a:gd name="connsiteX4" fmla="*/ 0 w 7029591"/>
              <a:gd name="connsiteY4" fmla="*/ 0 h 1584326"/>
              <a:gd name="connsiteX0" fmla="*/ 0 w 7038204"/>
              <a:gd name="connsiteY0" fmla="*/ 0 h 1584326"/>
              <a:gd name="connsiteX1" fmla="*/ 7038204 w 7038204"/>
              <a:gd name="connsiteY1" fmla="*/ 7455 h 1584326"/>
              <a:gd name="connsiteX2" fmla="*/ 6565078 w 7038204"/>
              <a:gd name="connsiteY2" fmla="*/ 1584326 h 1584326"/>
              <a:gd name="connsiteX3" fmla="*/ 0 w 7038204"/>
              <a:gd name="connsiteY3" fmla="*/ 1584326 h 1584326"/>
              <a:gd name="connsiteX4" fmla="*/ 0 w 7038204"/>
              <a:gd name="connsiteY4" fmla="*/ 0 h 1584326"/>
              <a:gd name="connsiteX0" fmla="*/ 0 w 7038204"/>
              <a:gd name="connsiteY0" fmla="*/ 0 h 1584326"/>
              <a:gd name="connsiteX1" fmla="*/ 7038204 w 7038204"/>
              <a:gd name="connsiteY1" fmla="*/ 7455 h 1584326"/>
              <a:gd name="connsiteX2" fmla="*/ 6573692 w 7038204"/>
              <a:gd name="connsiteY2" fmla="*/ 1584326 h 1584326"/>
              <a:gd name="connsiteX3" fmla="*/ 0 w 7038204"/>
              <a:gd name="connsiteY3" fmla="*/ 1584326 h 1584326"/>
              <a:gd name="connsiteX4" fmla="*/ 0 w 7038204"/>
              <a:gd name="connsiteY4" fmla="*/ 0 h 1584326"/>
              <a:gd name="connsiteX0" fmla="*/ 0 w 7029592"/>
              <a:gd name="connsiteY0" fmla="*/ 0 h 1584326"/>
              <a:gd name="connsiteX1" fmla="*/ 7029592 w 7029592"/>
              <a:gd name="connsiteY1" fmla="*/ 7455 h 1584326"/>
              <a:gd name="connsiteX2" fmla="*/ 6573692 w 7029592"/>
              <a:gd name="connsiteY2" fmla="*/ 1584326 h 1584326"/>
              <a:gd name="connsiteX3" fmla="*/ 0 w 7029592"/>
              <a:gd name="connsiteY3" fmla="*/ 1584326 h 1584326"/>
              <a:gd name="connsiteX4" fmla="*/ 0 w 7029592"/>
              <a:gd name="connsiteY4" fmla="*/ 0 h 158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9592" h="1584326">
                <a:moveTo>
                  <a:pt x="0" y="0"/>
                </a:moveTo>
                <a:lnTo>
                  <a:pt x="7029592" y="7455"/>
                </a:lnTo>
                <a:lnTo>
                  <a:pt x="6573692" y="1584326"/>
                </a:lnTo>
                <a:lnTo>
                  <a:pt x="0" y="1584326"/>
                </a:lnTo>
                <a:lnTo>
                  <a:pt x="0" y="0"/>
                </a:lnTo>
                <a:close/>
              </a:path>
            </a:pathLst>
          </a:custGeom>
          <a:solidFill>
            <a:srgbClr val="EB2429"/>
          </a:solidFill>
        </p:spPr>
        <p:txBody>
          <a:bodyPr anchor="ctr"/>
          <a:lstStyle>
            <a:lvl1pPr algn="ctr">
              <a:defRPr sz="1200"/>
            </a:lvl1pPr>
          </a:lstStyle>
          <a:p>
            <a:endParaRPr lang="en-US" dirty="0"/>
          </a:p>
        </p:txBody>
      </p:sp>
      <p:sp>
        <p:nvSpPr>
          <p:cNvPr id="25" name="Text Placeholder 23"/>
          <p:cNvSpPr>
            <a:spLocks noGrp="1"/>
          </p:cNvSpPr>
          <p:nvPr>
            <p:ph type="body" sz="quarter" idx="44" hasCustomPrompt="1"/>
          </p:nvPr>
        </p:nvSpPr>
        <p:spPr>
          <a:xfrm>
            <a:off x="365743" y="1930980"/>
            <a:ext cx="3457122" cy="457890"/>
          </a:xfrm>
          <a:prstGeom prst="rect">
            <a:avLst/>
          </a:prstGeom>
          <a:noFill/>
        </p:spPr>
        <p:txBody>
          <a:bodyPr lIns="85293" tIns="42646" rIns="85293" bIns="42646">
            <a:noAutofit/>
          </a:bodyPr>
          <a:lstStyle>
            <a:lvl1pPr marL="0" indent="0" algn="l">
              <a:spcBef>
                <a:spcPts val="0"/>
              </a:spcBef>
              <a:buNone/>
              <a:defRPr sz="2800" b="0" spc="-100" baseline="0">
                <a:solidFill>
                  <a:srgbClr val="EB2429"/>
                </a:solidFill>
                <a:effectLst/>
                <a:latin typeface="+mj-lt"/>
                <a:ea typeface="Roboto"/>
                <a:cs typeface="Homizio" pitchFamily="2" charset="0"/>
              </a:defRPr>
            </a:lvl1pPr>
          </a:lstStyle>
          <a:p>
            <a:pPr lvl="0"/>
            <a:r>
              <a:rPr lang="en-US" dirty="0"/>
              <a:t>ICON LIST SAMPLE</a:t>
            </a:r>
          </a:p>
        </p:txBody>
      </p:sp>
      <p:cxnSp>
        <p:nvCxnSpPr>
          <p:cNvPr id="26" name="Straight Connector 25"/>
          <p:cNvCxnSpPr/>
          <p:nvPr userDrawn="1"/>
        </p:nvCxnSpPr>
        <p:spPr>
          <a:xfrm flipH="1">
            <a:off x="457200" y="2441448"/>
            <a:ext cx="3365665"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6899564" y="-1"/>
            <a:ext cx="2244436" cy="1549019"/>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436" h="1549019">
                <a:moveTo>
                  <a:pt x="415636" y="0"/>
                </a:moveTo>
                <a:lnTo>
                  <a:pt x="2244436" y="0"/>
                </a:lnTo>
                <a:cubicBezTo>
                  <a:pt x="2244436" y="520298"/>
                  <a:pt x="2244435" y="1028721"/>
                  <a:pt x="2244435" y="1549019"/>
                </a:cubicBezTo>
                <a:lnTo>
                  <a:pt x="0" y="1549017"/>
                </a:lnTo>
                <a:lnTo>
                  <a:pt x="41563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9"/>
          <p:cNvSpPr/>
          <p:nvPr userDrawn="1"/>
        </p:nvSpPr>
        <p:spPr>
          <a:xfrm>
            <a:off x="6614945" y="1620901"/>
            <a:ext cx="2529055" cy="762416"/>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 name="connsiteX0" fmla="*/ 214246 w 2244436"/>
              <a:gd name="connsiteY0" fmla="*/ 0 h 1572769"/>
              <a:gd name="connsiteX1" fmla="*/ 2244436 w 2244436"/>
              <a:gd name="connsiteY1" fmla="*/ 23750 h 1572769"/>
              <a:gd name="connsiteX2" fmla="*/ 2244435 w 2244436"/>
              <a:gd name="connsiteY2" fmla="*/ 1572769 h 1572769"/>
              <a:gd name="connsiteX3" fmla="*/ 0 w 2244436"/>
              <a:gd name="connsiteY3" fmla="*/ 1572767 h 1572769"/>
              <a:gd name="connsiteX4" fmla="*/ 214246 w 2244436"/>
              <a:gd name="connsiteY4" fmla="*/ 0 h 1572769"/>
              <a:gd name="connsiteX0" fmla="*/ 21424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214246 w 2244436"/>
              <a:gd name="connsiteY4" fmla="*/ 0 h 1549019"/>
              <a:gd name="connsiteX0" fmla="*/ 203647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203647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193048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193048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224846 w 2244436"/>
              <a:gd name="connsiteY0" fmla="*/ 0 h 1549021"/>
              <a:gd name="connsiteX1" fmla="*/ 2244436 w 2244436"/>
              <a:gd name="connsiteY1" fmla="*/ 2 h 1549021"/>
              <a:gd name="connsiteX2" fmla="*/ 2244435 w 2244436"/>
              <a:gd name="connsiteY2" fmla="*/ 1549021 h 1549021"/>
              <a:gd name="connsiteX3" fmla="*/ 0 w 2244436"/>
              <a:gd name="connsiteY3" fmla="*/ 1549019 h 1549021"/>
              <a:gd name="connsiteX4" fmla="*/ 224846 w 2244436"/>
              <a:gd name="connsiteY4" fmla="*/ 0 h 1549021"/>
              <a:gd name="connsiteX0" fmla="*/ 203648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203648 w 2223238"/>
              <a:gd name="connsiteY4" fmla="*/ 0 h 1549021"/>
              <a:gd name="connsiteX0" fmla="*/ 169261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169261 w 2223238"/>
              <a:gd name="connsiteY4" fmla="*/ 0 h 1549021"/>
              <a:gd name="connsiteX0" fmla="*/ 184306 w 2238283"/>
              <a:gd name="connsiteY0" fmla="*/ 0 h 1549021"/>
              <a:gd name="connsiteX1" fmla="*/ 2238283 w 2238283"/>
              <a:gd name="connsiteY1" fmla="*/ 2 h 1549021"/>
              <a:gd name="connsiteX2" fmla="*/ 2238282 w 2238283"/>
              <a:gd name="connsiteY2" fmla="*/ 1549021 h 1549021"/>
              <a:gd name="connsiteX3" fmla="*/ 0 w 2238283"/>
              <a:gd name="connsiteY3" fmla="*/ 1520429 h 1549021"/>
              <a:gd name="connsiteX4" fmla="*/ 184306 w 2238283"/>
              <a:gd name="connsiteY4" fmla="*/ 0 h 1549021"/>
              <a:gd name="connsiteX0" fmla="*/ 147770 w 2201747"/>
              <a:gd name="connsiteY0" fmla="*/ 0 h 1549021"/>
              <a:gd name="connsiteX1" fmla="*/ 2201747 w 2201747"/>
              <a:gd name="connsiteY1" fmla="*/ 2 h 1549021"/>
              <a:gd name="connsiteX2" fmla="*/ 2201746 w 2201747"/>
              <a:gd name="connsiteY2" fmla="*/ 1549021 h 1549021"/>
              <a:gd name="connsiteX3" fmla="*/ 0 w 2201747"/>
              <a:gd name="connsiteY3" fmla="*/ 1399477 h 1549021"/>
              <a:gd name="connsiteX4" fmla="*/ 147770 w 2201747"/>
              <a:gd name="connsiteY4" fmla="*/ 0 h 1549021"/>
              <a:gd name="connsiteX0" fmla="*/ 192902 w 2246879"/>
              <a:gd name="connsiteY0" fmla="*/ 0 h 1549021"/>
              <a:gd name="connsiteX1" fmla="*/ 2246879 w 2246879"/>
              <a:gd name="connsiteY1" fmla="*/ 2 h 1549021"/>
              <a:gd name="connsiteX2" fmla="*/ 2246878 w 2246879"/>
              <a:gd name="connsiteY2" fmla="*/ 1549021 h 1549021"/>
              <a:gd name="connsiteX3" fmla="*/ 0 w 2246879"/>
              <a:gd name="connsiteY3" fmla="*/ 1520429 h 1549021"/>
              <a:gd name="connsiteX4" fmla="*/ 192902 w 2246879"/>
              <a:gd name="connsiteY4" fmla="*/ 0 h 1549021"/>
              <a:gd name="connsiteX0" fmla="*/ 192902 w 2246879"/>
              <a:gd name="connsiteY0" fmla="*/ 0 h 1524831"/>
              <a:gd name="connsiteX1" fmla="*/ 2246879 w 2246879"/>
              <a:gd name="connsiteY1" fmla="*/ 2 h 1524831"/>
              <a:gd name="connsiteX2" fmla="*/ 2246878 w 2246879"/>
              <a:gd name="connsiteY2" fmla="*/ 1524831 h 1524831"/>
              <a:gd name="connsiteX3" fmla="*/ 0 w 2246879"/>
              <a:gd name="connsiteY3" fmla="*/ 1520429 h 1524831"/>
              <a:gd name="connsiteX4" fmla="*/ 192902 w 2246879"/>
              <a:gd name="connsiteY4" fmla="*/ 0 h 1524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79" h="1524831">
                <a:moveTo>
                  <a:pt x="192902" y="0"/>
                </a:moveTo>
                <a:lnTo>
                  <a:pt x="2246879" y="2"/>
                </a:lnTo>
                <a:cubicBezTo>
                  <a:pt x="2246879" y="520300"/>
                  <a:pt x="2246878" y="1004533"/>
                  <a:pt x="2246878" y="1524831"/>
                </a:cubicBezTo>
                <a:lnTo>
                  <a:pt x="0" y="1520429"/>
                </a:lnTo>
                <a:lnTo>
                  <a:pt x="192902"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arallelogram 10"/>
          <p:cNvSpPr/>
          <p:nvPr userDrawn="1"/>
        </p:nvSpPr>
        <p:spPr>
          <a:xfrm>
            <a:off x="6626289" y="-49002"/>
            <a:ext cx="650293" cy="1623472"/>
          </a:xfrm>
          <a:custGeom>
            <a:avLst/>
            <a:gdLst>
              <a:gd name="connsiteX0" fmla="*/ 0 w 329540"/>
              <a:gd name="connsiteY0" fmla="*/ 1560894 h 1560894"/>
              <a:gd name="connsiteX1" fmla="*/ 82385 w 329540"/>
              <a:gd name="connsiteY1" fmla="*/ 0 h 1560894"/>
              <a:gd name="connsiteX2" fmla="*/ 329540 w 329540"/>
              <a:gd name="connsiteY2" fmla="*/ 0 h 1560894"/>
              <a:gd name="connsiteX3" fmla="*/ 247155 w 329540"/>
              <a:gd name="connsiteY3" fmla="*/ 1560894 h 1560894"/>
              <a:gd name="connsiteX4" fmla="*/ 0 w 329540"/>
              <a:gd name="connsiteY4" fmla="*/ 1560894 h 1560894"/>
              <a:gd name="connsiteX0" fmla="*/ 0 w 739115"/>
              <a:gd name="connsiteY0" fmla="*/ 1560894 h 1560894"/>
              <a:gd name="connsiteX1" fmla="*/ 491960 w 739115"/>
              <a:gd name="connsiteY1" fmla="*/ 0 h 1560894"/>
              <a:gd name="connsiteX2" fmla="*/ 739115 w 739115"/>
              <a:gd name="connsiteY2" fmla="*/ 0 h 1560894"/>
              <a:gd name="connsiteX3" fmla="*/ 656730 w 739115"/>
              <a:gd name="connsiteY3" fmla="*/ 1560894 h 1560894"/>
              <a:gd name="connsiteX4" fmla="*/ 0 w 739115"/>
              <a:gd name="connsiteY4" fmla="*/ 1560894 h 1560894"/>
              <a:gd name="connsiteX0" fmla="*/ 0 w 739115"/>
              <a:gd name="connsiteY0" fmla="*/ 1560894 h 1560894"/>
              <a:gd name="connsiteX1" fmla="*/ 463385 w 739115"/>
              <a:gd name="connsiteY1" fmla="*/ 9525 h 1560894"/>
              <a:gd name="connsiteX2" fmla="*/ 739115 w 739115"/>
              <a:gd name="connsiteY2" fmla="*/ 0 h 1560894"/>
              <a:gd name="connsiteX3" fmla="*/ 656730 w 739115"/>
              <a:gd name="connsiteY3" fmla="*/ 1560894 h 1560894"/>
              <a:gd name="connsiteX4" fmla="*/ 0 w 739115"/>
              <a:gd name="connsiteY4" fmla="*/ 1560894 h 1560894"/>
              <a:gd name="connsiteX0" fmla="*/ 0 w 656730"/>
              <a:gd name="connsiteY0" fmla="*/ 1570419 h 1570419"/>
              <a:gd name="connsiteX1" fmla="*/ 463385 w 656730"/>
              <a:gd name="connsiteY1" fmla="*/ 19050 h 1570419"/>
              <a:gd name="connsiteX2" fmla="*/ 586715 w 656730"/>
              <a:gd name="connsiteY2" fmla="*/ 0 h 1570419"/>
              <a:gd name="connsiteX3" fmla="*/ 656730 w 656730"/>
              <a:gd name="connsiteY3" fmla="*/ 1570419 h 1570419"/>
              <a:gd name="connsiteX4" fmla="*/ 0 w 656730"/>
              <a:gd name="connsiteY4" fmla="*/ 1570419 h 1570419"/>
              <a:gd name="connsiteX0" fmla="*/ 0 w 586715"/>
              <a:gd name="connsiteY0" fmla="*/ 1570419 h 1570419"/>
              <a:gd name="connsiteX1" fmla="*/ 463385 w 586715"/>
              <a:gd name="connsiteY1" fmla="*/ 19050 h 1570419"/>
              <a:gd name="connsiteX2" fmla="*/ 586715 w 586715"/>
              <a:gd name="connsiteY2" fmla="*/ 0 h 1570419"/>
              <a:gd name="connsiteX3" fmla="*/ 170955 w 586715"/>
              <a:gd name="connsiteY3" fmla="*/ 1551369 h 1570419"/>
              <a:gd name="connsiteX4" fmla="*/ 0 w 586715"/>
              <a:gd name="connsiteY4" fmla="*/ 1570419 h 1570419"/>
              <a:gd name="connsiteX0" fmla="*/ 0 w 605765"/>
              <a:gd name="connsiteY0" fmla="*/ 1551369 h 1551369"/>
              <a:gd name="connsiteX1" fmla="*/ 463385 w 605765"/>
              <a:gd name="connsiteY1" fmla="*/ 0 h 1551369"/>
              <a:gd name="connsiteX2" fmla="*/ 605765 w 605765"/>
              <a:gd name="connsiteY2" fmla="*/ 0 h 1551369"/>
              <a:gd name="connsiteX3" fmla="*/ 170955 w 605765"/>
              <a:gd name="connsiteY3" fmla="*/ 1532319 h 1551369"/>
              <a:gd name="connsiteX4" fmla="*/ 0 w 605765"/>
              <a:gd name="connsiteY4" fmla="*/ 1551369 h 1551369"/>
              <a:gd name="connsiteX0" fmla="*/ 0 w 620396"/>
              <a:gd name="connsiteY0" fmla="*/ 1565999 h 1565999"/>
              <a:gd name="connsiteX1" fmla="*/ 463385 w 620396"/>
              <a:gd name="connsiteY1" fmla="*/ 14630 h 1565999"/>
              <a:gd name="connsiteX2" fmla="*/ 620396 w 620396"/>
              <a:gd name="connsiteY2" fmla="*/ 0 h 1565999"/>
              <a:gd name="connsiteX3" fmla="*/ 170955 w 620396"/>
              <a:gd name="connsiteY3" fmla="*/ 1546949 h 1565999"/>
              <a:gd name="connsiteX4" fmla="*/ 0 w 620396"/>
              <a:gd name="connsiteY4" fmla="*/ 1565999 h 1565999"/>
              <a:gd name="connsiteX0" fmla="*/ 0 w 620396"/>
              <a:gd name="connsiteY0" fmla="*/ 1566000 h 1566000"/>
              <a:gd name="connsiteX1" fmla="*/ 463385 w 620396"/>
              <a:gd name="connsiteY1" fmla="*/ 0 h 1566000"/>
              <a:gd name="connsiteX2" fmla="*/ 620396 w 620396"/>
              <a:gd name="connsiteY2" fmla="*/ 1 h 1566000"/>
              <a:gd name="connsiteX3" fmla="*/ 170955 w 620396"/>
              <a:gd name="connsiteY3" fmla="*/ 1546950 h 1566000"/>
              <a:gd name="connsiteX4" fmla="*/ 0 w 620396"/>
              <a:gd name="connsiteY4" fmla="*/ 1566000 h 1566000"/>
              <a:gd name="connsiteX0" fmla="*/ 0 w 605766"/>
              <a:gd name="connsiteY0" fmla="*/ 1544054 h 1546950"/>
              <a:gd name="connsiteX1" fmla="*/ 448755 w 605766"/>
              <a:gd name="connsiteY1" fmla="*/ 0 h 1546950"/>
              <a:gd name="connsiteX2" fmla="*/ 605766 w 605766"/>
              <a:gd name="connsiteY2" fmla="*/ 1 h 1546950"/>
              <a:gd name="connsiteX3" fmla="*/ 156325 w 605766"/>
              <a:gd name="connsiteY3" fmla="*/ 1546950 h 1546950"/>
              <a:gd name="connsiteX4" fmla="*/ 0 w 605766"/>
              <a:gd name="connsiteY4" fmla="*/ 1544054 h 1546950"/>
              <a:gd name="connsiteX0" fmla="*/ 0 w 613717"/>
              <a:gd name="connsiteY0" fmla="*/ 1575859 h 1575859"/>
              <a:gd name="connsiteX1" fmla="*/ 456706 w 613717"/>
              <a:gd name="connsiteY1" fmla="*/ 0 h 1575859"/>
              <a:gd name="connsiteX2" fmla="*/ 613717 w 613717"/>
              <a:gd name="connsiteY2" fmla="*/ 1 h 1575859"/>
              <a:gd name="connsiteX3" fmla="*/ 164276 w 613717"/>
              <a:gd name="connsiteY3" fmla="*/ 1546950 h 1575859"/>
              <a:gd name="connsiteX4" fmla="*/ 0 w 613717"/>
              <a:gd name="connsiteY4" fmla="*/ 1575859 h 1575859"/>
              <a:gd name="connsiteX0" fmla="*/ 0 w 613717"/>
              <a:gd name="connsiteY0" fmla="*/ 1575859 h 1575859"/>
              <a:gd name="connsiteX1" fmla="*/ 456706 w 613717"/>
              <a:gd name="connsiteY1" fmla="*/ 0 h 1575859"/>
              <a:gd name="connsiteX2" fmla="*/ 613717 w 613717"/>
              <a:gd name="connsiteY2" fmla="*/ 1 h 1575859"/>
              <a:gd name="connsiteX3" fmla="*/ 160301 w 613717"/>
              <a:gd name="connsiteY3" fmla="*/ 1574779 h 1575859"/>
              <a:gd name="connsiteX4" fmla="*/ 0 w 613717"/>
              <a:gd name="connsiteY4" fmla="*/ 1575859 h 1575859"/>
              <a:gd name="connsiteX0" fmla="*/ 0 w 621032"/>
              <a:gd name="connsiteY0" fmla="*/ 1568561 h 1574779"/>
              <a:gd name="connsiteX1" fmla="*/ 464021 w 621032"/>
              <a:gd name="connsiteY1" fmla="*/ 0 h 1574779"/>
              <a:gd name="connsiteX2" fmla="*/ 621032 w 621032"/>
              <a:gd name="connsiteY2" fmla="*/ 1 h 1574779"/>
              <a:gd name="connsiteX3" fmla="*/ 167616 w 621032"/>
              <a:gd name="connsiteY3" fmla="*/ 1574779 h 1574779"/>
              <a:gd name="connsiteX4" fmla="*/ 0 w 621032"/>
              <a:gd name="connsiteY4" fmla="*/ 1568561 h 1574779"/>
              <a:gd name="connsiteX0" fmla="*/ 0 w 621032"/>
              <a:gd name="connsiteY0" fmla="*/ 1575858 h 1575858"/>
              <a:gd name="connsiteX1" fmla="*/ 464021 w 621032"/>
              <a:gd name="connsiteY1" fmla="*/ 0 h 1575858"/>
              <a:gd name="connsiteX2" fmla="*/ 621032 w 621032"/>
              <a:gd name="connsiteY2" fmla="*/ 1 h 1575858"/>
              <a:gd name="connsiteX3" fmla="*/ 167616 w 621032"/>
              <a:gd name="connsiteY3" fmla="*/ 1574779 h 1575858"/>
              <a:gd name="connsiteX4" fmla="*/ 0 w 621032"/>
              <a:gd name="connsiteY4" fmla="*/ 1575858 h 1575858"/>
              <a:gd name="connsiteX0" fmla="*/ 0 w 621032"/>
              <a:gd name="connsiteY0" fmla="*/ 1605050 h 1605050"/>
              <a:gd name="connsiteX1" fmla="*/ 467679 w 621032"/>
              <a:gd name="connsiteY1" fmla="*/ 0 h 1605050"/>
              <a:gd name="connsiteX2" fmla="*/ 621032 w 621032"/>
              <a:gd name="connsiteY2" fmla="*/ 29193 h 1605050"/>
              <a:gd name="connsiteX3" fmla="*/ 167616 w 621032"/>
              <a:gd name="connsiteY3" fmla="*/ 1603971 h 1605050"/>
              <a:gd name="connsiteX4" fmla="*/ 0 w 621032"/>
              <a:gd name="connsiteY4" fmla="*/ 1605050 h 1605050"/>
              <a:gd name="connsiteX0" fmla="*/ 0 w 632005"/>
              <a:gd name="connsiteY0" fmla="*/ 1605050 h 1605050"/>
              <a:gd name="connsiteX1" fmla="*/ 467679 w 632005"/>
              <a:gd name="connsiteY1" fmla="*/ 0 h 1605050"/>
              <a:gd name="connsiteX2" fmla="*/ 632005 w 632005"/>
              <a:gd name="connsiteY2" fmla="*/ 7299 h 1605050"/>
              <a:gd name="connsiteX3" fmla="*/ 167616 w 632005"/>
              <a:gd name="connsiteY3" fmla="*/ 1603971 h 1605050"/>
              <a:gd name="connsiteX4" fmla="*/ 0 w 632005"/>
              <a:gd name="connsiteY4" fmla="*/ 1605050 h 1605050"/>
              <a:gd name="connsiteX0" fmla="*/ 0 w 642978"/>
              <a:gd name="connsiteY0" fmla="*/ 1612348 h 1612348"/>
              <a:gd name="connsiteX1" fmla="*/ 467679 w 642978"/>
              <a:gd name="connsiteY1" fmla="*/ 7298 h 1612348"/>
              <a:gd name="connsiteX2" fmla="*/ 642978 w 642978"/>
              <a:gd name="connsiteY2" fmla="*/ 0 h 1612348"/>
              <a:gd name="connsiteX3" fmla="*/ 167616 w 642978"/>
              <a:gd name="connsiteY3" fmla="*/ 1611269 h 1612348"/>
              <a:gd name="connsiteX4" fmla="*/ 0 w 642978"/>
              <a:gd name="connsiteY4" fmla="*/ 1612348 h 1612348"/>
              <a:gd name="connsiteX0" fmla="*/ 0 w 642978"/>
              <a:gd name="connsiteY0" fmla="*/ 1615997 h 1615997"/>
              <a:gd name="connsiteX1" fmla="*/ 467679 w 642978"/>
              <a:gd name="connsiteY1" fmla="*/ 0 h 1615997"/>
              <a:gd name="connsiteX2" fmla="*/ 642978 w 642978"/>
              <a:gd name="connsiteY2" fmla="*/ 3649 h 1615997"/>
              <a:gd name="connsiteX3" fmla="*/ 167616 w 642978"/>
              <a:gd name="connsiteY3" fmla="*/ 1614918 h 1615997"/>
              <a:gd name="connsiteX4" fmla="*/ 0 w 642978"/>
              <a:gd name="connsiteY4" fmla="*/ 1615997 h 1615997"/>
              <a:gd name="connsiteX0" fmla="*/ 0 w 642978"/>
              <a:gd name="connsiteY0" fmla="*/ 1619646 h 1619646"/>
              <a:gd name="connsiteX1" fmla="*/ 467679 w 642978"/>
              <a:gd name="connsiteY1" fmla="*/ 3649 h 1619646"/>
              <a:gd name="connsiteX2" fmla="*/ 642978 w 642978"/>
              <a:gd name="connsiteY2" fmla="*/ 0 h 1619646"/>
              <a:gd name="connsiteX3" fmla="*/ 167616 w 642978"/>
              <a:gd name="connsiteY3" fmla="*/ 1618567 h 1619646"/>
              <a:gd name="connsiteX4" fmla="*/ 0 w 642978"/>
              <a:gd name="connsiteY4" fmla="*/ 1619646 h 1619646"/>
              <a:gd name="connsiteX0" fmla="*/ 0 w 650293"/>
              <a:gd name="connsiteY0" fmla="*/ 1619646 h 1619646"/>
              <a:gd name="connsiteX1" fmla="*/ 467679 w 650293"/>
              <a:gd name="connsiteY1" fmla="*/ 3649 h 1619646"/>
              <a:gd name="connsiteX2" fmla="*/ 650293 w 650293"/>
              <a:gd name="connsiteY2" fmla="*/ 0 h 1619646"/>
              <a:gd name="connsiteX3" fmla="*/ 167616 w 650293"/>
              <a:gd name="connsiteY3" fmla="*/ 1618567 h 1619646"/>
              <a:gd name="connsiteX4" fmla="*/ 0 w 650293"/>
              <a:gd name="connsiteY4" fmla="*/ 1619646 h 1619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293" h="1619646">
                <a:moveTo>
                  <a:pt x="0" y="1619646"/>
                </a:moveTo>
                <a:lnTo>
                  <a:pt x="467679" y="3649"/>
                </a:lnTo>
                <a:lnTo>
                  <a:pt x="650293" y="0"/>
                </a:lnTo>
                <a:lnTo>
                  <a:pt x="167616" y="1618567"/>
                </a:lnTo>
                <a:lnTo>
                  <a:pt x="0" y="1619646"/>
                </a:lnTo>
                <a:close/>
              </a:path>
            </a:pathLst>
          </a:cu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9896" y="1572768"/>
            <a:ext cx="91538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6583680" y="2383854"/>
            <a:ext cx="256032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rot="17170939">
            <a:off x="5976706" y="722563"/>
            <a:ext cx="172714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4269" y="-983278"/>
            <a:ext cx="10972800" cy="995631"/>
          </a:xfrm>
          <a:prstGeom prst="rect">
            <a:avLst/>
          </a:prstGeom>
        </p:spPr>
      </p:pic>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57216"/>
            <a:ext cx="10972800" cy="995631"/>
          </a:xfrm>
          <a:prstGeom prst="rect">
            <a:avLst/>
          </a:prstGeom>
        </p:spPr>
      </p:pic>
      <p:sp>
        <p:nvSpPr>
          <p:cNvPr id="17" name="Rectangle 16"/>
          <p:cNvSpPr/>
          <p:nvPr userDrawn="1"/>
        </p:nvSpPr>
        <p:spPr>
          <a:xfrm rot="17170939">
            <a:off x="2202726" y="1703544"/>
            <a:ext cx="91538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30"/>
          <p:cNvSpPr>
            <a:spLocks noGrp="1"/>
          </p:cNvSpPr>
          <p:nvPr>
            <p:ph type="body" sz="quarter" idx="18"/>
          </p:nvPr>
        </p:nvSpPr>
        <p:spPr>
          <a:xfrm>
            <a:off x="961627" y="2715766"/>
            <a:ext cx="5050533"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3" name="Text Placeholder 30"/>
          <p:cNvSpPr>
            <a:spLocks noGrp="1"/>
          </p:cNvSpPr>
          <p:nvPr>
            <p:ph type="body" sz="quarter" idx="23"/>
          </p:nvPr>
        </p:nvSpPr>
        <p:spPr>
          <a:xfrm>
            <a:off x="961628" y="3183901"/>
            <a:ext cx="4844476"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4" name="Text Placeholder 30"/>
          <p:cNvSpPr>
            <a:spLocks noGrp="1"/>
          </p:cNvSpPr>
          <p:nvPr>
            <p:ph type="body" sz="quarter" idx="25"/>
          </p:nvPr>
        </p:nvSpPr>
        <p:spPr>
          <a:xfrm>
            <a:off x="961628" y="3641101"/>
            <a:ext cx="461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5" name="Text Placeholder 30"/>
          <p:cNvSpPr>
            <a:spLocks noGrp="1"/>
          </p:cNvSpPr>
          <p:nvPr>
            <p:ph type="body" sz="quarter" idx="27"/>
          </p:nvPr>
        </p:nvSpPr>
        <p:spPr>
          <a:xfrm>
            <a:off x="961628" y="4107445"/>
            <a:ext cx="4387276"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pic>
        <p:nvPicPr>
          <p:cNvPr id="27" name="Picture 26"/>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contrast="-65000"/>
                    </a14:imgEffect>
                  </a14:imgLayer>
                </a14:imgProps>
              </a:ext>
              <a:ext uri="{28A0092B-C50C-407E-A947-70E740481C1C}">
                <a14:useLocalDpi xmlns:a14="http://schemas.microsoft.com/office/drawing/2010/main" val="0"/>
              </a:ext>
            </a:extLst>
          </a:blip>
          <a:stretch>
            <a:fillRect/>
          </a:stretch>
        </p:blipFill>
        <p:spPr>
          <a:xfrm>
            <a:off x="467544" y="4128781"/>
            <a:ext cx="365760" cy="367715"/>
          </a:xfrm>
          <a:prstGeom prst="rect">
            <a:avLst/>
          </a:prstGeom>
          <a:effectLst>
            <a:outerShdw blurRad="50800" dist="50800" dir="5400000" algn="ctr" rotWithShape="0">
              <a:srgbClr val="000000">
                <a:alpha val="29000"/>
              </a:srgbClr>
            </a:outerShdw>
          </a:effectLst>
        </p:spPr>
      </p:pic>
      <p:pic>
        <p:nvPicPr>
          <p:cNvPr id="28" name="Picture 27"/>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contrast="-65000"/>
                    </a14:imgEffect>
                  </a14:imgLayer>
                </a14:imgProps>
              </a:ext>
              <a:ext uri="{28A0092B-C50C-407E-A947-70E740481C1C}">
                <a14:useLocalDpi xmlns:a14="http://schemas.microsoft.com/office/drawing/2010/main" val="0"/>
              </a:ext>
            </a:extLst>
          </a:blip>
          <a:stretch>
            <a:fillRect/>
          </a:stretch>
        </p:blipFill>
        <p:spPr>
          <a:xfrm>
            <a:off x="473640" y="3662437"/>
            <a:ext cx="338327" cy="340137"/>
          </a:xfrm>
          <a:prstGeom prst="rect">
            <a:avLst/>
          </a:prstGeom>
          <a:effectLst>
            <a:outerShdw blurRad="50800" dist="50800" dir="5400000" algn="ctr" rotWithShape="0">
              <a:srgbClr val="000000">
                <a:alpha val="29000"/>
              </a:srgbClr>
            </a:outerShdw>
          </a:effectLst>
        </p:spPr>
      </p:pic>
      <p:pic>
        <p:nvPicPr>
          <p:cNvPr id="29" name="Picture 28"/>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bright="-100000" contrast="-65000"/>
                    </a14:imgEffect>
                  </a14:imgLayer>
                </a14:imgProps>
              </a:ext>
              <a:ext uri="{28A0092B-C50C-407E-A947-70E740481C1C}">
                <a14:useLocalDpi xmlns:a14="http://schemas.microsoft.com/office/drawing/2010/main" val="0"/>
              </a:ext>
            </a:extLst>
          </a:blip>
          <a:stretch>
            <a:fillRect/>
          </a:stretch>
        </p:blipFill>
        <p:spPr>
          <a:xfrm>
            <a:off x="467545" y="2774028"/>
            <a:ext cx="365758" cy="284143"/>
          </a:xfrm>
          <a:prstGeom prst="rect">
            <a:avLst/>
          </a:prstGeom>
          <a:effectLst>
            <a:outerShdw blurRad="50800" dist="50800" dir="5400000" algn="ctr" rotWithShape="0">
              <a:srgbClr val="000000">
                <a:alpha val="29000"/>
              </a:srgbClr>
            </a:outerShdw>
          </a:effectLst>
        </p:spPr>
      </p:pic>
      <p:pic>
        <p:nvPicPr>
          <p:cNvPr id="30" name="Picture 29"/>
          <p:cNvPicPr>
            <a:picLocks noChangeAspect="1"/>
          </p:cNvPicPr>
          <p:nvPr userDrawn="1"/>
        </p:nvPicPr>
        <p:blipFill>
          <a:blip r:embed="rId9" cstate="print">
            <a:extLst>
              <a:ext uri="{BEBA8EAE-BF5A-486C-A8C5-ECC9F3942E4B}">
                <a14:imgProps xmlns:a14="http://schemas.microsoft.com/office/drawing/2010/main">
                  <a14:imgLayer r:embed="rId10">
                    <a14:imgEffect>
                      <a14:brightnessContrast bright="-100000" contrast="-65000"/>
                    </a14:imgEffect>
                  </a14:imgLayer>
                </a14:imgProps>
              </a:ext>
              <a:ext uri="{28A0092B-C50C-407E-A947-70E740481C1C}">
                <a14:useLocalDpi xmlns:a14="http://schemas.microsoft.com/office/drawing/2010/main" val="0"/>
              </a:ext>
            </a:extLst>
          </a:blip>
          <a:stretch>
            <a:fillRect/>
          </a:stretch>
        </p:blipFill>
        <p:spPr>
          <a:xfrm>
            <a:off x="510216" y="3211334"/>
            <a:ext cx="365760" cy="367715"/>
          </a:xfrm>
          <a:prstGeom prst="rect">
            <a:avLst/>
          </a:prstGeom>
          <a:effectLst>
            <a:outerShdw blurRad="50800" dist="50800" dir="5400000" algn="ctr" rotWithShape="0">
              <a:srgbClr val="000000">
                <a:alpha val="29000"/>
              </a:srgbClr>
            </a:outerShdw>
          </a:effectLst>
        </p:spPr>
      </p:pic>
    </p:spTree>
    <p:extLst>
      <p:ext uri="{BB962C8B-B14F-4D97-AF65-F5344CB8AC3E}">
        <p14:creationId xmlns:p14="http://schemas.microsoft.com/office/powerpoint/2010/main" val="2852214481"/>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1000"/>
                                        <p:tgtEl>
                                          <p:spTgt spid="17"/>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850"/>
                                        <p:tgtEl>
                                          <p:spTgt spid="15"/>
                                        </p:tgtEl>
                                      </p:cBhvr>
                                    </p:animEffect>
                                  </p:childTnLst>
                                </p:cTn>
                              </p:par>
                              <p:par>
                                <p:cTn id="11" presetID="22" presetClass="entr" presetSubtype="2" fill="hold" grpId="0" nodeType="withEffect">
                                  <p:stCondLst>
                                    <p:cond delay="1250"/>
                                  </p:stCondLst>
                                  <p:childTnLst>
                                    <p:set>
                                      <p:cBhvr>
                                        <p:cTn id="12" dur="1" fill="hold">
                                          <p:stCondLst>
                                            <p:cond delay="0"/>
                                          </p:stCondLst>
                                        </p:cTn>
                                        <p:tgtEl>
                                          <p:spTgt spid="18"/>
                                        </p:tgtEl>
                                        <p:attrNameLst>
                                          <p:attrName>style.visibility</p:attrName>
                                        </p:attrNameLst>
                                      </p:cBhvr>
                                      <p:to>
                                        <p:strVal val="visible"/>
                                      </p:to>
                                    </p:set>
                                    <p:animEffect transition="in" filter="wipe(right)">
                                      <p:cBhvr>
                                        <p:cTn id="13" dur="500"/>
                                        <p:tgtEl>
                                          <p:spTgt spid="18"/>
                                        </p:tgtEl>
                                      </p:cBhvr>
                                    </p:animEffect>
                                  </p:childTnLst>
                                </p:cTn>
                              </p:par>
                              <p:par>
                                <p:cTn id="14" presetID="22" presetClass="entr" presetSubtype="1" fill="hold" grpId="0" nodeType="withEffect">
                                  <p:stCondLst>
                                    <p:cond delay="150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75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750"/>
                                        <p:tgtEl>
                                          <p:spTgt spid="13"/>
                                        </p:tgtEl>
                                      </p:cBhvr>
                                    </p:animEffect>
                                  </p:childTnLst>
                                </p:cTn>
                              </p:par>
                            </p:childTnLst>
                          </p:cTn>
                        </p:par>
                        <p:par>
                          <p:cTn id="24" fill="hold">
                            <p:stCondLst>
                              <p:cond delay="275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750"/>
                                        <p:tgtEl>
                                          <p:spTgt spid="2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350"/>
                                        <p:tgtEl>
                                          <p:spTgt spid="11"/>
                                        </p:tgtEl>
                                      </p:cBhvr>
                                    </p:animEffect>
                                  </p:childTnLst>
                                </p:cTn>
                              </p:par>
                              <p:par>
                                <p:cTn id="31" presetID="22" presetClass="entr" presetSubtype="1" fill="hold" grpId="0" nodeType="withEffect">
                                  <p:stCondLst>
                                    <p:cond delay="50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par>
                                <p:cTn id="34" presetID="22" presetClass="entr" presetSubtype="8" fill="hold" grpId="0" nodeType="withEffect">
                                  <p:stCondLst>
                                    <p:cond delay="75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750"/>
                                        <p:tgtEl>
                                          <p:spTgt spid="3"/>
                                        </p:tgtEl>
                                      </p:cBhvr>
                                    </p:animEffect>
                                  </p:childTnLst>
                                </p:cTn>
                              </p:par>
                            </p:childTnLst>
                          </p:cTn>
                        </p:par>
                        <p:par>
                          <p:cTn id="37" fill="hold">
                            <p:stCondLst>
                              <p:cond delay="4250"/>
                            </p:stCondLst>
                            <p:childTnLst>
                              <p:par>
                                <p:cTn id="38" presetID="22" presetClass="entr" presetSubtype="8" fill="hold" nodeType="afterEffect">
                                  <p:stCondLst>
                                    <p:cond delay="50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par>
                          <p:cTn id="41" fill="hold">
                            <p:stCondLst>
                              <p:cond delay="5250"/>
                            </p:stCondLst>
                            <p:childTnLst>
                              <p:par>
                                <p:cTn id="42" presetID="22" presetClass="entr" presetSubtype="4" fill="hold" grpId="0" nodeType="afterEffect">
                                  <p:stCondLst>
                                    <p:cond delay="250"/>
                                  </p:stCondLst>
                                  <p:childTnLst>
                                    <p:set>
                                      <p:cBhvr>
                                        <p:cTn id="43" dur="1" fill="hold">
                                          <p:stCondLst>
                                            <p:cond delay="0"/>
                                          </p:stCondLst>
                                        </p:cTn>
                                        <p:tgtEl>
                                          <p:spTgt spid="25">
                                            <p:txEl>
                                              <p:pRg st="0" end="0"/>
                                            </p:txEl>
                                          </p:spTgt>
                                        </p:tgtEl>
                                        <p:attrNameLst>
                                          <p:attrName>style.visibility</p:attrName>
                                        </p:attrNameLst>
                                      </p:cBhvr>
                                      <p:to>
                                        <p:strVal val="visible"/>
                                      </p:to>
                                    </p:set>
                                    <p:animEffect transition="in" filter="wipe(down)">
                                      <p:cBhvr>
                                        <p:cTn id="44" dur="750"/>
                                        <p:tgtEl>
                                          <p:spTgt spid="25">
                                            <p:txEl>
                                              <p:pRg st="0" end="0"/>
                                            </p:txEl>
                                          </p:spTgt>
                                        </p:tgtEl>
                                      </p:cBhvr>
                                    </p:animEffect>
                                  </p:childTnLst>
                                </p:cTn>
                              </p:par>
                            </p:childTnLst>
                          </p:cTn>
                        </p:par>
                        <p:par>
                          <p:cTn id="45" fill="hold">
                            <p:stCondLst>
                              <p:cond delay="6250"/>
                            </p:stCondLst>
                            <p:childTnLst>
                              <p:par>
                                <p:cTn id="46" presetID="9" presetClass="entr" presetSubtype="0"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dissolve">
                                      <p:cBhvr>
                                        <p:cTn id="48" dur="750"/>
                                        <p:tgtEl>
                                          <p:spTgt spid="29"/>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2">
                                            <p:txEl>
                                              <p:pRg st="0" end="0"/>
                                            </p:txEl>
                                          </p:spTgt>
                                        </p:tgtEl>
                                        <p:attrNameLst>
                                          <p:attrName>style.visibility</p:attrName>
                                        </p:attrNameLst>
                                      </p:cBhvr>
                                      <p:to>
                                        <p:strVal val="visible"/>
                                      </p:to>
                                    </p:set>
                                    <p:animEffect transition="in" filter="wipe(left)">
                                      <p:cBhvr>
                                        <p:cTn id="51" dur="750"/>
                                        <p:tgtEl>
                                          <p:spTgt spid="32">
                                            <p:txEl>
                                              <p:pRg st="0" end="0"/>
                                            </p:txEl>
                                          </p:spTgt>
                                        </p:tgtEl>
                                      </p:cBhvr>
                                    </p:animEffect>
                                  </p:childTnLst>
                                </p:cTn>
                              </p:par>
                              <p:par>
                                <p:cTn id="52" presetID="9" presetClass="entr" presetSubtype="0" fill="hold" nodeType="withEffect">
                                  <p:stCondLst>
                                    <p:cond delay="500"/>
                                  </p:stCondLst>
                                  <p:childTnLst>
                                    <p:set>
                                      <p:cBhvr>
                                        <p:cTn id="53" dur="1" fill="hold">
                                          <p:stCondLst>
                                            <p:cond delay="0"/>
                                          </p:stCondLst>
                                        </p:cTn>
                                        <p:tgtEl>
                                          <p:spTgt spid="30"/>
                                        </p:tgtEl>
                                        <p:attrNameLst>
                                          <p:attrName>style.visibility</p:attrName>
                                        </p:attrNameLst>
                                      </p:cBhvr>
                                      <p:to>
                                        <p:strVal val="visible"/>
                                      </p:to>
                                    </p:set>
                                    <p:animEffect transition="in" filter="dissolve">
                                      <p:cBhvr>
                                        <p:cTn id="54" dur="750"/>
                                        <p:tgtEl>
                                          <p:spTgt spid="30"/>
                                        </p:tgtEl>
                                      </p:cBhvr>
                                    </p:animEffect>
                                  </p:childTnLst>
                                </p:cTn>
                              </p:par>
                              <p:par>
                                <p:cTn id="55" presetID="22" presetClass="entr" presetSubtype="8" fill="hold" grpId="0" nodeType="withEffect">
                                  <p:stCondLst>
                                    <p:cond delay="500"/>
                                  </p:stCondLst>
                                  <p:childTnLst>
                                    <p:set>
                                      <p:cBhvr>
                                        <p:cTn id="56" dur="1" fill="hold">
                                          <p:stCondLst>
                                            <p:cond delay="0"/>
                                          </p:stCondLst>
                                        </p:cTn>
                                        <p:tgtEl>
                                          <p:spTgt spid="33">
                                            <p:txEl>
                                              <p:pRg st="0" end="0"/>
                                            </p:txEl>
                                          </p:spTgt>
                                        </p:tgtEl>
                                        <p:attrNameLst>
                                          <p:attrName>style.visibility</p:attrName>
                                        </p:attrNameLst>
                                      </p:cBhvr>
                                      <p:to>
                                        <p:strVal val="visible"/>
                                      </p:to>
                                    </p:set>
                                    <p:animEffect transition="in" filter="wipe(left)">
                                      <p:cBhvr>
                                        <p:cTn id="57" dur="750"/>
                                        <p:tgtEl>
                                          <p:spTgt spid="33">
                                            <p:txEl>
                                              <p:pRg st="0" end="0"/>
                                            </p:txEl>
                                          </p:spTgt>
                                        </p:tgtEl>
                                      </p:cBhvr>
                                    </p:animEffect>
                                  </p:childTnLst>
                                </p:cTn>
                              </p:par>
                              <p:par>
                                <p:cTn id="58" presetID="9" presetClass="entr" presetSubtype="0" fill="hold" nodeType="withEffect">
                                  <p:stCondLst>
                                    <p:cond delay="1000"/>
                                  </p:stCondLst>
                                  <p:childTnLst>
                                    <p:set>
                                      <p:cBhvr>
                                        <p:cTn id="59" dur="1" fill="hold">
                                          <p:stCondLst>
                                            <p:cond delay="0"/>
                                          </p:stCondLst>
                                        </p:cTn>
                                        <p:tgtEl>
                                          <p:spTgt spid="28"/>
                                        </p:tgtEl>
                                        <p:attrNameLst>
                                          <p:attrName>style.visibility</p:attrName>
                                        </p:attrNameLst>
                                      </p:cBhvr>
                                      <p:to>
                                        <p:strVal val="visible"/>
                                      </p:to>
                                    </p:set>
                                    <p:animEffect transition="in" filter="dissolve">
                                      <p:cBhvr>
                                        <p:cTn id="60" dur="750"/>
                                        <p:tgtEl>
                                          <p:spTgt spid="28"/>
                                        </p:tgtEl>
                                      </p:cBhvr>
                                    </p:animEffect>
                                  </p:childTnLst>
                                </p:cTn>
                              </p:par>
                              <p:par>
                                <p:cTn id="61" presetID="22" presetClass="entr" presetSubtype="8" fill="hold" grpId="0" nodeType="withEffect">
                                  <p:stCondLst>
                                    <p:cond delay="1000"/>
                                  </p:stCondLst>
                                  <p:childTnLst>
                                    <p:set>
                                      <p:cBhvr>
                                        <p:cTn id="62" dur="1" fill="hold">
                                          <p:stCondLst>
                                            <p:cond delay="0"/>
                                          </p:stCondLst>
                                        </p:cTn>
                                        <p:tgtEl>
                                          <p:spTgt spid="34">
                                            <p:txEl>
                                              <p:pRg st="0" end="0"/>
                                            </p:txEl>
                                          </p:spTgt>
                                        </p:tgtEl>
                                        <p:attrNameLst>
                                          <p:attrName>style.visibility</p:attrName>
                                        </p:attrNameLst>
                                      </p:cBhvr>
                                      <p:to>
                                        <p:strVal val="visible"/>
                                      </p:to>
                                    </p:set>
                                    <p:animEffect transition="in" filter="wipe(left)">
                                      <p:cBhvr>
                                        <p:cTn id="63" dur="750"/>
                                        <p:tgtEl>
                                          <p:spTgt spid="34">
                                            <p:txEl>
                                              <p:pRg st="0" end="0"/>
                                            </p:txEl>
                                          </p:spTgt>
                                        </p:tgtEl>
                                      </p:cBhvr>
                                    </p:animEffect>
                                  </p:childTnLst>
                                </p:cTn>
                              </p:par>
                              <p:par>
                                <p:cTn id="64" presetID="9" presetClass="entr" presetSubtype="0" fill="hold" nodeType="withEffect">
                                  <p:stCondLst>
                                    <p:cond delay="1500"/>
                                  </p:stCondLst>
                                  <p:childTnLst>
                                    <p:set>
                                      <p:cBhvr>
                                        <p:cTn id="65" dur="1" fill="hold">
                                          <p:stCondLst>
                                            <p:cond delay="0"/>
                                          </p:stCondLst>
                                        </p:cTn>
                                        <p:tgtEl>
                                          <p:spTgt spid="27"/>
                                        </p:tgtEl>
                                        <p:attrNameLst>
                                          <p:attrName>style.visibility</p:attrName>
                                        </p:attrNameLst>
                                      </p:cBhvr>
                                      <p:to>
                                        <p:strVal val="visible"/>
                                      </p:to>
                                    </p:set>
                                    <p:animEffect transition="in" filter="dissolve">
                                      <p:cBhvr>
                                        <p:cTn id="66" dur="750"/>
                                        <p:tgtEl>
                                          <p:spTgt spid="27"/>
                                        </p:tgtEl>
                                      </p:cBhvr>
                                    </p:animEffect>
                                  </p:childTnLst>
                                </p:cTn>
                              </p:par>
                              <p:par>
                                <p:cTn id="67" presetID="22" presetClass="entr" presetSubtype="8" fill="hold" grpId="0" nodeType="withEffect">
                                  <p:stCondLst>
                                    <p:cond delay="1500"/>
                                  </p:stCondLst>
                                  <p:childTnLst>
                                    <p:set>
                                      <p:cBhvr>
                                        <p:cTn id="68" dur="1" fill="hold">
                                          <p:stCondLst>
                                            <p:cond delay="0"/>
                                          </p:stCondLst>
                                        </p:cTn>
                                        <p:tgtEl>
                                          <p:spTgt spid="35">
                                            <p:txEl>
                                              <p:pRg st="0" end="0"/>
                                            </p:txEl>
                                          </p:spTgt>
                                        </p:tgtEl>
                                        <p:attrNameLst>
                                          <p:attrName>style.visibility</p:attrName>
                                        </p:attrNameLst>
                                      </p:cBhvr>
                                      <p:to>
                                        <p:strVal val="visible"/>
                                      </p:to>
                                    </p:set>
                                    <p:animEffect transition="in" filter="wipe(left)">
                                      <p:cBhvr>
                                        <p:cTn id="69" dur="75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21" grpId="0" animBg="1"/>
      <p:bldP spid="25" grpId="0" build="p">
        <p:tmplLst>
          <p:tmpl>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2000"/>
                        <p:tgtEl>
                          <p:spTgt spid="25"/>
                        </p:tgtEl>
                      </p:cBhvr>
                    </p:animEffect>
                  </p:childTnLst>
                </p:cTn>
              </p:par>
            </p:tnLst>
          </p:tmpl>
          <p:tmpl lvl="1">
            <p:tnLst>
              <p:par>
                <p:cTn presetID="22" presetClass="entr" presetSubtype="4" fill="hold" nodeType="after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wipe(down)">
                      <p:cBhvr>
                        <p:cTn dur="750"/>
                        <p:tgtEl>
                          <p:spTgt spid="25"/>
                        </p:tgtEl>
                      </p:cBhvr>
                    </p:animEffect>
                  </p:childTnLst>
                </p:cTn>
              </p:par>
            </p:tnLst>
          </p:tmpl>
        </p:tmplLst>
      </p:bldP>
      <p:bldP spid="10" grpId="0" animBg="1"/>
      <p:bldP spid="12" grpId="0" animBg="1"/>
      <p:bldP spid="11" grpId="0" animBg="1"/>
      <p:bldP spid="15" grpId="0" animBg="1"/>
      <p:bldP spid="18" grpId="0" animBg="1"/>
      <p:bldP spid="19" grpId="0" animBg="1"/>
      <p:bldP spid="17" grpId="0" animBg="1"/>
      <p:bldP spid="32" grpId="0" build="p">
        <p:tmplLst>
          <p:tmpl lvl="1">
            <p:tnLst>
              <p:par>
                <p:cTn presetID="22" presetClass="entr" presetSubtype="8"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750"/>
                        <p:tgtEl>
                          <p:spTgt spid="32"/>
                        </p:tgtEl>
                      </p:cBhvr>
                    </p:animEffect>
                  </p:childTnLst>
                </p:cTn>
              </p:par>
            </p:tnLst>
          </p:tmpl>
        </p:tmplLst>
      </p:bldP>
      <p:bldP spid="33" grpId="0" build="p">
        <p:tmplLst>
          <p:tmpl lvl="1">
            <p:tnLst>
              <p:par>
                <p:cTn presetID="22" presetClass="entr" presetSubtype="8"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Effect transition="in" filter="wipe(left)">
                      <p:cBhvr>
                        <p:cTn dur="750"/>
                        <p:tgtEl>
                          <p:spTgt spid="33"/>
                        </p:tgtEl>
                      </p:cBhvr>
                    </p:animEffect>
                  </p:childTnLst>
                </p:cTn>
              </p:par>
            </p:tnLst>
          </p:tmpl>
        </p:tmplLst>
      </p:bldP>
      <p:bldP spid="34" grpId="0" build="p">
        <p:tmplLst>
          <p:tmpl lvl="1">
            <p:tnLst>
              <p:par>
                <p:cTn presetID="22" presetClass="entr" presetSubtype="8" fill="hold" nodeType="withEffect">
                  <p:stCondLst>
                    <p:cond delay="1000"/>
                  </p:stCondLst>
                  <p:childTnLst>
                    <p:set>
                      <p:cBhvr>
                        <p:cTn dur="1" fill="hold">
                          <p:stCondLst>
                            <p:cond delay="0"/>
                          </p:stCondLst>
                        </p:cTn>
                        <p:tgtEl>
                          <p:spTgt spid="34"/>
                        </p:tgtEl>
                        <p:attrNameLst>
                          <p:attrName>style.visibility</p:attrName>
                        </p:attrNameLst>
                      </p:cBhvr>
                      <p:to>
                        <p:strVal val="visible"/>
                      </p:to>
                    </p:set>
                    <p:animEffect transition="in" filter="wipe(left)">
                      <p:cBhvr>
                        <p:cTn dur="750"/>
                        <p:tgtEl>
                          <p:spTgt spid="34"/>
                        </p:tgtEl>
                      </p:cBhvr>
                    </p:animEffect>
                  </p:childTnLst>
                </p:cTn>
              </p:par>
            </p:tnLst>
          </p:tmpl>
        </p:tmplLst>
      </p:bldP>
      <p:bldP spid="35" grpId="0" build="p">
        <p:tmplLst>
          <p:tmpl lvl="1">
            <p:tnLst>
              <p:par>
                <p:cTn presetID="22" presetClass="entr" presetSubtype="8" fill="hold" nodeType="withEffect">
                  <p:stCondLst>
                    <p:cond delay="1500"/>
                  </p:stCondLst>
                  <p:childTnLst>
                    <p:set>
                      <p:cBhvr>
                        <p:cTn dur="1" fill="hold">
                          <p:stCondLst>
                            <p:cond delay="0"/>
                          </p:stCondLst>
                        </p:cTn>
                        <p:tgtEl>
                          <p:spTgt spid="35"/>
                        </p:tgtEl>
                        <p:attrNameLst>
                          <p:attrName>style.visibility</p:attrName>
                        </p:attrNameLst>
                      </p:cBhvr>
                      <p:to>
                        <p:strVal val="visible"/>
                      </p:to>
                    </p:set>
                    <p:animEffect transition="in" filter="wipe(left)">
                      <p:cBhvr>
                        <p:cTn dur="750"/>
                        <p:tgtEl>
                          <p:spTgt spid="35"/>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con list">
    <p:spTree>
      <p:nvGrpSpPr>
        <p:cNvPr id="1" name=""/>
        <p:cNvGrpSpPr/>
        <p:nvPr/>
      </p:nvGrpSpPr>
      <p:grpSpPr>
        <a:xfrm>
          <a:off x="0" y="0"/>
          <a:ext cx="0" cy="0"/>
          <a:chOff x="0" y="0"/>
          <a:chExt cx="0" cy="0"/>
        </a:xfrm>
      </p:grpSpPr>
      <p:sp>
        <p:nvSpPr>
          <p:cNvPr id="3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3" name="Rectangle 9"/>
          <p:cNvSpPr/>
          <p:nvPr userDrawn="1"/>
        </p:nvSpPr>
        <p:spPr>
          <a:xfrm>
            <a:off x="5815391" y="4775294"/>
            <a:ext cx="3331027" cy="369904"/>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 name="connsiteX0" fmla="*/ 214246 w 2244436"/>
              <a:gd name="connsiteY0" fmla="*/ 0 h 1572769"/>
              <a:gd name="connsiteX1" fmla="*/ 2244436 w 2244436"/>
              <a:gd name="connsiteY1" fmla="*/ 23750 h 1572769"/>
              <a:gd name="connsiteX2" fmla="*/ 2244435 w 2244436"/>
              <a:gd name="connsiteY2" fmla="*/ 1572769 h 1572769"/>
              <a:gd name="connsiteX3" fmla="*/ 0 w 2244436"/>
              <a:gd name="connsiteY3" fmla="*/ 1572767 h 1572769"/>
              <a:gd name="connsiteX4" fmla="*/ 214246 w 2244436"/>
              <a:gd name="connsiteY4" fmla="*/ 0 h 1572769"/>
              <a:gd name="connsiteX0" fmla="*/ 21424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214246 w 2244436"/>
              <a:gd name="connsiteY4" fmla="*/ 0 h 1549019"/>
              <a:gd name="connsiteX0" fmla="*/ 203647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203647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193048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193048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224846 w 2244436"/>
              <a:gd name="connsiteY0" fmla="*/ 0 h 1549021"/>
              <a:gd name="connsiteX1" fmla="*/ 2244436 w 2244436"/>
              <a:gd name="connsiteY1" fmla="*/ 2 h 1549021"/>
              <a:gd name="connsiteX2" fmla="*/ 2244435 w 2244436"/>
              <a:gd name="connsiteY2" fmla="*/ 1549021 h 1549021"/>
              <a:gd name="connsiteX3" fmla="*/ 0 w 2244436"/>
              <a:gd name="connsiteY3" fmla="*/ 1549019 h 1549021"/>
              <a:gd name="connsiteX4" fmla="*/ 224846 w 2244436"/>
              <a:gd name="connsiteY4" fmla="*/ 0 h 1549021"/>
              <a:gd name="connsiteX0" fmla="*/ 203648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203648 w 2223238"/>
              <a:gd name="connsiteY4" fmla="*/ 0 h 1549021"/>
              <a:gd name="connsiteX0" fmla="*/ 75602 w 2095192"/>
              <a:gd name="connsiteY0" fmla="*/ 0 h 1572765"/>
              <a:gd name="connsiteX1" fmla="*/ 2095192 w 2095192"/>
              <a:gd name="connsiteY1" fmla="*/ 2 h 1572765"/>
              <a:gd name="connsiteX2" fmla="*/ 2095191 w 2095192"/>
              <a:gd name="connsiteY2" fmla="*/ 1549021 h 1572765"/>
              <a:gd name="connsiteX3" fmla="*/ 0 w 2095192"/>
              <a:gd name="connsiteY3" fmla="*/ 1572765 h 1572765"/>
              <a:gd name="connsiteX4" fmla="*/ 75602 w 2095192"/>
              <a:gd name="connsiteY4" fmla="*/ 0 h 1572765"/>
              <a:gd name="connsiteX0" fmla="*/ 80137 w 2095192"/>
              <a:gd name="connsiteY0" fmla="*/ 0 h 1572765"/>
              <a:gd name="connsiteX1" fmla="*/ 2095192 w 2095192"/>
              <a:gd name="connsiteY1" fmla="*/ 2 h 1572765"/>
              <a:gd name="connsiteX2" fmla="*/ 2095191 w 2095192"/>
              <a:gd name="connsiteY2" fmla="*/ 1549021 h 1572765"/>
              <a:gd name="connsiteX3" fmla="*/ 0 w 2095192"/>
              <a:gd name="connsiteY3" fmla="*/ 1572765 h 1572765"/>
              <a:gd name="connsiteX4" fmla="*/ 80137 w 2095192"/>
              <a:gd name="connsiteY4" fmla="*/ 0 h 1572765"/>
              <a:gd name="connsiteX0" fmla="*/ 65020 w 2080075"/>
              <a:gd name="connsiteY0" fmla="*/ 0 h 1572765"/>
              <a:gd name="connsiteX1" fmla="*/ 2080075 w 2080075"/>
              <a:gd name="connsiteY1" fmla="*/ 2 h 1572765"/>
              <a:gd name="connsiteX2" fmla="*/ 2080074 w 2080075"/>
              <a:gd name="connsiteY2" fmla="*/ 1549021 h 1572765"/>
              <a:gd name="connsiteX3" fmla="*/ 0 w 2080075"/>
              <a:gd name="connsiteY3" fmla="*/ 1572765 h 1572765"/>
              <a:gd name="connsiteX4" fmla="*/ 65020 w 2080075"/>
              <a:gd name="connsiteY4" fmla="*/ 0 h 1572765"/>
              <a:gd name="connsiteX0" fmla="*/ 68044 w 2080075"/>
              <a:gd name="connsiteY0" fmla="*/ 0 h 1572765"/>
              <a:gd name="connsiteX1" fmla="*/ 2080075 w 2080075"/>
              <a:gd name="connsiteY1" fmla="*/ 2 h 1572765"/>
              <a:gd name="connsiteX2" fmla="*/ 2080074 w 2080075"/>
              <a:gd name="connsiteY2" fmla="*/ 1549021 h 1572765"/>
              <a:gd name="connsiteX3" fmla="*/ 0 w 2080075"/>
              <a:gd name="connsiteY3" fmla="*/ 1572765 h 1572765"/>
              <a:gd name="connsiteX4" fmla="*/ 68044 w 2080075"/>
              <a:gd name="connsiteY4" fmla="*/ 0 h 1572765"/>
              <a:gd name="connsiteX0" fmla="*/ 68044 w 2081586"/>
              <a:gd name="connsiteY0" fmla="*/ 0 h 1580018"/>
              <a:gd name="connsiteX1" fmla="*/ 2080075 w 2081586"/>
              <a:gd name="connsiteY1" fmla="*/ 2 h 1580018"/>
              <a:gd name="connsiteX2" fmla="*/ 2081586 w 2081586"/>
              <a:gd name="connsiteY2" fmla="*/ 1580018 h 1580018"/>
              <a:gd name="connsiteX3" fmla="*/ 0 w 2081586"/>
              <a:gd name="connsiteY3" fmla="*/ 1572765 h 1580018"/>
              <a:gd name="connsiteX4" fmla="*/ 68044 w 2081586"/>
              <a:gd name="connsiteY4" fmla="*/ 0 h 1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586" h="1580018">
                <a:moveTo>
                  <a:pt x="68044" y="0"/>
                </a:moveTo>
                <a:lnTo>
                  <a:pt x="2080075" y="2"/>
                </a:lnTo>
                <a:cubicBezTo>
                  <a:pt x="2080075" y="520300"/>
                  <a:pt x="2081586" y="1059720"/>
                  <a:pt x="2081586" y="1580018"/>
                </a:cubicBezTo>
                <a:lnTo>
                  <a:pt x="0" y="1572765"/>
                </a:lnTo>
                <a:lnTo>
                  <a:pt x="68044"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sz="quarter" idx="14"/>
          </p:nvPr>
        </p:nvSpPr>
        <p:spPr>
          <a:xfrm>
            <a:off x="5921056" y="2428875"/>
            <a:ext cx="3222943" cy="2350008"/>
          </a:xfrm>
          <a:custGeom>
            <a:avLst/>
            <a:gdLst>
              <a:gd name="connsiteX0" fmla="*/ 0 w 3222943"/>
              <a:gd name="connsiteY0" fmla="*/ 0 h 2346325"/>
              <a:gd name="connsiteX1" fmla="*/ 3222943 w 3222943"/>
              <a:gd name="connsiteY1" fmla="*/ 0 h 2346325"/>
              <a:gd name="connsiteX2" fmla="*/ 3222943 w 3222943"/>
              <a:gd name="connsiteY2" fmla="*/ 2346325 h 2346325"/>
              <a:gd name="connsiteX3" fmla="*/ 0 w 3222943"/>
              <a:gd name="connsiteY3" fmla="*/ 2346325 h 2346325"/>
              <a:gd name="connsiteX4" fmla="*/ 0 w 3222943"/>
              <a:gd name="connsiteY4" fmla="*/ 0 h 2346325"/>
              <a:gd name="connsiteX0" fmla="*/ 680484 w 3222943"/>
              <a:gd name="connsiteY0" fmla="*/ 0 h 2346325"/>
              <a:gd name="connsiteX1" fmla="*/ 3222943 w 3222943"/>
              <a:gd name="connsiteY1" fmla="*/ 0 h 2346325"/>
              <a:gd name="connsiteX2" fmla="*/ 3222943 w 3222943"/>
              <a:gd name="connsiteY2" fmla="*/ 2346325 h 2346325"/>
              <a:gd name="connsiteX3" fmla="*/ 0 w 3222943"/>
              <a:gd name="connsiteY3" fmla="*/ 2346325 h 2346325"/>
              <a:gd name="connsiteX4" fmla="*/ 680484 w 3222943"/>
              <a:gd name="connsiteY4" fmla="*/ 0 h 2346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943" h="2346325">
                <a:moveTo>
                  <a:pt x="680484" y="0"/>
                </a:moveTo>
                <a:lnTo>
                  <a:pt x="3222943" y="0"/>
                </a:lnTo>
                <a:lnTo>
                  <a:pt x="3222943" y="2346325"/>
                </a:lnTo>
                <a:lnTo>
                  <a:pt x="0" y="2346325"/>
                </a:lnTo>
                <a:lnTo>
                  <a:pt x="680484" y="0"/>
                </a:lnTo>
                <a:close/>
              </a:path>
            </a:pathLst>
          </a:custGeom>
          <a:solidFill>
            <a:srgbClr val="CBCBCB"/>
          </a:solidFill>
        </p:spPr>
        <p:txBody>
          <a:bodyPr anchor="ctr"/>
          <a:lstStyle>
            <a:lvl1pPr algn="ctr">
              <a:defRPr sz="1200"/>
            </a:lvl1pPr>
          </a:lstStyle>
          <a:p>
            <a:endParaRPr lang="en-US" dirty="0"/>
          </a:p>
        </p:txBody>
      </p:sp>
      <p:sp>
        <p:nvSpPr>
          <p:cNvPr id="21" name="Picture Placeholder 2"/>
          <p:cNvSpPr>
            <a:spLocks noGrp="1"/>
          </p:cNvSpPr>
          <p:nvPr>
            <p:ph type="pic" sz="quarter" idx="15"/>
          </p:nvPr>
        </p:nvSpPr>
        <p:spPr>
          <a:xfrm>
            <a:off x="-9144" y="0"/>
            <a:ext cx="7040881" cy="1572768"/>
          </a:xfrm>
          <a:custGeom>
            <a:avLst/>
            <a:gdLst>
              <a:gd name="connsiteX0" fmla="*/ 0 w 7054850"/>
              <a:gd name="connsiteY0" fmla="*/ 0 h 1584326"/>
              <a:gd name="connsiteX1" fmla="*/ 7054850 w 7054850"/>
              <a:gd name="connsiteY1" fmla="*/ 0 h 1584326"/>
              <a:gd name="connsiteX2" fmla="*/ 7054850 w 7054850"/>
              <a:gd name="connsiteY2" fmla="*/ 1584326 h 1584326"/>
              <a:gd name="connsiteX3" fmla="*/ 0 w 7054850"/>
              <a:gd name="connsiteY3" fmla="*/ 1584326 h 1584326"/>
              <a:gd name="connsiteX4" fmla="*/ 0 w 7054850"/>
              <a:gd name="connsiteY4" fmla="*/ 0 h 1584326"/>
              <a:gd name="connsiteX0" fmla="*/ 0 w 7054850"/>
              <a:gd name="connsiteY0" fmla="*/ 0 h 1584326"/>
              <a:gd name="connsiteX1" fmla="*/ 7054850 w 7054850"/>
              <a:gd name="connsiteY1" fmla="*/ 0 h 1584326"/>
              <a:gd name="connsiteX2" fmla="*/ 6587018 w 7054850"/>
              <a:gd name="connsiteY2" fmla="*/ 1584326 h 1584326"/>
              <a:gd name="connsiteX3" fmla="*/ 0 w 7054850"/>
              <a:gd name="connsiteY3" fmla="*/ 1584326 h 1584326"/>
              <a:gd name="connsiteX4" fmla="*/ 0 w 7054850"/>
              <a:gd name="connsiteY4" fmla="*/ 0 h 1584326"/>
              <a:gd name="connsiteX0" fmla="*/ 0 w 7065482"/>
              <a:gd name="connsiteY0" fmla="*/ 0 h 1584326"/>
              <a:gd name="connsiteX1" fmla="*/ 7065482 w 7065482"/>
              <a:gd name="connsiteY1" fmla="*/ 0 h 1584326"/>
              <a:gd name="connsiteX2" fmla="*/ 6587018 w 7065482"/>
              <a:gd name="connsiteY2" fmla="*/ 1584326 h 1584326"/>
              <a:gd name="connsiteX3" fmla="*/ 0 w 7065482"/>
              <a:gd name="connsiteY3" fmla="*/ 1584326 h 1584326"/>
              <a:gd name="connsiteX4" fmla="*/ 0 w 7065482"/>
              <a:gd name="connsiteY4" fmla="*/ 0 h 1584326"/>
              <a:gd name="connsiteX0" fmla="*/ 0 w 7054850"/>
              <a:gd name="connsiteY0" fmla="*/ 0 h 1584326"/>
              <a:gd name="connsiteX1" fmla="*/ 7054850 w 7054850"/>
              <a:gd name="connsiteY1" fmla="*/ 0 h 1584326"/>
              <a:gd name="connsiteX2" fmla="*/ 6587018 w 7054850"/>
              <a:gd name="connsiteY2" fmla="*/ 1584326 h 1584326"/>
              <a:gd name="connsiteX3" fmla="*/ 0 w 7054850"/>
              <a:gd name="connsiteY3" fmla="*/ 1584326 h 1584326"/>
              <a:gd name="connsiteX4" fmla="*/ 0 w 7054850"/>
              <a:gd name="connsiteY4" fmla="*/ 0 h 1584326"/>
              <a:gd name="connsiteX0" fmla="*/ 0 w 7044218"/>
              <a:gd name="connsiteY0" fmla="*/ 0 h 1584326"/>
              <a:gd name="connsiteX1" fmla="*/ 7044218 w 7044218"/>
              <a:gd name="connsiteY1" fmla="*/ 0 h 1584326"/>
              <a:gd name="connsiteX2" fmla="*/ 6587018 w 7044218"/>
              <a:gd name="connsiteY2" fmla="*/ 1584326 h 1584326"/>
              <a:gd name="connsiteX3" fmla="*/ 0 w 7044218"/>
              <a:gd name="connsiteY3" fmla="*/ 1584326 h 1584326"/>
              <a:gd name="connsiteX4" fmla="*/ 0 w 7044218"/>
              <a:gd name="connsiteY4" fmla="*/ 0 h 1584326"/>
              <a:gd name="connsiteX0" fmla="*/ 0 w 7044218"/>
              <a:gd name="connsiteY0" fmla="*/ 0 h 1584326"/>
              <a:gd name="connsiteX1" fmla="*/ 7044218 w 7044218"/>
              <a:gd name="connsiteY1" fmla="*/ 0 h 1584326"/>
              <a:gd name="connsiteX2" fmla="*/ 6587018 w 7044218"/>
              <a:gd name="connsiteY2" fmla="*/ 1584326 h 1584326"/>
              <a:gd name="connsiteX3" fmla="*/ 0 w 7044218"/>
              <a:gd name="connsiteY3" fmla="*/ 1584326 h 1584326"/>
              <a:gd name="connsiteX4" fmla="*/ 0 w 7044218"/>
              <a:gd name="connsiteY4" fmla="*/ 0 h 1584326"/>
              <a:gd name="connsiteX0" fmla="*/ 0 w 7044218"/>
              <a:gd name="connsiteY0" fmla="*/ 0 h 1584326"/>
              <a:gd name="connsiteX1" fmla="*/ 7044218 w 7044218"/>
              <a:gd name="connsiteY1" fmla="*/ 0 h 1584326"/>
              <a:gd name="connsiteX2" fmla="*/ 6565078 w 7044218"/>
              <a:gd name="connsiteY2" fmla="*/ 1584326 h 1584326"/>
              <a:gd name="connsiteX3" fmla="*/ 0 w 7044218"/>
              <a:gd name="connsiteY3" fmla="*/ 1584326 h 1584326"/>
              <a:gd name="connsiteX4" fmla="*/ 0 w 7044218"/>
              <a:gd name="connsiteY4" fmla="*/ 0 h 1584326"/>
              <a:gd name="connsiteX0" fmla="*/ 0 w 7029591"/>
              <a:gd name="connsiteY0" fmla="*/ 0 h 1584326"/>
              <a:gd name="connsiteX1" fmla="*/ 7029591 w 7029591"/>
              <a:gd name="connsiteY1" fmla="*/ 7455 h 1584326"/>
              <a:gd name="connsiteX2" fmla="*/ 6565078 w 7029591"/>
              <a:gd name="connsiteY2" fmla="*/ 1584326 h 1584326"/>
              <a:gd name="connsiteX3" fmla="*/ 0 w 7029591"/>
              <a:gd name="connsiteY3" fmla="*/ 1584326 h 1584326"/>
              <a:gd name="connsiteX4" fmla="*/ 0 w 7029591"/>
              <a:gd name="connsiteY4" fmla="*/ 0 h 1584326"/>
              <a:gd name="connsiteX0" fmla="*/ 0 w 7038204"/>
              <a:gd name="connsiteY0" fmla="*/ 0 h 1584326"/>
              <a:gd name="connsiteX1" fmla="*/ 7038204 w 7038204"/>
              <a:gd name="connsiteY1" fmla="*/ 7455 h 1584326"/>
              <a:gd name="connsiteX2" fmla="*/ 6565078 w 7038204"/>
              <a:gd name="connsiteY2" fmla="*/ 1584326 h 1584326"/>
              <a:gd name="connsiteX3" fmla="*/ 0 w 7038204"/>
              <a:gd name="connsiteY3" fmla="*/ 1584326 h 1584326"/>
              <a:gd name="connsiteX4" fmla="*/ 0 w 7038204"/>
              <a:gd name="connsiteY4" fmla="*/ 0 h 1584326"/>
              <a:gd name="connsiteX0" fmla="*/ 0 w 7038204"/>
              <a:gd name="connsiteY0" fmla="*/ 0 h 1584326"/>
              <a:gd name="connsiteX1" fmla="*/ 7038204 w 7038204"/>
              <a:gd name="connsiteY1" fmla="*/ 7455 h 1584326"/>
              <a:gd name="connsiteX2" fmla="*/ 6573692 w 7038204"/>
              <a:gd name="connsiteY2" fmla="*/ 1584326 h 1584326"/>
              <a:gd name="connsiteX3" fmla="*/ 0 w 7038204"/>
              <a:gd name="connsiteY3" fmla="*/ 1584326 h 1584326"/>
              <a:gd name="connsiteX4" fmla="*/ 0 w 7038204"/>
              <a:gd name="connsiteY4" fmla="*/ 0 h 1584326"/>
              <a:gd name="connsiteX0" fmla="*/ 0 w 7029592"/>
              <a:gd name="connsiteY0" fmla="*/ 0 h 1584326"/>
              <a:gd name="connsiteX1" fmla="*/ 7029592 w 7029592"/>
              <a:gd name="connsiteY1" fmla="*/ 7455 h 1584326"/>
              <a:gd name="connsiteX2" fmla="*/ 6573692 w 7029592"/>
              <a:gd name="connsiteY2" fmla="*/ 1584326 h 1584326"/>
              <a:gd name="connsiteX3" fmla="*/ 0 w 7029592"/>
              <a:gd name="connsiteY3" fmla="*/ 1584326 h 1584326"/>
              <a:gd name="connsiteX4" fmla="*/ 0 w 7029592"/>
              <a:gd name="connsiteY4" fmla="*/ 0 h 158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9592" h="1584326">
                <a:moveTo>
                  <a:pt x="0" y="0"/>
                </a:moveTo>
                <a:lnTo>
                  <a:pt x="7029592" y="7455"/>
                </a:lnTo>
                <a:lnTo>
                  <a:pt x="6573692" y="1584326"/>
                </a:lnTo>
                <a:lnTo>
                  <a:pt x="0" y="1584326"/>
                </a:lnTo>
                <a:lnTo>
                  <a:pt x="0" y="0"/>
                </a:lnTo>
                <a:close/>
              </a:path>
            </a:pathLst>
          </a:custGeom>
          <a:solidFill>
            <a:srgbClr val="EB2429"/>
          </a:solidFill>
        </p:spPr>
        <p:txBody>
          <a:bodyPr anchor="ctr"/>
          <a:lstStyle>
            <a:lvl1pPr algn="ctr">
              <a:defRPr sz="1200"/>
            </a:lvl1pPr>
          </a:lstStyle>
          <a:p>
            <a:endParaRPr lang="en-US" dirty="0"/>
          </a:p>
        </p:txBody>
      </p:sp>
      <p:sp>
        <p:nvSpPr>
          <p:cNvPr id="25" name="Text Placeholder 23"/>
          <p:cNvSpPr>
            <a:spLocks noGrp="1"/>
          </p:cNvSpPr>
          <p:nvPr>
            <p:ph type="body" sz="quarter" idx="44" hasCustomPrompt="1"/>
          </p:nvPr>
        </p:nvSpPr>
        <p:spPr>
          <a:xfrm>
            <a:off x="365743" y="1930980"/>
            <a:ext cx="3457122" cy="457890"/>
          </a:xfrm>
          <a:prstGeom prst="rect">
            <a:avLst/>
          </a:prstGeom>
          <a:noFill/>
        </p:spPr>
        <p:txBody>
          <a:bodyPr lIns="85293" tIns="42646" rIns="85293" bIns="42646">
            <a:noAutofit/>
          </a:bodyPr>
          <a:lstStyle>
            <a:lvl1pPr marL="0" indent="0" algn="l">
              <a:spcBef>
                <a:spcPts val="0"/>
              </a:spcBef>
              <a:buNone/>
              <a:defRPr sz="2800" b="0" spc="-100" baseline="0">
                <a:solidFill>
                  <a:srgbClr val="EB2429"/>
                </a:solidFill>
                <a:effectLst/>
                <a:latin typeface="+mj-lt"/>
                <a:ea typeface="Roboto"/>
                <a:cs typeface="Homizio" pitchFamily="2" charset="0"/>
              </a:defRPr>
            </a:lvl1pPr>
          </a:lstStyle>
          <a:p>
            <a:pPr lvl="0"/>
            <a:r>
              <a:rPr lang="en-US" dirty="0"/>
              <a:t>ICON LIST SAMPLE</a:t>
            </a:r>
          </a:p>
        </p:txBody>
      </p:sp>
      <p:cxnSp>
        <p:nvCxnSpPr>
          <p:cNvPr id="26" name="Straight Connector 25"/>
          <p:cNvCxnSpPr/>
          <p:nvPr userDrawn="1"/>
        </p:nvCxnSpPr>
        <p:spPr>
          <a:xfrm flipH="1">
            <a:off x="457200" y="2441448"/>
            <a:ext cx="3365665"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6899564" y="-1"/>
            <a:ext cx="2244436" cy="1549019"/>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436" h="1549019">
                <a:moveTo>
                  <a:pt x="415636" y="0"/>
                </a:moveTo>
                <a:lnTo>
                  <a:pt x="2244436" y="0"/>
                </a:lnTo>
                <a:cubicBezTo>
                  <a:pt x="2244436" y="520298"/>
                  <a:pt x="2244435" y="1028721"/>
                  <a:pt x="2244435" y="1549019"/>
                </a:cubicBezTo>
                <a:lnTo>
                  <a:pt x="0" y="1549017"/>
                </a:lnTo>
                <a:lnTo>
                  <a:pt x="41563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9"/>
          <p:cNvSpPr/>
          <p:nvPr userDrawn="1"/>
        </p:nvSpPr>
        <p:spPr>
          <a:xfrm>
            <a:off x="6614945" y="1620901"/>
            <a:ext cx="2529055" cy="762416"/>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 name="connsiteX0" fmla="*/ 214246 w 2244436"/>
              <a:gd name="connsiteY0" fmla="*/ 0 h 1572769"/>
              <a:gd name="connsiteX1" fmla="*/ 2244436 w 2244436"/>
              <a:gd name="connsiteY1" fmla="*/ 23750 h 1572769"/>
              <a:gd name="connsiteX2" fmla="*/ 2244435 w 2244436"/>
              <a:gd name="connsiteY2" fmla="*/ 1572769 h 1572769"/>
              <a:gd name="connsiteX3" fmla="*/ 0 w 2244436"/>
              <a:gd name="connsiteY3" fmla="*/ 1572767 h 1572769"/>
              <a:gd name="connsiteX4" fmla="*/ 214246 w 2244436"/>
              <a:gd name="connsiteY4" fmla="*/ 0 h 1572769"/>
              <a:gd name="connsiteX0" fmla="*/ 21424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214246 w 2244436"/>
              <a:gd name="connsiteY4" fmla="*/ 0 h 1549019"/>
              <a:gd name="connsiteX0" fmla="*/ 203647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203647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193048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193048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224846 w 2244436"/>
              <a:gd name="connsiteY0" fmla="*/ 0 h 1549021"/>
              <a:gd name="connsiteX1" fmla="*/ 2244436 w 2244436"/>
              <a:gd name="connsiteY1" fmla="*/ 2 h 1549021"/>
              <a:gd name="connsiteX2" fmla="*/ 2244435 w 2244436"/>
              <a:gd name="connsiteY2" fmla="*/ 1549021 h 1549021"/>
              <a:gd name="connsiteX3" fmla="*/ 0 w 2244436"/>
              <a:gd name="connsiteY3" fmla="*/ 1549019 h 1549021"/>
              <a:gd name="connsiteX4" fmla="*/ 224846 w 2244436"/>
              <a:gd name="connsiteY4" fmla="*/ 0 h 1549021"/>
              <a:gd name="connsiteX0" fmla="*/ 203648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203648 w 2223238"/>
              <a:gd name="connsiteY4" fmla="*/ 0 h 1549021"/>
              <a:gd name="connsiteX0" fmla="*/ 169261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169261 w 2223238"/>
              <a:gd name="connsiteY4" fmla="*/ 0 h 1549021"/>
              <a:gd name="connsiteX0" fmla="*/ 184306 w 2238283"/>
              <a:gd name="connsiteY0" fmla="*/ 0 h 1549021"/>
              <a:gd name="connsiteX1" fmla="*/ 2238283 w 2238283"/>
              <a:gd name="connsiteY1" fmla="*/ 2 h 1549021"/>
              <a:gd name="connsiteX2" fmla="*/ 2238282 w 2238283"/>
              <a:gd name="connsiteY2" fmla="*/ 1549021 h 1549021"/>
              <a:gd name="connsiteX3" fmla="*/ 0 w 2238283"/>
              <a:gd name="connsiteY3" fmla="*/ 1520429 h 1549021"/>
              <a:gd name="connsiteX4" fmla="*/ 184306 w 2238283"/>
              <a:gd name="connsiteY4" fmla="*/ 0 h 1549021"/>
              <a:gd name="connsiteX0" fmla="*/ 147770 w 2201747"/>
              <a:gd name="connsiteY0" fmla="*/ 0 h 1549021"/>
              <a:gd name="connsiteX1" fmla="*/ 2201747 w 2201747"/>
              <a:gd name="connsiteY1" fmla="*/ 2 h 1549021"/>
              <a:gd name="connsiteX2" fmla="*/ 2201746 w 2201747"/>
              <a:gd name="connsiteY2" fmla="*/ 1549021 h 1549021"/>
              <a:gd name="connsiteX3" fmla="*/ 0 w 2201747"/>
              <a:gd name="connsiteY3" fmla="*/ 1399477 h 1549021"/>
              <a:gd name="connsiteX4" fmla="*/ 147770 w 2201747"/>
              <a:gd name="connsiteY4" fmla="*/ 0 h 1549021"/>
              <a:gd name="connsiteX0" fmla="*/ 192902 w 2246879"/>
              <a:gd name="connsiteY0" fmla="*/ 0 h 1549021"/>
              <a:gd name="connsiteX1" fmla="*/ 2246879 w 2246879"/>
              <a:gd name="connsiteY1" fmla="*/ 2 h 1549021"/>
              <a:gd name="connsiteX2" fmla="*/ 2246878 w 2246879"/>
              <a:gd name="connsiteY2" fmla="*/ 1549021 h 1549021"/>
              <a:gd name="connsiteX3" fmla="*/ 0 w 2246879"/>
              <a:gd name="connsiteY3" fmla="*/ 1520429 h 1549021"/>
              <a:gd name="connsiteX4" fmla="*/ 192902 w 2246879"/>
              <a:gd name="connsiteY4" fmla="*/ 0 h 1549021"/>
              <a:gd name="connsiteX0" fmla="*/ 192902 w 2246879"/>
              <a:gd name="connsiteY0" fmla="*/ 0 h 1524831"/>
              <a:gd name="connsiteX1" fmla="*/ 2246879 w 2246879"/>
              <a:gd name="connsiteY1" fmla="*/ 2 h 1524831"/>
              <a:gd name="connsiteX2" fmla="*/ 2246878 w 2246879"/>
              <a:gd name="connsiteY2" fmla="*/ 1524831 h 1524831"/>
              <a:gd name="connsiteX3" fmla="*/ 0 w 2246879"/>
              <a:gd name="connsiteY3" fmla="*/ 1520429 h 1524831"/>
              <a:gd name="connsiteX4" fmla="*/ 192902 w 2246879"/>
              <a:gd name="connsiteY4" fmla="*/ 0 h 1524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79" h="1524831">
                <a:moveTo>
                  <a:pt x="192902" y="0"/>
                </a:moveTo>
                <a:lnTo>
                  <a:pt x="2246879" y="2"/>
                </a:lnTo>
                <a:cubicBezTo>
                  <a:pt x="2246879" y="520300"/>
                  <a:pt x="2246878" y="1004533"/>
                  <a:pt x="2246878" y="1524831"/>
                </a:cubicBezTo>
                <a:lnTo>
                  <a:pt x="0" y="1520429"/>
                </a:lnTo>
                <a:lnTo>
                  <a:pt x="192902"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arallelogram 10"/>
          <p:cNvSpPr/>
          <p:nvPr userDrawn="1"/>
        </p:nvSpPr>
        <p:spPr>
          <a:xfrm>
            <a:off x="6626289" y="-49002"/>
            <a:ext cx="650293" cy="1623472"/>
          </a:xfrm>
          <a:custGeom>
            <a:avLst/>
            <a:gdLst>
              <a:gd name="connsiteX0" fmla="*/ 0 w 329540"/>
              <a:gd name="connsiteY0" fmla="*/ 1560894 h 1560894"/>
              <a:gd name="connsiteX1" fmla="*/ 82385 w 329540"/>
              <a:gd name="connsiteY1" fmla="*/ 0 h 1560894"/>
              <a:gd name="connsiteX2" fmla="*/ 329540 w 329540"/>
              <a:gd name="connsiteY2" fmla="*/ 0 h 1560894"/>
              <a:gd name="connsiteX3" fmla="*/ 247155 w 329540"/>
              <a:gd name="connsiteY3" fmla="*/ 1560894 h 1560894"/>
              <a:gd name="connsiteX4" fmla="*/ 0 w 329540"/>
              <a:gd name="connsiteY4" fmla="*/ 1560894 h 1560894"/>
              <a:gd name="connsiteX0" fmla="*/ 0 w 739115"/>
              <a:gd name="connsiteY0" fmla="*/ 1560894 h 1560894"/>
              <a:gd name="connsiteX1" fmla="*/ 491960 w 739115"/>
              <a:gd name="connsiteY1" fmla="*/ 0 h 1560894"/>
              <a:gd name="connsiteX2" fmla="*/ 739115 w 739115"/>
              <a:gd name="connsiteY2" fmla="*/ 0 h 1560894"/>
              <a:gd name="connsiteX3" fmla="*/ 656730 w 739115"/>
              <a:gd name="connsiteY3" fmla="*/ 1560894 h 1560894"/>
              <a:gd name="connsiteX4" fmla="*/ 0 w 739115"/>
              <a:gd name="connsiteY4" fmla="*/ 1560894 h 1560894"/>
              <a:gd name="connsiteX0" fmla="*/ 0 w 739115"/>
              <a:gd name="connsiteY0" fmla="*/ 1560894 h 1560894"/>
              <a:gd name="connsiteX1" fmla="*/ 463385 w 739115"/>
              <a:gd name="connsiteY1" fmla="*/ 9525 h 1560894"/>
              <a:gd name="connsiteX2" fmla="*/ 739115 w 739115"/>
              <a:gd name="connsiteY2" fmla="*/ 0 h 1560894"/>
              <a:gd name="connsiteX3" fmla="*/ 656730 w 739115"/>
              <a:gd name="connsiteY3" fmla="*/ 1560894 h 1560894"/>
              <a:gd name="connsiteX4" fmla="*/ 0 w 739115"/>
              <a:gd name="connsiteY4" fmla="*/ 1560894 h 1560894"/>
              <a:gd name="connsiteX0" fmla="*/ 0 w 656730"/>
              <a:gd name="connsiteY0" fmla="*/ 1570419 h 1570419"/>
              <a:gd name="connsiteX1" fmla="*/ 463385 w 656730"/>
              <a:gd name="connsiteY1" fmla="*/ 19050 h 1570419"/>
              <a:gd name="connsiteX2" fmla="*/ 586715 w 656730"/>
              <a:gd name="connsiteY2" fmla="*/ 0 h 1570419"/>
              <a:gd name="connsiteX3" fmla="*/ 656730 w 656730"/>
              <a:gd name="connsiteY3" fmla="*/ 1570419 h 1570419"/>
              <a:gd name="connsiteX4" fmla="*/ 0 w 656730"/>
              <a:gd name="connsiteY4" fmla="*/ 1570419 h 1570419"/>
              <a:gd name="connsiteX0" fmla="*/ 0 w 586715"/>
              <a:gd name="connsiteY0" fmla="*/ 1570419 h 1570419"/>
              <a:gd name="connsiteX1" fmla="*/ 463385 w 586715"/>
              <a:gd name="connsiteY1" fmla="*/ 19050 h 1570419"/>
              <a:gd name="connsiteX2" fmla="*/ 586715 w 586715"/>
              <a:gd name="connsiteY2" fmla="*/ 0 h 1570419"/>
              <a:gd name="connsiteX3" fmla="*/ 170955 w 586715"/>
              <a:gd name="connsiteY3" fmla="*/ 1551369 h 1570419"/>
              <a:gd name="connsiteX4" fmla="*/ 0 w 586715"/>
              <a:gd name="connsiteY4" fmla="*/ 1570419 h 1570419"/>
              <a:gd name="connsiteX0" fmla="*/ 0 w 605765"/>
              <a:gd name="connsiteY0" fmla="*/ 1551369 h 1551369"/>
              <a:gd name="connsiteX1" fmla="*/ 463385 w 605765"/>
              <a:gd name="connsiteY1" fmla="*/ 0 h 1551369"/>
              <a:gd name="connsiteX2" fmla="*/ 605765 w 605765"/>
              <a:gd name="connsiteY2" fmla="*/ 0 h 1551369"/>
              <a:gd name="connsiteX3" fmla="*/ 170955 w 605765"/>
              <a:gd name="connsiteY3" fmla="*/ 1532319 h 1551369"/>
              <a:gd name="connsiteX4" fmla="*/ 0 w 605765"/>
              <a:gd name="connsiteY4" fmla="*/ 1551369 h 1551369"/>
              <a:gd name="connsiteX0" fmla="*/ 0 w 620396"/>
              <a:gd name="connsiteY0" fmla="*/ 1565999 h 1565999"/>
              <a:gd name="connsiteX1" fmla="*/ 463385 w 620396"/>
              <a:gd name="connsiteY1" fmla="*/ 14630 h 1565999"/>
              <a:gd name="connsiteX2" fmla="*/ 620396 w 620396"/>
              <a:gd name="connsiteY2" fmla="*/ 0 h 1565999"/>
              <a:gd name="connsiteX3" fmla="*/ 170955 w 620396"/>
              <a:gd name="connsiteY3" fmla="*/ 1546949 h 1565999"/>
              <a:gd name="connsiteX4" fmla="*/ 0 w 620396"/>
              <a:gd name="connsiteY4" fmla="*/ 1565999 h 1565999"/>
              <a:gd name="connsiteX0" fmla="*/ 0 w 620396"/>
              <a:gd name="connsiteY0" fmla="*/ 1566000 h 1566000"/>
              <a:gd name="connsiteX1" fmla="*/ 463385 w 620396"/>
              <a:gd name="connsiteY1" fmla="*/ 0 h 1566000"/>
              <a:gd name="connsiteX2" fmla="*/ 620396 w 620396"/>
              <a:gd name="connsiteY2" fmla="*/ 1 h 1566000"/>
              <a:gd name="connsiteX3" fmla="*/ 170955 w 620396"/>
              <a:gd name="connsiteY3" fmla="*/ 1546950 h 1566000"/>
              <a:gd name="connsiteX4" fmla="*/ 0 w 620396"/>
              <a:gd name="connsiteY4" fmla="*/ 1566000 h 1566000"/>
              <a:gd name="connsiteX0" fmla="*/ 0 w 605766"/>
              <a:gd name="connsiteY0" fmla="*/ 1544054 h 1546950"/>
              <a:gd name="connsiteX1" fmla="*/ 448755 w 605766"/>
              <a:gd name="connsiteY1" fmla="*/ 0 h 1546950"/>
              <a:gd name="connsiteX2" fmla="*/ 605766 w 605766"/>
              <a:gd name="connsiteY2" fmla="*/ 1 h 1546950"/>
              <a:gd name="connsiteX3" fmla="*/ 156325 w 605766"/>
              <a:gd name="connsiteY3" fmla="*/ 1546950 h 1546950"/>
              <a:gd name="connsiteX4" fmla="*/ 0 w 605766"/>
              <a:gd name="connsiteY4" fmla="*/ 1544054 h 1546950"/>
              <a:gd name="connsiteX0" fmla="*/ 0 w 613717"/>
              <a:gd name="connsiteY0" fmla="*/ 1575859 h 1575859"/>
              <a:gd name="connsiteX1" fmla="*/ 456706 w 613717"/>
              <a:gd name="connsiteY1" fmla="*/ 0 h 1575859"/>
              <a:gd name="connsiteX2" fmla="*/ 613717 w 613717"/>
              <a:gd name="connsiteY2" fmla="*/ 1 h 1575859"/>
              <a:gd name="connsiteX3" fmla="*/ 164276 w 613717"/>
              <a:gd name="connsiteY3" fmla="*/ 1546950 h 1575859"/>
              <a:gd name="connsiteX4" fmla="*/ 0 w 613717"/>
              <a:gd name="connsiteY4" fmla="*/ 1575859 h 1575859"/>
              <a:gd name="connsiteX0" fmla="*/ 0 w 613717"/>
              <a:gd name="connsiteY0" fmla="*/ 1575859 h 1575859"/>
              <a:gd name="connsiteX1" fmla="*/ 456706 w 613717"/>
              <a:gd name="connsiteY1" fmla="*/ 0 h 1575859"/>
              <a:gd name="connsiteX2" fmla="*/ 613717 w 613717"/>
              <a:gd name="connsiteY2" fmla="*/ 1 h 1575859"/>
              <a:gd name="connsiteX3" fmla="*/ 160301 w 613717"/>
              <a:gd name="connsiteY3" fmla="*/ 1574779 h 1575859"/>
              <a:gd name="connsiteX4" fmla="*/ 0 w 613717"/>
              <a:gd name="connsiteY4" fmla="*/ 1575859 h 1575859"/>
              <a:gd name="connsiteX0" fmla="*/ 0 w 621032"/>
              <a:gd name="connsiteY0" fmla="*/ 1568561 h 1574779"/>
              <a:gd name="connsiteX1" fmla="*/ 464021 w 621032"/>
              <a:gd name="connsiteY1" fmla="*/ 0 h 1574779"/>
              <a:gd name="connsiteX2" fmla="*/ 621032 w 621032"/>
              <a:gd name="connsiteY2" fmla="*/ 1 h 1574779"/>
              <a:gd name="connsiteX3" fmla="*/ 167616 w 621032"/>
              <a:gd name="connsiteY3" fmla="*/ 1574779 h 1574779"/>
              <a:gd name="connsiteX4" fmla="*/ 0 w 621032"/>
              <a:gd name="connsiteY4" fmla="*/ 1568561 h 1574779"/>
              <a:gd name="connsiteX0" fmla="*/ 0 w 621032"/>
              <a:gd name="connsiteY0" fmla="*/ 1575858 h 1575858"/>
              <a:gd name="connsiteX1" fmla="*/ 464021 w 621032"/>
              <a:gd name="connsiteY1" fmla="*/ 0 h 1575858"/>
              <a:gd name="connsiteX2" fmla="*/ 621032 w 621032"/>
              <a:gd name="connsiteY2" fmla="*/ 1 h 1575858"/>
              <a:gd name="connsiteX3" fmla="*/ 167616 w 621032"/>
              <a:gd name="connsiteY3" fmla="*/ 1574779 h 1575858"/>
              <a:gd name="connsiteX4" fmla="*/ 0 w 621032"/>
              <a:gd name="connsiteY4" fmla="*/ 1575858 h 1575858"/>
              <a:gd name="connsiteX0" fmla="*/ 0 w 621032"/>
              <a:gd name="connsiteY0" fmla="*/ 1605050 h 1605050"/>
              <a:gd name="connsiteX1" fmla="*/ 467679 w 621032"/>
              <a:gd name="connsiteY1" fmla="*/ 0 h 1605050"/>
              <a:gd name="connsiteX2" fmla="*/ 621032 w 621032"/>
              <a:gd name="connsiteY2" fmla="*/ 29193 h 1605050"/>
              <a:gd name="connsiteX3" fmla="*/ 167616 w 621032"/>
              <a:gd name="connsiteY3" fmla="*/ 1603971 h 1605050"/>
              <a:gd name="connsiteX4" fmla="*/ 0 w 621032"/>
              <a:gd name="connsiteY4" fmla="*/ 1605050 h 1605050"/>
              <a:gd name="connsiteX0" fmla="*/ 0 w 632005"/>
              <a:gd name="connsiteY0" fmla="*/ 1605050 h 1605050"/>
              <a:gd name="connsiteX1" fmla="*/ 467679 w 632005"/>
              <a:gd name="connsiteY1" fmla="*/ 0 h 1605050"/>
              <a:gd name="connsiteX2" fmla="*/ 632005 w 632005"/>
              <a:gd name="connsiteY2" fmla="*/ 7299 h 1605050"/>
              <a:gd name="connsiteX3" fmla="*/ 167616 w 632005"/>
              <a:gd name="connsiteY3" fmla="*/ 1603971 h 1605050"/>
              <a:gd name="connsiteX4" fmla="*/ 0 w 632005"/>
              <a:gd name="connsiteY4" fmla="*/ 1605050 h 1605050"/>
              <a:gd name="connsiteX0" fmla="*/ 0 w 642978"/>
              <a:gd name="connsiteY0" fmla="*/ 1612348 h 1612348"/>
              <a:gd name="connsiteX1" fmla="*/ 467679 w 642978"/>
              <a:gd name="connsiteY1" fmla="*/ 7298 h 1612348"/>
              <a:gd name="connsiteX2" fmla="*/ 642978 w 642978"/>
              <a:gd name="connsiteY2" fmla="*/ 0 h 1612348"/>
              <a:gd name="connsiteX3" fmla="*/ 167616 w 642978"/>
              <a:gd name="connsiteY3" fmla="*/ 1611269 h 1612348"/>
              <a:gd name="connsiteX4" fmla="*/ 0 w 642978"/>
              <a:gd name="connsiteY4" fmla="*/ 1612348 h 1612348"/>
              <a:gd name="connsiteX0" fmla="*/ 0 w 642978"/>
              <a:gd name="connsiteY0" fmla="*/ 1615997 h 1615997"/>
              <a:gd name="connsiteX1" fmla="*/ 467679 w 642978"/>
              <a:gd name="connsiteY1" fmla="*/ 0 h 1615997"/>
              <a:gd name="connsiteX2" fmla="*/ 642978 w 642978"/>
              <a:gd name="connsiteY2" fmla="*/ 3649 h 1615997"/>
              <a:gd name="connsiteX3" fmla="*/ 167616 w 642978"/>
              <a:gd name="connsiteY3" fmla="*/ 1614918 h 1615997"/>
              <a:gd name="connsiteX4" fmla="*/ 0 w 642978"/>
              <a:gd name="connsiteY4" fmla="*/ 1615997 h 1615997"/>
              <a:gd name="connsiteX0" fmla="*/ 0 w 642978"/>
              <a:gd name="connsiteY0" fmla="*/ 1619646 h 1619646"/>
              <a:gd name="connsiteX1" fmla="*/ 467679 w 642978"/>
              <a:gd name="connsiteY1" fmla="*/ 3649 h 1619646"/>
              <a:gd name="connsiteX2" fmla="*/ 642978 w 642978"/>
              <a:gd name="connsiteY2" fmla="*/ 0 h 1619646"/>
              <a:gd name="connsiteX3" fmla="*/ 167616 w 642978"/>
              <a:gd name="connsiteY3" fmla="*/ 1618567 h 1619646"/>
              <a:gd name="connsiteX4" fmla="*/ 0 w 642978"/>
              <a:gd name="connsiteY4" fmla="*/ 1619646 h 1619646"/>
              <a:gd name="connsiteX0" fmla="*/ 0 w 650293"/>
              <a:gd name="connsiteY0" fmla="*/ 1619646 h 1619646"/>
              <a:gd name="connsiteX1" fmla="*/ 467679 w 650293"/>
              <a:gd name="connsiteY1" fmla="*/ 3649 h 1619646"/>
              <a:gd name="connsiteX2" fmla="*/ 650293 w 650293"/>
              <a:gd name="connsiteY2" fmla="*/ 0 h 1619646"/>
              <a:gd name="connsiteX3" fmla="*/ 167616 w 650293"/>
              <a:gd name="connsiteY3" fmla="*/ 1618567 h 1619646"/>
              <a:gd name="connsiteX4" fmla="*/ 0 w 650293"/>
              <a:gd name="connsiteY4" fmla="*/ 1619646 h 1619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293" h="1619646">
                <a:moveTo>
                  <a:pt x="0" y="1619646"/>
                </a:moveTo>
                <a:lnTo>
                  <a:pt x="467679" y="3649"/>
                </a:lnTo>
                <a:lnTo>
                  <a:pt x="650293" y="0"/>
                </a:lnTo>
                <a:lnTo>
                  <a:pt x="167616" y="1618567"/>
                </a:lnTo>
                <a:lnTo>
                  <a:pt x="0" y="1619646"/>
                </a:lnTo>
                <a:close/>
              </a:path>
            </a:pathLst>
          </a:cu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9896" y="1572768"/>
            <a:ext cx="91538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6583680" y="2383854"/>
            <a:ext cx="256032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rot="17170939">
            <a:off x="5976706" y="722563"/>
            <a:ext cx="172714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4269" y="-983278"/>
            <a:ext cx="10972800" cy="995631"/>
          </a:xfrm>
          <a:prstGeom prst="rect">
            <a:avLst/>
          </a:prstGeom>
        </p:spPr>
      </p:pic>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57216"/>
            <a:ext cx="10972800" cy="995631"/>
          </a:xfrm>
          <a:prstGeom prst="rect">
            <a:avLst/>
          </a:prstGeom>
        </p:spPr>
      </p:pic>
      <p:sp>
        <p:nvSpPr>
          <p:cNvPr id="17" name="Rectangle 16"/>
          <p:cNvSpPr/>
          <p:nvPr userDrawn="1"/>
        </p:nvSpPr>
        <p:spPr>
          <a:xfrm rot="17170939">
            <a:off x="2202726" y="1703544"/>
            <a:ext cx="91538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30"/>
          <p:cNvSpPr>
            <a:spLocks noGrp="1"/>
          </p:cNvSpPr>
          <p:nvPr>
            <p:ph type="body" sz="quarter" idx="18"/>
          </p:nvPr>
        </p:nvSpPr>
        <p:spPr>
          <a:xfrm>
            <a:off x="961627" y="2715766"/>
            <a:ext cx="5050533"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3" name="Text Placeholder 30"/>
          <p:cNvSpPr>
            <a:spLocks noGrp="1"/>
          </p:cNvSpPr>
          <p:nvPr>
            <p:ph type="body" sz="quarter" idx="23"/>
          </p:nvPr>
        </p:nvSpPr>
        <p:spPr>
          <a:xfrm>
            <a:off x="961628" y="3183901"/>
            <a:ext cx="4844476"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4" name="Text Placeholder 30"/>
          <p:cNvSpPr>
            <a:spLocks noGrp="1"/>
          </p:cNvSpPr>
          <p:nvPr>
            <p:ph type="body" sz="quarter" idx="25"/>
          </p:nvPr>
        </p:nvSpPr>
        <p:spPr>
          <a:xfrm>
            <a:off x="961628" y="3641101"/>
            <a:ext cx="461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5" name="Text Placeholder 30"/>
          <p:cNvSpPr>
            <a:spLocks noGrp="1"/>
          </p:cNvSpPr>
          <p:nvPr>
            <p:ph type="body" sz="quarter" idx="27"/>
          </p:nvPr>
        </p:nvSpPr>
        <p:spPr>
          <a:xfrm>
            <a:off x="961628" y="4107445"/>
            <a:ext cx="4387276"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2076984045"/>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1000"/>
                                        <p:tgtEl>
                                          <p:spTgt spid="17"/>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850"/>
                                        <p:tgtEl>
                                          <p:spTgt spid="15"/>
                                        </p:tgtEl>
                                      </p:cBhvr>
                                    </p:animEffect>
                                  </p:childTnLst>
                                </p:cTn>
                              </p:par>
                              <p:par>
                                <p:cTn id="11" presetID="22" presetClass="entr" presetSubtype="2" fill="hold" grpId="0" nodeType="withEffect">
                                  <p:stCondLst>
                                    <p:cond delay="1250"/>
                                  </p:stCondLst>
                                  <p:childTnLst>
                                    <p:set>
                                      <p:cBhvr>
                                        <p:cTn id="12" dur="1" fill="hold">
                                          <p:stCondLst>
                                            <p:cond delay="0"/>
                                          </p:stCondLst>
                                        </p:cTn>
                                        <p:tgtEl>
                                          <p:spTgt spid="18"/>
                                        </p:tgtEl>
                                        <p:attrNameLst>
                                          <p:attrName>style.visibility</p:attrName>
                                        </p:attrNameLst>
                                      </p:cBhvr>
                                      <p:to>
                                        <p:strVal val="visible"/>
                                      </p:to>
                                    </p:set>
                                    <p:animEffect transition="in" filter="wipe(right)">
                                      <p:cBhvr>
                                        <p:cTn id="13" dur="500"/>
                                        <p:tgtEl>
                                          <p:spTgt spid="18"/>
                                        </p:tgtEl>
                                      </p:cBhvr>
                                    </p:animEffect>
                                  </p:childTnLst>
                                </p:cTn>
                              </p:par>
                              <p:par>
                                <p:cTn id="14" presetID="22" presetClass="entr" presetSubtype="1" fill="hold" grpId="0" nodeType="withEffect">
                                  <p:stCondLst>
                                    <p:cond delay="150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75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750"/>
                                        <p:tgtEl>
                                          <p:spTgt spid="13"/>
                                        </p:tgtEl>
                                      </p:cBhvr>
                                    </p:animEffect>
                                  </p:childTnLst>
                                </p:cTn>
                              </p:par>
                            </p:childTnLst>
                          </p:cTn>
                        </p:par>
                        <p:par>
                          <p:cTn id="24" fill="hold">
                            <p:stCondLst>
                              <p:cond delay="275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750"/>
                                        <p:tgtEl>
                                          <p:spTgt spid="2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350"/>
                                        <p:tgtEl>
                                          <p:spTgt spid="11"/>
                                        </p:tgtEl>
                                      </p:cBhvr>
                                    </p:animEffect>
                                  </p:childTnLst>
                                </p:cTn>
                              </p:par>
                              <p:par>
                                <p:cTn id="31" presetID="22" presetClass="entr" presetSubtype="1" fill="hold" grpId="0" nodeType="withEffect">
                                  <p:stCondLst>
                                    <p:cond delay="50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par>
                                <p:cTn id="34" presetID="22" presetClass="entr" presetSubtype="8" fill="hold" grpId="0" nodeType="withEffect">
                                  <p:stCondLst>
                                    <p:cond delay="75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750"/>
                                        <p:tgtEl>
                                          <p:spTgt spid="3"/>
                                        </p:tgtEl>
                                      </p:cBhvr>
                                    </p:animEffect>
                                  </p:childTnLst>
                                </p:cTn>
                              </p:par>
                            </p:childTnLst>
                          </p:cTn>
                        </p:par>
                        <p:par>
                          <p:cTn id="37" fill="hold">
                            <p:stCondLst>
                              <p:cond delay="4250"/>
                            </p:stCondLst>
                            <p:childTnLst>
                              <p:par>
                                <p:cTn id="38" presetID="22" presetClass="entr" presetSubtype="8" fill="hold" nodeType="afterEffect">
                                  <p:stCondLst>
                                    <p:cond delay="50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par>
                          <p:cTn id="41" fill="hold">
                            <p:stCondLst>
                              <p:cond delay="5250"/>
                            </p:stCondLst>
                            <p:childTnLst>
                              <p:par>
                                <p:cTn id="42" presetID="22" presetClass="entr" presetSubtype="4" fill="hold" grpId="0" nodeType="afterEffect">
                                  <p:stCondLst>
                                    <p:cond delay="250"/>
                                  </p:stCondLst>
                                  <p:childTnLst>
                                    <p:set>
                                      <p:cBhvr>
                                        <p:cTn id="43" dur="1" fill="hold">
                                          <p:stCondLst>
                                            <p:cond delay="0"/>
                                          </p:stCondLst>
                                        </p:cTn>
                                        <p:tgtEl>
                                          <p:spTgt spid="25">
                                            <p:txEl>
                                              <p:pRg st="0" end="0"/>
                                            </p:txEl>
                                          </p:spTgt>
                                        </p:tgtEl>
                                        <p:attrNameLst>
                                          <p:attrName>style.visibility</p:attrName>
                                        </p:attrNameLst>
                                      </p:cBhvr>
                                      <p:to>
                                        <p:strVal val="visible"/>
                                      </p:to>
                                    </p:set>
                                    <p:animEffect transition="in" filter="wipe(down)">
                                      <p:cBhvr>
                                        <p:cTn id="44" dur="750"/>
                                        <p:tgtEl>
                                          <p:spTgt spid="25">
                                            <p:txEl>
                                              <p:pRg st="0" end="0"/>
                                            </p:tx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2">
                                            <p:txEl>
                                              <p:pRg st="0" end="0"/>
                                            </p:txEl>
                                          </p:spTgt>
                                        </p:tgtEl>
                                        <p:attrNameLst>
                                          <p:attrName>style.visibility</p:attrName>
                                        </p:attrNameLst>
                                      </p:cBhvr>
                                      <p:to>
                                        <p:strVal val="visible"/>
                                      </p:to>
                                    </p:set>
                                    <p:animEffect transition="in" filter="wipe(left)">
                                      <p:cBhvr>
                                        <p:cTn id="47" dur="750"/>
                                        <p:tgtEl>
                                          <p:spTgt spid="32">
                                            <p:txEl>
                                              <p:pRg st="0" end="0"/>
                                            </p:txEl>
                                          </p:spTgt>
                                        </p:tgtEl>
                                      </p:cBhvr>
                                    </p:animEffect>
                                  </p:childTnLst>
                                </p:cTn>
                              </p:par>
                              <p:par>
                                <p:cTn id="48" presetID="22" presetClass="entr" presetSubtype="8" fill="hold" grpId="0" nodeType="withEffect">
                                  <p:stCondLst>
                                    <p:cond delay="500"/>
                                  </p:stCondLst>
                                  <p:childTnLst>
                                    <p:set>
                                      <p:cBhvr>
                                        <p:cTn id="49" dur="1" fill="hold">
                                          <p:stCondLst>
                                            <p:cond delay="0"/>
                                          </p:stCondLst>
                                        </p:cTn>
                                        <p:tgtEl>
                                          <p:spTgt spid="33">
                                            <p:txEl>
                                              <p:pRg st="0" end="0"/>
                                            </p:txEl>
                                          </p:spTgt>
                                        </p:tgtEl>
                                        <p:attrNameLst>
                                          <p:attrName>style.visibility</p:attrName>
                                        </p:attrNameLst>
                                      </p:cBhvr>
                                      <p:to>
                                        <p:strVal val="visible"/>
                                      </p:to>
                                    </p:set>
                                    <p:animEffect transition="in" filter="wipe(left)">
                                      <p:cBhvr>
                                        <p:cTn id="50" dur="750"/>
                                        <p:tgtEl>
                                          <p:spTgt spid="33">
                                            <p:txEl>
                                              <p:pRg st="0" end="0"/>
                                            </p:txEl>
                                          </p:spTgt>
                                        </p:tgtEl>
                                      </p:cBhvr>
                                    </p:animEffect>
                                  </p:childTnLst>
                                </p:cTn>
                              </p:par>
                              <p:par>
                                <p:cTn id="51" presetID="22" presetClass="entr" presetSubtype="8" fill="hold" grpId="0" nodeType="withEffect">
                                  <p:stCondLst>
                                    <p:cond delay="1000"/>
                                  </p:stCondLst>
                                  <p:childTnLst>
                                    <p:set>
                                      <p:cBhvr>
                                        <p:cTn id="52" dur="1" fill="hold">
                                          <p:stCondLst>
                                            <p:cond delay="0"/>
                                          </p:stCondLst>
                                        </p:cTn>
                                        <p:tgtEl>
                                          <p:spTgt spid="34">
                                            <p:txEl>
                                              <p:pRg st="0" end="0"/>
                                            </p:txEl>
                                          </p:spTgt>
                                        </p:tgtEl>
                                        <p:attrNameLst>
                                          <p:attrName>style.visibility</p:attrName>
                                        </p:attrNameLst>
                                      </p:cBhvr>
                                      <p:to>
                                        <p:strVal val="visible"/>
                                      </p:to>
                                    </p:set>
                                    <p:animEffect transition="in" filter="wipe(left)">
                                      <p:cBhvr>
                                        <p:cTn id="53" dur="750"/>
                                        <p:tgtEl>
                                          <p:spTgt spid="34">
                                            <p:txEl>
                                              <p:pRg st="0" end="0"/>
                                            </p:txEl>
                                          </p:spTgt>
                                        </p:tgtEl>
                                      </p:cBhvr>
                                    </p:animEffect>
                                  </p:childTnLst>
                                </p:cTn>
                              </p:par>
                              <p:par>
                                <p:cTn id="54" presetID="22" presetClass="entr" presetSubtype="8" fill="hold" grpId="0" nodeType="withEffect">
                                  <p:stCondLst>
                                    <p:cond delay="1500"/>
                                  </p:stCondLst>
                                  <p:childTnLst>
                                    <p:set>
                                      <p:cBhvr>
                                        <p:cTn id="55" dur="1" fill="hold">
                                          <p:stCondLst>
                                            <p:cond delay="0"/>
                                          </p:stCondLst>
                                        </p:cTn>
                                        <p:tgtEl>
                                          <p:spTgt spid="35">
                                            <p:txEl>
                                              <p:pRg st="0" end="0"/>
                                            </p:txEl>
                                          </p:spTgt>
                                        </p:tgtEl>
                                        <p:attrNameLst>
                                          <p:attrName>style.visibility</p:attrName>
                                        </p:attrNameLst>
                                      </p:cBhvr>
                                      <p:to>
                                        <p:strVal val="visible"/>
                                      </p:to>
                                    </p:set>
                                    <p:animEffect transition="in" filter="wipe(left)">
                                      <p:cBhvr>
                                        <p:cTn id="56" dur="75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21" grpId="0" animBg="1"/>
      <p:bldP spid="25" grpId="0" build="p">
        <p:tmplLst>
          <p:tmpl>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2000"/>
                        <p:tgtEl>
                          <p:spTgt spid="25"/>
                        </p:tgtEl>
                      </p:cBhvr>
                    </p:animEffect>
                  </p:childTnLst>
                </p:cTn>
              </p:par>
            </p:tnLst>
          </p:tmpl>
          <p:tmpl lvl="1">
            <p:tnLst>
              <p:par>
                <p:cTn presetID="22" presetClass="entr" presetSubtype="4" fill="hold" nodeType="after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wipe(down)">
                      <p:cBhvr>
                        <p:cTn dur="750"/>
                        <p:tgtEl>
                          <p:spTgt spid="25"/>
                        </p:tgtEl>
                      </p:cBhvr>
                    </p:animEffect>
                  </p:childTnLst>
                </p:cTn>
              </p:par>
            </p:tnLst>
          </p:tmpl>
        </p:tmplLst>
      </p:bldP>
      <p:bldP spid="10" grpId="0" animBg="1"/>
      <p:bldP spid="12" grpId="0" animBg="1"/>
      <p:bldP spid="11" grpId="0" animBg="1"/>
      <p:bldP spid="15" grpId="0" animBg="1"/>
      <p:bldP spid="18" grpId="0" animBg="1"/>
      <p:bldP spid="19" grpId="0" animBg="1"/>
      <p:bldP spid="17" grpId="0" animBg="1"/>
      <p:bldP spid="32" grpId="0" build="p">
        <p:tmplLst>
          <p:tmpl lvl="1">
            <p:tnLst>
              <p:par>
                <p:cTn presetID="22" presetClass="entr" presetSubtype="8"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750"/>
                        <p:tgtEl>
                          <p:spTgt spid="32"/>
                        </p:tgtEl>
                      </p:cBhvr>
                    </p:animEffect>
                  </p:childTnLst>
                </p:cTn>
              </p:par>
            </p:tnLst>
          </p:tmpl>
        </p:tmplLst>
      </p:bldP>
      <p:bldP spid="33" grpId="0" build="p">
        <p:tmplLst>
          <p:tmpl lvl="1">
            <p:tnLst>
              <p:par>
                <p:cTn presetID="22" presetClass="entr" presetSubtype="8"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Effect transition="in" filter="wipe(left)">
                      <p:cBhvr>
                        <p:cTn dur="750"/>
                        <p:tgtEl>
                          <p:spTgt spid="33"/>
                        </p:tgtEl>
                      </p:cBhvr>
                    </p:animEffect>
                  </p:childTnLst>
                </p:cTn>
              </p:par>
            </p:tnLst>
          </p:tmpl>
        </p:tmplLst>
      </p:bldP>
      <p:bldP spid="34" grpId="0" build="p">
        <p:tmplLst>
          <p:tmpl lvl="1">
            <p:tnLst>
              <p:par>
                <p:cTn presetID="22" presetClass="entr" presetSubtype="8" fill="hold" nodeType="withEffect">
                  <p:stCondLst>
                    <p:cond delay="1000"/>
                  </p:stCondLst>
                  <p:childTnLst>
                    <p:set>
                      <p:cBhvr>
                        <p:cTn dur="1" fill="hold">
                          <p:stCondLst>
                            <p:cond delay="0"/>
                          </p:stCondLst>
                        </p:cTn>
                        <p:tgtEl>
                          <p:spTgt spid="34"/>
                        </p:tgtEl>
                        <p:attrNameLst>
                          <p:attrName>style.visibility</p:attrName>
                        </p:attrNameLst>
                      </p:cBhvr>
                      <p:to>
                        <p:strVal val="visible"/>
                      </p:to>
                    </p:set>
                    <p:animEffect transition="in" filter="wipe(left)">
                      <p:cBhvr>
                        <p:cTn dur="750"/>
                        <p:tgtEl>
                          <p:spTgt spid="34"/>
                        </p:tgtEl>
                      </p:cBhvr>
                    </p:animEffect>
                  </p:childTnLst>
                </p:cTn>
              </p:par>
            </p:tnLst>
          </p:tmpl>
        </p:tmplLst>
      </p:bldP>
      <p:bldP spid="35" grpId="0" build="p">
        <p:tmplLst>
          <p:tmpl lvl="1">
            <p:tnLst>
              <p:par>
                <p:cTn presetID="22" presetClass="entr" presetSubtype="8" fill="hold" nodeType="withEffect">
                  <p:stCondLst>
                    <p:cond delay="1500"/>
                  </p:stCondLst>
                  <p:childTnLst>
                    <p:set>
                      <p:cBhvr>
                        <p:cTn dur="1" fill="hold">
                          <p:stCondLst>
                            <p:cond delay="0"/>
                          </p:stCondLst>
                        </p:cTn>
                        <p:tgtEl>
                          <p:spTgt spid="35"/>
                        </p:tgtEl>
                        <p:attrNameLst>
                          <p:attrName>style.visibility</p:attrName>
                        </p:attrNameLst>
                      </p:cBhvr>
                      <p:to>
                        <p:strVal val="visible"/>
                      </p:to>
                    </p:set>
                    <p:animEffect transition="in" filter="wipe(left)">
                      <p:cBhvr>
                        <p:cTn dur="750"/>
                        <p:tgtEl>
                          <p:spTgt spid="35"/>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Icon list">
    <p:spTree>
      <p:nvGrpSpPr>
        <p:cNvPr id="1" name=""/>
        <p:cNvGrpSpPr/>
        <p:nvPr/>
      </p:nvGrpSpPr>
      <p:grpSpPr>
        <a:xfrm>
          <a:off x="0" y="0"/>
          <a:ext cx="0" cy="0"/>
          <a:chOff x="0" y="0"/>
          <a:chExt cx="0" cy="0"/>
        </a:xfrm>
      </p:grpSpPr>
      <p:sp>
        <p:nvSpPr>
          <p:cNvPr id="3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3" name="Rectangle 9"/>
          <p:cNvSpPr/>
          <p:nvPr userDrawn="1"/>
        </p:nvSpPr>
        <p:spPr>
          <a:xfrm>
            <a:off x="5815391" y="4775294"/>
            <a:ext cx="3331027" cy="369904"/>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 name="connsiteX0" fmla="*/ 214246 w 2244436"/>
              <a:gd name="connsiteY0" fmla="*/ 0 h 1572769"/>
              <a:gd name="connsiteX1" fmla="*/ 2244436 w 2244436"/>
              <a:gd name="connsiteY1" fmla="*/ 23750 h 1572769"/>
              <a:gd name="connsiteX2" fmla="*/ 2244435 w 2244436"/>
              <a:gd name="connsiteY2" fmla="*/ 1572769 h 1572769"/>
              <a:gd name="connsiteX3" fmla="*/ 0 w 2244436"/>
              <a:gd name="connsiteY3" fmla="*/ 1572767 h 1572769"/>
              <a:gd name="connsiteX4" fmla="*/ 214246 w 2244436"/>
              <a:gd name="connsiteY4" fmla="*/ 0 h 1572769"/>
              <a:gd name="connsiteX0" fmla="*/ 21424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214246 w 2244436"/>
              <a:gd name="connsiteY4" fmla="*/ 0 h 1549019"/>
              <a:gd name="connsiteX0" fmla="*/ 203647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203647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193048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193048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224846 w 2244436"/>
              <a:gd name="connsiteY0" fmla="*/ 0 h 1549021"/>
              <a:gd name="connsiteX1" fmla="*/ 2244436 w 2244436"/>
              <a:gd name="connsiteY1" fmla="*/ 2 h 1549021"/>
              <a:gd name="connsiteX2" fmla="*/ 2244435 w 2244436"/>
              <a:gd name="connsiteY2" fmla="*/ 1549021 h 1549021"/>
              <a:gd name="connsiteX3" fmla="*/ 0 w 2244436"/>
              <a:gd name="connsiteY3" fmla="*/ 1549019 h 1549021"/>
              <a:gd name="connsiteX4" fmla="*/ 224846 w 2244436"/>
              <a:gd name="connsiteY4" fmla="*/ 0 h 1549021"/>
              <a:gd name="connsiteX0" fmla="*/ 203648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203648 w 2223238"/>
              <a:gd name="connsiteY4" fmla="*/ 0 h 1549021"/>
              <a:gd name="connsiteX0" fmla="*/ 75602 w 2095192"/>
              <a:gd name="connsiteY0" fmla="*/ 0 h 1572765"/>
              <a:gd name="connsiteX1" fmla="*/ 2095192 w 2095192"/>
              <a:gd name="connsiteY1" fmla="*/ 2 h 1572765"/>
              <a:gd name="connsiteX2" fmla="*/ 2095191 w 2095192"/>
              <a:gd name="connsiteY2" fmla="*/ 1549021 h 1572765"/>
              <a:gd name="connsiteX3" fmla="*/ 0 w 2095192"/>
              <a:gd name="connsiteY3" fmla="*/ 1572765 h 1572765"/>
              <a:gd name="connsiteX4" fmla="*/ 75602 w 2095192"/>
              <a:gd name="connsiteY4" fmla="*/ 0 h 1572765"/>
              <a:gd name="connsiteX0" fmla="*/ 80137 w 2095192"/>
              <a:gd name="connsiteY0" fmla="*/ 0 h 1572765"/>
              <a:gd name="connsiteX1" fmla="*/ 2095192 w 2095192"/>
              <a:gd name="connsiteY1" fmla="*/ 2 h 1572765"/>
              <a:gd name="connsiteX2" fmla="*/ 2095191 w 2095192"/>
              <a:gd name="connsiteY2" fmla="*/ 1549021 h 1572765"/>
              <a:gd name="connsiteX3" fmla="*/ 0 w 2095192"/>
              <a:gd name="connsiteY3" fmla="*/ 1572765 h 1572765"/>
              <a:gd name="connsiteX4" fmla="*/ 80137 w 2095192"/>
              <a:gd name="connsiteY4" fmla="*/ 0 h 1572765"/>
              <a:gd name="connsiteX0" fmla="*/ 65020 w 2080075"/>
              <a:gd name="connsiteY0" fmla="*/ 0 h 1572765"/>
              <a:gd name="connsiteX1" fmla="*/ 2080075 w 2080075"/>
              <a:gd name="connsiteY1" fmla="*/ 2 h 1572765"/>
              <a:gd name="connsiteX2" fmla="*/ 2080074 w 2080075"/>
              <a:gd name="connsiteY2" fmla="*/ 1549021 h 1572765"/>
              <a:gd name="connsiteX3" fmla="*/ 0 w 2080075"/>
              <a:gd name="connsiteY3" fmla="*/ 1572765 h 1572765"/>
              <a:gd name="connsiteX4" fmla="*/ 65020 w 2080075"/>
              <a:gd name="connsiteY4" fmla="*/ 0 h 1572765"/>
              <a:gd name="connsiteX0" fmla="*/ 68044 w 2080075"/>
              <a:gd name="connsiteY0" fmla="*/ 0 h 1572765"/>
              <a:gd name="connsiteX1" fmla="*/ 2080075 w 2080075"/>
              <a:gd name="connsiteY1" fmla="*/ 2 h 1572765"/>
              <a:gd name="connsiteX2" fmla="*/ 2080074 w 2080075"/>
              <a:gd name="connsiteY2" fmla="*/ 1549021 h 1572765"/>
              <a:gd name="connsiteX3" fmla="*/ 0 w 2080075"/>
              <a:gd name="connsiteY3" fmla="*/ 1572765 h 1572765"/>
              <a:gd name="connsiteX4" fmla="*/ 68044 w 2080075"/>
              <a:gd name="connsiteY4" fmla="*/ 0 h 1572765"/>
              <a:gd name="connsiteX0" fmla="*/ 68044 w 2081586"/>
              <a:gd name="connsiteY0" fmla="*/ 0 h 1580018"/>
              <a:gd name="connsiteX1" fmla="*/ 2080075 w 2081586"/>
              <a:gd name="connsiteY1" fmla="*/ 2 h 1580018"/>
              <a:gd name="connsiteX2" fmla="*/ 2081586 w 2081586"/>
              <a:gd name="connsiteY2" fmla="*/ 1580018 h 1580018"/>
              <a:gd name="connsiteX3" fmla="*/ 0 w 2081586"/>
              <a:gd name="connsiteY3" fmla="*/ 1572765 h 1580018"/>
              <a:gd name="connsiteX4" fmla="*/ 68044 w 2081586"/>
              <a:gd name="connsiteY4" fmla="*/ 0 h 1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586" h="1580018">
                <a:moveTo>
                  <a:pt x="68044" y="0"/>
                </a:moveTo>
                <a:lnTo>
                  <a:pt x="2080075" y="2"/>
                </a:lnTo>
                <a:cubicBezTo>
                  <a:pt x="2080075" y="520300"/>
                  <a:pt x="2081586" y="1059720"/>
                  <a:pt x="2081586" y="1580018"/>
                </a:cubicBezTo>
                <a:lnTo>
                  <a:pt x="0" y="1572765"/>
                </a:lnTo>
                <a:lnTo>
                  <a:pt x="68044"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sz="quarter" idx="14"/>
          </p:nvPr>
        </p:nvSpPr>
        <p:spPr>
          <a:xfrm>
            <a:off x="5921056" y="2428875"/>
            <a:ext cx="3222943" cy="2350008"/>
          </a:xfrm>
          <a:custGeom>
            <a:avLst/>
            <a:gdLst>
              <a:gd name="connsiteX0" fmla="*/ 0 w 3222943"/>
              <a:gd name="connsiteY0" fmla="*/ 0 h 2346325"/>
              <a:gd name="connsiteX1" fmla="*/ 3222943 w 3222943"/>
              <a:gd name="connsiteY1" fmla="*/ 0 h 2346325"/>
              <a:gd name="connsiteX2" fmla="*/ 3222943 w 3222943"/>
              <a:gd name="connsiteY2" fmla="*/ 2346325 h 2346325"/>
              <a:gd name="connsiteX3" fmla="*/ 0 w 3222943"/>
              <a:gd name="connsiteY3" fmla="*/ 2346325 h 2346325"/>
              <a:gd name="connsiteX4" fmla="*/ 0 w 3222943"/>
              <a:gd name="connsiteY4" fmla="*/ 0 h 2346325"/>
              <a:gd name="connsiteX0" fmla="*/ 680484 w 3222943"/>
              <a:gd name="connsiteY0" fmla="*/ 0 h 2346325"/>
              <a:gd name="connsiteX1" fmla="*/ 3222943 w 3222943"/>
              <a:gd name="connsiteY1" fmla="*/ 0 h 2346325"/>
              <a:gd name="connsiteX2" fmla="*/ 3222943 w 3222943"/>
              <a:gd name="connsiteY2" fmla="*/ 2346325 h 2346325"/>
              <a:gd name="connsiteX3" fmla="*/ 0 w 3222943"/>
              <a:gd name="connsiteY3" fmla="*/ 2346325 h 2346325"/>
              <a:gd name="connsiteX4" fmla="*/ 680484 w 3222943"/>
              <a:gd name="connsiteY4" fmla="*/ 0 h 2346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943" h="2346325">
                <a:moveTo>
                  <a:pt x="680484" y="0"/>
                </a:moveTo>
                <a:lnTo>
                  <a:pt x="3222943" y="0"/>
                </a:lnTo>
                <a:lnTo>
                  <a:pt x="3222943" y="2346325"/>
                </a:lnTo>
                <a:lnTo>
                  <a:pt x="0" y="2346325"/>
                </a:lnTo>
                <a:lnTo>
                  <a:pt x="680484" y="0"/>
                </a:lnTo>
                <a:close/>
              </a:path>
            </a:pathLst>
          </a:custGeom>
          <a:solidFill>
            <a:srgbClr val="CBCBCB"/>
          </a:solidFill>
        </p:spPr>
        <p:txBody>
          <a:bodyPr anchor="ctr"/>
          <a:lstStyle>
            <a:lvl1pPr algn="ctr">
              <a:defRPr sz="1200"/>
            </a:lvl1pPr>
          </a:lstStyle>
          <a:p>
            <a:endParaRPr lang="en-US" dirty="0"/>
          </a:p>
        </p:txBody>
      </p:sp>
      <p:sp>
        <p:nvSpPr>
          <p:cNvPr id="21" name="Picture Placeholder 2"/>
          <p:cNvSpPr>
            <a:spLocks noGrp="1"/>
          </p:cNvSpPr>
          <p:nvPr>
            <p:ph type="pic" sz="quarter" idx="15"/>
          </p:nvPr>
        </p:nvSpPr>
        <p:spPr>
          <a:xfrm>
            <a:off x="-9144" y="0"/>
            <a:ext cx="7040881" cy="1572768"/>
          </a:xfrm>
          <a:custGeom>
            <a:avLst/>
            <a:gdLst>
              <a:gd name="connsiteX0" fmla="*/ 0 w 7054850"/>
              <a:gd name="connsiteY0" fmla="*/ 0 h 1584326"/>
              <a:gd name="connsiteX1" fmla="*/ 7054850 w 7054850"/>
              <a:gd name="connsiteY1" fmla="*/ 0 h 1584326"/>
              <a:gd name="connsiteX2" fmla="*/ 7054850 w 7054850"/>
              <a:gd name="connsiteY2" fmla="*/ 1584326 h 1584326"/>
              <a:gd name="connsiteX3" fmla="*/ 0 w 7054850"/>
              <a:gd name="connsiteY3" fmla="*/ 1584326 h 1584326"/>
              <a:gd name="connsiteX4" fmla="*/ 0 w 7054850"/>
              <a:gd name="connsiteY4" fmla="*/ 0 h 1584326"/>
              <a:gd name="connsiteX0" fmla="*/ 0 w 7054850"/>
              <a:gd name="connsiteY0" fmla="*/ 0 h 1584326"/>
              <a:gd name="connsiteX1" fmla="*/ 7054850 w 7054850"/>
              <a:gd name="connsiteY1" fmla="*/ 0 h 1584326"/>
              <a:gd name="connsiteX2" fmla="*/ 6587018 w 7054850"/>
              <a:gd name="connsiteY2" fmla="*/ 1584326 h 1584326"/>
              <a:gd name="connsiteX3" fmla="*/ 0 w 7054850"/>
              <a:gd name="connsiteY3" fmla="*/ 1584326 h 1584326"/>
              <a:gd name="connsiteX4" fmla="*/ 0 w 7054850"/>
              <a:gd name="connsiteY4" fmla="*/ 0 h 1584326"/>
              <a:gd name="connsiteX0" fmla="*/ 0 w 7065482"/>
              <a:gd name="connsiteY0" fmla="*/ 0 h 1584326"/>
              <a:gd name="connsiteX1" fmla="*/ 7065482 w 7065482"/>
              <a:gd name="connsiteY1" fmla="*/ 0 h 1584326"/>
              <a:gd name="connsiteX2" fmla="*/ 6587018 w 7065482"/>
              <a:gd name="connsiteY2" fmla="*/ 1584326 h 1584326"/>
              <a:gd name="connsiteX3" fmla="*/ 0 w 7065482"/>
              <a:gd name="connsiteY3" fmla="*/ 1584326 h 1584326"/>
              <a:gd name="connsiteX4" fmla="*/ 0 w 7065482"/>
              <a:gd name="connsiteY4" fmla="*/ 0 h 1584326"/>
              <a:gd name="connsiteX0" fmla="*/ 0 w 7054850"/>
              <a:gd name="connsiteY0" fmla="*/ 0 h 1584326"/>
              <a:gd name="connsiteX1" fmla="*/ 7054850 w 7054850"/>
              <a:gd name="connsiteY1" fmla="*/ 0 h 1584326"/>
              <a:gd name="connsiteX2" fmla="*/ 6587018 w 7054850"/>
              <a:gd name="connsiteY2" fmla="*/ 1584326 h 1584326"/>
              <a:gd name="connsiteX3" fmla="*/ 0 w 7054850"/>
              <a:gd name="connsiteY3" fmla="*/ 1584326 h 1584326"/>
              <a:gd name="connsiteX4" fmla="*/ 0 w 7054850"/>
              <a:gd name="connsiteY4" fmla="*/ 0 h 1584326"/>
              <a:gd name="connsiteX0" fmla="*/ 0 w 7044218"/>
              <a:gd name="connsiteY0" fmla="*/ 0 h 1584326"/>
              <a:gd name="connsiteX1" fmla="*/ 7044218 w 7044218"/>
              <a:gd name="connsiteY1" fmla="*/ 0 h 1584326"/>
              <a:gd name="connsiteX2" fmla="*/ 6587018 w 7044218"/>
              <a:gd name="connsiteY2" fmla="*/ 1584326 h 1584326"/>
              <a:gd name="connsiteX3" fmla="*/ 0 w 7044218"/>
              <a:gd name="connsiteY3" fmla="*/ 1584326 h 1584326"/>
              <a:gd name="connsiteX4" fmla="*/ 0 w 7044218"/>
              <a:gd name="connsiteY4" fmla="*/ 0 h 1584326"/>
              <a:gd name="connsiteX0" fmla="*/ 0 w 7044218"/>
              <a:gd name="connsiteY0" fmla="*/ 0 h 1584326"/>
              <a:gd name="connsiteX1" fmla="*/ 7044218 w 7044218"/>
              <a:gd name="connsiteY1" fmla="*/ 0 h 1584326"/>
              <a:gd name="connsiteX2" fmla="*/ 6587018 w 7044218"/>
              <a:gd name="connsiteY2" fmla="*/ 1584326 h 1584326"/>
              <a:gd name="connsiteX3" fmla="*/ 0 w 7044218"/>
              <a:gd name="connsiteY3" fmla="*/ 1584326 h 1584326"/>
              <a:gd name="connsiteX4" fmla="*/ 0 w 7044218"/>
              <a:gd name="connsiteY4" fmla="*/ 0 h 1584326"/>
              <a:gd name="connsiteX0" fmla="*/ 0 w 7044218"/>
              <a:gd name="connsiteY0" fmla="*/ 0 h 1584326"/>
              <a:gd name="connsiteX1" fmla="*/ 7044218 w 7044218"/>
              <a:gd name="connsiteY1" fmla="*/ 0 h 1584326"/>
              <a:gd name="connsiteX2" fmla="*/ 6565078 w 7044218"/>
              <a:gd name="connsiteY2" fmla="*/ 1584326 h 1584326"/>
              <a:gd name="connsiteX3" fmla="*/ 0 w 7044218"/>
              <a:gd name="connsiteY3" fmla="*/ 1584326 h 1584326"/>
              <a:gd name="connsiteX4" fmla="*/ 0 w 7044218"/>
              <a:gd name="connsiteY4" fmla="*/ 0 h 1584326"/>
              <a:gd name="connsiteX0" fmla="*/ 0 w 7029591"/>
              <a:gd name="connsiteY0" fmla="*/ 0 h 1584326"/>
              <a:gd name="connsiteX1" fmla="*/ 7029591 w 7029591"/>
              <a:gd name="connsiteY1" fmla="*/ 7455 h 1584326"/>
              <a:gd name="connsiteX2" fmla="*/ 6565078 w 7029591"/>
              <a:gd name="connsiteY2" fmla="*/ 1584326 h 1584326"/>
              <a:gd name="connsiteX3" fmla="*/ 0 w 7029591"/>
              <a:gd name="connsiteY3" fmla="*/ 1584326 h 1584326"/>
              <a:gd name="connsiteX4" fmla="*/ 0 w 7029591"/>
              <a:gd name="connsiteY4" fmla="*/ 0 h 1584326"/>
              <a:gd name="connsiteX0" fmla="*/ 0 w 7038204"/>
              <a:gd name="connsiteY0" fmla="*/ 0 h 1584326"/>
              <a:gd name="connsiteX1" fmla="*/ 7038204 w 7038204"/>
              <a:gd name="connsiteY1" fmla="*/ 7455 h 1584326"/>
              <a:gd name="connsiteX2" fmla="*/ 6565078 w 7038204"/>
              <a:gd name="connsiteY2" fmla="*/ 1584326 h 1584326"/>
              <a:gd name="connsiteX3" fmla="*/ 0 w 7038204"/>
              <a:gd name="connsiteY3" fmla="*/ 1584326 h 1584326"/>
              <a:gd name="connsiteX4" fmla="*/ 0 w 7038204"/>
              <a:gd name="connsiteY4" fmla="*/ 0 h 1584326"/>
              <a:gd name="connsiteX0" fmla="*/ 0 w 7038204"/>
              <a:gd name="connsiteY0" fmla="*/ 0 h 1584326"/>
              <a:gd name="connsiteX1" fmla="*/ 7038204 w 7038204"/>
              <a:gd name="connsiteY1" fmla="*/ 7455 h 1584326"/>
              <a:gd name="connsiteX2" fmla="*/ 6573692 w 7038204"/>
              <a:gd name="connsiteY2" fmla="*/ 1584326 h 1584326"/>
              <a:gd name="connsiteX3" fmla="*/ 0 w 7038204"/>
              <a:gd name="connsiteY3" fmla="*/ 1584326 h 1584326"/>
              <a:gd name="connsiteX4" fmla="*/ 0 w 7038204"/>
              <a:gd name="connsiteY4" fmla="*/ 0 h 1584326"/>
              <a:gd name="connsiteX0" fmla="*/ 0 w 7029592"/>
              <a:gd name="connsiteY0" fmla="*/ 0 h 1584326"/>
              <a:gd name="connsiteX1" fmla="*/ 7029592 w 7029592"/>
              <a:gd name="connsiteY1" fmla="*/ 7455 h 1584326"/>
              <a:gd name="connsiteX2" fmla="*/ 6573692 w 7029592"/>
              <a:gd name="connsiteY2" fmla="*/ 1584326 h 1584326"/>
              <a:gd name="connsiteX3" fmla="*/ 0 w 7029592"/>
              <a:gd name="connsiteY3" fmla="*/ 1584326 h 1584326"/>
              <a:gd name="connsiteX4" fmla="*/ 0 w 7029592"/>
              <a:gd name="connsiteY4" fmla="*/ 0 h 158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9592" h="1584326">
                <a:moveTo>
                  <a:pt x="0" y="0"/>
                </a:moveTo>
                <a:lnTo>
                  <a:pt x="7029592" y="7455"/>
                </a:lnTo>
                <a:lnTo>
                  <a:pt x="6573692" y="1584326"/>
                </a:lnTo>
                <a:lnTo>
                  <a:pt x="0" y="1584326"/>
                </a:lnTo>
                <a:lnTo>
                  <a:pt x="0" y="0"/>
                </a:lnTo>
                <a:close/>
              </a:path>
            </a:pathLst>
          </a:custGeom>
          <a:solidFill>
            <a:srgbClr val="EB2429"/>
          </a:solidFill>
        </p:spPr>
        <p:txBody>
          <a:bodyPr anchor="ctr"/>
          <a:lstStyle>
            <a:lvl1pPr algn="ctr">
              <a:defRPr sz="1200"/>
            </a:lvl1pPr>
          </a:lstStyle>
          <a:p>
            <a:endParaRPr lang="en-US" dirty="0"/>
          </a:p>
        </p:txBody>
      </p:sp>
      <p:sp>
        <p:nvSpPr>
          <p:cNvPr id="25" name="Text Placeholder 23"/>
          <p:cNvSpPr>
            <a:spLocks noGrp="1"/>
          </p:cNvSpPr>
          <p:nvPr>
            <p:ph type="body" sz="quarter" idx="44" hasCustomPrompt="1"/>
          </p:nvPr>
        </p:nvSpPr>
        <p:spPr>
          <a:xfrm>
            <a:off x="365743" y="1930980"/>
            <a:ext cx="3457122" cy="457890"/>
          </a:xfrm>
          <a:prstGeom prst="rect">
            <a:avLst/>
          </a:prstGeom>
          <a:noFill/>
        </p:spPr>
        <p:txBody>
          <a:bodyPr lIns="85293" tIns="42646" rIns="85293" bIns="42646">
            <a:noAutofit/>
          </a:bodyPr>
          <a:lstStyle>
            <a:lvl1pPr marL="0" indent="0" algn="l">
              <a:spcBef>
                <a:spcPts val="0"/>
              </a:spcBef>
              <a:buNone/>
              <a:defRPr sz="2800" b="0" spc="-100" baseline="0">
                <a:solidFill>
                  <a:srgbClr val="EB2429"/>
                </a:solidFill>
                <a:effectLst/>
                <a:latin typeface="+mj-lt"/>
                <a:ea typeface="Roboto"/>
                <a:cs typeface="Homizio" pitchFamily="2" charset="0"/>
              </a:defRPr>
            </a:lvl1pPr>
          </a:lstStyle>
          <a:p>
            <a:pPr lvl="0"/>
            <a:r>
              <a:rPr lang="en-US" dirty="0"/>
              <a:t>ICON LIST SAMPLE</a:t>
            </a:r>
          </a:p>
        </p:txBody>
      </p:sp>
      <p:sp>
        <p:nvSpPr>
          <p:cNvPr id="10" name="Rectangle 9"/>
          <p:cNvSpPr/>
          <p:nvPr userDrawn="1"/>
        </p:nvSpPr>
        <p:spPr>
          <a:xfrm>
            <a:off x="6899564" y="-1"/>
            <a:ext cx="2244436" cy="1549019"/>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436" h="1549019">
                <a:moveTo>
                  <a:pt x="415636" y="0"/>
                </a:moveTo>
                <a:lnTo>
                  <a:pt x="2244436" y="0"/>
                </a:lnTo>
                <a:cubicBezTo>
                  <a:pt x="2244436" y="520298"/>
                  <a:pt x="2244435" y="1028721"/>
                  <a:pt x="2244435" y="1549019"/>
                </a:cubicBezTo>
                <a:lnTo>
                  <a:pt x="0" y="1549017"/>
                </a:lnTo>
                <a:lnTo>
                  <a:pt x="41563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9"/>
          <p:cNvSpPr/>
          <p:nvPr userDrawn="1"/>
        </p:nvSpPr>
        <p:spPr>
          <a:xfrm>
            <a:off x="6614945" y="1620901"/>
            <a:ext cx="2529055" cy="762416"/>
          </a:xfrm>
          <a:custGeom>
            <a:avLst/>
            <a:gdLst>
              <a:gd name="connsiteX0" fmla="*/ 0 w 1828800"/>
              <a:gd name="connsiteY0" fmla="*/ 0 h 1572768"/>
              <a:gd name="connsiteX1" fmla="*/ 1828800 w 1828800"/>
              <a:gd name="connsiteY1" fmla="*/ 0 h 1572768"/>
              <a:gd name="connsiteX2" fmla="*/ 1828800 w 1828800"/>
              <a:gd name="connsiteY2" fmla="*/ 1572768 h 1572768"/>
              <a:gd name="connsiteX3" fmla="*/ 0 w 1828800"/>
              <a:gd name="connsiteY3" fmla="*/ 1572768 h 1572768"/>
              <a:gd name="connsiteX4" fmla="*/ 0 w 1828800"/>
              <a:gd name="connsiteY4" fmla="*/ 0 h 1572768"/>
              <a:gd name="connsiteX0" fmla="*/ 403761 w 2232561"/>
              <a:gd name="connsiteY0" fmla="*/ 0 h 1572768"/>
              <a:gd name="connsiteX1" fmla="*/ 2232561 w 2232561"/>
              <a:gd name="connsiteY1" fmla="*/ 0 h 1572768"/>
              <a:gd name="connsiteX2" fmla="*/ 2232561 w 2232561"/>
              <a:gd name="connsiteY2" fmla="*/ 1572768 h 1572768"/>
              <a:gd name="connsiteX3" fmla="*/ 0 w 2232561"/>
              <a:gd name="connsiteY3" fmla="*/ 1525267 h 1572768"/>
              <a:gd name="connsiteX4" fmla="*/ 403761 w 2232561"/>
              <a:gd name="connsiteY4" fmla="*/ 0 h 1572768"/>
              <a:gd name="connsiteX0" fmla="*/ 391886 w 2220686"/>
              <a:gd name="connsiteY0" fmla="*/ 0 h 1572768"/>
              <a:gd name="connsiteX1" fmla="*/ 2220686 w 2220686"/>
              <a:gd name="connsiteY1" fmla="*/ 0 h 1572768"/>
              <a:gd name="connsiteX2" fmla="*/ 2220686 w 2220686"/>
              <a:gd name="connsiteY2" fmla="*/ 1572768 h 1572768"/>
              <a:gd name="connsiteX3" fmla="*/ 0 w 2220686"/>
              <a:gd name="connsiteY3" fmla="*/ 1560893 h 1572768"/>
              <a:gd name="connsiteX4" fmla="*/ 391886 w 2220686"/>
              <a:gd name="connsiteY4" fmla="*/ 0 h 1572768"/>
              <a:gd name="connsiteX0" fmla="*/ 391886 w 2220686"/>
              <a:gd name="connsiteY0" fmla="*/ 0 h 1560893"/>
              <a:gd name="connsiteX1" fmla="*/ 2220686 w 2220686"/>
              <a:gd name="connsiteY1" fmla="*/ 0 h 1560893"/>
              <a:gd name="connsiteX2" fmla="*/ 2220686 w 2220686"/>
              <a:gd name="connsiteY2" fmla="*/ 1537142 h 1560893"/>
              <a:gd name="connsiteX3" fmla="*/ 0 w 2220686"/>
              <a:gd name="connsiteY3" fmla="*/ 1560893 h 1560893"/>
              <a:gd name="connsiteX4" fmla="*/ 391886 w 2220686"/>
              <a:gd name="connsiteY4" fmla="*/ 0 h 1560893"/>
              <a:gd name="connsiteX0" fmla="*/ 391886 w 2244436"/>
              <a:gd name="connsiteY0" fmla="*/ 0 h 1560893"/>
              <a:gd name="connsiteX1" fmla="*/ 2220686 w 2244436"/>
              <a:gd name="connsiteY1" fmla="*/ 0 h 1560893"/>
              <a:gd name="connsiteX2" fmla="*/ 2244436 w 2244436"/>
              <a:gd name="connsiteY2" fmla="*/ 1560893 h 1560893"/>
              <a:gd name="connsiteX3" fmla="*/ 0 w 2244436"/>
              <a:gd name="connsiteY3" fmla="*/ 1560893 h 1560893"/>
              <a:gd name="connsiteX4" fmla="*/ 391886 w 2244436"/>
              <a:gd name="connsiteY4" fmla="*/ 0 h 1560893"/>
              <a:gd name="connsiteX0" fmla="*/ 391886 w 2232560"/>
              <a:gd name="connsiteY0" fmla="*/ 0 h 1560893"/>
              <a:gd name="connsiteX1" fmla="*/ 2220686 w 2232560"/>
              <a:gd name="connsiteY1" fmla="*/ 0 h 1560893"/>
              <a:gd name="connsiteX2" fmla="*/ 2232560 w 2232560"/>
              <a:gd name="connsiteY2" fmla="*/ 1537142 h 1560893"/>
              <a:gd name="connsiteX3" fmla="*/ 0 w 2232560"/>
              <a:gd name="connsiteY3" fmla="*/ 1560893 h 1560893"/>
              <a:gd name="connsiteX4" fmla="*/ 391886 w 2232560"/>
              <a:gd name="connsiteY4" fmla="*/ 0 h 1560893"/>
              <a:gd name="connsiteX0" fmla="*/ 391886 w 2220686"/>
              <a:gd name="connsiteY0" fmla="*/ 0 h 1560893"/>
              <a:gd name="connsiteX1" fmla="*/ 2220686 w 2220686"/>
              <a:gd name="connsiteY1" fmla="*/ 0 h 1560893"/>
              <a:gd name="connsiteX2" fmla="*/ 2220685 w 2220686"/>
              <a:gd name="connsiteY2" fmla="*/ 1560893 h 1560893"/>
              <a:gd name="connsiteX3" fmla="*/ 0 w 2220686"/>
              <a:gd name="connsiteY3" fmla="*/ 1560893 h 1560893"/>
              <a:gd name="connsiteX4" fmla="*/ 391886 w 2220686"/>
              <a:gd name="connsiteY4" fmla="*/ 0 h 1560893"/>
              <a:gd name="connsiteX0" fmla="*/ 415636 w 2244436"/>
              <a:gd name="connsiteY0" fmla="*/ 0 h 1560893"/>
              <a:gd name="connsiteX1" fmla="*/ 2244436 w 2244436"/>
              <a:gd name="connsiteY1" fmla="*/ 0 h 1560893"/>
              <a:gd name="connsiteX2" fmla="*/ 2244435 w 2244436"/>
              <a:gd name="connsiteY2" fmla="*/ 1560893 h 1560893"/>
              <a:gd name="connsiteX3" fmla="*/ 0 w 2244436"/>
              <a:gd name="connsiteY3" fmla="*/ 1549017 h 1560893"/>
              <a:gd name="connsiteX4" fmla="*/ 415636 w 2244436"/>
              <a:gd name="connsiteY4" fmla="*/ 0 h 1560893"/>
              <a:gd name="connsiteX0" fmla="*/ 415636 w 2244436"/>
              <a:gd name="connsiteY0" fmla="*/ 0 h 1549017"/>
              <a:gd name="connsiteX1" fmla="*/ 2244436 w 2244436"/>
              <a:gd name="connsiteY1" fmla="*/ 0 h 1549017"/>
              <a:gd name="connsiteX2" fmla="*/ 2244435 w 2244436"/>
              <a:gd name="connsiteY2" fmla="*/ 1537143 h 1549017"/>
              <a:gd name="connsiteX3" fmla="*/ 0 w 2244436"/>
              <a:gd name="connsiteY3" fmla="*/ 1549017 h 1549017"/>
              <a:gd name="connsiteX4" fmla="*/ 415636 w 2244436"/>
              <a:gd name="connsiteY4" fmla="*/ 0 h 1549017"/>
              <a:gd name="connsiteX0" fmla="*/ 415636 w 2244436"/>
              <a:gd name="connsiteY0" fmla="*/ 0 h 1560894"/>
              <a:gd name="connsiteX1" fmla="*/ 2244436 w 2244436"/>
              <a:gd name="connsiteY1" fmla="*/ 0 h 1560894"/>
              <a:gd name="connsiteX2" fmla="*/ 2244435 w 2244436"/>
              <a:gd name="connsiteY2" fmla="*/ 1560894 h 1560894"/>
              <a:gd name="connsiteX3" fmla="*/ 0 w 2244436"/>
              <a:gd name="connsiteY3" fmla="*/ 1549017 h 1560894"/>
              <a:gd name="connsiteX4" fmla="*/ 415636 w 2244436"/>
              <a:gd name="connsiteY4" fmla="*/ 0 h 1560894"/>
              <a:gd name="connsiteX0" fmla="*/ 41563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415636 w 2244436"/>
              <a:gd name="connsiteY4" fmla="*/ 0 h 1549019"/>
              <a:gd name="connsiteX0" fmla="*/ 214246 w 2244436"/>
              <a:gd name="connsiteY0" fmla="*/ 0 h 1572769"/>
              <a:gd name="connsiteX1" fmla="*/ 2244436 w 2244436"/>
              <a:gd name="connsiteY1" fmla="*/ 23750 h 1572769"/>
              <a:gd name="connsiteX2" fmla="*/ 2244435 w 2244436"/>
              <a:gd name="connsiteY2" fmla="*/ 1572769 h 1572769"/>
              <a:gd name="connsiteX3" fmla="*/ 0 w 2244436"/>
              <a:gd name="connsiteY3" fmla="*/ 1572767 h 1572769"/>
              <a:gd name="connsiteX4" fmla="*/ 214246 w 2244436"/>
              <a:gd name="connsiteY4" fmla="*/ 0 h 1572769"/>
              <a:gd name="connsiteX0" fmla="*/ 214246 w 2244436"/>
              <a:gd name="connsiteY0" fmla="*/ 0 h 1549019"/>
              <a:gd name="connsiteX1" fmla="*/ 2244436 w 2244436"/>
              <a:gd name="connsiteY1" fmla="*/ 0 h 1549019"/>
              <a:gd name="connsiteX2" fmla="*/ 2244435 w 2244436"/>
              <a:gd name="connsiteY2" fmla="*/ 1549019 h 1549019"/>
              <a:gd name="connsiteX3" fmla="*/ 0 w 2244436"/>
              <a:gd name="connsiteY3" fmla="*/ 1549017 h 1549019"/>
              <a:gd name="connsiteX4" fmla="*/ 214246 w 2244436"/>
              <a:gd name="connsiteY4" fmla="*/ 0 h 1549019"/>
              <a:gd name="connsiteX0" fmla="*/ 203647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203647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193048 w 2244436"/>
              <a:gd name="connsiteY0" fmla="*/ 23750 h 1549019"/>
              <a:gd name="connsiteX1" fmla="*/ 2244436 w 2244436"/>
              <a:gd name="connsiteY1" fmla="*/ 0 h 1549019"/>
              <a:gd name="connsiteX2" fmla="*/ 2244435 w 2244436"/>
              <a:gd name="connsiteY2" fmla="*/ 1549019 h 1549019"/>
              <a:gd name="connsiteX3" fmla="*/ 0 w 2244436"/>
              <a:gd name="connsiteY3" fmla="*/ 1549017 h 1549019"/>
              <a:gd name="connsiteX4" fmla="*/ 193048 w 2244436"/>
              <a:gd name="connsiteY4" fmla="*/ 23750 h 1549019"/>
              <a:gd name="connsiteX0" fmla="*/ 214246 w 2244436"/>
              <a:gd name="connsiteY0" fmla="*/ 0 h 1572771"/>
              <a:gd name="connsiteX1" fmla="*/ 2244436 w 2244436"/>
              <a:gd name="connsiteY1" fmla="*/ 23752 h 1572771"/>
              <a:gd name="connsiteX2" fmla="*/ 2244435 w 2244436"/>
              <a:gd name="connsiteY2" fmla="*/ 1572771 h 1572771"/>
              <a:gd name="connsiteX3" fmla="*/ 0 w 2244436"/>
              <a:gd name="connsiteY3" fmla="*/ 1572769 h 1572771"/>
              <a:gd name="connsiteX4" fmla="*/ 214246 w 2244436"/>
              <a:gd name="connsiteY4" fmla="*/ 0 h 1572771"/>
              <a:gd name="connsiteX0" fmla="*/ 224846 w 2244436"/>
              <a:gd name="connsiteY0" fmla="*/ 0 h 1549021"/>
              <a:gd name="connsiteX1" fmla="*/ 2244436 w 2244436"/>
              <a:gd name="connsiteY1" fmla="*/ 2 h 1549021"/>
              <a:gd name="connsiteX2" fmla="*/ 2244435 w 2244436"/>
              <a:gd name="connsiteY2" fmla="*/ 1549021 h 1549021"/>
              <a:gd name="connsiteX3" fmla="*/ 0 w 2244436"/>
              <a:gd name="connsiteY3" fmla="*/ 1549019 h 1549021"/>
              <a:gd name="connsiteX4" fmla="*/ 224846 w 2244436"/>
              <a:gd name="connsiteY4" fmla="*/ 0 h 1549021"/>
              <a:gd name="connsiteX0" fmla="*/ 203648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203648 w 2223238"/>
              <a:gd name="connsiteY4" fmla="*/ 0 h 1549021"/>
              <a:gd name="connsiteX0" fmla="*/ 169261 w 2223238"/>
              <a:gd name="connsiteY0" fmla="*/ 0 h 1549021"/>
              <a:gd name="connsiteX1" fmla="*/ 2223238 w 2223238"/>
              <a:gd name="connsiteY1" fmla="*/ 2 h 1549021"/>
              <a:gd name="connsiteX2" fmla="*/ 2223237 w 2223238"/>
              <a:gd name="connsiteY2" fmla="*/ 1549021 h 1549021"/>
              <a:gd name="connsiteX3" fmla="*/ 0 w 2223238"/>
              <a:gd name="connsiteY3" fmla="*/ 1525267 h 1549021"/>
              <a:gd name="connsiteX4" fmla="*/ 169261 w 2223238"/>
              <a:gd name="connsiteY4" fmla="*/ 0 h 1549021"/>
              <a:gd name="connsiteX0" fmla="*/ 184306 w 2238283"/>
              <a:gd name="connsiteY0" fmla="*/ 0 h 1549021"/>
              <a:gd name="connsiteX1" fmla="*/ 2238283 w 2238283"/>
              <a:gd name="connsiteY1" fmla="*/ 2 h 1549021"/>
              <a:gd name="connsiteX2" fmla="*/ 2238282 w 2238283"/>
              <a:gd name="connsiteY2" fmla="*/ 1549021 h 1549021"/>
              <a:gd name="connsiteX3" fmla="*/ 0 w 2238283"/>
              <a:gd name="connsiteY3" fmla="*/ 1520429 h 1549021"/>
              <a:gd name="connsiteX4" fmla="*/ 184306 w 2238283"/>
              <a:gd name="connsiteY4" fmla="*/ 0 h 1549021"/>
              <a:gd name="connsiteX0" fmla="*/ 147770 w 2201747"/>
              <a:gd name="connsiteY0" fmla="*/ 0 h 1549021"/>
              <a:gd name="connsiteX1" fmla="*/ 2201747 w 2201747"/>
              <a:gd name="connsiteY1" fmla="*/ 2 h 1549021"/>
              <a:gd name="connsiteX2" fmla="*/ 2201746 w 2201747"/>
              <a:gd name="connsiteY2" fmla="*/ 1549021 h 1549021"/>
              <a:gd name="connsiteX3" fmla="*/ 0 w 2201747"/>
              <a:gd name="connsiteY3" fmla="*/ 1399477 h 1549021"/>
              <a:gd name="connsiteX4" fmla="*/ 147770 w 2201747"/>
              <a:gd name="connsiteY4" fmla="*/ 0 h 1549021"/>
              <a:gd name="connsiteX0" fmla="*/ 192902 w 2246879"/>
              <a:gd name="connsiteY0" fmla="*/ 0 h 1549021"/>
              <a:gd name="connsiteX1" fmla="*/ 2246879 w 2246879"/>
              <a:gd name="connsiteY1" fmla="*/ 2 h 1549021"/>
              <a:gd name="connsiteX2" fmla="*/ 2246878 w 2246879"/>
              <a:gd name="connsiteY2" fmla="*/ 1549021 h 1549021"/>
              <a:gd name="connsiteX3" fmla="*/ 0 w 2246879"/>
              <a:gd name="connsiteY3" fmla="*/ 1520429 h 1549021"/>
              <a:gd name="connsiteX4" fmla="*/ 192902 w 2246879"/>
              <a:gd name="connsiteY4" fmla="*/ 0 h 1549021"/>
              <a:gd name="connsiteX0" fmla="*/ 192902 w 2246879"/>
              <a:gd name="connsiteY0" fmla="*/ 0 h 1524831"/>
              <a:gd name="connsiteX1" fmla="*/ 2246879 w 2246879"/>
              <a:gd name="connsiteY1" fmla="*/ 2 h 1524831"/>
              <a:gd name="connsiteX2" fmla="*/ 2246878 w 2246879"/>
              <a:gd name="connsiteY2" fmla="*/ 1524831 h 1524831"/>
              <a:gd name="connsiteX3" fmla="*/ 0 w 2246879"/>
              <a:gd name="connsiteY3" fmla="*/ 1520429 h 1524831"/>
              <a:gd name="connsiteX4" fmla="*/ 192902 w 2246879"/>
              <a:gd name="connsiteY4" fmla="*/ 0 h 1524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79" h="1524831">
                <a:moveTo>
                  <a:pt x="192902" y="0"/>
                </a:moveTo>
                <a:lnTo>
                  <a:pt x="2246879" y="2"/>
                </a:lnTo>
                <a:cubicBezTo>
                  <a:pt x="2246879" y="520300"/>
                  <a:pt x="2246878" y="1004533"/>
                  <a:pt x="2246878" y="1524831"/>
                </a:cubicBezTo>
                <a:lnTo>
                  <a:pt x="0" y="1520429"/>
                </a:lnTo>
                <a:lnTo>
                  <a:pt x="192902"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arallelogram 10"/>
          <p:cNvSpPr/>
          <p:nvPr userDrawn="1"/>
        </p:nvSpPr>
        <p:spPr>
          <a:xfrm>
            <a:off x="6626289" y="-49002"/>
            <a:ext cx="650293" cy="1623472"/>
          </a:xfrm>
          <a:custGeom>
            <a:avLst/>
            <a:gdLst>
              <a:gd name="connsiteX0" fmla="*/ 0 w 329540"/>
              <a:gd name="connsiteY0" fmla="*/ 1560894 h 1560894"/>
              <a:gd name="connsiteX1" fmla="*/ 82385 w 329540"/>
              <a:gd name="connsiteY1" fmla="*/ 0 h 1560894"/>
              <a:gd name="connsiteX2" fmla="*/ 329540 w 329540"/>
              <a:gd name="connsiteY2" fmla="*/ 0 h 1560894"/>
              <a:gd name="connsiteX3" fmla="*/ 247155 w 329540"/>
              <a:gd name="connsiteY3" fmla="*/ 1560894 h 1560894"/>
              <a:gd name="connsiteX4" fmla="*/ 0 w 329540"/>
              <a:gd name="connsiteY4" fmla="*/ 1560894 h 1560894"/>
              <a:gd name="connsiteX0" fmla="*/ 0 w 739115"/>
              <a:gd name="connsiteY0" fmla="*/ 1560894 h 1560894"/>
              <a:gd name="connsiteX1" fmla="*/ 491960 w 739115"/>
              <a:gd name="connsiteY1" fmla="*/ 0 h 1560894"/>
              <a:gd name="connsiteX2" fmla="*/ 739115 w 739115"/>
              <a:gd name="connsiteY2" fmla="*/ 0 h 1560894"/>
              <a:gd name="connsiteX3" fmla="*/ 656730 w 739115"/>
              <a:gd name="connsiteY3" fmla="*/ 1560894 h 1560894"/>
              <a:gd name="connsiteX4" fmla="*/ 0 w 739115"/>
              <a:gd name="connsiteY4" fmla="*/ 1560894 h 1560894"/>
              <a:gd name="connsiteX0" fmla="*/ 0 w 739115"/>
              <a:gd name="connsiteY0" fmla="*/ 1560894 h 1560894"/>
              <a:gd name="connsiteX1" fmla="*/ 463385 w 739115"/>
              <a:gd name="connsiteY1" fmla="*/ 9525 h 1560894"/>
              <a:gd name="connsiteX2" fmla="*/ 739115 w 739115"/>
              <a:gd name="connsiteY2" fmla="*/ 0 h 1560894"/>
              <a:gd name="connsiteX3" fmla="*/ 656730 w 739115"/>
              <a:gd name="connsiteY3" fmla="*/ 1560894 h 1560894"/>
              <a:gd name="connsiteX4" fmla="*/ 0 w 739115"/>
              <a:gd name="connsiteY4" fmla="*/ 1560894 h 1560894"/>
              <a:gd name="connsiteX0" fmla="*/ 0 w 656730"/>
              <a:gd name="connsiteY0" fmla="*/ 1570419 h 1570419"/>
              <a:gd name="connsiteX1" fmla="*/ 463385 w 656730"/>
              <a:gd name="connsiteY1" fmla="*/ 19050 h 1570419"/>
              <a:gd name="connsiteX2" fmla="*/ 586715 w 656730"/>
              <a:gd name="connsiteY2" fmla="*/ 0 h 1570419"/>
              <a:gd name="connsiteX3" fmla="*/ 656730 w 656730"/>
              <a:gd name="connsiteY3" fmla="*/ 1570419 h 1570419"/>
              <a:gd name="connsiteX4" fmla="*/ 0 w 656730"/>
              <a:gd name="connsiteY4" fmla="*/ 1570419 h 1570419"/>
              <a:gd name="connsiteX0" fmla="*/ 0 w 586715"/>
              <a:gd name="connsiteY0" fmla="*/ 1570419 h 1570419"/>
              <a:gd name="connsiteX1" fmla="*/ 463385 w 586715"/>
              <a:gd name="connsiteY1" fmla="*/ 19050 h 1570419"/>
              <a:gd name="connsiteX2" fmla="*/ 586715 w 586715"/>
              <a:gd name="connsiteY2" fmla="*/ 0 h 1570419"/>
              <a:gd name="connsiteX3" fmla="*/ 170955 w 586715"/>
              <a:gd name="connsiteY3" fmla="*/ 1551369 h 1570419"/>
              <a:gd name="connsiteX4" fmla="*/ 0 w 586715"/>
              <a:gd name="connsiteY4" fmla="*/ 1570419 h 1570419"/>
              <a:gd name="connsiteX0" fmla="*/ 0 w 605765"/>
              <a:gd name="connsiteY0" fmla="*/ 1551369 h 1551369"/>
              <a:gd name="connsiteX1" fmla="*/ 463385 w 605765"/>
              <a:gd name="connsiteY1" fmla="*/ 0 h 1551369"/>
              <a:gd name="connsiteX2" fmla="*/ 605765 w 605765"/>
              <a:gd name="connsiteY2" fmla="*/ 0 h 1551369"/>
              <a:gd name="connsiteX3" fmla="*/ 170955 w 605765"/>
              <a:gd name="connsiteY3" fmla="*/ 1532319 h 1551369"/>
              <a:gd name="connsiteX4" fmla="*/ 0 w 605765"/>
              <a:gd name="connsiteY4" fmla="*/ 1551369 h 1551369"/>
              <a:gd name="connsiteX0" fmla="*/ 0 w 620396"/>
              <a:gd name="connsiteY0" fmla="*/ 1565999 h 1565999"/>
              <a:gd name="connsiteX1" fmla="*/ 463385 w 620396"/>
              <a:gd name="connsiteY1" fmla="*/ 14630 h 1565999"/>
              <a:gd name="connsiteX2" fmla="*/ 620396 w 620396"/>
              <a:gd name="connsiteY2" fmla="*/ 0 h 1565999"/>
              <a:gd name="connsiteX3" fmla="*/ 170955 w 620396"/>
              <a:gd name="connsiteY3" fmla="*/ 1546949 h 1565999"/>
              <a:gd name="connsiteX4" fmla="*/ 0 w 620396"/>
              <a:gd name="connsiteY4" fmla="*/ 1565999 h 1565999"/>
              <a:gd name="connsiteX0" fmla="*/ 0 w 620396"/>
              <a:gd name="connsiteY0" fmla="*/ 1566000 h 1566000"/>
              <a:gd name="connsiteX1" fmla="*/ 463385 w 620396"/>
              <a:gd name="connsiteY1" fmla="*/ 0 h 1566000"/>
              <a:gd name="connsiteX2" fmla="*/ 620396 w 620396"/>
              <a:gd name="connsiteY2" fmla="*/ 1 h 1566000"/>
              <a:gd name="connsiteX3" fmla="*/ 170955 w 620396"/>
              <a:gd name="connsiteY3" fmla="*/ 1546950 h 1566000"/>
              <a:gd name="connsiteX4" fmla="*/ 0 w 620396"/>
              <a:gd name="connsiteY4" fmla="*/ 1566000 h 1566000"/>
              <a:gd name="connsiteX0" fmla="*/ 0 w 605766"/>
              <a:gd name="connsiteY0" fmla="*/ 1544054 h 1546950"/>
              <a:gd name="connsiteX1" fmla="*/ 448755 w 605766"/>
              <a:gd name="connsiteY1" fmla="*/ 0 h 1546950"/>
              <a:gd name="connsiteX2" fmla="*/ 605766 w 605766"/>
              <a:gd name="connsiteY2" fmla="*/ 1 h 1546950"/>
              <a:gd name="connsiteX3" fmla="*/ 156325 w 605766"/>
              <a:gd name="connsiteY3" fmla="*/ 1546950 h 1546950"/>
              <a:gd name="connsiteX4" fmla="*/ 0 w 605766"/>
              <a:gd name="connsiteY4" fmla="*/ 1544054 h 1546950"/>
              <a:gd name="connsiteX0" fmla="*/ 0 w 613717"/>
              <a:gd name="connsiteY0" fmla="*/ 1575859 h 1575859"/>
              <a:gd name="connsiteX1" fmla="*/ 456706 w 613717"/>
              <a:gd name="connsiteY1" fmla="*/ 0 h 1575859"/>
              <a:gd name="connsiteX2" fmla="*/ 613717 w 613717"/>
              <a:gd name="connsiteY2" fmla="*/ 1 h 1575859"/>
              <a:gd name="connsiteX3" fmla="*/ 164276 w 613717"/>
              <a:gd name="connsiteY3" fmla="*/ 1546950 h 1575859"/>
              <a:gd name="connsiteX4" fmla="*/ 0 w 613717"/>
              <a:gd name="connsiteY4" fmla="*/ 1575859 h 1575859"/>
              <a:gd name="connsiteX0" fmla="*/ 0 w 613717"/>
              <a:gd name="connsiteY0" fmla="*/ 1575859 h 1575859"/>
              <a:gd name="connsiteX1" fmla="*/ 456706 w 613717"/>
              <a:gd name="connsiteY1" fmla="*/ 0 h 1575859"/>
              <a:gd name="connsiteX2" fmla="*/ 613717 w 613717"/>
              <a:gd name="connsiteY2" fmla="*/ 1 h 1575859"/>
              <a:gd name="connsiteX3" fmla="*/ 160301 w 613717"/>
              <a:gd name="connsiteY3" fmla="*/ 1574779 h 1575859"/>
              <a:gd name="connsiteX4" fmla="*/ 0 w 613717"/>
              <a:gd name="connsiteY4" fmla="*/ 1575859 h 1575859"/>
              <a:gd name="connsiteX0" fmla="*/ 0 w 621032"/>
              <a:gd name="connsiteY0" fmla="*/ 1568561 h 1574779"/>
              <a:gd name="connsiteX1" fmla="*/ 464021 w 621032"/>
              <a:gd name="connsiteY1" fmla="*/ 0 h 1574779"/>
              <a:gd name="connsiteX2" fmla="*/ 621032 w 621032"/>
              <a:gd name="connsiteY2" fmla="*/ 1 h 1574779"/>
              <a:gd name="connsiteX3" fmla="*/ 167616 w 621032"/>
              <a:gd name="connsiteY3" fmla="*/ 1574779 h 1574779"/>
              <a:gd name="connsiteX4" fmla="*/ 0 w 621032"/>
              <a:gd name="connsiteY4" fmla="*/ 1568561 h 1574779"/>
              <a:gd name="connsiteX0" fmla="*/ 0 w 621032"/>
              <a:gd name="connsiteY0" fmla="*/ 1575858 h 1575858"/>
              <a:gd name="connsiteX1" fmla="*/ 464021 w 621032"/>
              <a:gd name="connsiteY1" fmla="*/ 0 h 1575858"/>
              <a:gd name="connsiteX2" fmla="*/ 621032 w 621032"/>
              <a:gd name="connsiteY2" fmla="*/ 1 h 1575858"/>
              <a:gd name="connsiteX3" fmla="*/ 167616 w 621032"/>
              <a:gd name="connsiteY3" fmla="*/ 1574779 h 1575858"/>
              <a:gd name="connsiteX4" fmla="*/ 0 w 621032"/>
              <a:gd name="connsiteY4" fmla="*/ 1575858 h 1575858"/>
              <a:gd name="connsiteX0" fmla="*/ 0 w 621032"/>
              <a:gd name="connsiteY0" fmla="*/ 1605050 h 1605050"/>
              <a:gd name="connsiteX1" fmla="*/ 467679 w 621032"/>
              <a:gd name="connsiteY1" fmla="*/ 0 h 1605050"/>
              <a:gd name="connsiteX2" fmla="*/ 621032 w 621032"/>
              <a:gd name="connsiteY2" fmla="*/ 29193 h 1605050"/>
              <a:gd name="connsiteX3" fmla="*/ 167616 w 621032"/>
              <a:gd name="connsiteY3" fmla="*/ 1603971 h 1605050"/>
              <a:gd name="connsiteX4" fmla="*/ 0 w 621032"/>
              <a:gd name="connsiteY4" fmla="*/ 1605050 h 1605050"/>
              <a:gd name="connsiteX0" fmla="*/ 0 w 632005"/>
              <a:gd name="connsiteY0" fmla="*/ 1605050 h 1605050"/>
              <a:gd name="connsiteX1" fmla="*/ 467679 w 632005"/>
              <a:gd name="connsiteY1" fmla="*/ 0 h 1605050"/>
              <a:gd name="connsiteX2" fmla="*/ 632005 w 632005"/>
              <a:gd name="connsiteY2" fmla="*/ 7299 h 1605050"/>
              <a:gd name="connsiteX3" fmla="*/ 167616 w 632005"/>
              <a:gd name="connsiteY3" fmla="*/ 1603971 h 1605050"/>
              <a:gd name="connsiteX4" fmla="*/ 0 w 632005"/>
              <a:gd name="connsiteY4" fmla="*/ 1605050 h 1605050"/>
              <a:gd name="connsiteX0" fmla="*/ 0 w 642978"/>
              <a:gd name="connsiteY0" fmla="*/ 1612348 h 1612348"/>
              <a:gd name="connsiteX1" fmla="*/ 467679 w 642978"/>
              <a:gd name="connsiteY1" fmla="*/ 7298 h 1612348"/>
              <a:gd name="connsiteX2" fmla="*/ 642978 w 642978"/>
              <a:gd name="connsiteY2" fmla="*/ 0 h 1612348"/>
              <a:gd name="connsiteX3" fmla="*/ 167616 w 642978"/>
              <a:gd name="connsiteY3" fmla="*/ 1611269 h 1612348"/>
              <a:gd name="connsiteX4" fmla="*/ 0 w 642978"/>
              <a:gd name="connsiteY4" fmla="*/ 1612348 h 1612348"/>
              <a:gd name="connsiteX0" fmla="*/ 0 w 642978"/>
              <a:gd name="connsiteY0" fmla="*/ 1615997 h 1615997"/>
              <a:gd name="connsiteX1" fmla="*/ 467679 w 642978"/>
              <a:gd name="connsiteY1" fmla="*/ 0 h 1615997"/>
              <a:gd name="connsiteX2" fmla="*/ 642978 w 642978"/>
              <a:gd name="connsiteY2" fmla="*/ 3649 h 1615997"/>
              <a:gd name="connsiteX3" fmla="*/ 167616 w 642978"/>
              <a:gd name="connsiteY3" fmla="*/ 1614918 h 1615997"/>
              <a:gd name="connsiteX4" fmla="*/ 0 w 642978"/>
              <a:gd name="connsiteY4" fmla="*/ 1615997 h 1615997"/>
              <a:gd name="connsiteX0" fmla="*/ 0 w 642978"/>
              <a:gd name="connsiteY0" fmla="*/ 1619646 h 1619646"/>
              <a:gd name="connsiteX1" fmla="*/ 467679 w 642978"/>
              <a:gd name="connsiteY1" fmla="*/ 3649 h 1619646"/>
              <a:gd name="connsiteX2" fmla="*/ 642978 w 642978"/>
              <a:gd name="connsiteY2" fmla="*/ 0 h 1619646"/>
              <a:gd name="connsiteX3" fmla="*/ 167616 w 642978"/>
              <a:gd name="connsiteY3" fmla="*/ 1618567 h 1619646"/>
              <a:gd name="connsiteX4" fmla="*/ 0 w 642978"/>
              <a:gd name="connsiteY4" fmla="*/ 1619646 h 1619646"/>
              <a:gd name="connsiteX0" fmla="*/ 0 w 650293"/>
              <a:gd name="connsiteY0" fmla="*/ 1619646 h 1619646"/>
              <a:gd name="connsiteX1" fmla="*/ 467679 w 650293"/>
              <a:gd name="connsiteY1" fmla="*/ 3649 h 1619646"/>
              <a:gd name="connsiteX2" fmla="*/ 650293 w 650293"/>
              <a:gd name="connsiteY2" fmla="*/ 0 h 1619646"/>
              <a:gd name="connsiteX3" fmla="*/ 167616 w 650293"/>
              <a:gd name="connsiteY3" fmla="*/ 1618567 h 1619646"/>
              <a:gd name="connsiteX4" fmla="*/ 0 w 650293"/>
              <a:gd name="connsiteY4" fmla="*/ 1619646 h 1619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293" h="1619646">
                <a:moveTo>
                  <a:pt x="0" y="1619646"/>
                </a:moveTo>
                <a:lnTo>
                  <a:pt x="467679" y="3649"/>
                </a:lnTo>
                <a:lnTo>
                  <a:pt x="650293" y="0"/>
                </a:lnTo>
                <a:lnTo>
                  <a:pt x="167616" y="1618567"/>
                </a:lnTo>
                <a:lnTo>
                  <a:pt x="0" y="1619646"/>
                </a:lnTo>
                <a:close/>
              </a:path>
            </a:pathLst>
          </a:cu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9896" y="1572768"/>
            <a:ext cx="91538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6583680" y="2383854"/>
            <a:ext cx="256032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rot="17170939">
            <a:off x="5976706" y="722563"/>
            <a:ext cx="172714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4269" y="-983278"/>
            <a:ext cx="10972800" cy="995631"/>
          </a:xfrm>
          <a:prstGeom prst="rect">
            <a:avLst/>
          </a:prstGeom>
        </p:spPr>
      </p:pic>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57216"/>
            <a:ext cx="10972800" cy="995631"/>
          </a:xfrm>
          <a:prstGeom prst="rect">
            <a:avLst/>
          </a:prstGeom>
        </p:spPr>
      </p:pic>
      <p:sp>
        <p:nvSpPr>
          <p:cNvPr id="17" name="Rectangle 16"/>
          <p:cNvSpPr/>
          <p:nvPr userDrawn="1"/>
        </p:nvSpPr>
        <p:spPr>
          <a:xfrm rot="17170939">
            <a:off x="2202726" y="1703544"/>
            <a:ext cx="91538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30"/>
          <p:cNvSpPr>
            <a:spLocks noGrp="1"/>
          </p:cNvSpPr>
          <p:nvPr>
            <p:ph type="body" sz="quarter" idx="18"/>
          </p:nvPr>
        </p:nvSpPr>
        <p:spPr>
          <a:xfrm>
            <a:off x="961627" y="2715766"/>
            <a:ext cx="5050533"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3" name="Text Placeholder 30"/>
          <p:cNvSpPr>
            <a:spLocks noGrp="1"/>
          </p:cNvSpPr>
          <p:nvPr>
            <p:ph type="body" sz="quarter" idx="23"/>
          </p:nvPr>
        </p:nvSpPr>
        <p:spPr>
          <a:xfrm>
            <a:off x="961628" y="3183901"/>
            <a:ext cx="4844476"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4" name="Text Placeholder 30"/>
          <p:cNvSpPr>
            <a:spLocks noGrp="1"/>
          </p:cNvSpPr>
          <p:nvPr>
            <p:ph type="body" sz="quarter" idx="25"/>
          </p:nvPr>
        </p:nvSpPr>
        <p:spPr>
          <a:xfrm>
            <a:off x="961628" y="3641101"/>
            <a:ext cx="461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5" name="Text Placeholder 30"/>
          <p:cNvSpPr>
            <a:spLocks noGrp="1"/>
          </p:cNvSpPr>
          <p:nvPr>
            <p:ph type="body" sz="quarter" idx="27"/>
          </p:nvPr>
        </p:nvSpPr>
        <p:spPr>
          <a:xfrm>
            <a:off x="961628" y="4107445"/>
            <a:ext cx="4387276"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nchor="ctr"/>
          <a:lstStyle>
            <a:lvl1pPr marL="0" indent="0" algn="thaiDist">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313168584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1000"/>
                                        <p:tgtEl>
                                          <p:spTgt spid="17"/>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850"/>
                                        <p:tgtEl>
                                          <p:spTgt spid="15"/>
                                        </p:tgtEl>
                                      </p:cBhvr>
                                    </p:animEffect>
                                  </p:childTnLst>
                                </p:cTn>
                              </p:par>
                              <p:par>
                                <p:cTn id="11" presetID="22" presetClass="entr" presetSubtype="2" fill="hold" grpId="0" nodeType="withEffect">
                                  <p:stCondLst>
                                    <p:cond delay="1250"/>
                                  </p:stCondLst>
                                  <p:childTnLst>
                                    <p:set>
                                      <p:cBhvr>
                                        <p:cTn id="12" dur="1" fill="hold">
                                          <p:stCondLst>
                                            <p:cond delay="0"/>
                                          </p:stCondLst>
                                        </p:cTn>
                                        <p:tgtEl>
                                          <p:spTgt spid="18"/>
                                        </p:tgtEl>
                                        <p:attrNameLst>
                                          <p:attrName>style.visibility</p:attrName>
                                        </p:attrNameLst>
                                      </p:cBhvr>
                                      <p:to>
                                        <p:strVal val="visible"/>
                                      </p:to>
                                    </p:set>
                                    <p:animEffect transition="in" filter="wipe(right)">
                                      <p:cBhvr>
                                        <p:cTn id="13" dur="500"/>
                                        <p:tgtEl>
                                          <p:spTgt spid="18"/>
                                        </p:tgtEl>
                                      </p:cBhvr>
                                    </p:animEffect>
                                  </p:childTnLst>
                                </p:cTn>
                              </p:par>
                              <p:par>
                                <p:cTn id="14" presetID="22" presetClass="entr" presetSubtype="1" fill="hold" grpId="0" nodeType="withEffect">
                                  <p:stCondLst>
                                    <p:cond delay="150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75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750"/>
                                        <p:tgtEl>
                                          <p:spTgt spid="13"/>
                                        </p:tgtEl>
                                      </p:cBhvr>
                                    </p:animEffect>
                                  </p:childTnLst>
                                </p:cTn>
                              </p:par>
                            </p:childTnLst>
                          </p:cTn>
                        </p:par>
                        <p:par>
                          <p:cTn id="24" fill="hold">
                            <p:stCondLst>
                              <p:cond delay="275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750"/>
                                        <p:tgtEl>
                                          <p:spTgt spid="2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350"/>
                                        <p:tgtEl>
                                          <p:spTgt spid="11"/>
                                        </p:tgtEl>
                                      </p:cBhvr>
                                    </p:animEffect>
                                  </p:childTnLst>
                                </p:cTn>
                              </p:par>
                              <p:par>
                                <p:cTn id="31" presetID="22" presetClass="entr" presetSubtype="1" fill="hold" grpId="0" nodeType="withEffect">
                                  <p:stCondLst>
                                    <p:cond delay="50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par>
                                <p:cTn id="34" presetID="22" presetClass="entr" presetSubtype="8" fill="hold" grpId="0" nodeType="withEffect">
                                  <p:stCondLst>
                                    <p:cond delay="75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750"/>
                                        <p:tgtEl>
                                          <p:spTgt spid="3"/>
                                        </p:tgtEl>
                                      </p:cBhvr>
                                    </p:animEffect>
                                  </p:childTnLst>
                                </p:cTn>
                              </p:par>
                            </p:childTnLst>
                          </p:cTn>
                        </p:par>
                        <p:par>
                          <p:cTn id="37" fill="hold">
                            <p:stCondLst>
                              <p:cond delay="4250"/>
                            </p:stCondLst>
                            <p:childTnLst>
                              <p:par>
                                <p:cTn id="38" presetID="22" presetClass="entr" presetSubtype="4" fill="hold" grpId="0" nodeType="afterEffect">
                                  <p:stCondLst>
                                    <p:cond delay="250"/>
                                  </p:stCondLst>
                                  <p:childTnLst>
                                    <p:set>
                                      <p:cBhvr>
                                        <p:cTn id="39" dur="1" fill="hold">
                                          <p:stCondLst>
                                            <p:cond delay="0"/>
                                          </p:stCondLst>
                                        </p:cTn>
                                        <p:tgtEl>
                                          <p:spTgt spid="25">
                                            <p:txEl>
                                              <p:pRg st="0" end="0"/>
                                            </p:txEl>
                                          </p:spTgt>
                                        </p:tgtEl>
                                        <p:attrNameLst>
                                          <p:attrName>style.visibility</p:attrName>
                                        </p:attrNameLst>
                                      </p:cBhvr>
                                      <p:to>
                                        <p:strVal val="visible"/>
                                      </p:to>
                                    </p:set>
                                    <p:animEffect transition="in" filter="wipe(down)">
                                      <p:cBhvr>
                                        <p:cTn id="40" dur="750"/>
                                        <p:tgtEl>
                                          <p:spTgt spid="25">
                                            <p:txEl>
                                              <p:pRg st="0" end="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2">
                                            <p:txEl>
                                              <p:pRg st="0" end="0"/>
                                            </p:txEl>
                                          </p:spTgt>
                                        </p:tgtEl>
                                        <p:attrNameLst>
                                          <p:attrName>style.visibility</p:attrName>
                                        </p:attrNameLst>
                                      </p:cBhvr>
                                      <p:to>
                                        <p:strVal val="visible"/>
                                      </p:to>
                                    </p:set>
                                    <p:animEffect transition="in" filter="wipe(left)">
                                      <p:cBhvr>
                                        <p:cTn id="43" dur="750"/>
                                        <p:tgtEl>
                                          <p:spTgt spid="32">
                                            <p:txEl>
                                              <p:pRg st="0" end="0"/>
                                            </p:txEl>
                                          </p:spTgt>
                                        </p:tgtEl>
                                      </p:cBhvr>
                                    </p:animEffect>
                                  </p:childTnLst>
                                </p:cTn>
                              </p:par>
                              <p:par>
                                <p:cTn id="44" presetID="22" presetClass="entr" presetSubtype="8" fill="hold" grpId="0" nodeType="withEffect">
                                  <p:stCondLst>
                                    <p:cond delay="500"/>
                                  </p:stCondLst>
                                  <p:childTnLst>
                                    <p:set>
                                      <p:cBhvr>
                                        <p:cTn id="45" dur="1" fill="hold">
                                          <p:stCondLst>
                                            <p:cond delay="0"/>
                                          </p:stCondLst>
                                        </p:cTn>
                                        <p:tgtEl>
                                          <p:spTgt spid="33">
                                            <p:txEl>
                                              <p:pRg st="0" end="0"/>
                                            </p:txEl>
                                          </p:spTgt>
                                        </p:tgtEl>
                                        <p:attrNameLst>
                                          <p:attrName>style.visibility</p:attrName>
                                        </p:attrNameLst>
                                      </p:cBhvr>
                                      <p:to>
                                        <p:strVal val="visible"/>
                                      </p:to>
                                    </p:set>
                                    <p:animEffect transition="in" filter="wipe(left)">
                                      <p:cBhvr>
                                        <p:cTn id="46" dur="750"/>
                                        <p:tgtEl>
                                          <p:spTgt spid="33">
                                            <p:txEl>
                                              <p:pRg st="0" end="0"/>
                                            </p:txEl>
                                          </p:spTgt>
                                        </p:tgtEl>
                                      </p:cBhvr>
                                    </p:animEffect>
                                  </p:childTnLst>
                                </p:cTn>
                              </p:par>
                              <p:par>
                                <p:cTn id="47" presetID="22" presetClass="entr" presetSubtype="8" fill="hold" grpId="0" nodeType="withEffect">
                                  <p:stCondLst>
                                    <p:cond delay="1000"/>
                                  </p:stCondLst>
                                  <p:childTnLst>
                                    <p:set>
                                      <p:cBhvr>
                                        <p:cTn id="48" dur="1" fill="hold">
                                          <p:stCondLst>
                                            <p:cond delay="0"/>
                                          </p:stCondLst>
                                        </p:cTn>
                                        <p:tgtEl>
                                          <p:spTgt spid="34">
                                            <p:txEl>
                                              <p:pRg st="0" end="0"/>
                                            </p:txEl>
                                          </p:spTgt>
                                        </p:tgtEl>
                                        <p:attrNameLst>
                                          <p:attrName>style.visibility</p:attrName>
                                        </p:attrNameLst>
                                      </p:cBhvr>
                                      <p:to>
                                        <p:strVal val="visible"/>
                                      </p:to>
                                    </p:set>
                                    <p:animEffect transition="in" filter="wipe(left)">
                                      <p:cBhvr>
                                        <p:cTn id="49" dur="750"/>
                                        <p:tgtEl>
                                          <p:spTgt spid="34">
                                            <p:txEl>
                                              <p:pRg st="0" end="0"/>
                                            </p:txEl>
                                          </p:spTgt>
                                        </p:tgtEl>
                                      </p:cBhvr>
                                    </p:animEffect>
                                  </p:childTnLst>
                                </p:cTn>
                              </p:par>
                              <p:par>
                                <p:cTn id="50" presetID="22" presetClass="entr" presetSubtype="8" fill="hold" grpId="0" nodeType="withEffect">
                                  <p:stCondLst>
                                    <p:cond delay="1500"/>
                                  </p:stCondLst>
                                  <p:childTnLst>
                                    <p:set>
                                      <p:cBhvr>
                                        <p:cTn id="51" dur="1" fill="hold">
                                          <p:stCondLst>
                                            <p:cond delay="0"/>
                                          </p:stCondLst>
                                        </p:cTn>
                                        <p:tgtEl>
                                          <p:spTgt spid="35">
                                            <p:txEl>
                                              <p:pRg st="0" end="0"/>
                                            </p:txEl>
                                          </p:spTgt>
                                        </p:tgtEl>
                                        <p:attrNameLst>
                                          <p:attrName>style.visibility</p:attrName>
                                        </p:attrNameLst>
                                      </p:cBhvr>
                                      <p:to>
                                        <p:strVal val="visible"/>
                                      </p:to>
                                    </p:set>
                                    <p:animEffect transition="in" filter="wipe(left)">
                                      <p:cBhvr>
                                        <p:cTn id="52" dur="75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21" grpId="0" animBg="1"/>
      <p:bldP spid="25" grpId="0" build="p">
        <p:tmplLst>
          <p:tmpl>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2000"/>
                        <p:tgtEl>
                          <p:spTgt spid="25"/>
                        </p:tgtEl>
                      </p:cBhvr>
                    </p:animEffect>
                  </p:childTnLst>
                </p:cTn>
              </p:par>
            </p:tnLst>
          </p:tmpl>
          <p:tmpl lvl="1">
            <p:tnLst>
              <p:par>
                <p:cTn presetID="22" presetClass="entr" presetSubtype="4" fill="hold" nodeType="after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wipe(down)">
                      <p:cBhvr>
                        <p:cTn dur="750"/>
                        <p:tgtEl>
                          <p:spTgt spid="25"/>
                        </p:tgtEl>
                      </p:cBhvr>
                    </p:animEffect>
                  </p:childTnLst>
                </p:cTn>
              </p:par>
            </p:tnLst>
          </p:tmpl>
        </p:tmplLst>
      </p:bldP>
      <p:bldP spid="10" grpId="0" animBg="1"/>
      <p:bldP spid="12" grpId="0" animBg="1"/>
      <p:bldP spid="11" grpId="0" animBg="1"/>
      <p:bldP spid="15" grpId="0" animBg="1"/>
      <p:bldP spid="18" grpId="0" animBg="1"/>
      <p:bldP spid="19" grpId="0" animBg="1"/>
      <p:bldP spid="17" grpId="0" animBg="1"/>
      <p:bldP spid="32" grpId="0" build="p">
        <p:tmplLst>
          <p:tmpl lvl="1">
            <p:tnLst>
              <p:par>
                <p:cTn presetID="22" presetClass="entr" presetSubtype="8"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750"/>
                        <p:tgtEl>
                          <p:spTgt spid="32"/>
                        </p:tgtEl>
                      </p:cBhvr>
                    </p:animEffect>
                  </p:childTnLst>
                </p:cTn>
              </p:par>
            </p:tnLst>
          </p:tmpl>
        </p:tmplLst>
      </p:bldP>
      <p:bldP spid="33" grpId="0" build="p">
        <p:tmplLst>
          <p:tmpl lvl="1">
            <p:tnLst>
              <p:par>
                <p:cTn presetID="22" presetClass="entr" presetSubtype="8"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Effect transition="in" filter="wipe(left)">
                      <p:cBhvr>
                        <p:cTn dur="750"/>
                        <p:tgtEl>
                          <p:spTgt spid="33"/>
                        </p:tgtEl>
                      </p:cBhvr>
                    </p:animEffect>
                  </p:childTnLst>
                </p:cTn>
              </p:par>
            </p:tnLst>
          </p:tmpl>
        </p:tmplLst>
      </p:bldP>
      <p:bldP spid="34" grpId="0" build="p">
        <p:tmplLst>
          <p:tmpl lvl="1">
            <p:tnLst>
              <p:par>
                <p:cTn presetID="22" presetClass="entr" presetSubtype="8" fill="hold" nodeType="withEffect">
                  <p:stCondLst>
                    <p:cond delay="1000"/>
                  </p:stCondLst>
                  <p:childTnLst>
                    <p:set>
                      <p:cBhvr>
                        <p:cTn dur="1" fill="hold">
                          <p:stCondLst>
                            <p:cond delay="0"/>
                          </p:stCondLst>
                        </p:cTn>
                        <p:tgtEl>
                          <p:spTgt spid="34"/>
                        </p:tgtEl>
                        <p:attrNameLst>
                          <p:attrName>style.visibility</p:attrName>
                        </p:attrNameLst>
                      </p:cBhvr>
                      <p:to>
                        <p:strVal val="visible"/>
                      </p:to>
                    </p:set>
                    <p:animEffect transition="in" filter="wipe(left)">
                      <p:cBhvr>
                        <p:cTn dur="750"/>
                        <p:tgtEl>
                          <p:spTgt spid="34"/>
                        </p:tgtEl>
                      </p:cBhvr>
                    </p:animEffect>
                  </p:childTnLst>
                </p:cTn>
              </p:par>
            </p:tnLst>
          </p:tmpl>
        </p:tmplLst>
      </p:bldP>
      <p:bldP spid="35" grpId="0" build="p">
        <p:tmplLst>
          <p:tmpl lvl="1">
            <p:tnLst>
              <p:par>
                <p:cTn presetID="22" presetClass="entr" presetSubtype="8" fill="hold" nodeType="withEffect">
                  <p:stCondLst>
                    <p:cond delay="1500"/>
                  </p:stCondLst>
                  <p:childTnLst>
                    <p:set>
                      <p:cBhvr>
                        <p:cTn dur="1" fill="hold">
                          <p:stCondLst>
                            <p:cond delay="0"/>
                          </p:stCondLst>
                        </p:cTn>
                        <p:tgtEl>
                          <p:spTgt spid="35"/>
                        </p:tgtEl>
                        <p:attrNameLst>
                          <p:attrName>style.visibility</p:attrName>
                        </p:attrNameLst>
                      </p:cBhvr>
                      <p:to>
                        <p:strVal val="visible"/>
                      </p:to>
                    </p:set>
                    <p:animEffect transition="in" filter="wipe(left)">
                      <p:cBhvr>
                        <p:cTn dur="750"/>
                        <p:tgtEl>
                          <p:spTgt spid="35"/>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ext Section">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4" name="Picture Placeholder 6"/>
          <p:cNvSpPr>
            <a:spLocks noGrp="1"/>
          </p:cNvSpPr>
          <p:nvPr>
            <p:ph type="pic" sz="quarter" idx="13" hasCustomPrompt="1"/>
          </p:nvPr>
        </p:nvSpPr>
        <p:spPr>
          <a:xfrm>
            <a:off x="0" y="0"/>
            <a:ext cx="9144000" cy="5143500"/>
          </a:xfrm>
          <a:prstGeom prst="rect">
            <a:avLst/>
          </a:prstGeom>
          <a:solidFill>
            <a:srgbClr val="FFD1D1"/>
          </a:solidFill>
        </p:spPr>
        <p:txBody>
          <a:bodyPr anchor="t"/>
          <a:lstStyle>
            <a:lvl1pPr marL="171450" indent="-171450" algn="l">
              <a:buFont typeface="Arial" panose="020B0604020202020204" pitchFamily="34" charset="0"/>
              <a:buChar char="•"/>
              <a:defRPr sz="1200" baseline="0"/>
            </a:lvl1pPr>
          </a:lstStyle>
          <a:p>
            <a:r>
              <a:rPr lang="en-US" dirty="0"/>
              <a:t>Add Picture</a:t>
            </a:r>
          </a:p>
          <a:p>
            <a:endParaRPr lang="en-US" dirty="0"/>
          </a:p>
          <a:p>
            <a:endParaRPr lang="en-US" dirty="0"/>
          </a:p>
          <a:p>
            <a:endParaRPr lang="en-US" dirty="0"/>
          </a:p>
        </p:txBody>
      </p:sp>
    </p:spTree>
    <p:extLst>
      <p:ext uri="{BB962C8B-B14F-4D97-AF65-F5344CB8AC3E}">
        <p14:creationId xmlns:p14="http://schemas.microsoft.com/office/powerpoint/2010/main" val="254299215"/>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verview">
    <p:spTree>
      <p:nvGrpSpPr>
        <p:cNvPr id="1" name=""/>
        <p:cNvGrpSpPr/>
        <p:nvPr/>
      </p:nvGrpSpPr>
      <p:grpSpPr>
        <a:xfrm>
          <a:off x="0" y="0"/>
          <a:ext cx="0" cy="0"/>
          <a:chOff x="0" y="0"/>
          <a:chExt cx="0" cy="0"/>
        </a:xfrm>
      </p:grpSpPr>
      <p:sp>
        <p:nvSpPr>
          <p:cNvPr id="17" name="Media Placeholder 5"/>
          <p:cNvSpPr>
            <a:spLocks noGrp="1"/>
          </p:cNvSpPr>
          <p:nvPr>
            <p:ph type="media" sz="quarter" idx="13"/>
          </p:nvPr>
        </p:nvSpPr>
        <p:spPr>
          <a:xfrm>
            <a:off x="819173" y="-6418"/>
            <a:ext cx="5457691" cy="5161253"/>
          </a:xfrm>
          <a:custGeom>
            <a:avLst/>
            <a:gdLst>
              <a:gd name="connsiteX0" fmla="*/ 0 w 4572000"/>
              <a:gd name="connsiteY0" fmla="*/ 0 h 2590800"/>
              <a:gd name="connsiteX1" fmla="*/ 4572000 w 4572000"/>
              <a:gd name="connsiteY1" fmla="*/ 0 h 2590800"/>
              <a:gd name="connsiteX2" fmla="*/ 4572000 w 4572000"/>
              <a:gd name="connsiteY2" fmla="*/ 2590800 h 2590800"/>
              <a:gd name="connsiteX3" fmla="*/ 0 w 4572000"/>
              <a:gd name="connsiteY3" fmla="*/ 2590800 h 2590800"/>
              <a:gd name="connsiteX4" fmla="*/ 0 w 4572000"/>
              <a:gd name="connsiteY4" fmla="*/ 0 h 2590800"/>
              <a:gd name="connsiteX0" fmla="*/ 0 w 4579952"/>
              <a:gd name="connsiteY0" fmla="*/ 0 h 2590800"/>
              <a:gd name="connsiteX1" fmla="*/ 4579952 w 4579952"/>
              <a:gd name="connsiteY1" fmla="*/ 47708 h 2590800"/>
              <a:gd name="connsiteX2" fmla="*/ 4572000 w 4579952"/>
              <a:gd name="connsiteY2" fmla="*/ 2590800 h 2590800"/>
              <a:gd name="connsiteX3" fmla="*/ 0 w 4579952"/>
              <a:gd name="connsiteY3" fmla="*/ 2590800 h 2590800"/>
              <a:gd name="connsiteX4" fmla="*/ 0 w 4579952"/>
              <a:gd name="connsiteY4" fmla="*/ 0 h 2590800"/>
              <a:gd name="connsiteX0" fmla="*/ 0 w 4579952"/>
              <a:gd name="connsiteY0" fmla="*/ 0 h 2590800"/>
              <a:gd name="connsiteX1" fmla="*/ 4579952 w 4579952"/>
              <a:gd name="connsiteY1" fmla="*/ 47708 h 2590800"/>
              <a:gd name="connsiteX2" fmla="*/ 4540194 w 4579952"/>
              <a:gd name="connsiteY2" fmla="*/ 2543092 h 2590800"/>
              <a:gd name="connsiteX3" fmla="*/ 0 w 4579952"/>
              <a:gd name="connsiteY3" fmla="*/ 2590800 h 2590800"/>
              <a:gd name="connsiteX4" fmla="*/ 0 w 4579952"/>
              <a:gd name="connsiteY4" fmla="*/ 0 h 2590800"/>
              <a:gd name="connsiteX0" fmla="*/ 0 w 4579952"/>
              <a:gd name="connsiteY0" fmla="*/ 0 h 2686215"/>
              <a:gd name="connsiteX1" fmla="*/ 4579952 w 4579952"/>
              <a:gd name="connsiteY1" fmla="*/ 47708 h 2686215"/>
              <a:gd name="connsiteX2" fmla="*/ 4540194 w 4579952"/>
              <a:gd name="connsiteY2" fmla="*/ 2543092 h 2686215"/>
              <a:gd name="connsiteX3" fmla="*/ 79513 w 4579952"/>
              <a:gd name="connsiteY3" fmla="*/ 2686215 h 2686215"/>
              <a:gd name="connsiteX4" fmla="*/ 0 w 4579952"/>
              <a:gd name="connsiteY4" fmla="*/ 0 h 2686215"/>
              <a:gd name="connsiteX0" fmla="*/ 0 w 4579952"/>
              <a:gd name="connsiteY0" fmla="*/ 0 h 2670312"/>
              <a:gd name="connsiteX1" fmla="*/ 4579952 w 4579952"/>
              <a:gd name="connsiteY1" fmla="*/ 47708 h 2670312"/>
              <a:gd name="connsiteX2" fmla="*/ 4540194 w 4579952"/>
              <a:gd name="connsiteY2" fmla="*/ 2543092 h 2670312"/>
              <a:gd name="connsiteX3" fmla="*/ 71562 w 4579952"/>
              <a:gd name="connsiteY3" fmla="*/ 2670312 h 2670312"/>
              <a:gd name="connsiteX4" fmla="*/ 0 w 4579952"/>
              <a:gd name="connsiteY4" fmla="*/ 0 h 2670312"/>
              <a:gd name="connsiteX0" fmla="*/ 0 w 4579952"/>
              <a:gd name="connsiteY0" fmla="*/ 0 h 2662360"/>
              <a:gd name="connsiteX1" fmla="*/ 4579952 w 4579952"/>
              <a:gd name="connsiteY1" fmla="*/ 39756 h 2662360"/>
              <a:gd name="connsiteX2" fmla="*/ 4540194 w 4579952"/>
              <a:gd name="connsiteY2" fmla="*/ 2535140 h 2662360"/>
              <a:gd name="connsiteX3" fmla="*/ 71562 w 4579952"/>
              <a:gd name="connsiteY3" fmla="*/ 2662360 h 2662360"/>
              <a:gd name="connsiteX4" fmla="*/ 0 w 4579952"/>
              <a:gd name="connsiteY4" fmla="*/ 0 h 2662360"/>
              <a:gd name="connsiteX0" fmla="*/ 0 w 4556098"/>
              <a:gd name="connsiteY0" fmla="*/ 0 h 2670311"/>
              <a:gd name="connsiteX1" fmla="*/ 4556098 w 4556098"/>
              <a:gd name="connsiteY1" fmla="*/ 47707 h 2670311"/>
              <a:gd name="connsiteX2" fmla="*/ 4516340 w 4556098"/>
              <a:gd name="connsiteY2" fmla="*/ 2543091 h 2670311"/>
              <a:gd name="connsiteX3" fmla="*/ 47708 w 4556098"/>
              <a:gd name="connsiteY3" fmla="*/ 2670311 h 2670311"/>
              <a:gd name="connsiteX4" fmla="*/ 0 w 4556098"/>
              <a:gd name="connsiteY4" fmla="*/ 0 h 2670311"/>
              <a:gd name="connsiteX0" fmla="*/ 0 w 4579952"/>
              <a:gd name="connsiteY0" fmla="*/ 0 h 2662359"/>
              <a:gd name="connsiteX1" fmla="*/ 4579952 w 4579952"/>
              <a:gd name="connsiteY1" fmla="*/ 39755 h 2662359"/>
              <a:gd name="connsiteX2" fmla="*/ 4540194 w 4579952"/>
              <a:gd name="connsiteY2" fmla="*/ 2535139 h 2662359"/>
              <a:gd name="connsiteX3" fmla="*/ 71562 w 4579952"/>
              <a:gd name="connsiteY3" fmla="*/ 2662359 h 2662359"/>
              <a:gd name="connsiteX4" fmla="*/ 0 w 4579952"/>
              <a:gd name="connsiteY4" fmla="*/ 0 h 2662359"/>
              <a:gd name="connsiteX0" fmla="*/ 249525 w 4508390"/>
              <a:gd name="connsiteY0" fmla="*/ 0 h 3702401"/>
              <a:gd name="connsiteX1" fmla="*/ 4508390 w 4508390"/>
              <a:gd name="connsiteY1" fmla="*/ 1079797 h 3702401"/>
              <a:gd name="connsiteX2" fmla="*/ 4468632 w 4508390"/>
              <a:gd name="connsiteY2" fmla="*/ 3575181 h 3702401"/>
              <a:gd name="connsiteX3" fmla="*/ 0 w 4508390"/>
              <a:gd name="connsiteY3" fmla="*/ 3702401 h 3702401"/>
              <a:gd name="connsiteX4" fmla="*/ 249525 w 4508390"/>
              <a:gd name="connsiteY4" fmla="*/ 0 h 3702401"/>
              <a:gd name="connsiteX0" fmla="*/ 249525 w 5024921"/>
              <a:gd name="connsiteY0" fmla="*/ 0 h 3702401"/>
              <a:gd name="connsiteX1" fmla="*/ 5024921 w 5024921"/>
              <a:gd name="connsiteY1" fmla="*/ 4853 h 3702401"/>
              <a:gd name="connsiteX2" fmla="*/ 4468632 w 5024921"/>
              <a:gd name="connsiteY2" fmla="*/ 3575181 h 3702401"/>
              <a:gd name="connsiteX3" fmla="*/ 0 w 5024921"/>
              <a:gd name="connsiteY3" fmla="*/ 3702401 h 3702401"/>
              <a:gd name="connsiteX4" fmla="*/ 249525 w 5024921"/>
              <a:gd name="connsiteY4" fmla="*/ 0 h 3702401"/>
              <a:gd name="connsiteX0" fmla="*/ 249525 w 5024921"/>
              <a:gd name="connsiteY0" fmla="*/ 0 h 5159676"/>
              <a:gd name="connsiteX1" fmla="*/ 5024921 w 5024921"/>
              <a:gd name="connsiteY1" fmla="*/ 4853 h 5159676"/>
              <a:gd name="connsiteX2" fmla="*/ 3302946 w 5024921"/>
              <a:gd name="connsiteY2" fmla="*/ 5159676 h 5159676"/>
              <a:gd name="connsiteX3" fmla="*/ 0 w 5024921"/>
              <a:gd name="connsiteY3" fmla="*/ 3702401 h 5159676"/>
              <a:gd name="connsiteX4" fmla="*/ 249525 w 5024921"/>
              <a:gd name="connsiteY4" fmla="*/ 0 h 5159676"/>
              <a:gd name="connsiteX0" fmla="*/ 682295 w 5457691"/>
              <a:gd name="connsiteY0" fmla="*/ 0 h 5161253"/>
              <a:gd name="connsiteX1" fmla="*/ 5457691 w 5457691"/>
              <a:gd name="connsiteY1" fmla="*/ 4853 h 5161253"/>
              <a:gd name="connsiteX2" fmla="*/ 3735716 w 5457691"/>
              <a:gd name="connsiteY2" fmla="*/ 5159676 h 5161253"/>
              <a:gd name="connsiteX3" fmla="*/ 0 w 5457691"/>
              <a:gd name="connsiteY3" fmla="*/ 5161253 h 5161253"/>
              <a:gd name="connsiteX4" fmla="*/ 682295 w 5457691"/>
              <a:gd name="connsiteY4" fmla="*/ 0 h 5161253"/>
              <a:gd name="connsiteX0" fmla="*/ 682295 w 5457691"/>
              <a:gd name="connsiteY0" fmla="*/ 0 h 5161253"/>
              <a:gd name="connsiteX1" fmla="*/ 5457691 w 5457691"/>
              <a:gd name="connsiteY1" fmla="*/ 4853 h 5161253"/>
              <a:gd name="connsiteX2" fmla="*/ 3735716 w 5457691"/>
              <a:gd name="connsiteY2" fmla="*/ 5159676 h 5161253"/>
              <a:gd name="connsiteX3" fmla="*/ 0 w 5457691"/>
              <a:gd name="connsiteY3" fmla="*/ 5161253 h 5161253"/>
              <a:gd name="connsiteX4" fmla="*/ 682295 w 5457691"/>
              <a:gd name="connsiteY4" fmla="*/ 0 h 5161253"/>
              <a:gd name="connsiteX0" fmla="*/ 682295 w 5457691"/>
              <a:gd name="connsiteY0" fmla="*/ 0 h 5161253"/>
              <a:gd name="connsiteX1" fmla="*/ 5457691 w 5457691"/>
              <a:gd name="connsiteY1" fmla="*/ 4853 h 5161253"/>
              <a:gd name="connsiteX2" fmla="*/ 3735716 w 5457691"/>
              <a:gd name="connsiteY2" fmla="*/ 5159676 h 5161253"/>
              <a:gd name="connsiteX3" fmla="*/ 0 w 5457691"/>
              <a:gd name="connsiteY3" fmla="*/ 5161253 h 5161253"/>
              <a:gd name="connsiteX4" fmla="*/ 682295 w 5457691"/>
              <a:gd name="connsiteY4" fmla="*/ 0 h 5161253"/>
              <a:gd name="connsiteX0" fmla="*/ 682295 w 5457691"/>
              <a:gd name="connsiteY0" fmla="*/ 0 h 5161253"/>
              <a:gd name="connsiteX1" fmla="*/ 5457691 w 5457691"/>
              <a:gd name="connsiteY1" fmla="*/ 4853 h 5161253"/>
              <a:gd name="connsiteX2" fmla="*/ 3735716 w 5457691"/>
              <a:gd name="connsiteY2" fmla="*/ 5159676 h 5161253"/>
              <a:gd name="connsiteX3" fmla="*/ 0 w 5457691"/>
              <a:gd name="connsiteY3" fmla="*/ 5161253 h 5161253"/>
              <a:gd name="connsiteX4" fmla="*/ 682295 w 5457691"/>
              <a:gd name="connsiteY4" fmla="*/ 0 h 516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691" h="5161253">
                <a:moveTo>
                  <a:pt x="682295" y="0"/>
                </a:moveTo>
                <a:lnTo>
                  <a:pt x="5457691" y="4853"/>
                </a:lnTo>
                <a:cubicBezTo>
                  <a:pt x="5161873" y="873491"/>
                  <a:pt x="4129256" y="4074654"/>
                  <a:pt x="3735716" y="5159676"/>
                </a:cubicBezTo>
                <a:lnTo>
                  <a:pt x="0" y="5161253"/>
                </a:lnTo>
                <a:lnTo>
                  <a:pt x="682295" y="0"/>
                </a:lnTo>
                <a:close/>
              </a:path>
            </a:pathLst>
          </a:custGeom>
          <a:solidFill>
            <a:schemeClr val="bg1">
              <a:lumMod val="75000"/>
            </a:schemeClr>
          </a:solidFill>
          <a:effectLst/>
        </p:spPr>
        <p:txBody>
          <a:bodyPr anchor="t"/>
          <a:lstStyle>
            <a:lvl1pPr marL="177800" indent="-177800" algn="l">
              <a:defRPr sz="1200"/>
            </a:lvl1pPr>
          </a:lstStyle>
          <a:p>
            <a:endParaRPr lang="en-US" dirty="0"/>
          </a:p>
        </p:txBody>
      </p:sp>
      <p:sp>
        <p:nvSpPr>
          <p:cNvPr id="16" name="Trapezoid 15"/>
          <p:cNvSpPr/>
          <p:nvPr userDrawn="1"/>
        </p:nvSpPr>
        <p:spPr>
          <a:xfrm>
            <a:off x="534995" y="-332509"/>
            <a:ext cx="1030182" cy="5783341"/>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182" h="5783341">
                <a:moveTo>
                  <a:pt x="0" y="5771466"/>
                </a:moveTo>
                <a:lnTo>
                  <a:pt x="968829" y="35626"/>
                </a:lnTo>
                <a:lnTo>
                  <a:pt x="1030182" y="0"/>
                </a:lnTo>
                <a:lnTo>
                  <a:pt x="265214" y="5783341"/>
                </a:lnTo>
                <a:lnTo>
                  <a:pt x="0" y="5771466"/>
                </a:lnTo>
                <a:close/>
              </a:path>
            </a:pathLst>
          </a:custGeom>
          <a:solidFill>
            <a:srgbClr val="EB2429"/>
          </a:solidFill>
          <a:ln>
            <a:noFill/>
          </a:ln>
          <a:effectLst>
            <a:outerShdw blurRad="3429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gular Pentagon 12"/>
          <p:cNvSpPr/>
          <p:nvPr userDrawn="1"/>
        </p:nvSpPr>
        <p:spPr>
          <a:xfrm>
            <a:off x="-9894" y="-224205"/>
            <a:ext cx="1509155" cy="5581448"/>
          </a:xfrm>
          <a:custGeom>
            <a:avLst/>
            <a:gdLst>
              <a:gd name="connsiteX0" fmla="*/ 1 w 1295400"/>
              <a:gd name="connsiteY0" fmla="*/ 1988994 h 5207266"/>
              <a:gd name="connsiteX1" fmla="*/ 647700 w 1295400"/>
              <a:gd name="connsiteY1" fmla="*/ 0 h 5207266"/>
              <a:gd name="connsiteX2" fmla="*/ 1295399 w 1295400"/>
              <a:gd name="connsiteY2" fmla="*/ 1988994 h 5207266"/>
              <a:gd name="connsiteX3" fmla="*/ 1048000 w 1295400"/>
              <a:gd name="connsiteY3" fmla="*/ 5207253 h 5207266"/>
              <a:gd name="connsiteX4" fmla="*/ 247400 w 1295400"/>
              <a:gd name="connsiteY4" fmla="*/ 5207253 h 5207266"/>
              <a:gd name="connsiteX5" fmla="*/ 1 w 1295400"/>
              <a:gd name="connsiteY5" fmla="*/ 1988994 h 5207266"/>
              <a:gd name="connsiteX0" fmla="*/ 0 w 1449777"/>
              <a:gd name="connsiteY0" fmla="*/ 1995054 h 5213313"/>
              <a:gd name="connsiteX1" fmla="*/ 647699 w 1449777"/>
              <a:gd name="connsiteY1" fmla="*/ 6060 h 5213313"/>
              <a:gd name="connsiteX2" fmla="*/ 1449777 w 1449777"/>
              <a:gd name="connsiteY2" fmla="*/ 0 h 5213313"/>
              <a:gd name="connsiteX3" fmla="*/ 1047999 w 1449777"/>
              <a:gd name="connsiteY3" fmla="*/ 5213313 h 5213313"/>
              <a:gd name="connsiteX4" fmla="*/ 247399 w 1449777"/>
              <a:gd name="connsiteY4" fmla="*/ 5213313 h 5213313"/>
              <a:gd name="connsiteX5" fmla="*/ 0 w 1449777"/>
              <a:gd name="connsiteY5" fmla="*/ 1995054 h 5213313"/>
              <a:gd name="connsiteX0" fmla="*/ 0 w 1473528"/>
              <a:gd name="connsiteY0" fmla="*/ 2707574 h 5213313"/>
              <a:gd name="connsiteX1" fmla="*/ 671450 w 1473528"/>
              <a:gd name="connsiteY1" fmla="*/ 6060 h 5213313"/>
              <a:gd name="connsiteX2" fmla="*/ 1473528 w 1473528"/>
              <a:gd name="connsiteY2" fmla="*/ 0 h 5213313"/>
              <a:gd name="connsiteX3" fmla="*/ 1071750 w 1473528"/>
              <a:gd name="connsiteY3" fmla="*/ 5213313 h 5213313"/>
              <a:gd name="connsiteX4" fmla="*/ 271150 w 1473528"/>
              <a:gd name="connsiteY4" fmla="*/ 5213313 h 5213313"/>
              <a:gd name="connsiteX5" fmla="*/ 0 w 1473528"/>
              <a:gd name="connsiteY5" fmla="*/ 2707574 h 5213313"/>
              <a:gd name="connsiteX0" fmla="*/ 0 w 1247897"/>
              <a:gd name="connsiteY0" fmla="*/ 2660072 h 5213313"/>
              <a:gd name="connsiteX1" fmla="*/ 445819 w 1247897"/>
              <a:gd name="connsiteY1" fmla="*/ 6060 h 5213313"/>
              <a:gd name="connsiteX2" fmla="*/ 1247897 w 1247897"/>
              <a:gd name="connsiteY2" fmla="*/ 0 h 5213313"/>
              <a:gd name="connsiteX3" fmla="*/ 846119 w 1247897"/>
              <a:gd name="connsiteY3" fmla="*/ 5213313 h 5213313"/>
              <a:gd name="connsiteX4" fmla="*/ 45519 w 1247897"/>
              <a:gd name="connsiteY4" fmla="*/ 5213313 h 5213313"/>
              <a:gd name="connsiteX5" fmla="*/ 0 w 1247897"/>
              <a:gd name="connsiteY5" fmla="*/ 2660072 h 5213313"/>
              <a:gd name="connsiteX0" fmla="*/ 0 w 1247897"/>
              <a:gd name="connsiteY0" fmla="*/ 2701513 h 5254754"/>
              <a:gd name="connsiteX1" fmla="*/ 944583 w 1247897"/>
              <a:gd name="connsiteY1" fmla="*/ 0 h 5254754"/>
              <a:gd name="connsiteX2" fmla="*/ 1247897 w 1247897"/>
              <a:gd name="connsiteY2" fmla="*/ 41441 h 5254754"/>
              <a:gd name="connsiteX3" fmla="*/ 846119 w 1247897"/>
              <a:gd name="connsiteY3" fmla="*/ 5254754 h 5254754"/>
              <a:gd name="connsiteX4" fmla="*/ 45519 w 1247897"/>
              <a:gd name="connsiteY4" fmla="*/ 5254754 h 5254754"/>
              <a:gd name="connsiteX5" fmla="*/ 0 w 1247897"/>
              <a:gd name="connsiteY5" fmla="*/ 2701513 h 5254754"/>
              <a:gd name="connsiteX0" fmla="*/ 0 w 1485404"/>
              <a:gd name="connsiteY0" fmla="*/ 2778825 h 5332066"/>
              <a:gd name="connsiteX1" fmla="*/ 944583 w 1485404"/>
              <a:gd name="connsiteY1" fmla="*/ 77312 h 5332066"/>
              <a:gd name="connsiteX2" fmla="*/ 1485404 w 1485404"/>
              <a:gd name="connsiteY2" fmla="*/ 0 h 5332066"/>
              <a:gd name="connsiteX3" fmla="*/ 846119 w 1485404"/>
              <a:gd name="connsiteY3" fmla="*/ 5332066 h 5332066"/>
              <a:gd name="connsiteX4" fmla="*/ 45519 w 1485404"/>
              <a:gd name="connsiteY4" fmla="*/ 5332066 h 5332066"/>
              <a:gd name="connsiteX5" fmla="*/ 0 w 1485404"/>
              <a:gd name="connsiteY5" fmla="*/ 2778825 h 5332066"/>
              <a:gd name="connsiteX0" fmla="*/ 0 w 1485404"/>
              <a:gd name="connsiteY0" fmla="*/ 2784641 h 5337882"/>
              <a:gd name="connsiteX1" fmla="*/ 1205840 w 1485404"/>
              <a:gd name="connsiteY1" fmla="*/ 0 h 5337882"/>
              <a:gd name="connsiteX2" fmla="*/ 1485404 w 1485404"/>
              <a:gd name="connsiteY2" fmla="*/ 5816 h 5337882"/>
              <a:gd name="connsiteX3" fmla="*/ 846119 w 1485404"/>
              <a:gd name="connsiteY3" fmla="*/ 5337882 h 5337882"/>
              <a:gd name="connsiteX4" fmla="*/ 45519 w 1485404"/>
              <a:gd name="connsiteY4" fmla="*/ 5337882 h 5337882"/>
              <a:gd name="connsiteX5" fmla="*/ 0 w 1485404"/>
              <a:gd name="connsiteY5" fmla="*/ 2784641 h 5337882"/>
              <a:gd name="connsiteX0" fmla="*/ 0 w 1485404"/>
              <a:gd name="connsiteY0" fmla="*/ 2784641 h 5337882"/>
              <a:gd name="connsiteX1" fmla="*/ 1205840 w 1485404"/>
              <a:gd name="connsiteY1" fmla="*/ 0 h 5337882"/>
              <a:gd name="connsiteX2" fmla="*/ 1485404 w 1485404"/>
              <a:gd name="connsiteY2" fmla="*/ 5816 h 5337882"/>
              <a:gd name="connsiteX3" fmla="*/ 608612 w 1485404"/>
              <a:gd name="connsiteY3" fmla="*/ 5337882 h 5337882"/>
              <a:gd name="connsiteX4" fmla="*/ 45519 w 1485404"/>
              <a:gd name="connsiteY4" fmla="*/ 5337882 h 5337882"/>
              <a:gd name="connsiteX5" fmla="*/ 0 w 1485404"/>
              <a:gd name="connsiteY5" fmla="*/ 2784641 h 5337882"/>
              <a:gd name="connsiteX0" fmla="*/ 0 w 1485404"/>
              <a:gd name="connsiteY0" fmla="*/ 2784641 h 5337882"/>
              <a:gd name="connsiteX1" fmla="*/ 1205840 w 1485404"/>
              <a:gd name="connsiteY1" fmla="*/ 0 h 5337882"/>
              <a:gd name="connsiteX2" fmla="*/ 1485404 w 1485404"/>
              <a:gd name="connsiteY2" fmla="*/ 5816 h 5337882"/>
              <a:gd name="connsiteX3" fmla="*/ 561111 w 1485404"/>
              <a:gd name="connsiteY3" fmla="*/ 5314131 h 5337882"/>
              <a:gd name="connsiteX4" fmla="*/ 45519 w 1485404"/>
              <a:gd name="connsiteY4" fmla="*/ 5337882 h 5337882"/>
              <a:gd name="connsiteX5" fmla="*/ 0 w 1485404"/>
              <a:gd name="connsiteY5" fmla="*/ 2784641 h 5337882"/>
              <a:gd name="connsiteX0" fmla="*/ 0 w 1485404"/>
              <a:gd name="connsiteY0" fmla="*/ 2784641 h 5349757"/>
              <a:gd name="connsiteX1" fmla="*/ 1205840 w 1485404"/>
              <a:gd name="connsiteY1" fmla="*/ 0 h 5349757"/>
              <a:gd name="connsiteX2" fmla="*/ 1485404 w 1485404"/>
              <a:gd name="connsiteY2" fmla="*/ 5816 h 5349757"/>
              <a:gd name="connsiteX3" fmla="*/ 525485 w 1485404"/>
              <a:gd name="connsiteY3" fmla="*/ 5349757 h 5349757"/>
              <a:gd name="connsiteX4" fmla="*/ 45519 w 1485404"/>
              <a:gd name="connsiteY4" fmla="*/ 5337882 h 5349757"/>
              <a:gd name="connsiteX5" fmla="*/ 0 w 1485404"/>
              <a:gd name="connsiteY5" fmla="*/ 2784641 h 5349757"/>
              <a:gd name="connsiteX0" fmla="*/ 0 w 1485404"/>
              <a:gd name="connsiteY0" fmla="*/ 2784641 h 5337882"/>
              <a:gd name="connsiteX1" fmla="*/ 1205840 w 1485404"/>
              <a:gd name="connsiteY1" fmla="*/ 0 h 5337882"/>
              <a:gd name="connsiteX2" fmla="*/ 1485404 w 1485404"/>
              <a:gd name="connsiteY2" fmla="*/ 5816 h 5337882"/>
              <a:gd name="connsiteX3" fmla="*/ 572987 w 1485404"/>
              <a:gd name="connsiteY3" fmla="*/ 5337881 h 5337882"/>
              <a:gd name="connsiteX4" fmla="*/ 45519 w 1485404"/>
              <a:gd name="connsiteY4" fmla="*/ 5337882 h 5337882"/>
              <a:gd name="connsiteX5" fmla="*/ 0 w 1485404"/>
              <a:gd name="connsiteY5" fmla="*/ 2784641 h 5337882"/>
              <a:gd name="connsiteX0" fmla="*/ 0 w 1473529"/>
              <a:gd name="connsiteY0" fmla="*/ 2962771 h 5337882"/>
              <a:gd name="connsiteX1" fmla="*/ 1193965 w 1473529"/>
              <a:gd name="connsiteY1" fmla="*/ 0 h 5337882"/>
              <a:gd name="connsiteX2" fmla="*/ 1473529 w 1473529"/>
              <a:gd name="connsiteY2" fmla="*/ 5816 h 5337882"/>
              <a:gd name="connsiteX3" fmla="*/ 561112 w 1473529"/>
              <a:gd name="connsiteY3" fmla="*/ 5337881 h 5337882"/>
              <a:gd name="connsiteX4" fmla="*/ 33644 w 1473529"/>
              <a:gd name="connsiteY4" fmla="*/ 5337882 h 5337882"/>
              <a:gd name="connsiteX5" fmla="*/ 0 w 1473529"/>
              <a:gd name="connsiteY5" fmla="*/ 2962771 h 5337882"/>
              <a:gd name="connsiteX0" fmla="*/ 0 w 1449778"/>
              <a:gd name="connsiteY0" fmla="*/ 3259654 h 5337882"/>
              <a:gd name="connsiteX1" fmla="*/ 1170214 w 1449778"/>
              <a:gd name="connsiteY1" fmla="*/ 0 h 5337882"/>
              <a:gd name="connsiteX2" fmla="*/ 1449778 w 1449778"/>
              <a:gd name="connsiteY2" fmla="*/ 5816 h 5337882"/>
              <a:gd name="connsiteX3" fmla="*/ 537361 w 1449778"/>
              <a:gd name="connsiteY3" fmla="*/ 5337881 h 5337882"/>
              <a:gd name="connsiteX4" fmla="*/ 9893 w 1449778"/>
              <a:gd name="connsiteY4" fmla="*/ 5337882 h 5337882"/>
              <a:gd name="connsiteX5" fmla="*/ 0 w 1449778"/>
              <a:gd name="connsiteY5" fmla="*/ 3259654 h 5337882"/>
              <a:gd name="connsiteX0" fmla="*/ 0 w 1461653"/>
              <a:gd name="connsiteY0" fmla="*/ 2962771 h 5337882"/>
              <a:gd name="connsiteX1" fmla="*/ 1182089 w 1461653"/>
              <a:gd name="connsiteY1" fmla="*/ 0 h 5337882"/>
              <a:gd name="connsiteX2" fmla="*/ 1461653 w 1461653"/>
              <a:gd name="connsiteY2" fmla="*/ 5816 h 5337882"/>
              <a:gd name="connsiteX3" fmla="*/ 549236 w 1461653"/>
              <a:gd name="connsiteY3" fmla="*/ 5337881 h 5337882"/>
              <a:gd name="connsiteX4" fmla="*/ 21768 w 1461653"/>
              <a:gd name="connsiteY4" fmla="*/ 5337882 h 5337882"/>
              <a:gd name="connsiteX5" fmla="*/ 0 w 1461653"/>
              <a:gd name="connsiteY5" fmla="*/ 2962771 h 5337882"/>
              <a:gd name="connsiteX0" fmla="*/ 0 w 1461653"/>
              <a:gd name="connsiteY0" fmla="*/ 2962771 h 5361633"/>
              <a:gd name="connsiteX1" fmla="*/ 1182089 w 1461653"/>
              <a:gd name="connsiteY1" fmla="*/ 0 h 5361633"/>
              <a:gd name="connsiteX2" fmla="*/ 1461653 w 1461653"/>
              <a:gd name="connsiteY2" fmla="*/ 5816 h 5361633"/>
              <a:gd name="connsiteX3" fmla="*/ 549236 w 1461653"/>
              <a:gd name="connsiteY3" fmla="*/ 5337881 h 5361633"/>
              <a:gd name="connsiteX4" fmla="*/ 9893 w 1461653"/>
              <a:gd name="connsiteY4" fmla="*/ 5361633 h 5361633"/>
              <a:gd name="connsiteX5" fmla="*/ 0 w 1461653"/>
              <a:gd name="connsiteY5" fmla="*/ 2962771 h 5361633"/>
              <a:gd name="connsiteX0" fmla="*/ 0 w 1461653"/>
              <a:gd name="connsiteY0" fmla="*/ 2956955 h 5355817"/>
              <a:gd name="connsiteX1" fmla="*/ 1348344 w 1461653"/>
              <a:gd name="connsiteY1" fmla="*/ 6059 h 5355817"/>
              <a:gd name="connsiteX2" fmla="*/ 1461653 w 1461653"/>
              <a:gd name="connsiteY2" fmla="*/ 0 h 5355817"/>
              <a:gd name="connsiteX3" fmla="*/ 549236 w 1461653"/>
              <a:gd name="connsiteY3" fmla="*/ 5332065 h 5355817"/>
              <a:gd name="connsiteX4" fmla="*/ 9893 w 1461653"/>
              <a:gd name="connsiteY4" fmla="*/ 5355817 h 5355817"/>
              <a:gd name="connsiteX5" fmla="*/ 0 w 1461653"/>
              <a:gd name="connsiteY5" fmla="*/ 2956955 h 5355817"/>
              <a:gd name="connsiteX0" fmla="*/ 0 w 1461653"/>
              <a:gd name="connsiteY0" fmla="*/ 2956955 h 5355817"/>
              <a:gd name="connsiteX1" fmla="*/ 1431471 w 1461653"/>
              <a:gd name="connsiteY1" fmla="*/ 17935 h 5355817"/>
              <a:gd name="connsiteX2" fmla="*/ 1461653 w 1461653"/>
              <a:gd name="connsiteY2" fmla="*/ 0 h 5355817"/>
              <a:gd name="connsiteX3" fmla="*/ 549236 w 1461653"/>
              <a:gd name="connsiteY3" fmla="*/ 5332065 h 5355817"/>
              <a:gd name="connsiteX4" fmla="*/ 9893 w 1461653"/>
              <a:gd name="connsiteY4" fmla="*/ 5355817 h 5355817"/>
              <a:gd name="connsiteX5" fmla="*/ 0 w 1461653"/>
              <a:gd name="connsiteY5" fmla="*/ 2956955 h 5355817"/>
              <a:gd name="connsiteX0" fmla="*/ 0 w 1485404"/>
              <a:gd name="connsiteY0" fmla="*/ 3028207 h 5427069"/>
              <a:gd name="connsiteX1" fmla="*/ 1431471 w 1485404"/>
              <a:gd name="connsiteY1" fmla="*/ 89187 h 5427069"/>
              <a:gd name="connsiteX2" fmla="*/ 1485404 w 1485404"/>
              <a:gd name="connsiteY2" fmla="*/ 0 h 5427069"/>
              <a:gd name="connsiteX3" fmla="*/ 549236 w 1485404"/>
              <a:gd name="connsiteY3" fmla="*/ 5403317 h 5427069"/>
              <a:gd name="connsiteX4" fmla="*/ 9893 w 1485404"/>
              <a:gd name="connsiteY4" fmla="*/ 5427069 h 5427069"/>
              <a:gd name="connsiteX5" fmla="*/ 0 w 1485404"/>
              <a:gd name="connsiteY5" fmla="*/ 3028207 h 5427069"/>
              <a:gd name="connsiteX0" fmla="*/ 0 w 1485404"/>
              <a:gd name="connsiteY0" fmla="*/ 3028207 h 5593322"/>
              <a:gd name="connsiteX1" fmla="*/ 1431471 w 1485404"/>
              <a:gd name="connsiteY1" fmla="*/ 89187 h 5593322"/>
              <a:gd name="connsiteX2" fmla="*/ 1485404 w 1485404"/>
              <a:gd name="connsiteY2" fmla="*/ 0 h 5593322"/>
              <a:gd name="connsiteX3" fmla="*/ 489860 w 1485404"/>
              <a:gd name="connsiteY3" fmla="*/ 5593322 h 5593322"/>
              <a:gd name="connsiteX4" fmla="*/ 9893 w 1485404"/>
              <a:gd name="connsiteY4" fmla="*/ 5427069 h 5593322"/>
              <a:gd name="connsiteX5" fmla="*/ 0 w 1485404"/>
              <a:gd name="connsiteY5" fmla="*/ 3028207 h 5593322"/>
              <a:gd name="connsiteX0" fmla="*/ 0 w 1485404"/>
              <a:gd name="connsiteY0" fmla="*/ 3028207 h 5593322"/>
              <a:gd name="connsiteX1" fmla="*/ 1431471 w 1485404"/>
              <a:gd name="connsiteY1" fmla="*/ 89187 h 5593322"/>
              <a:gd name="connsiteX2" fmla="*/ 1485404 w 1485404"/>
              <a:gd name="connsiteY2" fmla="*/ 0 h 5593322"/>
              <a:gd name="connsiteX3" fmla="*/ 489860 w 1485404"/>
              <a:gd name="connsiteY3" fmla="*/ 5593322 h 5593322"/>
              <a:gd name="connsiteX4" fmla="*/ 9893 w 1485404"/>
              <a:gd name="connsiteY4" fmla="*/ 5581448 h 5593322"/>
              <a:gd name="connsiteX5" fmla="*/ 0 w 1485404"/>
              <a:gd name="connsiteY5" fmla="*/ 3028207 h 5593322"/>
              <a:gd name="connsiteX0" fmla="*/ 0 w 1485404"/>
              <a:gd name="connsiteY0" fmla="*/ 3028207 h 5581448"/>
              <a:gd name="connsiteX1" fmla="*/ 1431471 w 1485404"/>
              <a:gd name="connsiteY1" fmla="*/ 89187 h 5581448"/>
              <a:gd name="connsiteX2" fmla="*/ 1485404 w 1485404"/>
              <a:gd name="connsiteY2" fmla="*/ 0 h 5581448"/>
              <a:gd name="connsiteX3" fmla="*/ 537361 w 1485404"/>
              <a:gd name="connsiteY3" fmla="*/ 5522070 h 5581448"/>
              <a:gd name="connsiteX4" fmla="*/ 9893 w 1485404"/>
              <a:gd name="connsiteY4" fmla="*/ 5581448 h 5581448"/>
              <a:gd name="connsiteX5" fmla="*/ 0 w 1485404"/>
              <a:gd name="connsiteY5" fmla="*/ 3028207 h 5581448"/>
              <a:gd name="connsiteX0" fmla="*/ 0 w 1485404"/>
              <a:gd name="connsiteY0" fmla="*/ 3028207 h 5581448"/>
              <a:gd name="connsiteX1" fmla="*/ 1431471 w 1485404"/>
              <a:gd name="connsiteY1" fmla="*/ 89187 h 5581448"/>
              <a:gd name="connsiteX2" fmla="*/ 1485404 w 1485404"/>
              <a:gd name="connsiteY2" fmla="*/ 0 h 5581448"/>
              <a:gd name="connsiteX3" fmla="*/ 549236 w 1485404"/>
              <a:gd name="connsiteY3" fmla="*/ 5581446 h 5581448"/>
              <a:gd name="connsiteX4" fmla="*/ 9893 w 1485404"/>
              <a:gd name="connsiteY4" fmla="*/ 5581448 h 5581448"/>
              <a:gd name="connsiteX5" fmla="*/ 0 w 1485404"/>
              <a:gd name="connsiteY5" fmla="*/ 3028207 h 5581448"/>
              <a:gd name="connsiteX0" fmla="*/ 0 w 1485404"/>
              <a:gd name="connsiteY0" fmla="*/ 3034023 h 5587264"/>
              <a:gd name="connsiteX1" fmla="*/ 1134588 w 1485404"/>
              <a:gd name="connsiteY1" fmla="*/ 0 h 5587264"/>
              <a:gd name="connsiteX2" fmla="*/ 1485404 w 1485404"/>
              <a:gd name="connsiteY2" fmla="*/ 5816 h 5587264"/>
              <a:gd name="connsiteX3" fmla="*/ 549236 w 1485404"/>
              <a:gd name="connsiteY3" fmla="*/ 5587262 h 5587264"/>
              <a:gd name="connsiteX4" fmla="*/ 9893 w 1485404"/>
              <a:gd name="connsiteY4" fmla="*/ 5587264 h 5587264"/>
              <a:gd name="connsiteX5" fmla="*/ 0 w 1485404"/>
              <a:gd name="connsiteY5" fmla="*/ 3034023 h 5587264"/>
              <a:gd name="connsiteX0" fmla="*/ 0 w 1509155"/>
              <a:gd name="connsiteY0" fmla="*/ 3034023 h 5587264"/>
              <a:gd name="connsiteX1" fmla="*/ 1134588 w 1509155"/>
              <a:gd name="connsiteY1" fmla="*/ 0 h 5587264"/>
              <a:gd name="connsiteX2" fmla="*/ 1509155 w 1509155"/>
              <a:gd name="connsiteY2" fmla="*/ 5816 h 5587264"/>
              <a:gd name="connsiteX3" fmla="*/ 549236 w 1509155"/>
              <a:gd name="connsiteY3" fmla="*/ 5587262 h 5587264"/>
              <a:gd name="connsiteX4" fmla="*/ 9893 w 1509155"/>
              <a:gd name="connsiteY4" fmla="*/ 5587264 h 5587264"/>
              <a:gd name="connsiteX5" fmla="*/ 0 w 1509155"/>
              <a:gd name="connsiteY5" fmla="*/ 3034023 h 5587264"/>
              <a:gd name="connsiteX0" fmla="*/ 0 w 1509155"/>
              <a:gd name="connsiteY0" fmla="*/ 3028207 h 5581448"/>
              <a:gd name="connsiteX1" fmla="*/ 1455222 w 1509155"/>
              <a:gd name="connsiteY1" fmla="*/ 17934 h 5581448"/>
              <a:gd name="connsiteX2" fmla="*/ 1509155 w 1509155"/>
              <a:gd name="connsiteY2" fmla="*/ 0 h 5581448"/>
              <a:gd name="connsiteX3" fmla="*/ 549236 w 1509155"/>
              <a:gd name="connsiteY3" fmla="*/ 5581446 h 5581448"/>
              <a:gd name="connsiteX4" fmla="*/ 9893 w 1509155"/>
              <a:gd name="connsiteY4" fmla="*/ 5581448 h 5581448"/>
              <a:gd name="connsiteX5" fmla="*/ 0 w 1509155"/>
              <a:gd name="connsiteY5" fmla="*/ 3028207 h 55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155" h="5581448">
                <a:moveTo>
                  <a:pt x="0" y="3028207"/>
                </a:moveTo>
                <a:lnTo>
                  <a:pt x="1455222" y="17934"/>
                </a:lnTo>
                <a:lnTo>
                  <a:pt x="1509155" y="0"/>
                </a:lnTo>
                <a:lnTo>
                  <a:pt x="549236" y="5581446"/>
                </a:lnTo>
                <a:lnTo>
                  <a:pt x="9893" y="5581448"/>
                </a:lnTo>
                <a:cubicBezTo>
                  <a:pt x="6595" y="4888705"/>
                  <a:pt x="3298" y="3720950"/>
                  <a:pt x="0" y="3028207"/>
                </a:cubicBezTo>
                <a:close/>
              </a:path>
            </a:pathLst>
          </a:custGeom>
          <a:solidFill>
            <a:schemeClr val="bg1">
              <a:lumMod val="85000"/>
            </a:schemeClr>
          </a:solidFill>
          <a:ln>
            <a:noFill/>
          </a:ln>
          <a:effectLst>
            <a:outerShdw blurRad="254000" dist="38100" dir="2700000" algn="tl" rotWithShape="0">
              <a:prstClr val="black">
                <a:alpha val="4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5"/>
          <p:cNvSpPr/>
          <p:nvPr userDrawn="1"/>
        </p:nvSpPr>
        <p:spPr>
          <a:xfrm>
            <a:off x="4531426" y="-259831"/>
            <a:ext cx="2205839" cy="5593336"/>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 name="connsiteX0" fmla="*/ 0 w 1908956"/>
              <a:gd name="connsiteY0" fmla="*/ 5557710 h 5783341"/>
              <a:gd name="connsiteX1" fmla="*/ 1847603 w 1908956"/>
              <a:gd name="connsiteY1" fmla="*/ 35626 h 5783341"/>
              <a:gd name="connsiteX2" fmla="*/ 1908956 w 1908956"/>
              <a:gd name="connsiteY2" fmla="*/ 0 h 5783341"/>
              <a:gd name="connsiteX3" fmla="*/ 1143988 w 1908956"/>
              <a:gd name="connsiteY3" fmla="*/ 5783341 h 5783341"/>
              <a:gd name="connsiteX4" fmla="*/ 0 w 1908956"/>
              <a:gd name="connsiteY4" fmla="*/ 5557710 h 5783341"/>
              <a:gd name="connsiteX0" fmla="*/ 0 w 1908956"/>
              <a:gd name="connsiteY0" fmla="*/ 5557710 h 5557710"/>
              <a:gd name="connsiteX1" fmla="*/ 1847603 w 1908956"/>
              <a:gd name="connsiteY1" fmla="*/ 35626 h 5557710"/>
              <a:gd name="connsiteX2" fmla="*/ 1908956 w 1908956"/>
              <a:gd name="connsiteY2" fmla="*/ 0 h 5557710"/>
              <a:gd name="connsiteX3" fmla="*/ 146461 w 1908956"/>
              <a:gd name="connsiteY3" fmla="*/ 5533959 h 5557710"/>
              <a:gd name="connsiteX4" fmla="*/ 0 w 1908956"/>
              <a:gd name="connsiteY4" fmla="*/ 5557710 h 5557710"/>
              <a:gd name="connsiteX0" fmla="*/ 0 w 2193964"/>
              <a:gd name="connsiteY0" fmla="*/ 5557710 h 5557710"/>
              <a:gd name="connsiteX1" fmla="*/ 1847603 w 2193964"/>
              <a:gd name="connsiteY1" fmla="*/ 35626 h 5557710"/>
              <a:gd name="connsiteX2" fmla="*/ 2193964 w 2193964"/>
              <a:gd name="connsiteY2" fmla="*/ 0 h 5557710"/>
              <a:gd name="connsiteX3" fmla="*/ 146461 w 2193964"/>
              <a:gd name="connsiteY3" fmla="*/ 5533959 h 5557710"/>
              <a:gd name="connsiteX4" fmla="*/ 0 w 2193964"/>
              <a:gd name="connsiteY4" fmla="*/ 5557710 h 5557710"/>
              <a:gd name="connsiteX0" fmla="*/ 0 w 2205839"/>
              <a:gd name="connsiteY0" fmla="*/ 5569585 h 5569585"/>
              <a:gd name="connsiteX1" fmla="*/ 1847603 w 2205839"/>
              <a:gd name="connsiteY1" fmla="*/ 47501 h 5569585"/>
              <a:gd name="connsiteX2" fmla="*/ 2205839 w 2205839"/>
              <a:gd name="connsiteY2" fmla="*/ 0 h 5569585"/>
              <a:gd name="connsiteX3" fmla="*/ 146461 w 2205839"/>
              <a:gd name="connsiteY3" fmla="*/ 5545834 h 5569585"/>
              <a:gd name="connsiteX4" fmla="*/ 0 w 2205839"/>
              <a:gd name="connsiteY4" fmla="*/ 5569585 h 5569585"/>
              <a:gd name="connsiteX0" fmla="*/ 0 w 2205839"/>
              <a:gd name="connsiteY0" fmla="*/ 5605211 h 5605211"/>
              <a:gd name="connsiteX1" fmla="*/ 1906980 w 2205839"/>
              <a:gd name="connsiteY1" fmla="*/ 0 h 5605211"/>
              <a:gd name="connsiteX2" fmla="*/ 2205839 w 2205839"/>
              <a:gd name="connsiteY2" fmla="*/ 35626 h 5605211"/>
              <a:gd name="connsiteX3" fmla="*/ 146461 w 2205839"/>
              <a:gd name="connsiteY3" fmla="*/ 5581460 h 5605211"/>
              <a:gd name="connsiteX4" fmla="*/ 0 w 2205839"/>
              <a:gd name="connsiteY4" fmla="*/ 5605211 h 5605211"/>
              <a:gd name="connsiteX0" fmla="*/ 0 w 2205839"/>
              <a:gd name="connsiteY0" fmla="*/ 5593336 h 5593336"/>
              <a:gd name="connsiteX1" fmla="*/ 1859479 w 2205839"/>
              <a:gd name="connsiteY1" fmla="*/ 0 h 5593336"/>
              <a:gd name="connsiteX2" fmla="*/ 2205839 w 2205839"/>
              <a:gd name="connsiteY2" fmla="*/ 23751 h 5593336"/>
              <a:gd name="connsiteX3" fmla="*/ 146461 w 2205839"/>
              <a:gd name="connsiteY3" fmla="*/ 5569585 h 5593336"/>
              <a:gd name="connsiteX4" fmla="*/ 0 w 2205839"/>
              <a:gd name="connsiteY4" fmla="*/ 5593336 h 559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839" h="5593336">
                <a:moveTo>
                  <a:pt x="0" y="5593336"/>
                </a:moveTo>
                <a:lnTo>
                  <a:pt x="1859479" y="0"/>
                </a:lnTo>
                <a:lnTo>
                  <a:pt x="2205839" y="23751"/>
                </a:lnTo>
                <a:lnTo>
                  <a:pt x="146461" y="5569585"/>
                </a:lnTo>
                <a:lnTo>
                  <a:pt x="0" y="5593336"/>
                </a:lnTo>
                <a:close/>
              </a:path>
            </a:pathLst>
          </a:custGeom>
          <a:solidFill>
            <a:srgbClr val="EB242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userDrawn="1"/>
        </p:nvSpPr>
        <p:spPr>
          <a:xfrm>
            <a:off x="5634345" y="-114050"/>
            <a:ext cx="2804024" cy="2838200"/>
          </a:xfrm>
          <a:custGeom>
            <a:avLst/>
            <a:gdLst>
              <a:gd name="connsiteX0" fmla="*/ 0 w 1949535"/>
              <a:gd name="connsiteY0" fmla="*/ 2555887 h 2555887"/>
              <a:gd name="connsiteX1" fmla="*/ 974768 w 1949535"/>
              <a:gd name="connsiteY1" fmla="*/ 0 h 2555887"/>
              <a:gd name="connsiteX2" fmla="*/ 1949535 w 1949535"/>
              <a:gd name="connsiteY2" fmla="*/ 2555887 h 2555887"/>
              <a:gd name="connsiteX3" fmla="*/ 0 w 1949535"/>
              <a:gd name="connsiteY3" fmla="*/ 2555887 h 2555887"/>
              <a:gd name="connsiteX0" fmla="*/ 0 w 1949535"/>
              <a:gd name="connsiteY0" fmla="*/ 2532136 h 2532136"/>
              <a:gd name="connsiteX1" fmla="*/ 381001 w 1949535"/>
              <a:gd name="connsiteY1" fmla="*/ 0 h 2532136"/>
              <a:gd name="connsiteX2" fmla="*/ 1949535 w 1949535"/>
              <a:gd name="connsiteY2" fmla="*/ 2532136 h 2532136"/>
              <a:gd name="connsiteX3" fmla="*/ 0 w 1949535"/>
              <a:gd name="connsiteY3" fmla="*/ 2532136 h 2532136"/>
              <a:gd name="connsiteX0" fmla="*/ 0 w 1735779"/>
              <a:gd name="connsiteY0" fmla="*/ 2553194 h 2553194"/>
              <a:gd name="connsiteX1" fmla="*/ 381001 w 1735779"/>
              <a:gd name="connsiteY1" fmla="*/ 21058 h 2553194"/>
              <a:gd name="connsiteX2" fmla="*/ 1735779 w 1735779"/>
              <a:gd name="connsiteY2" fmla="*/ 0 h 2553194"/>
              <a:gd name="connsiteX3" fmla="*/ 0 w 1735779"/>
              <a:gd name="connsiteY3" fmla="*/ 2553194 h 2553194"/>
              <a:gd name="connsiteX0" fmla="*/ 82137 w 1817916"/>
              <a:gd name="connsiteY0" fmla="*/ 2553194 h 2553194"/>
              <a:gd name="connsiteX1" fmla="*/ 0 w 1817916"/>
              <a:gd name="connsiteY1" fmla="*/ 21058 h 2553194"/>
              <a:gd name="connsiteX2" fmla="*/ 1817916 w 1817916"/>
              <a:gd name="connsiteY2" fmla="*/ 0 h 2553194"/>
              <a:gd name="connsiteX3" fmla="*/ 82137 w 1817916"/>
              <a:gd name="connsiteY3" fmla="*/ 2553194 h 2553194"/>
              <a:gd name="connsiteX0" fmla="*/ 0 w 2780807"/>
              <a:gd name="connsiteY0" fmla="*/ 2576945 h 2576945"/>
              <a:gd name="connsiteX1" fmla="*/ 962891 w 2780807"/>
              <a:gd name="connsiteY1" fmla="*/ 21058 h 2576945"/>
              <a:gd name="connsiteX2" fmla="*/ 2780807 w 2780807"/>
              <a:gd name="connsiteY2" fmla="*/ 0 h 2576945"/>
              <a:gd name="connsiteX3" fmla="*/ 0 w 2780807"/>
              <a:gd name="connsiteY3" fmla="*/ 2576945 h 2576945"/>
              <a:gd name="connsiteX0" fmla="*/ 0 w 2365171"/>
              <a:gd name="connsiteY0" fmla="*/ 2624446 h 2624446"/>
              <a:gd name="connsiteX1" fmla="*/ 962891 w 2365171"/>
              <a:gd name="connsiteY1" fmla="*/ 68559 h 2624446"/>
              <a:gd name="connsiteX2" fmla="*/ 2365171 w 2365171"/>
              <a:gd name="connsiteY2" fmla="*/ 0 h 2624446"/>
              <a:gd name="connsiteX3" fmla="*/ 0 w 2365171"/>
              <a:gd name="connsiteY3" fmla="*/ 2624446 h 2624446"/>
              <a:gd name="connsiteX0" fmla="*/ 0 w 2650179"/>
              <a:gd name="connsiteY0" fmla="*/ 2660072 h 2660072"/>
              <a:gd name="connsiteX1" fmla="*/ 962891 w 2650179"/>
              <a:gd name="connsiteY1" fmla="*/ 104185 h 2660072"/>
              <a:gd name="connsiteX2" fmla="*/ 2650179 w 2650179"/>
              <a:gd name="connsiteY2" fmla="*/ 0 h 2660072"/>
              <a:gd name="connsiteX3" fmla="*/ 0 w 2650179"/>
              <a:gd name="connsiteY3" fmla="*/ 2660072 h 2660072"/>
              <a:gd name="connsiteX0" fmla="*/ 0 w 2650179"/>
              <a:gd name="connsiteY0" fmla="*/ 2674640 h 2674640"/>
              <a:gd name="connsiteX1" fmla="*/ 986642 w 2650179"/>
              <a:gd name="connsiteY1" fmla="*/ 0 h 2674640"/>
              <a:gd name="connsiteX2" fmla="*/ 2650179 w 2650179"/>
              <a:gd name="connsiteY2" fmla="*/ 14568 h 2674640"/>
              <a:gd name="connsiteX3" fmla="*/ 0 w 2650179"/>
              <a:gd name="connsiteY3" fmla="*/ 2674640 h 2674640"/>
              <a:gd name="connsiteX0" fmla="*/ 0 w 2673929"/>
              <a:gd name="connsiteY0" fmla="*/ 2734017 h 2734017"/>
              <a:gd name="connsiteX1" fmla="*/ 1010392 w 2673929"/>
              <a:gd name="connsiteY1" fmla="*/ 0 h 2734017"/>
              <a:gd name="connsiteX2" fmla="*/ 2673929 w 2673929"/>
              <a:gd name="connsiteY2" fmla="*/ 14568 h 2734017"/>
              <a:gd name="connsiteX3" fmla="*/ 0 w 2673929"/>
              <a:gd name="connsiteY3" fmla="*/ 2734017 h 2734017"/>
              <a:gd name="connsiteX0" fmla="*/ 0 w 2697783"/>
              <a:gd name="connsiteY0" fmla="*/ 2813530 h 2813530"/>
              <a:gd name="connsiteX1" fmla="*/ 1034246 w 2697783"/>
              <a:gd name="connsiteY1" fmla="*/ 0 h 2813530"/>
              <a:gd name="connsiteX2" fmla="*/ 2697783 w 2697783"/>
              <a:gd name="connsiteY2" fmla="*/ 14568 h 2813530"/>
              <a:gd name="connsiteX3" fmla="*/ 0 w 2697783"/>
              <a:gd name="connsiteY3" fmla="*/ 2813530 h 2813530"/>
              <a:gd name="connsiteX0" fmla="*/ 0 w 2673929"/>
              <a:gd name="connsiteY0" fmla="*/ 2789676 h 2789676"/>
              <a:gd name="connsiteX1" fmla="*/ 1010392 w 2673929"/>
              <a:gd name="connsiteY1" fmla="*/ 0 h 2789676"/>
              <a:gd name="connsiteX2" fmla="*/ 2673929 w 2673929"/>
              <a:gd name="connsiteY2" fmla="*/ 14568 h 2789676"/>
              <a:gd name="connsiteX3" fmla="*/ 0 w 2673929"/>
              <a:gd name="connsiteY3" fmla="*/ 2789676 h 2789676"/>
              <a:gd name="connsiteX0" fmla="*/ 0 w 2733306"/>
              <a:gd name="connsiteY0" fmla="*/ 2789676 h 2789676"/>
              <a:gd name="connsiteX1" fmla="*/ 1010392 w 2733306"/>
              <a:gd name="connsiteY1" fmla="*/ 0 h 2789676"/>
              <a:gd name="connsiteX2" fmla="*/ 2733306 w 2733306"/>
              <a:gd name="connsiteY2" fmla="*/ 26443 h 2789676"/>
              <a:gd name="connsiteX3" fmla="*/ 0 w 2733306"/>
              <a:gd name="connsiteY3" fmla="*/ 2789676 h 2789676"/>
              <a:gd name="connsiteX0" fmla="*/ 0 w 2769431"/>
              <a:gd name="connsiteY0" fmla="*/ 2789676 h 2789676"/>
              <a:gd name="connsiteX1" fmla="*/ 1010392 w 2769431"/>
              <a:gd name="connsiteY1" fmla="*/ 0 h 2789676"/>
              <a:gd name="connsiteX2" fmla="*/ 2769431 w 2769431"/>
              <a:gd name="connsiteY2" fmla="*/ 19253 h 2789676"/>
              <a:gd name="connsiteX3" fmla="*/ 0 w 2769431"/>
              <a:gd name="connsiteY3" fmla="*/ 2789676 h 2789676"/>
            </a:gdLst>
            <a:ahLst/>
            <a:cxnLst>
              <a:cxn ang="0">
                <a:pos x="connsiteX0" y="connsiteY0"/>
              </a:cxn>
              <a:cxn ang="0">
                <a:pos x="connsiteX1" y="connsiteY1"/>
              </a:cxn>
              <a:cxn ang="0">
                <a:pos x="connsiteX2" y="connsiteY2"/>
              </a:cxn>
              <a:cxn ang="0">
                <a:pos x="connsiteX3" y="connsiteY3"/>
              </a:cxn>
            </a:cxnLst>
            <a:rect l="l" t="t" r="r" b="b"/>
            <a:pathLst>
              <a:path w="2769431" h="2789676">
                <a:moveTo>
                  <a:pt x="0" y="2789676"/>
                </a:moveTo>
                <a:lnTo>
                  <a:pt x="1010392" y="0"/>
                </a:lnTo>
                <a:lnTo>
                  <a:pt x="2769431" y="19253"/>
                </a:lnTo>
                <a:lnTo>
                  <a:pt x="0" y="2789676"/>
                </a:lnTo>
                <a:close/>
              </a:path>
            </a:pathLst>
          </a:custGeom>
          <a:solidFill>
            <a:schemeClr val="bg1">
              <a:lumMod val="85000"/>
            </a:schemeClr>
          </a:solidFill>
          <a:ln>
            <a:noFill/>
          </a:ln>
          <a:effectLst>
            <a:outerShdw blurRad="190500" dist="38100" dir="12000000" sx="99000" sy="99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userDrawn="1"/>
        </p:nvCxnSpPr>
        <p:spPr>
          <a:xfrm flipH="1">
            <a:off x="6446520" y="2679192"/>
            <a:ext cx="2377440"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28" name="Text Placeholder 27"/>
          <p:cNvSpPr>
            <a:spLocks noGrp="1"/>
          </p:cNvSpPr>
          <p:nvPr>
            <p:ph type="body" sz="quarter" idx="11" hasCustomPrompt="1"/>
          </p:nvPr>
        </p:nvSpPr>
        <p:spPr>
          <a:xfrm>
            <a:off x="6446520" y="2190750"/>
            <a:ext cx="2468880" cy="457200"/>
          </a:xfrm>
          <a:prstGeom prst="rect">
            <a:avLst/>
          </a:prstGeom>
        </p:spPr>
        <p:txBody>
          <a:bodyPr/>
          <a:lstStyle>
            <a:lvl1pPr marL="0" indent="0" algn="r">
              <a:buNone/>
              <a:defRPr sz="2800" b="0" spc="-100" baseline="0">
                <a:solidFill>
                  <a:srgbClr val="EB2429"/>
                </a:solidFill>
              </a:defRPr>
            </a:lvl1pPr>
          </a:lstStyle>
          <a:p>
            <a:pPr lvl="0"/>
            <a:r>
              <a:rPr lang="en-US" dirty="0"/>
              <a:t>OVERVIEW</a:t>
            </a:r>
          </a:p>
        </p:txBody>
      </p:sp>
      <p:sp>
        <p:nvSpPr>
          <p:cNvPr id="31" name="Text Placeholder 30"/>
          <p:cNvSpPr>
            <a:spLocks noGrp="1"/>
          </p:cNvSpPr>
          <p:nvPr>
            <p:ph type="body" sz="quarter" idx="12"/>
          </p:nvPr>
        </p:nvSpPr>
        <p:spPr>
          <a:xfrm>
            <a:off x="5943600" y="2800350"/>
            <a:ext cx="2971800" cy="1676400"/>
          </a:xfrm>
          <a:prstGeom prst="rect">
            <a:avLst/>
          </a:prstGeom>
        </p:spPr>
        <p:txBody>
          <a:bodyPr/>
          <a:lstStyle>
            <a:lvl1pPr marL="0" indent="0" algn="r">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7" name="Isosceles Triangle 6"/>
          <p:cNvSpPr/>
          <p:nvPr userDrawn="1"/>
        </p:nvSpPr>
        <p:spPr>
          <a:xfrm rot="11293373">
            <a:off x="-201168" y="-175582"/>
            <a:ext cx="1350401" cy="2965950"/>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Lst>
            <a:ahLst/>
            <a:cxnLst>
              <a:cxn ang="0">
                <a:pos x="connsiteX0" y="connsiteY0"/>
              </a:cxn>
              <a:cxn ang="0">
                <a:pos x="connsiteX1" y="connsiteY1"/>
              </a:cxn>
              <a:cxn ang="0">
                <a:pos x="connsiteX2" y="connsiteY2"/>
              </a:cxn>
              <a:cxn ang="0">
                <a:pos x="connsiteX3" y="connsiteY3"/>
              </a:cxn>
            </a:cxnLst>
            <a:rect l="l" t="t" r="r" b="b"/>
            <a:pathLst>
              <a:path w="1350401" h="2965950">
                <a:moveTo>
                  <a:pt x="0" y="2965950"/>
                </a:moveTo>
                <a:lnTo>
                  <a:pt x="936830" y="0"/>
                </a:lnTo>
                <a:lnTo>
                  <a:pt x="1350401" y="2757223"/>
                </a:lnTo>
                <a:lnTo>
                  <a:pt x="0" y="2965950"/>
                </a:lnTo>
                <a:close/>
              </a:path>
            </a:pathLst>
          </a:custGeom>
          <a:gradFill>
            <a:gsLst>
              <a:gs pos="100000">
                <a:schemeClr val="bg1">
                  <a:lumMod val="85000"/>
                </a:schemeClr>
              </a:gs>
              <a:gs pos="417">
                <a:schemeClr val="bg1"/>
              </a:gs>
              <a:gs pos="54000">
                <a:schemeClr val="bg1">
                  <a:lumMod val="9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13" idx="1"/>
          </p:cNvCxnSpPr>
          <p:nvPr userDrawn="1"/>
        </p:nvCxnSpPr>
        <p:spPr>
          <a:xfrm flipH="1">
            <a:off x="-76198" y="-206271"/>
            <a:ext cx="1521526" cy="3077963"/>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5504688" y="-206271"/>
            <a:ext cx="3077262" cy="3077963"/>
          </a:xfrm>
          <a:prstGeom prst="line">
            <a:avLst/>
          </a:prstGeom>
          <a:ln w="38100">
            <a:solidFill>
              <a:srgbClr val="EB2429"/>
            </a:solidFill>
          </a:ln>
          <a:effectLst/>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2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24551548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700"/>
                                        <p:tgtEl>
                                          <p:spTgt spid="13"/>
                                        </p:tgtEl>
                                      </p:cBhvr>
                                    </p:animEffect>
                                  </p:childTnLst>
                                </p:cTn>
                              </p:par>
                            </p:childTnLst>
                          </p:cTn>
                        </p:par>
                        <p:par>
                          <p:cTn id="15" fill="hold">
                            <p:stCondLst>
                              <p:cond delay="1700"/>
                            </p:stCondLst>
                            <p:childTnLst>
                              <p:par>
                                <p:cTn id="16" presetID="2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700"/>
                                        <p:tgtEl>
                                          <p:spTgt spid="16"/>
                                        </p:tgtEl>
                                      </p:cBhvr>
                                    </p:animEffect>
                                  </p:childTnLst>
                                </p:cTn>
                              </p:par>
                            </p:childTnLst>
                          </p:cTn>
                        </p:par>
                        <p:par>
                          <p:cTn id="19" fill="hold">
                            <p:stCondLst>
                              <p:cond delay="2400"/>
                            </p:stCondLst>
                            <p:childTnLst>
                              <p:par>
                                <p:cTn id="20" presetID="22" presetClass="entr" presetSubtype="4"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750"/>
                                        <p:tgtEl>
                                          <p:spTgt spid="18"/>
                                        </p:tgtEl>
                                      </p:cBhvr>
                                    </p:animEffect>
                                  </p:childTnLst>
                                </p:cTn>
                              </p:par>
                            </p:childTnLst>
                          </p:cTn>
                        </p:par>
                        <p:par>
                          <p:cTn id="23" fill="hold">
                            <p:stCondLst>
                              <p:cond delay="3150"/>
                            </p:stCondLst>
                            <p:childTnLst>
                              <p:par>
                                <p:cTn id="24" presetID="22" presetClass="entr" presetSubtype="1" fill="hold" nodeType="afterEffect">
                                  <p:stCondLst>
                                    <p:cond delay="40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500"/>
                                        <p:tgtEl>
                                          <p:spTgt spid="20"/>
                                        </p:tgtEl>
                                      </p:cBhvr>
                                    </p:animEffect>
                                  </p:childTnLst>
                                </p:cTn>
                              </p:par>
                              <p:par>
                                <p:cTn id="27" presetID="22" presetClass="entr" presetSubtype="1" fill="hold" grpId="0" nodeType="withEffect">
                                  <p:stCondLst>
                                    <p:cond delay="40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childTnLst>
                          </p:cTn>
                        </p:par>
                        <p:par>
                          <p:cTn id="30" fill="hold">
                            <p:stCondLst>
                              <p:cond delay="4050"/>
                            </p:stCondLst>
                            <p:childTnLst>
                              <p:par>
                                <p:cTn id="31" presetID="22" presetClass="entr" presetSubtype="2" fill="hold" nodeType="afterEffect">
                                  <p:stCondLst>
                                    <p:cond delay="750"/>
                                  </p:stCondLst>
                                  <p:childTnLst>
                                    <p:set>
                                      <p:cBhvr>
                                        <p:cTn id="32" dur="1" fill="hold">
                                          <p:stCondLst>
                                            <p:cond delay="0"/>
                                          </p:stCondLst>
                                        </p:cTn>
                                        <p:tgtEl>
                                          <p:spTgt spid="26"/>
                                        </p:tgtEl>
                                        <p:attrNameLst>
                                          <p:attrName>style.visibility</p:attrName>
                                        </p:attrNameLst>
                                      </p:cBhvr>
                                      <p:to>
                                        <p:strVal val="visible"/>
                                      </p:to>
                                    </p:set>
                                    <p:animEffect transition="in" filter="wipe(right)">
                                      <p:cBhvr>
                                        <p:cTn id="33" dur="500"/>
                                        <p:tgtEl>
                                          <p:spTgt spid="26"/>
                                        </p:tgtEl>
                                      </p:cBhvr>
                                    </p:animEffect>
                                  </p:childTnLst>
                                </p:cTn>
                              </p:par>
                            </p:childTnLst>
                          </p:cTn>
                        </p:par>
                        <p:par>
                          <p:cTn id="34" fill="hold">
                            <p:stCondLst>
                              <p:cond delay="5300"/>
                            </p:stCondLst>
                            <p:childTnLst>
                              <p:par>
                                <p:cTn id="35" presetID="22" presetClass="entr" presetSubtype="4" fill="hold" grpId="0" nodeType="afterEffect">
                                  <p:stCondLst>
                                    <p:cond delay="0"/>
                                  </p:stCondLst>
                                  <p:childTnLst>
                                    <p:set>
                                      <p:cBhvr>
                                        <p:cTn id="36" dur="1" fill="hold">
                                          <p:stCondLst>
                                            <p:cond delay="0"/>
                                          </p:stCondLst>
                                        </p:cTn>
                                        <p:tgtEl>
                                          <p:spTgt spid="28">
                                            <p:txEl>
                                              <p:pRg st="0" end="0"/>
                                            </p:txEl>
                                          </p:spTgt>
                                        </p:tgtEl>
                                        <p:attrNameLst>
                                          <p:attrName>style.visibility</p:attrName>
                                        </p:attrNameLst>
                                      </p:cBhvr>
                                      <p:to>
                                        <p:strVal val="visible"/>
                                      </p:to>
                                    </p:set>
                                    <p:animEffect transition="in" filter="wipe(down)">
                                      <p:cBhvr>
                                        <p:cTn id="37" dur="800"/>
                                        <p:tgtEl>
                                          <p:spTgt spid="28">
                                            <p:txEl>
                                              <p:pRg st="0" end="0"/>
                                            </p:txEl>
                                          </p:spTgt>
                                        </p:tgtEl>
                                      </p:cBhvr>
                                    </p:animEffect>
                                  </p:childTnLst>
                                </p:cTn>
                              </p:par>
                            </p:childTnLst>
                          </p:cTn>
                        </p:par>
                        <p:par>
                          <p:cTn id="38" fill="hold">
                            <p:stCondLst>
                              <p:cond delay="6100"/>
                            </p:stCondLst>
                            <p:childTnLst>
                              <p:par>
                                <p:cTn id="39" presetID="22" presetClass="entr" presetSubtype="1" fill="hold" grpId="0" nodeType="after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wipe(up)">
                                      <p:cBhvr>
                                        <p:cTn id="41" dur="1000"/>
                                        <p:tgtEl>
                                          <p:spTgt spid="31">
                                            <p:txEl>
                                              <p:pRg st="0" end="0"/>
                                            </p:txEl>
                                          </p:spTgt>
                                        </p:tgtEl>
                                      </p:cBhvr>
                                    </p:animEffect>
                                  </p:childTnLst>
                                </p:cTn>
                              </p:par>
                            </p:childTnLst>
                          </p:cTn>
                        </p:par>
                        <p:par>
                          <p:cTn id="42" fill="hold">
                            <p:stCondLst>
                              <p:cond delay="7100"/>
                            </p:stCondLst>
                            <p:childTnLst>
                              <p:par>
                                <p:cTn id="43" presetID="22" presetClass="entr" presetSubtype="1"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3" grpId="0" animBg="1"/>
      <p:bldP spid="18" grpId="0" animBg="1"/>
      <p:bldP spid="19" grpId="0" animBg="1"/>
      <p:bldP spid="28" grpId="0" build="p">
        <p:tmplLst>
          <p:tmpl lvl="1">
            <p:tnLst>
              <p:par>
                <p:cTn presetID="22" presetClass="entr" presetSubtype="4"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down)">
                      <p:cBhvr>
                        <p:cTn dur="800"/>
                        <p:tgtEl>
                          <p:spTgt spid="28"/>
                        </p:tgtEl>
                      </p:cBhvr>
                    </p:animEffect>
                  </p:childTnLst>
                </p:cTn>
              </p:par>
            </p:tnLst>
          </p:tmpl>
        </p:tmplLst>
      </p:bldP>
      <p:bldP spid="31" grpId="0" build="p">
        <p:tmplLst>
          <p:tmpl lvl="1">
            <p:tnLst>
              <p:par>
                <p:cTn presetID="22" presetClass="entr" presetSubtype="1"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up)">
                      <p:cBhvr>
                        <p:cTn dur="1000"/>
                        <p:tgtEl>
                          <p:spTgt spid="31"/>
                        </p:tgtEl>
                      </p:cBhvr>
                    </p:animEffect>
                  </p:childTnLst>
                </p:cTn>
              </p:par>
            </p:tnLst>
          </p:tmpl>
        </p:tmplLst>
      </p:bldP>
      <p:bldP spid="7"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project 01">
    <p:spTree>
      <p:nvGrpSpPr>
        <p:cNvPr id="1" name=""/>
        <p:cNvGrpSpPr/>
        <p:nvPr/>
      </p:nvGrpSpPr>
      <p:grpSpPr>
        <a:xfrm>
          <a:off x="0" y="0"/>
          <a:ext cx="0" cy="0"/>
          <a:chOff x="0" y="0"/>
          <a:chExt cx="0" cy="0"/>
        </a:xfrm>
      </p:grpSpPr>
      <p:sp>
        <p:nvSpPr>
          <p:cNvPr id="5" name="Rectangle 4"/>
          <p:cNvSpPr/>
          <p:nvPr userDrawn="1"/>
        </p:nvSpPr>
        <p:spPr>
          <a:xfrm>
            <a:off x="-10632" y="0"/>
            <a:ext cx="3995928" cy="3492814"/>
          </a:xfrm>
          <a:custGeom>
            <a:avLst/>
            <a:gdLst>
              <a:gd name="connsiteX0" fmla="*/ 0 w 3048000"/>
              <a:gd name="connsiteY0" fmla="*/ 0 h 3486150"/>
              <a:gd name="connsiteX1" fmla="*/ 3048000 w 3048000"/>
              <a:gd name="connsiteY1" fmla="*/ 0 h 3486150"/>
              <a:gd name="connsiteX2" fmla="*/ 3048000 w 3048000"/>
              <a:gd name="connsiteY2" fmla="*/ 3486150 h 3486150"/>
              <a:gd name="connsiteX3" fmla="*/ 0 w 3048000"/>
              <a:gd name="connsiteY3" fmla="*/ 3486150 h 3486150"/>
              <a:gd name="connsiteX4" fmla="*/ 0 w 3048000"/>
              <a:gd name="connsiteY4" fmla="*/ 0 h 3486150"/>
              <a:gd name="connsiteX0" fmla="*/ 0 w 3974275"/>
              <a:gd name="connsiteY0" fmla="*/ 11876 h 3498026"/>
              <a:gd name="connsiteX1" fmla="*/ 3974275 w 3974275"/>
              <a:gd name="connsiteY1" fmla="*/ 0 h 3498026"/>
              <a:gd name="connsiteX2" fmla="*/ 3048000 w 3974275"/>
              <a:gd name="connsiteY2" fmla="*/ 3498026 h 3498026"/>
              <a:gd name="connsiteX3" fmla="*/ 0 w 3974275"/>
              <a:gd name="connsiteY3" fmla="*/ 3498026 h 3498026"/>
              <a:gd name="connsiteX4" fmla="*/ 0 w 3974275"/>
              <a:gd name="connsiteY4" fmla="*/ 11876 h 3498026"/>
              <a:gd name="connsiteX0" fmla="*/ 0 w 3974275"/>
              <a:gd name="connsiteY0" fmla="*/ 11876 h 3498026"/>
              <a:gd name="connsiteX1" fmla="*/ 3974275 w 3974275"/>
              <a:gd name="connsiteY1" fmla="*/ 0 h 3498026"/>
              <a:gd name="connsiteX2" fmla="*/ 2121724 w 3974275"/>
              <a:gd name="connsiteY2" fmla="*/ 3474275 h 3498026"/>
              <a:gd name="connsiteX3" fmla="*/ 0 w 3974275"/>
              <a:gd name="connsiteY3" fmla="*/ 3498026 h 3498026"/>
              <a:gd name="connsiteX4" fmla="*/ 0 w 3974275"/>
              <a:gd name="connsiteY4" fmla="*/ 11876 h 3498026"/>
              <a:gd name="connsiteX0" fmla="*/ 0 w 3974275"/>
              <a:gd name="connsiteY0" fmla="*/ 11876 h 3498026"/>
              <a:gd name="connsiteX1" fmla="*/ 3974275 w 3974275"/>
              <a:gd name="connsiteY1" fmla="*/ 0 h 3498026"/>
              <a:gd name="connsiteX2" fmla="*/ 2192976 w 3974275"/>
              <a:gd name="connsiteY2" fmla="*/ 3486150 h 3498026"/>
              <a:gd name="connsiteX3" fmla="*/ 0 w 3974275"/>
              <a:gd name="connsiteY3" fmla="*/ 3498026 h 3498026"/>
              <a:gd name="connsiteX4" fmla="*/ 0 w 3974275"/>
              <a:gd name="connsiteY4" fmla="*/ 11876 h 3498026"/>
              <a:gd name="connsiteX0" fmla="*/ 11876 w 3986151"/>
              <a:gd name="connsiteY0" fmla="*/ 11876 h 3521777"/>
              <a:gd name="connsiteX1" fmla="*/ 3986151 w 3986151"/>
              <a:gd name="connsiteY1" fmla="*/ 0 h 3521777"/>
              <a:gd name="connsiteX2" fmla="*/ 2204852 w 3986151"/>
              <a:gd name="connsiteY2" fmla="*/ 3486150 h 3521777"/>
              <a:gd name="connsiteX3" fmla="*/ 0 w 3986151"/>
              <a:gd name="connsiteY3" fmla="*/ 3521777 h 3521777"/>
              <a:gd name="connsiteX4" fmla="*/ 11876 w 3986151"/>
              <a:gd name="connsiteY4" fmla="*/ 11876 h 3521777"/>
              <a:gd name="connsiteX0" fmla="*/ 1143 w 3975418"/>
              <a:gd name="connsiteY0" fmla="*/ 11876 h 3509902"/>
              <a:gd name="connsiteX1" fmla="*/ 3975418 w 3975418"/>
              <a:gd name="connsiteY1" fmla="*/ 0 h 3509902"/>
              <a:gd name="connsiteX2" fmla="*/ 2194119 w 3975418"/>
              <a:gd name="connsiteY2" fmla="*/ 3486150 h 3509902"/>
              <a:gd name="connsiteX3" fmla="*/ 1143 w 3975418"/>
              <a:gd name="connsiteY3" fmla="*/ 3509902 h 3509902"/>
              <a:gd name="connsiteX4" fmla="*/ 1143 w 3975418"/>
              <a:gd name="connsiteY4" fmla="*/ 11876 h 3509902"/>
              <a:gd name="connsiteX0" fmla="*/ 1143 w 3975418"/>
              <a:gd name="connsiteY0" fmla="*/ 11876 h 3509902"/>
              <a:gd name="connsiteX1" fmla="*/ 3975418 w 3975418"/>
              <a:gd name="connsiteY1" fmla="*/ 0 h 3509902"/>
              <a:gd name="connsiteX2" fmla="*/ 2194119 w 3975418"/>
              <a:gd name="connsiteY2" fmla="*/ 3486150 h 3509902"/>
              <a:gd name="connsiteX3" fmla="*/ 24893 w 3975418"/>
              <a:gd name="connsiteY3" fmla="*/ 3491345 h 3509902"/>
              <a:gd name="connsiteX4" fmla="*/ 1143 w 3975418"/>
              <a:gd name="connsiteY4" fmla="*/ 3509902 h 3509902"/>
              <a:gd name="connsiteX5" fmla="*/ 1143 w 3975418"/>
              <a:gd name="connsiteY5" fmla="*/ 11876 h 3509902"/>
              <a:gd name="connsiteX0" fmla="*/ 1143 w 3607283"/>
              <a:gd name="connsiteY0" fmla="*/ 23751 h 3521777"/>
              <a:gd name="connsiteX1" fmla="*/ 3607283 w 3607283"/>
              <a:gd name="connsiteY1" fmla="*/ 0 h 3521777"/>
              <a:gd name="connsiteX2" fmla="*/ 2194119 w 3607283"/>
              <a:gd name="connsiteY2" fmla="*/ 3498025 h 3521777"/>
              <a:gd name="connsiteX3" fmla="*/ 24893 w 3607283"/>
              <a:gd name="connsiteY3" fmla="*/ 3503220 h 3521777"/>
              <a:gd name="connsiteX4" fmla="*/ 1143 w 3607283"/>
              <a:gd name="connsiteY4" fmla="*/ 3521777 h 3521777"/>
              <a:gd name="connsiteX5" fmla="*/ 1143 w 3607283"/>
              <a:gd name="connsiteY5" fmla="*/ 23751 h 3521777"/>
              <a:gd name="connsiteX0" fmla="*/ 1143 w 3975418"/>
              <a:gd name="connsiteY0" fmla="*/ 23751 h 3521777"/>
              <a:gd name="connsiteX1" fmla="*/ 3975418 w 3975418"/>
              <a:gd name="connsiteY1" fmla="*/ 0 h 3521777"/>
              <a:gd name="connsiteX2" fmla="*/ 2194119 w 3975418"/>
              <a:gd name="connsiteY2" fmla="*/ 3498025 h 3521777"/>
              <a:gd name="connsiteX3" fmla="*/ 24893 w 3975418"/>
              <a:gd name="connsiteY3" fmla="*/ 3503220 h 3521777"/>
              <a:gd name="connsiteX4" fmla="*/ 1143 w 3975418"/>
              <a:gd name="connsiteY4" fmla="*/ 3521777 h 3521777"/>
              <a:gd name="connsiteX5" fmla="*/ 1143 w 3975418"/>
              <a:gd name="connsiteY5" fmla="*/ 23751 h 3521777"/>
              <a:gd name="connsiteX0" fmla="*/ 1143 w 3975418"/>
              <a:gd name="connsiteY0" fmla="*/ 0 h 3498026"/>
              <a:gd name="connsiteX1" fmla="*/ 3975418 w 3975418"/>
              <a:gd name="connsiteY1" fmla="*/ 0 h 3498026"/>
              <a:gd name="connsiteX2" fmla="*/ 2194119 w 3975418"/>
              <a:gd name="connsiteY2" fmla="*/ 3474274 h 3498026"/>
              <a:gd name="connsiteX3" fmla="*/ 24893 w 3975418"/>
              <a:gd name="connsiteY3" fmla="*/ 3479469 h 3498026"/>
              <a:gd name="connsiteX4" fmla="*/ 1143 w 3975418"/>
              <a:gd name="connsiteY4" fmla="*/ 3498026 h 3498026"/>
              <a:gd name="connsiteX5" fmla="*/ 1143 w 3975418"/>
              <a:gd name="connsiteY5" fmla="*/ 0 h 3498026"/>
              <a:gd name="connsiteX0" fmla="*/ 1143 w 3975418"/>
              <a:gd name="connsiteY0" fmla="*/ 0 h 3498026"/>
              <a:gd name="connsiteX1" fmla="*/ 3975418 w 3975418"/>
              <a:gd name="connsiteY1" fmla="*/ 0 h 3498026"/>
              <a:gd name="connsiteX2" fmla="*/ 2205995 w 3975418"/>
              <a:gd name="connsiteY2" fmla="*/ 3474274 h 3498026"/>
              <a:gd name="connsiteX3" fmla="*/ 24893 w 3975418"/>
              <a:gd name="connsiteY3" fmla="*/ 3479469 h 3498026"/>
              <a:gd name="connsiteX4" fmla="*/ 1143 w 3975418"/>
              <a:gd name="connsiteY4" fmla="*/ 3498026 h 3498026"/>
              <a:gd name="connsiteX5" fmla="*/ 1143 w 3975418"/>
              <a:gd name="connsiteY5" fmla="*/ 0 h 3498026"/>
              <a:gd name="connsiteX0" fmla="*/ 10633 w 3984908"/>
              <a:gd name="connsiteY0" fmla="*/ 0 h 3480996"/>
              <a:gd name="connsiteX1" fmla="*/ 3984908 w 3984908"/>
              <a:gd name="connsiteY1" fmla="*/ 0 h 3480996"/>
              <a:gd name="connsiteX2" fmla="*/ 2215485 w 3984908"/>
              <a:gd name="connsiteY2" fmla="*/ 3474274 h 3480996"/>
              <a:gd name="connsiteX3" fmla="*/ 34383 w 3984908"/>
              <a:gd name="connsiteY3" fmla="*/ 3479469 h 3480996"/>
              <a:gd name="connsiteX4" fmla="*/ 0 w 3984908"/>
              <a:gd name="connsiteY4" fmla="*/ 3476833 h 3480996"/>
              <a:gd name="connsiteX5" fmla="*/ 10633 w 3984908"/>
              <a:gd name="connsiteY5" fmla="*/ 0 h 348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4908" h="3480996">
                <a:moveTo>
                  <a:pt x="10633" y="0"/>
                </a:moveTo>
                <a:lnTo>
                  <a:pt x="3984908" y="0"/>
                </a:lnTo>
                <a:lnTo>
                  <a:pt x="2215485" y="3474274"/>
                </a:lnTo>
                <a:cubicBezTo>
                  <a:pt x="1496368" y="3483923"/>
                  <a:pt x="753500" y="3469820"/>
                  <a:pt x="34383" y="3479469"/>
                </a:cubicBezTo>
                <a:cubicBezTo>
                  <a:pt x="26466" y="3485655"/>
                  <a:pt x="7917" y="3470647"/>
                  <a:pt x="0" y="3476833"/>
                </a:cubicBezTo>
                <a:cubicBezTo>
                  <a:pt x="3959" y="2306866"/>
                  <a:pt x="6674" y="1169967"/>
                  <a:pt x="10633" y="0"/>
                </a:cubicBez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Picture Placeholder 6"/>
          <p:cNvSpPr>
            <a:spLocks noGrp="1"/>
          </p:cNvSpPr>
          <p:nvPr>
            <p:ph type="pic" sz="quarter" idx="12"/>
          </p:nvPr>
        </p:nvSpPr>
        <p:spPr>
          <a:xfrm>
            <a:off x="6217920" y="3538728"/>
            <a:ext cx="2939563" cy="922956"/>
          </a:xfrm>
          <a:custGeom>
            <a:avLst/>
            <a:gdLst>
              <a:gd name="connsiteX0" fmla="*/ 0 w 5029200"/>
              <a:gd name="connsiteY0" fmla="*/ 0 h 3498850"/>
              <a:gd name="connsiteX1" fmla="*/ 5029200 w 5029200"/>
              <a:gd name="connsiteY1" fmla="*/ 0 h 3498850"/>
              <a:gd name="connsiteX2" fmla="*/ 5029200 w 5029200"/>
              <a:gd name="connsiteY2" fmla="*/ 3498850 h 3498850"/>
              <a:gd name="connsiteX3" fmla="*/ 0 w 5029200"/>
              <a:gd name="connsiteY3" fmla="*/ 3498850 h 3498850"/>
              <a:gd name="connsiteX4" fmla="*/ 0 w 5029200"/>
              <a:gd name="connsiteY4" fmla="*/ 0 h 3498850"/>
              <a:gd name="connsiteX0" fmla="*/ 0 w 5124203"/>
              <a:gd name="connsiteY0" fmla="*/ 0 h 3510726"/>
              <a:gd name="connsiteX1" fmla="*/ 5124203 w 5124203"/>
              <a:gd name="connsiteY1" fmla="*/ 11876 h 3510726"/>
              <a:gd name="connsiteX2" fmla="*/ 5124203 w 5124203"/>
              <a:gd name="connsiteY2" fmla="*/ 3510726 h 3510726"/>
              <a:gd name="connsiteX3" fmla="*/ 95003 w 5124203"/>
              <a:gd name="connsiteY3" fmla="*/ 3510726 h 3510726"/>
              <a:gd name="connsiteX4" fmla="*/ 0 w 5124203"/>
              <a:gd name="connsiteY4" fmla="*/ 0 h 3510726"/>
              <a:gd name="connsiteX0" fmla="*/ 0 w 5100452"/>
              <a:gd name="connsiteY0" fmla="*/ 11874 h 3498850"/>
              <a:gd name="connsiteX1" fmla="*/ 5100452 w 5100452"/>
              <a:gd name="connsiteY1" fmla="*/ 0 h 3498850"/>
              <a:gd name="connsiteX2" fmla="*/ 5100452 w 5100452"/>
              <a:gd name="connsiteY2" fmla="*/ 3498850 h 3498850"/>
              <a:gd name="connsiteX3" fmla="*/ 71252 w 5100452"/>
              <a:gd name="connsiteY3" fmla="*/ 3498850 h 3498850"/>
              <a:gd name="connsiteX4" fmla="*/ 0 w 5100452"/>
              <a:gd name="connsiteY4" fmla="*/ 11874 h 3498850"/>
              <a:gd name="connsiteX0" fmla="*/ 1769423 w 6869875"/>
              <a:gd name="connsiteY0" fmla="*/ 11874 h 3498850"/>
              <a:gd name="connsiteX1" fmla="*/ 6869875 w 6869875"/>
              <a:gd name="connsiteY1" fmla="*/ 0 h 3498850"/>
              <a:gd name="connsiteX2" fmla="*/ 6869875 w 6869875"/>
              <a:gd name="connsiteY2" fmla="*/ 3498850 h 3498850"/>
              <a:gd name="connsiteX3" fmla="*/ 0 w 6869875"/>
              <a:gd name="connsiteY3" fmla="*/ 3498850 h 3498850"/>
              <a:gd name="connsiteX4" fmla="*/ 1769423 w 6869875"/>
              <a:gd name="connsiteY4" fmla="*/ 11874 h 3498850"/>
              <a:gd name="connsiteX0" fmla="*/ 1781298 w 6881750"/>
              <a:gd name="connsiteY0" fmla="*/ 11874 h 3498850"/>
              <a:gd name="connsiteX1" fmla="*/ 6881750 w 6881750"/>
              <a:gd name="connsiteY1" fmla="*/ 0 h 3498850"/>
              <a:gd name="connsiteX2" fmla="*/ 6881750 w 6881750"/>
              <a:gd name="connsiteY2" fmla="*/ 3498850 h 3498850"/>
              <a:gd name="connsiteX3" fmla="*/ 0 w 6881750"/>
              <a:gd name="connsiteY3" fmla="*/ 3498850 h 3498850"/>
              <a:gd name="connsiteX4" fmla="*/ 1781298 w 6881750"/>
              <a:gd name="connsiteY4" fmla="*/ 11874 h 3498850"/>
              <a:gd name="connsiteX0" fmla="*/ 0 w 5100452"/>
              <a:gd name="connsiteY0" fmla="*/ 11874 h 3498850"/>
              <a:gd name="connsiteX1" fmla="*/ 5100452 w 5100452"/>
              <a:gd name="connsiteY1" fmla="*/ 0 h 3498850"/>
              <a:gd name="connsiteX2" fmla="*/ 5100452 w 5100452"/>
              <a:gd name="connsiteY2" fmla="*/ 3498850 h 3498850"/>
              <a:gd name="connsiteX3" fmla="*/ 2196935 w 5100452"/>
              <a:gd name="connsiteY3" fmla="*/ 3498850 h 3498850"/>
              <a:gd name="connsiteX4" fmla="*/ 0 w 5100452"/>
              <a:gd name="connsiteY4" fmla="*/ 11874 h 3498850"/>
              <a:gd name="connsiteX0" fmla="*/ 403761 w 2903517"/>
              <a:gd name="connsiteY0" fmla="*/ 11873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11873 h 3498850"/>
              <a:gd name="connsiteX0" fmla="*/ 403761 w 2903517"/>
              <a:gd name="connsiteY0" fmla="*/ 63317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63317 h 3498850"/>
              <a:gd name="connsiteX0" fmla="*/ 403761 w 2915392"/>
              <a:gd name="connsiteY0" fmla="*/ 0 h 3435533"/>
              <a:gd name="connsiteX1" fmla="*/ 2915392 w 2915392"/>
              <a:gd name="connsiteY1" fmla="*/ 39567 h 3435533"/>
              <a:gd name="connsiteX2" fmla="*/ 2903517 w 2915392"/>
              <a:gd name="connsiteY2" fmla="*/ 3435533 h 3435533"/>
              <a:gd name="connsiteX3" fmla="*/ 0 w 2915392"/>
              <a:gd name="connsiteY3" fmla="*/ 3435533 h 3435533"/>
              <a:gd name="connsiteX4" fmla="*/ 403761 w 2915392"/>
              <a:gd name="connsiteY4" fmla="*/ 0 h 3435533"/>
              <a:gd name="connsiteX0" fmla="*/ 403761 w 2915392"/>
              <a:gd name="connsiteY0" fmla="*/ 11873 h 3447406"/>
              <a:gd name="connsiteX1" fmla="*/ 2915392 w 2915392"/>
              <a:gd name="connsiteY1" fmla="*/ 0 h 3447406"/>
              <a:gd name="connsiteX2" fmla="*/ 2903517 w 2915392"/>
              <a:gd name="connsiteY2" fmla="*/ 3447406 h 3447406"/>
              <a:gd name="connsiteX3" fmla="*/ 0 w 2915392"/>
              <a:gd name="connsiteY3" fmla="*/ 3447406 h 3447406"/>
              <a:gd name="connsiteX4" fmla="*/ 403761 w 2915392"/>
              <a:gd name="connsiteY4" fmla="*/ 11873 h 3447406"/>
              <a:gd name="connsiteX0" fmla="*/ 403761 w 2904659"/>
              <a:gd name="connsiteY0" fmla="*/ 11873 h 3447406"/>
              <a:gd name="connsiteX1" fmla="*/ 2903517 w 2904659"/>
              <a:gd name="connsiteY1" fmla="*/ 0 h 3447406"/>
              <a:gd name="connsiteX2" fmla="*/ 2903517 w 2904659"/>
              <a:gd name="connsiteY2" fmla="*/ 3447406 h 3447406"/>
              <a:gd name="connsiteX3" fmla="*/ 0 w 2904659"/>
              <a:gd name="connsiteY3" fmla="*/ 3447406 h 3447406"/>
              <a:gd name="connsiteX4" fmla="*/ 403761 w 2904659"/>
              <a:gd name="connsiteY4" fmla="*/ 11873 h 3447406"/>
              <a:gd name="connsiteX0" fmla="*/ 391885 w 2904659"/>
              <a:gd name="connsiteY0" fmla="*/ 11873 h 3447406"/>
              <a:gd name="connsiteX1" fmla="*/ 2903517 w 2904659"/>
              <a:gd name="connsiteY1" fmla="*/ 0 h 3447406"/>
              <a:gd name="connsiteX2" fmla="*/ 2903517 w 2904659"/>
              <a:gd name="connsiteY2" fmla="*/ 3447406 h 3447406"/>
              <a:gd name="connsiteX3" fmla="*/ 0 w 2904659"/>
              <a:gd name="connsiteY3" fmla="*/ 3447406 h 3447406"/>
              <a:gd name="connsiteX4" fmla="*/ 391885 w 2904659"/>
              <a:gd name="connsiteY4" fmla="*/ 11873 h 3447406"/>
              <a:gd name="connsiteX0" fmla="*/ 384570 w 2904659"/>
              <a:gd name="connsiteY0" fmla="*/ 0 h 3462761"/>
              <a:gd name="connsiteX1" fmla="*/ 2903517 w 2904659"/>
              <a:gd name="connsiteY1" fmla="*/ 15355 h 3462761"/>
              <a:gd name="connsiteX2" fmla="*/ 2903517 w 2904659"/>
              <a:gd name="connsiteY2" fmla="*/ 3462761 h 3462761"/>
              <a:gd name="connsiteX3" fmla="*/ 0 w 2904659"/>
              <a:gd name="connsiteY3" fmla="*/ 3462761 h 3462761"/>
              <a:gd name="connsiteX4" fmla="*/ 384570 w 2904659"/>
              <a:gd name="connsiteY4" fmla="*/ 0 h 3462761"/>
              <a:gd name="connsiteX0" fmla="*/ 391885 w 2911974"/>
              <a:gd name="connsiteY0" fmla="*/ 0 h 3462761"/>
              <a:gd name="connsiteX1" fmla="*/ 2910832 w 2911974"/>
              <a:gd name="connsiteY1" fmla="*/ 15355 h 3462761"/>
              <a:gd name="connsiteX2" fmla="*/ 2910832 w 2911974"/>
              <a:gd name="connsiteY2" fmla="*/ 3462761 h 3462761"/>
              <a:gd name="connsiteX3" fmla="*/ 0 w 2911974"/>
              <a:gd name="connsiteY3" fmla="*/ 3435532 h 3462761"/>
              <a:gd name="connsiteX4" fmla="*/ 391885 w 2911974"/>
              <a:gd name="connsiteY4" fmla="*/ 0 h 3462761"/>
              <a:gd name="connsiteX0" fmla="*/ 391885 w 2911974"/>
              <a:gd name="connsiteY0" fmla="*/ 0 h 3435532"/>
              <a:gd name="connsiteX1" fmla="*/ 2910832 w 2911974"/>
              <a:gd name="connsiteY1" fmla="*/ 15355 h 3435532"/>
              <a:gd name="connsiteX2" fmla="*/ 2910832 w 2911974"/>
              <a:gd name="connsiteY2" fmla="*/ 3435529 h 3435532"/>
              <a:gd name="connsiteX3" fmla="*/ 0 w 2911974"/>
              <a:gd name="connsiteY3" fmla="*/ 3435532 h 3435532"/>
              <a:gd name="connsiteX4" fmla="*/ 391885 w 2911974"/>
              <a:gd name="connsiteY4" fmla="*/ 0 h 3435532"/>
              <a:gd name="connsiteX0" fmla="*/ 391885 w 2918112"/>
              <a:gd name="connsiteY0" fmla="*/ 11874 h 3447406"/>
              <a:gd name="connsiteX1" fmla="*/ 2918112 w 2918112"/>
              <a:gd name="connsiteY1" fmla="*/ 0 h 3447406"/>
              <a:gd name="connsiteX2" fmla="*/ 2910832 w 2918112"/>
              <a:gd name="connsiteY2" fmla="*/ 3447403 h 3447406"/>
              <a:gd name="connsiteX3" fmla="*/ 0 w 2918112"/>
              <a:gd name="connsiteY3" fmla="*/ 3447406 h 3447406"/>
              <a:gd name="connsiteX4" fmla="*/ 391885 w 2918112"/>
              <a:gd name="connsiteY4" fmla="*/ 11874 h 3447406"/>
              <a:gd name="connsiteX0" fmla="*/ 391885 w 2918112"/>
              <a:gd name="connsiteY0" fmla="*/ 11874 h 3447406"/>
              <a:gd name="connsiteX1" fmla="*/ 2918112 w 2918112"/>
              <a:gd name="connsiteY1" fmla="*/ 0 h 3447406"/>
              <a:gd name="connsiteX2" fmla="*/ 2910832 w 2918112"/>
              <a:gd name="connsiteY2" fmla="*/ 3447403 h 3447406"/>
              <a:gd name="connsiteX3" fmla="*/ 0 w 2918112"/>
              <a:gd name="connsiteY3" fmla="*/ 3447406 h 3447406"/>
              <a:gd name="connsiteX4" fmla="*/ 391885 w 2918112"/>
              <a:gd name="connsiteY4" fmla="*/ 11874 h 3447406"/>
              <a:gd name="connsiteX0" fmla="*/ 391885 w 2925392"/>
              <a:gd name="connsiteY0" fmla="*/ 0 h 3435532"/>
              <a:gd name="connsiteX1" fmla="*/ 2925392 w 2925392"/>
              <a:gd name="connsiteY1" fmla="*/ 15355 h 3435532"/>
              <a:gd name="connsiteX2" fmla="*/ 2910832 w 2925392"/>
              <a:gd name="connsiteY2" fmla="*/ 3435529 h 3435532"/>
              <a:gd name="connsiteX3" fmla="*/ 0 w 2925392"/>
              <a:gd name="connsiteY3" fmla="*/ 3435532 h 3435532"/>
              <a:gd name="connsiteX4" fmla="*/ 391885 w 2925392"/>
              <a:gd name="connsiteY4" fmla="*/ 0 h 3435532"/>
              <a:gd name="connsiteX0" fmla="*/ 391885 w 2925392"/>
              <a:gd name="connsiteY0" fmla="*/ 0 h 3435532"/>
              <a:gd name="connsiteX1" fmla="*/ 2925392 w 2925392"/>
              <a:gd name="connsiteY1" fmla="*/ 15355 h 3435532"/>
              <a:gd name="connsiteX2" fmla="*/ 2922650 w 2925392"/>
              <a:gd name="connsiteY2" fmla="*/ 3435528 h 3435532"/>
              <a:gd name="connsiteX3" fmla="*/ 0 w 2925392"/>
              <a:gd name="connsiteY3" fmla="*/ 3435532 h 3435532"/>
              <a:gd name="connsiteX4" fmla="*/ 391885 w 2925392"/>
              <a:gd name="connsiteY4" fmla="*/ 0 h 343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5392" h="3435532">
                <a:moveTo>
                  <a:pt x="391885" y="0"/>
                </a:moveTo>
                <a:lnTo>
                  <a:pt x="2925392" y="15355"/>
                </a:lnTo>
                <a:cubicBezTo>
                  <a:pt x="2921434" y="1147344"/>
                  <a:pt x="2926608" y="2303539"/>
                  <a:pt x="2922650" y="3435528"/>
                </a:cubicBezTo>
                <a:lnTo>
                  <a:pt x="0" y="3435532"/>
                </a:lnTo>
                <a:lnTo>
                  <a:pt x="391885" y="0"/>
                </a:lnTo>
                <a:close/>
              </a:path>
            </a:pathLst>
          </a:custGeom>
          <a:solidFill>
            <a:srgbClr val="FFD1D1"/>
          </a:solidFill>
        </p:spPr>
        <p:txBody>
          <a:bodyPr anchor="t"/>
          <a:lstStyle>
            <a:lvl1pPr marL="177800" indent="-177800" algn="r">
              <a:defRPr sz="1200"/>
            </a:lvl1pPr>
          </a:lstStyle>
          <a:p>
            <a:endParaRPr lang="en-US" dirty="0"/>
          </a:p>
        </p:txBody>
      </p:sp>
      <p:sp>
        <p:nvSpPr>
          <p:cNvPr id="9" name="Picture Placeholder 6"/>
          <p:cNvSpPr>
            <a:spLocks noGrp="1"/>
          </p:cNvSpPr>
          <p:nvPr>
            <p:ph type="pic" sz="quarter" idx="13"/>
          </p:nvPr>
        </p:nvSpPr>
        <p:spPr>
          <a:xfrm>
            <a:off x="4398264" y="3538728"/>
            <a:ext cx="2157984" cy="922955"/>
          </a:xfrm>
          <a:custGeom>
            <a:avLst/>
            <a:gdLst>
              <a:gd name="connsiteX0" fmla="*/ 0 w 5029200"/>
              <a:gd name="connsiteY0" fmla="*/ 0 h 3498850"/>
              <a:gd name="connsiteX1" fmla="*/ 5029200 w 5029200"/>
              <a:gd name="connsiteY1" fmla="*/ 0 h 3498850"/>
              <a:gd name="connsiteX2" fmla="*/ 5029200 w 5029200"/>
              <a:gd name="connsiteY2" fmla="*/ 3498850 h 3498850"/>
              <a:gd name="connsiteX3" fmla="*/ 0 w 5029200"/>
              <a:gd name="connsiteY3" fmla="*/ 3498850 h 3498850"/>
              <a:gd name="connsiteX4" fmla="*/ 0 w 5029200"/>
              <a:gd name="connsiteY4" fmla="*/ 0 h 3498850"/>
              <a:gd name="connsiteX0" fmla="*/ 0 w 5124203"/>
              <a:gd name="connsiteY0" fmla="*/ 0 h 3510726"/>
              <a:gd name="connsiteX1" fmla="*/ 5124203 w 5124203"/>
              <a:gd name="connsiteY1" fmla="*/ 11876 h 3510726"/>
              <a:gd name="connsiteX2" fmla="*/ 5124203 w 5124203"/>
              <a:gd name="connsiteY2" fmla="*/ 3510726 h 3510726"/>
              <a:gd name="connsiteX3" fmla="*/ 95003 w 5124203"/>
              <a:gd name="connsiteY3" fmla="*/ 3510726 h 3510726"/>
              <a:gd name="connsiteX4" fmla="*/ 0 w 5124203"/>
              <a:gd name="connsiteY4" fmla="*/ 0 h 3510726"/>
              <a:gd name="connsiteX0" fmla="*/ 0 w 5100452"/>
              <a:gd name="connsiteY0" fmla="*/ 11874 h 3498850"/>
              <a:gd name="connsiteX1" fmla="*/ 5100452 w 5100452"/>
              <a:gd name="connsiteY1" fmla="*/ 0 h 3498850"/>
              <a:gd name="connsiteX2" fmla="*/ 5100452 w 5100452"/>
              <a:gd name="connsiteY2" fmla="*/ 3498850 h 3498850"/>
              <a:gd name="connsiteX3" fmla="*/ 71252 w 5100452"/>
              <a:gd name="connsiteY3" fmla="*/ 3498850 h 3498850"/>
              <a:gd name="connsiteX4" fmla="*/ 0 w 5100452"/>
              <a:gd name="connsiteY4" fmla="*/ 11874 h 3498850"/>
              <a:gd name="connsiteX0" fmla="*/ 1769423 w 6869875"/>
              <a:gd name="connsiteY0" fmla="*/ 11874 h 3498850"/>
              <a:gd name="connsiteX1" fmla="*/ 6869875 w 6869875"/>
              <a:gd name="connsiteY1" fmla="*/ 0 h 3498850"/>
              <a:gd name="connsiteX2" fmla="*/ 6869875 w 6869875"/>
              <a:gd name="connsiteY2" fmla="*/ 3498850 h 3498850"/>
              <a:gd name="connsiteX3" fmla="*/ 0 w 6869875"/>
              <a:gd name="connsiteY3" fmla="*/ 3498850 h 3498850"/>
              <a:gd name="connsiteX4" fmla="*/ 1769423 w 6869875"/>
              <a:gd name="connsiteY4" fmla="*/ 11874 h 3498850"/>
              <a:gd name="connsiteX0" fmla="*/ 1781298 w 6881750"/>
              <a:gd name="connsiteY0" fmla="*/ 11874 h 3498850"/>
              <a:gd name="connsiteX1" fmla="*/ 6881750 w 6881750"/>
              <a:gd name="connsiteY1" fmla="*/ 0 h 3498850"/>
              <a:gd name="connsiteX2" fmla="*/ 6881750 w 6881750"/>
              <a:gd name="connsiteY2" fmla="*/ 3498850 h 3498850"/>
              <a:gd name="connsiteX3" fmla="*/ 0 w 6881750"/>
              <a:gd name="connsiteY3" fmla="*/ 3498850 h 3498850"/>
              <a:gd name="connsiteX4" fmla="*/ 1781298 w 6881750"/>
              <a:gd name="connsiteY4" fmla="*/ 11874 h 3498850"/>
              <a:gd name="connsiteX0" fmla="*/ 0 w 5100452"/>
              <a:gd name="connsiteY0" fmla="*/ 11874 h 3498850"/>
              <a:gd name="connsiteX1" fmla="*/ 5100452 w 5100452"/>
              <a:gd name="connsiteY1" fmla="*/ 0 h 3498850"/>
              <a:gd name="connsiteX2" fmla="*/ 5100452 w 5100452"/>
              <a:gd name="connsiteY2" fmla="*/ 3498850 h 3498850"/>
              <a:gd name="connsiteX3" fmla="*/ 2196935 w 5100452"/>
              <a:gd name="connsiteY3" fmla="*/ 3498850 h 3498850"/>
              <a:gd name="connsiteX4" fmla="*/ 0 w 5100452"/>
              <a:gd name="connsiteY4" fmla="*/ 11874 h 3498850"/>
              <a:gd name="connsiteX0" fmla="*/ 403761 w 2903517"/>
              <a:gd name="connsiteY0" fmla="*/ 11873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11873 h 3498850"/>
              <a:gd name="connsiteX0" fmla="*/ 403761 w 2903517"/>
              <a:gd name="connsiteY0" fmla="*/ 63317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63317 h 3498850"/>
              <a:gd name="connsiteX0" fmla="*/ 403761 w 3295402"/>
              <a:gd name="connsiteY0" fmla="*/ 11873 h 3447406"/>
              <a:gd name="connsiteX1" fmla="*/ 3295402 w 3295402"/>
              <a:gd name="connsiteY1" fmla="*/ 0 h 3447406"/>
              <a:gd name="connsiteX2" fmla="*/ 2903517 w 3295402"/>
              <a:gd name="connsiteY2" fmla="*/ 3447406 h 3447406"/>
              <a:gd name="connsiteX3" fmla="*/ 0 w 3295402"/>
              <a:gd name="connsiteY3" fmla="*/ 3447406 h 3447406"/>
              <a:gd name="connsiteX4" fmla="*/ 403761 w 3295402"/>
              <a:gd name="connsiteY4" fmla="*/ 11873 h 3447406"/>
              <a:gd name="connsiteX0" fmla="*/ 403761 w 3295402"/>
              <a:gd name="connsiteY0" fmla="*/ 11873 h 3447406"/>
              <a:gd name="connsiteX1" fmla="*/ 3295402 w 3295402"/>
              <a:gd name="connsiteY1" fmla="*/ 0 h 3447406"/>
              <a:gd name="connsiteX2" fmla="*/ 2685339 w 3295402"/>
              <a:gd name="connsiteY2" fmla="*/ 3447406 h 3447406"/>
              <a:gd name="connsiteX3" fmla="*/ 0 w 3295402"/>
              <a:gd name="connsiteY3" fmla="*/ 3447406 h 3447406"/>
              <a:gd name="connsiteX4" fmla="*/ 403761 w 3295402"/>
              <a:gd name="connsiteY4" fmla="*/ 11873 h 3447406"/>
              <a:gd name="connsiteX0" fmla="*/ 640121 w 3295402"/>
              <a:gd name="connsiteY0" fmla="*/ 0 h 3486972"/>
              <a:gd name="connsiteX1" fmla="*/ 3295402 w 3295402"/>
              <a:gd name="connsiteY1" fmla="*/ 39566 h 3486972"/>
              <a:gd name="connsiteX2" fmla="*/ 2685339 w 3295402"/>
              <a:gd name="connsiteY2" fmla="*/ 3486972 h 3486972"/>
              <a:gd name="connsiteX3" fmla="*/ 0 w 3295402"/>
              <a:gd name="connsiteY3" fmla="*/ 3486972 h 3486972"/>
              <a:gd name="connsiteX4" fmla="*/ 640121 w 3295402"/>
              <a:gd name="connsiteY4" fmla="*/ 0 h 3486972"/>
              <a:gd name="connsiteX0" fmla="*/ 603757 w 3295402"/>
              <a:gd name="connsiteY0" fmla="*/ 11878 h 3447406"/>
              <a:gd name="connsiteX1" fmla="*/ 3295402 w 3295402"/>
              <a:gd name="connsiteY1" fmla="*/ 0 h 3447406"/>
              <a:gd name="connsiteX2" fmla="*/ 2685339 w 3295402"/>
              <a:gd name="connsiteY2" fmla="*/ 3447406 h 3447406"/>
              <a:gd name="connsiteX3" fmla="*/ 0 w 3295402"/>
              <a:gd name="connsiteY3" fmla="*/ 3447406 h 3447406"/>
              <a:gd name="connsiteX4" fmla="*/ 603757 w 3295402"/>
              <a:gd name="connsiteY4" fmla="*/ 11878 h 3447406"/>
              <a:gd name="connsiteX0" fmla="*/ 603757 w 3295402"/>
              <a:gd name="connsiteY0" fmla="*/ 0 h 3435528"/>
              <a:gd name="connsiteX1" fmla="*/ 3295402 w 3295402"/>
              <a:gd name="connsiteY1" fmla="*/ 27701 h 3435528"/>
              <a:gd name="connsiteX2" fmla="*/ 2685339 w 3295402"/>
              <a:gd name="connsiteY2" fmla="*/ 3435528 h 3435528"/>
              <a:gd name="connsiteX3" fmla="*/ 0 w 3295402"/>
              <a:gd name="connsiteY3" fmla="*/ 3435528 h 3435528"/>
              <a:gd name="connsiteX4" fmla="*/ 603757 w 3295402"/>
              <a:gd name="connsiteY4" fmla="*/ 0 h 3435528"/>
              <a:gd name="connsiteX0" fmla="*/ 603757 w 3295402"/>
              <a:gd name="connsiteY0" fmla="*/ 0 h 3435528"/>
              <a:gd name="connsiteX1" fmla="*/ 3295402 w 3295402"/>
              <a:gd name="connsiteY1" fmla="*/ 473 h 3435528"/>
              <a:gd name="connsiteX2" fmla="*/ 2685339 w 3295402"/>
              <a:gd name="connsiteY2" fmla="*/ 3435528 h 3435528"/>
              <a:gd name="connsiteX3" fmla="*/ 0 w 3295402"/>
              <a:gd name="connsiteY3" fmla="*/ 3435528 h 3435528"/>
              <a:gd name="connsiteX4" fmla="*/ 603757 w 3295402"/>
              <a:gd name="connsiteY4" fmla="*/ 0 h 343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402" h="3435528">
                <a:moveTo>
                  <a:pt x="603757" y="0"/>
                </a:moveTo>
                <a:lnTo>
                  <a:pt x="3295402" y="473"/>
                </a:lnTo>
                <a:lnTo>
                  <a:pt x="2685339" y="3435528"/>
                </a:lnTo>
                <a:lnTo>
                  <a:pt x="0" y="3435528"/>
                </a:lnTo>
                <a:lnTo>
                  <a:pt x="603757" y="0"/>
                </a:lnTo>
                <a:close/>
              </a:path>
            </a:pathLst>
          </a:custGeom>
          <a:solidFill>
            <a:srgbClr val="FFD1D1"/>
          </a:solidFill>
        </p:spPr>
        <p:txBody>
          <a:bodyPr anchor="t"/>
          <a:lstStyle>
            <a:lvl1pPr marL="177800" indent="-177800" algn="ctr">
              <a:defRPr sz="1200"/>
            </a:lvl1pPr>
          </a:lstStyle>
          <a:p>
            <a:endParaRPr lang="en-US" dirty="0"/>
          </a:p>
        </p:txBody>
      </p:sp>
      <p:sp>
        <p:nvSpPr>
          <p:cNvPr id="10" name="Picture Placeholder 6"/>
          <p:cNvSpPr>
            <a:spLocks noGrp="1"/>
          </p:cNvSpPr>
          <p:nvPr>
            <p:ph type="pic" sz="quarter" idx="14"/>
          </p:nvPr>
        </p:nvSpPr>
        <p:spPr>
          <a:xfrm>
            <a:off x="1765005" y="3538728"/>
            <a:ext cx="2967312" cy="926146"/>
          </a:xfrm>
          <a:custGeom>
            <a:avLst/>
            <a:gdLst>
              <a:gd name="connsiteX0" fmla="*/ 0 w 5029200"/>
              <a:gd name="connsiteY0" fmla="*/ 0 h 3498850"/>
              <a:gd name="connsiteX1" fmla="*/ 5029200 w 5029200"/>
              <a:gd name="connsiteY1" fmla="*/ 0 h 3498850"/>
              <a:gd name="connsiteX2" fmla="*/ 5029200 w 5029200"/>
              <a:gd name="connsiteY2" fmla="*/ 3498850 h 3498850"/>
              <a:gd name="connsiteX3" fmla="*/ 0 w 5029200"/>
              <a:gd name="connsiteY3" fmla="*/ 3498850 h 3498850"/>
              <a:gd name="connsiteX4" fmla="*/ 0 w 5029200"/>
              <a:gd name="connsiteY4" fmla="*/ 0 h 3498850"/>
              <a:gd name="connsiteX0" fmla="*/ 0 w 5124203"/>
              <a:gd name="connsiteY0" fmla="*/ 0 h 3510726"/>
              <a:gd name="connsiteX1" fmla="*/ 5124203 w 5124203"/>
              <a:gd name="connsiteY1" fmla="*/ 11876 h 3510726"/>
              <a:gd name="connsiteX2" fmla="*/ 5124203 w 5124203"/>
              <a:gd name="connsiteY2" fmla="*/ 3510726 h 3510726"/>
              <a:gd name="connsiteX3" fmla="*/ 95003 w 5124203"/>
              <a:gd name="connsiteY3" fmla="*/ 3510726 h 3510726"/>
              <a:gd name="connsiteX4" fmla="*/ 0 w 5124203"/>
              <a:gd name="connsiteY4" fmla="*/ 0 h 3510726"/>
              <a:gd name="connsiteX0" fmla="*/ 0 w 5100452"/>
              <a:gd name="connsiteY0" fmla="*/ 11874 h 3498850"/>
              <a:gd name="connsiteX1" fmla="*/ 5100452 w 5100452"/>
              <a:gd name="connsiteY1" fmla="*/ 0 h 3498850"/>
              <a:gd name="connsiteX2" fmla="*/ 5100452 w 5100452"/>
              <a:gd name="connsiteY2" fmla="*/ 3498850 h 3498850"/>
              <a:gd name="connsiteX3" fmla="*/ 71252 w 5100452"/>
              <a:gd name="connsiteY3" fmla="*/ 3498850 h 3498850"/>
              <a:gd name="connsiteX4" fmla="*/ 0 w 5100452"/>
              <a:gd name="connsiteY4" fmla="*/ 11874 h 3498850"/>
              <a:gd name="connsiteX0" fmla="*/ 1769423 w 6869875"/>
              <a:gd name="connsiteY0" fmla="*/ 11874 h 3498850"/>
              <a:gd name="connsiteX1" fmla="*/ 6869875 w 6869875"/>
              <a:gd name="connsiteY1" fmla="*/ 0 h 3498850"/>
              <a:gd name="connsiteX2" fmla="*/ 6869875 w 6869875"/>
              <a:gd name="connsiteY2" fmla="*/ 3498850 h 3498850"/>
              <a:gd name="connsiteX3" fmla="*/ 0 w 6869875"/>
              <a:gd name="connsiteY3" fmla="*/ 3498850 h 3498850"/>
              <a:gd name="connsiteX4" fmla="*/ 1769423 w 6869875"/>
              <a:gd name="connsiteY4" fmla="*/ 11874 h 3498850"/>
              <a:gd name="connsiteX0" fmla="*/ 1781298 w 6881750"/>
              <a:gd name="connsiteY0" fmla="*/ 11874 h 3498850"/>
              <a:gd name="connsiteX1" fmla="*/ 6881750 w 6881750"/>
              <a:gd name="connsiteY1" fmla="*/ 0 h 3498850"/>
              <a:gd name="connsiteX2" fmla="*/ 6881750 w 6881750"/>
              <a:gd name="connsiteY2" fmla="*/ 3498850 h 3498850"/>
              <a:gd name="connsiteX3" fmla="*/ 0 w 6881750"/>
              <a:gd name="connsiteY3" fmla="*/ 3498850 h 3498850"/>
              <a:gd name="connsiteX4" fmla="*/ 1781298 w 6881750"/>
              <a:gd name="connsiteY4" fmla="*/ 11874 h 3498850"/>
              <a:gd name="connsiteX0" fmla="*/ 0 w 5100452"/>
              <a:gd name="connsiteY0" fmla="*/ 11874 h 3498850"/>
              <a:gd name="connsiteX1" fmla="*/ 5100452 w 5100452"/>
              <a:gd name="connsiteY1" fmla="*/ 0 h 3498850"/>
              <a:gd name="connsiteX2" fmla="*/ 5100452 w 5100452"/>
              <a:gd name="connsiteY2" fmla="*/ 3498850 h 3498850"/>
              <a:gd name="connsiteX3" fmla="*/ 2196935 w 5100452"/>
              <a:gd name="connsiteY3" fmla="*/ 3498850 h 3498850"/>
              <a:gd name="connsiteX4" fmla="*/ 0 w 5100452"/>
              <a:gd name="connsiteY4" fmla="*/ 11874 h 3498850"/>
              <a:gd name="connsiteX0" fmla="*/ 403761 w 2903517"/>
              <a:gd name="connsiteY0" fmla="*/ 11873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11873 h 3498850"/>
              <a:gd name="connsiteX0" fmla="*/ 403761 w 2903517"/>
              <a:gd name="connsiteY0" fmla="*/ 63317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63317 h 3498850"/>
              <a:gd name="connsiteX0" fmla="*/ 403761 w 3295402"/>
              <a:gd name="connsiteY0" fmla="*/ 11873 h 3447406"/>
              <a:gd name="connsiteX1" fmla="*/ 3295402 w 3295402"/>
              <a:gd name="connsiteY1" fmla="*/ 0 h 3447406"/>
              <a:gd name="connsiteX2" fmla="*/ 2903517 w 3295402"/>
              <a:gd name="connsiteY2" fmla="*/ 3447406 h 3447406"/>
              <a:gd name="connsiteX3" fmla="*/ 0 w 3295402"/>
              <a:gd name="connsiteY3" fmla="*/ 3447406 h 3447406"/>
              <a:gd name="connsiteX4" fmla="*/ 403761 w 3295402"/>
              <a:gd name="connsiteY4" fmla="*/ 11873 h 3447406"/>
              <a:gd name="connsiteX0" fmla="*/ 403761 w 3295402"/>
              <a:gd name="connsiteY0" fmla="*/ 11873 h 3447406"/>
              <a:gd name="connsiteX1" fmla="*/ 3295402 w 3295402"/>
              <a:gd name="connsiteY1" fmla="*/ 0 h 3447406"/>
              <a:gd name="connsiteX2" fmla="*/ 2685339 w 3295402"/>
              <a:gd name="connsiteY2" fmla="*/ 3447406 h 3447406"/>
              <a:gd name="connsiteX3" fmla="*/ 0 w 3295402"/>
              <a:gd name="connsiteY3" fmla="*/ 3447406 h 3447406"/>
              <a:gd name="connsiteX4" fmla="*/ 403761 w 3295402"/>
              <a:gd name="connsiteY4" fmla="*/ 11873 h 3447406"/>
              <a:gd name="connsiteX0" fmla="*/ 640121 w 3295402"/>
              <a:gd name="connsiteY0" fmla="*/ 0 h 3486972"/>
              <a:gd name="connsiteX1" fmla="*/ 3295402 w 3295402"/>
              <a:gd name="connsiteY1" fmla="*/ 39566 h 3486972"/>
              <a:gd name="connsiteX2" fmla="*/ 2685339 w 3295402"/>
              <a:gd name="connsiteY2" fmla="*/ 3486972 h 3486972"/>
              <a:gd name="connsiteX3" fmla="*/ 0 w 3295402"/>
              <a:gd name="connsiteY3" fmla="*/ 3486972 h 3486972"/>
              <a:gd name="connsiteX4" fmla="*/ 640121 w 3295402"/>
              <a:gd name="connsiteY4" fmla="*/ 0 h 3486972"/>
              <a:gd name="connsiteX0" fmla="*/ 640121 w 3295402"/>
              <a:gd name="connsiteY0" fmla="*/ 0 h 3486972"/>
              <a:gd name="connsiteX1" fmla="*/ 3295402 w 3295402"/>
              <a:gd name="connsiteY1" fmla="*/ 39566 h 3486972"/>
              <a:gd name="connsiteX2" fmla="*/ 2887511 w 3295402"/>
              <a:gd name="connsiteY2" fmla="*/ 3486972 h 3486972"/>
              <a:gd name="connsiteX3" fmla="*/ 0 w 3295402"/>
              <a:gd name="connsiteY3" fmla="*/ 3486972 h 3486972"/>
              <a:gd name="connsiteX4" fmla="*/ 640121 w 3295402"/>
              <a:gd name="connsiteY4" fmla="*/ 0 h 3486972"/>
              <a:gd name="connsiteX0" fmla="*/ 640121 w 3295402"/>
              <a:gd name="connsiteY0" fmla="*/ 0 h 3486972"/>
              <a:gd name="connsiteX1" fmla="*/ 3295402 w 3295402"/>
              <a:gd name="connsiteY1" fmla="*/ 39566 h 3486972"/>
              <a:gd name="connsiteX2" fmla="*/ 2847077 w 3295402"/>
              <a:gd name="connsiteY2" fmla="*/ 3486972 h 3486972"/>
              <a:gd name="connsiteX3" fmla="*/ 0 w 3295402"/>
              <a:gd name="connsiteY3" fmla="*/ 3486972 h 3486972"/>
              <a:gd name="connsiteX4" fmla="*/ 640121 w 3295402"/>
              <a:gd name="connsiteY4" fmla="*/ 0 h 3486972"/>
              <a:gd name="connsiteX0" fmla="*/ 437949 w 3295402"/>
              <a:gd name="connsiteY0" fmla="*/ 11878 h 3447406"/>
              <a:gd name="connsiteX1" fmla="*/ 3295402 w 3295402"/>
              <a:gd name="connsiteY1" fmla="*/ 0 h 3447406"/>
              <a:gd name="connsiteX2" fmla="*/ 2847077 w 3295402"/>
              <a:gd name="connsiteY2" fmla="*/ 3447406 h 3447406"/>
              <a:gd name="connsiteX3" fmla="*/ 0 w 3295402"/>
              <a:gd name="connsiteY3" fmla="*/ 3447406 h 3447406"/>
              <a:gd name="connsiteX4" fmla="*/ 437949 w 3295402"/>
              <a:gd name="connsiteY4" fmla="*/ 11878 h 3447406"/>
              <a:gd name="connsiteX0" fmla="*/ 474151 w 3295402"/>
              <a:gd name="connsiteY0" fmla="*/ 11878 h 3447406"/>
              <a:gd name="connsiteX1" fmla="*/ 3295402 w 3295402"/>
              <a:gd name="connsiteY1" fmla="*/ 0 h 3447406"/>
              <a:gd name="connsiteX2" fmla="*/ 2847077 w 3295402"/>
              <a:gd name="connsiteY2" fmla="*/ 3447406 h 3447406"/>
              <a:gd name="connsiteX3" fmla="*/ 0 w 3295402"/>
              <a:gd name="connsiteY3" fmla="*/ 3447406 h 3447406"/>
              <a:gd name="connsiteX4" fmla="*/ 474151 w 3295402"/>
              <a:gd name="connsiteY4" fmla="*/ 11878 h 3447406"/>
              <a:gd name="connsiteX0" fmla="*/ 546556 w 3367807"/>
              <a:gd name="connsiteY0" fmla="*/ 11878 h 3486982"/>
              <a:gd name="connsiteX1" fmla="*/ 3367807 w 3367807"/>
              <a:gd name="connsiteY1" fmla="*/ 0 h 3486982"/>
              <a:gd name="connsiteX2" fmla="*/ 2919482 w 3367807"/>
              <a:gd name="connsiteY2" fmla="*/ 3447406 h 3486982"/>
              <a:gd name="connsiteX3" fmla="*/ 0 w 3367807"/>
              <a:gd name="connsiteY3" fmla="*/ 3486982 h 3486982"/>
              <a:gd name="connsiteX4" fmla="*/ 546556 w 3367807"/>
              <a:gd name="connsiteY4" fmla="*/ 11878 h 3486982"/>
              <a:gd name="connsiteX0" fmla="*/ 546556 w 3367807"/>
              <a:gd name="connsiteY0" fmla="*/ 11878 h 3447406"/>
              <a:gd name="connsiteX1" fmla="*/ 3367807 w 3367807"/>
              <a:gd name="connsiteY1" fmla="*/ 0 h 3447406"/>
              <a:gd name="connsiteX2" fmla="*/ 2919482 w 3367807"/>
              <a:gd name="connsiteY2" fmla="*/ 3447406 h 3447406"/>
              <a:gd name="connsiteX3" fmla="*/ 0 w 3367807"/>
              <a:gd name="connsiteY3" fmla="*/ 3447403 h 3447406"/>
              <a:gd name="connsiteX4" fmla="*/ 546556 w 3367807"/>
              <a:gd name="connsiteY4" fmla="*/ 11878 h 3447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7807" h="3447406">
                <a:moveTo>
                  <a:pt x="546556" y="11878"/>
                </a:moveTo>
                <a:lnTo>
                  <a:pt x="3367807" y="0"/>
                </a:lnTo>
                <a:lnTo>
                  <a:pt x="2919482" y="3447406"/>
                </a:lnTo>
                <a:lnTo>
                  <a:pt x="0" y="3447403"/>
                </a:lnTo>
                <a:lnTo>
                  <a:pt x="546556" y="11878"/>
                </a:lnTo>
                <a:close/>
              </a:path>
            </a:pathLst>
          </a:custGeom>
          <a:solidFill>
            <a:srgbClr val="FFD1D1"/>
          </a:solidFill>
        </p:spPr>
        <p:txBody>
          <a:bodyPr anchor="t"/>
          <a:lstStyle>
            <a:lvl1pPr marL="177800" indent="-177800" algn="ctr">
              <a:defRPr sz="1200"/>
            </a:lvl1pPr>
          </a:lstStyle>
          <a:p>
            <a:endParaRPr lang="en-US" dirty="0"/>
          </a:p>
        </p:txBody>
      </p:sp>
      <p:sp>
        <p:nvSpPr>
          <p:cNvPr id="13" name="Parallelogram 12"/>
          <p:cNvSpPr/>
          <p:nvPr userDrawn="1"/>
        </p:nvSpPr>
        <p:spPr>
          <a:xfrm>
            <a:off x="530352" y="1420800"/>
            <a:ext cx="2744122" cy="1058850"/>
          </a:xfrm>
          <a:custGeom>
            <a:avLst/>
            <a:gdLst>
              <a:gd name="connsiteX0" fmla="*/ 0 w 2819400"/>
              <a:gd name="connsiteY0" fmla="*/ 1728107 h 1728107"/>
              <a:gd name="connsiteX1" fmla="*/ 382015 w 2819400"/>
              <a:gd name="connsiteY1" fmla="*/ 0 h 1728107"/>
              <a:gd name="connsiteX2" fmla="*/ 2819400 w 2819400"/>
              <a:gd name="connsiteY2" fmla="*/ 0 h 1728107"/>
              <a:gd name="connsiteX3" fmla="*/ 2437385 w 2819400"/>
              <a:gd name="connsiteY3" fmla="*/ 1728107 h 1728107"/>
              <a:gd name="connsiteX4" fmla="*/ 0 w 2819400"/>
              <a:gd name="connsiteY4" fmla="*/ 1728107 h 1728107"/>
              <a:gd name="connsiteX0" fmla="*/ 0 w 2819400"/>
              <a:gd name="connsiteY0" fmla="*/ 1728107 h 1728107"/>
              <a:gd name="connsiteX1" fmla="*/ 382015 w 2819400"/>
              <a:gd name="connsiteY1" fmla="*/ 0 h 1728107"/>
              <a:gd name="connsiteX2" fmla="*/ 2819400 w 2819400"/>
              <a:gd name="connsiteY2" fmla="*/ 0 h 1728107"/>
              <a:gd name="connsiteX3" fmla="*/ 1914871 w 2819400"/>
              <a:gd name="connsiteY3" fmla="*/ 1716232 h 1728107"/>
              <a:gd name="connsiteX4" fmla="*/ 0 w 2819400"/>
              <a:gd name="connsiteY4" fmla="*/ 1728107 h 1728107"/>
              <a:gd name="connsiteX0" fmla="*/ 0 w 2736273"/>
              <a:gd name="connsiteY0" fmla="*/ 1728107 h 1728107"/>
              <a:gd name="connsiteX1" fmla="*/ 382015 w 2736273"/>
              <a:gd name="connsiteY1" fmla="*/ 0 h 1728107"/>
              <a:gd name="connsiteX2" fmla="*/ 2736273 w 2736273"/>
              <a:gd name="connsiteY2" fmla="*/ 0 h 1728107"/>
              <a:gd name="connsiteX3" fmla="*/ 1914871 w 2736273"/>
              <a:gd name="connsiteY3" fmla="*/ 1716232 h 1728107"/>
              <a:gd name="connsiteX4" fmla="*/ 0 w 2736273"/>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1914871 w 2760024"/>
              <a:gd name="connsiteY3" fmla="*/ 1716232 h 1728107"/>
              <a:gd name="connsiteX4" fmla="*/ 0 w 2760024"/>
              <a:gd name="connsiteY4" fmla="*/ 1728107 h 1728107"/>
              <a:gd name="connsiteX0" fmla="*/ 0 w 2760024"/>
              <a:gd name="connsiteY0" fmla="*/ 1728107 h 1739982"/>
              <a:gd name="connsiteX1" fmla="*/ 382015 w 2760024"/>
              <a:gd name="connsiteY1" fmla="*/ 0 h 1739982"/>
              <a:gd name="connsiteX2" fmla="*/ 2760024 w 2760024"/>
              <a:gd name="connsiteY2" fmla="*/ 0 h 1739982"/>
              <a:gd name="connsiteX3" fmla="*/ 1891120 w 2760024"/>
              <a:gd name="connsiteY3" fmla="*/ 1739982 h 1739982"/>
              <a:gd name="connsiteX4" fmla="*/ 0 w 2760024"/>
              <a:gd name="connsiteY4" fmla="*/ 1728107 h 1739982"/>
              <a:gd name="connsiteX0" fmla="*/ 0 w 2760024"/>
              <a:gd name="connsiteY0" fmla="*/ 1728107 h 1728107"/>
              <a:gd name="connsiteX1" fmla="*/ 382015 w 2760024"/>
              <a:gd name="connsiteY1" fmla="*/ 0 h 1728107"/>
              <a:gd name="connsiteX2" fmla="*/ 2760024 w 2760024"/>
              <a:gd name="connsiteY2" fmla="*/ 0 h 1728107"/>
              <a:gd name="connsiteX3" fmla="*/ 1891120 w 2760024"/>
              <a:gd name="connsiteY3" fmla="*/ 1716231 h 1728107"/>
              <a:gd name="connsiteX4" fmla="*/ 0 w 2760024"/>
              <a:gd name="connsiteY4" fmla="*/ 1728107 h 1728107"/>
              <a:gd name="connsiteX0" fmla="*/ 0 w 2760024"/>
              <a:gd name="connsiteY0" fmla="*/ 1728107 h 1739981"/>
              <a:gd name="connsiteX1" fmla="*/ 382015 w 2760024"/>
              <a:gd name="connsiteY1" fmla="*/ 0 h 1739981"/>
              <a:gd name="connsiteX2" fmla="*/ 2760024 w 2760024"/>
              <a:gd name="connsiteY2" fmla="*/ 0 h 1739981"/>
              <a:gd name="connsiteX3" fmla="*/ 1879245 w 2760024"/>
              <a:gd name="connsiteY3" fmla="*/ 1739981 h 1739981"/>
              <a:gd name="connsiteX4" fmla="*/ 0 w 2760024"/>
              <a:gd name="connsiteY4" fmla="*/ 1728107 h 1739981"/>
              <a:gd name="connsiteX0" fmla="*/ 0 w 2760024"/>
              <a:gd name="connsiteY0" fmla="*/ 1728107 h 1728107"/>
              <a:gd name="connsiteX1" fmla="*/ 382015 w 2760024"/>
              <a:gd name="connsiteY1" fmla="*/ 0 h 1728107"/>
              <a:gd name="connsiteX2" fmla="*/ 2760024 w 2760024"/>
              <a:gd name="connsiteY2" fmla="*/ 0 h 1728107"/>
              <a:gd name="connsiteX3" fmla="*/ 1855494 w 2760024"/>
              <a:gd name="connsiteY3" fmla="*/ 1728106 h 1728107"/>
              <a:gd name="connsiteX4" fmla="*/ 0 w 2760024"/>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1879244 w 2760024"/>
              <a:gd name="connsiteY3" fmla="*/ 1728106 h 1728107"/>
              <a:gd name="connsiteX4" fmla="*/ 0 w 2760024"/>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2211753 w 2760024"/>
              <a:gd name="connsiteY3" fmla="*/ 1708869 h 1728107"/>
              <a:gd name="connsiteX4" fmla="*/ 0 w 2760024"/>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180134 w 2760024"/>
              <a:gd name="connsiteY1" fmla="*/ 19238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168259 w 2760024"/>
              <a:gd name="connsiteY1" fmla="*/ 2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643272 w 2760024"/>
              <a:gd name="connsiteY1" fmla="*/ 2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536394 w 2760024"/>
              <a:gd name="connsiteY1" fmla="*/ 2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15227 h 1715227"/>
              <a:gd name="connsiteX1" fmla="*/ 536394 w 2760024"/>
              <a:gd name="connsiteY1" fmla="*/ 2 h 1715227"/>
              <a:gd name="connsiteX2" fmla="*/ 2760024 w 2760024"/>
              <a:gd name="connsiteY2" fmla="*/ 0 h 1715227"/>
              <a:gd name="connsiteX3" fmla="*/ 2223629 w 2760024"/>
              <a:gd name="connsiteY3" fmla="*/ 1708869 h 1715227"/>
              <a:gd name="connsiteX4" fmla="*/ 0 w 2760024"/>
              <a:gd name="connsiteY4" fmla="*/ 1715227 h 1715227"/>
              <a:gd name="connsiteX0" fmla="*/ 0 w 2760024"/>
              <a:gd name="connsiteY0" fmla="*/ 1715227 h 1715227"/>
              <a:gd name="connsiteX1" fmla="*/ 536394 w 2760024"/>
              <a:gd name="connsiteY1" fmla="*/ 2 h 1715227"/>
              <a:gd name="connsiteX2" fmla="*/ 2760024 w 2760024"/>
              <a:gd name="connsiteY2" fmla="*/ 0 h 1715227"/>
              <a:gd name="connsiteX3" fmla="*/ 2223629 w 2760024"/>
              <a:gd name="connsiteY3" fmla="*/ 1708869 h 1715227"/>
              <a:gd name="connsiteX4" fmla="*/ 0 w 2760024"/>
              <a:gd name="connsiteY4" fmla="*/ 1715227 h 1715227"/>
              <a:gd name="connsiteX0" fmla="*/ 0 w 2760024"/>
              <a:gd name="connsiteY0" fmla="*/ 1702347 h 1708869"/>
              <a:gd name="connsiteX1" fmla="*/ 536394 w 2760024"/>
              <a:gd name="connsiteY1" fmla="*/ 2 h 1708869"/>
              <a:gd name="connsiteX2" fmla="*/ 2760024 w 2760024"/>
              <a:gd name="connsiteY2" fmla="*/ 0 h 1708869"/>
              <a:gd name="connsiteX3" fmla="*/ 2223629 w 2760024"/>
              <a:gd name="connsiteY3" fmla="*/ 1708869 h 1708869"/>
              <a:gd name="connsiteX4" fmla="*/ 0 w 2760024"/>
              <a:gd name="connsiteY4" fmla="*/ 1702347 h 1708869"/>
              <a:gd name="connsiteX0" fmla="*/ 0 w 2752073"/>
              <a:gd name="connsiteY0" fmla="*/ 1689467 h 1708869"/>
              <a:gd name="connsiteX1" fmla="*/ 528443 w 2752073"/>
              <a:gd name="connsiteY1" fmla="*/ 2 h 1708869"/>
              <a:gd name="connsiteX2" fmla="*/ 2752073 w 2752073"/>
              <a:gd name="connsiteY2" fmla="*/ 0 h 1708869"/>
              <a:gd name="connsiteX3" fmla="*/ 2215678 w 2752073"/>
              <a:gd name="connsiteY3" fmla="*/ 1708869 h 1708869"/>
              <a:gd name="connsiteX4" fmla="*/ 0 w 2752073"/>
              <a:gd name="connsiteY4" fmla="*/ 1689467 h 1708869"/>
              <a:gd name="connsiteX0" fmla="*/ 0 w 2767976"/>
              <a:gd name="connsiteY0" fmla="*/ 1702347 h 1708869"/>
              <a:gd name="connsiteX1" fmla="*/ 544346 w 2767976"/>
              <a:gd name="connsiteY1" fmla="*/ 2 h 1708869"/>
              <a:gd name="connsiteX2" fmla="*/ 2767976 w 2767976"/>
              <a:gd name="connsiteY2" fmla="*/ 0 h 1708869"/>
              <a:gd name="connsiteX3" fmla="*/ 2231581 w 2767976"/>
              <a:gd name="connsiteY3" fmla="*/ 1708869 h 1708869"/>
              <a:gd name="connsiteX4" fmla="*/ 0 w 2767976"/>
              <a:gd name="connsiteY4" fmla="*/ 1702347 h 1708869"/>
              <a:gd name="connsiteX0" fmla="*/ 0 w 2783878"/>
              <a:gd name="connsiteY0" fmla="*/ 1728109 h 1728109"/>
              <a:gd name="connsiteX1" fmla="*/ 560248 w 2783878"/>
              <a:gd name="connsiteY1" fmla="*/ 2 h 1728109"/>
              <a:gd name="connsiteX2" fmla="*/ 2783878 w 2783878"/>
              <a:gd name="connsiteY2" fmla="*/ 0 h 1728109"/>
              <a:gd name="connsiteX3" fmla="*/ 2247483 w 2783878"/>
              <a:gd name="connsiteY3" fmla="*/ 1708869 h 1728109"/>
              <a:gd name="connsiteX4" fmla="*/ 0 w 2783878"/>
              <a:gd name="connsiteY4" fmla="*/ 1728109 h 1728109"/>
              <a:gd name="connsiteX0" fmla="*/ 0 w 2775927"/>
              <a:gd name="connsiteY0" fmla="*/ 1702348 h 1708869"/>
              <a:gd name="connsiteX1" fmla="*/ 552297 w 2775927"/>
              <a:gd name="connsiteY1" fmla="*/ 2 h 1708869"/>
              <a:gd name="connsiteX2" fmla="*/ 2775927 w 2775927"/>
              <a:gd name="connsiteY2" fmla="*/ 0 h 1708869"/>
              <a:gd name="connsiteX3" fmla="*/ 2239532 w 2775927"/>
              <a:gd name="connsiteY3" fmla="*/ 1708869 h 1708869"/>
              <a:gd name="connsiteX4" fmla="*/ 0 w 2775927"/>
              <a:gd name="connsiteY4" fmla="*/ 1702348 h 1708869"/>
              <a:gd name="connsiteX0" fmla="*/ 0 w 2783878"/>
              <a:gd name="connsiteY0" fmla="*/ 1728110 h 1728110"/>
              <a:gd name="connsiteX1" fmla="*/ 560248 w 2783878"/>
              <a:gd name="connsiteY1" fmla="*/ 2 h 1728110"/>
              <a:gd name="connsiteX2" fmla="*/ 2783878 w 2783878"/>
              <a:gd name="connsiteY2" fmla="*/ 0 h 1728110"/>
              <a:gd name="connsiteX3" fmla="*/ 2247483 w 2783878"/>
              <a:gd name="connsiteY3" fmla="*/ 1708869 h 1728110"/>
              <a:gd name="connsiteX4" fmla="*/ 0 w 2783878"/>
              <a:gd name="connsiteY4" fmla="*/ 1728110 h 1728110"/>
              <a:gd name="connsiteX0" fmla="*/ 0 w 2760024"/>
              <a:gd name="connsiteY0" fmla="*/ 1728110 h 1728110"/>
              <a:gd name="connsiteX1" fmla="*/ 536394 w 2760024"/>
              <a:gd name="connsiteY1" fmla="*/ 2 h 1728110"/>
              <a:gd name="connsiteX2" fmla="*/ 2760024 w 2760024"/>
              <a:gd name="connsiteY2" fmla="*/ 0 h 1728110"/>
              <a:gd name="connsiteX3" fmla="*/ 2223629 w 2760024"/>
              <a:gd name="connsiteY3" fmla="*/ 1708869 h 1728110"/>
              <a:gd name="connsiteX4" fmla="*/ 0 w 2760024"/>
              <a:gd name="connsiteY4" fmla="*/ 1728110 h 1728110"/>
              <a:gd name="connsiteX0" fmla="*/ 0 w 2752073"/>
              <a:gd name="connsiteY0" fmla="*/ 1702349 h 1708869"/>
              <a:gd name="connsiteX1" fmla="*/ 528443 w 2752073"/>
              <a:gd name="connsiteY1" fmla="*/ 2 h 1708869"/>
              <a:gd name="connsiteX2" fmla="*/ 2752073 w 2752073"/>
              <a:gd name="connsiteY2" fmla="*/ 0 h 1708869"/>
              <a:gd name="connsiteX3" fmla="*/ 2215678 w 2752073"/>
              <a:gd name="connsiteY3" fmla="*/ 1708869 h 1708869"/>
              <a:gd name="connsiteX4" fmla="*/ 0 w 2752073"/>
              <a:gd name="connsiteY4" fmla="*/ 1702349 h 1708869"/>
              <a:gd name="connsiteX0" fmla="*/ 0 w 2744122"/>
              <a:gd name="connsiteY0" fmla="*/ 1715229 h 1715229"/>
              <a:gd name="connsiteX1" fmla="*/ 520492 w 2744122"/>
              <a:gd name="connsiteY1" fmla="*/ 2 h 1715229"/>
              <a:gd name="connsiteX2" fmla="*/ 2744122 w 2744122"/>
              <a:gd name="connsiteY2" fmla="*/ 0 h 1715229"/>
              <a:gd name="connsiteX3" fmla="*/ 2207727 w 2744122"/>
              <a:gd name="connsiteY3" fmla="*/ 1708869 h 1715229"/>
              <a:gd name="connsiteX4" fmla="*/ 0 w 2744122"/>
              <a:gd name="connsiteY4" fmla="*/ 1715229 h 1715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4122" h="1715229">
                <a:moveTo>
                  <a:pt x="0" y="1715229"/>
                </a:moveTo>
                <a:lnTo>
                  <a:pt x="520492" y="2"/>
                </a:lnTo>
                <a:lnTo>
                  <a:pt x="2744122" y="0"/>
                </a:lnTo>
                <a:lnTo>
                  <a:pt x="2207727" y="1708869"/>
                </a:lnTo>
                <a:lnTo>
                  <a:pt x="0" y="171522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0"/>
          <p:cNvSpPr>
            <a:spLocks noGrp="1"/>
          </p:cNvSpPr>
          <p:nvPr>
            <p:ph type="body" sz="quarter" idx="19" hasCustomPrompt="1"/>
          </p:nvPr>
        </p:nvSpPr>
        <p:spPr>
          <a:xfrm>
            <a:off x="762001" y="1475168"/>
            <a:ext cx="2364850" cy="942162"/>
          </a:xfrm>
          <a:custGeom>
            <a:avLst/>
            <a:gdLst>
              <a:gd name="connsiteX0" fmla="*/ 0 w 2133600"/>
              <a:gd name="connsiteY0" fmla="*/ 0 h 926154"/>
              <a:gd name="connsiteX1" fmla="*/ 2133600 w 2133600"/>
              <a:gd name="connsiteY1" fmla="*/ 0 h 926154"/>
              <a:gd name="connsiteX2" fmla="*/ 2133600 w 2133600"/>
              <a:gd name="connsiteY2" fmla="*/ 926154 h 926154"/>
              <a:gd name="connsiteX3" fmla="*/ 0 w 2133600"/>
              <a:gd name="connsiteY3" fmla="*/ 926154 h 926154"/>
              <a:gd name="connsiteX4" fmla="*/ 0 w 2133600"/>
              <a:gd name="connsiteY4" fmla="*/ 0 h 926154"/>
              <a:gd name="connsiteX0" fmla="*/ 213756 w 2347356"/>
              <a:gd name="connsiteY0" fmla="*/ 0 h 926154"/>
              <a:gd name="connsiteX1" fmla="*/ 2347356 w 2347356"/>
              <a:gd name="connsiteY1" fmla="*/ 0 h 926154"/>
              <a:gd name="connsiteX2" fmla="*/ 2347356 w 2347356"/>
              <a:gd name="connsiteY2" fmla="*/ 926154 h 926154"/>
              <a:gd name="connsiteX3" fmla="*/ 0 w 2347356"/>
              <a:gd name="connsiteY3" fmla="*/ 914279 h 926154"/>
              <a:gd name="connsiteX4" fmla="*/ 213756 w 2347356"/>
              <a:gd name="connsiteY4" fmla="*/ 0 h 926154"/>
              <a:gd name="connsiteX0" fmla="*/ 106878 w 2240478"/>
              <a:gd name="connsiteY0" fmla="*/ 0 h 926154"/>
              <a:gd name="connsiteX1" fmla="*/ 2240478 w 2240478"/>
              <a:gd name="connsiteY1" fmla="*/ 0 h 926154"/>
              <a:gd name="connsiteX2" fmla="*/ 2240478 w 2240478"/>
              <a:gd name="connsiteY2" fmla="*/ 926154 h 926154"/>
              <a:gd name="connsiteX3" fmla="*/ 0 w 2240478"/>
              <a:gd name="connsiteY3" fmla="*/ 914279 h 926154"/>
              <a:gd name="connsiteX4" fmla="*/ 106878 w 2240478"/>
              <a:gd name="connsiteY4" fmla="*/ 0 h 926154"/>
              <a:gd name="connsiteX0" fmla="*/ 166255 w 2299855"/>
              <a:gd name="connsiteY0" fmla="*/ 0 h 926154"/>
              <a:gd name="connsiteX1" fmla="*/ 2299855 w 2299855"/>
              <a:gd name="connsiteY1" fmla="*/ 0 h 926154"/>
              <a:gd name="connsiteX2" fmla="*/ 2299855 w 2299855"/>
              <a:gd name="connsiteY2" fmla="*/ 926154 h 926154"/>
              <a:gd name="connsiteX3" fmla="*/ 0 w 2299855"/>
              <a:gd name="connsiteY3" fmla="*/ 902404 h 926154"/>
              <a:gd name="connsiteX4" fmla="*/ 166255 w 2299855"/>
              <a:gd name="connsiteY4" fmla="*/ 0 h 926154"/>
              <a:gd name="connsiteX0" fmla="*/ 154380 w 2299855"/>
              <a:gd name="connsiteY0" fmla="*/ 0 h 926154"/>
              <a:gd name="connsiteX1" fmla="*/ 2299855 w 2299855"/>
              <a:gd name="connsiteY1" fmla="*/ 0 h 926154"/>
              <a:gd name="connsiteX2" fmla="*/ 2299855 w 2299855"/>
              <a:gd name="connsiteY2" fmla="*/ 926154 h 926154"/>
              <a:gd name="connsiteX3" fmla="*/ 0 w 2299855"/>
              <a:gd name="connsiteY3" fmla="*/ 902404 h 926154"/>
              <a:gd name="connsiteX4" fmla="*/ 154380 w 2299855"/>
              <a:gd name="connsiteY4" fmla="*/ 0 h 926154"/>
              <a:gd name="connsiteX0" fmla="*/ 154380 w 2442359"/>
              <a:gd name="connsiteY0" fmla="*/ 0 h 926154"/>
              <a:gd name="connsiteX1" fmla="*/ 2442359 w 2442359"/>
              <a:gd name="connsiteY1" fmla="*/ 0 h 926154"/>
              <a:gd name="connsiteX2" fmla="*/ 2299855 w 2442359"/>
              <a:gd name="connsiteY2" fmla="*/ 926154 h 926154"/>
              <a:gd name="connsiteX3" fmla="*/ 0 w 2442359"/>
              <a:gd name="connsiteY3" fmla="*/ 902404 h 926154"/>
              <a:gd name="connsiteX4" fmla="*/ 154380 w 2442359"/>
              <a:gd name="connsiteY4" fmla="*/ 0 h 926154"/>
              <a:gd name="connsiteX0" fmla="*/ 154380 w 2442359"/>
              <a:gd name="connsiteY0" fmla="*/ 0 h 902404"/>
              <a:gd name="connsiteX1" fmla="*/ 2442359 w 2442359"/>
              <a:gd name="connsiteY1" fmla="*/ 0 h 902404"/>
              <a:gd name="connsiteX2" fmla="*/ 2062348 w 2442359"/>
              <a:gd name="connsiteY2" fmla="*/ 890528 h 902404"/>
              <a:gd name="connsiteX3" fmla="*/ 0 w 2442359"/>
              <a:gd name="connsiteY3" fmla="*/ 902404 h 902404"/>
              <a:gd name="connsiteX4" fmla="*/ 154380 w 2442359"/>
              <a:gd name="connsiteY4" fmla="*/ 0 h 902404"/>
              <a:gd name="connsiteX0" fmla="*/ 154380 w 2442359"/>
              <a:gd name="connsiteY0" fmla="*/ 0 h 902404"/>
              <a:gd name="connsiteX1" fmla="*/ 2442359 w 2442359"/>
              <a:gd name="connsiteY1" fmla="*/ 0 h 902404"/>
              <a:gd name="connsiteX2" fmla="*/ 1991096 w 2442359"/>
              <a:gd name="connsiteY2" fmla="*/ 902403 h 902404"/>
              <a:gd name="connsiteX3" fmla="*/ 0 w 2442359"/>
              <a:gd name="connsiteY3" fmla="*/ 902404 h 902404"/>
              <a:gd name="connsiteX4" fmla="*/ 154380 w 2442359"/>
              <a:gd name="connsiteY4" fmla="*/ 0 h 902404"/>
              <a:gd name="connsiteX0" fmla="*/ 440627 w 2728606"/>
              <a:gd name="connsiteY0" fmla="*/ 0 h 918307"/>
              <a:gd name="connsiteX1" fmla="*/ 2728606 w 2728606"/>
              <a:gd name="connsiteY1" fmla="*/ 0 h 918307"/>
              <a:gd name="connsiteX2" fmla="*/ 2277343 w 2728606"/>
              <a:gd name="connsiteY2" fmla="*/ 902403 h 918307"/>
              <a:gd name="connsiteX3" fmla="*/ 0 w 2728606"/>
              <a:gd name="connsiteY3" fmla="*/ 918307 h 918307"/>
              <a:gd name="connsiteX4" fmla="*/ 440627 w 2728606"/>
              <a:gd name="connsiteY4" fmla="*/ 0 h 918307"/>
              <a:gd name="connsiteX0" fmla="*/ 440627 w 2728606"/>
              <a:gd name="connsiteY0" fmla="*/ 0 h 926257"/>
              <a:gd name="connsiteX1" fmla="*/ 2728606 w 2728606"/>
              <a:gd name="connsiteY1" fmla="*/ 0 h 926257"/>
              <a:gd name="connsiteX2" fmla="*/ 2086511 w 2728606"/>
              <a:gd name="connsiteY2" fmla="*/ 926257 h 926257"/>
              <a:gd name="connsiteX3" fmla="*/ 0 w 2728606"/>
              <a:gd name="connsiteY3" fmla="*/ 918307 h 926257"/>
              <a:gd name="connsiteX4" fmla="*/ 440627 w 2728606"/>
              <a:gd name="connsiteY4" fmla="*/ 0 h 926257"/>
              <a:gd name="connsiteX0" fmla="*/ 440627 w 2537774"/>
              <a:gd name="connsiteY0" fmla="*/ 7951 h 934208"/>
              <a:gd name="connsiteX1" fmla="*/ 2537774 w 2537774"/>
              <a:gd name="connsiteY1" fmla="*/ 0 h 934208"/>
              <a:gd name="connsiteX2" fmla="*/ 2086511 w 2537774"/>
              <a:gd name="connsiteY2" fmla="*/ 934208 h 934208"/>
              <a:gd name="connsiteX3" fmla="*/ 0 w 2537774"/>
              <a:gd name="connsiteY3" fmla="*/ 926258 h 934208"/>
              <a:gd name="connsiteX4" fmla="*/ 440627 w 2537774"/>
              <a:gd name="connsiteY4" fmla="*/ 7951 h 934208"/>
              <a:gd name="connsiteX0" fmla="*/ 440627 w 2593434"/>
              <a:gd name="connsiteY0" fmla="*/ 0 h 926257"/>
              <a:gd name="connsiteX1" fmla="*/ 2593434 w 2593434"/>
              <a:gd name="connsiteY1" fmla="*/ 0 h 926257"/>
              <a:gd name="connsiteX2" fmla="*/ 2086511 w 2593434"/>
              <a:gd name="connsiteY2" fmla="*/ 926257 h 926257"/>
              <a:gd name="connsiteX3" fmla="*/ 0 w 2593434"/>
              <a:gd name="connsiteY3" fmla="*/ 918307 h 926257"/>
              <a:gd name="connsiteX4" fmla="*/ 440627 w 2593434"/>
              <a:gd name="connsiteY4" fmla="*/ 0 h 926257"/>
              <a:gd name="connsiteX0" fmla="*/ 440627 w 2617288"/>
              <a:gd name="connsiteY0" fmla="*/ 15903 h 942160"/>
              <a:gd name="connsiteX1" fmla="*/ 2617288 w 2617288"/>
              <a:gd name="connsiteY1" fmla="*/ 0 h 942160"/>
              <a:gd name="connsiteX2" fmla="*/ 2086511 w 2617288"/>
              <a:gd name="connsiteY2" fmla="*/ 942160 h 942160"/>
              <a:gd name="connsiteX3" fmla="*/ 0 w 2617288"/>
              <a:gd name="connsiteY3" fmla="*/ 934210 h 942160"/>
              <a:gd name="connsiteX4" fmla="*/ 440627 w 2617288"/>
              <a:gd name="connsiteY4" fmla="*/ 15903 h 942160"/>
              <a:gd name="connsiteX0" fmla="*/ 464481 w 2617288"/>
              <a:gd name="connsiteY0" fmla="*/ 0 h 942160"/>
              <a:gd name="connsiteX1" fmla="*/ 2617288 w 2617288"/>
              <a:gd name="connsiteY1" fmla="*/ 0 h 942160"/>
              <a:gd name="connsiteX2" fmla="*/ 2086511 w 2617288"/>
              <a:gd name="connsiteY2" fmla="*/ 942160 h 942160"/>
              <a:gd name="connsiteX3" fmla="*/ 0 w 2617288"/>
              <a:gd name="connsiteY3" fmla="*/ 934210 h 942160"/>
              <a:gd name="connsiteX4" fmla="*/ 464481 w 2617288"/>
              <a:gd name="connsiteY4" fmla="*/ 0 h 942160"/>
              <a:gd name="connsiteX0" fmla="*/ 464481 w 2315139"/>
              <a:gd name="connsiteY0" fmla="*/ 7952 h 950112"/>
              <a:gd name="connsiteX1" fmla="*/ 2315139 w 2315139"/>
              <a:gd name="connsiteY1" fmla="*/ 0 h 950112"/>
              <a:gd name="connsiteX2" fmla="*/ 2086511 w 2315139"/>
              <a:gd name="connsiteY2" fmla="*/ 950112 h 950112"/>
              <a:gd name="connsiteX3" fmla="*/ 0 w 2315139"/>
              <a:gd name="connsiteY3" fmla="*/ 942162 h 950112"/>
              <a:gd name="connsiteX4" fmla="*/ 464481 w 2315139"/>
              <a:gd name="connsiteY4" fmla="*/ 7952 h 950112"/>
              <a:gd name="connsiteX0" fmla="*/ 464481 w 2315139"/>
              <a:gd name="connsiteY0" fmla="*/ 7952 h 942162"/>
              <a:gd name="connsiteX1" fmla="*/ 2315139 w 2315139"/>
              <a:gd name="connsiteY1" fmla="*/ 0 h 942162"/>
              <a:gd name="connsiteX2" fmla="*/ 1816167 w 2315139"/>
              <a:gd name="connsiteY2" fmla="*/ 942161 h 942162"/>
              <a:gd name="connsiteX3" fmla="*/ 0 w 2315139"/>
              <a:gd name="connsiteY3" fmla="*/ 942162 h 942162"/>
              <a:gd name="connsiteX4" fmla="*/ 464481 w 2315139"/>
              <a:gd name="connsiteY4" fmla="*/ 7952 h 942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139" h="942162">
                <a:moveTo>
                  <a:pt x="464481" y="7952"/>
                </a:moveTo>
                <a:lnTo>
                  <a:pt x="2315139" y="0"/>
                </a:lnTo>
                <a:lnTo>
                  <a:pt x="1816167" y="942161"/>
                </a:lnTo>
                <a:lnTo>
                  <a:pt x="0" y="942162"/>
                </a:lnTo>
                <a:lnTo>
                  <a:pt x="464481" y="7952"/>
                </a:lnTo>
                <a:close/>
              </a:path>
            </a:pathLst>
          </a:custGeom>
        </p:spPr>
        <p:txBody>
          <a:bodyPr anchor="ctr"/>
          <a:lstStyle>
            <a:lvl1pPr marL="0" indent="0" algn="thaiDist">
              <a:buNone/>
              <a:defRPr sz="1100">
                <a:solidFill>
                  <a:schemeClr val="tx1">
                    <a:lumMod val="50000"/>
                    <a:lumOff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Click to edit Master text styles</a:t>
            </a:r>
          </a:p>
        </p:txBody>
      </p:sp>
      <p:sp>
        <p:nvSpPr>
          <p:cNvPr id="16" name="Text Placeholder 27"/>
          <p:cNvSpPr>
            <a:spLocks noGrp="1"/>
          </p:cNvSpPr>
          <p:nvPr>
            <p:ph type="body" sz="quarter" idx="21" hasCustomPrompt="1"/>
          </p:nvPr>
        </p:nvSpPr>
        <p:spPr>
          <a:xfrm>
            <a:off x="914400" y="800862"/>
            <a:ext cx="2133600" cy="457200"/>
          </a:xfrm>
          <a:prstGeom prst="rect">
            <a:avLst/>
          </a:prstGeom>
        </p:spPr>
        <p:txBody>
          <a:bodyPr/>
          <a:lstStyle>
            <a:lvl1pPr marL="0" indent="0" algn="l">
              <a:buNone/>
              <a:defRPr sz="2400" b="1" baseline="0">
                <a:solidFill>
                  <a:schemeClr val="bg1"/>
                </a:solidFill>
              </a:defRPr>
            </a:lvl1pPr>
          </a:lstStyle>
          <a:p>
            <a:r>
              <a:rPr lang="en-US" dirty="0"/>
              <a:t>PROJECTS 01</a:t>
            </a:r>
            <a:endParaRPr lang="en-US" sz="2000" dirty="0"/>
          </a:p>
        </p:txBody>
      </p:sp>
      <p:sp>
        <p:nvSpPr>
          <p:cNvPr id="17" name="Text Placeholder 27"/>
          <p:cNvSpPr>
            <a:spLocks noGrp="1"/>
          </p:cNvSpPr>
          <p:nvPr>
            <p:ph type="body" sz="quarter" idx="22" hasCustomPrompt="1"/>
          </p:nvPr>
        </p:nvSpPr>
        <p:spPr>
          <a:xfrm>
            <a:off x="1143000" y="590550"/>
            <a:ext cx="2057400" cy="457200"/>
          </a:xfrm>
          <a:prstGeom prst="rect">
            <a:avLst/>
          </a:prstGeom>
        </p:spPr>
        <p:txBody>
          <a:bodyPr/>
          <a:lstStyle>
            <a:lvl1pPr marL="0" indent="0" algn="l">
              <a:buNone/>
              <a:defRPr sz="1600" b="1" baseline="0">
                <a:solidFill>
                  <a:schemeClr val="bg1"/>
                </a:solidFill>
              </a:defRPr>
            </a:lvl1pPr>
          </a:lstStyle>
          <a:p>
            <a:pPr lvl="0"/>
            <a:r>
              <a:rPr lang="en-US" dirty="0"/>
              <a:t>OUR</a:t>
            </a:r>
          </a:p>
        </p:txBody>
      </p:sp>
      <p:sp>
        <p:nvSpPr>
          <p:cNvPr id="15"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2" name="Media Placeholder 2"/>
          <p:cNvSpPr>
            <a:spLocks noGrp="1"/>
          </p:cNvSpPr>
          <p:nvPr>
            <p:ph type="media" sz="quarter" idx="17" hasCustomPrompt="1"/>
          </p:nvPr>
        </p:nvSpPr>
        <p:spPr>
          <a:xfrm>
            <a:off x="2280709" y="-2961"/>
            <a:ext cx="6881953" cy="3498723"/>
          </a:xfrm>
          <a:custGeom>
            <a:avLst/>
            <a:gdLst>
              <a:gd name="connsiteX0" fmla="*/ 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0 w 4590288"/>
              <a:gd name="connsiteY4" fmla="*/ 0 h 2889504"/>
              <a:gd name="connsiteX0" fmla="*/ 67286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672860 w 4590288"/>
              <a:gd name="connsiteY4" fmla="*/ 0 h 2889504"/>
              <a:gd name="connsiteX0" fmla="*/ 629728 w 4547156"/>
              <a:gd name="connsiteY0" fmla="*/ 0 h 2889504"/>
              <a:gd name="connsiteX1" fmla="*/ 4547156 w 4547156"/>
              <a:gd name="connsiteY1" fmla="*/ 0 h 2889504"/>
              <a:gd name="connsiteX2" fmla="*/ 4547156 w 4547156"/>
              <a:gd name="connsiteY2" fmla="*/ 2889504 h 2889504"/>
              <a:gd name="connsiteX3" fmla="*/ 0 w 4547156"/>
              <a:gd name="connsiteY3" fmla="*/ 2889504 h 2889504"/>
              <a:gd name="connsiteX4" fmla="*/ 629728 w 4547156"/>
              <a:gd name="connsiteY4" fmla="*/ 0 h 2889504"/>
              <a:gd name="connsiteX0" fmla="*/ 603849 w 4521277"/>
              <a:gd name="connsiteY0" fmla="*/ 0 h 2889504"/>
              <a:gd name="connsiteX1" fmla="*/ 4521277 w 4521277"/>
              <a:gd name="connsiteY1" fmla="*/ 0 h 2889504"/>
              <a:gd name="connsiteX2" fmla="*/ 4521277 w 4521277"/>
              <a:gd name="connsiteY2" fmla="*/ 2889504 h 2889504"/>
              <a:gd name="connsiteX3" fmla="*/ 0 w 4521277"/>
              <a:gd name="connsiteY3" fmla="*/ 2889504 h 2889504"/>
              <a:gd name="connsiteX4" fmla="*/ 603849 w 4521277"/>
              <a:gd name="connsiteY4" fmla="*/ 0 h 2889504"/>
              <a:gd name="connsiteX0" fmla="*/ 0 w 4734292"/>
              <a:gd name="connsiteY0" fmla="*/ 0 h 3681079"/>
              <a:gd name="connsiteX1" fmla="*/ 4734292 w 4734292"/>
              <a:gd name="connsiteY1" fmla="*/ 791575 h 3681079"/>
              <a:gd name="connsiteX2" fmla="*/ 4734292 w 4734292"/>
              <a:gd name="connsiteY2" fmla="*/ 3681079 h 3681079"/>
              <a:gd name="connsiteX3" fmla="*/ 213015 w 4734292"/>
              <a:gd name="connsiteY3" fmla="*/ 3681079 h 3681079"/>
              <a:gd name="connsiteX4" fmla="*/ 0 w 4734292"/>
              <a:gd name="connsiteY4" fmla="*/ 0 h 3681079"/>
              <a:gd name="connsiteX0" fmla="*/ 1079337 w 5813629"/>
              <a:gd name="connsiteY0" fmla="*/ 0 h 3681079"/>
              <a:gd name="connsiteX1" fmla="*/ 5813629 w 5813629"/>
              <a:gd name="connsiteY1" fmla="*/ 791575 h 3681079"/>
              <a:gd name="connsiteX2" fmla="*/ 5813629 w 5813629"/>
              <a:gd name="connsiteY2" fmla="*/ 3681079 h 3681079"/>
              <a:gd name="connsiteX3" fmla="*/ 0 w 5813629"/>
              <a:gd name="connsiteY3" fmla="*/ 3462714 h 3681079"/>
              <a:gd name="connsiteX4" fmla="*/ 1079337 w 5813629"/>
              <a:gd name="connsiteY4" fmla="*/ 0 h 3681079"/>
              <a:gd name="connsiteX0" fmla="*/ 1079337 w 5813629"/>
              <a:gd name="connsiteY0" fmla="*/ 27296 h 3708375"/>
              <a:gd name="connsiteX1" fmla="*/ 4155517 w 5813629"/>
              <a:gd name="connsiteY1" fmla="*/ 0 h 3708375"/>
              <a:gd name="connsiteX2" fmla="*/ 5813629 w 5813629"/>
              <a:gd name="connsiteY2" fmla="*/ 3708375 h 3708375"/>
              <a:gd name="connsiteX3" fmla="*/ 0 w 5813629"/>
              <a:gd name="connsiteY3" fmla="*/ 3490010 h 3708375"/>
              <a:gd name="connsiteX4" fmla="*/ 1079337 w 5813629"/>
              <a:gd name="connsiteY4" fmla="*/ 27296 h 3708375"/>
              <a:gd name="connsiteX0" fmla="*/ 1079337 w 4155517"/>
              <a:gd name="connsiteY0" fmla="*/ 27296 h 3490010"/>
              <a:gd name="connsiteX1" fmla="*/ 4155517 w 4155517"/>
              <a:gd name="connsiteY1" fmla="*/ 0 h 3490010"/>
              <a:gd name="connsiteX2" fmla="*/ 3789757 w 4155517"/>
              <a:gd name="connsiteY2" fmla="*/ 2411830 h 3490010"/>
              <a:gd name="connsiteX3" fmla="*/ 0 w 4155517"/>
              <a:gd name="connsiteY3" fmla="*/ 3490010 h 3490010"/>
              <a:gd name="connsiteX4" fmla="*/ 1079337 w 4155517"/>
              <a:gd name="connsiteY4" fmla="*/ 27296 h 3490010"/>
              <a:gd name="connsiteX0" fmla="*/ 1079337 w 4691965"/>
              <a:gd name="connsiteY0" fmla="*/ 27296 h 3490010"/>
              <a:gd name="connsiteX1" fmla="*/ 4155517 w 4691965"/>
              <a:gd name="connsiteY1" fmla="*/ 0 h 3490010"/>
              <a:gd name="connsiteX2" fmla="*/ 4691965 w 4691965"/>
              <a:gd name="connsiteY2" fmla="*/ 3066927 h 3490010"/>
              <a:gd name="connsiteX3" fmla="*/ 0 w 4691965"/>
              <a:gd name="connsiteY3" fmla="*/ 3490010 h 3490010"/>
              <a:gd name="connsiteX4" fmla="*/ 1079337 w 4691965"/>
              <a:gd name="connsiteY4" fmla="*/ 27296 h 3490010"/>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3490010 h 5796496"/>
              <a:gd name="connsiteX4" fmla="*/ 1079337 w 5167453"/>
              <a:gd name="connsiteY4" fmla="*/ 27296 h 5796496"/>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3490010 h 5796496"/>
              <a:gd name="connsiteX4" fmla="*/ 1079337 w 5167453"/>
              <a:gd name="connsiteY4" fmla="*/ 27296 h 5796496"/>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5482596 h 5796496"/>
              <a:gd name="connsiteX4" fmla="*/ 1079337 w 5167453"/>
              <a:gd name="connsiteY4" fmla="*/ 27296 h 5796496"/>
              <a:gd name="connsiteX0" fmla="*/ 1823049 w 5911165"/>
              <a:gd name="connsiteY0" fmla="*/ 27296 h 5796497"/>
              <a:gd name="connsiteX1" fmla="*/ 4899229 w 5911165"/>
              <a:gd name="connsiteY1" fmla="*/ 0 h 5796497"/>
              <a:gd name="connsiteX2" fmla="*/ 5911165 w 5911165"/>
              <a:gd name="connsiteY2" fmla="*/ 5796496 h 5796497"/>
              <a:gd name="connsiteX3" fmla="*/ 0 w 5911165"/>
              <a:gd name="connsiteY3" fmla="*/ 5796497 h 5796497"/>
              <a:gd name="connsiteX4" fmla="*/ 1823049 w 5911165"/>
              <a:gd name="connsiteY4" fmla="*/ 27296 h 5796497"/>
              <a:gd name="connsiteX0" fmla="*/ 1823049 w 5911165"/>
              <a:gd name="connsiteY0" fmla="*/ 0 h 5796497"/>
              <a:gd name="connsiteX1" fmla="*/ 4899229 w 5911165"/>
              <a:gd name="connsiteY1" fmla="*/ 0 h 5796497"/>
              <a:gd name="connsiteX2" fmla="*/ 5911165 w 5911165"/>
              <a:gd name="connsiteY2" fmla="*/ 5796496 h 5796497"/>
              <a:gd name="connsiteX3" fmla="*/ 0 w 5911165"/>
              <a:gd name="connsiteY3" fmla="*/ 5796497 h 5796497"/>
              <a:gd name="connsiteX4" fmla="*/ 1823049 w 5911165"/>
              <a:gd name="connsiteY4" fmla="*/ 0 h 5796497"/>
              <a:gd name="connsiteX0" fmla="*/ 0 w 6550900"/>
              <a:gd name="connsiteY0" fmla="*/ 668744 h 5796497"/>
              <a:gd name="connsiteX1" fmla="*/ 5538964 w 6550900"/>
              <a:gd name="connsiteY1" fmla="*/ 0 h 5796497"/>
              <a:gd name="connsiteX2" fmla="*/ 6550900 w 6550900"/>
              <a:gd name="connsiteY2" fmla="*/ 5796496 h 5796497"/>
              <a:gd name="connsiteX3" fmla="*/ 639735 w 6550900"/>
              <a:gd name="connsiteY3" fmla="*/ 5796497 h 5796497"/>
              <a:gd name="connsiteX4" fmla="*/ 0 w 6550900"/>
              <a:gd name="connsiteY4" fmla="*/ 668744 h 5796497"/>
              <a:gd name="connsiteX0" fmla="*/ 0 w 6550900"/>
              <a:gd name="connsiteY0" fmla="*/ 668744 h 5796496"/>
              <a:gd name="connsiteX1" fmla="*/ 5538964 w 6550900"/>
              <a:gd name="connsiteY1" fmla="*/ 0 h 5796496"/>
              <a:gd name="connsiteX2" fmla="*/ 6550900 w 6550900"/>
              <a:gd name="connsiteY2" fmla="*/ 5796496 h 5796496"/>
              <a:gd name="connsiteX3" fmla="*/ 5751 w 6550900"/>
              <a:gd name="connsiteY3" fmla="*/ 5114105 h 5796496"/>
              <a:gd name="connsiteX4" fmla="*/ 0 w 6550900"/>
              <a:gd name="connsiteY4" fmla="*/ 668744 h 5796496"/>
              <a:gd name="connsiteX0" fmla="*/ 0 w 6550900"/>
              <a:gd name="connsiteY0" fmla="*/ 0 h 5127752"/>
              <a:gd name="connsiteX1" fmla="*/ 4356340 w 6550900"/>
              <a:gd name="connsiteY1" fmla="*/ 1746925 h 5127752"/>
              <a:gd name="connsiteX2" fmla="*/ 6550900 w 6550900"/>
              <a:gd name="connsiteY2" fmla="*/ 5127752 h 5127752"/>
              <a:gd name="connsiteX3" fmla="*/ 5751 w 6550900"/>
              <a:gd name="connsiteY3" fmla="*/ 4445361 h 5127752"/>
              <a:gd name="connsiteX4" fmla="*/ 0 w 6550900"/>
              <a:gd name="connsiteY4" fmla="*/ 0 h 5127752"/>
              <a:gd name="connsiteX0" fmla="*/ 0 w 6550900"/>
              <a:gd name="connsiteY0" fmla="*/ 0 h 5127752"/>
              <a:gd name="connsiteX1" fmla="*/ 3259060 w 6550900"/>
              <a:gd name="connsiteY1" fmla="*/ 1 h 5127752"/>
              <a:gd name="connsiteX2" fmla="*/ 6550900 w 6550900"/>
              <a:gd name="connsiteY2" fmla="*/ 5127752 h 5127752"/>
              <a:gd name="connsiteX3" fmla="*/ 5751 w 6550900"/>
              <a:gd name="connsiteY3" fmla="*/ 4445361 h 5127752"/>
              <a:gd name="connsiteX4" fmla="*/ 0 w 6550900"/>
              <a:gd name="connsiteY4" fmla="*/ 0 h 5127752"/>
              <a:gd name="connsiteX0" fmla="*/ 0 w 6270484"/>
              <a:gd name="connsiteY0" fmla="*/ 0 h 4445361"/>
              <a:gd name="connsiteX1" fmla="*/ 3259060 w 6270484"/>
              <a:gd name="connsiteY1" fmla="*/ 1 h 4445361"/>
              <a:gd name="connsiteX2" fmla="*/ 6270484 w 6270484"/>
              <a:gd name="connsiteY2" fmla="*/ 4445360 h 4445361"/>
              <a:gd name="connsiteX3" fmla="*/ 5751 w 6270484"/>
              <a:gd name="connsiteY3" fmla="*/ 4445361 h 4445361"/>
              <a:gd name="connsiteX4" fmla="*/ 0 w 6270484"/>
              <a:gd name="connsiteY4" fmla="*/ 0 h 4445361"/>
              <a:gd name="connsiteX0" fmla="*/ 3430869 w 6264733"/>
              <a:gd name="connsiteY0" fmla="*/ 0 h 5068044"/>
              <a:gd name="connsiteX1" fmla="*/ 3253309 w 6264733"/>
              <a:gd name="connsiteY1" fmla="*/ 622684 h 5068044"/>
              <a:gd name="connsiteX2" fmla="*/ 6264733 w 6264733"/>
              <a:gd name="connsiteY2" fmla="*/ 5068043 h 5068044"/>
              <a:gd name="connsiteX3" fmla="*/ 0 w 6264733"/>
              <a:gd name="connsiteY3" fmla="*/ 5068044 h 5068044"/>
              <a:gd name="connsiteX4" fmla="*/ 3430869 w 6264733"/>
              <a:gd name="connsiteY4" fmla="*/ 0 h 5068044"/>
              <a:gd name="connsiteX0" fmla="*/ 3430869 w 8526349"/>
              <a:gd name="connsiteY0" fmla="*/ 0 h 5068044"/>
              <a:gd name="connsiteX1" fmla="*/ 8526349 w 8526349"/>
              <a:gd name="connsiteY1" fmla="*/ 17061 h 5068044"/>
              <a:gd name="connsiteX2" fmla="*/ 6264733 w 8526349"/>
              <a:gd name="connsiteY2" fmla="*/ 5068043 h 5068044"/>
              <a:gd name="connsiteX3" fmla="*/ 0 w 8526349"/>
              <a:gd name="connsiteY3" fmla="*/ 5068044 h 5068044"/>
              <a:gd name="connsiteX4" fmla="*/ 3430869 w 8526349"/>
              <a:gd name="connsiteY4" fmla="*/ 0 h 5068044"/>
              <a:gd name="connsiteX0" fmla="*/ 3430869 w 8558353"/>
              <a:gd name="connsiteY0" fmla="*/ 0 h 5068044"/>
              <a:gd name="connsiteX1" fmla="*/ 8526349 w 8558353"/>
              <a:gd name="connsiteY1" fmla="*/ 17061 h 5068044"/>
              <a:gd name="connsiteX2" fmla="*/ 8558353 w 8558353"/>
              <a:gd name="connsiteY2" fmla="*/ 3933566 h 5068044"/>
              <a:gd name="connsiteX3" fmla="*/ 0 w 8558353"/>
              <a:gd name="connsiteY3" fmla="*/ 5068044 h 5068044"/>
              <a:gd name="connsiteX4" fmla="*/ 3430869 w 8558353"/>
              <a:gd name="connsiteY4" fmla="*/ 0 h 5068044"/>
              <a:gd name="connsiteX0" fmla="*/ 32349 w 5159833"/>
              <a:gd name="connsiteY0" fmla="*/ 0 h 3933566"/>
              <a:gd name="connsiteX1" fmla="*/ 5127829 w 5159833"/>
              <a:gd name="connsiteY1" fmla="*/ 17061 h 3933566"/>
              <a:gd name="connsiteX2" fmla="*/ 5159833 w 5159833"/>
              <a:gd name="connsiteY2" fmla="*/ 3933566 h 3933566"/>
              <a:gd name="connsiteX3" fmla="*/ 0 w 5159833"/>
              <a:gd name="connsiteY3" fmla="*/ 3686199 h 3933566"/>
              <a:gd name="connsiteX4" fmla="*/ 32349 w 5159833"/>
              <a:gd name="connsiteY4" fmla="*/ 0 h 3933566"/>
              <a:gd name="connsiteX0" fmla="*/ 1754469 w 6881953"/>
              <a:gd name="connsiteY0" fmla="*/ 0 h 3933566"/>
              <a:gd name="connsiteX1" fmla="*/ 6849949 w 6881953"/>
              <a:gd name="connsiteY1" fmla="*/ 17061 h 3933566"/>
              <a:gd name="connsiteX2" fmla="*/ 6881953 w 6881953"/>
              <a:gd name="connsiteY2" fmla="*/ 3933566 h 3933566"/>
              <a:gd name="connsiteX3" fmla="*/ 0 w 6881953"/>
              <a:gd name="connsiteY3" fmla="*/ 3933566 h 3933566"/>
              <a:gd name="connsiteX4" fmla="*/ 1754469 w 6881953"/>
              <a:gd name="connsiteY4" fmla="*/ 0 h 3933566"/>
              <a:gd name="connsiteX0" fmla="*/ 1762089 w 6881953"/>
              <a:gd name="connsiteY0" fmla="*/ 0 h 3916506"/>
              <a:gd name="connsiteX1" fmla="*/ 6849949 w 6881953"/>
              <a:gd name="connsiteY1" fmla="*/ 1 h 3916506"/>
              <a:gd name="connsiteX2" fmla="*/ 6881953 w 6881953"/>
              <a:gd name="connsiteY2" fmla="*/ 3916506 h 3916506"/>
              <a:gd name="connsiteX3" fmla="*/ 0 w 6881953"/>
              <a:gd name="connsiteY3" fmla="*/ 3916506 h 3916506"/>
              <a:gd name="connsiteX4" fmla="*/ 1762089 w 6881953"/>
              <a:gd name="connsiteY4" fmla="*/ 0 h 3916506"/>
              <a:gd name="connsiteX0" fmla="*/ 1762089 w 6881953"/>
              <a:gd name="connsiteY0" fmla="*/ 0 h 3916506"/>
              <a:gd name="connsiteX1" fmla="*/ 6849949 w 6881953"/>
              <a:gd name="connsiteY1" fmla="*/ 1 h 3916506"/>
              <a:gd name="connsiteX2" fmla="*/ 6881953 w 6881953"/>
              <a:gd name="connsiteY2" fmla="*/ 3916506 h 3916506"/>
              <a:gd name="connsiteX3" fmla="*/ 0 w 6881953"/>
              <a:gd name="connsiteY3" fmla="*/ 3916506 h 3916506"/>
              <a:gd name="connsiteX4" fmla="*/ 1762089 w 6881953"/>
              <a:gd name="connsiteY4" fmla="*/ 0 h 39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1953" h="3916506">
                <a:moveTo>
                  <a:pt x="1762089" y="0"/>
                </a:moveTo>
                <a:lnTo>
                  <a:pt x="6849949" y="1"/>
                </a:lnTo>
                <a:lnTo>
                  <a:pt x="6881953" y="3916506"/>
                </a:lnTo>
                <a:lnTo>
                  <a:pt x="0" y="3916506"/>
                </a:lnTo>
                <a:lnTo>
                  <a:pt x="1762089" y="0"/>
                </a:lnTo>
                <a:close/>
              </a:path>
            </a:pathLst>
          </a:custGeom>
          <a:solidFill>
            <a:schemeClr val="bg1">
              <a:lumMod val="65000"/>
            </a:schemeClr>
          </a:solidFill>
        </p:spPr>
        <p:txBody>
          <a:bodyPr/>
          <a:lstStyle>
            <a:lvl1pPr marL="2006600" indent="-177800" algn="r">
              <a:tabLst>
                <a:tab pos="2006600" algn="l"/>
              </a:tabLst>
              <a:defRPr sz="1200" baseline="0"/>
            </a:lvl1pPr>
          </a:lstStyle>
          <a:p>
            <a:r>
              <a:rPr lang="en-US" dirty="0"/>
              <a:t>Media</a:t>
            </a:r>
          </a:p>
        </p:txBody>
      </p:sp>
    </p:spTree>
    <p:extLst>
      <p:ext uri="{BB962C8B-B14F-4D97-AF65-F5344CB8AC3E}">
        <p14:creationId xmlns:p14="http://schemas.microsoft.com/office/powerpoint/2010/main" val="3980544211"/>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600"/>
                                        <p:tgtEl>
                                          <p:spTgt spid="5"/>
                                        </p:tgtEl>
                                      </p:cBhvr>
                                    </p:animEffect>
                                  </p:childTnLst>
                                </p:cTn>
                              </p:par>
                            </p:childTnLst>
                          </p:cTn>
                        </p:par>
                        <p:par>
                          <p:cTn id="8" fill="hold">
                            <p:stCondLst>
                              <p:cond delay="600"/>
                            </p:stCondLst>
                            <p:childTnLst>
                              <p:par>
                                <p:cTn id="9" presetID="22" presetClass="entr" presetSubtype="8"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wipe(left)">
                                      <p:cBhvr>
                                        <p:cTn id="11" dur="750"/>
                                        <p:tgtEl>
                                          <p:spTgt spid="17">
                                            <p:txEl>
                                              <p:pRg st="0" end="0"/>
                                            </p:txEl>
                                          </p:spTgt>
                                        </p:tgtEl>
                                      </p:cBhvr>
                                    </p:animEffect>
                                  </p:childTnLst>
                                </p:cTn>
                              </p:par>
                            </p:childTnLst>
                          </p:cTn>
                        </p:par>
                        <p:par>
                          <p:cTn id="12" fill="hold">
                            <p:stCondLst>
                              <p:cond delay="1350"/>
                            </p:stCondLst>
                            <p:childTnLst>
                              <p:par>
                                <p:cTn id="13" presetID="22" presetClass="entr" presetSubtype="8" fill="hold" grpId="0" nodeType="after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750"/>
                                        <p:tgtEl>
                                          <p:spTgt spid="16">
                                            <p:txEl>
                                              <p:pRg st="0" end="0"/>
                                            </p:txEl>
                                          </p:spTgt>
                                        </p:tgtEl>
                                      </p:cBhvr>
                                    </p:animEffect>
                                  </p:childTnLst>
                                </p:cTn>
                              </p:par>
                            </p:childTnLst>
                          </p:cTn>
                        </p:par>
                        <p:par>
                          <p:cTn id="16" fill="hold">
                            <p:stCondLst>
                              <p:cond delay="2100"/>
                            </p:stCondLst>
                            <p:childTnLst>
                              <p:par>
                                <p:cTn id="17" presetID="22" presetClass="entr" presetSubtype="4" fill="hold" grpId="0" nodeType="afterEffect">
                                  <p:stCondLst>
                                    <p:cond delay="75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1" fill="hold" grpId="0" nodeType="with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par>
                                <p:cTn id="23" presetID="22" presetClass="entr" presetSubtype="4" fill="hold" grpId="0" nodeType="withEffect">
                                  <p:stCondLst>
                                    <p:cond delay="125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par>
                          <p:cTn id="26" fill="hold">
                            <p:stCondLst>
                              <p:cond delay="3850"/>
                            </p:stCondLst>
                            <p:childTnLst>
                              <p:par>
                                <p:cTn id="27" presetID="22" presetClass="entr" presetSubtype="2"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500"/>
                                        <p:tgtEl>
                                          <p:spTgt spid="13"/>
                                        </p:tgtEl>
                                      </p:cBhvr>
                                    </p:animEffect>
                                  </p:childTnLst>
                                </p:cTn>
                              </p:par>
                            </p:childTnLst>
                          </p:cTn>
                        </p:par>
                        <p:par>
                          <p:cTn id="30" fill="hold">
                            <p:stCondLst>
                              <p:cond delay="435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4850"/>
                            </p:stCondLst>
                            <p:childTnLst>
                              <p:par>
                                <p:cTn id="35" presetID="22" presetClass="entr" presetSubtype="2"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right)">
                                      <p:cBhvr>
                                        <p:cTn id="3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3" grpId="0" animBg="1"/>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75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750"/>
                        <p:tgtEl>
                          <p:spTgt spid="17"/>
                        </p:tgtEl>
                      </p:cBhvr>
                    </p:animEffect>
                  </p:childTnLst>
                </p:cTn>
              </p:par>
            </p:tnLst>
          </p:tmpl>
        </p:tmplLst>
      </p:bldP>
      <p:bldP spid="12"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Our project 01">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2262249" y="-45"/>
            <a:ext cx="6881750" cy="3493008"/>
          </a:xfrm>
          <a:custGeom>
            <a:avLst/>
            <a:gdLst>
              <a:gd name="connsiteX0" fmla="*/ 0 w 5029200"/>
              <a:gd name="connsiteY0" fmla="*/ 0 h 3498850"/>
              <a:gd name="connsiteX1" fmla="*/ 5029200 w 5029200"/>
              <a:gd name="connsiteY1" fmla="*/ 0 h 3498850"/>
              <a:gd name="connsiteX2" fmla="*/ 5029200 w 5029200"/>
              <a:gd name="connsiteY2" fmla="*/ 3498850 h 3498850"/>
              <a:gd name="connsiteX3" fmla="*/ 0 w 5029200"/>
              <a:gd name="connsiteY3" fmla="*/ 3498850 h 3498850"/>
              <a:gd name="connsiteX4" fmla="*/ 0 w 5029200"/>
              <a:gd name="connsiteY4" fmla="*/ 0 h 3498850"/>
              <a:gd name="connsiteX0" fmla="*/ 0 w 5124203"/>
              <a:gd name="connsiteY0" fmla="*/ 0 h 3510726"/>
              <a:gd name="connsiteX1" fmla="*/ 5124203 w 5124203"/>
              <a:gd name="connsiteY1" fmla="*/ 11876 h 3510726"/>
              <a:gd name="connsiteX2" fmla="*/ 5124203 w 5124203"/>
              <a:gd name="connsiteY2" fmla="*/ 3510726 h 3510726"/>
              <a:gd name="connsiteX3" fmla="*/ 95003 w 5124203"/>
              <a:gd name="connsiteY3" fmla="*/ 3510726 h 3510726"/>
              <a:gd name="connsiteX4" fmla="*/ 0 w 5124203"/>
              <a:gd name="connsiteY4" fmla="*/ 0 h 3510726"/>
              <a:gd name="connsiteX0" fmla="*/ 0 w 5100452"/>
              <a:gd name="connsiteY0" fmla="*/ 11874 h 3498850"/>
              <a:gd name="connsiteX1" fmla="*/ 5100452 w 5100452"/>
              <a:gd name="connsiteY1" fmla="*/ 0 h 3498850"/>
              <a:gd name="connsiteX2" fmla="*/ 5100452 w 5100452"/>
              <a:gd name="connsiteY2" fmla="*/ 3498850 h 3498850"/>
              <a:gd name="connsiteX3" fmla="*/ 71252 w 5100452"/>
              <a:gd name="connsiteY3" fmla="*/ 3498850 h 3498850"/>
              <a:gd name="connsiteX4" fmla="*/ 0 w 5100452"/>
              <a:gd name="connsiteY4" fmla="*/ 11874 h 3498850"/>
              <a:gd name="connsiteX0" fmla="*/ 1769423 w 6869875"/>
              <a:gd name="connsiteY0" fmla="*/ 11874 h 3498850"/>
              <a:gd name="connsiteX1" fmla="*/ 6869875 w 6869875"/>
              <a:gd name="connsiteY1" fmla="*/ 0 h 3498850"/>
              <a:gd name="connsiteX2" fmla="*/ 6869875 w 6869875"/>
              <a:gd name="connsiteY2" fmla="*/ 3498850 h 3498850"/>
              <a:gd name="connsiteX3" fmla="*/ 0 w 6869875"/>
              <a:gd name="connsiteY3" fmla="*/ 3498850 h 3498850"/>
              <a:gd name="connsiteX4" fmla="*/ 1769423 w 6869875"/>
              <a:gd name="connsiteY4" fmla="*/ 11874 h 3498850"/>
              <a:gd name="connsiteX0" fmla="*/ 1781298 w 6881750"/>
              <a:gd name="connsiteY0" fmla="*/ 11874 h 3498850"/>
              <a:gd name="connsiteX1" fmla="*/ 6881750 w 6881750"/>
              <a:gd name="connsiteY1" fmla="*/ 0 h 3498850"/>
              <a:gd name="connsiteX2" fmla="*/ 6881750 w 6881750"/>
              <a:gd name="connsiteY2" fmla="*/ 3498850 h 3498850"/>
              <a:gd name="connsiteX3" fmla="*/ 0 w 6881750"/>
              <a:gd name="connsiteY3" fmla="*/ 3498850 h 3498850"/>
              <a:gd name="connsiteX4" fmla="*/ 1781298 w 6881750"/>
              <a:gd name="connsiteY4" fmla="*/ 11874 h 3498850"/>
              <a:gd name="connsiteX0" fmla="*/ 1781298 w 6881750"/>
              <a:gd name="connsiteY0" fmla="*/ 0 h 3498895"/>
              <a:gd name="connsiteX1" fmla="*/ 6881750 w 6881750"/>
              <a:gd name="connsiteY1" fmla="*/ 45 h 3498895"/>
              <a:gd name="connsiteX2" fmla="*/ 6881750 w 6881750"/>
              <a:gd name="connsiteY2" fmla="*/ 3498895 h 3498895"/>
              <a:gd name="connsiteX3" fmla="*/ 0 w 6881750"/>
              <a:gd name="connsiteY3" fmla="*/ 3498895 h 3498895"/>
              <a:gd name="connsiteX4" fmla="*/ 1781298 w 6881750"/>
              <a:gd name="connsiteY4" fmla="*/ 0 h 349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1750" h="3498895">
                <a:moveTo>
                  <a:pt x="1781298" y="0"/>
                </a:moveTo>
                <a:lnTo>
                  <a:pt x="6881750" y="45"/>
                </a:lnTo>
                <a:lnTo>
                  <a:pt x="6881750" y="3498895"/>
                </a:lnTo>
                <a:lnTo>
                  <a:pt x="0" y="3498895"/>
                </a:lnTo>
                <a:lnTo>
                  <a:pt x="1781298" y="0"/>
                </a:lnTo>
                <a:close/>
              </a:path>
            </a:pathLst>
          </a:custGeom>
          <a:solidFill>
            <a:srgbClr val="FFB9B9"/>
          </a:solidFill>
        </p:spPr>
        <p:txBody>
          <a:bodyPr anchor="t"/>
          <a:lstStyle>
            <a:lvl1pPr marL="177800" indent="-177800" algn="r">
              <a:tabLst>
                <a:tab pos="177800" algn="l"/>
              </a:tabLst>
              <a:defRPr sz="1200"/>
            </a:lvl1pPr>
          </a:lstStyle>
          <a:p>
            <a:endParaRPr lang="en-US" dirty="0"/>
          </a:p>
        </p:txBody>
      </p:sp>
      <p:sp>
        <p:nvSpPr>
          <p:cNvPr id="5" name="Rectangle 4"/>
          <p:cNvSpPr/>
          <p:nvPr userDrawn="1"/>
        </p:nvSpPr>
        <p:spPr>
          <a:xfrm>
            <a:off x="-10632" y="0"/>
            <a:ext cx="3995928" cy="3492814"/>
          </a:xfrm>
          <a:custGeom>
            <a:avLst/>
            <a:gdLst>
              <a:gd name="connsiteX0" fmla="*/ 0 w 3048000"/>
              <a:gd name="connsiteY0" fmla="*/ 0 h 3486150"/>
              <a:gd name="connsiteX1" fmla="*/ 3048000 w 3048000"/>
              <a:gd name="connsiteY1" fmla="*/ 0 h 3486150"/>
              <a:gd name="connsiteX2" fmla="*/ 3048000 w 3048000"/>
              <a:gd name="connsiteY2" fmla="*/ 3486150 h 3486150"/>
              <a:gd name="connsiteX3" fmla="*/ 0 w 3048000"/>
              <a:gd name="connsiteY3" fmla="*/ 3486150 h 3486150"/>
              <a:gd name="connsiteX4" fmla="*/ 0 w 3048000"/>
              <a:gd name="connsiteY4" fmla="*/ 0 h 3486150"/>
              <a:gd name="connsiteX0" fmla="*/ 0 w 3974275"/>
              <a:gd name="connsiteY0" fmla="*/ 11876 h 3498026"/>
              <a:gd name="connsiteX1" fmla="*/ 3974275 w 3974275"/>
              <a:gd name="connsiteY1" fmla="*/ 0 h 3498026"/>
              <a:gd name="connsiteX2" fmla="*/ 3048000 w 3974275"/>
              <a:gd name="connsiteY2" fmla="*/ 3498026 h 3498026"/>
              <a:gd name="connsiteX3" fmla="*/ 0 w 3974275"/>
              <a:gd name="connsiteY3" fmla="*/ 3498026 h 3498026"/>
              <a:gd name="connsiteX4" fmla="*/ 0 w 3974275"/>
              <a:gd name="connsiteY4" fmla="*/ 11876 h 3498026"/>
              <a:gd name="connsiteX0" fmla="*/ 0 w 3974275"/>
              <a:gd name="connsiteY0" fmla="*/ 11876 h 3498026"/>
              <a:gd name="connsiteX1" fmla="*/ 3974275 w 3974275"/>
              <a:gd name="connsiteY1" fmla="*/ 0 h 3498026"/>
              <a:gd name="connsiteX2" fmla="*/ 2121724 w 3974275"/>
              <a:gd name="connsiteY2" fmla="*/ 3474275 h 3498026"/>
              <a:gd name="connsiteX3" fmla="*/ 0 w 3974275"/>
              <a:gd name="connsiteY3" fmla="*/ 3498026 h 3498026"/>
              <a:gd name="connsiteX4" fmla="*/ 0 w 3974275"/>
              <a:gd name="connsiteY4" fmla="*/ 11876 h 3498026"/>
              <a:gd name="connsiteX0" fmla="*/ 0 w 3974275"/>
              <a:gd name="connsiteY0" fmla="*/ 11876 h 3498026"/>
              <a:gd name="connsiteX1" fmla="*/ 3974275 w 3974275"/>
              <a:gd name="connsiteY1" fmla="*/ 0 h 3498026"/>
              <a:gd name="connsiteX2" fmla="*/ 2192976 w 3974275"/>
              <a:gd name="connsiteY2" fmla="*/ 3486150 h 3498026"/>
              <a:gd name="connsiteX3" fmla="*/ 0 w 3974275"/>
              <a:gd name="connsiteY3" fmla="*/ 3498026 h 3498026"/>
              <a:gd name="connsiteX4" fmla="*/ 0 w 3974275"/>
              <a:gd name="connsiteY4" fmla="*/ 11876 h 3498026"/>
              <a:gd name="connsiteX0" fmla="*/ 11876 w 3986151"/>
              <a:gd name="connsiteY0" fmla="*/ 11876 h 3521777"/>
              <a:gd name="connsiteX1" fmla="*/ 3986151 w 3986151"/>
              <a:gd name="connsiteY1" fmla="*/ 0 h 3521777"/>
              <a:gd name="connsiteX2" fmla="*/ 2204852 w 3986151"/>
              <a:gd name="connsiteY2" fmla="*/ 3486150 h 3521777"/>
              <a:gd name="connsiteX3" fmla="*/ 0 w 3986151"/>
              <a:gd name="connsiteY3" fmla="*/ 3521777 h 3521777"/>
              <a:gd name="connsiteX4" fmla="*/ 11876 w 3986151"/>
              <a:gd name="connsiteY4" fmla="*/ 11876 h 3521777"/>
              <a:gd name="connsiteX0" fmla="*/ 1143 w 3975418"/>
              <a:gd name="connsiteY0" fmla="*/ 11876 h 3509902"/>
              <a:gd name="connsiteX1" fmla="*/ 3975418 w 3975418"/>
              <a:gd name="connsiteY1" fmla="*/ 0 h 3509902"/>
              <a:gd name="connsiteX2" fmla="*/ 2194119 w 3975418"/>
              <a:gd name="connsiteY2" fmla="*/ 3486150 h 3509902"/>
              <a:gd name="connsiteX3" fmla="*/ 1143 w 3975418"/>
              <a:gd name="connsiteY3" fmla="*/ 3509902 h 3509902"/>
              <a:gd name="connsiteX4" fmla="*/ 1143 w 3975418"/>
              <a:gd name="connsiteY4" fmla="*/ 11876 h 3509902"/>
              <a:gd name="connsiteX0" fmla="*/ 1143 w 3975418"/>
              <a:gd name="connsiteY0" fmla="*/ 11876 h 3509902"/>
              <a:gd name="connsiteX1" fmla="*/ 3975418 w 3975418"/>
              <a:gd name="connsiteY1" fmla="*/ 0 h 3509902"/>
              <a:gd name="connsiteX2" fmla="*/ 2194119 w 3975418"/>
              <a:gd name="connsiteY2" fmla="*/ 3486150 h 3509902"/>
              <a:gd name="connsiteX3" fmla="*/ 24893 w 3975418"/>
              <a:gd name="connsiteY3" fmla="*/ 3491345 h 3509902"/>
              <a:gd name="connsiteX4" fmla="*/ 1143 w 3975418"/>
              <a:gd name="connsiteY4" fmla="*/ 3509902 h 3509902"/>
              <a:gd name="connsiteX5" fmla="*/ 1143 w 3975418"/>
              <a:gd name="connsiteY5" fmla="*/ 11876 h 3509902"/>
              <a:gd name="connsiteX0" fmla="*/ 1143 w 3607283"/>
              <a:gd name="connsiteY0" fmla="*/ 23751 h 3521777"/>
              <a:gd name="connsiteX1" fmla="*/ 3607283 w 3607283"/>
              <a:gd name="connsiteY1" fmla="*/ 0 h 3521777"/>
              <a:gd name="connsiteX2" fmla="*/ 2194119 w 3607283"/>
              <a:gd name="connsiteY2" fmla="*/ 3498025 h 3521777"/>
              <a:gd name="connsiteX3" fmla="*/ 24893 w 3607283"/>
              <a:gd name="connsiteY3" fmla="*/ 3503220 h 3521777"/>
              <a:gd name="connsiteX4" fmla="*/ 1143 w 3607283"/>
              <a:gd name="connsiteY4" fmla="*/ 3521777 h 3521777"/>
              <a:gd name="connsiteX5" fmla="*/ 1143 w 3607283"/>
              <a:gd name="connsiteY5" fmla="*/ 23751 h 3521777"/>
              <a:gd name="connsiteX0" fmla="*/ 1143 w 3975418"/>
              <a:gd name="connsiteY0" fmla="*/ 23751 h 3521777"/>
              <a:gd name="connsiteX1" fmla="*/ 3975418 w 3975418"/>
              <a:gd name="connsiteY1" fmla="*/ 0 h 3521777"/>
              <a:gd name="connsiteX2" fmla="*/ 2194119 w 3975418"/>
              <a:gd name="connsiteY2" fmla="*/ 3498025 h 3521777"/>
              <a:gd name="connsiteX3" fmla="*/ 24893 w 3975418"/>
              <a:gd name="connsiteY3" fmla="*/ 3503220 h 3521777"/>
              <a:gd name="connsiteX4" fmla="*/ 1143 w 3975418"/>
              <a:gd name="connsiteY4" fmla="*/ 3521777 h 3521777"/>
              <a:gd name="connsiteX5" fmla="*/ 1143 w 3975418"/>
              <a:gd name="connsiteY5" fmla="*/ 23751 h 3521777"/>
              <a:gd name="connsiteX0" fmla="*/ 1143 w 3975418"/>
              <a:gd name="connsiteY0" fmla="*/ 0 h 3498026"/>
              <a:gd name="connsiteX1" fmla="*/ 3975418 w 3975418"/>
              <a:gd name="connsiteY1" fmla="*/ 0 h 3498026"/>
              <a:gd name="connsiteX2" fmla="*/ 2194119 w 3975418"/>
              <a:gd name="connsiteY2" fmla="*/ 3474274 h 3498026"/>
              <a:gd name="connsiteX3" fmla="*/ 24893 w 3975418"/>
              <a:gd name="connsiteY3" fmla="*/ 3479469 h 3498026"/>
              <a:gd name="connsiteX4" fmla="*/ 1143 w 3975418"/>
              <a:gd name="connsiteY4" fmla="*/ 3498026 h 3498026"/>
              <a:gd name="connsiteX5" fmla="*/ 1143 w 3975418"/>
              <a:gd name="connsiteY5" fmla="*/ 0 h 3498026"/>
              <a:gd name="connsiteX0" fmla="*/ 1143 w 3975418"/>
              <a:gd name="connsiteY0" fmla="*/ 0 h 3498026"/>
              <a:gd name="connsiteX1" fmla="*/ 3975418 w 3975418"/>
              <a:gd name="connsiteY1" fmla="*/ 0 h 3498026"/>
              <a:gd name="connsiteX2" fmla="*/ 2205995 w 3975418"/>
              <a:gd name="connsiteY2" fmla="*/ 3474274 h 3498026"/>
              <a:gd name="connsiteX3" fmla="*/ 24893 w 3975418"/>
              <a:gd name="connsiteY3" fmla="*/ 3479469 h 3498026"/>
              <a:gd name="connsiteX4" fmla="*/ 1143 w 3975418"/>
              <a:gd name="connsiteY4" fmla="*/ 3498026 h 3498026"/>
              <a:gd name="connsiteX5" fmla="*/ 1143 w 3975418"/>
              <a:gd name="connsiteY5" fmla="*/ 0 h 3498026"/>
              <a:gd name="connsiteX0" fmla="*/ 10633 w 3984908"/>
              <a:gd name="connsiteY0" fmla="*/ 0 h 3480996"/>
              <a:gd name="connsiteX1" fmla="*/ 3984908 w 3984908"/>
              <a:gd name="connsiteY1" fmla="*/ 0 h 3480996"/>
              <a:gd name="connsiteX2" fmla="*/ 2215485 w 3984908"/>
              <a:gd name="connsiteY2" fmla="*/ 3474274 h 3480996"/>
              <a:gd name="connsiteX3" fmla="*/ 34383 w 3984908"/>
              <a:gd name="connsiteY3" fmla="*/ 3479469 h 3480996"/>
              <a:gd name="connsiteX4" fmla="*/ 0 w 3984908"/>
              <a:gd name="connsiteY4" fmla="*/ 3476833 h 3480996"/>
              <a:gd name="connsiteX5" fmla="*/ 10633 w 3984908"/>
              <a:gd name="connsiteY5" fmla="*/ 0 h 348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4908" h="3480996">
                <a:moveTo>
                  <a:pt x="10633" y="0"/>
                </a:moveTo>
                <a:lnTo>
                  <a:pt x="3984908" y="0"/>
                </a:lnTo>
                <a:lnTo>
                  <a:pt x="2215485" y="3474274"/>
                </a:lnTo>
                <a:cubicBezTo>
                  <a:pt x="1496368" y="3483923"/>
                  <a:pt x="753500" y="3469820"/>
                  <a:pt x="34383" y="3479469"/>
                </a:cubicBezTo>
                <a:cubicBezTo>
                  <a:pt x="26466" y="3485655"/>
                  <a:pt x="7917" y="3470647"/>
                  <a:pt x="0" y="3476833"/>
                </a:cubicBezTo>
                <a:cubicBezTo>
                  <a:pt x="3959" y="2306866"/>
                  <a:pt x="6674" y="1169967"/>
                  <a:pt x="10633" y="0"/>
                </a:cubicBez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Picture Placeholder 6"/>
          <p:cNvSpPr>
            <a:spLocks noGrp="1"/>
          </p:cNvSpPr>
          <p:nvPr>
            <p:ph type="pic" sz="quarter" idx="12"/>
          </p:nvPr>
        </p:nvSpPr>
        <p:spPr>
          <a:xfrm>
            <a:off x="6217920" y="3538728"/>
            <a:ext cx="2939563" cy="922956"/>
          </a:xfrm>
          <a:custGeom>
            <a:avLst/>
            <a:gdLst>
              <a:gd name="connsiteX0" fmla="*/ 0 w 5029200"/>
              <a:gd name="connsiteY0" fmla="*/ 0 h 3498850"/>
              <a:gd name="connsiteX1" fmla="*/ 5029200 w 5029200"/>
              <a:gd name="connsiteY1" fmla="*/ 0 h 3498850"/>
              <a:gd name="connsiteX2" fmla="*/ 5029200 w 5029200"/>
              <a:gd name="connsiteY2" fmla="*/ 3498850 h 3498850"/>
              <a:gd name="connsiteX3" fmla="*/ 0 w 5029200"/>
              <a:gd name="connsiteY3" fmla="*/ 3498850 h 3498850"/>
              <a:gd name="connsiteX4" fmla="*/ 0 w 5029200"/>
              <a:gd name="connsiteY4" fmla="*/ 0 h 3498850"/>
              <a:gd name="connsiteX0" fmla="*/ 0 w 5124203"/>
              <a:gd name="connsiteY0" fmla="*/ 0 h 3510726"/>
              <a:gd name="connsiteX1" fmla="*/ 5124203 w 5124203"/>
              <a:gd name="connsiteY1" fmla="*/ 11876 h 3510726"/>
              <a:gd name="connsiteX2" fmla="*/ 5124203 w 5124203"/>
              <a:gd name="connsiteY2" fmla="*/ 3510726 h 3510726"/>
              <a:gd name="connsiteX3" fmla="*/ 95003 w 5124203"/>
              <a:gd name="connsiteY3" fmla="*/ 3510726 h 3510726"/>
              <a:gd name="connsiteX4" fmla="*/ 0 w 5124203"/>
              <a:gd name="connsiteY4" fmla="*/ 0 h 3510726"/>
              <a:gd name="connsiteX0" fmla="*/ 0 w 5100452"/>
              <a:gd name="connsiteY0" fmla="*/ 11874 h 3498850"/>
              <a:gd name="connsiteX1" fmla="*/ 5100452 w 5100452"/>
              <a:gd name="connsiteY1" fmla="*/ 0 h 3498850"/>
              <a:gd name="connsiteX2" fmla="*/ 5100452 w 5100452"/>
              <a:gd name="connsiteY2" fmla="*/ 3498850 h 3498850"/>
              <a:gd name="connsiteX3" fmla="*/ 71252 w 5100452"/>
              <a:gd name="connsiteY3" fmla="*/ 3498850 h 3498850"/>
              <a:gd name="connsiteX4" fmla="*/ 0 w 5100452"/>
              <a:gd name="connsiteY4" fmla="*/ 11874 h 3498850"/>
              <a:gd name="connsiteX0" fmla="*/ 1769423 w 6869875"/>
              <a:gd name="connsiteY0" fmla="*/ 11874 h 3498850"/>
              <a:gd name="connsiteX1" fmla="*/ 6869875 w 6869875"/>
              <a:gd name="connsiteY1" fmla="*/ 0 h 3498850"/>
              <a:gd name="connsiteX2" fmla="*/ 6869875 w 6869875"/>
              <a:gd name="connsiteY2" fmla="*/ 3498850 h 3498850"/>
              <a:gd name="connsiteX3" fmla="*/ 0 w 6869875"/>
              <a:gd name="connsiteY3" fmla="*/ 3498850 h 3498850"/>
              <a:gd name="connsiteX4" fmla="*/ 1769423 w 6869875"/>
              <a:gd name="connsiteY4" fmla="*/ 11874 h 3498850"/>
              <a:gd name="connsiteX0" fmla="*/ 1781298 w 6881750"/>
              <a:gd name="connsiteY0" fmla="*/ 11874 h 3498850"/>
              <a:gd name="connsiteX1" fmla="*/ 6881750 w 6881750"/>
              <a:gd name="connsiteY1" fmla="*/ 0 h 3498850"/>
              <a:gd name="connsiteX2" fmla="*/ 6881750 w 6881750"/>
              <a:gd name="connsiteY2" fmla="*/ 3498850 h 3498850"/>
              <a:gd name="connsiteX3" fmla="*/ 0 w 6881750"/>
              <a:gd name="connsiteY3" fmla="*/ 3498850 h 3498850"/>
              <a:gd name="connsiteX4" fmla="*/ 1781298 w 6881750"/>
              <a:gd name="connsiteY4" fmla="*/ 11874 h 3498850"/>
              <a:gd name="connsiteX0" fmla="*/ 0 w 5100452"/>
              <a:gd name="connsiteY0" fmla="*/ 11874 h 3498850"/>
              <a:gd name="connsiteX1" fmla="*/ 5100452 w 5100452"/>
              <a:gd name="connsiteY1" fmla="*/ 0 h 3498850"/>
              <a:gd name="connsiteX2" fmla="*/ 5100452 w 5100452"/>
              <a:gd name="connsiteY2" fmla="*/ 3498850 h 3498850"/>
              <a:gd name="connsiteX3" fmla="*/ 2196935 w 5100452"/>
              <a:gd name="connsiteY3" fmla="*/ 3498850 h 3498850"/>
              <a:gd name="connsiteX4" fmla="*/ 0 w 5100452"/>
              <a:gd name="connsiteY4" fmla="*/ 11874 h 3498850"/>
              <a:gd name="connsiteX0" fmla="*/ 403761 w 2903517"/>
              <a:gd name="connsiteY0" fmla="*/ 11873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11873 h 3498850"/>
              <a:gd name="connsiteX0" fmla="*/ 403761 w 2903517"/>
              <a:gd name="connsiteY0" fmla="*/ 63317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63317 h 3498850"/>
              <a:gd name="connsiteX0" fmla="*/ 403761 w 2915392"/>
              <a:gd name="connsiteY0" fmla="*/ 0 h 3435533"/>
              <a:gd name="connsiteX1" fmla="*/ 2915392 w 2915392"/>
              <a:gd name="connsiteY1" fmla="*/ 39567 h 3435533"/>
              <a:gd name="connsiteX2" fmla="*/ 2903517 w 2915392"/>
              <a:gd name="connsiteY2" fmla="*/ 3435533 h 3435533"/>
              <a:gd name="connsiteX3" fmla="*/ 0 w 2915392"/>
              <a:gd name="connsiteY3" fmla="*/ 3435533 h 3435533"/>
              <a:gd name="connsiteX4" fmla="*/ 403761 w 2915392"/>
              <a:gd name="connsiteY4" fmla="*/ 0 h 3435533"/>
              <a:gd name="connsiteX0" fmla="*/ 403761 w 2915392"/>
              <a:gd name="connsiteY0" fmla="*/ 11873 h 3447406"/>
              <a:gd name="connsiteX1" fmla="*/ 2915392 w 2915392"/>
              <a:gd name="connsiteY1" fmla="*/ 0 h 3447406"/>
              <a:gd name="connsiteX2" fmla="*/ 2903517 w 2915392"/>
              <a:gd name="connsiteY2" fmla="*/ 3447406 h 3447406"/>
              <a:gd name="connsiteX3" fmla="*/ 0 w 2915392"/>
              <a:gd name="connsiteY3" fmla="*/ 3447406 h 3447406"/>
              <a:gd name="connsiteX4" fmla="*/ 403761 w 2915392"/>
              <a:gd name="connsiteY4" fmla="*/ 11873 h 3447406"/>
              <a:gd name="connsiteX0" fmla="*/ 403761 w 2904659"/>
              <a:gd name="connsiteY0" fmla="*/ 11873 h 3447406"/>
              <a:gd name="connsiteX1" fmla="*/ 2903517 w 2904659"/>
              <a:gd name="connsiteY1" fmla="*/ 0 h 3447406"/>
              <a:gd name="connsiteX2" fmla="*/ 2903517 w 2904659"/>
              <a:gd name="connsiteY2" fmla="*/ 3447406 h 3447406"/>
              <a:gd name="connsiteX3" fmla="*/ 0 w 2904659"/>
              <a:gd name="connsiteY3" fmla="*/ 3447406 h 3447406"/>
              <a:gd name="connsiteX4" fmla="*/ 403761 w 2904659"/>
              <a:gd name="connsiteY4" fmla="*/ 11873 h 3447406"/>
              <a:gd name="connsiteX0" fmla="*/ 391885 w 2904659"/>
              <a:gd name="connsiteY0" fmla="*/ 11873 h 3447406"/>
              <a:gd name="connsiteX1" fmla="*/ 2903517 w 2904659"/>
              <a:gd name="connsiteY1" fmla="*/ 0 h 3447406"/>
              <a:gd name="connsiteX2" fmla="*/ 2903517 w 2904659"/>
              <a:gd name="connsiteY2" fmla="*/ 3447406 h 3447406"/>
              <a:gd name="connsiteX3" fmla="*/ 0 w 2904659"/>
              <a:gd name="connsiteY3" fmla="*/ 3447406 h 3447406"/>
              <a:gd name="connsiteX4" fmla="*/ 391885 w 2904659"/>
              <a:gd name="connsiteY4" fmla="*/ 11873 h 3447406"/>
              <a:gd name="connsiteX0" fmla="*/ 384570 w 2904659"/>
              <a:gd name="connsiteY0" fmla="*/ 0 h 3462761"/>
              <a:gd name="connsiteX1" fmla="*/ 2903517 w 2904659"/>
              <a:gd name="connsiteY1" fmla="*/ 15355 h 3462761"/>
              <a:gd name="connsiteX2" fmla="*/ 2903517 w 2904659"/>
              <a:gd name="connsiteY2" fmla="*/ 3462761 h 3462761"/>
              <a:gd name="connsiteX3" fmla="*/ 0 w 2904659"/>
              <a:gd name="connsiteY3" fmla="*/ 3462761 h 3462761"/>
              <a:gd name="connsiteX4" fmla="*/ 384570 w 2904659"/>
              <a:gd name="connsiteY4" fmla="*/ 0 h 3462761"/>
              <a:gd name="connsiteX0" fmla="*/ 391885 w 2911974"/>
              <a:gd name="connsiteY0" fmla="*/ 0 h 3462761"/>
              <a:gd name="connsiteX1" fmla="*/ 2910832 w 2911974"/>
              <a:gd name="connsiteY1" fmla="*/ 15355 h 3462761"/>
              <a:gd name="connsiteX2" fmla="*/ 2910832 w 2911974"/>
              <a:gd name="connsiteY2" fmla="*/ 3462761 h 3462761"/>
              <a:gd name="connsiteX3" fmla="*/ 0 w 2911974"/>
              <a:gd name="connsiteY3" fmla="*/ 3435532 h 3462761"/>
              <a:gd name="connsiteX4" fmla="*/ 391885 w 2911974"/>
              <a:gd name="connsiteY4" fmla="*/ 0 h 3462761"/>
              <a:gd name="connsiteX0" fmla="*/ 391885 w 2911974"/>
              <a:gd name="connsiteY0" fmla="*/ 0 h 3435532"/>
              <a:gd name="connsiteX1" fmla="*/ 2910832 w 2911974"/>
              <a:gd name="connsiteY1" fmla="*/ 15355 h 3435532"/>
              <a:gd name="connsiteX2" fmla="*/ 2910832 w 2911974"/>
              <a:gd name="connsiteY2" fmla="*/ 3435529 h 3435532"/>
              <a:gd name="connsiteX3" fmla="*/ 0 w 2911974"/>
              <a:gd name="connsiteY3" fmla="*/ 3435532 h 3435532"/>
              <a:gd name="connsiteX4" fmla="*/ 391885 w 2911974"/>
              <a:gd name="connsiteY4" fmla="*/ 0 h 3435532"/>
              <a:gd name="connsiteX0" fmla="*/ 391885 w 2918112"/>
              <a:gd name="connsiteY0" fmla="*/ 11874 h 3447406"/>
              <a:gd name="connsiteX1" fmla="*/ 2918112 w 2918112"/>
              <a:gd name="connsiteY1" fmla="*/ 0 h 3447406"/>
              <a:gd name="connsiteX2" fmla="*/ 2910832 w 2918112"/>
              <a:gd name="connsiteY2" fmla="*/ 3447403 h 3447406"/>
              <a:gd name="connsiteX3" fmla="*/ 0 w 2918112"/>
              <a:gd name="connsiteY3" fmla="*/ 3447406 h 3447406"/>
              <a:gd name="connsiteX4" fmla="*/ 391885 w 2918112"/>
              <a:gd name="connsiteY4" fmla="*/ 11874 h 3447406"/>
              <a:gd name="connsiteX0" fmla="*/ 391885 w 2918112"/>
              <a:gd name="connsiteY0" fmla="*/ 11874 h 3447406"/>
              <a:gd name="connsiteX1" fmla="*/ 2918112 w 2918112"/>
              <a:gd name="connsiteY1" fmla="*/ 0 h 3447406"/>
              <a:gd name="connsiteX2" fmla="*/ 2910832 w 2918112"/>
              <a:gd name="connsiteY2" fmla="*/ 3447403 h 3447406"/>
              <a:gd name="connsiteX3" fmla="*/ 0 w 2918112"/>
              <a:gd name="connsiteY3" fmla="*/ 3447406 h 3447406"/>
              <a:gd name="connsiteX4" fmla="*/ 391885 w 2918112"/>
              <a:gd name="connsiteY4" fmla="*/ 11874 h 3447406"/>
              <a:gd name="connsiteX0" fmla="*/ 391885 w 2925392"/>
              <a:gd name="connsiteY0" fmla="*/ 0 h 3435532"/>
              <a:gd name="connsiteX1" fmla="*/ 2925392 w 2925392"/>
              <a:gd name="connsiteY1" fmla="*/ 15355 h 3435532"/>
              <a:gd name="connsiteX2" fmla="*/ 2910832 w 2925392"/>
              <a:gd name="connsiteY2" fmla="*/ 3435529 h 3435532"/>
              <a:gd name="connsiteX3" fmla="*/ 0 w 2925392"/>
              <a:gd name="connsiteY3" fmla="*/ 3435532 h 3435532"/>
              <a:gd name="connsiteX4" fmla="*/ 391885 w 2925392"/>
              <a:gd name="connsiteY4" fmla="*/ 0 h 3435532"/>
              <a:gd name="connsiteX0" fmla="*/ 391885 w 2925392"/>
              <a:gd name="connsiteY0" fmla="*/ 0 h 3435532"/>
              <a:gd name="connsiteX1" fmla="*/ 2925392 w 2925392"/>
              <a:gd name="connsiteY1" fmla="*/ 15355 h 3435532"/>
              <a:gd name="connsiteX2" fmla="*/ 2922650 w 2925392"/>
              <a:gd name="connsiteY2" fmla="*/ 3435528 h 3435532"/>
              <a:gd name="connsiteX3" fmla="*/ 0 w 2925392"/>
              <a:gd name="connsiteY3" fmla="*/ 3435532 h 3435532"/>
              <a:gd name="connsiteX4" fmla="*/ 391885 w 2925392"/>
              <a:gd name="connsiteY4" fmla="*/ 0 h 343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5392" h="3435532">
                <a:moveTo>
                  <a:pt x="391885" y="0"/>
                </a:moveTo>
                <a:lnTo>
                  <a:pt x="2925392" y="15355"/>
                </a:lnTo>
                <a:cubicBezTo>
                  <a:pt x="2921434" y="1147344"/>
                  <a:pt x="2926608" y="2303539"/>
                  <a:pt x="2922650" y="3435528"/>
                </a:cubicBezTo>
                <a:lnTo>
                  <a:pt x="0" y="3435532"/>
                </a:lnTo>
                <a:lnTo>
                  <a:pt x="391885" y="0"/>
                </a:lnTo>
                <a:close/>
              </a:path>
            </a:pathLst>
          </a:custGeom>
          <a:solidFill>
            <a:srgbClr val="FFD1D1"/>
          </a:solidFill>
        </p:spPr>
        <p:txBody>
          <a:bodyPr anchor="t"/>
          <a:lstStyle>
            <a:lvl1pPr marL="177800" indent="-177800" algn="r">
              <a:defRPr sz="1200"/>
            </a:lvl1pPr>
          </a:lstStyle>
          <a:p>
            <a:endParaRPr lang="en-US" dirty="0"/>
          </a:p>
        </p:txBody>
      </p:sp>
      <p:sp>
        <p:nvSpPr>
          <p:cNvPr id="9" name="Picture Placeholder 6"/>
          <p:cNvSpPr>
            <a:spLocks noGrp="1"/>
          </p:cNvSpPr>
          <p:nvPr>
            <p:ph type="pic" sz="quarter" idx="13"/>
          </p:nvPr>
        </p:nvSpPr>
        <p:spPr>
          <a:xfrm>
            <a:off x="4398264" y="3538728"/>
            <a:ext cx="2157984" cy="922955"/>
          </a:xfrm>
          <a:custGeom>
            <a:avLst/>
            <a:gdLst>
              <a:gd name="connsiteX0" fmla="*/ 0 w 5029200"/>
              <a:gd name="connsiteY0" fmla="*/ 0 h 3498850"/>
              <a:gd name="connsiteX1" fmla="*/ 5029200 w 5029200"/>
              <a:gd name="connsiteY1" fmla="*/ 0 h 3498850"/>
              <a:gd name="connsiteX2" fmla="*/ 5029200 w 5029200"/>
              <a:gd name="connsiteY2" fmla="*/ 3498850 h 3498850"/>
              <a:gd name="connsiteX3" fmla="*/ 0 w 5029200"/>
              <a:gd name="connsiteY3" fmla="*/ 3498850 h 3498850"/>
              <a:gd name="connsiteX4" fmla="*/ 0 w 5029200"/>
              <a:gd name="connsiteY4" fmla="*/ 0 h 3498850"/>
              <a:gd name="connsiteX0" fmla="*/ 0 w 5124203"/>
              <a:gd name="connsiteY0" fmla="*/ 0 h 3510726"/>
              <a:gd name="connsiteX1" fmla="*/ 5124203 w 5124203"/>
              <a:gd name="connsiteY1" fmla="*/ 11876 h 3510726"/>
              <a:gd name="connsiteX2" fmla="*/ 5124203 w 5124203"/>
              <a:gd name="connsiteY2" fmla="*/ 3510726 h 3510726"/>
              <a:gd name="connsiteX3" fmla="*/ 95003 w 5124203"/>
              <a:gd name="connsiteY3" fmla="*/ 3510726 h 3510726"/>
              <a:gd name="connsiteX4" fmla="*/ 0 w 5124203"/>
              <a:gd name="connsiteY4" fmla="*/ 0 h 3510726"/>
              <a:gd name="connsiteX0" fmla="*/ 0 w 5100452"/>
              <a:gd name="connsiteY0" fmla="*/ 11874 h 3498850"/>
              <a:gd name="connsiteX1" fmla="*/ 5100452 w 5100452"/>
              <a:gd name="connsiteY1" fmla="*/ 0 h 3498850"/>
              <a:gd name="connsiteX2" fmla="*/ 5100452 w 5100452"/>
              <a:gd name="connsiteY2" fmla="*/ 3498850 h 3498850"/>
              <a:gd name="connsiteX3" fmla="*/ 71252 w 5100452"/>
              <a:gd name="connsiteY3" fmla="*/ 3498850 h 3498850"/>
              <a:gd name="connsiteX4" fmla="*/ 0 w 5100452"/>
              <a:gd name="connsiteY4" fmla="*/ 11874 h 3498850"/>
              <a:gd name="connsiteX0" fmla="*/ 1769423 w 6869875"/>
              <a:gd name="connsiteY0" fmla="*/ 11874 h 3498850"/>
              <a:gd name="connsiteX1" fmla="*/ 6869875 w 6869875"/>
              <a:gd name="connsiteY1" fmla="*/ 0 h 3498850"/>
              <a:gd name="connsiteX2" fmla="*/ 6869875 w 6869875"/>
              <a:gd name="connsiteY2" fmla="*/ 3498850 h 3498850"/>
              <a:gd name="connsiteX3" fmla="*/ 0 w 6869875"/>
              <a:gd name="connsiteY3" fmla="*/ 3498850 h 3498850"/>
              <a:gd name="connsiteX4" fmla="*/ 1769423 w 6869875"/>
              <a:gd name="connsiteY4" fmla="*/ 11874 h 3498850"/>
              <a:gd name="connsiteX0" fmla="*/ 1781298 w 6881750"/>
              <a:gd name="connsiteY0" fmla="*/ 11874 h 3498850"/>
              <a:gd name="connsiteX1" fmla="*/ 6881750 w 6881750"/>
              <a:gd name="connsiteY1" fmla="*/ 0 h 3498850"/>
              <a:gd name="connsiteX2" fmla="*/ 6881750 w 6881750"/>
              <a:gd name="connsiteY2" fmla="*/ 3498850 h 3498850"/>
              <a:gd name="connsiteX3" fmla="*/ 0 w 6881750"/>
              <a:gd name="connsiteY3" fmla="*/ 3498850 h 3498850"/>
              <a:gd name="connsiteX4" fmla="*/ 1781298 w 6881750"/>
              <a:gd name="connsiteY4" fmla="*/ 11874 h 3498850"/>
              <a:gd name="connsiteX0" fmla="*/ 0 w 5100452"/>
              <a:gd name="connsiteY0" fmla="*/ 11874 h 3498850"/>
              <a:gd name="connsiteX1" fmla="*/ 5100452 w 5100452"/>
              <a:gd name="connsiteY1" fmla="*/ 0 h 3498850"/>
              <a:gd name="connsiteX2" fmla="*/ 5100452 w 5100452"/>
              <a:gd name="connsiteY2" fmla="*/ 3498850 h 3498850"/>
              <a:gd name="connsiteX3" fmla="*/ 2196935 w 5100452"/>
              <a:gd name="connsiteY3" fmla="*/ 3498850 h 3498850"/>
              <a:gd name="connsiteX4" fmla="*/ 0 w 5100452"/>
              <a:gd name="connsiteY4" fmla="*/ 11874 h 3498850"/>
              <a:gd name="connsiteX0" fmla="*/ 403761 w 2903517"/>
              <a:gd name="connsiteY0" fmla="*/ 11873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11873 h 3498850"/>
              <a:gd name="connsiteX0" fmla="*/ 403761 w 2903517"/>
              <a:gd name="connsiteY0" fmla="*/ 63317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63317 h 3498850"/>
              <a:gd name="connsiteX0" fmla="*/ 403761 w 3295402"/>
              <a:gd name="connsiteY0" fmla="*/ 11873 h 3447406"/>
              <a:gd name="connsiteX1" fmla="*/ 3295402 w 3295402"/>
              <a:gd name="connsiteY1" fmla="*/ 0 h 3447406"/>
              <a:gd name="connsiteX2" fmla="*/ 2903517 w 3295402"/>
              <a:gd name="connsiteY2" fmla="*/ 3447406 h 3447406"/>
              <a:gd name="connsiteX3" fmla="*/ 0 w 3295402"/>
              <a:gd name="connsiteY3" fmla="*/ 3447406 h 3447406"/>
              <a:gd name="connsiteX4" fmla="*/ 403761 w 3295402"/>
              <a:gd name="connsiteY4" fmla="*/ 11873 h 3447406"/>
              <a:gd name="connsiteX0" fmla="*/ 403761 w 3295402"/>
              <a:gd name="connsiteY0" fmla="*/ 11873 h 3447406"/>
              <a:gd name="connsiteX1" fmla="*/ 3295402 w 3295402"/>
              <a:gd name="connsiteY1" fmla="*/ 0 h 3447406"/>
              <a:gd name="connsiteX2" fmla="*/ 2685339 w 3295402"/>
              <a:gd name="connsiteY2" fmla="*/ 3447406 h 3447406"/>
              <a:gd name="connsiteX3" fmla="*/ 0 w 3295402"/>
              <a:gd name="connsiteY3" fmla="*/ 3447406 h 3447406"/>
              <a:gd name="connsiteX4" fmla="*/ 403761 w 3295402"/>
              <a:gd name="connsiteY4" fmla="*/ 11873 h 3447406"/>
              <a:gd name="connsiteX0" fmla="*/ 640121 w 3295402"/>
              <a:gd name="connsiteY0" fmla="*/ 0 h 3486972"/>
              <a:gd name="connsiteX1" fmla="*/ 3295402 w 3295402"/>
              <a:gd name="connsiteY1" fmla="*/ 39566 h 3486972"/>
              <a:gd name="connsiteX2" fmla="*/ 2685339 w 3295402"/>
              <a:gd name="connsiteY2" fmla="*/ 3486972 h 3486972"/>
              <a:gd name="connsiteX3" fmla="*/ 0 w 3295402"/>
              <a:gd name="connsiteY3" fmla="*/ 3486972 h 3486972"/>
              <a:gd name="connsiteX4" fmla="*/ 640121 w 3295402"/>
              <a:gd name="connsiteY4" fmla="*/ 0 h 3486972"/>
              <a:gd name="connsiteX0" fmla="*/ 603757 w 3295402"/>
              <a:gd name="connsiteY0" fmla="*/ 11878 h 3447406"/>
              <a:gd name="connsiteX1" fmla="*/ 3295402 w 3295402"/>
              <a:gd name="connsiteY1" fmla="*/ 0 h 3447406"/>
              <a:gd name="connsiteX2" fmla="*/ 2685339 w 3295402"/>
              <a:gd name="connsiteY2" fmla="*/ 3447406 h 3447406"/>
              <a:gd name="connsiteX3" fmla="*/ 0 w 3295402"/>
              <a:gd name="connsiteY3" fmla="*/ 3447406 h 3447406"/>
              <a:gd name="connsiteX4" fmla="*/ 603757 w 3295402"/>
              <a:gd name="connsiteY4" fmla="*/ 11878 h 3447406"/>
              <a:gd name="connsiteX0" fmla="*/ 603757 w 3295402"/>
              <a:gd name="connsiteY0" fmla="*/ 0 h 3435528"/>
              <a:gd name="connsiteX1" fmla="*/ 3295402 w 3295402"/>
              <a:gd name="connsiteY1" fmla="*/ 27701 h 3435528"/>
              <a:gd name="connsiteX2" fmla="*/ 2685339 w 3295402"/>
              <a:gd name="connsiteY2" fmla="*/ 3435528 h 3435528"/>
              <a:gd name="connsiteX3" fmla="*/ 0 w 3295402"/>
              <a:gd name="connsiteY3" fmla="*/ 3435528 h 3435528"/>
              <a:gd name="connsiteX4" fmla="*/ 603757 w 3295402"/>
              <a:gd name="connsiteY4" fmla="*/ 0 h 3435528"/>
              <a:gd name="connsiteX0" fmla="*/ 603757 w 3295402"/>
              <a:gd name="connsiteY0" fmla="*/ 0 h 3435528"/>
              <a:gd name="connsiteX1" fmla="*/ 3295402 w 3295402"/>
              <a:gd name="connsiteY1" fmla="*/ 473 h 3435528"/>
              <a:gd name="connsiteX2" fmla="*/ 2685339 w 3295402"/>
              <a:gd name="connsiteY2" fmla="*/ 3435528 h 3435528"/>
              <a:gd name="connsiteX3" fmla="*/ 0 w 3295402"/>
              <a:gd name="connsiteY3" fmla="*/ 3435528 h 3435528"/>
              <a:gd name="connsiteX4" fmla="*/ 603757 w 3295402"/>
              <a:gd name="connsiteY4" fmla="*/ 0 h 343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402" h="3435528">
                <a:moveTo>
                  <a:pt x="603757" y="0"/>
                </a:moveTo>
                <a:lnTo>
                  <a:pt x="3295402" y="473"/>
                </a:lnTo>
                <a:lnTo>
                  <a:pt x="2685339" y="3435528"/>
                </a:lnTo>
                <a:lnTo>
                  <a:pt x="0" y="3435528"/>
                </a:lnTo>
                <a:lnTo>
                  <a:pt x="603757" y="0"/>
                </a:lnTo>
                <a:close/>
              </a:path>
            </a:pathLst>
          </a:custGeom>
          <a:solidFill>
            <a:srgbClr val="FFD1D1"/>
          </a:solidFill>
        </p:spPr>
        <p:txBody>
          <a:bodyPr anchor="t"/>
          <a:lstStyle>
            <a:lvl1pPr marL="177800" indent="-177800" algn="ctr">
              <a:defRPr sz="1200"/>
            </a:lvl1pPr>
          </a:lstStyle>
          <a:p>
            <a:endParaRPr lang="en-US" dirty="0"/>
          </a:p>
        </p:txBody>
      </p:sp>
      <p:sp>
        <p:nvSpPr>
          <p:cNvPr id="10" name="Picture Placeholder 6"/>
          <p:cNvSpPr>
            <a:spLocks noGrp="1"/>
          </p:cNvSpPr>
          <p:nvPr>
            <p:ph type="pic" sz="quarter" idx="14"/>
          </p:nvPr>
        </p:nvSpPr>
        <p:spPr>
          <a:xfrm>
            <a:off x="1765005" y="3538728"/>
            <a:ext cx="2967312" cy="926146"/>
          </a:xfrm>
          <a:custGeom>
            <a:avLst/>
            <a:gdLst>
              <a:gd name="connsiteX0" fmla="*/ 0 w 5029200"/>
              <a:gd name="connsiteY0" fmla="*/ 0 h 3498850"/>
              <a:gd name="connsiteX1" fmla="*/ 5029200 w 5029200"/>
              <a:gd name="connsiteY1" fmla="*/ 0 h 3498850"/>
              <a:gd name="connsiteX2" fmla="*/ 5029200 w 5029200"/>
              <a:gd name="connsiteY2" fmla="*/ 3498850 h 3498850"/>
              <a:gd name="connsiteX3" fmla="*/ 0 w 5029200"/>
              <a:gd name="connsiteY3" fmla="*/ 3498850 h 3498850"/>
              <a:gd name="connsiteX4" fmla="*/ 0 w 5029200"/>
              <a:gd name="connsiteY4" fmla="*/ 0 h 3498850"/>
              <a:gd name="connsiteX0" fmla="*/ 0 w 5124203"/>
              <a:gd name="connsiteY0" fmla="*/ 0 h 3510726"/>
              <a:gd name="connsiteX1" fmla="*/ 5124203 w 5124203"/>
              <a:gd name="connsiteY1" fmla="*/ 11876 h 3510726"/>
              <a:gd name="connsiteX2" fmla="*/ 5124203 w 5124203"/>
              <a:gd name="connsiteY2" fmla="*/ 3510726 h 3510726"/>
              <a:gd name="connsiteX3" fmla="*/ 95003 w 5124203"/>
              <a:gd name="connsiteY3" fmla="*/ 3510726 h 3510726"/>
              <a:gd name="connsiteX4" fmla="*/ 0 w 5124203"/>
              <a:gd name="connsiteY4" fmla="*/ 0 h 3510726"/>
              <a:gd name="connsiteX0" fmla="*/ 0 w 5100452"/>
              <a:gd name="connsiteY0" fmla="*/ 11874 h 3498850"/>
              <a:gd name="connsiteX1" fmla="*/ 5100452 w 5100452"/>
              <a:gd name="connsiteY1" fmla="*/ 0 h 3498850"/>
              <a:gd name="connsiteX2" fmla="*/ 5100452 w 5100452"/>
              <a:gd name="connsiteY2" fmla="*/ 3498850 h 3498850"/>
              <a:gd name="connsiteX3" fmla="*/ 71252 w 5100452"/>
              <a:gd name="connsiteY3" fmla="*/ 3498850 h 3498850"/>
              <a:gd name="connsiteX4" fmla="*/ 0 w 5100452"/>
              <a:gd name="connsiteY4" fmla="*/ 11874 h 3498850"/>
              <a:gd name="connsiteX0" fmla="*/ 1769423 w 6869875"/>
              <a:gd name="connsiteY0" fmla="*/ 11874 h 3498850"/>
              <a:gd name="connsiteX1" fmla="*/ 6869875 w 6869875"/>
              <a:gd name="connsiteY1" fmla="*/ 0 h 3498850"/>
              <a:gd name="connsiteX2" fmla="*/ 6869875 w 6869875"/>
              <a:gd name="connsiteY2" fmla="*/ 3498850 h 3498850"/>
              <a:gd name="connsiteX3" fmla="*/ 0 w 6869875"/>
              <a:gd name="connsiteY3" fmla="*/ 3498850 h 3498850"/>
              <a:gd name="connsiteX4" fmla="*/ 1769423 w 6869875"/>
              <a:gd name="connsiteY4" fmla="*/ 11874 h 3498850"/>
              <a:gd name="connsiteX0" fmla="*/ 1781298 w 6881750"/>
              <a:gd name="connsiteY0" fmla="*/ 11874 h 3498850"/>
              <a:gd name="connsiteX1" fmla="*/ 6881750 w 6881750"/>
              <a:gd name="connsiteY1" fmla="*/ 0 h 3498850"/>
              <a:gd name="connsiteX2" fmla="*/ 6881750 w 6881750"/>
              <a:gd name="connsiteY2" fmla="*/ 3498850 h 3498850"/>
              <a:gd name="connsiteX3" fmla="*/ 0 w 6881750"/>
              <a:gd name="connsiteY3" fmla="*/ 3498850 h 3498850"/>
              <a:gd name="connsiteX4" fmla="*/ 1781298 w 6881750"/>
              <a:gd name="connsiteY4" fmla="*/ 11874 h 3498850"/>
              <a:gd name="connsiteX0" fmla="*/ 0 w 5100452"/>
              <a:gd name="connsiteY0" fmla="*/ 11874 h 3498850"/>
              <a:gd name="connsiteX1" fmla="*/ 5100452 w 5100452"/>
              <a:gd name="connsiteY1" fmla="*/ 0 h 3498850"/>
              <a:gd name="connsiteX2" fmla="*/ 5100452 w 5100452"/>
              <a:gd name="connsiteY2" fmla="*/ 3498850 h 3498850"/>
              <a:gd name="connsiteX3" fmla="*/ 2196935 w 5100452"/>
              <a:gd name="connsiteY3" fmla="*/ 3498850 h 3498850"/>
              <a:gd name="connsiteX4" fmla="*/ 0 w 5100452"/>
              <a:gd name="connsiteY4" fmla="*/ 11874 h 3498850"/>
              <a:gd name="connsiteX0" fmla="*/ 403761 w 2903517"/>
              <a:gd name="connsiteY0" fmla="*/ 11873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11873 h 3498850"/>
              <a:gd name="connsiteX0" fmla="*/ 403761 w 2903517"/>
              <a:gd name="connsiteY0" fmla="*/ 63317 h 3498850"/>
              <a:gd name="connsiteX1" fmla="*/ 2903517 w 2903517"/>
              <a:gd name="connsiteY1" fmla="*/ 0 h 3498850"/>
              <a:gd name="connsiteX2" fmla="*/ 2903517 w 2903517"/>
              <a:gd name="connsiteY2" fmla="*/ 3498850 h 3498850"/>
              <a:gd name="connsiteX3" fmla="*/ 0 w 2903517"/>
              <a:gd name="connsiteY3" fmla="*/ 3498850 h 3498850"/>
              <a:gd name="connsiteX4" fmla="*/ 403761 w 2903517"/>
              <a:gd name="connsiteY4" fmla="*/ 63317 h 3498850"/>
              <a:gd name="connsiteX0" fmla="*/ 403761 w 3295402"/>
              <a:gd name="connsiteY0" fmla="*/ 11873 h 3447406"/>
              <a:gd name="connsiteX1" fmla="*/ 3295402 w 3295402"/>
              <a:gd name="connsiteY1" fmla="*/ 0 h 3447406"/>
              <a:gd name="connsiteX2" fmla="*/ 2903517 w 3295402"/>
              <a:gd name="connsiteY2" fmla="*/ 3447406 h 3447406"/>
              <a:gd name="connsiteX3" fmla="*/ 0 w 3295402"/>
              <a:gd name="connsiteY3" fmla="*/ 3447406 h 3447406"/>
              <a:gd name="connsiteX4" fmla="*/ 403761 w 3295402"/>
              <a:gd name="connsiteY4" fmla="*/ 11873 h 3447406"/>
              <a:gd name="connsiteX0" fmla="*/ 403761 w 3295402"/>
              <a:gd name="connsiteY0" fmla="*/ 11873 h 3447406"/>
              <a:gd name="connsiteX1" fmla="*/ 3295402 w 3295402"/>
              <a:gd name="connsiteY1" fmla="*/ 0 h 3447406"/>
              <a:gd name="connsiteX2" fmla="*/ 2685339 w 3295402"/>
              <a:gd name="connsiteY2" fmla="*/ 3447406 h 3447406"/>
              <a:gd name="connsiteX3" fmla="*/ 0 w 3295402"/>
              <a:gd name="connsiteY3" fmla="*/ 3447406 h 3447406"/>
              <a:gd name="connsiteX4" fmla="*/ 403761 w 3295402"/>
              <a:gd name="connsiteY4" fmla="*/ 11873 h 3447406"/>
              <a:gd name="connsiteX0" fmla="*/ 640121 w 3295402"/>
              <a:gd name="connsiteY0" fmla="*/ 0 h 3486972"/>
              <a:gd name="connsiteX1" fmla="*/ 3295402 w 3295402"/>
              <a:gd name="connsiteY1" fmla="*/ 39566 h 3486972"/>
              <a:gd name="connsiteX2" fmla="*/ 2685339 w 3295402"/>
              <a:gd name="connsiteY2" fmla="*/ 3486972 h 3486972"/>
              <a:gd name="connsiteX3" fmla="*/ 0 w 3295402"/>
              <a:gd name="connsiteY3" fmla="*/ 3486972 h 3486972"/>
              <a:gd name="connsiteX4" fmla="*/ 640121 w 3295402"/>
              <a:gd name="connsiteY4" fmla="*/ 0 h 3486972"/>
              <a:gd name="connsiteX0" fmla="*/ 640121 w 3295402"/>
              <a:gd name="connsiteY0" fmla="*/ 0 h 3486972"/>
              <a:gd name="connsiteX1" fmla="*/ 3295402 w 3295402"/>
              <a:gd name="connsiteY1" fmla="*/ 39566 h 3486972"/>
              <a:gd name="connsiteX2" fmla="*/ 2887511 w 3295402"/>
              <a:gd name="connsiteY2" fmla="*/ 3486972 h 3486972"/>
              <a:gd name="connsiteX3" fmla="*/ 0 w 3295402"/>
              <a:gd name="connsiteY3" fmla="*/ 3486972 h 3486972"/>
              <a:gd name="connsiteX4" fmla="*/ 640121 w 3295402"/>
              <a:gd name="connsiteY4" fmla="*/ 0 h 3486972"/>
              <a:gd name="connsiteX0" fmla="*/ 640121 w 3295402"/>
              <a:gd name="connsiteY0" fmla="*/ 0 h 3486972"/>
              <a:gd name="connsiteX1" fmla="*/ 3295402 w 3295402"/>
              <a:gd name="connsiteY1" fmla="*/ 39566 h 3486972"/>
              <a:gd name="connsiteX2" fmla="*/ 2847077 w 3295402"/>
              <a:gd name="connsiteY2" fmla="*/ 3486972 h 3486972"/>
              <a:gd name="connsiteX3" fmla="*/ 0 w 3295402"/>
              <a:gd name="connsiteY3" fmla="*/ 3486972 h 3486972"/>
              <a:gd name="connsiteX4" fmla="*/ 640121 w 3295402"/>
              <a:gd name="connsiteY4" fmla="*/ 0 h 3486972"/>
              <a:gd name="connsiteX0" fmla="*/ 437949 w 3295402"/>
              <a:gd name="connsiteY0" fmla="*/ 11878 h 3447406"/>
              <a:gd name="connsiteX1" fmla="*/ 3295402 w 3295402"/>
              <a:gd name="connsiteY1" fmla="*/ 0 h 3447406"/>
              <a:gd name="connsiteX2" fmla="*/ 2847077 w 3295402"/>
              <a:gd name="connsiteY2" fmla="*/ 3447406 h 3447406"/>
              <a:gd name="connsiteX3" fmla="*/ 0 w 3295402"/>
              <a:gd name="connsiteY3" fmla="*/ 3447406 h 3447406"/>
              <a:gd name="connsiteX4" fmla="*/ 437949 w 3295402"/>
              <a:gd name="connsiteY4" fmla="*/ 11878 h 3447406"/>
              <a:gd name="connsiteX0" fmla="*/ 474151 w 3295402"/>
              <a:gd name="connsiteY0" fmla="*/ 11878 h 3447406"/>
              <a:gd name="connsiteX1" fmla="*/ 3295402 w 3295402"/>
              <a:gd name="connsiteY1" fmla="*/ 0 h 3447406"/>
              <a:gd name="connsiteX2" fmla="*/ 2847077 w 3295402"/>
              <a:gd name="connsiteY2" fmla="*/ 3447406 h 3447406"/>
              <a:gd name="connsiteX3" fmla="*/ 0 w 3295402"/>
              <a:gd name="connsiteY3" fmla="*/ 3447406 h 3447406"/>
              <a:gd name="connsiteX4" fmla="*/ 474151 w 3295402"/>
              <a:gd name="connsiteY4" fmla="*/ 11878 h 3447406"/>
              <a:gd name="connsiteX0" fmla="*/ 546556 w 3367807"/>
              <a:gd name="connsiteY0" fmla="*/ 11878 h 3486982"/>
              <a:gd name="connsiteX1" fmla="*/ 3367807 w 3367807"/>
              <a:gd name="connsiteY1" fmla="*/ 0 h 3486982"/>
              <a:gd name="connsiteX2" fmla="*/ 2919482 w 3367807"/>
              <a:gd name="connsiteY2" fmla="*/ 3447406 h 3486982"/>
              <a:gd name="connsiteX3" fmla="*/ 0 w 3367807"/>
              <a:gd name="connsiteY3" fmla="*/ 3486982 h 3486982"/>
              <a:gd name="connsiteX4" fmla="*/ 546556 w 3367807"/>
              <a:gd name="connsiteY4" fmla="*/ 11878 h 3486982"/>
              <a:gd name="connsiteX0" fmla="*/ 546556 w 3367807"/>
              <a:gd name="connsiteY0" fmla="*/ 11878 h 3447406"/>
              <a:gd name="connsiteX1" fmla="*/ 3367807 w 3367807"/>
              <a:gd name="connsiteY1" fmla="*/ 0 h 3447406"/>
              <a:gd name="connsiteX2" fmla="*/ 2919482 w 3367807"/>
              <a:gd name="connsiteY2" fmla="*/ 3447406 h 3447406"/>
              <a:gd name="connsiteX3" fmla="*/ 0 w 3367807"/>
              <a:gd name="connsiteY3" fmla="*/ 3447403 h 3447406"/>
              <a:gd name="connsiteX4" fmla="*/ 546556 w 3367807"/>
              <a:gd name="connsiteY4" fmla="*/ 11878 h 3447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7807" h="3447406">
                <a:moveTo>
                  <a:pt x="546556" y="11878"/>
                </a:moveTo>
                <a:lnTo>
                  <a:pt x="3367807" y="0"/>
                </a:lnTo>
                <a:lnTo>
                  <a:pt x="2919482" y="3447406"/>
                </a:lnTo>
                <a:lnTo>
                  <a:pt x="0" y="3447403"/>
                </a:lnTo>
                <a:lnTo>
                  <a:pt x="546556" y="11878"/>
                </a:lnTo>
                <a:close/>
              </a:path>
            </a:pathLst>
          </a:custGeom>
          <a:solidFill>
            <a:srgbClr val="FFD1D1"/>
          </a:solidFill>
        </p:spPr>
        <p:txBody>
          <a:bodyPr anchor="t"/>
          <a:lstStyle>
            <a:lvl1pPr marL="177800" indent="-177800" algn="ctr">
              <a:defRPr sz="1200"/>
            </a:lvl1pPr>
          </a:lstStyle>
          <a:p>
            <a:endParaRPr lang="en-US" dirty="0"/>
          </a:p>
        </p:txBody>
      </p:sp>
      <p:sp>
        <p:nvSpPr>
          <p:cNvPr id="13" name="Parallelogram 12"/>
          <p:cNvSpPr/>
          <p:nvPr userDrawn="1"/>
        </p:nvSpPr>
        <p:spPr>
          <a:xfrm>
            <a:off x="530352" y="1420800"/>
            <a:ext cx="2744122" cy="1058850"/>
          </a:xfrm>
          <a:custGeom>
            <a:avLst/>
            <a:gdLst>
              <a:gd name="connsiteX0" fmla="*/ 0 w 2819400"/>
              <a:gd name="connsiteY0" fmla="*/ 1728107 h 1728107"/>
              <a:gd name="connsiteX1" fmla="*/ 382015 w 2819400"/>
              <a:gd name="connsiteY1" fmla="*/ 0 h 1728107"/>
              <a:gd name="connsiteX2" fmla="*/ 2819400 w 2819400"/>
              <a:gd name="connsiteY2" fmla="*/ 0 h 1728107"/>
              <a:gd name="connsiteX3" fmla="*/ 2437385 w 2819400"/>
              <a:gd name="connsiteY3" fmla="*/ 1728107 h 1728107"/>
              <a:gd name="connsiteX4" fmla="*/ 0 w 2819400"/>
              <a:gd name="connsiteY4" fmla="*/ 1728107 h 1728107"/>
              <a:gd name="connsiteX0" fmla="*/ 0 w 2819400"/>
              <a:gd name="connsiteY0" fmla="*/ 1728107 h 1728107"/>
              <a:gd name="connsiteX1" fmla="*/ 382015 w 2819400"/>
              <a:gd name="connsiteY1" fmla="*/ 0 h 1728107"/>
              <a:gd name="connsiteX2" fmla="*/ 2819400 w 2819400"/>
              <a:gd name="connsiteY2" fmla="*/ 0 h 1728107"/>
              <a:gd name="connsiteX3" fmla="*/ 1914871 w 2819400"/>
              <a:gd name="connsiteY3" fmla="*/ 1716232 h 1728107"/>
              <a:gd name="connsiteX4" fmla="*/ 0 w 2819400"/>
              <a:gd name="connsiteY4" fmla="*/ 1728107 h 1728107"/>
              <a:gd name="connsiteX0" fmla="*/ 0 w 2736273"/>
              <a:gd name="connsiteY0" fmla="*/ 1728107 h 1728107"/>
              <a:gd name="connsiteX1" fmla="*/ 382015 w 2736273"/>
              <a:gd name="connsiteY1" fmla="*/ 0 h 1728107"/>
              <a:gd name="connsiteX2" fmla="*/ 2736273 w 2736273"/>
              <a:gd name="connsiteY2" fmla="*/ 0 h 1728107"/>
              <a:gd name="connsiteX3" fmla="*/ 1914871 w 2736273"/>
              <a:gd name="connsiteY3" fmla="*/ 1716232 h 1728107"/>
              <a:gd name="connsiteX4" fmla="*/ 0 w 2736273"/>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1914871 w 2760024"/>
              <a:gd name="connsiteY3" fmla="*/ 1716232 h 1728107"/>
              <a:gd name="connsiteX4" fmla="*/ 0 w 2760024"/>
              <a:gd name="connsiteY4" fmla="*/ 1728107 h 1728107"/>
              <a:gd name="connsiteX0" fmla="*/ 0 w 2760024"/>
              <a:gd name="connsiteY0" fmla="*/ 1728107 h 1739982"/>
              <a:gd name="connsiteX1" fmla="*/ 382015 w 2760024"/>
              <a:gd name="connsiteY1" fmla="*/ 0 h 1739982"/>
              <a:gd name="connsiteX2" fmla="*/ 2760024 w 2760024"/>
              <a:gd name="connsiteY2" fmla="*/ 0 h 1739982"/>
              <a:gd name="connsiteX3" fmla="*/ 1891120 w 2760024"/>
              <a:gd name="connsiteY3" fmla="*/ 1739982 h 1739982"/>
              <a:gd name="connsiteX4" fmla="*/ 0 w 2760024"/>
              <a:gd name="connsiteY4" fmla="*/ 1728107 h 1739982"/>
              <a:gd name="connsiteX0" fmla="*/ 0 w 2760024"/>
              <a:gd name="connsiteY0" fmla="*/ 1728107 h 1728107"/>
              <a:gd name="connsiteX1" fmla="*/ 382015 w 2760024"/>
              <a:gd name="connsiteY1" fmla="*/ 0 h 1728107"/>
              <a:gd name="connsiteX2" fmla="*/ 2760024 w 2760024"/>
              <a:gd name="connsiteY2" fmla="*/ 0 h 1728107"/>
              <a:gd name="connsiteX3" fmla="*/ 1891120 w 2760024"/>
              <a:gd name="connsiteY3" fmla="*/ 1716231 h 1728107"/>
              <a:gd name="connsiteX4" fmla="*/ 0 w 2760024"/>
              <a:gd name="connsiteY4" fmla="*/ 1728107 h 1728107"/>
              <a:gd name="connsiteX0" fmla="*/ 0 w 2760024"/>
              <a:gd name="connsiteY0" fmla="*/ 1728107 h 1739981"/>
              <a:gd name="connsiteX1" fmla="*/ 382015 w 2760024"/>
              <a:gd name="connsiteY1" fmla="*/ 0 h 1739981"/>
              <a:gd name="connsiteX2" fmla="*/ 2760024 w 2760024"/>
              <a:gd name="connsiteY2" fmla="*/ 0 h 1739981"/>
              <a:gd name="connsiteX3" fmla="*/ 1879245 w 2760024"/>
              <a:gd name="connsiteY3" fmla="*/ 1739981 h 1739981"/>
              <a:gd name="connsiteX4" fmla="*/ 0 w 2760024"/>
              <a:gd name="connsiteY4" fmla="*/ 1728107 h 1739981"/>
              <a:gd name="connsiteX0" fmla="*/ 0 w 2760024"/>
              <a:gd name="connsiteY0" fmla="*/ 1728107 h 1728107"/>
              <a:gd name="connsiteX1" fmla="*/ 382015 w 2760024"/>
              <a:gd name="connsiteY1" fmla="*/ 0 h 1728107"/>
              <a:gd name="connsiteX2" fmla="*/ 2760024 w 2760024"/>
              <a:gd name="connsiteY2" fmla="*/ 0 h 1728107"/>
              <a:gd name="connsiteX3" fmla="*/ 1855494 w 2760024"/>
              <a:gd name="connsiteY3" fmla="*/ 1728106 h 1728107"/>
              <a:gd name="connsiteX4" fmla="*/ 0 w 2760024"/>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1879244 w 2760024"/>
              <a:gd name="connsiteY3" fmla="*/ 1728106 h 1728107"/>
              <a:gd name="connsiteX4" fmla="*/ 0 w 2760024"/>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2211753 w 2760024"/>
              <a:gd name="connsiteY3" fmla="*/ 1708869 h 1728107"/>
              <a:gd name="connsiteX4" fmla="*/ 0 w 2760024"/>
              <a:gd name="connsiteY4" fmla="*/ 1728107 h 1728107"/>
              <a:gd name="connsiteX0" fmla="*/ 0 w 2760024"/>
              <a:gd name="connsiteY0" fmla="*/ 1728107 h 1728107"/>
              <a:gd name="connsiteX1" fmla="*/ 382015 w 2760024"/>
              <a:gd name="connsiteY1" fmla="*/ 0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180134 w 2760024"/>
              <a:gd name="connsiteY1" fmla="*/ 19238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168259 w 2760024"/>
              <a:gd name="connsiteY1" fmla="*/ 2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643272 w 2760024"/>
              <a:gd name="connsiteY1" fmla="*/ 2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28107 h 1728107"/>
              <a:gd name="connsiteX1" fmla="*/ 536394 w 2760024"/>
              <a:gd name="connsiteY1" fmla="*/ 2 h 1728107"/>
              <a:gd name="connsiteX2" fmla="*/ 2760024 w 2760024"/>
              <a:gd name="connsiteY2" fmla="*/ 0 h 1728107"/>
              <a:gd name="connsiteX3" fmla="*/ 2223629 w 2760024"/>
              <a:gd name="connsiteY3" fmla="*/ 1708869 h 1728107"/>
              <a:gd name="connsiteX4" fmla="*/ 0 w 2760024"/>
              <a:gd name="connsiteY4" fmla="*/ 1728107 h 1728107"/>
              <a:gd name="connsiteX0" fmla="*/ 0 w 2760024"/>
              <a:gd name="connsiteY0" fmla="*/ 1715227 h 1715227"/>
              <a:gd name="connsiteX1" fmla="*/ 536394 w 2760024"/>
              <a:gd name="connsiteY1" fmla="*/ 2 h 1715227"/>
              <a:gd name="connsiteX2" fmla="*/ 2760024 w 2760024"/>
              <a:gd name="connsiteY2" fmla="*/ 0 h 1715227"/>
              <a:gd name="connsiteX3" fmla="*/ 2223629 w 2760024"/>
              <a:gd name="connsiteY3" fmla="*/ 1708869 h 1715227"/>
              <a:gd name="connsiteX4" fmla="*/ 0 w 2760024"/>
              <a:gd name="connsiteY4" fmla="*/ 1715227 h 1715227"/>
              <a:gd name="connsiteX0" fmla="*/ 0 w 2760024"/>
              <a:gd name="connsiteY0" fmla="*/ 1715227 h 1715227"/>
              <a:gd name="connsiteX1" fmla="*/ 536394 w 2760024"/>
              <a:gd name="connsiteY1" fmla="*/ 2 h 1715227"/>
              <a:gd name="connsiteX2" fmla="*/ 2760024 w 2760024"/>
              <a:gd name="connsiteY2" fmla="*/ 0 h 1715227"/>
              <a:gd name="connsiteX3" fmla="*/ 2223629 w 2760024"/>
              <a:gd name="connsiteY3" fmla="*/ 1708869 h 1715227"/>
              <a:gd name="connsiteX4" fmla="*/ 0 w 2760024"/>
              <a:gd name="connsiteY4" fmla="*/ 1715227 h 1715227"/>
              <a:gd name="connsiteX0" fmla="*/ 0 w 2760024"/>
              <a:gd name="connsiteY0" fmla="*/ 1702347 h 1708869"/>
              <a:gd name="connsiteX1" fmla="*/ 536394 w 2760024"/>
              <a:gd name="connsiteY1" fmla="*/ 2 h 1708869"/>
              <a:gd name="connsiteX2" fmla="*/ 2760024 w 2760024"/>
              <a:gd name="connsiteY2" fmla="*/ 0 h 1708869"/>
              <a:gd name="connsiteX3" fmla="*/ 2223629 w 2760024"/>
              <a:gd name="connsiteY3" fmla="*/ 1708869 h 1708869"/>
              <a:gd name="connsiteX4" fmla="*/ 0 w 2760024"/>
              <a:gd name="connsiteY4" fmla="*/ 1702347 h 1708869"/>
              <a:gd name="connsiteX0" fmla="*/ 0 w 2752073"/>
              <a:gd name="connsiteY0" fmla="*/ 1689467 h 1708869"/>
              <a:gd name="connsiteX1" fmla="*/ 528443 w 2752073"/>
              <a:gd name="connsiteY1" fmla="*/ 2 h 1708869"/>
              <a:gd name="connsiteX2" fmla="*/ 2752073 w 2752073"/>
              <a:gd name="connsiteY2" fmla="*/ 0 h 1708869"/>
              <a:gd name="connsiteX3" fmla="*/ 2215678 w 2752073"/>
              <a:gd name="connsiteY3" fmla="*/ 1708869 h 1708869"/>
              <a:gd name="connsiteX4" fmla="*/ 0 w 2752073"/>
              <a:gd name="connsiteY4" fmla="*/ 1689467 h 1708869"/>
              <a:gd name="connsiteX0" fmla="*/ 0 w 2767976"/>
              <a:gd name="connsiteY0" fmla="*/ 1702347 h 1708869"/>
              <a:gd name="connsiteX1" fmla="*/ 544346 w 2767976"/>
              <a:gd name="connsiteY1" fmla="*/ 2 h 1708869"/>
              <a:gd name="connsiteX2" fmla="*/ 2767976 w 2767976"/>
              <a:gd name="connsiteY2" fmla="*/ 0 h 1708869"/>
              <a:gd name="connsiteX3" fmla="*/ 2231581 w 2767976"/>
              <a:gd name="connsiteY3" fmla="*/ 1708869 h 1708869"/>
              <a:gd name="connsiteX4" fmla="*/ 0 w 2767976"/>
              <a:gd name="connsiteY4" fmla="*/ 1702347 h 1708869"/>
              <a:gd name="connsiteX0" fmla="*/ 0 w 2783878"/>
              <a:gd name="connsiteY0" fmla="*/ 1728109 h 1728109"/>
              <a:gd name="connsiteX1" fmla="*/ 560248 w 2783878"/>
              <a:gd name="connsiteY1" fmla="*/ 2 h 1728109"/>
              <a:gd name="connsiteX2" fmla="*/ 2783878 w 2783878"/>
              <a:gd name="connsiteY2" fmla="*/ 0 h 1728109"/>
              <a:gd name="connsiteX3" fmla="*/ 2247483 w 2783878"/>
              <a:gd name="connsiteY3" fmla="*/ 1708869 h 1728109"/>
              <a:gd name="connsiteX4" fmla="*/ 0 w 2783878"/>
              <a:gd name="connsiteY4" fmla="*/ 1728109 h 1728109"/>
              <a:gd name="connsiteX0" fmla="*/ 0 w 2775927"/>
              <a:gd name="connsiteY0" fmla="*/ 1702348 h 1708869"/>
              <a:gd name="connsiteX1" fmla="*/ 552297 w 2775927"/>
              <a:gd name="connsiteY1" fmla="*/ 2 h 1708869"/>
              <a:gd name="connsiteX2" fmla="*/ 2775927 w 2775927"/>
              <a:gd name="connsiteY2" fmla="*/ 0 h 1708869"/>
              <a:gd name="connsiteX3" fmla="*/ 2239532 w 2775927"/>
              <a:gd name="connsiteY3" fmla="*/ 1708869 h 1708869"/>
              <a:gd name="connsiteX4" fmla="*/ 0 w 2775927"/>
              <a:gd name="connsiteY4" fmla="*/ 1702348 h 1708869"/>
              <a:gd name="connsiteX0" fmla="*/ 0 w 2783878"/>
              <a:gd name="connsiteY0" fmla="*/ 1728110 h 1728110"/>
              <a:gd name="connsiteX1" fmla="*/ 560248 w 2783878"/>
              <a:gd name="connsiteY1" fmla="*/ 2 h 1728110"/>
              <a:gd name="connsiteX2" fmla="*/ 2783878 w 2783878"/>
              <a:gd name="connsiteY2" fmla="*/ 0 h 1728110"/>
              <a:gd name="connsiteX3" fmla="*/ 2247483 w 2783878"/>
              <a:gd name="connsiteY3" fmla="*/ 1708869 h 1728110"/>
              <a:gd name="connsiteX4" fmla="*/ 0 w 2783878"/>
              <a:gd name="connsiteY4" fmla="*/ 1728110 h 1728110"/>
              <a:gd name="connsiteX0" fmla="*/ 0 w 2760024"/>
              <a:gd name="connsiteY0" fmla="*/ 1728110 h 1728110"/>
              <a:gd name="connsiteX1" fmla="*/ 536394 w 2760024"/>
              <a:gd name="connsiteY1" fmla="*/ 2 h 1728110"/>
              <a:gd name="connsiteX2" fmla="*/ 2760024 w 2760024"/>
              <a:gd name="connsiteY2" fmla="*/ 0 h 1728110"/>
              <a:gd name="connsiteX3" fmla="*/ 2223629 w 2760024"/>
              <a:gd name="connsiteY3" fmla="*/ 1708869 h 1728110"/>
              <a:gd name="connsiteX4" fmla="*/ 0 w 2760024"/>
              <a:gd name="connsiteY4" fmla="*/ 1728110 h 1728110"/>
              <a:gd name="connsiteX0" fmla="*/ 0 w 2752073"/>
              <a:gd name="connsiteY0" fmla="*/ 1702349 h 1708869"/>
              <a:gd name="connsiteX1" fmla="*/ 528443 w 2752073"/>
              <a:gd name="connsiteY1" fmla="*/ 2 h 1708869"/>
              <a:gd name="connsiteX2" fmla="*/ 2752073 w 2752073"/>
              <a:gd name="connsiteY2" fmla="*/ 0 h 1708869"/>
              <a:gd name="connsiteX3" fmla="*/ 2215678 w 2752073"/>
              <a:gd name="connsiteY3" fmla="*/ 1708869 h 1708869"/>
              <a:gd name="connsiteX4" fmla="*/ 0 w 2752073"/>
              <a:gd name="connsiteY4" fmla="*/ 1702349 h 1708869"/>
              <a:gd name="connsiteX0" fmla="*/ 0 w 2744122"/>
              <a:gd name="connsiteY0" fmla="*/ 1715229 h 1715229"/>
              <a:gd name="connsiteX1" fmla="*/ 520492 w 2744122"/>
              <a:gd name="connsiteY1" fmla="*/ 2 h 1715229"/>
              <a:gd name="connsiteX2" fmla="*/ 2744122 w 2744122"/>
              <a:gd name="connsiteY2" fmla="*/ 0 h 1715229"/>
              <a:gd name="connsiteX3" fmla="*/ 2207727 w 2744122"/>
              <a:gd name="connsiteY3" fmla="*/ 1708869 h 1715229"/>
              <a:gd name="connsiteX4" fmla="*/ 0 w 2744122"/>
              <a:gd name="connsiteY4" fmla="*/ 1715229 h 1715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4122" h="1715229">
                <a:moveTo>
                  <a:pt x="0" y="1715229"/>
                </a:moveTo>
                <a:lnTo>
                  <a:pt x="520492" y="2"/>
                </a:lnTo>
                <a:lnTo>
                  <a:pt x="2744122" y="0"/>
                </a:lnTo>
                <a:lnTo>
                  <a:pt x="2207727" y="1708869"/>
                </a:lnTo>
                <a:lnTo>
                  <a:pt x="0" y="171522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0"/>
          <p:cNvSpPr>
            <a:spLocks noGrp="1"/>
          </p:cNvSpPr>
          <p:nvPr>
            <p:ph type="body" sz="quarter" idx="19" hasCustomPrompt="1"/>
          </p:nvPr>
        </p:nvSpPr>
        <p:spPr>
          <a:xfrm>
            <a:off x="762001" y="1475168"/>
            <a:ext cx="2364850" cy="942162"/>
          </a:xfrm>
          <a:custGeom>
            <a:avLst/>
            <a:gdLst>
              <a:gd name="connsiteX0" fmla="*/ 0 w 2133600"/>
              <a:gd name="connsiteY0" fmla="*/ 0 h 926154"/>
              <a:gd name="connsiteX1" fmla="*/ 2133600 w 2133600"/>
              <a:gd name="connsiteY1" fmla="*/ 0 h 926154"/>
              <a:gd name="connsiteX2" fmla="*/ 2133600 w 2133600"/>
              <a:gd name="connsiteY2" fmla="*/ 926154 h 926154"/>
              <a:gd name="connsiteX3" fmla="*/ 0 w 2133600"/>
              <a:gd name="connsiteY3" fmla="*/ 926154 h 926154"/>
              <a:gd name="connsiteX4" fmla="*/ 0 w 2133600"/>
              <a:gd name="connsiteY4" fmla="*/ 0 h 926154"/>
              <a:gd name="connsiteX0" fmla="*/ 213756 w 2347356"/>
              <a:gd name="connsiteY0" fmla="*/ 0 h 926154"/>
              <a:gd name="connsiteX1" fmla="*/ 2347356 w 2347356"/>
              <a:gd name="connsiteY1" fmla="*/ 0 h 926154"/>
              <a:gd name="connsiteX2" fmla="*/ 2347356 w 2347356"/>
              <a:gd name="connsiteY2" fmla="*/ 926154 h 926154"/>
              <a:gd name="connsiteX3" fmla="*/ 0 w 2347356"/>
              <a:gd name="connsiteY3" fmla="*/ 914279 h 926154"/>
              <a:gd name="connsiteX4" fmla="*/ 213756 w 2347356"/>
              <a:gd name="connsiteY4" fmla="*/ 0 h 926154"/>
              <a:gd name="connsiteX0" fmla="*/ 106878 w 2240478"/>
              <a:gd name="connsiteY0" fmla="*/ 0 h 926154"/>
              <a:gd name="connsiteX1" fmla="*/ 2240478 w 2240478"/>
              <a:gd name="connsiteY1" fmla="*/ 0 h 926154"/>
              <a:gd name="connsiteX2" fmla="*/ 2240478 w 2240478"/>
              <a:gd name="connsiteY2" fmla="*/ 926154 h 926154"/>
              <a:gd name="connsiteX3" fmla="*/ 0 w 2240478"/>
              <a:gd name="connsiteY3" fmla="*/ 914279 h 926154"/>
              <a:gd name="connsiteX4" fmla="*/ 106878 w 2240478"/>
              <a:gd name="connsiteY4" fmla="*/ 0 h 926154"/>
              <a:gd name="connsiteX0" fmla="*/ 166255 w 2299855"/>
              <a:gd name="connsiteY0" fmla="*/ 0 h 926154"/>
              <a:gd name="connsiteX1" fmla="*/ 2299855 w 2299855"/>
              <a:gd name="connsiteY1" fmla="*/ 0 h 926154"/>
              <a:gd name="connsiteX2" fmla="*/ 2299855 w 2299855"/>
              <a:gd name="connsiteY2" fmla="*/ 926154 h 926154"/>
              <a:gd name="connsiteX3" fmla="*/ 0 w 2299855"/>
              <a:gd name="connsiteY3" fmla="*/ 902404 h 926154"/>
              <a:gd name="connsiteX4" fmla="*/ 166255 w 2299855"/>
              <a:gd name="connsiteY4" fmla="*/ 0 h 926154"/>
              <a:gd name="connsiteX0" fmla="*/ 154380 w 2299855"/>
              <a:gd name="connsiteY0" fmla="*/ 0 h 926154"/>
              <a:gd name="connsiteX1" fmla="*/ 2299855 w 2299855"/>
              <a:gd name="connsiteY1" fmla="*/ 0 h 926154"/>
              <a:gd name="connsiteX2" fmla="*/ 2299855 w 2299855"/>
              <a:gd name="connsiteY2" fmla="*/ 926154 h 926154"/>
              <a:gd name="connsiteX3" fmla="*/ 0 w 2299855"/>
              <a:gd name="connsiteY3" fmla="*/ 902404 h 926154"/>
              <a:gd name="connsiteX4" fmla="*/ 154380 w 2299855"/>
              <a:gd name="connsiteY4" fmla="*/ 0 h 926154"/>
              <a:gd name="connsiteX0" fmla="*/ 154380 w 2442359"/>
              <a:gd name="connsiteY0" fmla="*/ 0 h 926154"/>
              <a:gd name="connsiteX1" fmla="*/ 2442359 w 2442359"/>
              <a:gd name="connsiteY1" fmla="*/ 0 h 926154"/>
              <a:gd name="connsiteX2" fmla="*/ 2299855 w 2442359"/>
              <a:gd name="connsiteY2" fmla="*/ 926154 h 926154"/>
              <a:gd name="connsiteX3" fmla="*/ 0 w 2442359"/>
              <a:gd name="connsiteY3" fmla="*/ 902404 h 926154"/>
              <a:gd name="connsiteX4" fmla="*/ 154380 w 2442359"/>
              <a:gd name="connsiteY4" fmla="*/ 0 h 926154"/>
              <a:gd name="connsiteX0" fmla="*/ 154380 w 2442359"/>
              <a:gd name="connsiteY0" fmla="*/ 0 h 902404"/>
              <a:gd name="connsiteX1" fmla="*/ 2442359 w 2442359"/>
              <a:gd name="connsiteY1" fmla="*/ 0 h 902404"/>
              <a:gd name="connsiteX2" fmla="*/ 2062348 w 2442359"/>
              <a:gd name="connsiteY2" fmla="*/ 890528 h 902404"/>
              <a:gd name="connsiteX3" fmla="*/ 0 w 2442359"/>
              <a:gd name="connsiteY3" fmla="*/ 902404 h 902404"/>
              <a:gd name="connsiteX4" fmla="*/ 154380 w 2442359"/>
              <a:gd name="connsiteY4" fmla="*/ 0 h 902404"/>
              <a:gd name="connsiteX0" fmla="*/ 154380 w 2442359"/>
              <a:gd name="connsiteY0" fmla="*/ 0 h 902404"/>
              <a:gd name="connsiteX1" fmla="*/ 2442359 w 2442359"/>
              <a:gd name="connsiteY1" fmla="*/ 0 h 902404"/>
              <a:gd name="connsiteX2" fmla="*/ 1991096 w 2442359"/>
              <a:gd name="connsiteY2" fmla="*/ 902403 h 902404"/>
              <a:gd name="connsiteX3" fmla="*/ 0 w 2442359"/>
              <a:gd name="connsiteY3" fmla="*/ 902404 h 902404"/>
              <a:gd name="connsiteX4" fmla="*/ 154380 w 2442359"/>
              <a:gd name="connsiteY4" fmla="*/ 0 h 902404"/>
              <a:gd name="connsiteX0" fmla="*/ 440627 w 2728606"/>
              <a:gd name="connsiteY0" fmla="*/ 0 h 918307"/>
              <a:gd name="connsiteX1" fmla="*/ 2728606 w 2728606"/>
              <a:gd name="connsiteY1" fmla="*/ 0 h 918307"/>
              <a:gd name="connsiteX2" fmla="*/ 2277343 w 2728606"/>
              <a:gd name="connsiteY2" fmla="*/ 902403 h 918307"/>
              <a:gd name="connsiteX3" fmla="*/ 0 w 2728606"/>
              <a:gd name="connsiteY3" fmla="*/ 918307 h 918307"/>
              <a:gd name="connsiteX4" fmla="*/ 440627 w 2728606"/>
              <a:gd name="connsiteY4" fmla="*/ 0 h 918307"/>
              <a:gd name="connsiteX0" fmla="*/ 440627 w 2728606"/>
              <a:gd name="connsiteY0" fmla="*/ 0 h 926257"/>
              <a:gd name="connsiteX1" fmla="*/ 2728606 w 2728606"/>
              <a:gd name="connsiteY1" fmla="*/ 0 h 926257"/>
              <a:gd name="connsiteX2" fmla="*/ 2086511 w 2728606"/>
              <a:gd name="connsiteY2" fmla="*/ 926257 h 926257"/>
              <a:gd name="connsiteX3" fmla="*/ 0 w 2728606"/>
              <a:gd name="connsiteY3" fmla="*/ 918307 h 926257"/>
              <a:gd name="connsiteX4" fmla="*/ 440627 w 2728606"/>
              <a:gd name="connsiteY4" fmla="*/ 0 h 926257"/>
              <a:gd name="connsiteX0" fmla="*/ 440627 w 2537774"/>
              <a:gd name="connsiteY0" fmla="*/ 7951 h 934208"/>
              <a:gd name="connsiteX1" fmla="*/ 2537774 w 2537774"/>
              <a:gd name="connsiteY1" fmla="*/ 0 h 934208"/>
              <a:gd name="connsiteX2" fmla="*/ 2086511 w 2537774"/>
              <a:gd name="connsiteY2" fmla="*/ 934208 h 934208"/>
              <a:gd name="connsiteX3" fmla="*/ 0 w 2537774"/>
              <a:gd name="connsiteY3" fmla="*/ 926258 h 934208"/>
              <a:gd name="connsiteX4" fmla="*/ 440627 w 2537774"/>
              <a:gd name="connsiteY4" fmla="*/ 7951 h 934208"/>
              <a:gd name="connsiteX0" fmla="*/ 440627 w 2593434"/>
              <a:gd name="connsiteY0" fmla="*/ 0 h 926257"/>
              <a:gd name="connsiteX1" fmla="*/ 2593434 w 2593434"/>
              <a:gd name="connsiteY1" fmla="*/ 0 h 926257"/>
              <a:gd name="connsiteX2" fmla="*/ 2086511 w 2593434"/>
              <a:gd name="connsiteY2" fmla="*/ 926257 h 926257"/>
              <a:gd name="connsiteX3" fmla="*/ 0 w 2593434"/>
              <a:gd name="connsiteY3" fmla="*/ 918307 h 926257"/>
              <a:gd name="connsiteX4" fmla="*/ 440627 w 2593434"/>
              <a:gd name="connsiteY4" fmla="*/ 0 h 926257"/>
              <a:gd name="connsiteX0" fmla="*/ 440627 w 2617288"/>
              <a:gd name="connsiteY0" fmla="*/ 15903 h 942160"/>
              <a:gd name="connsiteX1" fmla="*/ 2617288 w 2617288"/>
              <a:gd name="connsiteY1" fmla="*/ 0 h 942160"/>
              <a:gd name="connsiteX2" fmla="*/ 2086511 w 2617288"/>
              <a:gd name="connsiteY2" fmla="*/ 942160 h 942160"/>
              <a:gd name="connsiteX3" fmla="*/ 0 w 2617288"/>
              <a:gd name="connsiteY3" fmla="*/ 934210 h 942160"/>
              <a:gd name="connsiteX4" fmla="*/ 440627 w 2617288"/>
              <a:gd name="connsiteY4" fmla="*/ 15903 h 942160"/>
              <a:gd name="connsiteX0" fmla="*/ 464481 w 2617288"/>
              <a:gd name="connsiteY0" fmla="*/ 0 h 942160"/>
              <a:gd name="connsiteX1" fmla="*/ 2617288 w 2617288"/>
              <a:gd name="connsiteY1" fmla="*/ 0 h 942160"/>
              <a:gd name="connsiteX2" fmla="*/ 2086511 w 2617288"/>
              <a:gd name="connsiteY2" fmla="*/ 942160 h 942160"/>
              <a:gd name="connsiteX3" fmla="*/ 0 w 2617288"/>
              <a:gd name="connsiteY3" fmla="*/ 934210 h 942160"/>
              <a:gd name="connsiteX4" fmla="*/ 464481 w 2617288"/>
              <a:gd name="connsiteY4" fmla="*/ 0 h 942160"/>
              <a:gd name="connsiteX0" fmla="*/ 464481 w 2315139"/>
              <a:gd name="connsiteY0" fmla="*/ 7952 h 950112"/>
              <a:gd name="connsiteX1" fmla="*/ 2315139 w 2315139"/>
              <a:gd name="connsiteY1" fmla="*/ 0 h 950112"/>
              <a:gd name="connsiteX2" fmla="*/ 2086511 w 2315139"/>
              <a:gd name="connsiteY2" fmla="*/ 950112 h 950112"/>
              <a:gd name="connsiteX3" fmla="*/ 0 w 2315139"/>
              <a:gd name="connsiteY3" fmla="*/ 942162 h 950112"/>
              <a:gd name="connsiteX4" fmla="*/ 464481 w 2315139"/>
              <a:gd name="connsiteY4" fmla="*/ 7952 h 950112"/>
              <a:gd name="connsiteX0" fmla="*/ 464481 w 2315139"/>
              <a:gd name="connsiteY0" fmla="*/ 7952 h 942162"/>
              <a:gd name="connsiteX1" fmla="*/ 2315139 w 2315139"/>
              <a:gd name="connsiteY1" fmla="*/ 0 h 942162"/>
              <a:gd name="connsiteX2" fmla="*/ 1816167 w 2315139"/>
              <a:gd name="connsiteY2" fmla="*/ 942161 h 942162"/>
              <a:gd name="connsiteX3" fmla="*/ 0 w 2315139"/>
              <a:gd name="connsiteY3" fmla="*/ 942162 h 942162"/>
              <a:gd name="connsiteX4" fmla="*/ 464481 w 2315139"/>
              <a:gd name="connsiteY4" fmla="*/ 7952 h 942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139" h="942162">
                <a:moveTo>
                  <a:pt x="464481" y="7952"/>
                </a:moveTo>
                <a:lnTo>
                  <a:pt x="2315139" y="0"/>
                </a:lnTo>
                <a:lnTo>
                  <a:pt x="1816167" y="942161"/>
                </a:lnTo>
                <a:lnTo>
                  <a:pt x="0" y="942162"/>
                </a:lnTo>
                <a:lnTo>
                  <a:pt x="464481" y="7952"/>
                </a:lnTo>
                <a:close/>
              </a:path>
            </a:pathLst>
          </a:custGeom>
        </p:spPr>
        <p:txBody>
          <a:bodyPr anchor="ctr"/>
          <a:lstStyle>
            <a:lvl1pPr marL="0" indent="0" algn="thaiDist">
              <a:buNone/>
              <a:defRPr sz="1100">
                <a:solidFill>
                  <a:schemeClr val="tx1">
                    <a:lumMod val="50000"/>
                    <a:lumOff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Click to edit Master text styles</a:t>
            </a:r>
          </a:p>
        </p:txBody>
      </p:sp>
      <p:sp>
        <p:nvSpPr>
          <p:cNvPr id="16" name="Text Placeholder 27"/>
          <p:cNvSpPr>
            <a:spLocks noGrp="1"/>
          </p:cNvSpPr>
          <p:nvPr>
            <p:ph type="body" sz="quarter" idx="21" hasCustomPrompt="1"/>
          </p:nvPr>
        </p:nvSpPr>
        <p:spPr>
          <a:xfrm>
            <a:off x="914400" y="800862"/>
            <a:ext cx="2133600" cy="457200"/>
          </a:xfrm>
          <a:prstGeom prst="rect">
            <a:avLst/>
          </a:prstGeom>
        </p:spPr>
        <p:txBody>
          <a:bodyPr/>
          <a:lstStyle>
            <a:lvl1pPr marL="0" indent="0" algn="l">
              <a:buNone/>
              <a:defRPr sz="2400" b="1" baseline="0">
                <a:solidFill>
                  <a:schemeClr val="bg1"/>
                </a:solidFill>
              </a:defRPr>
            </a:lvl1pPr>
          </a:lstStyle>
          <a:p>
            <a:r>
              <a:rPr lang="en-US" dirty="0"/>
              <a:t>PROJECTS 01</a:t>
            </a:r>
            <a:endParaRPr lang="en-US" sz="2000" dirty="0"/>
          </a:p>
        </p:txBody>
      </p:sp>
      <p:sp>
        <p:nvSpPr>
          <p:cNvPr id="17" name="Text Placeholder 27"/>
          <p:cNvSpPr>
            <a:spLocks noGrp="1"/>
          </p:cNvSpPr>
          <p:nvPr>
            <p:ph type="body" sz="quarter" idx="22" hasCustomPrompt="1"/>
          </p:nvPr>
        </p:nvSpPr>
        <p:spPr>
          <a:xfrm>
            <a:off x="1143000" y="590550"/>
            <a:ext cx="2057400" cy="457200"/>
          </a:xfrm>
          <a:prstGeom prst="rect">
            <a:avLst/>
          </a:prstGeom>
        </p:spPr>
        <p:txBody>
          <a:bodyPr/>
          <a:lstStyle>
            <a:lvl1pPr marL="0" indent="0" algn="l">
              <a:buNone/>
              <a:defRPr sz="1600" b="1" baseline="0">
                <a:solidFill>
                  <a:schemeClr val="bg1"/>
                </a:solidFill>
              </a:defRPr>
            </a:lvl1pPr>
          </a:lstStyle>
          <a:p>
            <a:pPr lvl="0"/>
            <a:r>
              <a:rPr lang="en-US" dirty="0"/>
              <a:t>OUR</a:t>
            </a:r>
          </a:p>
        </p:txBody>
      </p:sp>
      <p:sp>
        <p:nvSpPr>
          <p:cNvPr id="15"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2895963059"/>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600"/>
                                        <p:tgtEl>
                                          <p:spTgt spid="5"/>
                                        </p:tgtEl>
                                      </p:cBhvr>
                                    </p:animEffect>
                                  </p:childTnLst>
                                </p:cTn>
                              </p:par>
                            </p:childTnLst>
                          </p:cTn>
                        </p:par>
                        <p:par>
                          <p:cTn id="8" fill="hold">
                            <p:stCondLst>
                              <p:cond delay="600"/>
                            </p:stCondLst>
                            <p:childTnLst>
                              <p:par>
                                <p:cTn id="9" presetID="22" presetClass="entr" presetSubtype="8"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wipe(left)">
                                      <p:cBhvr>
                                        <p:cTn id="11" dur="750"/>
                                        <p:tgtEl>
                                          <p:spTgt spid="17">
                                            <p:txEl>
                                              <p:pRg st="0" end="0"/>
                                            </p:txEl>
                                          </p:spTgt>
                                        </p:tgtEl>
                                      </p:cBhvr>
                                    </p:animEffect>
                                  </p:childTnLst>
                                </p:cTn>
                              </p:par>
                            </p:childTnLst>
                          </p:cTn>
                        </p:par>
                        <p:par>
                          <p:cTn id="12" fill="hold">
                            <p:stCondLst>
                              <p:cond delay="1350"/>
                            </p:stCondLst>
                            <p:childTnLst>
                              <p:par>
                                <p:cTn id="13" presetID="22" presetClass="entr" presetSubtype="8" fill="hold" grpId="0" nodeType="after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750"/>
                                        <p:tgtEl>
                                          <p:spTgt spid="16">
                                            <p:txEl>
                                              <p:pRg st="0" end="0"/>
                                            </p:txEl>
                                          </p:spTgt>
                                        </p:tgtEl>
                                      </p:cBhvr>
                                    </p:animEffect>
                                  </p:childTnLst>
                                </p:cTn>
                              </p:par>
                            </p:childTnLst>
                          </p:cTn>
                        </p:par>
                        <p:par>
                          <p:cTn id="16" fill="hold">
                            <p:stCondLst>
                              <p:cond delay="21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650"/>
                                        <p:tgtEl>
                                          <p:spTgt spid="7"/>
                                        </p:tgtEl>
                                      </p:cBhvr>
                                    </p:animEffect>
                                  </p:childTnLst>
                                </p:cTn>
                              </p:par>
                            </p:childTnLst>
                          </p:cTn>
                        </p:par>
                        <p:par>
                          <p:cTn id="20" fill="hold">
                            <p:stCondLst>
                              <p:cond delay="2750"/>
                            </p:stCondLst>
                            <p:childTnLst>
                              <p:par>
                                <p:cTn id="21" presetID="22" presetClass="entr" presetSubtype="4" fill="hold" grpId="0" nodeType="afterEffect">
                                  <p:stCondLst>
                                    <p:cond delay="75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1" fill="hold" grpId="0" nodeType="withEffect">
                                  <p:stCondLst>
                                    <p:cond delay="100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par>
                                <p:cTn id="27" presetID="22" presetClass="entr" presetSubtype="4" fill="hold" grpId="0" nodeType="withEffect">
                                  <p:stCondLst>
                                    <p:cond delay="125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par>
                          <p:cTn id="30" fill="hold">
                            <p:stCondLst>
                              <p:cond delay="4500"/>
                            </p:stCondLst>
                            <p:childTnLst>
                              <p:par>
                                <p:cTn id="31" presetID="22" presetClass="entr" presetSubtype="2"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500"/>
                                        <p:tgtEl>
                                          <p:spTgt spid="13"/>
                                        </p:tgtEl>
                                      </p:cBhvr>
                                    </p:animEffect>
                                  </p:childTnLst>
                                </p:cTn>
                              </p:par>
                            </p:childTnLst>
                          </p:cTn>
                        </p:par>
                        <p:par>
                          <p:cTn id="34" fill="hold">
                            <p:stCondLst>
                              <p:cond delay="5000"/>
                            </p:stCondLst>
                            <p:childTnLst>
                              <p:par>
                                <p:cTn id="35" presetID="22" presetClass="entr" presetSubtype="8" fill="hold" grpId="0" nodeType="after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left)">
                                      <p:cBhvr>
                                        <p:cTn id="3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8" grpId="0" animBg="1"/>
      <p:bldP spid="9" grpId="0" animBg="1"/>
      <p:bldP spid="10" grpId="0" animBg="1"/>
      <p:bldP spid="13" grpId="0" animBg="1"/>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75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750"/>
                        <p:tgtEl>
                          <p:spTgt spid="17"/>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r project 02">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4" name="Picture Placeholder 6"/>
          <p:cNvSpPr>
            <a:spLocks noGrp="1"/>
          </p:cNvSpPr>
          <p:nvPr>
            <p:ph type="pic" sz="quarter" idx="16"/>
          </p:nvPr>
        </p:nvSpPr>
        <p:spPr>
          <a:xfrm>
            <a:off x="6400800" y="2578608"/>
            <a:ext cx="2743199" cy="2569464"/>
          </a:xfrm>
          <a:prstGeom prst="rect">
            <a:avLst/>
          </a:prstGeom>
          <a:solidFill>
            <a:srgbClr val="FF9F9F"/>
          </a:solidFill>
        </p:spPr>
        <p:txBody>
          <a:bodyPr anchor="ctr"/>
          <a:lstStyle>
            <a:lvl1pPr marL="119063" indent="-119063" algn="ctr">
              <a:defRPr sz="1200"/>
            </a:lvl1pPr>
          </a:lstStyle>
          <a:p>
            <a:endParaRPr lang="en-US" dirty="0"/>
          </a:p>
        </p:txBody>
      </p:sp>
      <p:sp>
        <p:nvSpPr>
          <p:cNvPr id="9" name="Picture Placeholder 6"/>
          <p:cNvSpPr>
            <a:spLocks noGrp="1"/>
          </p:cNvSpPr>
          <p:nvPr>
            <p:ph type="pic" sz="quarter" idx="12"/>
          </p:nvPr>
        </p:nvSpPr>
        <p:spPr>
          <a:xfrm>
            <a:off x="0" y="2578608"/>
            <a:ext cx="2209800" cy="2569464"/>
          </a:xfrm>
          <a:prstGeom prst="rect">
            <a:avLst/>
          </a:prstGeom>
          <a:solidFill>
            <a:srgbClr val="FF9F9F"/>
          </a:solidFill>
        </p:spPr>
        <p:txBody>
          <a:bodyPr anchor="ctr"/>
          <a:lstStyle>
            <a:lvl1pPr marL="119063" indent="-119063" algn="ctr">
              <a:defRPr sz="1200"/>
            </a:lvl1pPr>
          </a:lstStyle>
          <a:p>
            <a:endParaRPr lang="en-US" dirty="0"/>
          </a:p>
        </p:txBody>
      </p:sp>
      <p:sp>
        <p:nvSpPr>
          <p:cNvPr id="11" name="Picture Placeholder 6"/>
          <p:cNvSpPr>
            <a:spLocks noGrp="1"/>
          </p:cNvSpPr>
          <p:nvPr>
            <p:ph type="pic" sz="quarter" idx="14"/>
          </p:nvPr>
        </p:nvSpPr>
        <p:spPr>
          <a:xfrm>
            <a:off x="2209800" y="2578608"/>
            <a:ext cx="4191000" cy="2569464"/>
          </a:xfrm>
          <a:prstGeom prst="rect">
            <a:avLst/>
          </a:prstGeom>
          <a:solidFill>
            <a:srgbClr val="FFD1D1"/>
          </a:solidFill>
        </p:spPr>
        <p:txBody>
          <a:bodyPr anchor="ctr"/>
          <a:lstStyle>
            <a:lvl1pPr marL="119063" indent="-119063" algn="ctr">
              <a:defRPr sz="1200"/>
            </a:lvl1pPr>
          </a:lstStyle>
          <a:p>
            <a:endParaRPr lang="en-US" dirty="0"/>
          </a:p>
        </p:txBody>
      </p:sp>
      <p:sp>
        <p:nvSpPr>
          <p:cNvPr id="7" name="Picture Placeholder 6"/>
          <p:cNvSpPr>
            <a:spLocks noGrp="1"/>
          </p:cNvSpPr>
          <p:nvPr>
            <p:ph type="pic" sz="quarter" idx="11"/>
          </p:nvPr>
        </p:nvSpPr>
        <p:spPr>
          <a:xfrm>
            <a:off x="0" y="0"/>
            <a:ext cx="3124200" cy="2578608"/>
          </a:xfrm>
          <a:prstGeom prst="rect">
            <a:avLst/>
          </a:prstGeom>
          <a:solidFill>
            <a:srgbClr val="FFD1D1"/>
          </a:solidFill>
        </p:spPr>
        <p:txBody>
          <a:bodyPr anchor="ctr"/>
          <a:lstStyle>
            <a:lvl1pPr marL="119063" indent="-119063" algn="ctr">
              <a:defRPr sz="1200"/>
            </a:lvl1pPr>
          </a:lstStyle>
          <a:p>
            <a:endParaRPr lang="en-US" dirty="0"/>
          </a:p>
        </p:txBody>
      </p:sp>
      <p:sp>
        <p:nvSpPr>
          <p:cNvPr id="13" name="Picture Placeholder 6"/>
          <p:cNvSpPr>
            <a:spLocks noGrp="1"/>
          </p:cNvSpPr>
          <p:nvPr>
            <p:ph type="pic" sz="quarter" idx="15"/>
          </p:nvPr>
        </p:nvSpPr>
        <p:spPr>
          <a:xfrm>
            <a:off x="5867400" y="0"/>
            <a:ext cx="3276600" cy="2578608"/>
          </a:xfrm>
          <a:prstGeom prst="rect">
            <a:avLst/>
          </a:prstGeom>
          <a:solidFill>
            <a:srgbClr val="FFD1D1"/>
          </a:solidFill>
        </p:spPr>
        <p:txBody>
          <a:bodyPr anchor="ctr"/>
          <a:lstStyle>
            <a:lvl1pPr marL="119063" indent="-119063" algn="ctr">
              <a:defRPr sz="1200"/>
            </a:lvl1pPr>
          </a:lstStyle>
          <a:p>
            <a:endParaRPr lang="en-US" dirty="0"/>
          </a:p>
        </p:txBody>
      </p:sp>
      <p:sp>
        <p:nvSpPr>
          <p:cNvPr id="15" name="Picture Placeholder 6"/>
          <p:cNvSpPr>
            <a:spLocks noGrp="1"/>
          </p:cNvSpPr>
          <p:nvPr>
            <p:ph type="pic" sz="quarter" idx="17"/>
          </p:nvPr>
        </p:nvSpPr>
        <p:spPr>
          <a:xfrm>
            <a:off x="3124200" y="0"/>
            <a:ext cx="2743200" cy="2578608"/>
          </a:xfrm>
          <a:prstGeom prst="rect">
            <a:avLst/>
          </a:prstGeom>
          <a:solidFill>
            <a:srgbClr val="FF9F9F"/>
          </a:solidFill>
        </p:spPr>
        <p:txBody>
          <a:bodyPr anchor="ctr"/>
          <a:lstStyle>
            <a:lvl1pPr marL="119063" indent="-119063" algn="ctr">
              <a:defRPr sz="1200"/>
            </a:lvl1pPr>
          </a:lstStyle>
          <a:p>
            <a:endParaRPr lang="en-US" dirty="0"/>
          </a:p>
        </p:txBody>
      </p:sp>
    </p:spTree>
    <p:extLst>
      <p:ext uri="{BB962C8B-B14F-4D97-AF65-F5344CB8AC3E}">
        <p14:creationId xmlns:p14="http://schemas.microsoft.com/office/powerpoint/2010/main" val="19814370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par>
                                <p:cTn id="8" presetID="22" presetClass="entr" presetSubtype="4" fill="hold" grpId="0" nodeType="withEffect">
                                  <p:stCondLst>
                                    <p:cond delay="40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750"/>
                                        <p:tgtEl>
                                          <p:spTgt spid="11"/>
                                        </p:tgtEl>
                                      </p:cBhvr>
                                    </p:animEffect>
                                  </p:childTnLst>
                                </p:cTn>
                              </p:par>
                              <p:par>
                                <p:cTn id="11" presetID="22" presetClass="entr" presetSubtype="1" fill="hold" grpId="0" nodeType="withEffect">
                                  <p:stCondLst>
                                    <p:cond delay="75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750"/>
                                        <p:tgtEl>
                                          <p:spTgt spid="15"/>
                                        </p:tgtEl>
                                      </p:cBhvr>
                                    </p:animEffect>
                                  </p:childTnLst>
                                </p:cTn>
                              </p:par>
                              <p:par>
                                <p:cTn id="14" presetID="22" presetClass="entr" presetSubtype="2" fill="hold" grpId="0" nodeType="withEffect">
                                  <p:stCondLst>
                                    <p:cond delay="1000"/>
                                  </p:stCondLst>
                                  <p:childTnLst>
                                    <p:set>
                                      <p:cBhvr>
                                        <p:cTn id="15" dur="1" fill="hold">
                                          <p:stCondLst>
                                            <p:cond delay="0"/>
                                          </p:stCondLst>
                                        </p:cTn>
                                        <p:tgtEl>
                                          <p:spTgt spid="13"/>
                                        </p:tgtEl>
                                        <p:attrNameLst>
                                          <p:attrName>style.visibility</p:attrName>
                                        </p:attrNameLst>
                                      </p:cBhvr>
                                      <p:to>
                                        <p:strVal val="visible"/>
                                      </p:to>
                                    </p:set>
                                    <p:animEffect transition="in" filter="wipe(right)">
                                      <p:cBhvr>
                                        <p:cTn id="16" dur="750"/>
                                        <p:tgtEl>
                                          <p:spTgt spid="13"/>
                                        </p:tgtEl>
                                      </p:cBhvr>
                                    </p:animEffect>
                                  </p:childTnLst>
                                </p:cTn>
                              </p:par>
                              <p:par>
                                <p:cTn id="17" presetID="22" presetClass="entr" presetSubtype="4" fill="hold" grpId="0" nodeType="withEffect">
                                  <p:stCondLst>
                                    <p:cond delay="130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750"/>
                                        <p:tgtEl>
                                          <p:spTgt spid="14"/>
                                        </p:tgtEl>
                                      </p:cBhvr>
                                    </p:animEffect>
                                  </p:childTnLst>
                                </p:cTn>
                              </p:par>
                              <p:par>
                                <p:cTn id="20" presetID="22" presetClass="entr" presetSubtype="8" fill="hold" grpId="0" nodeType="withEffect">
                                  <p:stCondLst>
                                    <p:cond delay="15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1" grpId="0" animBg="1"/>
      <p:bldP spid="7" grpId="0" animBg="1"/>
      <p:bldP spid="13" grpId="0" animBg="1"/>
      <p:bldP spid="15"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Project ">
    <p:spTree>
      <p:nvGrpSpPr>
        <p:cNvPr id="1" name=""/>
        <p:cNvGrpSpPr/>
        <p:nvPr/>
      </p:nvGrpSpPr>
      <p:grpSpPr>
        <a:xfrm>
          <a:off x="0" y="0"/>
          <a:ext cx="0" cy="0"/>
          <a:chOff x="0" y="0"/>
          <a:chExt cx="0" cy="0"/>
        </a:xfrm>
      </p:grpSpPr>
      <p:sp>
        <p:nvSpPr>
          <p:cNvPr id="6" name="Rectangle 5"/>
          <p:cNvSpPr/>
          <p:nvPr userDrawn="1"/>
        </p:nvSpPr>
        <p:spPr>
          <a:xfrm>
            <a:off x="609600" y="1069848"/>
            <a:ext cx="1828800" cy="76200"/>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609600" y="4462272"/>
            <a:ext cx="1828800" cy="76200"/>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p:cNvSpPr>
            <a:spLocks noGrp="1"/>
          </p:cNvSpPr>
          <p:nvPr>
            <p:ph type="pic" sz="quarter" idx="12"/>
          </p:nvPr>
        </p:nvSpPr>
        <p:spPr>
          <a:xfrm>
            <a:off x="609600" y="1276350"/>
            <a:ext cx="1828800" cy="914400"/>
          </a:xfrm>
          <a:prstGeom prst="rect">
            <a:avLst/>
          </a:prstGeom>
          <a:solidFill>
            <a:srgbClr val="FFD1D1"/>
          </a:solidFill>
        </p:spPr>
        <p:txBody>
          <a:bodyPr anchor="t"/>
          <a:lstStyle>
            <a:lvl1pPr marL="177800" indent="-177800" algn="l">
              <a:defRPr sz="1200"/>
            </a:lvl1pPr>
          </a:lstStyle>
          <a:p>
            <a:endParaRPr lang="en-US" dirty="0"/>
          </a:p>
        </p:txBody>
      </p:sp>
      <p:sp>
        <p:nvSpPr>
          <p:cNvPr id="10" name="Picture Placeholder 8"/>
          <p:cNvSpPr>
            <a:spLocks noGrp="1"/>
          </p:cNvSpPr>
          <p:nvPr>
            <p:ph type="pic" sz="quarter" idx="13"/>
          </p:nvPr>
        </p:nvSpPr>
        <p:spPr>
          <a:xfrm>
            <a:off x="609600" y="2343150"/>
            <a:ext cx="1828800" cy="914400"/>
          </a:xfrm>
          <a:prstGeom prst="rect">
            <a:avLst/>
          </a:prstGeom>
          <a:solidFill>
            <a:srgbClr val="FFD1D1"/>
          </a:solidFill>
        </p:spPr>
        <p:txBody>
          <a:bodyPr anchor="t"/>
          <a:lstStyle>
            <a:lvl1pPr marL="177800" indent="-177800" algn="l">
              <a:defRPr sz="1200"/>
            </a:lvl1pPr>
          </a:lstStyle>
          <a:p>
            <a:endParaRPr lang="en-US" dirty="0"/>
          </a:p>
        </p:txBody>
      </p:sp>
      <p:sp>
        <p:nvSpPr>
          <p:cNvPr id="11" name="Picture Placeholder 8"/>
          <p:cNvSpPr>
            <a:spLocks noGrp="1"/>
          </p:cNvSpPr>
          <p:nvPr>
            <p:ph type="pic" sz="quarter" idx="14"/>
          </p:nvPr>
        </p:nvSpPr>
        <p:spPr>
          <a:xfrm>
            <a:off x="609600" y="3409950"/>
            <a:ext cx="1828800" cy="914400"/>
          </a:xfrm>
          <a:prstGeom prst="rect">
            <a:avLst/>
          </a:prstGeom>
          <a:solidFill>
            <a:srgbClr val="FFD1D1"/>
          </a:solidFill>
        </p:spPr>
        <p:txBody>
          <a:bodyPr anchor="t"/>
          <a:lstStyle>
            <a:lvl1pPr marL="177800" indent="-177800" algn="l">
              <a:defRPr sz="1200"/>
            </a:lvl1pPr>
          </a:lstStyle>
          <a:p>
            <a:endParaRPr lang="en-US" dirty="0"/>
          </a:p>
        </p:txBody>
      </p:sp>
      <p:sp>
        <p:nvSpPr>
          <p:cNvPr id="12" name="Picture Placeholder 8"/>
          <p:cNvSpPr>
            <a:spLocks noGrp="1"/>
          </p:cNvSpPr>
          <p:nvPr>
            <p:ph type="pic" sz="quarter" idx="15"/>
          </p:nvPr>
        </p:nvSpPr>
        <p:spPr>
          <a:xfrm>
            <a:off x="2889504" y="1069848"/>
            <a:ext cx="5800820" cy="3447288"/>
          </a:xfrm>
          <a:prstGeom prst="rect">
            <a:avLst/>
          </a:prstGeom>
          <a:solidFill>
            <a:srgbClr val="FFB9B9"/>
          </a:solidFill>
        </p:spPr>
        <p:txBody>
          <a:bodyPr anchor="t"/>
          <a:lstStyle>
            <a:lvl1pPr marL="177800" indent="-177800" algn="l">
              <a:defRPr sz="1200"/>
            </a:lvl1pPr>
          </a:lstStyle>
          <a:p>
            <a:endParaRPr lang="en-US" dirty="0"/>
          </a:p>
        </p:txBody>
      </p:sp>
      <p:cxnSp>
        <p:nvCxnSpPr>
          <p:cNvPr id="13" name="Straight Connector 12"/>
          <p:cNvCxnSpPr/>
          <p:nvPr userDrawn="1"/>
        </p:nvCxnSpPr>
        <p:spPr>
          <a:xfrm flipH="1">
            <a:off x="5486400" y="950976"/>
            <a:ext cx="3201926"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4" name="Text Placeholder 27"/>
          <p:cNvSpPr>
            <a:spLocks noGrp="1"/>
          </p:cNvSpPr>
          <p:nvPr>
            <p:ph type="body" sz="quarter" idx="19" hasCustomPrompt="1"/>
          </p:nvPr>
        </p:nvSpPr>
        <p:spPr>
          <a:xfrm>
            <a:off x="5486400" y="441198"/>
            <a:ext cx="3284220" cy="457200"/>
          </a:xfrm>
          <a:prstGeom prst="rect">
            <a:avLst/>
          </a:prstGeom>
        </p:spPr>
        <p:txBody>
          <a:bodyPr/>
          <a:lstStyle>
            <a:lvl1pPr marL="0" indent="0" algn="r">
              <a:buNone/>
              <a:defRPr sz="2800" b="0" spc="-100" baseline="0">
                <a:solidFill>
                  <a:srgbClr val="EB2429"/>
                </a:solidFill>
              </a:defRPr>
            </a:lvl1pPr>
          </a:lstStyle>
          <a:p>
            <a:pPr lvl="0"/>
            <a:r>
              <a:rPr lang="en-US"/>
              <a:t>SINGLE  PROJECT</a:t>
            </a:r>
            <a:endParaRPr lang="en-US" dirty="0"/>
          </a:p>
        </p:txBody>
      </p:sp>
      <p:pic>
        <p:nvPicPr>
          <p:cNvPr id="15" name="Picture 2"/>
          <p:cNvPicPr preferRelativeResize="0">
            <a:picLocks noChangeArrowheads="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Lst>
          </a:blip>
          <a:srcRect l="-65344" r="-140000"/>
          <a:stretch>
            <a:fillRect/>
          </a:stretch>
        </p:blipFill>
        <p:spPr bwMode="auto">
          <a:xfrm>
            <a:off x="2616333" y="1069848"/>
            <a:ext cx="45719" cy="3447288"/>
          </a:xfrm>
          <a:prstGeom prst="rect">
            <a:avLst/>
          </a:prstGeom>
          <a:noFill/>
          <a:ln w="9525">
            <a:noFill/>
            <a:miter lim="800000"/>
            <a:headEnd/>
            <a:tailEnd/>
          </a:ln>
        </p:spPr>
      </p:pic>
      <p:sp>
        <p:nvSpPr>
          <p:cNvPr id="17"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23566092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1000"/>
                            </p:stCondLst>
                            <p:childTnLst>
                              <p:par>
                                <p:cTn id="9" presetID="22" presetClass="entr" presetSubtype="4" fill="hold" grpId="0" nodeType="afterEffect">
                                  <p:stCondLst>
                                    <p:cond delay="25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wipe(down)">
                                      <p:cBhvr>
                                        <p:cTn id="11" dur="750"/>
                                        <p:tgtEl>
                                          <p:spTgt spid="14">
                                            <p:txEl>
                                              <p:pRg st="0" end="0"/>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25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50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3500"/>
                            </p:stCondLst>
                            <p:childTnLst>
                              <p:par>
                                <p:cTn id="30" presetID="22" presetClass="entr" presetSubtype="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750"/>
                                        <p:tgtEl>
                                          <p:spTgt spid="12"/>
                                        </p:tgtEl>
                                      </p:cBhvr>
                                    </p:animEffect>
                                  </p:childTnLst>
                                </p:cTn>
                              </p:par>
                            </p:childTnLst>
                          </p:cTn>
                        </p:par>
                        <p:par>
                          <p:cTn id="33" fill="hold">
                            <p:stCondLst>
                              <p:cond delay="4250"/>
                            </p:stCondLst>
                            <p:childTnLst>
                              <p:par>
                                <p:cTn id="34" presetID="10" presetClass="entr" presetSubtype="0" fill="hold" nodeType="afterEffect">
                                  <p:stCondLst>
                                    <p:cond delay="35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4" grpId="0" build="p">
        <p:tmplLst>
          <p:tmpl lvl="1">
            <p:tnLst>
              <p:par>
                <p:cTn presetID="22" presetClass="entr" presetSubtype="4"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wipe(down)">
                      <p:cBhvr>
                        <p:cTn dur="750"/>
                        <p:tgtEl>
                          <p:spTgt spid="14"/>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sse study">
    <p:spTree>
      <p:nvGrpSpPr>
        <p:cNvPr id="1" name=""/>
        <p:cNvGrpSpPr/>
        <p:nvPr/>
      </p:nvGrpSpPr>
      <p:grpSpPr>
        <a:xfrm>
          <a:off x="0" y="0"/>
          <a:ext cx="0" cy="0"/>
          <a:chOff x="0" y="0"/>
          <a:chExt cx="0" cy="0"/>
        </a:xfrm>
      </p:grpSpPr>
      <p:sp>
        <p:nvSpPr>
          <p:cNvPr id="21" name="Rectangle 4"/>
          <p:cNvSpPr/>
          <p:nvPr userDrawn="1"/>
        </p:nvSpPr>
        <p:spPr>
          <a:xfrm flipH="1">
            <a:off x="7022592" y="3374136"/>
            <a:ext cx="1435608" cy="201168"/>
          </a:xfrm>
          <a:custGeom>
            <a:avLst/>
            <a:gdLst>
              <a:gd name="connsiteX0" fmla="*/ 0 w 1867766"/>
              <a:gd name="connsiteY0" fmla="*/ 0 h 259250"/>
              <a:gd name="connsiteX1" fmla="*/ 1867766 w 1867766"/>
              <a:gd name="connsiteY1" fmla="*/ 0 h 259250"/>
              <a:gd name="connsiteX2" fmla="*/ 1867766 w 1867766"/>
              <a:gd name="connsiteY2" fmla="*/ 259250 h 259250"/>
              <a:gd name="connsiteX3" fmla="*/ 0 w 1867766"/>
              <a:gd name="connsiteY3" fmla="*/ 259250 h 259250"/>
              <a:gd name="connsiteX4" fmla="*/ 0 w 1867766"/>
              <a:gd name="connsiteY4" fmla="*/ 0 h 259250"/>
              <a:gd name="connsiteX0" fmla="*/ 0 w 1998395"/>
              <a:gd name="connsiteY0" fmla="*/ 0 h 259250"/>
              <a:gd name="connsiteX1" fmla="*/ 1867766 w 1998395"/>
              <a:gd name="connsiteY1" fmla="*/ 0 h 259250"/>
              <a:gd name="connsiteX2" fmla="*/ 1998395 w 1998395"/>
              <a:gd name="connsiteY2" fmla="*/ 259250 h 259250"/>
              <a:gd name="connsiteX3" fmla="*/ 0 w 1998395"/>
              <a:gd name="connsiteY3" fmla="*/ 259250 h 259250"/>
              <a:gd name="connsiteX4" fmla="*/ 0 w 1998395"/>
              <a:gd name="connsiteY4" fmla="*/ 0 h 259250"/>
              <a:gd name="connsiteX0" fmla="*/ 0 w 1903393"/>
              <a:gd name="connsiteY0" fmla="*/ 0 h 259250"/>
              <a:gd name="connsiteX1" fmla="*/ 1867766 w 1903393"/>
              <a:gd name="connsiteY1" fmla="*/ 0 h 259250"/>
              <a:gd name="connsiteX2" fmla="*/ 1903393 w 1903393"/>
              <a:gd name="connsiteY2" fmla="*/ 259250 h 259250"/>
              <a:gd name="connsiteX3" fmla="*/ 0 w 1903393"/>
              <a:gd name="connsiteY3" fmla="*/ 259250 h 259250"/>
              <a:gd name="connsiteX4" fmla="*/ 0 w 1903393"/>
              <a:gd name="connsiteY4" fmla="*/ 0 h 259250"/>
              <a:gd name="connsiteX0" fmla="*/ 0 w 1903393"/>
              <a:gd name="connsiteY0" fmla="*/ 0 h 259250"/>
              <a:gd name="connsiteX1" fmla="*/ 1819018 w 1903393"/>
              <a:gd name="connsiteY1" fmla="*/ 0 h 259250"/>
              <a:gd name="connsiteX2" fmla="*/ 1903393 w 1903393"/>
              <a:gd name="connsiteY2" fmla="*/ 259250 h 259250"/>
              <a:gd name="connsiteX3" fmla="*/ 0 w 1903393"/>
              <a:gd name="connsiteY3" fmla="*/ 259250 h 259250"/>
              <a:gd name="connsiteX4" fmla="*/ 0 w 1903393"/>
              <a:gd name="connsiteY4" fmla="*/ 0 h 25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393" h="259250">
                <a:moveTo>
                  <a:pt x="0" y="0"/>
                </a:moveTo>
                <a:lnTo>
                  <a:pt x="1819018" y="0"/>
                </a:lnTo>
                <a:lnTo>
                  <a:pt x="1903393" y="259250"/>
                </a:lnTo>
                <a:lnTo>
                  <a:pt x="0" y="259250"/>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0" name="Rectangle 4"/>
          <p:cNvSpPr/>
          <p:nvPr userDrawn="1"/>
        </p:nvSpPr>
        <p:spPr>
          <a:xfrm flipH="1">
            <a:off x="5074920" y="3374136"/>
            <a:ext cx="1435608" cy="201168"/>
          </a:xfrm>
          <a:custGeom>
            <a:avLst/>
            <a:gdLst>
              <a:gd name="connsiteX0" fmla="*/ 0 w 1867766"/>
              <a:gd name="connsiteY0" fmla="*/ 0 h 259250"/>
              <a:gd name="connsiteX1" fmla="*/ 1867766 w 1867766"/>
              <a:gd name="connsiteY1" fmla="*/ 0 h 259250"/>
              <a:gd name="connsiteX2" fmla="*/ 1867766 w 1867766"/>
              <a:gd name="connsiteY2" fmla="*/ 259250 h 259250"/>
              <a:gd name="connsiteX3" fmla="*/ 0 w 1867766"/>
              <a:gd name="connsiteY3" fmla="*/ 259250 h 259250"/>
              <a:gd name="connsiteX4" fmla="*/ 0 w 1867766"/>
              <a:gd name="connsiteY4" fmla="*/ 0 h 259250"/>
              <a:gd name="connsiteX0" fmla="*/ 0 w 1998395"/>
              <a:gd name="connsiteY0" fmla="*/ 0 h 259250"/>
              <a:gd name="connsiteX1" fmla="*/ 1867766 w 1998395"/>
              <a:gd name="connsiteY1" fmla="*/ 0 h 259250"/>
              <a:gd name="connsiteX2" fmla="*/ 1998395 w 1998395"/>
              <a:gd name="connsiteY2" fmla="*/ 259250 h 259250"/>
              <a:gd name="connsiteX3" fmla="*/ 0 w 1998395"/>
              <a:gd name="connsiteY3" fmla="*/ 259250 h 259250"/>
              <a:gd name="connsiteX4" fmla="*/ 0 w 1998395"/>
              <a:gd name="connsiteY4" fmla="*/ 0 h 259250"/>
              <a:gd name="connsiteX0" fmla="*/ 0 w 1903393"/>
              <a:gd name="connsiteY0" fmla="*/ 0 h 259250"/>
              <a:gd name="connsiteX1" fmla="*/ 1867766 w 1903393"/>
              <a:gd name="connsiteY1" fmla="*/ 0 h 259250"/>
              <a:gd name="connsiteX2" fmla="*/ 1903393 w 1903393"/>
              <a:gd name="connsiteY2" fmla="*/ 259250 h 259250"/>
              <a:gd name="connsiteX3" fmla="*/ 0 w 1903393"/>
              <a:gd name="connsiteY3" fmla="*/ 259250 h 259250"/>
              <a:gd name="connsiteX4" fmla="*/ 0 w 1903393"/>
              <a:gd name="connsiteY4" fmla="*/ 0 h 259250"/>
              <a:gd name="connsiteX0" fmla="*/ 0 w 1903393"/>
              <a:gd name="connsiteY0" fmla="*/ 0 h 259250"/>
              <a:gd name="connsiteX1" fmla="*/ 1819018 w 1903393"/>
              <a:gd name="connsiteY1" fmla="*/ 0 h 259250"/>
              <a:gd name="connsiteX2" fmla="*/ 1903393 w 1903393"/>
              <a:gd name="connsiteY2" fmla="*/ 259250 h 259250"/>
              <a:gd name="connsiteX3" fmla="*/ 0 w 1903393"/>
              <a:gd name="connsiteY3" fmla="*/ 259250 h 259250"/>
              <a:gd name="connsiteX4" fmla="*/ 0 w 1903393"/>
              <a:gd name="connsiteY4" fmla="*/ 0 h 25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393" h="259250">
                <a:moveTo>
                  <a:pt x="0" y="0"/>
                </a:moveTo>
                <a:lnTo>
                  <a:pt x="1819018" y="0"/>
                </a:lnTo>
                <a:lnTo>
                  <a:pt x="1903393" y="259250"/>
                </a:lnTo>
                <a:lnTo>
                  <a:pt x="0" y="259250"/>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7" name="Text Placeholder 5"/>
          <p:cNvSpPr>
            <a:spLocks noGrp="1"/>
          </p:cNvSpPr>
          <p:nvPr>
            <p:ph type="body" sz="quarter" idx="42" hasCustomPrompt="1"/>
          </p:nvPr>
        </p:nvSpPr>
        <p:spPr>
          <a:xfrm>
            <a:off x="7022592" y="3345853"/>
            <a:ext cx="1298448" cy="256032"/>
          </a:xfrm>
          <a:prstGeom prst="rect">
            <a:avLst/>
          </a:prstGeom>
        </p:spPr>
        <p:txBody>
          <a:bodyPr lIns="91386" tIns="45696" rIns="91386" bIns="45696">
            <a:noAutofit/>
          </a:bodyPr>
          <a:lstStyle>
            <a:lvl1pPr marL="0" indent="0" algn="r">
              <a:buNone/>
              <a:defRPr sz="1100" b="1" baseline="0">
                <a:solidFill>
                  <a:schemeClr val="tx1">
                    <a:lumMod val="65000"/>
                    <a:lumOff val="35000"/>
                  </a:schemeClr>
                </a:solidFill>
                <a:latin typeface="+mn-lt"/>
              </a:defRPr>
            </a:lvl1pPr>
          </a:lstStyle>
          <a:p>
            <a:pPr lvl="0"/>
            <a:r>
              <a:rPr lang="en-US" dirty="0"/>
              <a:t>Action</a:t>
            </a:r>
          </a:p>
        </p:txBody>
      </p:sp>
      <p:sp>
        <p:nvSpPr>
          <p:cNvPr id="18" name="Text Placeholder 5"/>
          <p:cNvSpPr>
            <a:spLocks noGrp="1"/>
          </p:cNvSpPr>
          <p:nvPr>
            <p:ph type="body" sz="quarter" idx="43" hasCustomPrompt="1"/>
          </p:nvPr>
        </p:nvSpPr>
        <p:spPr>
          <a:xfrm>
            <a:off x="5074919" y="3347466"/>
            <a:ext cx="1339317" cy="256032"/>
          </a:xfrm>
          <a:prstGeom prst="rect">
            <a:avLst/>
          </a:prstGeom>
        </p:spPr>
        <p:txBody>
          <a:bodyPr lIns="91386" tIns="45696" rIns="91386" bIns="45696">
            <a:noAutofit/>
          </a:bodyPr>
          <a:lstStyle>
            <a:lvl1pPr marL="0" indent="0" algn="r">
              <a:buNone/>
              <a:defRPr sz="1100" b="1" baseline="0">
                <a:solidFill>
                  <a:schemeClr val="tx1">
                    <a:lumMod val="65000"/>
                    <a:lumOff val="35000"/>
                  </a:schemeClr>
                </a:solidFill>
                <a:latin typeface="+mn-lt"/>
              </a:defRPr>
            </a:lvl1pPr>
          </a:lstStyle>
          <a:p>
            <a:pPr lvl="0"/>
            <a:r>
              <a:rPr lang="en-US" dirty="0"/>
              <a:t>Action</a:t>
            </a:r>
          </a:p>
        </p:txBody>
      </p:sp>
      <p:sp>
        <p:nvSpPr>
          <p:cNvPr id="6" name="Isosceles Triangle 5"/>
          <p:cNvSpPr/>
          <p:nvPr userDrawn="1"/>
        </p:nvSpPr>
        <p:spPr>
          <a:xfrm>
            <a:off x="3858768" y="590542"/>
            <a:ext cx="572928" cy="1762454"/>
          </a:xfrm>
          <a:custGeom>
            <a:avLst/>
            <a:gdLst>
              <a:gd name="connsiteX0" fmla="*/ 0 w 1600200"/>
              <a:gd name="connsiteY0" fmla="*/ 1371600 h 1371600"/>
              <a:gd name="connsiteX1" fmla="*/ 800100 w 1600200"/>
              <a:gd name="connsiteY1" fmla="*/ 0 h 1371600"/>
              <a:gd name="connsiteX2" fmla="*/ 1600200 w 1600200"/>
              <a:gd name="connsiteY2" fmla="*/ 1371600 h 1371600"/>
              <a:gd name="connsiteX3" fmla="*/ 0 w 1600200"/>
              <a:gd name="connsiteY3" fmla="*/ 1371600 h 1371600"/>
              <a:gd name="connsiteX0" fmla="*/ 0 w 1695893"/>
              <a:gd name="connsiteY0" fmla="*/ 31897 h 1371600"/>
              <a:gd name="connsiteX1" fmla="*/ 895793 w 1695893"/>
              <a:gd name="connsiteY1" fmla="*/ 0 h 1371600"/>
              <a:gd name="connsiteX2" fmla="*/ 1695893 w 1695893"/>
              <a:gd name="connsiteY2" fmla="*/ 1371600 h 1371600"/>
              <a:gd name="connsiteX3" fmla="*/ 0 w 1695893"/>
              <a:gd name="connsiteY3" fmla="*/ 31897 h 1371600"/>
              <a:gd name="connsiteX0" fmla="*/ 0 w 895793"/>
              <a:gd name="connsiteY0" fmla="*/ 31897 h 1424763"/>
              <a:gd name="connsiteX1" fmla="*/ 895793 w 895793"/>
              <a:gd name="connsiteY1" fmla="*/ 0 h 1424763"/>
              <a:gd name="connsiteX2" fmla="*/ 196702 w 895793"/>
              <a:gd name="connsiteY2" fmla="*/ 1424763 h 1424763"/>
              <a:gd name="connsiteX3" fmla="*/ 0 w 895793"/>
              <a:gd name="connsiteY3" fmla="*/ 31897 h 1424763"/>
              <a:gd name="connsiteX0" fmla="*/ 0 w 831997"/>
              <a:gd name="connsiteY0" fmla="*/ 31897 h 1424763"/>
              <a:gd name="connsiteX1" fmla="*/ 831997 w 831997"/>
              <a:gd name="connsiteY1" fmla="*/ 0 h 1424763"/>
              <a:gd name="connsiteX2" fmla="*/ 132906 w 831997"/>
              <a:gd name="connsiteY2" fmla="*/ 1424763 h 1424763"/>
              <a:gd name="connsiteX3" fmla="*/ 0 w 831997"/>
              <a:gd name="connsiteY3" fmla="*/ 31897 h 1424763"/>
              <a:gd name="connsiteX0" fmla="*/ 0 w 576816"/>
              <a:gd name="connsiteY0" fmla="*/ 0 h 1392866"/>
              <a:gd name="connsiteX1" fmla="*/ 576816 w 576816"/>
              <a:gd name="connsiteY1" fmla="*/ 265815 h 1392866"/>
              <a:gd name="connsiteX2" fmla="*/ 132906 w 576816"/>
              <a:gd name="connsiteY2" fmla="*/ 1392866 h 1392866"/>
              <a:gd name="connsiteX3" fmla="*/ 0 w 576816"/>
              <a:gd name="connsiteY3" fmla="*/ 0 h 1392866"/>
              <a:gd name="connsiteX0" fmla="*/ 0 w 555551"/>
              <a:gd name="connsiteY0" fmla="*/ 0 h 1392866"/>
              <a:gd name="connsiteX1" fmla="*/ 555551 w 555551"/>
              <a:gd name="connsiteY1" fmla="*/ 233917 h 1392866"/>
              <a:gd name="connsiteX2" fmla="*/ 132906 w 555551"/>
              <a:gd name="connsiteY2" fmla="*/ 1392866 h 1392866"/>
              <a:gd name="connsiteX3" fmla="*/ 0 w 555551"/>
              <a:gd name="connsiteY3" fmla="*/ 0 h 1392866"/>
              <a:gd name="connsiteX0" fmla="*/ 0 w 580041"/>
              <a:gd name="connsiteY0" fmla="*/ 0 h 1674502"/>
              <a:gd name="connsiteX1" fmla="*/ 580041 w 580041"/>
              <a:gd name="connsiteY1" fmla="*/ 515553 h 1674502"/>
              <a:gd name="connsiteX2" fmla="*/ 157396 w 580041"/>
              <a:gd name="connsiteY2" fmla="*/ 1674502 h 1674502"/>
              <a:gd name="connsiteX3" fmla="*/ 0 w 580041"/>
              <a:gd name="connsiteY3" fmla="*/ 0 h 1674502"/>
              <a:gd name="connsiteX0" fmla="*/ 0 w 555550"/>
              <a:gd name="connsiteY0" fmla="*/ 0 h 1674502"/>
              <a:gd name="connsiteX1" fmla="*/ 555550 w 555550"/>
              <a:gd name="connsiteY1" fmla="*/ 331877 h 1674502"/>
              <a:gd name="connsiteX2" fmla="*/ 157396 w 555550"/>
              <a:gd name="connsiteY2" fmla="*/ 1674502 h 1674502"/>
              <a:gd name="connsiteX3" fmla="*/ 0 w 555550"/>
              <a:gd name="connsiteY3" fmla="*/ 0 h 1674502"/>
              <a:gd name="connsiteX0" fmla="*/ 0 w 555550"/>
              <a:gd name="connsiteY0" fmla="*/ 0 h 1686747"/>
              <a:gd name="connsiteX1" fmla="*/ 555550 w 555550"/>
              <a:gd name="connsiteY1" fmla="*/ 344122 h 1686747"/>
              <a:gd name="connsiteX2" fmla="*/ 157396 w 555550"/>
              <a:gd name="connsiteY2" fmla="*/ 1686747 h 1686747"/>
              <a:gd name="connsiteX3" fmla="*/ 0 w 555550"/>
              <a:gd name="connsiteY3" fmla="*/ 0 h 1686747"/>
              <a:gd name="connsiteX0" fmla="*/ 0 w 555550"/>
              <a:gd name="connsiteY0" fmla="*/ 0 h 1698991"/>
              <a:gd name="connsiteX1" fmla="*/ 555550 w 555550"/>
              <a:gd name="connsiteY1" fmla="*/ 344122 h 1698991"/>
              <a:gd name="connsiteX2" fmla="*/ 169641 w 555550"/>
              <a:gd name="connsiteY2" fmla="*/ 1698991 h 1698991"/>
              <a:gd name="connsiteX3" fmla="*/ 0 w 555550"/>
              <a:gd name="connsiteY3" fmla="*/ 0 h 1698991"/>
              <a:gd name="connsiteX0" fmla="*/ 0 w 555550"/>
              <a:gd name="connsiteY0" fmla="*/ 0 h 1698991"/>
              <a:gd name="connsiteX1" fmla="*/ 555550 w 555550"/>
              <a:gd name="connsiteY1" fmla="*/ 344122 h 1698991"/>
              <a:gd name="connsiteX2" fmla="*/ 194131 w 555550"/>
              <a:gd name="connsiteY2" fmla="*/ 1698991 h 1698991"/>
              <a:gd name="connsiteX3" fmla="*/ 0 w 555550"/>
              <a:gd name="connsiteY3" fmla="*/ 0 h 1698991"/>
              <a:gd name="connsiteX0" fmla="*/ 0 w 555550"/>
              <a:gd name="connsiteY0" fmla="*/ 0 h 1674501"/>
              <a:gd name="connsiteX1" fmla="*/ 555550 w 555550"/>
              <a:gd name="connsiteY1" fmla="*/ 344122 h 1674501"/>
              <a:gd name="connsiteX2" fmla="*/ 169641 w 555550"/>
              <a:gd name="connsiteY2" fmla="*/ 1674501 h 1674501"/>
              <a:gd name="connsiteX3" fmla="*/ 0 w 555550"/>
              <a:gd name="connsiteY3" fmla="*/ 0 h 1674501"/>
              <a:gd name="connsiteX0" fmla="*/ 0 w 592285"/>
              <a:gd name="connsiteY0" fmla="*/ 0 h 1686746"/>
              <a:gd name="connsiteX1" fmla="*/ 592285 w 592285"/>
              <a:gd name="connsiteY1" fmla="*/ 356367 h 1686746"/>
              <a:gd name="connsiteX2" fmla="*/ 206376 w 592285"/>
              <a:gd name="connsiteY2" fmla="*/ 1686746 h 1686746"/>
              <a:gd name="connsiteX3" fmla="*/ 0 w 592285"/>
              <a:gd name="connsiteY3" fmla="*/ 0 h 1686746"/>
              <a:gd name="connsiteX0" fmla="*/ 0 w 592285"/>
              <a:gd name="connsiteY0" fmla="*/ 0 h 1601031"/>
              <a:gd name="connsiteX1" fmla="*/ 592285 w 592285"/>
              <a:gd name="connsiteY1" fmla="*/ 356367 h 1601031"/>
              <a:gd name="connsiteX2" fmla="*/ 194132 w 592285"/>
              <a:gd name="connsiteY2" fmla="*/ 1601031 h 1601031"/>
              <a:gd name="connsiteX3" fmla="*/ 0 w 592285"/>
              <a:gd name="connsiteY3" fmla="*/ 0 h 1601031"/>
              <a:gd name="connsiteX0" fmla="*/ 0 w 518815"/>
              <a:gd name="connsiteY0" fmla="*/ 0 h 1601031"/>
              <a:gd name="connsiteX1" fmla="*/ 518815 w 518815"/>
              <a:gd name="connsiteY1" fmla="*/ 356367 h 1601031"/>
              <a:gd name="connsiteX2" fmla="*/ 194132 w 518815"/>
              <a:gd name="connsiteY2" fmla="*/ 1601031 h 1601031"/>
              <a:gd name="connsiteX3" fmla="*/ 0 w 518815"/>
              <a:gd name="connsiteY3" fmla="*/ 0 h 1601031"/>
              <a:gd name="connsiteX0" fmla="*/ 0 w 482080"/>
              <a:gd name="connsiteY0" fmla="*/ 0 h 1601031"/>
              <a:gd name="connsiteX1" fmla="*/ 482080 w 482080"/>
              <a:gd name="connsiteY1" fmla="*/ 221671 h 1601031"/>
              <a:gd name="connsiteX2" fmla="*/ 194132 w 482080"/>
              <a:gd name="connsiteY2" fmla="*/ 1601031 h 1601031"/>
              <a:gd name="connsiteX3" fmla="*/ 0 w 482080"/>
              <a:gd name="connsiteY3" fmla="*/ 0 h 1601031"/>
              <a:gd name="connsiteX0" fmla="*/ 0 w 482080"/>
              <a:gd name="connsiteY0" fmla="*/ 0 h 1613276"/>
              <a:gd name="connsiteX1" fmla="*/ 482080 w 482080"/>
              <a:gd name="connsiteY1" fmla="*/ 221671 h 1613276"/>
              <a:gd name="connsiteX2" fmla="*/ 194132 w 482080"/>
              <a:gd name="connsiteY2" fmla="*/ 1613276 h 1613276"/>
              <a:gd name="connsiteX3" fmla="*/ 0 w 482080"/>
              <a:gd name="connsiteY3" fmla="*/ 0 h 1613276"/>
              <a:gd name="connsiteX0" fmla="*/ 0 w 469835"/>
              <a:gd name="connsiteY0" fmla="*/ 0 h 1613276"/>
              <a:gd name="connsiteX1" fmla="*/ 469835 w 469835"/>
              <a:gd name="connsiteY1" fmla="*/ 478816 h 1613276"/>
              <a:gd name="connsiteX2" fmla="*/ 194132 w 469835"/>
              <a:gd name="connsiteY2" fmla="*/ 1613276 h 1613276"/>
              <a:gd name="connsiteX3" fmla="*/ 0 w 469835"/>
              <a:gd name="connsiteY3" fmla="*/ 0 h 1613276"/>
              <a:gd name="connsiteX0" fmla="*/ 0 w 482080"/>
              <a:gd name="connsiteY0" fmla="*/ 0 h 1613276"/>
              <a:gd name="connsiteX1" fmla="*/ 482080 w 482080"/>
              <a:gd name="connsiteY1" fmla="*/ 368612 h 1613276"/>
              <a:gd name="connsiteX2" fmla="*/ 194132 w 482080"/>
              <a:gd name="connsiteY2" fmla="*/ 1613276 h 1613276"/>
              <a:gd name="connsiteX3" fmla="*/ 0 w 482080"/>
              <a:gd name="connsiteY3" fmla="*/ 0 h 1613276"/>
              <a:gd name="connsiteX0" fmla="*/ 0 w 503389"/>
              <a:gd name="connsiteY0" fmla="*/ 0 h 1623930"/>
              <a:gd name="connsiteX1" fmla="*/ 503389 w 503389"/>
              <a:gd name="connsiteY1" fmla="*/ 379266 h 1623930"/>
              <a:gd name="connsiteX2" fmla="*/ 215441 w 503389"/>
              <a:gd name="connsiteY2" fmla="*/ 1623930 h 1623930"/>
              <a:gd name="connsiteX3" fmla="*/ 0 w 503389"/>
              <a:gd name="connsiteY3" fmla="*/ 0 h 1623930"/>
              <a:gd name="connsiteX0" fmla="*/ 0 w 503389"/>
              <a:gd name="connsiteY0" fmla="*/ 0 h 1634584"/>
              <a:gd name="connsiteX1" fmla="*/ 503389 w 503389"/>
              <a:gd name="connsiteY1" fmla="*/ 379266 h 1634584"/>
              <a:gd name="connsiteX2" fmla="*/ 279370 w 503389"/>
              <a:gd name="connsiteY2" fmla="*/ 1634584 h 1634584"/>
              <a:gd name="connsiteX3" fmla="*/ 0 w 503389"/>
              <a:gd name="connsiteY3" fmla="*/ 0 h 1634584"/>
              <a:gd name="connsiteX0" fmla="*/ 0 w 503389"/>
              <a:gd name="connsiteY0" fmla="*/ 0 h 1634584"/>
              <a:gd name="connsiteX1" fmla="*/ 503389 w 503389"/>
              <a:gd name="connsiteY1" fmla="*/ 379266 h 1634584"/>
              <a:gd name="connsiteX2" fmla="*/ 311335 w 503389"/>
              <a:gd name="connsiteY2" fmla="*/ 1634584 h 1634584"/>
              <a:gd name="connsiteX3" fmla="*/ 0 w 503389"/>
              <a:gd name="connsiteY3" fmla="*/ 0 h 1634584"/>
              <a:gd name="connsiteX0" fmla="*/ 0 w 514043"/>
              <a:gd name="connsiteY0" fmla="*/ 0 h 1645238"/>
              <a:gd name="connsiteX1" fmla="*/ 514043 w 514043"/>
              <a:gd name="connsiteY1" fmla="*/ 389920 h 1645238"/>
              <a:gd name="connsiteX2" fmla="*/ 321989 w 514043"/>
              <a:gd name="connsiteY2" fmla="*/ 1645238 h 1645238"/>
              <a:gd name="connsiteX3" fmla="*/ 0 w 514043"/>
              <a:gd name="connsiteY3" fmla="*/ 0 h 1645238"/>
              <a:gd name="connsiteX0" fmla="*/ 0 w 514043"/>
              <a:gd name="connsiteY0" fmla="*/ 0 h 1581309"/>
              <a:gd name="connsiteX1" fmla="*/ 514043 w 514043"/>
              <a:gd name="connsiteY1" fmla="*/ 389920 h 1581309"/>
              <a:gd name="connsiteX2" fmla="*/ 300679 w 514043"/>
              <a:gd name="connsiteY2" fmla="*/ 1581309 h 1581309"/>
              <a:gd name="connsiteX3" fmla="*/ 0 w 514043"/>
              <a:gd name="connsiteY3" fmla="*/ 0 h 1581309"/>
            </a:gdLst>
            <a:ahLst/>
            <a:cxnLst>
              <a:cxn ang="0">
                <a:pos x="connsiteX0" y="connsiteY0"/>
              </a:cxn>
              <a:cxn ang="0">
                <a:pos x="connsiteX1" y="connsiteY1"/>
              </a:cxn>
              <a:cxn ang="0">
                <a:pos x="connsiteX2" y="connsiteY2"/>
              </a:cxn>
              <a:cxn ang="0">
                <a:pos x="connsiteX3" y="connsiteY3"/>
              </a:cxn>
            </a:cxnLst>
            <a:rect l="l" t="t" r="r" b="b"/>
            <a:pathLst>
              <a:path w="514043" h="1581309">
                <a:moveTo>
                  <a:pt x="0" y="0"/>
                </a:moveTo>
                <a:lnTo>
                  <a:pt x="514043" y="389920"/>
                </a:lnTo>
                <a:lnTo>
                  <a:pt x="300679" y="1581309"/>
                </a:lnTo>
                <a:lnTo>
                  <a:pt x="0"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5"/>
          <p:cNvSpPr/>
          <p:nvPr userDrawn="1"/>
        </p:nvSpPr>
        <p:spPr>
          <a:xfrm>
            <a:off x="0" y="4133088"/>
            <a:ext cx="4320035" cy="609600"/>
          </a:xfrm>
          <a:custGeom>
            <a:avLst/>
            <a:gdLst>
              <a:gd name="connsiteX0" fmla="*/ 0 w 1600200"/>
              <a:gd name="connsiteY0" fmla="*/ 1371600 h 1371600"/>
              <a:gd name="connsiteX1" fmla="*/ 800100 w 1600200"/>
              <a:gd name="connsiteY1" fmla="*/ 0 h 1371600"/>
              <a:gd name="connsiteX2" fmla="*/ 1600200 w 1600200"/>
              <a:gd name="connsiteY2" fmla="*/ 1371600 h 1371600"/>
              <a:gd name="connsiteX3" fmla="*/ 0 w 1600200"/>
              <a:gd name="connsiteY3" fmla="*/ 1371600 h 1371600"/>
              <a:gd name="connsiteX0" fmla="*/ 0 w 1695893"/>
              <a:gd name="connsiteY0" fmla="*/ 31897 h 1371600"/>
              <a:gd name="connsiteX1" fmla="*/ 895793 w 1695893"/>
              <a:gd name="connsiteY1" fmla="*/ 0 h 1371600"/>
              <a:gd name="connsiteX2" fmla="*/ 1695893 w 1695893"/>
              <a:gd name="connsiteY2" fmla="*/ 1371600 h 1371600"/>
              <a:gd name="connsiteX3" fmla="*/ 0 w 1695893"/>
              <a:gd name="connsiteY3" fmla="*/ 31897 h 1371600"/>
              <a:gd name="connsiteX0" fmla="*/ 0 w 895793"/>
              <a:gd name="connsiteY0" fmla="*/ 31897 h 1424763"/>
              <a:gd name="connsiteX1" fmla="*/ 895793 w 895793"/>
              <a:gd name="connsiteY1" fmla="*/ 0 h 1424763"/>
              <a:gd name="connsiteX2" fmla="*/ 196702 w 895793"/>
              <a:gd name="connsiteY2" fmla="*/ 1424763 h 1424763"/>
              <a:gd name="connsiteX3" fmla="*/ 0 w 895793"/>
              <a:gd name="connsiteY3" fmla="*/ 31897 h 1424763"/>
              <a:gd name="connsiteX0" fmla="*/ 0 w 831997"/>
              <a:gd name="connsiteY0" fmla="*/ 31897 h 1424763"/>
              <a:gd name="connsiteX1" fmla="*/ 831997 w 831997"/>
              <a:gd name="connsiteY1" fmla="*/ 0 h 1424763"/>
              <a:gd name="connsiteX2" fmla="*/ 132906 w 831997"/>
              <a:gd name="connsiteY2" fmla="*/ 1424763 h 1424763"/>
              <a:gd name="connsiteX3" fmla="*/ 0 w 831997"/>
              <a:gd name="connsiteY3" fmla="*/ 31897 h 1424763"/>
              <a:gd name="connsiteX0" fmla="*/ 0 w 576816"/>
              <a:gd name="connsiteY0" fmla="*/ 0 h 1392866"/>
              <a:gd name="connsiteX1" fmla="*/ 576816 w 576816"/>
              <a:gd name="connsiteY1" fmla="*/ 265815 h 1392866"/>
              <a:gd name="connsiteX2" fmla="*/ 132906 w 576816"/>
              <a:gd name="connsiteY2" fmla="*/ 1392866 h 1392866"/>
              <a:gd name="connsiteX3" fmla="*/ 0 w 576816"/>
              <a:gd name="connsiteY3" fmla="*/ 0 h 1392866"/>
              <a:gd name="connsiteX0" fmla="*/ 0 w 555551"/>
              <a:gd name="connsiteY0" fmla="*/ 0 h 1392866"/>
              <a:gd name="connsiteX1" fmla="*/ 555551 w 555551"/>
              <a:gd name="connsiteY1" fmla="*/ 233917 h 1392866"/>
              <a:gd name="connsiteX2" fmla="*/ 132906 w 555551"/>
              <a:gd name="connsiteY2" fmla="*/ 1392866 h 1392866"/>
              <a:gd name="connsiteX3" fmla="*/ 0 w 555551"/>
              <a:gd name="connsiteY3" fmla="*/ 0 h 1392866"/>
              <a:gd name="connsiteX0" fmla="*/ 0 w 2097271"/>
              <a:gd name="connsiteY0" fmla="*/ 861237 h 1158949"/>
              <a:gd name="connsiteX1" fmla="*/ 2097271 w 2097271"/>
              <a:gd name="connsiteY1" fmla="*/ 0 h 1158949"/>
              <a:gd name="connsiteX2" fmla="*/ 1674626 w 2097271"/>
              <a:gd name="connsiteY2" fmla="*/ 1158949 h 1158949"/>
              <a:gd name="connsiteX3" fmla="*/ 0 w 2097271"/>
              <a:gd name="connsiteY3" fmla="*/ 861237 h 1158949"/>
              <a:gd name="connsiteX0" fmla="*/ 0 w 2490676"/>
              <a:gd name="connsiteY0" fmla="*/ 191386 h 489098"/>
              <a:gd name="connsiteX1" fmla="*/ 2490676 w 2490676"/>
              <a:gd name="connsiteY1" fmla="*/ 0 h 489098"/>
              <a:gd name="connsiteX2" fmla="*/ 1674626 w 2490676"/>
              <a:gd name="connsiteY2" fmla="*/ 489098 h 489098"/>
              <a:gd name="connsiteX3" fmla="*/ 0 w 2490676"/>
              <a:gd name="connsiteY3" fmla="*/ 191386 h 489098"/>
              <a:gd name="connsiteX0" fmla="*/ 0 w 2490676"/>
              <a:gd name="connsiteY0" fmla="*/ 191386 h 1084522"/>
              <a:gd name="connsiteX1" fmla="*/ 2490676 w 2490676"/>
              <a:gd name="connsiteY1" fmla="*/ 0 h 1084522"/>
              <a:gd name="connsiteX2" fmla="*/ 2099929 w 2490676"/>
              <a:gd name="connsiteY2" fmla="*/ 1084522 h 1084522"/>
              <a:gd name="connsiteX3" fmla="*/ 0 w 2490676"/>
              <a:gd name="connsiteY3" fmla="*/ 191386 h 1084522"/>
              <a:gd name="connsiteX0" fmla="*/ 0 w 2533206"/>
              <a:gd name="connsiteY0" fmla="*/ 212651 h 1105787"/>
              <a:gd name="connsiteX1" fmla="*/ 2533206 w 2533206"/>
              <a:gd name="connsiteY1" fmla="*/ 0 h 1105787"/>
              <a:gd name="connsiteX2" fmla="*/ 2099929 w 2533206"/>
              <a:gd name="connsiteY2" fmla="*/ 1105787 h 1105787"/>
              <a:gd name="connsiteX3" fmla="*/ 0 w 2533206"/>
              <a:gd name="connsiteY3" fmla="*/ 212651 h 1105787"/>
              <a:gd name="connsiteX0" fmla="*/ 0 w 2458778"/>
              <a:gd name="connsiteY0" fmla="*/ 223284 h 1105787"/>
              <a:gd name="connsiteX1" fmla="*/ 2458778 w 2458778"/>
              <a:gd name="connsiteY1" fmla="*/ 0 h 1105787"/>
              <a:gd name="connsiteX2" fmla="*/ 2025501 w 2458778"/>
              <a:gd name="connsiteY2" fmla="*/ 1105787 h 1105787"/>
              <a:gd name="connsiteX3" fmla="*/ 0 w 2458778"/>
              <a:gd name="connsiteY3" fmla="*/ 223284 h 1105787"/>
              <a:gd name="connsiteX0" fmla="*/ 0 w 2443366"/>
              <a:gd name="connsiteY0" fmla="*/ 347066 h 1229569"/>
              <a:gd name="connsiteX1" fmla="*/ 2443366 w 2443366"/>
              <a:gd name="connsiteY1" fmla="*/ 0 h 1229569"/>
              <a:gd name="connsiteX2" fmla="*/ 2025501 w 2443366"/>
              <a:gd name="connsiteY2" fmla="*/ 1229569 h 1229569"/>
              <a:gd name="connsiteX3" fmla="*/ 0 w 2443366"/>
              <a:gd name="connsiteY3" fmla="*/ 347066 h 1229569"/>
              <a:gd name="connsiteX0" fmla="*/ 0 w 2474189"/>
              <a:gd name="connsiteY0" fmla="*/ 322309 h 1204812"/>
              <a:gd name="connsiteX1" fmla="*/ 2474189 w 2474189"/>
              <a:gd name="connsiteY1" fmla="*/ 0 h 1204812"/>
              <a:gd name="connsiteX2" fmla="*/ 2025501 w 2474189"/>
              <a:gd name="connsiteY2" fmla="*/ 1204812 h 1204812"/>
              <a:gd name="connsiteX3" fmla="*/ 0 w 2474189"/>
              <a:gd name="connsiteY3" fmla="*/ 322309 h 1204812"/>
              <a:gd name="connsiteX0" fmla="*/ 0 w 2505012"/>
              <a:gd name="connsiteY0" fmla="*/ 272795 h 1204812"/>
              <a:gd name="connsiteX1" fmla="*/ 2505012 w 2505012"/>
              <a:gd name="connsiteY1" fmla="*/ 0 h 1204812"/>
              <a:gd name="connsiteX2" fmla="*/ 2056324 w 2505012"/>
              <a:gd name="connsiteY2" fmla="*/ 1204812 h 1204812"/>
              <a:gd name="connsiteX3" fmla="*/ 0 w 2505012"/>
              <a:gd name="connsiteY3" fmla="*/ 272795 h 1204812"/>
              <a:gd name="connsiteX0" fmla="*/ 0 w 4369846"/>
              <a:gd name="connsiteY0" fmla="*/ 495603 h 1204812"/>
              <a:gd name="connsiteX1" fmla="*/ 4369846 w 4369846"/>
              <a:gd name="connsiteY1" fmla="*/ 0 h 1204812"/>
              <a:gd name="connsiteX2" fmla="*/ 3921158 w 4369846"/>
              <a:gd name="connsiteY2" fmla="*/ 1204812 h 1204812"/>
              <a:gd name="connsiteX3" fmla="*/ 0 w 4369846"/>
              <a:gd name="connsiteY3" fmla="*/ 495603 h 1204812"/>
              <a:gd name="connsiteX0" fmla="*/ 0 w 4785967"/>
              <a:gd name="connsiteY0" fmla="*/ 495603 h 1204812"/>
              <a:gd name="connsiteX1" fmla="*/ 4785967 w 4785967"/>
              <a:gd name="connsiteY1" fmla="*/ 0 h 1204812"/>
              <a:gd name="connsiteX2" fmla="*/ 3921158 w 4785967"/>
              <a:gd name="connsiteY2" fmla="*/ 1204812 h 1204812"/>
              <a:gd name="connsiteX3" fmla="*/ 0 w 4785967"/>
              <a:gd name="connsiteY3" fmla="*/ 495603 h 1204812"/>
              <a:gd name="connsiteX0" fmla="*/ 0 w 4863026"/>
              <a:gd name="connsiteY0" fmla="*/ 520360 h 1229569"/>
              <a:gd name="connsiteX1" fmla="*/ 4863026 w 4863026"/>
              <a:gd name="connsiteY1" fmla="*/ 0 h 1229569"/>
              <a:gd name="connsiteX2" fmla="*/ 3921158 w 4863026"/>
              <a:gd name="connsiteY2" fmla="*/ 1229569 h 1229569"/>
              <a:gd name="connsiteX3" fmla="*/ 0 w 4863026"/>
              <a:gd name="connsiteY3" fmla="*/ 520360 h 1229569"/>
              <a:gd name="connsiteX0" fmla="*/ 0 w 4863026"/>
              <a:gd name="connsiteY0" fmla="*/ 520360 h 1006763"/>
              <a:gd name="connsiteX1" fmla="*/ 4863026 w 4863026"/>
              <a:gd name="connsiteY1" fmla="*/ 0 h 1006763"/>
              <a:gd name="connsiteX2" fmla="*/ 4121513 w 4863026"/>
              <a:gd name="connsiteY2" fmla="*/ 1006763 h 1006763"/>
              <a:gd name="connsiteX3" fmla="*/ 0 w 4863026"/>
              <a:gd name="connsiteY3" fmla="*/ 520360 h 1006763"/>
              <a:gd name="connsiteX0" fmla="*/ 0 w 4708907"/>
              <a:gd name="connsiteY0" fmla="*/ 520360 h 1006763"/>
              <a:gd name="connsiteX1" fmla="*/ 4708907 w 4708907"/>
              <a:gd name="connsiteY1" fmla="*/ 0 h 1006763"/>
              <a:gd name="connsiteX2" fmla="*/ 4121513 w 4708907"/>
              <a:gd name="connsiteY2" fmla="*/ 1006763 h 1006763"/>
              <a:gd name="connsiteX3" fmla="*/ 0 w 4708907"/>
              <a:gd name="connsiteY3" fmla="*/ 520360 h 1006763"/>
              <a:gd name="connsiteX0" fmla="*/ 0 w 4708907"/>
              <a:gd name="connsiteY0" fmla="*/ 520360 h 858224"/>
              <a:gd name="connsiteX1" fmla="*/ 4708907 w 4708907"/>
              <a:gd name="connsiteY1" fmla="*/ 0 h 858224"/>
              <a:gd name="connsiteX2" fmla="*/ 4429750 w 4708907"/>
              <a:gd name="connsiteY2" fmla="*/ 858224 h 858224"/>
              <a:gd name="connsiteX3" fmla="*/ 0 w 4708907"/>
              <a:gd name="connsiteY3" fmla="*/ 520360 h 858224"/>
              <a:gd name="connsiteX0" fmla="*/ 0 w 4708907"/>
              <a:gd name="connsiteY0" fmla="*/ 520360 h 1081032"/>
              <a:gd name="connsiteX1" fmla="*/ 4708907 w 4708907"/>
              <a:gd name="connsiteY1" fmla="*/ 0 h 1081032"/>
              <a:gd name="connsiteX2" fmla="*/ 900436 w 4708907"/>
              <a:gd name="connsiteY2" fmla="*/ 1081032 h 1081032"/>
              <a:gd name="connsiteX3" fmla="*/ 0 w 4708907"/>
              <a:gd name="connsiteY3" fmla="*/ 520360 h 1081032"/>
              <a:gd name="connsiteX0" fmla="*/ 0 w 4863025"/>
              <a:gd name="connsiteY0" fmla="*/ 545115 h 1105787"/>
              <a:gd name="connsiteX1" fmla="*/ 4863025 w 4863025"/>
              <a:gd name="connsiteY1" fmla="*/ 0 h 1105787"/>
              <a:gd name="connsiteX2" fmla="*/ 900436 w 4863025"/>
              <a:gd name="connsiteY2" fmla="*/ 1105787 h 1105787"/>
              <a:gd name="connsiteX3" fmla="*/ 0 w 4863025"/>
              <a:gd name="connsiteY3" fmla="*/ 545115 h 1105787"/>
              <a:gd name="connsiteX0" fmla="*/ 0 w 4878437"/>
              <a:gd name="connsiteY0" fmla="*/ 545115 h 1105787"/>
              <a:gd name="connsiteX1" fmla="*/ 4878437 w 4878437"/>
              <a:gd name="connsiteY1" fmla="*/ 0 h 1105787"/>
              <a:gd name="connsiteX2" fmla="*/ 900436 w 4878437"/>
              <a:gd name="connsiteY2" fmla="*/ 1105787 h 1105787"/>
              <a:gd name="connsiteX3" fmla="*/ 0 w 4878437"/>
              <a:gd name="connsiteY3" fmla="*/ 545115 h 1105787"/>
            </a:gdLst>
            <a:ahLst/>
            <a:cxnLst>
              <a:cxn ang="0">
                <a:pos x="connsiteX0" y="connsiteY0"/>
              </a:cxn>
              <a:cxn ang="0">
                <a:pos x="connsiteX1" y="connsiteY1"/>
              </a:cxn>
              <a:cxn ang="0">
                <a:pos x="connsiteX2" y="connsiteY2"/>
              </a:cxn>
              <a:cxn ang="0">
                <a:pos x="connsiteX3" y="connsiteY3"/>
              </a:cxn>
            </a:cxnLst>
            <a:rect l="l" t="t" r="r" b="b"/>
            <a:pathLst>
              <a:path w="4878437" h="1105787">
                <a:moveTo>
                  <a:pt x="0" y="545115"/>
                </a:moveTo>
                <a:lnTo>
                  <a:pt x="4878437" y="0"/>
                </a:lnTo>
                <a:lnTo>
                  <a:pt x="900436" y="1105787"/>
                </a:lnTo>
                <a:lnTo>
                  <a:pt x="0" y="545115"/>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userDrawn="1"/>
        </p:nvCxnSpPr>
        <p:spPr>
          <a:xfrm flipH="1">
            <a:off x="5562600" y="1453896"/>
            <a:ext cx="3113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0" name="Text Placeholder 27"/>
          <p:cNvSpPr>
            <a:spLocks noGrp="1"/>
          </p:cNvSpPr>
          <p:nvPr>
            <p:ph type="body" sz="quarter" idx="16" hasCustomPrompt="1"/>
          </p:nvPr>
        </p:nvSpPr>
        <p:spPr>
          <a:xfrm>
            <a:off x="5562600" y="979932"/>
            <a:ext cx="3208020" cy="457200"/>
          </a:xfrm>
          <a:prstGeom prst="rect">
            <a:avLst/>
          </a:prstGeom>
        </p:spPr>
        <p:txBody>
          <a:bodyPr/>
          <a:lstStyle>
            <a:lvl1pPr marL="0" indent="0" algn="r">
              <a:buNone/>
              <a:defRPr sz="2800" b="0" spc="-100" baseline="0">
                <a:solidFill>
                  <a:srgbClr val="EB2429"/>
                </a:solidFill>
              </a:defRPr>
            </a:lvl1pPr>
          </a:lstStyle>
          <a:p>
            <a:pPr lvl="0"/>
            <a:r>
              <a:rPr lang="en-US" dirty="0"/>
              <a:t>CASE STUDY</a:t>
            </a:r>
          </a:p>
        </p:txBody>
      </p:sp>
      <p:sp>
        <p:nvSpPr>
          <p:cNvPr id="4" name="Picture Placeholder 3"/>
          <p:cNvSpPr>
            <a:spLocks noGrp="1"/>
          </p:cNvSpPr>
          <p:nvPr>
            <p:ph type="pic" sz="quarter" idx="17"/>
          </p:nvPr>
        </p:nvSpPr>
        <p:spPr>
          <a:xfrm>
            <a:off x="-8537" y="590550"/>
            <a:ext cx="4497524" cy="3796857"/>
          </a:xfrm>
          <a:custGeom>
            <a:avLst/>
            <a:gdLst>
              <a:gd name="connsiteX0" fmla="*/ 0 w 3581400"/>
              <a:gd name="connsiteY0" fmla="*/ 0 h 3687676"/>
              <a:gd name="connsiteX1" fmla="*/ 3581400 w 3581400"/>
              <a:gd name="connsiteY1" fmla="*/ 0 h 3687676"/>
              <a:gd name="connsiteX2" fmla="*/ 3581400 w 3581400"/>
              <a:gd name="connsiteY2" fmla="*/ 3687676 h 3687676"/>
              <a:gd name="connsiteX3" fmla="*/ 0 w 3581400"/>
              <a:gd name="connsiteY3" fmla="*/ 3687676 h 3687676"/>
              <a:gd name="connsiteX4" fmla="*/ 0 w 3581400"/>
              <a:gd name="connsiteY4" fmla="*/ 0 h 3687676"/>
              <a:gd name="connsiteX0" fmla="*/ 0 w 3581400"/>
              <a:gd name="connsiteY0" fmla="*/ 0 h 3687676"/>
              <a:gd name="connsiteX1" fmla="*/ 3581400 w 3581400"/>
              <a:gd name="connsiteY1" fmla="*/ 0 h 3687676"/>
              <a:gd name="connsiteX2" fmla="*/ 3144672 w 3581400"/>
              <a:gd name="connsiteY2" fmla="*/ 3332834 h 3687676"/>
              <a:gd name="connsiteX3" fmla="*/ 0 w 3581400"/>
              <a:gd name="connsiteY3" fmla="*/ 3687676 h 3687676"/>
              <a:gd name="connsiteX4" fmla="*/ 0 w 3581400"/>
              <a:gd name="connsiteY4" fmla="*/ 0 h 3687676"/>
              <a:gd name="connsiteX0" fmla="*/ 0 w 3144672"/>
              <a:gd name="connsiteY0" fmla="*/ 109182 h 3796858"/>
              <a:gd name="connsiteX1" fmla="*/ 2817125 w 3144672"/>
              <a:gd name="connsiteY1" fmla="*/ 0 h 3796858"/>
              <a:gd name="connsiteX2" fmla="*/ 3144672 w 3144672"/>
              <a:gd name="connsiteY2" fmla="*/ 3442016 h 3796858"/>
              <a:gd name="connsiteX3" fmla="*/ 0 w 3144672"/>
              <a:gd name="connsiteY3" fmla="*/ 3796858 h 3796858"/>
              <a:gd name="connsiteX4" fmla="*/ 0 w 3144672"/>
              <a:gd name="connsiteY4" fmla="*/ 109182 h 3796858"/>
              <a:gd name="connsiteX0" fmla="*/ 0 w 3144672"/>
              <a:gd name="connsiteY0" fmla="*/ 109182 h 3783210"/>
              <a:gd name="connsiteX1" fmla="*/ 2817125 w 3144672"/>
              <a:gd name="connsiteY1" fmla="*/ 0 h 3783210"/>
              <a:gd name="connsiteX2" fmla="*/ 3144672 w 3144672"/>
              <a:gd name="connsiteY2" fmla="*/ 3442016 h 3783210"/>
              <a:gd name="connsiteX3" fmla="*/ 0 w 3144672"/>
              <a:gd name="connsiteY3" fmla="*/ 3783210 h 3783210"/>
              <a:gd name="connsiteX4" fmla="*/ 0 w 3144672"/>
              <a:gd name="connsiteY4" fmla="*/ 109182 h 3783210"/>
              <a:gd name="connsiteX0" fmla="*/ 0 w 3144672"/>
              <a:gd name="connsiteY0" fmla="*/ 136477 h 3783210"/>
              <a:gd name="connsiteX1" fmla="*/ 2817125 w 3144672"/>
              <a:gd name="connsiteY1" fmla="*/ 0 h 3783210"/>
              <a:gd name="connsiteX2" fmla="*/ 3144672 w 3144672"/>
              <a:gd name="connsiteY2" fmla="*/ 3442016 h 3783210"/>
              <a:gd name="connsiteX3" fmla="*/ 0 w 3144672"/>
              <a:gd name="connsiteY3" fmla="*/ 3783210 h 3783210"/>
              <a:gd name="connsiteX4" fmla="*/ 0 w 3144672"/>
              <a:gd name="connsiteY4" fmla="*/ 136477 h 3783210"/>
              <a:gd name="connsiteX0" fmla="*/ 27296 w 3171968"/>
              <a:gd name="connsiteY0" fmla="*/ 136477 h 3755914"/>
              <a:gd name="connsiteX1" fmla="*/ 2844421 w 3171968"/>
              <a:gd name="connsiteY1" fmla="*/ 0 h 3755914"/>
              <a:gd name="connsiteX2" fmla="*/ 3171968 w 3171968"/>
              <a:gd name="connsiteY2" fmla="*/ 3442016 h 3755914"/>
              <a:gd name="connsiteX3" fmla="*/ 0 w 3171968"/>
              <a:gd name="connsiteY3" fmla="*/ 3755914 h 3755914"/>
              <a:gd name="connsiteX4" fmla="*/ 27296 w 3171968"/>
              <a:gd name="connsiteY4" fmla="*/ 136477 h 3755914"/>
              <a:gd name="connsiteX0" fmla="*/ 27296 w 3158321"/>
              <a:gd name="connsiteY0" fmla="*/ 136477 h 3755914"/>
              <a:gd name="connsiteX1" fmla="*/ 2844421 w 3158321"/>
              <a:gd name="connsiteY1" fmla="*/ 0 h 3755914"/>
              <a:gd name="connsiteX2" fmla="*/ 3158321 w 3158321"/>
              <a:gd name="connsiteY2" fmla="*/ 3455663 h 3755914"/>
              <a:gd name="connsiteX3" fmla="*/ 0 w 3158321"/>
              <a:gd name="connsiteY3" fmla="*/ 3755914 h 3755914"/>
              <a:gd name="connsiteX4" fmla="*/ 27296 w 3158321"/>
              <a:gd name="connsiteY4" fmla="*/ 136477 h 3755914"/>
              <a:gd name="connsiteX0" fmla="*/ 3807 w 3158321"/>
              <a:gd name="connsiteY0" fmla="*/ 150124 h 3755914"/>
              <a:gd name="connsiteX1" fmla="*/ 2844421 w 3158321"/>
              <a:gd name="connsiteY1" fmla="*/ 0 h 3755914"/>
              <a:gd name="connsiteX2" fmla="*/ 3158321 w 3158321"/>
              <a:gd name="connsiteY2" fmla="*/ 3455663 h 3755914"/>
              <a:gd name="connsiteX3" fmla="*/ 0 w 3158321"/>
              <a:gd name="connsiteY3" fmla="*/ 3755914 h 3755914"/>
              <a:gd name="connsiteX4" fmla="*/ 3807 w 3158321"/>
              <a:gd name="connsiteY4" fmla="*/ 150124 h 3755914"/>
              <a:gd name="connsiteX0" fmla="*/ 0 w 3164681"/>
              <a:gd name="connsiteY0" fmla="*/ 191067 h 3755914"/>
              <a:gd name="connsiteX1" fmla="*/ 2850781 w 3164681"/>
              <a:gd name="connsiteY1" fmla="*/ 0 h 3755914"/>
              <a:gd name="connsiteX2" fmla="*/ 3164681 w 3164681"/>
              <a:gd name="connsiteY2" fmla="*/ 3455663 h 3755914"/>
              <a:gd name="connsiteX3" fmla="*/ 6360 w 3164681"/>
              <a:gd name="connsiteY3" fmla="*/ 3755914 h 3755914"/>
              <a:gd name="connsiteX4" fmla="*/ 0 w 3164681"/>
              <a:gd name="connsiteY4" fmla="*/ 191067 h 3755914"/>
              <a:gd name="connsiteX0" fmla="*/ 0 w 3164681"/>
              <a:gd name="connsiteY0" fmla="*/ 232010 h 3796857"/>
              <a:gd name="connsiteX1" fmla="*/ 2850781 w 3164681"/>
              <a:gd name="connsiteY1" fmla="*/ 0 h 3796857"/>
              <a:gd name="connsiteX2" fmla="*/ 3164681 w 3164681"/>
              <a:gd name="connsiteY2" fmla="*/ 3496606 h 3796857"/>
              <a:gd name="connsiteX3" fmla="*/ 6360 w 3164681"/>
              <a:gd name="connsiteY3" fmla="*/ 3796857 h 3796857"/>
              <a:gd name="connsiteX4" fmla="*/ 0 w 3164681"/>
              <a:gd name="connsiteY4" fmla="*/ 232010 h 3796857"/>
              <a:gd name="connsiteX0" fmla="*/ 0 w 3164681"/>
              <a:gd name="connsiteY0" fmla="*/ 300248 h 3796857"/>
              <a:gd name="connsiteX1" fmla="*/ 2850781 w 3164681"/>
              <a:gd name="connsiteY1" fmla="*/ 0 h 3796857"/>
              <a:gd name="connsiteX2" fmla="*/ 3164681 w 3164681"/>
              <a:gd name="connsiteY2" fmla="*/ 3496606 h 3796857"/>
              <a:gd name="connsiteX3" fmla="*/ 6360 w 3164681"/>
              <a:gd name="connsiteY3" fmla="*/ 3796857 h 3796857"/>
              <a:gd name="connsiteX4" fmla="*/ 0 w 3164681"/>
              <a:gd name="connsiteY4" fmla="*/ 300248 h 3796857"/>
              <a:gd name="connsiteX0" fmla="*/ 0 w 3164681"/>
              <a:gd name="connsiteY0" fmla="*/ 245657 h 3796857"/>
              <a:gd name="connsiteX1" fmla="*/ 2850781 w 3164681"/>
              <a:gd name="connsiteY1" fmla="*/ 0 h 3796857"/>
              <a:gd name="connsiteX2" fmla="*/ 3164681 w 3164681"/>
              <a:gd name="connsiteY2" fmla="*/ 3496606 h 3796857"/>
              <a:gd name="connsiteX3" fmla="*/ 6360 w 3164681"/>
              <a:gd name="connsiteY3" fmla="*/ 3796857 h 3796857"/>
              <a:gd name="connsiteX4" fmla="*/ 0 w 3164681"/>
              <a:gd name="connsiteY4" fmla="*/ 245657 h 3796857"/>
              <a:gd name="connsiteX0" fmla="*/ 0 w 3235453"/>
              <a:gd name="connsiteY0" fmla="*/ 245657 h 3796857"/>
              <a:gd name="connsiteX1" fmla="*/ 2850781 w 3235453"/>
              <a:gd name="connsiteY1" fmla="*/ 0 h 3796857"/>
              <a:gd name="connsiteX2" fmla="*/ 3235453 w 3235453"/>
              <a:gd name="connsiteY2" fmla="*/ 3484730 h 3796857"/>
              <a:gd name="connsiteX3" fmla="*/ 6360 w 3235453"/>
              <a:gd name="connsiteY3" fmla="*/ 3796857 h 3796857"/>
              <a:gd name="connsiteX4" fmla="*/ 0 w 3235453"/>
              <a:gd name="connsiteY4" fmla="*/ 245657 h 3796857"/>
              <a:gd name="connsiteX0" fmla="*/ 0 w 3350459"/>
              <a:gd name="connsiteY0" fmla="*/ 245657 h 3796857"/>
              <a:gd name="connsiteX1" fmla="*/ 2850781 w 3350459"/>
              <a:gd name="connsiteY1" fmla="*/ 0 h 3796857"/>
              <a:gd name="connsiteX2" fmla="*/ 3350459 w 3350459"/>
              <a:gd name="connsiteY2" fmla="*/ 3496606 h 3796857"/>
              <a:gd name="connsiteX3" fmla="*/ 6360 w 3350459"/>
              <a:gd name="connsiteY3" fmla="*/ 3796857 h 3796857"/>
              <a:gd name="connsiteX4" fmla="*/ 0 w 3350459"/>
              <a:gd name="connsiteY4" fmla="*/ 245657 h 379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0459" h="3796857">
                <a:moveTo>
                  <a:pt x="0" y="245657"/>
                </a:moveTo>
                <a:lnTo>
                  <a:pt x="2850781" y="0"/>
                </a:lnTo>
                <a:lnTo>
                  <a:pt x="3350459" y="3496606"/>
                </a:lnTo>
                <a:lnTo>
                  <a:pt x="6360" y="3796857"/>
                </a:lnTo>
                <a:lnTo>
                  <a:pt x="0" y="245657"/>
                </a:lnTo>
                <a:close/>
              </a:path>
            </a:pathLst>
          </a:custGeom>
          <a:solidFill>
            <a:srgbClr val="FFB9B9"/>
          </a:solidFill>
        </p:spPr>
        <p:txBody>
          <a:bodyPr anchor="t"/>
          <a:lstStyle>
            <a:lvl1pPr marL="177800" indent="-177800" algn="l">
              <a:defRPr sz="1200"/>
            </a:lvl1pPr>
          </a:lstStyle>
          <a:p>
            <a:endParaRPr lang="en-US" dirty="0"/>
          </a:p>
          <a:p>
            <a:endParaRPr lang="en-US" dirty="0"/>
          </a:p>
          <a:p>
            <a:endParaRPr lang="en-US" dirty="0"/>
          </a:p>
        </p:txBody>
      </p:sp>
      <p:sp>
        <p:nvSpPr>
          <p:cNvPr id="11" name="Text Placeholder 30"/>
          <p:cNvSpPr>
            <a:spLocks noGrp="1"/>
          </p:cNvSpPr>
          <p:nvPr>
            <p:ph type="body" sz="quarter" idx="12"/>
          </p:nvPr>
        </p:nvSpPr>
        <p:spPr>
          <a:xfrm>
            <a:off x="4953000" y="1623822"/>
            <a:ext cx="3849624" cy="1633728"/>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pic>
        <p:nvPicPr>
          <p:cNvPr id="14" name="Picture 13"/>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8302752" y="3337560"/>
            <a:ext cx="470818" cy="365760"/>
          </a:xfrm>
          <a:prstGeom prst="rect">
            <a:avLst/>
          </a:prstGeom>
        </p:spPr>
      </p:pic>
      <p:pic>
        <p:nvPicPr>
          <p:cNvPr id="15" name="Picture 14"/>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6437376" y="3333750"/>
            <a:ext cx="364884" cy="283463"/>
          </a:xfrm>
          <a:prstGeom prst="rect">
            <a:avLst/>
          </a:prstGeom>
        </p:spPr>
      </p:pic>
      <p:sp>
        <p:nvSpPr>
          <p:cNvPr id="16" name="Text Placeholder 30"/>
          <p:cNvSpPr>
            <a:spLocks noGrp="1"/>
          </p:cNvSpPr>
          <p:nvPr>
            <p:ph type="body" sz="quarter" idx="18"/>
          </p:nvPr>
        </p:nvSpPr>
        <p:spPr>
          <a:xfrm>
            <a:off x="4983480" y="3593592"/>
            <a:ext cx="1892808" cy="618655"/>
          </a:xfrm>
          <a:prstGeom prst="rect">
            <a:avLst/>
          </a:prstGeom>
        </p:spPr>
        <p:txBody>
          <a:bodyPr/>
          <a:lstStyle>
            <a:lvl1pPr marL="0" indent="0" algn="just">
              <a:buNone/>
              <a:defRPr sz="10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9" name="Text Placeholder 30"/>
          <p:cNvSpPr>
            <a:spLocks noGrp="1"/>
          </p:cNvSpPr>
          <p:nvPr>
            <p:ph type="body" sz="quarter" idx="44"/>
          </p:nvPr>
        </p:nvSpPr>
        <p:spPr>
          <a:xfrm>
            <a:off x="6949440" y="3593592"/>
            <a:ext cx="1892808" cy="618655"/>
          </a:xfrm>
          <a:prstGeom prst="rect">
            <a:avLst/>
          </a:prstGeom>
        </p:spPr>
        <p:txBody>
          <a:bodyPr/>
          <a:lstStyle>
            <a:lvl1pPr marL="0" indent="0" algn="just">
              <a:buNone/>
              <a:defRPr sz="10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2"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2192603031"/>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4" fill="hold" grpId="0"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1500"/>
                            </p:stCondLst>
                            <p:childTnLst>
                              <p:par>
                                <p:cTn id="15" presetID="22" presetClass="entr" presetSubtype="2" fill="hold" nodeType="after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par>
                          <p:cTn id="18" fill="hold">
                            <p:stCondLst>
                              <p:cond delay="2500"/>
                            </p:stCondLst>
                            <p:childTnLst>
                              <p:par>
                                <p:cTn id="19" presetID="22" presetClass="entr" presetSubtype="4" fill="hold" grpId="0" nodeType="afterEffect">
                                  <p:stCondLst>
                                    <p:cond delay="25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wipe(down)">
                                      <p:cBhvr>
                                        <p:cTn id="21" dur="750"/>
                                        <p:tgtEl>
                                          <p:spTgt spid="10">
                                            <p:txEl>
                                              <p:pRg st="0" end="0"/>
                                            </p:txEl>
                                          </p:spTgt>
                                        </p:tgtEl>
                                      </p:cBhvr>
                                    </p:animEffect>
                                  </p:childTnLst>
                                </p:cTn>
                              </p:par>
                            </p:childTnLst>
                          </p:cTn>
                        </p:par>
                        <p:par>
                          <p:cTn id="22" fill="hold">
                            <p:stCondLst>
                              <p:cond delay="3500"/>
                            </p:stCondLst>
                            <p:childTnLst>
                              <p:par>
                                <p:cTn id="23" presetID="22" presetClass="entr" presetSubtype="1" fill="hold" grpId="0" nodeType="afterEffect">
                                  <p:stCondLst>
                                    <p:cond delay="50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up)">
                                      <p:cBhvr>
                                        <p:cTn id="25" dur="800"/>
                                        <p:tgtEl>
                                          <p:spTgt spid="11">
                                            <p:txEl>
                                              <p:pRg st="0" end="0"/>
                                            </p:txEl>
                                          </p:spTgt>
                                        </p:tgtEl>
                                      </p:cBhvr>
                                    </p:animEffect>
                                  </p:childTnLst>
                                </p:cTn>
                              </p:par>
                            </p:childTnLst>
                          </p:cTn>
                        </p:par>
                        <p:par>
                          <p:cTn id="26" fill="hold">
                            <p:stCondLst>
                              <p:cond delay="4800"/>
                            </p:stCondLst>
                            <p:childTnLst>
                              <p:par>
                                <p:cTn id="27" presetID="10" presetClass="entr" presetSubtype="0" fill="hold" nodeType="afterEffect">
                                  <p:stCondLst>
                                    <p:cond delay="50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5800"/>
                            </p:stCondLst>
                            <p:childTnLst>
                              <p:par>
                                <p:cTn id="31" presetID="22" presetClass="entr" presetSubtype="2"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right)">
                                      <p:cBhvr>
                                        <p:cTn id="33" dur="750"/>
                                        <p:tgtEl>
                                          <p:spTgt spid="20"/>
                                        </p:tgtEl>
                                      </p:cBhvr>
                                    </p:animEffect>
                                  </p:childTnLst>
                                </p:cTn>
                              </p:par>
                              <p:par>
                                <p:cTn id="34" presetID="22" presetClass="entr" presetSubtype="2" fill="hold" grpId="0" nodeType="withEffect">
                                  <p:stCondLst>
                                    <p:cond delay="300"/>
                                  </p:stCondLst>
                                  <p:childTnLst>
                                    <p:set>
                                      <p:cBhvr>
                                        <p:cTn id="35" dur="1" fill="hold">
                                          <p:stCondLst>
                                            <p:cond delay="0"/>
                                          </p:stCondLst>
                                        </p:cTn>
                                        <p:tgtEl>
                                          <p:spTgt spid="18">
                                            <p:txEl>
                                              <p:pRg st="0" end="0"/>
                                            </p:txEl>
                                          </p:spTgt>
                                        </p:tgtEl>
                                        <p:attrNameLst>
                                          <p:attrName>style.visibility</p:attrName>
                                        </p:attrNameLst>
                                      </p:cBhvr>
                                      <p:to>
                                        <p:strVal val="visible"/>
                                      </p:to>
                                    </p:set>
                                    <p:animEffect transition="in" filter="wipe(right)">
                                      <p:cBhvr>
                                        <p:cTn id="36" dur="750"/>
                                        <p:tgtEl>
                                          <p:spTgt spid="18">
                                            <p:txEl>
                                              <p:pRg st="0" end="0"/>
                                            </p:txEl>
                                          </p:spTgt>
                                        </p:tgtEl>
                                      </p:cBhvr>
                                    </p:animEffect>
                                  </p:childTnLst>
                                </p:cTn>
                              </p:par>
                            </p:childTnLst>
                          </p:cTn>
                        </p:par>
                        <p:par>
                          <p:cTn id="37" fill="hold">
                            <p:stCondLst>
                              <p:cond delay="6850"/>
                            </p:stCondLst>
                            <p:childTnLst>
                              <p:par>
                                <p:cTn id="38" presetID="10" presetClass="entr" presetSubtype="0" fill="hold" nodeType="afterEffect">
                                  <p:stCondLst>
                                    <p:cond delay="5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7850"/>
                            </p:stCondLst>
                            <p:childTnLst>
                              <p:par>
                                <p:cTn id="42" presetID="22" presetClass="entr" presetSubtype="2"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right)">
                                      <p:cBhvr>
                                        <p:cTn id="44" dur="750"/>
                                        <p:tgtEl>
                                          <p:spTgt spid="21"/>
                                        </p:tgtEl>
                                      </p:cBhvr>
                                    </p:animEffect>
                                  </p:childTnLst>
                                </p:cTn>
                              </p:par>
                              <p:par>
                                <p:cTn id="45" presetID="22" presetClass="entr" presetSubtype="2" fill="hold" grpId="0" nodeType="withEffect">
                                  <p:stCondLst>
                                    <p:cond delay="300"/>
                                  </p:stCondLst>
                                  <p:childTnLst>
                                    <p:set>
                                      <p:cBhvr>
                                        <p:cTn id="46" dur="1" fill="hold">
                                          <p:stCondLst>
                                            <p:cond delay="0"/>
                                          </p:stCondLst>
                                        </p:cTn>
                                        <p:tgtEl>
                                          <p:spTgt spid="17">
                                            <p:txEl>
                                              <p:pRg st="0" end="0"/>
                                            </p:txEl>
                                          </p:spTgt>
                                        </p:tgtEl>
                                        <p:attrNameLst>
                                          <p:attrName>style.visibility</p:attrName>
                                        </p:attrNameLst>
                                      </p:cBhvr>
                                      <p:to>
                                        <p:strVal val="visible"/>
                                      </p:to>
                                    </p:set>
                                    <p:animEffect transition="in" filter="wipe(right)">
                                      <p:cBhvr>
                                        <p:cTn id="47" dur="750"/>
                                        <p:tgtEl>
                                          <p:spTgt spid="17">
                                            <p:txEl>
                                              <p:pRg st="0" end="0"/>
                                            </p:txEl>
                                          </p:spTgt>
                                        </p:tgtEl>
                                      </p:cBhvr>
                                    </p:animEffect>
                                  </p:childTnLst>
                                </p:cTn>
                              </p:par>
                            </p:childTnLst>
                          </p:cTn>
                        </p:par>
                        <p:par>
                          <p:cTn id="48" fill="hold">
                            <p:stCondLst>
                              <p:cond delay="8900"/>
                            </p:stCondLst>
                            <p:childTnLst>
                              <p:par>
                                <p:cTn id="49" presetID="22" presetClass="entr" presetSubtype="1" fill="hold" grpId="0" nodeType="after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Effect transition="in" filter="wipe(up)">
                                      <p:cBhvr>
                                        <p:cTn id="51" dur="600"/>
                                        <p:tgtEl>
                                          <p:spTgt spid="16">
                                            <p:txEl>
                                              <p:pRg st="0" end="0"/>
                                            </p:txEl>
                                          </p:spTgt>
                                        </p:tgtEl>
                                      </p:cBhvr>
                                    </p:animEffect>
                                  </p:childTnLst>
                                </p:cTn>
                              </p:par>
                              <p:par>
                                <p:cTn id="52" presetID="22" presetClass="entr" presetSubtype="1" fill="hold" grpId="0" nodeType="withEffect">
                                  <p:stCondLst>
                                    <p:cond delay="400"/>
                                  </p:stCondLst>
                                  <p:childTnLst>
                                    <p:set>
                                      <p:cBhvr>
                                        <p:cTn id="53" dur="1" fill="hold">
                                          <p:stCondLst>
                                            <p:cond delay="0"/>
                                          </p:stCondLst>
                                        </p:cTn>
                                        <p:tgtEl>
                                          <p:spTgt spid="19">
                                            <p:txEl>
                                              <p:pRg st="0" end="0"/>
                                            </p:txEl>
                                          </p:spTgt>
                                        </p:tgtEl>
                                        <p:attrNameLst>
                                          <p:attrName>style.visibility</p:attrName>
                                        </p:attrNameLst>
                                      </p:cBhvr>
                                      <p:to>
                                        <p:strVal val="visible"/>
                                      </p:to>
                                    </p:set>
                                    <p:animEffect transition="in" filter="wipe(up)">
                                      <p:cBhvr>
                                        <p:cTn id="54" dur="6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17" grpId="0" build="p">
        <p:tmplLst>
          <p:tmpl lvl="1">
            <p:tnLst>
              <p:par>
                <p:cTn presetID="22" presetClass="entr" presetSubtype="2"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wipe(right)">
                      <p:cBhvr>
                        <p:cTn dur="750"/>
                        <p:tgtEl>
                          <p:spTgt spid="17"/>
                        </p:tgtEl>
                      </p:cBhvr>
                    </p:animEffect>
                  </p:childTnLst>
                </p:cTn>
              </p:par>
            </p:tnLst>
          </p:tmpl>
        </p:tmplLst>
      </p:bldP>
      <p:bldP spid="18" grpId="0" build="p">
        <p:tmplLst>
          <p:tmpl lvl="1">
            <p:tnLst>
              <p:par>
                <p:cTn presetID="22" presetClass="entr" presetSubtype="2" fill="hold" nodeType="withEffect">
                  <p:stCondLst>
                    <p:cond delay="300"/>
                  </p:stCondLst>
                  <p:childTnLst>
                    <p:set>
                      <p:cBhvr>
                        <p:cTn dur="1" fill="hold">
                          <p:stCondLst>
                            <p:cond delay="0"/>
                          </p:stCondLst>
                        </p:cTn>
                        <p:tgtEl>
                          <p:spTgt spid="18"/>
                        </p:tgtEl>
                        <p:attrNameLst>
                          <p:attrName>style.visibility</p:attrName>
                        </p:attrNameLst>
                      </p:cBhvr>
                      <p:to>
                        <p:strVal val="visible"/>
                      </p:to>
                    </p:set>
                    <p:animEffect transition="in" filter="wipe(right)">
                      <p:cBhvr>
                        <p:cTn dur="750"/>
                        <p:tgtEl>
                          <p:spTgt spid="18"/>
                        </p:tgtEl>
                      </p:cBhvr>
                    </p:animEffect>
                  </p:childTnLst>
                </p:cTn>
              </p:par>
            </p:tnLst>
          </p:tmpl>
        </p:tmplLst>
      </p:bldP>
      <p:bldP spid="6" grpId="0" animBg="1"/>
      <p:bldP spid="7" grpId="0" animBg="1"/>
      <p:bldP spid="10" grpId="0" build="p">
        <p:tmplLst>
          <p:tmpl lvl="1">
            <p:tnLst>
              <p:par>
                <p:cTn presetID="22" presetClass="entr" presetSubtype="4"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wipe(down)">
                      <p:cBhvr>
                        <p:cTn dur="750"/>
                        <p:tgtEl>
                          <p:spTgt spid="10"/>
                        </p:tgtEl>
                      </p:cBhvr>
                    </p:animEffect>
                  </p:childTnLst>
                </p:cTn>
              </p:par>
            </p:tnLst>
          </p:tmpl>
        </p:tmplLst>
      </p:bldP>
      <p:bldP spid="4" grpId="0" animBg="1"/>
      <p:bldP spid="11" grpId="0" build="p">
        <p:tmplLst>
          <p:tmpl lvl="1">
            <p:tnLst>
              <p:par>
                <p:cTn presetID="22" presetClass="entr" presetSubtype="1" fill="hold" nodeType="afterEffect">
                  <p:stCondLst>
                    <p:cond delay="500"/>
                  </p:stCondLst>
                  <p:childTnLst>
                    <p:set>
                      <p:cBhvr>
                        <p:cTn dur="1" fill="hold">
                          <p:stCondLst>
                            <p:cond delay="0"/>
                          </p:stCondLst>
                        </p:cTn>
                        <p:tgtEl>
                          <p:spTgt spid="11"/>
                        </p:tgtEl>
                        <p:attrNameLst>
                          <p:attrName>style.visibility</p:attrName>
                        </p:attrNameLst>
                      </p:cBhvr>
                      <p:to>
                        <p:strVal val="visible"/>
                      </p:to>
                    </p:set>
                    <p:animEffect transition="in" filter="wipe(up)">
                      <p:cBhvr>
                        <p:cTn dur="800"/>
                        <p:tgtEl>
                          <p:spTgt spid="11"/>
                        </p:tgtEl>
                      </p:cBhvr>
                    </p:animEffect>
                  </p:childTnLst>
                </p:cTn>
              </p:par>
            </p:tnLst>
          </p:tmpl>
        </p:tmplLst>
      </p:bldP>
      <p:bldP spid="16" grpId="0" build="p">
        <p:tmplLst>
          <p:tmpl lvl="1">
            <p:tnLst>
              <p:par>
                <p:cTn presetID="22" presetClass="entr" presetSubtype="1"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up)">
                      <p:cBhvr>
                        <p:cTn dur="600"/>
                        <p:tgtEl>
                          <p:spTgt spid="16"/>
                        </p:tgtEl>
                      </p:cBhvr>
                    </p:animEffect>
                  </p:childTnLst>
                </p:cTn>
              </p:par>
            </p:tnLst>
          </p:tmpl>
        </p:tmplLst>
      </p:bldP>
      <p:bldP spid="19" grpId="0" build="p">
        <p:tmplLst>
          <p:tmpl lvl="1">
            <p:tnLst>
              <p:par>
                <p:cTn presetID="22" presetClass="entr" presetSubtype="1" fill="hold" nodeType="withEffect">
                  <p:stCondLst>
                    <p:cond delay="400"/>
                  </p:stCondLst>
                  <p:childTnLst>
                    <p:set>
                      <p:cBhvr>
                        <p:cTn dur="1" fill="hold">
                          <p:stCondLst>
                            <p:cond delay="0"/>
                          </p:stCondLst>
                        </p:cTn>
                        <p:tgtEl>
                          <p:spTgt spid="19"/>
                        </p:tgtEl>
                        <p:attrNameLst>
                          <p:attrName>style.visibility</p:attrName>
                        </p:attrNameLst>
                      </p:cBhvr>
                      <p:to>
                        <p:strVal val="visible"/>
                      </p:to>
                    </p:set>
                    <p:animEffect transition="in" filter="wipe(up)">
                      <p:cBhvr>
                        <p:cTn dur="600"/>
                        <p:tgtEl>
                          <p:spTgt spid="19"/>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01">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1752601" y="1709928"/>
            <a:ext cx="1250156" cy="907639"/>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BD5D6"/>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6" name="Isosceles Triangle 3"/>
          <p:cNvSpPr/>
          <p:nvPr userDrawn="1"/>
        </p:nvSpPr>
        <p:spPr>
          <a:xfrm>
            <a:off x="419985" y="-368136"/>
            <a:ext cx="7069385" cy="2033374"/>
          </a:xfrm>
          <a:custGeom>
            <a:avLst/>
            <a:gdLst>
              <a:gd name="connsiteX0" fmla="*/ 0 w 5257800"/>
              <a:gd name="connsiteY0" fmla="*/ 2819400 h 2819400"/>
              <a:gd name="connsiteX1" fmla="*/ 2628900 w 5257800"/>
              <a:gd name="connsiteY1" fmla="*/ 0 h 2819400"/>
              <a:gd name="connsiteX2" fmla="*/ 5257800 w 5257800"/>
              <a:gd name="connsiteY2" fmla="*/ 2819400 h 2819400"/>
              <a:gd name="connsiteX3" fmla="*/ 0 w 5257800"/>
              <a:gd name="connsiteY3" fmla="*/ 2819400 h 2819400"/>
              <a:gd name="connsiteX0" fmla="*/ 0 w 5257800"/>
              <a:gd name="connsiteY0" fmla="*/ 2000250 h 2000250"/>
              <a:gd name="connsiteX1" fmla="*/ 1390650 w 5257800"/>
              <a:gd name="connsiteY1" fmla="*/ 0 h 2000250"/>
              <a:gd name="connsiteX2" fmla="*/ 5257800 w 5257800"/>
              <a:gd name="connsiteY2" fmla="*/ 2000250 h 2000250"/>
              <a:gd name="connsiteX3" fmla="*/ 0 w 5257800"/>
              <a:gd name="connsiteY3" fmla="*/ 2000250 h 2000250"/>
              <a:gd name="connsiteX0" fmla="*/ 0 w 4514850"/>
              <a:gd name="connsiteY0" fmla="*/ 2000250 h 2000250"/>
              <a:gd name="connsiteX1" fmla="*/ 1390650 w 4514850"/>
              <a:gd name="connsiteY1" fmla="*/ 0 h 2000250"/>
              <a:gd name="connsiteX2" fmla="*/ 4514850 w 4514850"/>
              <a:gd name="connsiteY2" fmla="*/ 19050 h 2000250"/>
              <a:gd name="connsiteX3" fmla="*/ 0 w 4514850"/>
              <a:gd name="connsiteY3" fmla="*/ 2000250 h 2000250"/>
              <a:gd name="connsiteX0" fmla="*/ 0 w 3238500"/>
              <a:gd name="connsiteY0" fmla="*/ 2266950 h 2266950"/>
              <a:gd name="connsiteX1" fmla="*/ 114300 w 3238500"/>
              <a:gd name="connsiteY1" fmla="*/ 0 h 2266950"/>
              <a:gd name="connsiteX2" fmla="*/ 3238500 w 3238500"/>
              <a:gd name="connsiteY2" fmla="*/ 19050 h 2266950"/>
              <a:gd name="connsiteX3" fmla="*/ 0 w 3238500"/>
              <a:gd name="connsiteY3" fmla="*/ 2266950 h 2266950"/>
              <a:gd name="connsiteX0" fmla="*/ 0 w 4114800"/>
              <a:gd name="connsiteY0" fmla="*/ 2247900 h 2247900"/>
              <a:gd name="connsiteX1" fmla="*/ 990600 w 4114800"/>
              <a:gd name="connsiteY1" fmla="*/ 0 h 2247900"/>
              <a:gd name="connsiteX2" fmla="*/ 4114800 w 4114800"/>
              <a:gd name="connsiteY2" fmla="*/ 19050 h 2247900"/>
              <a:gd name="connsiteX3" fmla="*/ 0 w 4114800"/>
              <a:gd name="connsiteY3" fmla="*/ 2247900 h 2247900"/>
              <a:gd name="connsiteX0" fmla="*/ 0 w 4114800"/>
              <a:gd name="connsiteY0" fmla="*/ 2324100 h 2324100"/>
              <a:gd name="connsiteX1" fmla="*/ 3143250 w 4114800"/>
              <a:gd name="connsiteY1" fmla="*/ 0 h 2324100"/>
              <a:gd name="connsiteX2" fmla="*/ 4114800 w 4114800"/>
              <a:gd name="connsiteY2" fmla="*/ 95250 h 2324100"/>
              <a:gd name="connsiteX3" fmla="*/ 0 w 4114800"/>
              <a:gd name="connsiteY3" fmla="*/ 2324100 h 2324100"/>
              <a:gd name="connsiteX0" fmla="*/ 0 w 3705593"/>
              <a:gd name="connsiteY0" fmla="*/ 2800350 h 2800350"/>
              <a:gd name="connsiteX1" fmla="*/ 2734043 w 3705593"/>
              <a:gd name="connsiteY1" fmla="*/ 0 h 2800350"/>
              <a:gd name="connsiteX2" fmla="*/ 3705593 w 3705593"/>
              <a:gd name="connsiteY2" fmla="*/ 95250 h 2800350"/>
              <a:gd name="connsiteX3" fmla="*/ 0 w 3705593"/>
              <a:gd name="connsiteY3" fmla="*/ 2800350 h 2800350"/>
              <a:gd name="connsiteX0" fmla="*/ 0 w 3728327"/>
              <a:gd name="connsiteY0" fmla="*/ 2800350 h 2800350"/>
              <a:gd name="connsiteX1" fmla="*/ 2734043 w 3728327"/>
              <a:gd name="connsiteY1" fmla="*/ 0 h 2800350"/>
              <a:gd name="connsiteX2" fmla="*/ 3728327 w 3728327"/>
              <a:gd name="connsiteY2" fmla="*/ 38100 h 2800350"/>
              <a:gd name="connsiteX3" fmla="*/ 0 w 3728327"/>
              <a:gd name="connsiteY3" fmla="*/ 2800350 h 2800350"/>
              <a:gd name="connsiteX0" fmla="*/ 0 w 3728327"/>
              <a:gd name="connsiteY0" fmla="*/ 2762250 h 2762250"/>
              <a:gd name="connsiteX1" fmla="*/ 2699943 w 3728327"/>
              <a:gd name="connsiteY1" fmla="*/ 0 h 2762250"/>
              <a:gd name="connsiteX2" fmla="*/ 3728327 w 3728327"/>
              <a:gd name="connsiteY2" fmla="*/ 0 h 2762250"/>
              <a:gd name="connsiteX3" fmla="*/ 0 w 3728327"/>
              <a:gd name="connsiteY3" fmla="*/ 2762250 h 2762250"/>
              <a:gd name="connsiteX0" fmla="*/ 0 w 3819262"/>
              <a:gd name="connsiteY0" fmla="*/ 2057400 h 2057400"/>
              <a:gd name="connsiteX1" fmla="*/ 2790878 w 3819262"/>
              <a:gd name="connsiteY1" fmla="*/ 0 h 2057400"/>
              <a:gd name="connsiteX2" fmla="*/ 3819262 w 3819262"/>
              <a:gd name="connsiteY2" fmla="*/ 0 h 2057400"/>
              <a:gd name="connsiteX3" fmla="*/ 0 w 3819262"/>
              <a:gd name="connsiteY3" fmla="*/ 2057400 h 2057400"/>
              <a:gd name="connsiteX0" fmla="*/ 0 w 3591925"/>
              <a:gd name="connsiteY0" fmla="*/ 2057400 h 2057400"/>
              <a:gd name="connsiteX1" fmla="*/ 2790878 w 3591925"/>
              <a:gd name="connsiteY1" fmla="*/ 0 h 2057400"/>
              <a:gd name="connsiteX2" fmla="*/ 3591925 w 3591925"/>
              <a:gd name="connsiteY2" fmla="*/ 0 h 2057400"/>
              <a:gd name="connsiteX3" fmla="*/ 0 w 3591925"/>
              <a:gd name="connsiteY3" fmla="*/ 2057400 h 2057400"/>
              <a:gd name="connsiteX0" fmla="*/ 0 w 3591925"/>
              <a:gd name="connsiteY0" fmla="*/ 2057400 h 2057400"/>
              <a:gd name="connsiteX1" fmla="*/ 2768144 w 3591925"/>
              <a:gd name="connsiteY1" fmla="*/ 0 h 2057400"/>
              <a:gd name="connsiteX2" fmla="*/ 3591925 w 3591925"/>
              <a:gd name="connsiteY2" fmla="*/ 0 h 2057400"/>
              <a:gd name="connsiteX3" fmla="*/ 0 w 3591925"/>
              <a:gd name="connsiteY3" fmla="*/ 2057400 h 2057400"/>
              <a:gd name="connsiteX0" fmla="*/ 0 w 3439662"/>
              <a:gd name="connsiteY0" fmla="*/ 1929810 h 1929810"/>
              <a:gd name="connsiteX1" fmla="*/ 2615881 w 3439662"/>
              <a:gd name="connsiteY1" fmla="*/ 0 h 1929810"/>
              <a:gd name="connsiteX2" fmla="*/ 3439662 w 3439662"/>
              <a:gd name="connsiteY2" fmla="*/ 0 h 1929810"/>
              <a:gd name="connsiteX3" fmla="*/ 0 w 3439662"/>
              <a:gd name="connsiteY3" fmla="*/ 1929810 h 1929810"/>
              <a:gd name="connsiteX0" fmla="*/ 0 w 3414285"/>
              <a:gd name="connsiteY0" fmla="*/ 1525772 h 1525772"/>
              <a:gd name="connsiteX1" fmla="*/ 2590504 w 3414285"/>
              <a:gd name="connsiteY1" fmla="*/ 0 h 1525772"/>
              <a:gd name="connsiteX2" fmla="*/ 3414285 w 3414285"/>
              <a:gd name="connsiteY2" fmla="*/ 0 h 1525772"/>
              <a:gd name="connsiteX3" fmla="*/ 0 w 3414285"/>
              <a:gd name="connsiteY3" fmla="*/ 1525772 h 1525772"/>
              <a:gd name="connsiteX0" fmla="*/ 0 w 3097070"/>
              <a:gd name="connsiteY0" fmla="*/ 1345018 h 1345018"/>
              <a:gd name="connsiteX1" fmla="*/ 2273289 w 3097070"/>
              <a:gd name="connsiteY1" fmla="*/ 0 h 1345018"/>
              <a:gd name="connsiteX2" fmla="*/ 3097070 w 3097070"/>
              <a:gd name="connsiteY2" fmla="*/ 0 h 1345018"/>
              <a:gd name="connsiteX3" fmla="*/ 0 w 3097070"/>
              <a:gd name="connsiteY3" fmla="*/ 1345018 h 1345018"/>
              <a:gd name="connsiteX0" fmla="*/ 0 w 3097070"/>
              <a:gd name="connsiteY0" fmla="*/ 1345018 h 1345018"/>
              <a:gd name="connsiteX1" fmla="*/ 2241567 w 3097070"/>
              <a:gd name="connsiteY1" fmla="*/ 10633 h 1345018"/>
              <a:gd name="connsiteX2" fmla="*/ 3097070 w 3097070"/>
              <a:gd name="connsiteY2" fmla="*/ 0 h 1345018"/>
              <a:gd name="connsiteX3" fmla="*/ 0 w 3097070"/>
              <a:gd name="connsiteY3" fmla="*/ 1345018 h 1345018"/>
              <a:gd name="connsiteX0" fmla="*/ 0 w 3097070"/>
              <a:gd name="connsiteY0" fmla="*/ 1345018 h 1345018"/>
              <a:gd name="connsiteX1" fmla="*/ 2260600 w 3097070"/>
              <a:gd name="connsiteY1" fmla="*/ 0 h 1345018"/>
              <a:gd name="connsiteX2" fmla="*/ 3097070 w 3097070"/>
              <a:gd name="connsiteY2" fmla="*/ 0 h 1345018"/>
              <a:gd name="connsiteX3" fmla="*/ 0 w 3097070"/>
              <a:gd name="connsiteY3" fmla="*/ 1345018 h 1345018"/>
              <a:gd name="connsiteX0" fmla="*/ 0 w 3249333"/>
              <a:gd name="connsiteY0" fmla="*/ 1345018 h 1345018"/>
              <a:gd name="connsiteX1" fmla="*/ 2260600 w 3249333"/>
              <a:gd name="connsiteY1" fmla="*/ 0 h 1345018"/>
              <a:gd name="connsiteX2" fmla="*/ 3249333 w 3249333"/>
              <a:gd name="connsiteY2" fmla="*/ 0 h 1345018"/>
              <a:gd name="connsiteX3" fmla="*/ 0 w 3249333"/>
              <a:gd name="connsiteY3" fmla="*/ 1345018 h 1345018"/>
              <a:gd name="connsiteX0" fmla="*/ 0 w 3249333"/>
              <a:gd name="connsiteY0" fmla="*/ 1345018 h 1345018"/>
              <a:gd name="connsiteX1" fmla="*/ 1435842 w 3249333"/>
              <a:gd name="connsiteY1" fmla="*/ 0 h 1345018"/>
              <a:gd name="connsiteX2" fmla="*/ 3249333 w 3249333"/>
              <a:gd name="connsiteY2" fmla="*/ 0 h 1345018"/>
              <a:gd name="connsiteX3" fmla="*/ 0 w 3249333"/>
              <a:gd name="connsiteY3" fmla="*/ 1345018 h 1345018"/>
              <a:gd name="connsiteX0" fmla="*/ 0 w 3255677"/>
              <a:gd name="connsiteY0" fmla="*/ 1153632 h 1153632"/>
              <a:gd name="connsiteX1" fmla="*/ 1442186 w 3255677"/>
              <a:gd name="connsiteY1" fmla="*/ 0 h 1153632"/>
              <a:gd name="connsiteX2" fmla="*/ 3255677 w 3255677"/>
              <a:gd name="connsiteY2" fmla="*/ 0 h 1153632"/>
              <a:gd name="connsiteX3" fmla="*/ 0 w 3255677"/>
              <a:gd name="connsiteY3" fmla="*/ 1153632 h 1153632"/>
              <a:gd name="connsiteX0" fmla="*/ 0 w 4016992"/>
              <a:gd name="connsiteY0" fmla="*/ 1536404 h 1536404"/>
              <a:gd name="connsiteX1" fmla="*/ 2203501 w 4016992"/>
              <a:gd name="connsiteY1" fmla="*/ 0 h 1536404"/>
              <a:gd name="connsiteX2" fmla="*/ 4016992 w 4016992"/>
              <a:gd name="connsiteY2" fmla="*/ 0 h 1536404"/>
              <a:gd name="connsiteX3" fmla="*/ 0 w 4016992"/>
              <a:gd name="connsiteY3" fmla="*/ 1536404 h 1536404"/>
              <a:gd name="connsiteX0" fmla="*/ 0 w 4016992"/>
              <a:gd name="connsiteY0" fmla="*/ 1536404 h 1536404"/>
              <a:gd name="connsiteX1" fmla="*/ 1505628 w 4016992"/>
              <a:gd name="connsiteY1" fmla="*/ 0 h 1536404"/>
              <a:gd name="connsiteX2" fmla="*/ 4016992 w 4016992"/>
              <a:gd name="connsiteY2" fmla="*/ 0 h 1536404"/>
              <a:gd name="connsiteX3" fmla="*/ 0 w 4016992"/>
              <a:gd name="connsiteY3" fmla="*/ 1536404 h 1536404"/>
              <a:gd name="connsiteX0" fmla="*/ 0 w 4143878"/>
              <a:gd name="connsiteY0" fmla="*/ 1589567 h 1589567"/>
              <a:gd name="connsiteX1" fmla="*/ 1632514 w 4143878"/>
              <a:gd name="connsiteY1" fmla="*/ 0 h 1589567"/>
              <a:gd name="connsiteX2" fmla="*/ 4143878 w 4143878"/>
              <a:gd name="connsiteY2" fmla="*/ 0 h 1589567"/>
              <a:gd name="connsiteX3" fmla="*/ 0 w 4143878"/>
              <a:gd name="connsiteY3" fmla="*/ 1589567 h 1589567"/>
              <a:gd name="connsiteX0" fmla="*/ 0 w 4283453"/>
              <a:gd name="connsiteY0" fmla="*/ 1685260 h 1685260"/>
              <a:gd name="connsiteX1" fmla="*/ 1772089 w 4283453"/>
              <a:gd name="connsiteY1" fmla="*/ 0 h 1685260"/>
              <a:gd name="connsiteX2" fmla="*/ 4283453 w 4283453"/>
              <a:gd name="connsiteY2" fmla="*/ 0 h 1685260"/>
              <a:gd name="connsiteX3" fmla="*/ 0 w 4283453"/>
              <a:gd name="connsiteY3" fmla="*/ 1685260 h 1685260"/>
              <a:gd name="connsiteX0" fmla="*/ 0 w 4296142"/>
              <a:gd name="connsiteY0" fmla="*/ 1653363 h 1653363"/>
              <a:gd name="connsiteX1" fmla="*/ 1784778 w 4296142"/>
              <a:gd name="connsiteY1" fmla="*/ 0 h 1653363"/>
              <a:gd name="connsiteX2" fmla="*/ 4296142 w 4296142"/>
              <a:gd name="connsiteY2" fmla="*/ 0 h 1653363"/>
              <a:gd name="connsiteX3" fmla="*/ 0 w 4296142"/>
              <a:gd name="connsiteY3" fmla="*/ 1653363 h 1653363"/>
              <a:gd name="connsiteX0" fmla="*/ 0 w 4296142"/>
              <a:gd name="connsiteY0" fmla="*/ 2033374 h 2033374"/>
              <a:gd name="connsiteX1" fmla="*/ 1784778 w 4296142"/>
              <a:gd name="connsiteY1" fmla="*/ 0 h 2033374"/>
              <a:gd name="connsiteX2" fmla="*/ 4296142 w 4296142"/>
              <a:gd name="connsiteY2" fmla="*/ 380011 h 2033374"/>
              <a:gd name="connsiteX3" fmla="*/ 0 w 4296142"/>
              <a:gd name="connsiteY3" fmla="*/ 2033374 h 2033374"/>
              <a:gd name="connsiteX0" fmla="*/ 0 w 4218198"/>
              <a:gd name="connsiteY0" fmla="*/ 2033374 h 2033374"/>
              <a:gd name="connsiteX1" fmla="*/ 1784778 w 4218198"/>
              <a:gd name="connsiteY1" fmla="*/ 0 h 2033374"/>
              <a:gd name="connsiteX2" fmla="*/ 4218198 w 4218198"/>
              <a:gd name="connsiteY2" fmla="*/ 368136 h 2033374"/>
              <a:gd name="connsiteX3" fmla="*/ 0 w 4218198"/>
              <a:gd name="connsiteY3" fmla="*/ 2033374 h 2033374"/>
            </a:gdLst>
            <a:ahLst/>
            <a:cxnLst>
              <a:cxn ang="0">
                <a:pos x="connsiteX0" y="connsiteY0"/>
              </a:cxn>
              <a:cxn ang="0">
                <a:pos x="connsiteX1" y="connsiteY1"/>
              </a:cxn>
              <a:cxn ang="0">
                <a:pos x="connsiteX2" y="connsiteY2"/>
              </a:cxn>
              <a:cxn ang="0">
                <a:pos x="connsiteX3" y="connsiteY3"/>
              </a:cxn>
            </a:cxnLst>
            <a:rect l="l" t="t" r="r" b="b"/>
            <a:pathLst>
              <a:path w="4218198" h="2033374">
                <a:moveTo>
                  <a:pt x="0" y="2033374"/>
                </a:moveTo>
                <a:lnTo>
                  <a:pt x="1784778" y="0"/>
                </a:lnTo>
                <a:lnTo>
                  <a:pt x="4218198" y="368136"/>
                </a:lnTo>
                <a:lnTo>
                  <a:pt x="0" y="2033374"/>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6"/>
          <p:cNvSpPr/>
          <p:nvPr userDrawn="1"/>
        </p:nvSpPr>
        <p:spPr>
          <a:xfrm rot="11293373">
            <a:off x="-103990" y="-395363"/>
            <a:ext cx="5249795" cy="2571045"/>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5123429 w 5123429"/>
              <a:gd name="connsiteY0" fmla="*/ 3111470 h 3881521"/>
              <a:gd name="connsiteX1" fmla="*/ 4659382 w 5123429"/>
              <a:gd name="connsiteY1" fmla="*/ 0 h 3881521"/>
              <a:gd name="connsiteX2" fmla="*/ 0 w 5123429"/>
              <a:gd name="connsiteY2" fmla="*/ 3881521 h 3881521"/>
              <a:gd name="connsiteX3" fmla="*/ 5123429 w 5123429"/>
              <a:gd name="connsiteY3" fmla="*/ 3111470 h 3881521"/>
              <a:gd name="connsiteX0" fmla="*/ 5123429 w 5123429"/>
              <a:gd name="connsiteY0" fmla="*/ 2206470 h 2976521"/>
              <a:gd name="connsiteX1" fmla="*/ 4790163 w 5123429"/>
              <a:gd name="connsiteY1" fmla="*/ 0 h 2976521"/>
              <a:gd name="connsiteX2" fmla="*/ 0 w 5123429"/>
              <a:gd name="connsiteY2" fmla="*/ 2976521 h 2976521"/>
              <a:gd name="connsiteX3" fmla="*/ 5123429 w 5123429"/>
              <a:gd name="connsiteY3" fmla="*/ 2206470 h 2976521"/>
              <a:gd name="connsiteX0" fmla="*/ 5165523 w 5165523"/>
              <a:gd name="connsiteY0" fmla="*/ 2206470 h 2982604"/>
              <a:gd name="connsiteX1" fmla="*/ 4832257 w 5165523"/>
              <a:gd name="connsiteY1" fmla="*/ 0 h 2982604"/>
              <a:gd name="connsiteX2" fmla="*/ 0 w 5165523"/>
              <a:gd name="connsiteY2" fmla="*/ 2982604 h 2982604"/>
              <a:gd name="connsiteX3" fmla="*/ 5165523 w 5165523"/>
              <a:gd name="connsiteY3" fmla="*/ 2206470 h 2982604"/>
              <a:gd name="connsiteX0" fmla="*/ 5112906 w 5112906"/>
              <a:gd name="connsiteY0" fmla="*/ 2206470 h 2975000"/>
              <a:gd name="connsiteX1" fmla="*/ 4779640 w 5112906"/>
              <a:gd name="connsiteY1" fmla="*/ 0 h 2975000"/>
              <a:gd name="connsiteX2" fmla="*/ 0 w 5112906"/>
              <a:gd name="connsiteY2" fmla="*/ 2975000 h 2975000"/>
              <a:gd name="connsiteX3" fmla="*/ 5112906 w 5112906"/>
              <a:gd name="connsiteY3" fmla="*/ 2206470 h 2975000"/>
              <a:gd name="connsiteX0" fmla="*/ 5312849 w 5312849"/>
              <a:gd name="connsiteY0" fmla="*/ 2206470 h 3003893"/>
              <a:gd name="connsiteX1" fmla="*/ 4979583 w 5312849"/>
              <a:gd name="connsiteY1" fmla="*/ 0 h 3003893"/>
              <a:gd name="connsiteX2" fmla="*/ 0 w 5312849"/>
              <a:gd name="connsiteY2" fmla="*/ 3003893 h 3003893"/>
              <a:gd name="connsiteX3" fmla="*/ 5312849 w 5312849"/>
              <a:gd name="connsiteY3" fmla="*/ 2206470 h 3003893"/>
              <a:gd name="connsiteX0" fmla="*/ 5502267 w 5502267"/>
              <a:gd name="connsiteY0" fmla="*/ 2206470 h 3031265"/>
              <a:gd name="connsiteX1" fmla="*/ 5169001 w 5502267"/>
              <a:gd name="connsiteY1" fmla="*/ 0 h 3031265"/>
              <a:gd name="connsiteX2" fmla="*/ 0 w 5502267"/>
              <a:gd name="connsiteY2" fmla="*/ 3031265 h 3031265"/>
              <a:gd name="connsiteX3" fmla="*/ 5502267 w 5502267"/>
              <a:gd name="connsiteY3" fmla="*/ 2206470 h 3031265"/>
              <a:gd name="connsiteX0" fmla="*/ 5374467 w 5374467"/>
              <a:gd name="connsiteY0" fmla="*/ 2206470 h 3023540"/>
              <a:gd name="connsiteX1" fmla="*/ 5041201 w 5374467"/>
              <a:gd name="connsiteY1" fmla="*/ 0 h 3023540"/>
              <a:gd name="connsiteX2" fmla="*/ 0 w 5374467"/>
              <a:gd name="connsiteY2" fmla="*/ 3023540 h 3023540"/>
              <a:gd name="connsiteX3" fmla="*/ 5374467 w 5374467"/>
              <a:gd name="connsiteY3" fmla="*/ 2206470 h 3023540"/>
              <a:gd name="connsiteX0" fmla="*/ 5326413 w 5326413"/>
              <a:gd name="connsiteY0" fmla="*/ 2206470 h 2984367"/>
              <a:gd name="connsiteX1" fmla="*/ 4993147 w 5326413"/>
              <a:gd name="connsiteY1" fmla="*/ 0 h 2984367"/>
              <a:gd name="connsiteX2" fmla="*/ 0 w 5326413"/>
              <a:gd name="connsiteY2" fmla="*/ 2984367 h 2984367"/>
              <a:gd name="connsiteX3" fmla="*/ 5326413 w 5326413"/>
              <a:gd name="connsiteY3" fmla="*/ 2206470 h 2984367"/>
              <a:gd name="connsiteX0" fmla="*/ 5197092 w 5197092"/>
              <a:gd name="connsiteY0" fmla="*/ 2206470 h 2987164"/>
              <a:gd name="connsiteX1" fmla="*/ 4863826 w 5197092"/>
              <a:gd name="connsiteY1" fmla="*/ 0 h 2987164"/>
              <a:gd name="connsiteX2" fmla="*/ 0 w 5197092"/>
              <a:gd name="connsiteY2" fmla="*/ 2987164 h 2987164"/>
              <a:gd name="connsiteX3" fmla="*/ 5197092 w 5197092"/>
              <a:gd name="connsiteY3" fmla="*/ 2206470 h 2987164"/>
              <a:gd name="connsiteX0" fmla="*/ 5230183 w 5230183"/>
              <a:gd name="connsiteY0" fmla="*/ 2206470 h 2981204"/>
              <a:gd name="connsiteX1" fmla="*/ 4896917 w 5230183"/>
              <a:gd name="connsiteY1" fmla="*/ 0 h 2981204"/>
              <a:gd name="connsiteX2" fmla="*/ 0 w 5230183"/>
              <a:gd name="connsiteY2" fmla="*/ 2981204 h 2981204"/>
              <a:gd name="connsiteX3" fmla="*/ 5230183 w 5230183"/>
              <a:gd name="connsiteY3" fmla="*/ 2206470 h 2981204"/>
              <a:gd name="connsiteX0" fmla="*/ 5249709 w 5249709"/>
              <a:gd name="connsiteY0" fmla="*/ 2206470 h 2994768"/>
              <a:gd name="connsiteX1" fmla="*/ 4916443 w 5249709"/>
              <a:gd name="connsiteY1" fmla="*/ 0 h 2994768"/>
              <a:gd name="connsiteX2" fmla="*/ 0 w 5249709"/>
              <a:gd name="connsiteY2" fmla="*/ 2994768 h 2994768"/>
              <a:gd name="connsiteX3" fmla="*/ 5249709 w 5249709"/>
              <a:gd name="connsiteY3" fmla="*/ 2206470 h 2994768"/>
              <a:gd name="connsiteX0" fmla="*/ 6829717 w 6829717"/>
              <a:gd name="connsiteY0" fmla="*/ 2206470 h 3212354"/>
              <a:gd name="connsiteX1" fmla="*/ 6496451 w 6829717"/>
              <a:gd name="connsiteY1" fmla="*/ 0 h 3212354"/>
              <a:gd name="connsiteX2" fmla="*/ 0 w 6829717"/>
              <a:gd name="connsiteY2" fmla="*/ 3212354 h 3212354"/>
              <a:gd name="connsiteX3" fmla="*/ 6829717 w 6829717"/>
              <a:gd name="connsiteY3" fmla="*/ 2206470 h 3212354"/>
              <a:gd name="connsiteX0" fmla="*/ 6937991 w 6937991"/>
              <a:gd name="connsiteY0" fmla="*/ 2206470 h 3206514"/>
              <a:gd name="connsiteX1" fmla="*/ 6604725 w 6937991"/>
              <a:gd name="connsiteY1" fmla="*/ 0 h 3206514"/>
              <a:gd name="connsiteX2" fmla="*/ 0 w 6937991"/>
              <a:gd name="connsiteY2" fmla="*/ 3206514 h 3206514"/>
              <a:gd name="connsiteX3" fmla="*/ 6937991 w 6937991"/>
              <a:gd name="connsiteY3" fmla="*/ 2206470 h 3206514"/>
              <a:gd name="connsiteX0" fmla="*/ 7369872 w 7369872"/>
              <a:gd name="connsiteY0" fmla="*/ 2206470 h 2970927"/>
              <a:gd name="connsiteX1" fmla="*/ 7036606 w 7369872"/>
              <a:gd name="connsiteY1" fmla="*/ 0 h 2970927"/>
              <a:gd name="connsiteX2" fmla="*/ 0 w 7369872"/>
              <a:gd name="connsiteY2" fmla="*/ 2970927 h 2970927"/>
              <a:gd name="connsiteX3" fmla="*/ 7369872 w 7369872"/>
              <a:gd name="connsiteY3" fmla="*/ 2206470 h 2970927"/>
              <a:gd name="connsiteX0" fmla="*/ 7374213 w 7374213"/>
              <a:gd name="connsiteY0" fmla="*/ 2206470 h 2949881"/>
              <a:gd name="connsiteX1" fmla="*/ 7040947 w 7374213"/>
              <a:gd name="connsiteY1" fmla="*/ 0 h 2949881"/>
              <a:gd name="connsiteX2" fmla="*/ 0 w 7374213"/>
              <a:gd name="connsiteY2" fmla="*/ 2949881 h 2949881"/>
              <a:gd name="connsiteX3" fmla="*/ 7374213 w 7374213"/>
              <a:gd name="connsiteY3" fmla="*/ 2206470 h 2949881"/>
              <a:gd name="connsiteX0" fmla="*/ 7374213 w 7374213"/>
              <a:gd name="connsiteY0" fmla="*/ 1803424 h 2546835"/>
              <a:gd name="connsiteX1" fmla="*/ 6986084 w 7374213"/>
              <a:gd name="connsiteY1" fmla="*/ 0 h 2546835"/>
              <a:gd name="connsiteX2" fmla="*/ 0 w 7374213"/>
              <a:gd name="connsiteY2" fmla="*/ 2546835 h 2546835"/>
              <a:gd name="connsiteX3" fmla="*/ 7374213 w 7374213"/>
              <a:gd name="connsiteY3" fmla="*/ 1803424 h 2546835"/>
              <a:gd name="connsiteX0" fmla="*/ 7311970 w 7311970"/>
              <a:gd name="connsiteY0" fmla="*/ 1798983 h 2546835"/>
              <a:gd name="connsiteX1" fmla="*/ 6986084 w 7311970"/>
              <a:gd name="connsiteY1" fmla="*/ 0 h 2546835"/>
              <a:gd name="connsiteX2" fmla="*/ 0 w 7311970"/>
              <a:gd name="connsiteY2" fmla="*/ 2546835 h 2546835"/>
              <a:gd name="connsiteX3" fmla="*/ 7311970 w 7311970"/>
              <a:gd name="connsiteY3" fmla="*/ 1798983 h 2546835"/>
              <a:gd name="connsiteX0" fmla="*/ 7359195 w 7359195"/>
              <a:gd name="connsiteY0" fmla="*/ 1804944 h 2546835"/>
              <a:gd name="connsiteX1" fmla="*/ 6986084 w 7359195"/>
              <a:gd name="connsiteY1" fmla="*/ 0 h 2546835"/>
              <a:gd name="connsiteX2" fmla="*/ 0 w 7359195"/>
              <a:gd name="connsiteY2" fmla="*/ 2546835 h 2546835"/>
              <a:gd name="connsiteX3" fmla="*/ 7359195 w 7359195"/>
              <a:gd name="connsiteY3" fmla="*/ 1804944 h 2546835"/>
              <a:gd name="connsiteX0" fmla="*/ 7359195 w 7359195"/>
              <a:gd name="connsiteY0" fmla="*/ 1804944 h 2546835"/>
              <a:gd name="connsiteX1" fmla="*/ 6986084 w 7359195"/>
              <a:gd name="connsiteY1" fmla="*/ 0 h 2546835"/>
              <a:gd name="connsiteX2" fmla="*/ 521548 w 7359195"/>
              <a:gd name="connsiteY2" fmla="*/ 2197171 h 2546835"/>
              <a:gd name="connsiteX3" fmla="*/ 0 w 7359195"/>
              <a:gd name="connsiteY3" fmla="*/ 2546835 h 2546835"/>
              <a:gd name="connsiteX4" fmla="*/ 7359195 w 7359195"/>
              <a:gd name="connsiteY4" fmla="*/ 1804944 h 2546835"/>
              <a:gd name="connsiteX0" fmla="*/ 7492187 w 7492187"/>
              <a:gd name="connsiteY0" fmla="*/ 1804944 h 2571045"/>
              <a:gd name="connsiteX1" fmla="*/ 7119076 w 7492187"/>
              <a:gd name="connsiteY1" fmla="*/ 0 h 2571045"/>
              <a:gd name="connsiteX2" fmla="*/ 654540 w 7492187"/>
              <a:gd name="connsiteY2" fmla="*/ 2197171 h 2571045"/>
              <a:gd name="connsiteX3" fmla="*/ 0 w 7492187"/>
              <a:gd name="connsiteY3" fmla="*/ 2571045 h 2571045"/>
              <a:gd name="connsiteX4" fmla="*/ 7492187 w 7492187"/>
              <a:gd name="connsiteY4" fmla="*/ 1804944 h 2571045"/>
              <a:gd name="connsiteX0" fmla="*/ 7492187 w 7492187"/>
              <a:gd name="connsiteY0" fmla="*/ 1804944 h 2571045"/>
              <a:gd name="connsiteX1" fmla="*/ 7119076 w 7492187"/>
              <a:gd name="connsiteY1" fmla="*/ 0 h 2571045"/>
              <a:gd name="connsiteX2" fmla="*/ 1025982 w 7492187"/>
              <a:gd name="connsiteY2" fmla="*/ 2171558 h 2571045"/>
              <a:gd name="connsiteX3" fmla="*/ 0 w 7492187"/>
              <a:gd name="connsiteY3" fmla="*/ 2571045 h 2571045"/>
              <a:gd name="connsiteX4" fmla="*/ 7492187 w 7492187"/>
              <a:gd name="connsiteY4" fmla="*/ 1804944 h 2571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2187" h="2571045">
                <a:moveTo>
                  <a:pt x="7492187" y="1804944"/>
                </a:moveTo>
                <a:lnTo>
                  <a:pt x="7119076" y="0"/>
                </a:lnTo>
                <a:cubicBezTo>
                  <a:pt x="5042273" y="763879"/>
                  <a:pt x="3102785" y="1407679"/>
                  <a:pt x="1025982" y="2171558"/>
                </a:cubicBezTo>
                <a:lnTo>
                  <a:pt x="0" y="2571045"/>
                </a:lnTo>
                <a:lnTo>
                  <a:pt x="7492187" y="1804944"/>
                </a:lnTo>
                <a:close/>
              </a:path>
            </a:pathLst>
          </a:custGeom>
          <a:solidFill>
            <a:schemeClr val="bg1">
              <a:lumMod val="75000"/>
            </a:schemeClr>
          </a:solidFill>
          <a:ln>
            <a:noFill/>
          </a:ln>
          <a:effectLst>
            <a:outerShdw blurRad="381000" dist="381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6"/>
          <p:cNvSpPr/>
          <p:nvPr userDrawn="1"/>
        </p:nvSpPr>
        <p:spPr>
          <a:xfrm rot="11293373">
            <a:off x="-225718" y="-156329"/>
            <a:ext cx="1807823" cy="3383135"/>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Lst>
            <a:ahLst/>
            <a:cxnLst>
              <a:cxn ang="0">
                <a:pos x="connsiteX0" y="connsiteY0"/>
              </a:cxn>
              <a:cxn ang="0">
                <a:pos x="connsiteX1" y="connsiteY1"/>
              </a:cxn>
              <a:cxn ang="0">
                <a:pos x="connsiteX2" y="connsiteY2"/>
              </a:cxn>
              <a:cxn ang="0">
                <a:pos x="connsiteX3" y="connsiteY3"/>
              </a:cxn>
            </a:cxnLst>
            <a:rect l="l" t="t" r="r" b="b"/>
            <a:pathLst>
              <a:path w="1807823" h="3383135">
                <a:moveTo>
                  <a:pt x="1807823" y="3111470"/>
                </a:moveTo>
                <a:lnTo>
                  <a:pt x="1343776" y="0"/>
                </a:lnTo>
                <a:lnTo>
                  <a:pt x="0" y="3383135"/>
                </a:lnTo>
                <a:lnTo>
                  <a:pt x="1807823" y="3111470"/>
                </a:lnTo>
                <a:close/>
              </a:path>
            </a:pathLst>
          </a:custGeom>
          <a:solidFill>
            <a:srgbClr val="DCDCDC"/>
          </a:solidFill>
          <a:ln>
            <a:noFill/>
          </a:ln>
          <a:effectLst>
            <a:outerShdw blurRad="381000" dist="381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996696"/>
            <a:ext cx="10972800" cy="995631"/>
          </a:xfrm>
          <a:prstGeom prst="rect">
            <a:avLst/>
          </a:prstGeom>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cxnSp>
        <p:nvCxnSpPr>
          <p:cNvPr id="23" name="Straight Connector 22"/>
          <p:cNvCxnSpPr/>
          <p:nvPr userDrawn="1"/>
        </p:nvCxnSpPr>
        <p:spPr>
          <a:xfrm flipH="1">
            <a:off x="4114800" y="1380744"/>
            <a:ext cx="4637535"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24" name="Text Placeholder 27"/>
          <p:cNvSpPr>
            <a:spLocks noGrp="1"/>
          </p:cNvSpPr>
          <p:nvPr>
            <p:ph type="body" sz="quarter" idx="19" hasCustomPrompt="1"/>
          </p:nvPr>
        </p:nvSpPr>
        <p:spPr>
          <a:xfrm>
            <a:off x="4343400" y="895350"/>
            <a:ext cx="4491228" cy="457200"/>
          </a:xfrm>
          <a:prstGeom prst="rect">
            <a:avLst/>
          </a:prstGeom>
        </p:spPr>
        <p:txBody>
          <a:bodyPr/>
          <a:lstStyle>
            <a:lvl1pPr marL="0" indent="0" algn="r">
              <a:buNone/>
              <a:defRPr sz="2800" b="0" spc="-150" baseline="0">
                <a:solidFill>
                  <a:srgbClr val="EB2429"/>
                </a:solidFill>
              </a:defRPr>
            </a:lvl1pPr>
          </a:lstStyle>
          <a:p>
            <a:pPr lvl="0"/>
            <a:r>
              <a:rPr lang="en-US" dirty="0"/>
              <a:t>WORKFLOW SAMPLE 01</a:t>
            </a:r>
          </a:p>
        </p:txBody>
      </p:sp>
      <p:sp>
        <p:nvSpPr>
          <p:cNvPr id="15" name="Picture Placeholder 3"/>
          <p:cNvSpPr>
            <a:spLocks noGrp="1"/>
          </p:cNvSpPr>
          <p:nvPr>
            <p:ph type="pic" sz="quarter" idx="20"/>
          </p:nvPr>
        </p:nvSpPr>
        <p:spPr>
          <a:xfrm>
            <a:off x="1524000" y="3257550"/>
            <a:ext cx="1250156" cy="907639"/>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BD5D6"/>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16" name="Picture Placeholder 3"/>
          <p:cNvSpPr>
            <a:spLocks noGrp="1"/>
          </p:cNvSpPr>
          <p:nvPr>
            <p:ph type="pic" sz="quarter" idx="21"/>
          </p:nvPr>
        </p:nvSpPr>
        <p:spPr>
          <a:xfrm>
            <a:off x="6766560" y="1733550"/>
            <a:ext cx="1250156" cy="907639"/>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BD5D6"/>
          </a:solidFill>
          <a:effectLst>
            <a:outerShdw blurRad="76200" dir="18900000" sy="23000" kx="-1200000" algn="bl" rotWithShape="0">
              <a:prstClr val="black">
                <a:alpha val="20000"/>
              </a:prstClr>
            </a:outerShdw>
          </a:effectLst>
        </p:spPr>
        <p:txBody>
          <a:bodyPr anchor="ctr"/>
          <a:lstStyle>
            <a:lvl1pPr marL="117475" indent="-117475" algn="ctr">
              <a:defRPr sz="1200"/>
            </a:lvl1pPr>
          </a:lstStyle>
          <a:p>
            <a:endParaRPr lang="en-US" dirty="0"/>
          </a:p>
        </p:txBody>
      </p:sp>
      <p:sp>
        <p:nvSpPr>
          <p:cNvPr id="20" name="Picture Placeholder 3"/>
          <p:cNvSpPr>
            <a:spLocks noGrp="1"/>
          </p:cNvSpPr>
          <p:nvPr>
            <p:ph type="pic" sz="quarter" idx="22"/>
          </p:nvPr>
        </p:nvSpPr>
        <p:spPr>
          <a:xfrm>
            <a:off x="6995160" y="3257550"/>
            <a:ext cx="1250156" cy="907639"/>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BD5D6"/>
          </a:solidFill>
          <a:effectLst>
            <a:outerShdw blurRad="76200" dir="18900000" sy="23000" kx="-1200000" algn="bl" rotWithShape="0">
              <a:prstClr val="black">
                <a:alpha val="20000"/>
              </a:prstClr>
            </a:outerShdw>
          </a:effectLst>
        </p:spPr>
        <p:txBody>
          <a:bodyPr anchor="ctr"/>
          <a:lstStyle>
            <a:lvl1pPr marL="117475" indent="-117475" algn="ctr">
              <a:defRPr sz="1200"/>
            </a:lvl1pPr>
          </a:lstStyle>
          <a:p>
            <a:endParaRPr lang="en-US" dirty="0"/>
          </a:p>
        </p:txBody>
      </p:sp>
      <p:sp>
        <p:nvSpPr>
          <p:cNvPr id="18"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815957823"/>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par>
                                <p:cTn id="8" presetID="22" presetClass="entr" presetSubtype="2"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750"/>
                                        <p:tgtEl>
                                          <p:spTgt spid="6"/>
                                        </p:tgtEl>
                                      </p:cBhvr>
                                    </p:animEffect>
                                  </p:childTnLst>
                                </p:cTn>
                              </p:par>
                              <p:par>
                                <p:cTn id="11" presetID="22" presetClass="entr" presetSubtype="1" fill="hold" grpId="0" nodeType="withEffect">
                                  <p:stCondLst>
                                    <p:cond delay="90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750"/>
                                        <p:tgtEl>
                                          <p:spTgt spid="14"/>
                                        </p:tgtEl>
                                      </p:cBhvr>
                                    </p:animEffect>
                                  </p:childTnLst>
                                </p:cTn>
                              </p:par>
                            </p:childTnLst>
                          </p:cTn>
                        </p:par>
                        <p:par>
                          <p:cTn id="14" fill="hold">
                            <p:stCondLst>
                              <p:cond delay="1650"/>
                            </p:stCondLst>
                            <p:childTnLst>
                              <p:par>
                                <p:cTn id="15" presetID="22" presetClass="entr" presetSubtype="2" fill="hold" nodeType="afterEffect">
                                  <p:stCondLst>
                                    <p:cond delay="500"/>
                                  </p:stCondLst>
                                  <p:childTnLst>
                                    <p:set>
                                      <p:cBhvr>
                                        <p:cTn id="16" dur="1" fill="hold">
                                          <p:stCondLst>
                                            <p:cond delay="0"/>
                                          </p:stCondLst>
                                        </p:cTn>
                                        <p:tgtEl>
                                          <p:spTgt spid="23"/>
                                        </p:tgtEl>
                                        <p:attrNameLst>
                                          <p:attrName>style.visibility</p:attrName>
                                        </p:attrNameLst>
                                      </p:cBhvr>
                                      <p:to>
                                        <p:strVal val="visible"/>
                                      </p:to>
                                    </p:set>
                                    <p:animEffect transition="in" filter="wipe(right)">
                                      <p:cBhvr>
                                        <p:cTn id="17" dur="500"/>
                                        <p:tgtEl>
                                          <p:spTgt spid="23"/>
                                        </p:tgtEl>
                                      </p:cBhvr>
                                    </p:animEffect>
                                  </p:childTnLst>
                                </p:cTn>
                              </p:par>
                            </p:childTnLst>
                          </p:cTn>
                        </p:par>
                        <p:par>
                          <p:cTn id="18" fill="hold">
                            <p:stCondLst>
                              <p:cond delay="2650"/>
                            </p:stCondLst>
                            <p:childTnLst>
                              <p:par>
                                <p:cTn id="19" presetID="22" presetClass="entr" presetSubtype="4" fill="hold" grpId="0" nodeType="afterEffect">
                                  <p:stCondLst>
                                    <p:cond delay="25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wipe(down)">
                                      <p:cBhvr>
                                        <p:cTn id="21" dur="750"/>
                                        <p:tgtEl>
                                          <p:spTgt spid="24">
                                            <p:txEl>
                                              <p:pRg st="0" end="0"/>
                                            </p:txEl>
                                          </p:spTgt>
                                        </p:tgtEl>
                                      </p:cBhvr>
                                    </p:animEffect>
                                  </p:childTnLst>
                                </p:cTn>
                              </p:par>
                            </p:childTnLst>
                          </p:cTn>
                        </p:par>
                        <p:par>
                          <p:cTn id="22" fill="hold">
                            <p:stCondLst>
                              <p:cond delay="3650"/>
                            </p:stCondLst>
                            <p:childTnLst>
                              <p:par>
                                <p:cTn id="23" presetID="22" presetClass="entr" presetSubtype="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par>
                                <p:cTn id="26" presetID="22" presetClass="entr" presetSubtype="1" fill="hold" grpId="0" nodeType="withEffect">
                                  <p:stCondLst>
                                    <p:cond delay="25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par>
                                <p:cTn id="29" presetID="22" presetClass="entr" presetSubtype="1" fill="hold" grpId="0" nodeType="withEffect">
                                  <p:stCondLst>
                                    <p:cond delay="50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par>
                                <p:cTn id="32" presetID="22" presetClass="entr" presetSubtype="1" fill="hold" grpId="0" nodeType="withEffect">
                                  <p:stCondLst>
                                    <p:cond delay="75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4" grpId="0" animBg="1"/>
      <p:bldP spid="24" grpId="0" build="p">
        <p:tmplLst>
          <p:tmpl lvl="1">
            <p:tnLst>
              <p:par>
                <p:cTn presetID="22" presetClass="entr" presetSubtype="4"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Effect transition="in" filter="wipe(down)">
                      <p:cBhvr>
                        <p:cTn dur="750"/>
                        <p:tgtEl>
                          <p:spTgt spid="24"/>
                        </p:tgtEl>
                      </p:cBhvr>
                    </p:animEffect>
                  </p:childTnLst>
                </p:cTn>
              </p:par>
            </p:tnLst>
          </p:tmpl>
        </p:tmplLst>
      </p:bldP>
      <p:bldP spid="15" grpId="0" animBg="1"/>
      <p:bldP spid="16" grpId="0" animBg="1"/>
      <p:bldP spid="2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02">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4" name="Picture Placeholder 3"/>
          <p:cNvSpPr>
            <a:spLocks noGrp="1"/>
          </p:cNvSpPr>
          <p:nvPr>
            <p:ph type="pic" sz="quarter" idx="15"/>
          </p:nvPr>
        </p:nvSpPr>
        <p:spPr>
          <a:xfrm>
            <a:off x="5334000" y="0"/>
            <a:ext cx="3810000" cy="5143500"/>
          </a:xfrm>
          <a:custGeom>
            <a:avLst/>
            <a:gdLst>
              <a:gd name="connsiteX0" fmla="*/ 0 w 3810000"/>
              <a:gd name="connsiteY0" fmla="*/ 0 h 5143500"/>
              <a:gd name="connsiteX1" fmla="*/ 3810000 w 3810000"/>
              <a:gd name="connsiteY1" fmla="*/ 0 h 5143500"/>
              <a:gd name="connsiteX2" fmla="*/ 3810000 w 3810000"/>
              <a:gd name="connsiteY2" fmla="*/ 5143500 h 5143500"/>
              <a:gd name="connsiteX3" fmla="*/ 0 w 3810000"/>
              <a:gd name="connsiteY3" fmla="*/ 5143500 h 5143500"/>
              <a:gd name="connsiteX4" fmla="*/ 0 w 3810000"/>
              <a:gd name="connsiteY4" fmla="*/ 0 h 5143500"/>
              <a:gd name="connsiteX0" fmla="*/ 0 w 3810000"/>
              <a:gd name="connsiteY0" fmla="*/ 0 h 5154133"/>
              <a:gd name="connsiteX1" fmla="*/ 3810000 w 3810000"/>
              <a:gd name="connsiteY1" fmla="*/ 0 h 5154133"/>
              <a:gd name="connsiteX2" fmla="*/ 3810000 w 3810000"/>
              <a:gd name="connsiteY2" fmla="*/ 5143500 h 5154133"/>
              <a:gd name="connsiteX3" fmla="*/ 999461 w 3810000"/>
              <a:gd name="connsiteY3" fmla="*/ 5154133 h 5154133"/>
              <a:gd name="connsiteX4" fmla="*/ 0 w 3810000"/>
              <a:gd name="connsiteY4" fmla="*/ 0 h 5154133"/>
              <a:gd name="connsiteX0" fmla="*/ 0 w 3810000"/>
              <a:gd name="connsiteY0" fmla="*/ 0 h 5154133"/>
              <a:gd name="connsiteX1" fmla="*/ 3810000 w 3810000"/>
              <a:gd name="connsiteY1" fmla="*/ 0 h 5154133"/>
              <a:gd name="connsiteX2" fmla="*/ 3810000 w 3810000"/>
              <a:gd name="connsiteY2" fmla="*/ 5143500 h 5154133"/>
              <a:gd name="connsiteX3" fmla="*/ 999461 w 3810000"/>
              <a:gd name="connsiteY3" fmla="*/ 5154133 h 5154133"/>
              <a:gd name="connsiteX4" fmla="*/ 0 w 3810000"/>
              <a:gd name="connsiteY4" fmla="*/ 0 h 5154133"/>
              <a:gd name="connsiteX0" fmla="*/ 0 w 3810000"/>
              <a:gd name="connsiteY0" fmla="*/ 0 h 5154133"/>
              <a:gd name="connsiteX1" fmla="*/ 3810000 w 3810000"/>
              <a:gd name="connsiteY1" fmla="*/ 0 h 5154133"/>
              <a:gd name="connsiteX2" fmla="*/ 3810000 w 3810000"/>
              <a:gd name="connsiteY2" fmla="*/ 5143500 h 5154133"/>
              <a:gd name="connsiteX3" fmla="*/ 999461 w 3810000"/>
              <a:gd name="connsiteY3" fmla="*/ 5154133 h 5154133"/>
              <a:gd name="connsiteX4" fmla="*/ 0 w 3810000"/>
              <a:gd name="connsiteY4" fmla="*/ 0 h 5154133"/>
              <a:gd name="connsiteX0" fmla="*/ 0 w 3810000"/>
              <a:gd name="connsiteY0" fmla="*/ 0 h 5143500"/>
              <a:gd name="connsiteX1" fmla="*/ 3810000 w 3810000"/>
              <a:gd name="connsiteY1" fmla="*/ 0 h 5143500"/>
              <a:gd name="connsiteX2" fmla="*/ 3810000 w 3810000"/>
              <a:gd name="connsiteY2" fmla="*/ 5143500 h 5143500"/>
              <a:gd name="connsiteX3" fmla="*/ 1007413 w 3810000"/>
              <a:gd name="connsiteY3" fmla="*/ 5138231 h 5143500"/>
              <a:gd name="connsiteX4" fmla="*/ 0 w 38100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5143500">
                <a:moveTo>
                  <a:pt x="0" y="0"/>
                </a:moveTo>
                <a:lnTo>
                  <a:pt x="3810000" y="0"/>
                </a:lnTo>
                <a:lnTo>
                  <a:pt x="3810000" y="5143500"/>
                </a:lnTo>
                <a:lnTo>
                  <a:pt x="1007413" y="5138231"/>
                </a:lnTo>
                <a:lnTo>
                  <a:pt x="0" y="0"/>
                </a:lnTo>
                <a:close/>
              </a:path>
            </a:pathLst>
          </a:custGeom>
          <a:solidFill>
            <a:srgbClr val="FFB9B9"/>
          </a:solidFill>
        </p:spPr>
        <p:txBody>
          <a:bodyPr anchor="t"/>
          <a:lstStyle>
            <a:lvl1pPr algn="r">
              <a:defRPr sz="1200"/>
            </a:lvl1pPr>
          </a:lstStyle>
          <a:p>
            <a:endParaRPr lang="en-US" dirty="0"/>
          </a:p>
        </p:txBody>
      </p:sp>
      <p:sp>
        <p:nvSpPr>
          <p:cNvPr id="6" name="Isosceles Triangle 5"/>
          <p:cNvSpPr/>
          <p:nvPr userDrawn="1"/>
        </p:nvSpPr>
        <p:spPr>
          <a:xfrm>
            <a:off x="1764792" y="4235798"/>
            <a:ext cx="4526454" cy="907904"/>
          </a:xfrm>
          <a:custGeom>
            <a:avLst/>
            <a:gdLst>
              <a:gd name="connsiteX0" fmla="*/ 0 w 4572000"/>
              <a:gd name="connsiteY0" fmla="*/ 2555949 h 2555949"/>
              <a:gd name="connsiteX1" fmla="*/ 3964656 w 4572000"/>
              <a:gd name="connsiteY1" fmla="*/ 0 h 2555949"/>
              <a:gd name="connsiteX2" fmla="*/ 4572000 w 4572000"/>
              <a:gd name="connsiteY2" fmla="*/ 2555949 h 2555949"/>
              <a:gd name="connsiteX3" fmla="*/ 0 w 4572000"/>
              <a:gd name="connsiteY3" fmla="*/ 2555949 h 2555949"/>
              <a:gd name="connsiteX0" fmla="*/ 0 w 4558352"/>
              <a:gd name="connsiteY0" fmla="*/ 2555949 h 2555949"/>
              <a:gd name="connsiteX1" fmla="*/ 3964656 w 4558352"/>
              <a:gd name="connsiteY1" fmla="*/ 0 h 2555949"/>
              <a:gd name="connsiteX2" fmla="*/ 4558352 w 4558352"/>
              <a:gd name="connsiteY2" fmla="*/ 2555949 h 2555949"/>
              <a:gd name="connsiteX3" fmla="*/ 0 w 4558352"/>
              <a:gd name="connsiteY3" fmla="*/ 2555949 h 2555949"/>
              <a:gd name="connsiteX0" fmla="*/ 0 w 4558352"/>
              <a:gd name="connsiteY0" fmla="*/ 1896731 h 1896731"/>
              <a:gd name="connsiteX1" fmla="*/ 4124144 w 4558352"/>
              <a:gd name="connsiteY1" fmla="*/ 0 h 1896731"/>
              <a:gd name="connsiteX2" fmla="*/ 4558352 w 4558352"/>
              <a:gd name="connsiteY2" fmla="*/ 1896731 h 1896731"/>
              <a:gd name="connsiteX3" fmla="*/ 0 w 4558352"/>
              <a:gd name="connsiteY3" fmla="*/ 1896731 h 1896731"/>
              <a:gd name="connsiteX0" fmla="*/ 0 w 4526454"/>
              <a:gd name="connsiteY0" fmla="*/ 1896731 h 1896731"/>
              <a:gd name="connsiteX1" fmla="*/ 4124144 w 4526454"/>
              <a:gd name="connsiteY1" fmla="*/ 0 h 1896731"/>
              <a:gd name="connsiteX2" fmla="*/ 4526454 w 4526454"/>
              <a:gd name="connsiteY2" fmla="*/ 1896731 h 1896731"/>
              <a:gd name="connsiteX3" fmla="*/ 0 w 4526454"/>
              <a:gd name="connsiteY3" fmla="*/ 1896731 h 1896731"/>
              <a:gd name="connsiteX0" fmla="*/ 0 w 4526454"/>
              <a:gd name="connsiteY0" fmla="*/ 1769141 h 1769141"/>
              <a:gd name="connsiteX1" fmla="*/ 4177306 w 4526454"/>
              <a:gd name="connsiteY1" fmla="*/ 0 h 1769141"/>
              <a:gd name="connsiteX2" fmla="*/ 4526454 w 4526454"/>
              <a:gd name="connsiteY2" fmla="*/ 1769141 h 1769141"/>
              <a:gd name="connsiteX3" fmla="*/ 0 w 4526454"/>
              <a:gd name="connsiteY3" fmla="*/ 1769141 h 1769141"/>
              <a:gd name="connsiteX0" fmla="*/ 0 w 4526454"/>
              <a:gd name="connsiteY0" fmla="*/ 1386369 h 1386369"/>
              <a:gd name="connsiteX1" fmla="*/ 4251734 w 4526454"/>
              <a:gd name="connsiteY1" fmla="*/ 0 h 1386369"/>
              <a:gd name="connsiteX2" fmla="*/ 4526454 w 4526454"/>
              <a:gd name="connsiteY2" fmla="*/ 1386369 h 1386369"/>
              <a:gd name="connsiteX3" fmla="*/ 0 w 4526454"/>
              <a:gd name="connsiteY3" fmla="*/ 1386369 h 1386369"/>
              <a:gd name="connsiteX0" fmla="*/ 0 w 4526454"/>
              <a:gd name="connsiteY0" fmla="*/ 1141820 h 1141820"/>
              <a:gd name="connsiteX1" fmla="*/ 4304897 w 4526454"/>
              <a:gd name="connsiteY1" fmla="*/ 0 h 1141820"/>
              <a:gd name="connsiteX2" fmla="*/ 4526454 w 4526454"/>
              <a:gd name="connsiteY2" fmla="*/ 1141820 h 1141820"/>
              <a:gd name="connsiteX3" fmla="*/ 0 w 4526454"/>
              <a:gd name="connsiteY3" fmla="*/ 1141820 h 1141820"/>
              <a:gd name="connsiteX0" fmla="*/ 0 w 4526454"/>
              <a:gd name="connsiteY0" fmla="*/ 918536 h 918536"/>
              <a:gd name="connsiteX1" fmla="*/ 4358059 w 4526454"/>
              <a:gd name="connsiteY1" fmla="*/ 0 h 918536"/>
              <a:gd name="connsiteX2" fmla="*/ 4526454 w 4526454"/>
              <a:gd name="connsiteY2" fmla="*/ 918536 h 918536"/>
              <a:gd name="connsiteX3" fmla="*/ 0 w 4526454"/>
              <a:gd name="connsiteY3" fmla="*/ 918536 h 918536"/>
              <a:gd name="connsiteX0" fmla="*/ 0 w 4526454"/>
              <a:gd name="connsiteY0" fmla="*/ 907904 h 907904"/>
              <a:gd name="connsiteX1" fmla="*/ 4358059 w 4526454"/>
              <a:gd name="connsiteY1" fmla="*/ 0 h 907904"/>
              <a:gd name="connsiteX2" fmla="*/ 4526454 w 4526454"/>
              <a:gd name="connsiteY2" fmla="*/ 907904 h 907904"/>
              <a:gd name="connsiteX3" fmla="*/ 0 w 4526454"/>
              <a:gd name="connsiteY3" fmla="*/ 907904 h 907904"/>
              <a:gd name="connsiteX0" fmla="*/ 0 w 4526454"/>
              <a:gd name="connsiteY0" fmla="*/ 907904 h 907904"/>
              <a:gd name="connsiteX1" fmla="*/ 4347426 w 4526454"/>
              <a:gd name="connsiteY1" fmla="*/ 0 h 907904"/>
              <a:gd name="connsiteX2" fmla="*/ 4526454 w 4526454"/>
              <a:gd name="connsiteY2" fmla="*/ 907904 h 907904"/>
              <a:gd name="connsiteX3" fmla="*/ 0 w 4526454"/>
              <a:gd name="connsiteY3" fmla="*/ 907904 h 907904"/>
            </a:gdLst>
            <a:ahLst/>
            <a:cxnLst>
              <a:cxn ang="0">
                <a:pos x="connsiteX0" y="connsiteY0"/>
              </a:cxn>
              <a:cxn ang="0">
                <a:pos x="connsiteX1" y="connsiteY1"/>
              </a:cxn>
              <a:cxn ang="0">
                <a:pos x="connsiteX2" y="connsiteY2"/>
              </a:cxn>
              <a:cxn ang="0">
                <a:pos x="connsiteX3" y="connsiteY3"/>
              </a:cxn>
            </a:cxnLst>
            <a:rect l="l" t="t" r="r" b="b"/>
            <a:pathLst>
              <a:path w="4526454" h="907904">
                <a:moveTo>
                  <a:pt x="0" y="907904"/>
                </a:moveTo>
                <a:lnTo>
                  <a:pt x="4347426" y="0"/>
                </a:lnTo>
                <a:lnTo>
                  <a:pt x="4526454" y="907904"/>
                </a:lnTo>
                <a:lnTo>
                  <a:pt x="0" y="907904"/>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238894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8" fill="hold" grpId="0" nodeType="withEffect">
                                  <p:stCondLst>
                                    <p:cond delay="15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work">
    <p:spTree>
      <p:nvGrpSpPr>
        <p:cNvPr id="1" name=""/>
        <p:cNvGrpSpPr/>
        <p:nvPr/>
      </p:nvGrpSpPr>
      <p:grpSpPr>
        <a:xfrm>
          <a:off x="0" y="0"/>
          <a:ext cx="0" cy="0"/>
          <a:chOff x="0" y="0"/>
          <a:chExt cx="0" cy="0"/>
        </a:xfrm>
      </p:grpSpPr>
      <p:sp>
        <p:nvSpPr>
          <p:cNvPr id="5" name="Rectangle 4"/>
          <p:cNvSpPr/>
          <p:nvPr userDrawn="1"/>
        </p:nvSpPr>
        <p:spPr>
          <a:xfrm rot="4500000">
            <a:off x="3284127" y="-4289469"/>
            <a:ext cx="2634363" cy="8838958"/>
          </a:xfrm>
          <a:custGeom>
            <a:avLst/>
            <a:gdLst>
              <a:gd name="connsiteX0" fmla="*/ 0 w 2819400"/>
              <a:gd name="connsiteY0" fmla="*/ 0 h 3962400"/>
              <a:gd name="connsiteX1" fmla="*/ 2819400 w 2819400"/>
              <a:gd name="connsiteY1" fmla="*/ 0 h 3962400"/>
              <a:gd name="connsiteX2" fmla="*/ 2819400 w 2819400"/>
              <a:gd name="connsiteY2" fmla="*/ 3962400 h 3962400"/>
              <a:gd name="connsiteX3" fmla="*/ 0 w 2819400"/>
              <a:gd name="connsiteY3" fmla="*/ 3962400 h 3962400"/>
              <a:gd name="connsiteX4" fmla="*/ 0 w 2819400"/>
              <a:gd name="connsiteY4" fmla="*/ 0 h 3962400"/>
              <a:gd name="connsiteX0" fmla="*/ 308344 w 3127744"/>
              <a:gd name="connsiteY0" fmla="*/ 0 h 3962400"/>
              <a:gd name="connsiteX1" fmla="*/ 3127744 w 3127744"/>
              <a:gd name="connsiteY1" fmla="*/ 0 h 3962400"/>
              <a:gd name="connsiteX2" fmla="*/ 3127744 w 3127744"/>
              <a:gd name="connsiteY2" fmla="*/ 3962400 h 3962400"/>
              <a:gd name="connsiteX3" fmla="*/ 0 w 3127744"/>
              <a:gd name="connsiteY3" fmla="*/ 3813544 h 3962400"/>
              <a:gd name="connsiteX4" fmla="*/ 308344 w 3127744"/>
              <a:gd name="connsiteY4" fmla="*/ 0 h 3962400"/>
              <a:gd name="connsiteX0" fmla="*/ 308344 w 3149009"/>
              <a:gd name="connsiteY0" fmla="*/ 0 h 3813544"/>
              <a:gd name="connsiteX1" fmla="*/ 3127744 w 3149009"/>
              <a:gd name="connsiteY1" fmla="*/ 0 h 3813544"/>
              <a:gd name="connsiteX2" fmla="*/ 3149009 w 3149009"/>
              <a:gd name="connsiteY2" fmla="*/ 3547730 h 3813544"/>
              <a:gd name="connsiteX3" fmla="*/ 0 w 3149009"/>
              <a:gd name="connsiteY3" fmla="*/ 3813544 h 3813544"/>
              <a:gd name="connsiteX4" fmla="*/ 308344 w 3149009"/>
              <a:gd name="connsiteY4" fmla="*/ 0 h 3813544"/>
              <a:gd name="connsiteX0" fmla="*/ 308344 w 3138376"/>
              <a:gd name="connsiteY0" fmla="*/ 0 h 3813544"/>
              <a:gd name="connsiteX1" fmla="*/ 3127744 w 3138376"/>
              <a:gd name="connsiteY1" fmla="*/ 0 h 3813544"/>
              <a:gd name="connsiteX2" fmla="*/ 3138376 w 3138376"/>
              <a:gd name="connsiteY2" fmla="*/ 3590261 h 3813544"/>
              <a:gd name="connsiteX3" fmla="*/ 0 w 3138376"/>
              <a:gd name="connsiteY3" fmla="*/ 3813544 h 3813544"/>
              <a:gd name="connsiteX4" fmla="*/ 308344 w 3138376"/>
              <a:gd name="connsiteY4" fmla="*/ 0 h 3813544"/>
              <a:gd name="connsiteX0" fmla="*/ 308344 w 3138376"/>
              <a:gd name="connsiteY0" fmla="*/ 0 h 3834809"/>
              <a:gd name="connsiteX1" fmla="*/ 3127744 w 3138376"/>
              <a:gd name="connsiteY1" fmla="*/ 0 h 3834809"/>
              <a:gd name="connsiteX2" fmla="*/ 3138376 w 3138376"/>
              <a:gd name="connsiteY2" fmla="*/ 3590261 h 3834809"/>
              <a:gd name="connsiteX3" fmla="*/ 0 w 3138376"/>
              <a:gd name="connsiteY3" fmla="*/ 3834809 h 3834809"/>
              <a:gd name="connsiteX4" fmla="*/ 308344 w 3138376"/>
              <a:gd name="connsiteY4" fmla="*/ 0 h 3834809"/>
              <a:gd name="connsiteX0" fmla="*/ 1382232 w 3138376"/>
              <a:gd name="connsiteY0" fmla="*/ 170120 h 3834809"/>
              <a:gd name="connsiteX1" fmla="*/ 3127744 w 3138376"/>
              <a:gd name="connsiteY1" fmla="*/ 0 h 3834809"/>
              <a:gd name="connsiteX2" fmla="*/ 3138376 w 3138376"/>
              <a:gd name="connsiteY2" fmla="*/ 3590261 h 3834809"/>
              <a:gd name="connsiteX3" fmla="*/ 0 w 3138376"/>
              <a:gd name="connsiteY3" fmla="*/ 3834809 h 3834809"/>
              <a:gd name="connsiteX4" fmla="*/ 1382232 w 3138376"/>
              <a:gd name="connsiteY4" fmla="*/ 170120 h 3834809"/>
              <a:gd name="connsiteX0" fmla="*/ 712381 w 3138376"/>
              <a:gd name="connsiteY0" fmla="*/ 0 h 3898605"/>
              <a:gd name="connsiteX1" fmla="*/ 3127744 w 3138376"/>
              <a:gd name="connsiteY1" fmla="*/ 63796 h 3898605"/>
              <a:gd name="connsiteX2" fmla="*/ 3138376 w 3138376"/>
              <a:gd name="connsiteY2" fmla="*/ 3654057 h 3898605"/>
              <a:gd name="connsiteX3" fmla="*/ 0 w 3138376"/>
              <a:gd name="connsiteY3" fmla="*/ 3898605 h 3898605"/>
              <a:gd name="connsiteX4" fmla="*/ 712381 w 3138376"/>
              <a:gd name="connsiteY4" fmla="*/ 0 h 3898605"/>
              <a:gd name="connsiteX0" fmla="*/ 712381 w 3138376"/>
              <a:gd name="connsiteY0" fmla="*/ 95693 h 3994298"/>
              <a:gd name="connsiteX1" fmla="*/ 2840665 w 3138376"/>
              <a:gd name="connsiteY1" fmla="*/ 0 h 3994298"/>
              <a:gd name="connsiteX2" fmla="*/ 3138376 w 3138376"/>
              <a:gd name="connsiteY2" fmla="*/ 3749750 h 3994298"/>
              <a:gd name="connsiteX3" fmla="*/ 0 w 3138376"/>
              <a:gd name="connsiteY3" fmla="*/ 3994298 h 3994298"/>
              <a:gd name="connsiteX4" fmla="*/ 712381 w 3138376"/>
              <a:gd name="connsiteY4" fmla="*/ 95693 h 3994298"/>
              <a:gd name="connsiteX0" fmla="*/ 712381 w 3180906"/>
              <a:gd name="connsiteY0" fmla="*/ 95693 h 3994298"/>
              <a:gd name="connsiteX1" fmla="*/ 2840665 w 3180906"/>
              <a:gd name="connsiteY1" fmla="*/ 0 h 3994298"/>
              <a:gd name="connsiteX2" fmla="*/ 3180906 w 3180906"/>
              <a:gd name="connsiteY2" fmla="*/ 3707220 h 3994298"/>
              <a:gd name="connsiteX3" fmla="*/ 0 w 3180906"/>
              <a:gd name="connsiteY3" fmla="*/ 3994298 h 3994298"/>
              <a:gd name="connsiteX4" fmla="*/ 712381 w 3180906"/>
              <a:gd name="connsiteY4" fmla="*/ 95693 h 3994298"/>
              <a:gd name="connsiteX0" fmla="*/ 1421279 w 3889804"/>
              <a:gd name="connsiteY0" fmla="*/ 95693 h 4275523"/>
              <a:gd name="connsiteX1" fmla="*/ 3549563 w 3889804"/>
              <a:gd name="connsiteY1" fmla="*/ 0 h 4275523"/>
              <a:gd name="connsiteX2" fmla="*/ 3889804 w 3889804"/>
              <a:gd name="connsiteY2" fmla="*/ 3707220 h 4275523"/>
              <a:gd name="connsiteX3" fmla="*/ 0 w 3889804"/>
              <a:gd name="connsiteY3" fmla="*/ 4275523 h 4275523"/>
              <a:gd name="connsiteX4" fmla="*/ 1421279 w 3889804"/>
              <a:gd name="connsiteY4" fmla="*/ 95693 h 4275523"/>
              <a:gd name="connsiteX0" fmla="*/ 1421279 w 3549563"/>
              <a:gd name="connsiteY0" fmla="*/ 95693 h 4275523"/>
              <a:gd name="connsiteX1" fmla="*/ 3549563 w 3549563"/>
              <a:gd name="connsiteY1" fmla="*/ 0 h 4275523"/>
              <a:gd name="connsiteX2" fmla="*/ 2680019 w 3549563"/>
              <a:gd name="connsiteY2" fmla="*/ 4076393 h 4275523"/>
              <a:gd name="connsiteX3" fmla="*/ 0 w 3549563"/>
              <a:gd name="connsiteY3" fmla="*/ 4275523 h 4275523"/>
              <a:gd name="connsiteX4" fmla="*/ 1421279 w 3549563"/>
              <a:gd name="connsiteY4" fmla="*/ 95693 h 4275523"/>
              <a:gd name="connsiteX0" fmla="*/ 2520934 w 3549563"/>
              <a:gd name="connsiteY0" fmla="*/ 214831 h 4275523"/>
              <a:gd name="connsiteX1" fmla="*/ 3549563 w 3549563"/>
              <a:gd name="connsiteY1" fmla="*/ 0 h 4275523"/>
              <a:gd name="connsiteX2" fmla="*/ 2680019 w 3549563"/>
              <a:gd name="connsiteY2" fmla="*/ 4076393 h 4275523"/>
              <a:gd name="connsiteX3" fmla="*/ 0 w 3549563"/>
              <a:gd name="connsiteY3" fmla="*/ 4275523 h 4275523"/>
              <a:gd name="connsiteX4" fmla="*/ 2520934 w 3549563"/>
              <a:gd name="connsiteY4" fmla="*/ 214831 h 4275523"/>
              <a:gd name="connsiteX0" fmla="*/ 2048594 w 3549563"/>
              <a:gd name="connsiteY0" fmla="*/ 662237 h 4275523"/>
              <a:gd name="connsiteX1" fmla="*/ 3549563 w 3549563"/>
              <a:gd name="connsiteY1" fmla="*/ 0 h 4275523"/>
              <a:gd name="connsiteX2" fmla="*/ 2680019 w 3549563"/>
              <a:gd name="connsiteY2" fmla="*/ 4076393 h 4275523"/>
              <a:gd name="connsiteX3" fmla="*/ 0 w 3549563"/>
              <a:gd name="connsiteY3" fmla="*/ 4275523 h 4275523"/>
              <a:gd name="connsiteX4" fmla="*/ 2048594 w 3549563"/>
              <a:gd name="connsiteY4" fmla="*/ 662237 h 4275523"/>
              <a:gd name="connsiteX0" fmla="*/ 2008790 w 3549563"/>
              <a:gd name="connsiteY0" fmla="*/ 693795 h 4275523"/>
              <a:gd name="connsiteX1" fmla="*/ 3549563 w 3549563"/>
              <a:gd name="connsiteY1" fmla="*/ 0 h 4275523"/>
              <a:gd name="connsiteX2" fmla="*/ 2680019 w 3549563"/>
              <a:gd name="connsiteY2" fmla="*/ 4076393 h 4275523"/>
              <a:gd name="connsiteX3" fmla="*/ 0 w 3549563"/>
              <a:gd name="connsiteY3" fmla="*/ 4275523 h 4275523"/>
              <a:gd name="connsiteX4" fmla="*/ 2008790 w 3549563"/>
              <a:gd name="connsiteY4" fmla="*/ 693795 h 4275523"/>
              <a:gd name="connsiteX0" fmla="*/ 2019060 w 3559833"/>
              <a:gd name="connsiteY0" fmla="*/ 693795 h 4274215"/>
              <a:gd name="connsiteX1" fmla="*/ 3559833 w 3559833"/>
              <a:gd name="connsiteY1" fmla="*/ 0 h 4274215"/>
              <a:gd name="connsiteX2" fmla="*/ 2690289 w 3559833"/>
              <a:gd name="connsiteY2" fmla="*/ 4076393 h 4274215"/>
              <a:gd name="connsiteX3" fmla="*/ 0 w 3559833"/>
              <a:gd name="connsiteY3" fmla="*/ 4274215 h 4274215"/>
              <a:gd name="connsiteX4" fmla="*/ 2019060 w 3559833"/>
              <a:gd name="connsiteY4" fmla="*/ 693795 h 4274215"/>
              <a:gd name="connsiteX0" fmla="*/ 2019060 w 2796331"/>
              <a:gd name="connsiteY0" fmla="*/ 0 h 3580420"/>
              <a:gd name="connsiteX1" fmla="*/ 2796331 w 2796331"/>
              <a:gd name="connsiteY1" fmla="*/ 328748 h 3580420"/>
              <a:gd name="connsiteX2" fmla="*/ 2690289 w 2796331"/>
              <a:gd name="connsiteY2" fmla="*/ 3382598 h 3580420"/>
              <a:gd name="connsiteX3" fmla="*/ 0 w 2796331"/>
              <a:gd name="connsiteY3" fmla="*/ 3580420 h 3580420"/>
              <a:gd name="connsiteX4" fmla="*/ 2019060 w 2796331"/>
              <a:gd name="connsiteY4" fmla="*/ 0 h 3580420"/>
              <a:gd name="connsiteX0" fmla="*/ 2019060 w 2796331"/>
              <a:gd name="connsiteY0" fmla="*/ 0 h 3580420"/>
              <a:gd name="connsiteX1" fmla="*/ 2796331 w 2796331"/>
              <a:gd name="connsiteY1" fmla="*/ 328748 h 3580420"/>
              <a:gd name="connsiteX2" fmla="*/ 2053731 w 2796331"/>
              <a:gd name="connsiteY2" fmla="*/ 3223027 h 3580420"/>
              <a:gd name="connsiteX3" fmla="*/ 0 w 2796331"/>
              <a:gd name="connsiteY3" fmla="*/ 3580420 h 3580420"/>
              <a:gd name="connsiteX4" fmla="*/ 2019060 w 2796331"/>
              <a:gd name="connsiteY4" fmla="*/ 0 h 3580420"/>
              <a:gd name="connsiteX0" fmla="*/ 2019060 w 2542523"/>
              <a:gd name="connsiteY0" fmla="*/ 0 h 3580420"/>
              <a:gd name="connsiteX1" fmla="*/ 2542523 w 2542523"/>
              <a:gd name="connsiteY1" fmla="*/ 212696 h 3580420"/>
              <a:gd name="connsiteX2" fmla="*/ 2053731 w 2542523"/>
              <a:gd name="connsiteY2" fmla="*/ 3223027 h 3580420"/>
              <a:gd name="connsiteX3" fmla="*/ 0 w 2542523"/>
              <a:gd name="connsiteY3" fmla="*/ 3580420 h 3580420"/>
              <a:gd name="connsiteX4" fmla="*/ 2019060 w 2542523"/>
              <a:gd name="connsiteY4" fmla="*/ 0 h 3580420"/>
              <a:gd name="connsiteX0" fmla="*/ 2019060 w 2542523"/>
              <a:gd name="connsiteY0" fmla="*/ 0 h 3580420"/>
              <a:gd name="connsiteX1" fmla="*/ 2542523 w 2542523"/>
              <a:gd name="connsiteY1" fmla="*/ 212696 h 3580420"/>
              <a:gd name="connsiteX2" fmla="*/ 1772406 w 2542523"/>
              <a:gd name="connsiteY2" fmla="*/ 3155797 h 3580420"/>
              <a:gd name="connsiteX3" fmla="*/ 0 w 2542523"/>
              <a:gd name="connsiteY3" fmla="*/ 3580420 h 3580420"/>
              <a:gd name="connsiteX4" fmla="*/ 2019060 w 2542523"/>
              <a:gd name="connsiteY4" fmla="*/ 0 h 3580420"/>
              <a:gd name="connsiteX0" fmla="*/ 2019060 w 2741108"/>
              <a:gd name="connsiteY0" fmla="*/ 588773 h 4169193"/>
              <a:gd name="connsiteX1" fmla="*/ 2741108 w 2741108"/>
              <a:gd name="connsiteY1" fmla="*/ 0 h 4169193"/>
              <a:gd name="connsiteX2" fmla="*/ 1772406 w 2741108"/>
              <a:gd name="connsiteY2" fmla="*/ 3744570 h 4169193"/>
              <a:gd name="connsiteX3" fmla="*/ 0 w 2741108"/>
              <a:gd name="connsiteY3" fmla="*/ 4169193 h 4169193"/>
              <a:gd name="connsiteX4" fmla="*/ 2019060 w 2741108"/>
              <a:gd name="connsiteY4" fmla="*/ 588773 h 4169193"/>
              <a:gd name="connsiteX0" fmla="*/ 2358281 w 2741108"/>
              <a:gd name="connsiteY0" fmla="*/ 0 h 4201763"/>
              <a:gd name="connsiteX1" fmla="*/ 2741108 w 2741108"/>
              <a:gd name="connsiteY1" fmla="*/ 32570 h 4201763"/>
              <a:gd name="connsiteX2" fmla="*/ 1772406 w 2741108"/>
              <a:gd name="connsiteY2" fmla="*/ 3777140 h 4201763"/>
              <a:gd name="connsiteX3" fmla="*/ 0 w 2741108"/>
              <a:gd name="connsiteY3" fmla="*/ 4201763 h 4201763"/>
              <a:gd name="connsiteX4" fmla="*/ 2358281 w 2741108"/>
              <a:gd name="connsiteY4" fmla="*/ 0 h 4201763"/>
              <a:gd name="connsiteX0" fmla="*/ 2358281 w 2738356"/>
              <a:gd name="connsiteY0" fmla="*/ 0 h 4201763"/>
              <a:gd name="connsiteX1" fmla="*/ 2738356 w 2738356"/>
              <a:gd name="connsiteY1" fmla="*/ 37452 h 4201763"/>
              <a:gd name="connsiteX2" fmla="*/ 1772406 w 2738356"/>
              <a:gd name="connsiteY2" fmla="*/ 3777140 h 4201763"/>
              <a:gd name="connsiteX3" fmla="*/ 0 w 2738356"/>
              <a:gd name="connsiteY3" fmla="*/ 4201763 h 4201763"/>
              <a:gd name="connsiteX4" fmla="*/ 2358281 w 2738356"/>
              <a:gd name="connsiteY4" fmla="*/ 0 h 4201763"/>
              <a:gd name="connsiteX0" fmla="*/ 2358281 w 2740371"/>
              <a:gd name="connsiteY0" fmla="*/ 0 h 4201763"/>
              <a:gd name="connsiteX1" fmla="*/ 2740371 w 2740371"/>
              <a:gd name="connsiteY1" fmla="*/ 53407 h 4201763"/>
              <a:gd name="connsiteX2" fmla="*/ 1772406 w 2740371"/>
              <a:gd name="connsiteY2" fmla="*/ 3777140 h 4201763"/>
              <a:gd name="connsiteX3" fmla="*/ 0 w 2740371"/>
              <a:gd name="connsiteY3" fmla="*/ 4201763 h 4201763"/>
              <a:gd name="connsiteX4" fmla="*/ 2358281 w 2740371"/>
              <a:gd name="connsiteY4" fmla="*/ 0 h 4201763"/>
              <a:gd name="connsiteX0" fmla="*/ 2358281 w 2751378"/>
              <a:gd name="connsiteY0" fmla="*/ 0 h 4201763"/>
              <a:gd name="connsiteX1" fmla="*/ 2751378 w 2751378"/>
              <a:gd name="connsiteY1" fmla="*/ 33878 h 4201763"/>
              <a:gd name="connsiteX2" fmla="*/ 1772406 w 2751378"/>
              <a:gd name="connsiteY2" fmla="*/ 3777140 h 4201763"/>
              <a:gd name="connsiteX3" fmla="*/ 0 w 2751378"/>
              <a:gd name="connsiteY3" fmla="*/ 4201763 h 4201763"/>
              <a:gd name="connsiteX4" fmla="*/ 2358281 w 2751378"/>
              <a:gd name="connsiteY4" fmla="*/ 0 h 4201763"/>
              <a:gd name="connsiteX0" fmla="*/ 2358281 w 2743122"/>
              <a:gd name="connsiteY0" fmla="*/ 0 h 4201763"/>
              <a:gd name="connsiteX1" fmla="*/ 2743122 w 2743122"/>
              <a:gd name="connsiteY1" fmla="*/ 48525 h 4201763"/>
              <a:gd name="connsiteX2" fmla="*/ 1772406 w 2743122"/>
              <a:gd name="connsiteY2" fmla="*/ 3777140 h 4201763"/>
              <a:gd name="connsiteX3" fmla="*/ 0 w 2743122"/>
              <a:gd name="connsiteY3" fmla="*/ 4201763 h 4201763"/>
              <a:gd name="connsiteX4" fmla="*/ 2358281 w 2743122"/>
              <a:gd name="connsiteY4" fmla="*/ 0 h 4201763"/>
              <a:gd name="connsiteX0" fmla="*/ 2358281 w 2743122"/>
              <a:gd name="connsiteY0" fmla="*/ 0 h 4201763"/>
              <a:gd name="connsiteX1" fmla="*/ 2743122 w 2743122"/>
              <a:gd name="connsiteY1" fmla="*/ 48525 h 4201763"/>
              <a:gd name="connsiteX2" fmla="*/ 1422677 w 2743122"/>
              <a:gd name="connsiteY2" fmla="*/ 3675034 h 4201763"/>
              <a:gd name="connsiteX3" fmla="*/ 0 w 2743122"/>
              <a:gd name="connsiteY3" fmla="*/ 4201763 h 4201763"/>
              <a:gd name="connsiteX4" fmla="*/ 2358281 w 2743122"/>
              <a:gd name="connsiteY4" fmla="*/ 0 h 4201763"/>
              <a:gd name="connsiteX0" fmla="*/ 2358281 w 2656193"/>
              <a:gd name="connsiteY0" fmla="*/ 0 h 4201763"/>
              <a:gd name="connsiteX1" fmla="*/ 2656193 w 2656193"/>
              <a:gd name="connsiteY1" fmla="*/ 26986 h 4201763"/>
              <a:gd name="connsiteX2" fmla="*/ 1422677 w 2656193"/>
              <a:gd name="connsiteY2" fmla="*/ 3675034 h 4201763"/>
              <a:gd name="connsiteX3" fmla="*/ 0 w 2656193"/>
              <a:gd name="connsiteY3" fmla="*/ 4201763 h 4201763"/>
              <a:gd name="connsiteX4" fmla="*/ 2358281 w 2656193"/>
              <a:gd name="connsiteY4" fmla="*/ 0 h 4201763"/>
              <a:gd name="connsiteX0" fmla="*/ 2358281 w 2656193"/>
              <a:gd name="connsiteY0" fmla="*/ 0 h 4201763"/>
              <a:gd name="connsiteX1" fmla="*/ 2606305 w 2656193"/>
              <a:gd name="connsiteY1" fmla="*/ 24220 h 4201763"/>
              <a:gd name="connsiteX2" fmla="*/ 2656193 w 2656193"/>
              <a:gd name="connsiteY2" fmla="*/ 26986 h 4201763"/>
              <a:gd name="connsiteX3" fmla="*/ 1422677 w 2656193"/>
              <a:gd name="connsiteY3" fmla="*/ 3675034 h 4201763"/>
              <a:gd name="connsiteX4" fmla="*/ 0 w 2656193"/>
              <a:gd name="connsiteY4" fmla="*/ 4201763 h 4201763"/>
              <a:gd name="connsiteX5" fmla="*/ 2358281 w 2656193"/>
              <a:gd name="connsiteY5" fmla="*/ 0 h 4201763"/>
              <a:gd name="connsiteX0" fmla="*/ 2358281 w 2632163"/>
              <a:gd name="connsiteY0" fmla="*/ 0 h 4201763"/>
              <a:gd name="connsiteX1" fmla="*/ 2606305 w 2632163"/>
              <a:gd name="connsiteY1" fmla="*/ 24220 h 4201763"/>
              <a:gd name="connsiteX2" fmla="*/ 2632163 w 2632163"/>
              <a:gd name="connsiteY2" fmla="*/ 50089 h 4201763"/>
              <a:gd name="connsiteX3" fmla="*/ 1422677 w 2632163"/>
              <a:gd name="connsiteY3" fmla="*/ 3675034 h 4201763"/>
              <a:gd name="connsiteX4" fmla="*/ 0 w 2632163"/>
              <a:gd name="connsiteY4" fmla="*/ 4201763 h 4201763"/>
              <a:gd name="connsiteX5" fmla="*/ 2358281 w 2632163"/>
              <a:gd name="connsiteY5" fmla="*/ 0 h 4201763"/>
              <a:gd name="connsiteX0" fmla="*/ 2358281 w 2634363"/>
              <a:gd name="connsiteY0" fmla="*/ 0 h 4201763"/>
              <a:gd name="connsiteX1" fmla="*/ 2634363 w 2634363"/>
              <a:gd name="connsiteY1" fmla="*/ 33027 h 4201763"/>
              <a:gd name="connsiteX2" fmla="*/ 2632163 w 2634363"/>
              <a:gd name="connsiteY2" fmla="*/ 50089 h 4201763"/>
              <a:gd name="connsiteX3" fmla="*/ 1422677 w 2634363"/>
              <a:gd name="connsiteY3" fmla="*/ 3675034 h 4201763"/>
              <a:gd name="connsiteX4" fmla="*/ 0 w 2634363"/>
              <a:gd name="connsiteY4" fmla="*/ 4201763 h 4201763"/>
              <a:gd name="connsiteX5" fmla="*/ 2358281 w 2634363"/>
              <a:gd name="connsiteY5" fmla="*/ 0 h 420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4363" h="4201763">
                <a:moveTo>
                  <a:pt x="2358281" y="0"/>
                </a:moveTo>
                <a:cubicBezTo>
                  <a:pt x="2441873" y="6446"/>
                  <a:pt x="2550771" y="26581"/>
                  <a:pt x="2634363" y="33027"/>
                </a:cubicBezTo>
                <a:lnTo>
                  <a:pt x="2632163" y="50089"/>
                </a:lnTo>
                <a:lnTo>
                  <a:pt x="1422677" y="3675034"/>
                </a:lnTo>
                <a:lnTo>
                  <a:pt x="0" y="4201763"/>
                </a:lnTo>
                <a:lnTo>
                  <a:pt x="2358281"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0"/>
          <p:cNvSpPr>
            <a:spLocks noGrp="1"/>
          </p:cNvSpPr>
          <p:nvPr>
            <p:ph type="body" sz="quarter" idx="16"/>
          </p:nvPr>
        </p:nvSpPr>
        <p:spPr>
          <a:xfrm>
            <a:off x="381000" y="1584960"/>
            <a:ext cx="8421624" cy="429006"/>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cxnSp>
        <p:nvCxnSpPr>
          <p:cNvPr id="7" name="Straight Connector 6"/>
          <p:cNvCxnSpPr/>
          <p:nvPr userDrawn="1"/>
        </p:nvCxnSpPr>
        <p:spPr>
          <a:xfrm flipH="1">
            <a:off x="4419600" y="1453896"/>
            <a:ext cx="4256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8" name="Text Placeholder 27"/>
          <p:cNvSpPr>
            <a:spLocks noGrp="1"/>
          </p:cNvSpPr>
          <p:nvPr>
            <p:ph type="body" sz="quarter" idx="11" hasCustomPrompt="1"/>
          </p:nvPr>
        </p:nvSpPr>
        <p:spPr>
          <a:xfrm>
            <a:off x="4724400" y="971550"/>
            <a:ext cx="4046220" cy="457200"/>
          </a:xfrm>
          <a:prstGeom prst="rect">
            <a:avLst/>
          </a:prstGeom>
        </p:spPr>
        <p:txBody>
          <a:bodyPr/>
          <a:lstStyle>
            <a:lvl1pPr marL="0" indent="0" algn="r">
              <a:buNone/>
              <a:defRPr sz="2800" b="0" spc="-100" baseline="0">
                <a:solidFill>
                  <a:srgbClr val="EB2429"/>
                </a:solidFill>
              </a:defRPr>
            </a:lvl1pPr>
          </a:lstStyle>
          <a:p>
            <a:pPr lvl="0"/>
            <a:r>
              <a:rPr lang="en-US" dirty="0"/>
              <a:t>TEAM WORK SAMPLE</a:t>
            </a:r>
          </a:p>
        </p:txBody>
      </p:sp>
      <p:sp>
        <p:nvSpPr>
          <p:cNvPr id="11" name="Picture Placeholder 5"/>
          <p:cNvSpPr>
            <a:spLocks noGrp="1"/>
          </p:cNvSpPr>
          <p:nvPr>
            <p:ph type="pic" sz="quarter" idx="17" hasCustomPrompt="1"/>
          </p:nvPr>
        </p:nvSpPr>
        <p:spPr>
          <a:xfrm>
            <a:off x="475488" y="2090166"/>
            <a:ext cx="1517904" cy="1524000"/>
          </a:xfrm>
          <a:prstGeom prst="rect">
            <a:avLst/>
          </a:prstGeom>
          <a:solidFill>
            <a:srgbClr val="FFB9B9"/>
          </a:solidFill>
        </p:spPr>
        <p:txBody>
          <a:bodyPr anchor="t"/>
          <a:lstStyle>
            <a:lvl1pPr marL="177800" indent="-177800" algn="l">
              <a:defRPr sz="1200"/>
            </a:lvl1pPr>
          </a:lstStyle>
          <a:p>
            <a:r>
              <a:rPr lang="en-US" dirty="0"/>
              <a:t>Add Picture</a:t>
            </a:r>
          </a:p>
        </p:txBody>
      </p:sp>
      <p:sp>
        <p:nvSpPr>
          <p:cNvPr id="12" name="Picture Placeholder 5"/>
          <p:cNvSpPr>
            <a:spLocks noGrp="1"/>
          </p:cNvSpPr>
          <p:nvPr>
            <p:ph type="pic" sz="quarter" idx="18" hasCustomPrompt="1"/>
          </p:nvPr>
        </p:nvSpPr>
        <p:spPr>
          <a:xfrm>
            <a:off x="2148840" y="2090166"/>
            <a:ext cx="1517904" cy="1524000"/>
          </a:xfrm>
          <a:prstGeom prst="rect">
            <a:avLst/>
          </a:prstGeom>
          <a:solidFill>
            <a:srgbClr val="FFB9B9"/>
          </a:solidFill>
        </p:spPr>
        <p:txBody>
          <a:bodyPr anchor="t"/>
          <a:lstStyle>
            <a:lvl1pPr marL="171450" indent="-171450" algn="l">
              <a:buFont typeface="Arial" panose="020B0604020202020204" pitchFamily="34" charset="0"/>
              <a:buChar char="•"/>
              <a:defRPr sz="1200"/>
            </a:lvl1pPr>
          </a:lstStyle>
          <a:p>
            <a:r>
              <a:rPr lang="en-US" dirty="0"/>
              <a:t>Add Picture</a:t>
            </a:r>
          </a:p>
        </p:txBody>
      </p:sp>
      <p:sp>
        <p:nvSpPr>
          <p:cNvPr id="13" name="Picture Placeholder 5"/>
          <p:cNvSpPr>
            <a:spLocks noGrp="1"/>
          </p:cNvSpPr>
          <p:nvPr>
            <p:ph type="pic" sz="quarter" idx="19" hasCustomPrompt="1"/>
          </p:nvPr>
        </p:nvSpPr>
        <p:spPr>
          <a:xfrm>
            <a:off x="3831336" y="2090166"/>
            <a:ext cx="1517904" cy="1524000"/>
          </a:xfrm>
          <a:prstGeom prst="rect">
            <a:avLst/>
          </a:prstGeom>
          <a:solidFill>
            <a:srgbClr val="FFB9B9"/>
          </a:solidFill>
        </p:spPr>
        <p:txBody>
          <a:bodyPr anchor="t"/>
          <a:lstStyle>
            <a:lvl1pPr marL="177800" indent="-177800" algn="l">
              <a:buFont typeface="Arial" panose="020B0604020202020204" pitchFamily="34" charset="0"/>
              <a:buChar char="•"/>
              <a:defRPr sz="1200"/>
            </a:lvl1pPr>
          </a:lstStyle>
          <a:p>
            <a:r>
              <a:rPr lang="en-US" dirty="0"/>
              <a:t>Add Picture</a:t>
            </a:r>
          </a:p>
        </p:txBody>
      </p:sp>
      <p:sp>
        <p:nvSpPr>
          <p:cNvPr id="14" name="Picture Placeholder 5"/>
          <p:cNvSpPr>
            <a:spLocks noGrp="1"/>
          </p:cNvSpPr>
          <p:nvPr>
            <p:ph type="pic" sz="quarter" idx="20" hasCustomPrompt="1"/>
          </p:nvPr>
        </p:nvSpPr>
        <p:spPr>
          <a:xfrm>
            <a:off x="5513832" y="2090166"/>
            <a:ext cx="1517904" cy="1524000"/>
          </a:xfrm>
          <a:prstGeom prst="rect">
            <a:avLst/>
          </a:prstGeom>
          <a:solidFill>
            <a:srgbClr val="FFB9B9"/>
          </a:solidFill>
        </p:spPr>
        <p:txBody>
          <a:bodyPr anchor="t"/>
          <a:lstStyle>
            <a:lvl1pPr marL="177800" indent="-177800" algn="l">
              <a:buFont typeface="Arial" panose="020B0604020202020204" pitchFamily="34" charset="0"/>
              <a:buChar char="•"/>
              <a:defRPr sz="1200"/>
            </a:lvl1pPr>
          </a:lstStyle>
          <a:p>
            <a:r>
              <a:rPr lang="en-US" dirty="0"/>
              <a:t>Add Picture</a:t>
            </a:r>
          </a:p>
        </p:txBody>
      </p:sp>
      <p:sp>
        <p:nvSpPr>
          <p:cNvPr id="15" name="Text Placeholder 30"/>
          <p:cNvSpPr>
            <a:spLocks noGrp="1"/>
          </p:cNvSpPr>
          <p:nvPr>
            <p:ph type="body" sz="quarter" idx="12" hasCustomPrompt="1"/>
          </p:nvPr>
        </p:nvSpPr>
        <p:spPr>
          <a:xfrm>
            <a:off x="393192" y="3614166"/>
            <a:ext cx="1645920" cy="259248"/>
          </a:xfrm>
          <a:prstGeom prst="rect">
            <a:avLst/>
          </a:prstGeom>
        </p:spPr>
        <p:txBody>
          <a:bodyPr/>
          <a:lstStyle>
            <a:lvl1pPr marL="0" indent="0" algn="thaiDist">
              <a:buNone/>
              <a:defRPr sz="1200" b="1" baseline="0">
                <a:solidFill>
                  <a:srgbClr val="EB2429"/>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Add Name</a:t>
            </a:r>
          </a:p>
        </p:txBody>
      </p:sp>
      <p:sp>
        <p:nvSpPr>
          <p:cNvPr id="16" name="Text Placeholder 30"/>
          <p:cNvSpPr>
            <a:spLocks noGrp="1"/>
          </p:cNvSpPr>
          <p:nvPr>
            <p:ph type="body" sz="quarter" idx="21" hasCustomPrompt="1"/>
          </p:nvPr>
        </p:nvSpPr>
        <p:spPr>
          <a:xfrm>
            <a:off x="2066544" y="3614166"/>
            <a:ext cx="1645920" cy="259248"/>
          </a:xfrm>
          <a:prstGeom prst="rect">
            <a:avLst/>
          </a:prstGeom>
        </p:spPr>
        <p:txBody>
          <a:bodyPr/>
          <a:lstStyle>
            <a:lvl1pPr marL="0" indent="0" algn="thaiDist">
              <a:buNone/>
              <a:defRPr sz="1200" b="1" baseline="0">
                <a:solidFill>
                  <a:srgbClr val="EB2429"/>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Add Name</a:t>
            </a:r>
          </a:p>
        </p:txBody>
      </p:sp>
      <p:sp>
        <p:nvSpPr>
          <p:cNvPr id="17" name="Text Placeholder 30"/>
          <p:cNvSpPr>
            <a:spLocks noGrp="1"/>
          </p:cNvSpPr>
          <p:nvPr>
            <p:ph type="body" sz="quarter" idx="22" hasCustomPrompt="1"/>
          </p:nvPr>
        </p:nvSpPr>
        <p:spPr>
          <a:xfrm>
            <a:off x="3758184" y="3614166"/>
            <a:ext cx="1645920" cy="259248"/>
          </a:xfrm>
          <a:prstGeom prst="rect">
            <a:avLst/>
          </a:prstGeom>
        </p:spPr>
        <p:txBody>
          <a:bodyPr/>
          <a:lstStyle>
            <a:lvl1pPr marL="0" indent="0" algn="thaiDist">
              <a:buNone/>
              <a:defRPr sz="1200" b="1" baseline="0">
                <a:solidFill>
                  <a:srgbClr val="EB2429"/>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Add Name</a:t>
            </a:r>
          </a:p>
        </p:txBody>
      </p:sp>
      <p:sp>
        <p:nvSpPr>
          <p:cNvPr id="18" name="Text Placeholder 30"/>
          <p:cNvSpPr>
            <a:spLocks noGrp="1"/>
          </p:cNvSpPr>
          <p:nvPr>
            <p:ph type="body" sz="quarter" idx="23" hasCustomPrompt="1"/>
          </p:nvPr>
        </p:nvSpPr>
        <p:spPr>
          <a:xfrm>
            <a:off x="5431536" y="3614166"/>
            <a:ext cx="1645920" cy="259248"/>
          </a:xfrm>
          <a:prstGeom prst="rect">
            <a:avLst/>
          </a:prstGeom>
        </p:spPr>
        <p:txBody>
          <a:bodyPr/>
          <a:lstStyle>
            <a:lvl1pPr marL="0" indent="0" algn="thaiDist">
              <a:buNone/>
              <a:defRPr sz="1200" b="1" baseline="0">
                <a:solidFill>
                  <a:srgbClr val="EB2429"/>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Add Name</a:t>
            </a:r>
          </a:p>
        </p:txBody>
      </p:sp>
      <p:sp>
        <p:nvSpPr>
          <p:cNvPr id="19" name="Text Placeholder 30"/>
          <p:cNvSpPr>
            <a:spLocks noGrp="1"/>
          </p:cNvSpPr>
          <p:nvPr>
            <p:ph type="body" sz="quarter" idx="24" hasCustomPrompt="1"/>
          </p:nvPr>
        </p:nvSpPr>
        <p:spPr>
          <a:xfrm>
            <a:off x="393192" y="3766566"/>
            <a:ext cx="1645920" cy="259248"/>
          </a:xfrm>
          <a:prstGeom prst="rect">
            <a:avLst/>
          </a:prstGeom>
        </p:spPr>
        <p:txBody>
          <a:bodyPr/>
          <a:lstStyle>
            <a:lvl1pPr marL="0" indent="0" algn="thaiDist">
              <a:buNone/>
              <a:defRPr sz="1000" b="0" baseline="0">
                <a:solidFill>
                  <a:schemeClr val="tx1">
                    <a:lumMod val="75000"/>
                    <a:lumOff val="25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Position</a:t>
            </a:r>
          </a:p>
        </p:txBody>
      </p:sp>
      <p:sp>
        <p:nvSpPr>
          <p:cNvPr id="20" name="Text Placeholder 30"/>
          <p:cNvSpPr>
            <a:spLocks noGrp="1"/>
          </p:cNvSpPr>
          <p:nvPr>
            <p:ph type="body" sz="quarter" idx="25" hasCustomPrompt="1"/>
          </p:nvPr>
        </p:nvSpPr>
        <p:spPr>
          <a:xfrm>
            <a:off x="2066544" y="3766566"/>
            <a:ext cx="1645920" cy="259248"/>
          </a:xfrm>
          <a:prstGeom prst="rect">
            <a:avLst/>
          </a:prstGeom>
        </p:spPr>
        <p:txBody>
          <a:bodyPr/>
          <a:lstStyle>
            <a:lvl1pPr marL="0" indent="0" algn="thaiDist">
              <a:buNone/>
              <a:defRPr sz="1000" b="0" baseline="0">
                <a:solidFill>
                  <a:schemeClr val="tx1">
                    <a:lumMod val="75000"/>
                    <a:lumOff val="25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Position</a:t>
            </a:r>
          </a:p>
        </p:txBody>
      </p:sp>
      <p:sp>
        <p:nvSpPr>
          <p:cNvPr id="21" name="Text Placeholder 30"/>
          <p:cNvSpPr>
            <a:spLocks noGrp="1"/>
          </p:cNvSpPr>
          <p:nvPr>
            <p:ph type="body" sz="quarter" idx="26" hasCustomPrompt="1"/>
          </p:nvPr>
        </p:nvSpPr>
        <p:spPr>
          <a:xfrm>
            <a:off x="3758184" y="3766566"/>
            <a:ext cx="1645920" cy="259248"/>
          </a:xfrm>
          <a:prstGeom prst="rect">
            <a:avLst/>
          </a:prstGeom>
        </p:spPr>
        <p:txBody>
          <a:bodyPr/>
          <a:lstStyle>
            <a:lvl1pPr marL="0" indent="0" algn="thaiDist">
              <a:buNone/>
              <a:defRPr sz="1000" b="0" baseline="0">
                <a:solidFill>
                  <a:schemeClr val="tx1">
                    <a:lumMod val="75000"/>
                    <a:lumOff val="25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Position</a:t>
            </a:r>
          </a:p>
        </p:txBody>
      </p:sp>
      <p:sp>
        <p:nvSpPr>
          <p:cNvPr id="22" name="Text Placeholder 30"/>
          <p:cNvSpPr>
            <a:spLocks noGrp="1"/>
          </p:cNvSpPr>
          <p:nvPr>
            <p:ph type="body" sz="quarter" idx="27" hasCustomPrompt="1"/>
          </p:nvPr>
        </p:nvSpPr>
        <p:spPr>
          <a:xfrm>
            <a:off x="5431536" y="3766566"/>
            <a:ext cx="1645920" cy="259248"/>
          </a:xfrm>
          <a:prstGeom prst="rect">
            <a:avLst/>
          </a:prstGeom>
        </p:spPr>
        <p:txBody>
          <a:bodyPr/>
          <a:lstStyle>
            <a:lvl1pPr marL="0" indent="0" algn="thaiDist">
              <a:buNone/>
              <a:defRPr sz="1000" b="0" baseline="0">
                <a:solidFill>
                  <a:schemeClr val="tx1">
                    <a:lumMod val="75000"/>
                    <a:lumOff val="25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Position</a:t>
            </a:r>
          </a:p>
        </p:txBody>
      </p:sp>
      <p:sp>
        <p:nvSpPr>
          <p:cNvPr id="23" name="Text Placeholder 30"/>
          <p:cNvSpPr>
            <a:spLocks noGrp="1"/>
          </p:cNvSpPr>
          <p:nvPr>
            <p:ph type="body" sz="quarter" idx="28"/>
          </p:nvPr>
        </p:nvSpPr>
        <p:spPr>
          <a:xfrm>
            <a:off x="393192" y="3995166"/>
            <a:ext cx="1645920" cy="557022"/>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4" name="Text Placeholder 30"/>
          <p:cNvSpPr>
            <a:spLocks noGrp="1"/>
          </p:cNvSpPr>
          <p:nvPr>
            <p:ph type="body" sz="quarter" idx="29"/>
          </p:nvPr>
        </p:nvSpPr>
        <p:spPr>
          <a:xfrm>
            <a:off x="2066544" y="3995166"/>
            <a:ext cx="1645920" cy="557022"/>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5" name="Text Placeholder 30"/>
          <p:cNvSpPr>
            <a:spLocks noGrp="1"/>
          </p:cNvSpPr>
          <p:nvPr>
            <p:ph type="body" sz="quarter" idx="30"/>
          </p:nvPr>
        </p:nvSpPr>
        <p:spPr>
          <a:xfrm>
            <a:off x="3758184" y="3995166"/>
            <a:ext cx="1645920" cy="557022"/>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6" name="Text Placeholder 30"/>
          <p:cNvSpPr>
            <a:spLocks noGrp="1"/>
          </p:cNvSpPr>
          <p:nvPr>
            <p:ph type="body" sz="quarter" idx="31"/>
          </p:nvPr>
        </p:nvSpPr>
        <p:spPr>
          <a:xfrm>
            <a:off x="5431536" y="3995166"/>
            <a:ext cx="1645920" cy="557022"/>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1" name="Picture Placeholder 5"/>
          <p:cNvSpPr>
            <a:spLocks noGrp="1"/>
          </p:cNvSpPr>
          <p:nvPr>
            <p:ph type="pic" sz="quarter" idx="32" hasCustomPrompt="1"/>
          </p:nvPr>
        </p:nvSpPr>
        <p:spPr>
          <a:xfrm>
            <a:off x="7187184" y="2093976"/>
            <a:ext cx="1517904" cy="1524000"/>
          </a:xfrm>
          <a:prstGeom prst="rect">
            <a:avLst/>
          </a:prstGeom>
          <a:solidFill>
            <a:srgbClr val="FFB9B9"/>
          </a:solidFill>
        </p:spPr>
        <p:txBody>
          <a:bodyPr anchor="t"/>
          <a:lstStyle>
            <a:lvl1pPr marL="177800" indent="-177800" algn="l">
              <a:defRPr sz="1200"/>
            </a:lvl1pPr>
          </a:lstStyle>
          <a:p>
            <a:r>
              <a:rPr lang="en-US" dirty="0"/>
              <a:t>Add Picture</a:t>
            </a:r>
          </a:p>
        </p:txBody>
      </p:sp>
      <p:sp>
        <p:nvSpPr>
          <p:cNvPr id="32" name="Text Placeholder 30"/>
          <p:cNvSpPr>
            <a:spLocks noGrp="1"/>
          </p:cNvSpPr>
          <p:nvPr>
            <p:ph type="body" sz="quarter" idx="33" hasCustomPrompt="1"/>
          </p:nvPr>
        </p:nvSpPr>
        <p:spPr>
          <a:xfrm>
            <a:off x="7104888" y="3611880"/>
            <a:ext cx="1645920" cy="259248"/>
          </a:xfrm>
          <a:prstGeom prst="rect">
            <a:avLst/>
          </a:prstGeom>
        </p:spPr>
        <p:txBody>
          <a:bodyPr/>
          <a:lstStyle>
            <a:lvl1pPr marL="0" indent="0" algn="thaiDist">
              <a:buNone/>
              <a:defRPr sz="1200" b="1" baseline="0">
                <a:solidFill>
                  <a:srgbClr val="EB2429"/>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Add Name</a:t>
            </a:r>
          </a:p>
        </p:txBody>
      </p:sp>
      <p:sp>
        <p:nvSpPr>
          <p:cNvPr id="33" name="Text Placeholder 30"/>
          <p:cNvSpPr>
            <a:spLocks noGrp="1"/>
          </p:cNvSpPr>
          <p:nvPr>
            <p:ph type="body" sz="quarter" idx="34" hasCustomPrompt="1"/>
          </p:nvPr>
        </p:nvSpPr>
        <p:spPr>
          <a:xfrm>
            <a:off x="7104888" y="3767328"/>
            <a:ext cx="1645920" cy="259248"/>
          </a:xfrm>
          <a:prstGeom prst="rect">
            <a:avLst/>
          </a:prstGeom>
        </p:spPr>
        <p:txBody>
          <a:bodyPr/>
          <a:lstStyle>
            <a:lvl1pPr marL="0" indent="0" algn="thaiDist">
              <a:buNone/>
              <a:defRPr sz="1000" b="0" baseline="0">
                <a:solidFill>
                  <a:schemeClr val="tx1">
                    <a:lumMod val="75000"/>
                    <a:lumOff val="25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Position</a:t>
            </a:r>
          </a:p>
        </p:txBody>
      </p:sp>
      <p:sp>
        <p:nvSpPr>
          <p:cNvPr id="34" name="Text Placeholder 30"/>
          <p:cNvSpPr>
            <a:spLocks noGrp="1"/>
          </p:cNvSpPr>
          <p:nvPr>
            <p:ph type="body" sz="quarter" idx="35"/>
          </p:nvPr>
        </p:nvSpPr>
        <p:spPr>
          <a:xfrm>
            <a:off x="7104888" y="3995928"/>
            <a:ext cx="1645920" cy="557022"/>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8"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760349693"/>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par>
                          <p:cTn id="8" fill="hold">
                            <p:stCondLst>
                              <p:cond delay="750"/>
                            </p:stCondLst>
                            <p:childTnLst>
                              <p:par>
                                <p:cTn id="9" presetID="22" presetClass="entr" presetSubtype="2"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750"/>
                            </p:stCondLst>
                            <p:childTnLst>
                              <p:par>
                                <p:cTn id="13" presetID="22" presetClass="entr" presetSubtype="4" fill="hold" grpId="0" nodeType="afterEffect">
                                  <p:stCondLst>
                                    <p:cond delay="25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down)">
                                      <p:cBhvr>
                                        <p:cTn id="15" dur="750"/>
                                        <p:tgtEl>
                                          <p:spTgt spid="8">
                                            <p:txEl>
                                              <p:pRg st="0" end="0"/>
                                            </p:txEl>
                                          </p:spTgt>
                                        </p:tgtEl>
                                      </p:cBhvr>
                                    </p:animEffect>
                                  </p:childTnLst>
                                </p:cTn>
                              </p:par>
                            </p:childTnLst>
                          </p:cTn>
                        </p:par>
                        <p:par>
                          <p:cTn id="16" fill="hold">
                            <p:stCondLst>
                              <p:cond delay="2750"/>
                            </p:stCondLst>
                            <p:childTnLst>
                              <p:par>
                                <p:cTn id="17" presetID="22" presetClass="entr" presetSubtype="1" fill="hold" grpId="0" nodeType="afterEffect">
                                  <p:stCondLst>
                                    <p:cond delay="25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up)">
                                      <p:cBhvr>
                                        <p:cTn id="19" dur="750"/>
                                        <p:tgtEl>
                                          <p:spTgt spid="6">
                                            <p:txEl>
                                              <p:pRg st="0" end="0"/>
                                            </p:txEl>
                                          </p:spTgt>
                                        </p:tgtEl>
                                      </p:cBhvr>
                                    </p:animEffect>
                                  </p:childTnLst>
                                </p:cTn>
                              </p:par>
                            </p:childTnLst>
                          </p:cTn>
                        </p:par>
                        <p:par>
                          <p:cTn id="20" fill="hold">
                            <p:stCondLst>
                              <p:cond delay="3750"/>
                            </p:stCondLst>
                            <p:childTnLst>
                              <p:par>
                                <p:cTn id="21" presetID="22" presetClass="entr" presetSubtype="1" fill="hold" grpId="0"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750"/>
                                        <p:tgtEl>
                                          <p:spTgt spid="11"/>
                                        </p:tgtEl>
                                      </p:cBhvr>
                                    </p:animEffect>
                                  </p:childTnLst>
                                </p:cTn>
                              </p:par>
                              <p:par>
                                <p:cTn id="24" presetID="22" presetClass="entr" presetSubtype="1" fill="hold" grpId="0" nodeType="withEffect">
                                  <p:stCondLst>
                                    <p:cond delay="100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750"/>
                                        <p:tgtEl>
                                          <p:spTgt spid="12"/>
                                        </p:tgtEl>
                                      </p:cBhvr>
                                    </p:animEffect>
                                  </p:childTnLst>
                                </p:cTn>
                              </p:par>
                              <p:par>
                                <p:cTn id="27" presetID="22" presetClass="entr" presetSubtype="1" fill="hold" grpId="0" nodeType="withEffect">
                                  <p:stCondLst>
                                    <p:cond delay="150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750"/>
                                        <p:tgtEl>
                                          <p:spTgt spid="13"/>
                                        </p:tgtEl>
                                      </p:cBhvr>
                                    </p:animEffect>
                                  </p:childTnLst>
                                </p:cTn>
                              </p:par>
                              <p:par>
                                <p:cTn id="30" presetID="22" presetClass="entr" presetSubtype="1" fill="hold" grpId="0" nodeType="withEffect">
                                  <p:stCondLst>
                                    <p:cond delay="200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750"/>
                                        <p:tgtEl>
                                          <p:spTgt spid="14"/>
                                        </p:tgtEl>
                                      </p:cBhvr>
                                    </p:animEffect>
                                  </p:childTnLst>
                                </p:cTn>
                              </p:par>
                              <p:par>
                                <p:cTn id="33" presetID="22" presetClass="entr" presetSubtype="1" fill="hold" grpId="0" nodeType="withEffect">
                                  <p:stCondLst>
                                    <p:cond delay="2500"/>
                                  </p:stCondLst>
                                  <p:childTnLst>
                                    <p:set>
                                      <p:cBhvr>
                                        <p:cTn id="34" dur="1" fill="hold">
                                          <p:stCondLst>
                                            <p:cond delay="0"/>
                                          </p:stCondLst>
                                        </p:cTn>
                                        <p:tgtEl>
                                          <p:spTgt spid="31"/>
                                        </p:tgtEl>
                                        <p:attrNameLst>
                                          <p:attrName>style.visibility</p:attrName>
                                        </p:attrNameLst>
                                      </p:cBhvr>
                                      <p:to>
                                        <p:strVal val="visible"/>
                                      </p:to>
                                    </p:set>
                                    <p:animEffect transition="in" filter="wipe(up)">
                                      <p:cBhvr>
                                        <p:cTn id="35" dur="750"/>
                                        <p:tgtEl>
                                          <p:spTgt spid="31"/>
                                        </p:tgtEl>
                                      </p:cBhvr>
                                    </p:animEffect>
                                  </p:childTnLst>
                                </p:cTn>
                              </p:par>
                            </p:childTnLst>
                          </p:cTn>
                        </p:par>
                        <p:par>
                          <p:cTn id="36" fill="hold">
                            <p:stCondLst>
                              <p:cond delay="7000"/>
                            </p:stCondLst>
                            <p:childTnLst>
                              <p:par>
                                <p:cTn id="37" presetID="10" presetClass="entr" presetSubtype="0" fill="hold" grpId="0" nodeType="afterEffect">
                                  <p:stCondLst>
                                    <p:cond delay="50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fade">
                                      <p:cBhvr>
                                        <p:cTn id="39" dur="500"/>
                                        <p:tgtEl>
                                          <p:spTgt spid="15">
                                            <p:txEl>
                                              <p:pRg st="0" end="0"/>
                                            </p:txEl>
                                          </p:spTgt>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500"/>
                                        <p:tgtEl>
                                          <p:spTgt spid="19">
                                            <p:txEl>
                                              <p:pRg st="0" end="0"/>
                                            </p:txEl>
                                          </p:spTgt>
                                        </p:tgtEl>
                                      </p:cBhvr>
                                    </p:animEffect>
                                  </p:childTnLst>
                                </p:cTn>
                              </p:par>
                            </p:childTnLst>
                          </p:cTn>
                        </p:par>
                        <p:par>
                          <p:cTn id="43" fill="hold">
                            <p:stCondLst>
                              <p:cond delay="8000"/>
                            </p:stCondLst>
                            <p:childTnLst>
                              <p:par>
                                <p:cTn id="44" presetID="10" presetClass="entr" presetSubtype="0" fill="hold" grpId="0" nodeType="afterEffect">
                                  <p:stCondLst>
                                    <p:cond delay="0"/>
                                  </p:stCondLst>
                                  <p:childTnLst>
                                    <p:set>
                                      <p:cBhvr>
                                        <p:cTn id="45" dur="1" fill="hold">
                                          <p:stCondLst>
                                            <p:cond delay="0"/>
                                          </p:stCondLst>
                                        </p:cTn>
                                        <p:tgtEl>
                                          <p:spTgt spid="23">
                                            <p:txEl>
                                              <p:pRg st="0" end="0"/>
                                            </p:txEl>
                                          </p:spTgt>
                                        </p:tgtEl>
                                        <p:attrNameLst>
                                          <p:attrName>style.visibility</p:attrName>
                                        </p:attrNameLst>
                                      </p:cBhvr>
                                      <p:to>
                                        <p:strVal val="visible"/>
                                      </p:to>
                                    </p:set>
                                    <p:animEffect transition="in" filter="fade">
                                      <p:cBhvr>
                                        <p:cTn id="46" dur="500"/>
                                        <p:tgtEl>
                                          <p:spTgt spid="23">
                                            <p:txEl>
                                              <p:pRg st="0" end="0"/>
                                            </p:txEl>
                                          </p:spTgt>
                                        </p:tgtEl>
                                      </p:cBhvr>
                                    </p:animEffect>
                                  </p:childTnLst>
                                </p:cTn>
                              </p:par>
                            </p:childTnLst>
                          </p:cTn>
                        </p:par>
                        <p:par>
                          <p:cTn id="47" fill="hold">
                            <p:stCondLst>
                              <p:cond delay="8500"/>
                            </p:stCondLst>
                            <p:childTnLst>
                              <p:par>
                                <p:cTn id="48" presetID="10" presetClass="entr" presetSubtype="0" fill="hold" grpId="0" nodeType="afterEffect">
                                  <p:stCondLst>
                                    <p:cond delay="500"/>
                                  </p:stCondLst>
                                  <p:childTnLst>
                                    <p:set>
                                      <p:cBhvr>
                                        <p:cTn id="49" dur="1" fill="hold">
                                          <p:stCondLst>
                                            <p:cond delay="0"/>
                                          </p:stCondLst>
                                        </p:cTn>
                                        <p:tgtEl>
                                          <p:spTgt spid="16">
                                            <p:txEl>
                                              <p:pRg st="0" end="0"/>
                                            </p:txEl>
                                          </p:spTgt>
                                        </p:tgtEl>
                                        <p:attrNameLst>
                                          <p:attrName>style.visibility</p:attrName>
                                        </p:attrNameLst>
                                      </p:cBhvr>
                                      <p:to>
                                        <p:strVal val="visible"/>
                                      </p:to>
                                    </p:set>
                                    <p:animEffect transition="in" filter="fade">
                                      <p:cBhvr>
                                        <p:cTn id="50" dur="500"/>
                                        <p:tgtEl>
                                          <p:spTgt spid="16">
                                            <p:txEl>
                                              <p:pRg st="0" end="0"/>
                                            </p:txEl>
                                          </p:spTgt>
                                        </p:tgtEl>
                                      </p:cBhvr>
                                    </p:animEffect>
                                  </p:childTnLst>
                                </p:cTn>
                              </p:par>
                              <p:par>
                                <p:cTn id="51" presetID="10" presetClass="entr" presetSubtype="0" fill="hold" grpId="0" nodeType="withEffect">
                                  <p:stCondLst>
                                    <p:cond delay="500"/>
                                  </p:stCondLst>
                                  <p:childTnLst>
                                    <p:set>
                                      <p:cBhvr>
                                        <p:cTn id="52" dur="1" fill="hold">
                                          <p:stCondLst>
                                            <p:cond delay="0"/>
                                          </p:stCondLst>
                                        </p:cTn>
                                        <p:tgtEl>
                                          <p:spTgt spid="20">
                                            <p:txEl>
                                              <p:pRg st="0" end="0"/>
                                            </p:txEl>
                                          </p:spTgt>
                                        </p:tgtEl>
                                        <p:attrNameLst>
                                          <p:attrName>style.visibility</p:attrName>
                                        </p:attrNameLst>
                                      </p:cBhvr>
                                      <p:to>
                                        <p:strVal val="visible"/>
                                      </p:to>
                                    </p:set>
                                    <p:animEffect transition="in" filter="fade">
                                      <p:cBhvr>
                                        <p:cTn id="53" dur="500"/>
                                        <p:tgtEl>
                                          <p:spTgt spid="20">
                                            <p:txEl>
                                              <p:pRg st="0" end="0"/>
                                            </p:txEl>
                                          </p:spTgt>
                                        </p:tgtEl>
                                      </p:cBhvr>
                                    </p:animEffect>
                                  </p:childTnLst>
                                </p:cTn>
                              </p:par>
                            </p:childTnLst>
                          </p:cTn>
                        </p:par>
                        <p:par>
                          <p:cTn id="54" fill="hold">
                            <p:stCondLst>
                              <p:cond delay="9500"/>
                            </p:stCondLst>
                            <p:childTnLst>
                              <p:par>
                                <p:cTn id="55" presetID="10" presetClass="entr" presetSubtype="0" fill="hold" grpId="0" nodeType="afterEffect">
                                  <p:stCondLst>
                                    <p:cond delay="0"/>
                                  </p:stCondLst>
                                  <p:childTnLst>
                                    <p:set>
                                      <p:cBhvr>
                                        <p:cTn id="56" dur="1" fill="hold">
                                          <p:stCondLst>
                                            <p:cond delay="0"/>
                                          </p:stCondLst>
                                        </p:cTn>
                                        <p:tgtEl>
                                          <p:spTgt spid="24">
                                            <p:txEl>
                                              <p:pRg st="0" end="0"/>
                                            </p:txEl>
                                          </p:spTgt>
                                        </p:tgtEl>
                                        <p:attrNameLst>
                                          <p:attrName>style.visibility</p:attrName>
                                        </p:attrNameLst>
                                      </p:cBhvr>
                                      <p:to>
                                        <p:strVal val="visible"/>
                                      </p:to>
                                    </p:set>
                                    <p:animEffect transition="in" filter="fade">
                                      <p:cBhvr>
                                        <p:cTn id="57" dur="500"/>
                                        <p:tgtEl>
                                          <p:spTgt spid="24">
                                            <p:txEl>
                                              <p:pRg st="0" end="0"/>
                                            </p:txEl>
                                          </p:spTgt>
                                        </p:tgtEl>
                                      </p:cBhvr>
                                    </p:animEffect>
                                  </p:childTnLst>
                                </p:cTn>
                              </p:par>
                            </p:childTnLst>
                          </p:cTn>
                        </p:par>
                        <p:par>
                          <p:cTn id="58" fill="hold">
                            <p:stCondLst>
                              <p:cond delay="10000"/>
                            </p:stCondLst>
                            <p:childTnLst>
                              <p:par>
                                <p:cTn id="59" presetID="10" presetClass="entr" presetSubtype="0" fill="hold" grpId="0" nodeType="afterEffect">
                                  <p:stCondLst>
                                    <p:cond delay="500"/>
                                  </p:stCondLst>
                                  <p:childTnLst>
                                    <p:set>
                                      <p:cBhvr>
                                        <p:cTn id="60" dur="1" fill="hold">
                                          <p:stCondLst>
                                            <p:cond delay="0"/>
                                          </p:stCondLst>
                                        </p:cTn>
                                        <p:tgtEl>
                                          <p:spTgt spid="17">
                                            <p:txEl>
                                              <p:pRg st="0" end="0"/>
                                            </p:txEl>
                                          </p:spTgt>
                                        </p:tgtEl>
                                        <p:attrNameLst>
                                          <p:attrName>style.visibility</p:attrName>
                                        </p:attrNameLst>
                                      </p:cBhvr>
                                      <p:to>
                                        <p:strVal val="visible"/>
                                      </p:to>
                                    </p:set>
                                    <p:animEffect transition="in" filter="fade">
                                      <p:cBhvr>
                                        <p:cTn id="61" dur="500"/>
                                        <p:tgtEl>
                                          <p:spTgt spid="17">
                                            <p:txEl>
                                              <p:pRg st="0" end="0"/>
                                            </p:txEl>
                                          </p:spTgt>
                                        </p:tgtEl>
                                      </p:cBhvr>
                                    </p:animEffect>
                                  </p:childTnLst>
                                </p:cTn>
                              </p:par>
                              <p:par>
                                <p:cTn id="62" presetID="10" presetClass="entr" presetSubtype="0" fill="hold" grpId="0" nodeType="withEffect">
                                  <p:stCondLst>
                                    <p:cond delay="500"/>
                                  </p:stCondLst>
                                  <p:childTnLst>
                                    <p:set>
                                      <p:cBhvr>
                                        <p:cTn id="63" dur="1" fill="hold">
                                          <p:stCondLst>
                                            <p:cond delay="0"/>
                                          </p:stCondLst>
                                        </p:cTn>
                                        <p:tgtEl>
                                          <p:spTgt spid="21">
                                            <p:txEl>
                                              <p:pRg st="0" end="0"/>
                                            </p:txEl>
                                          </p:spTgt>
                                        </p:tgtEl>
                                        <p:attrNameLst>
                                          <p:attrName>style.visibility</p:attrName>
                                        </p:attrNameLst>
                                      </p:cBhvr>
                                      <p:to>
                                        <p:strVal val="visible"/>
                                      </p:to>
                                    </p:set>
                                    <p:animEffect transition="in" filter="fade">
                                      <p:cBhvr>
                                        <p:cTn id="64" dur="500"/>
                                        <p:tgtEl>
                                          <p:spTgt spid="21">
                                            <p:txEl>
                                              <p:pRg st="0" end="0"/>
                                            </p:txEl>
                                          </p:spTgt>
                                        </p:tgtEl>
                                      </p:cBhvr>
                                    </p:animEffect>
                                  </p:childTnLst>
                                </p:cTn>
                              </p:par>
                            </p:childTnLst>
                          </p:cTn>
                        </p:par>
                        <p:par>
                          <p:cTn id="65" fill="hold">
                            <p:stCondLst>
                              <p:cond delay="11000"/>
                            </p:stCondLst>
                            <p:childTnLst>
                              <p:par>
                                <p:cTn id="66" presetID="10" presetClass="entr" presetSubtype="0" fill="hold" grpId="0" nodeType="afterEffect">
                                  <p:stCondLst>
                                    <p:cond delay="0"/>
                                  </p:stCondLst>
                                  <p:childTnLst>
                                    <p:set>
                                      <p:cBhvr>
                                        <p:cTn id="67" dur="1" fill="hold">
                                          <p:stCondLst>
                                            <p:cond delay="0"/>
                                          </p:stCondLst>
                                        </p:cTn>
                                        <p:tgtEl>
                                          <p:spTgt spid="25">
                                            <p:txEl>
                                              <p:pRg st="0" end="0"/>
                                            </p:txEl>
                                          </p:spTgt>
                                        </p:tgtEl>
                                        <p:attrNameLst>
                                          <p:attrName>style.visibility</p:attrName>
                                        </p:attrNameLst>
                                      </p:cBhvr>
                                      <p:to>
                                        <p:strVal val="visible"/>
                                      </p:to>
                                    </p:set>
                                    <p:animEffect transition="in" filter="fade">
                                      <p:cBhvr>
                                        <p:cTn id="68" dur="500"/>
                                        <p:tgtEl>
                                          <p:spTgt spid="25">
                                            <p:txEl>
                                              <p:pRg st="0" end="0"/>
                                            </p:txEl>
                                          </p:spTgt>
                                        </p:tgtEl>
                                      </p:cBhvr>
                                    </p:animEffect>
                                  </p:childTnLst>
                                </p:cTn>
                              </p:par>
                            </p:childTnLst>
                          </p:cTn>
                        </p:par>
                        <p:par>
                          <p:cTn id="69" fill="hold">
                            <p:stCondLst>
                              <p:cond delay="11500"/>
                            </p:stCondLst>
                            <p:childTnLst>
                              <p:par>
                                <p:cTn id="70" presetID="10" presetClass="entr" presetSubtype="0" fill="hold" grpId="0" nodeType="afterEffect">
                                  <p:stCondLst>
                                    <p:cond delay="500"/>
                                  </p:stCondLst>
                                  <p:childTnLst>
                                    <p:set>
                                      <p:cBhvr>
                                        <p:cTn id="71" dur="1" fill="hold">
                                          <p:stCondLst>
                                            <p:cond delay="0"/>
                                          </p:stCondLst>
                                        </p:cTn>
                                        <p:tgtEl>
                                          <p:spTgt spid="18">
                                            <p:txEl>
                                              <p:pRg st="0" end="0"/>
                                            </p:txEl>
                                          </p:spTgt>
                                        </p:tgtEl>
                                        <p:attrNameLst>
                                          <p:attrName>style.visibility</p:attrName>
                                        </p:attrNameLst>
                                      </p:cBhvr>
                                      <p:to>
                                        <p:strVal val="visible"/>
                                      </p:to>
                                    </p:set>
                                    <p:animEffect transition="in" filter="fade">
                                      <p:cBhvr>
                                        <p:cTn id="72" dur="500"/>
                                        <p:tgtEl>
                                          <p:spTgt spid="18">
                                            <p:txEl>
                                              <p:pRg st="0" end="0"/>
                                            </p:txEl>
                                          </p:spTgt>
                                        </p:tgtEl>
                                      </p:cBhvr>
                                    </p:animEffect>
                                  </p:childTnLst>
                                </p:cTn>
                              </p:par>
                              <p:par>
                                <p:cTn id="73" presetID="10" presetClass="entr" presetSubtype="0" fill="hold" grpId="0" nodeType="withEffect">
                                  <p:stCondLst>
                                    <p:cond delay="500"/>
                                  </p:stCondLst>
                                  <p:childTnLst>
                                    <p:set>
                                      <p:cBhvr>
                                        <p:cTn id="74" dur="1" fill="hold">
                                          <p:stCondLst>
                                            <p:cond delay="0"/>
                                          </p:stCondLst>
                                        </p:cTn>
                                        <p:tgtEl>
                                          <p:spTgt spid="22">
                                            <p:txEl>
                                              <p:pRg st="0" end="0"/>
                                            </p:txEl>
                                          </p:spTgt>
                                        </p:tgtEl>
                                        <p:attrNameLst>
                                          <p:attrName>style.visibility</p:attrName>
                                        </p:attrNameLst>
                                      </p:cBhvr>
                                      <p:to>
                                        <p:strVal val="visible"/>
                                      </p:to>
                                    </p:set>
                                    <p:animEffect transition="in" filter="fade">
                                      <p:cBhvr>
                                        <p:cTn id="75" dur="500"/>
                                        <p:tgtEl>
                                          <p:spTgt spid="22">
                                            <p:txEl>
                                              <p:pRg st="0" end="0"/>
                                            </p:txEl>
                                          </p:spTgt>
                                        </p:tgtEl>
                                      </p:cBhvr>
                                    </p:animEffect>
                                  </p:childTnLst>
                                </p:cTn>
                              </p:par>
                            </p:childTnLst>
                          </p:cTn>
                        </p:par>
                        <p:par>
                          <p:cTn id="76" fill="hold">
                            <p:stCondLst>
                              <p:cond delay="12500"/>
                            </p:stCondLst>
                            <p:childTnLst>
                              <p:par>
                                <p:cTn id="77" presetID="10" presetClass="entr" presetSubtype="0" fill="hold" grpId="0" nodeType="afterEffect">
                                  <p:stCondLst>
                                    <p:cond delay="0"/>
                                  </p:stCondLst>
                                  <p:childTnLst>
                                    <p:set>
                                      <p:cBhvr>
                                        <p:cTn id="78" dur="1" fill="hold">
                                          <p:stCondLst>
                                            <p:cond delay="0"/>
                                          </p:stCondLst>
                                        </p:cTn>
                                        <p:tgtEl>
                                          <p:spTgt spid="26">
                                            <p:txEl>
                                              <p:pRg st="0" end="0"/>
                                            </p:txEl>
                                          </p:spTgt>
                                        </p:tgtEl>
                                        <p:attrNameLst>
                                          <p:attrName>style.visibility</p:attrName>
                                        </p:attrNameLst>
                                      </p:cBhvr>
                                      <p:to>
                                        <p:strVal val="visible"/>
                                      </p:to>
                                    </p:set>
                                    <p:animEffect transition="in" filter="fade">
                                      <p:cBhvr>
                                        <p:cTn id="79" dur="500"/>
                                        <p:tgtEl>
                                          <p:spTgt spid="26">
                                            <p:txEl>
                                              <p:pRg st="0" end="0"/>
                                            </p:txEl>
                                          </p:spTgt>
                                        </p:tgtEl>
                                      </p:cBhvr>
                                    </p:animEffect>
                                  </p:childTnLst>
                                </p:cTn>
                              </p:par>
                            </p:childTnLst>
                          </p:cTn>
                        </p:par>
                        <p:par>
                          <p:cTn id="80" fill="hold">
                            <p:stCondLst>
                              <p:cond delay="13000"/>
                            </p:stCondLst>
                            <p:childTnLst>
                              <p:par>
                                <p:cTn id="81" presetID="10" presetClass="entr" presetSubtype="0" fill="hold" grpId="0" nodeType="afterEffect">
                                  <p:stCondLst>
                                    <p:cond delay="500"/>
                                  </p:stCondLst>
                                  <p:childTnLst>
                                    <p:set>
                                      <p:cBhvr>
                                        <p:cTn id="82" dur="1" fill="hold">
                                          <p:stCondLst>
                                            <p:cond delay="0"/>
                                          </p:stCondLst>
                                        </p:cTn>
                                        <p:tgtEl>
                                          <p:spTgt spid="32">
                                            <p:txEl>
                                              <p:pRg st="0" end="0"/>
                                            </p:txEl>
                                          </p:spTgt>
                                        </p:tgtEl>
                                        <p:attrNameLst>
                                          <p:attrName>style.visibility</p:attrName>
                                        </p:attrNameLst>
                                      </p:cBhvr>
                                      <p:to>
                                        <p:strVal val="visible"/>
                                      </p:to>
                                    </p:set>
                                    <p:animEffect transition="in" filter="fade">
                                      <p:cBhvr>
                                        <p:cTn id="83" dur="500"/>
                                        <p:tgtEl>
                                          <p:spTgt spid="32">
                                            <p:txEl>
                                              <p:pRg st="0" end="0"/>
                                            </p:txEl>
                                          </p:spTgt>
                                        </p:tgtEl>
                                      </p:cBhvr>
                                    </p:animEffect>
                                  </p:childTnLst>
                                </p:cTn>
                              </p:par>
                              <p:par>
                                <p:cTn id="84" presetID="10" presetClass="entr" presetSubtype="0" fill="hold" grpId="0" nodeType="withEffect">
                                  <p:stCondLst>
                                    <p:cond delay="500"/>
                                  </p:stCondLst>
                                  <p:childTnLst>
                                    <p:set>
                                      <p:cBhvr>
                                        <p:cTn id="85" dur="1" fill="hold">
                                          <p:stCondLst>
                                            <p:cond delay="0"/>
                                          </p:stCondLst>
                                        </p:cTn>
                                        <p:tgtEl>
                                          <p:spTgt spid="33">
                                            <p:txEl>
                                              <p:pRg st="0" end="0"/>
                                            </p:txEl>
                                          </p:spTgt>
                                        </p:tgtEl>
                                        <p:attrNameLst>
                                          <p:attrName>style.visibility</p:attrName>
                                        </p:attrNameLst>
                                      </p:cBhvr>
                                      <p:to>
                                        <p:strVal val="visible"/>
                                      </p:to>
                                    </p:set>
                                    <p:animEffect transition="in" filter="fade">
                                      <p:cBhvr>
                                        <p:cTn id="86" dur="500"/>
                                        <p:tgtEl>
                                          <p:spTgt spid="33">
                                            <p:txEl>
                                              <p:pRg st="0" end="0"/>
                                            </p:txEl>
                                          </p:spTgt>
                                        </p:tgtEl>
                                      </p:cBhvr>
                                    </p:animEffect>
                                  </p:childTnLst>
                                </p:cTn>
                              </p:par>
                            </p:childTnLst>
                          </p:cTn>
                        </p:par>
                        <p:par>
                          <p:cTn id="87" fill="hold">
                            <p:stCondLst>
                              <p:cond delay="14000"/>
                            </p:stCondLst>
                            <p:childTnLst>
                              <p:par>
                                <p:cTn id="88" presetID="10" presetClass="entr" presetSubtype="0" fill="hold" grpId="0" nodeType="afterEffect">
                                  <p:stCondLst>
                                    <p:cond delay="0"/>
                                  </p:stCondLst>
                                  <p:childTnLst>
                                    <p:set>
                                      <p:cBhvr>
                                        <p:cTn id="89" dur="1" fill="hold">
                                          <p:stCondLst>
                                            <p:cond delay="0"/>
                                          </p:stCondLst>
                                        </p:cTn>
                                        <p:tgtEl>
                                          <p:spTgt spid="34">
                                            <p:txEl>
                                              <p:pRg st="0" end="0"/>
                                            </p:txEl>
                                          </p:spTgt>
                                        </p:tgtEl>
                                        <p:attrNameLst>
                                          <p:attrName>style.visibility</p:attrName>
                                        </p:attrNameLst>
                                      </p:cBhvr>
                                      <p:to>
                                        <p:strVal val="visible"/>
                                      </p:to>
                                    </p:set>
                                    <p:animEffect transition="in" filter="fade">
                                      <p:cBhvr>
                                        <p:cTn id="90"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tmplLst>
          <p:tmpl lvl="1">
            <p:tnLst>
              <p:par>
                <p:cTn presetID="22" presetClass="entr" presetSubtype="1"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wipe(up)">
                      <p:cBhvr>
                        <p:cTn dur="750"/>
                        <p:tgtEl>
                          <p:spTgt spid="6"/>
                        </p:tgtEl>
                      </p:cBhvr>
                    </p:animEffect>
                  </p:childTnLst>
                </p:cTn>
              </p:par>
            </p:tnLst>
          </p:tmpl>
        </p:tmplLst>
      </p:bldP>
      <p:bldP spid="8" grpId="0" build="p">
        <p:tmplLst>
          <p:tmpl lvl="1">
            <p:tnLst>
              <p:par>
                <p:cTn presetID="22" presetClass="entr" presetSubtype="4"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wipe(down)">
                      <p:cBhvr>
                        <p:cTn dur="750"/>
                        <p:tgtEl>
                          <p:spTgt spid="8"/>
                        </p:tgtEl>
                      </p:cBhvr>
                    </p:animEffect>
                  </p:childTnLst>
                </p:cTn>
              </p:par>
            </p:tnLst>
          </p:tmpl>
        </p:tmplLst>
      </p:bldP>
      <p:bldP spid="11" grpId="0" animBg="1"/>
      <p:bldP spid="12" grpId="0" animBg="1"/>
      <p:bldP spid="13" grpId="0" animBg="1"/>
      <p:bldP spid="14" grpId="0" animBg="1"/>
      <p:bldP spid="15" grpId="0" build="p">
        <p:tmplLst>
          <p:tmpl lvl="1">
            <p:tnLst>
              <p:par>
                <p:cTn presetID="10" presetClass="entr" presetSubtype="0" fill="hold" nodeType="afterEffect">
                  <p:stCondLst>
                    <p:cond delay="5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after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10" presetClass="entr" presetSubtype="0" fill="hold" nodeType="afterEffect">
                  <p:stCondLst>
                    <p:cond delay="5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5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31" grpId="0" animBg="1"/>
      <p:bldP spid="32" grpId="0" build="p">
        <p:tmplLst>
          <p:tmpl lvl="1">
            <p:tnLst>
              <p:par>
                <p:cTn presetID="10" presetClass="entr" presetSubtype="0" fill="hold" nodeType="afterEffect">
                  <p:stCondLst>
                    <p:cond delay="50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deo Present">
    <p:spTree>
      <p:nvGrpSpPr>
        <p:cNvPr id="1" name=""/>
        <p:cNvGrpSpPr/>
        <p:nvPr/>
      </p:nvGrpSpPr>
      <p:grpSpPr>
        <a:xfrm>
          <a:off x="0" y="0"/>
          <a:ext cx="0" cy="0"/>
          <a:chOff x="0" y="0"/>
          <a:chExt cx="0" cy="0"/>
        </a:xfrm>
      </p:grpSpPr>
      <p:sp>
        <p:nvSpPr>
          <p:cNvPr id="6" name="Media Placeholder 5"/>
          <p:cNvSpPr>
            <a:spLocks noGrp="1"/>
          </p:cNvSpPr>
          <p:nvPr>
            <p:ph type="media" sz="quarter" idx="11"/>
          </p:nvPr>
        </p:nvSpPr>
        <p:spPr>
          <a:xfrm>
            <a:off x="1197998" y="1033272"/>
            <a:ext cx="4579952" cy="2662359"/>
          </a:xfrm>
          <a:custGeom>
            <a:avLst/>
            <a:gdLst>
              <a:gd name="connsiteX0" fmla="*/ 0 w 4572000"/>
              <a:gd name="connsiteY0" fmla="*/ 0 h 2590800"/>
              <a:gd name="connsiteX1" fmla="*/ 4572000 w 4572000"/>
              <a:gd name="connsiteY1" fmla="*/ 0 h 2590800"/>
              <a:gd name="connsiteX2" fmla="*/ 4572000 w 4572000"/>
              <a:gd name="connsiteY2" fmla="*/ 2590800 h 2590800"/>
              <a:gd name="connsiteX3" fmla="*/ 0 w 4572000"/>
              <a:gd name="connsiteY3" fmla="*/ 2590800 h 2590800"/>
              <a:gd name="connsiteX4" fmla="*/ 0 w 4572000"/>
              <a:gd name="connsiteY4" fmla="*/ 0 h 2590800"/>
              <a:gd name="connsiteX0" fmla="*/ 0 w 4579952"/>
              <a:gd name="connsiteY0" fmla="*/ 0 h 2590800"/>
              <a:gd name="connsiteX1" fmla="*/ 4579952 w 4579952"/>
              <a:gd name="connsiteY1" fmla="*/ 47708 h 2590800"/>
              <a:gd name="connsiteX2" fmla="*/ 4572000 w 4579952"/>
              <a:gd name="connsiteY2" fmla="*/ 2590800 h 2590800"/>
              <a:gd name="connsiteX3" fmla="*/ 0 w 4579952"/>
              <a:gd name="connsiteY3" fmla="*/ 2590800 h 2590800"/>
              <a:gd name="connsiteX4" fmla="*/ 0 w 4579952"/>
              <a:gd name="connsiteY4" fmla="*/ 0 h 2590800"/>
              <a:gd name="connsiteX0" fmla="*/ 0 w 4579952"/>
              <a:gd name="connsiteY0" fmla="*/ 0 h 2590800"/>
              <a:gd name="connsiteX1" fmla="*/ 4579952 w 4579952"/>
              <a:gd name="connsiteY1" fmla="*/ 47708 h 2590800"/>
              <a:gd name="connsiteX2" fmla="*/ 4540194 w 4579952"/>
              <a:gd name="connsiteY2" fmla="*/ 2543092 h 2590800"/>
              <a:gd name="connsiteX3" fmla="*/ 0 w 4579952"/>
              <a:gd name="connsiteY3" fmla="*/ 2590800 h 2590800"/>
              <a:gd name="connsiteX4" fmla="*/ 0 w 4579952"/>
              <a:gd name="connsiteY4" fmla="*/ 0 h 2590800"/>
              <a:gd name="connsiteX0" fmla="*/ 0 w 4579952"/>
              <a:gd name="connsiteY0" fmla="*/ 0 h 2686215"/>
              <a:gd name="connsiteX1" fmla="*/ 4579952 w 4579952"/>
              <a:gd name="connsiteY1" fmla="*/ 47708 h 2686215"/>
              <a:gd name="connsiteX2" fmla="*/ 4540194 w 4579952"/>
              <a:gd name="connsiteY2" fmla="*/ 2543092 h 2686215"/>
              <a:gd name="connsiteX3" fmla="*/ 79513 w 4579952"/>
              <a:gd name="connsiteY3" fmla="*/ 2686215 h 2686215"/>
              <a:gd name="connsiteX4" fmla="*/ 0 w 4579952"/>
              <a:gd name="connsiteY4" fmla="*/ 0 h 2686215"/>
              <a:gd name="connsiteX0" fmla="*/ 0 w 4579952"/>
              <a:gd name="connsiteY0" fmla="*/ 0 h 2670312"/>
              <a:gd name="connsiteX1" fmla="*/ 4579952 w 4579952"/>
              <a:gd name="connsiteY1" fmla="*/ 47708 h 2670312"/>
              <a:gd name="connsiteX2" fmla="*/ 4540194 w 4579952"/>
              <a:gd name="connsiteY2" fmla="*/ 2543092 h 2670312"/>
              <a:gd name="connsiteX3" fmla="*/ 71562 w 4579952"/>
              <a:gd name="connsiteY3" fmla="*/ 2670312 h 2670312"/>
              <a:gd name="connsiteX4" fmla="*/ 0 w 4579952"/>
              <a:gd name="connsiteY4" fmla="*/ 0 h 2670312"/>
              <a:gd name="connsiteX0" fmla="*/ 0 w 4579952"/>
              <a:gd name="connsiteY0" fmla="*/ 0 h 2662360"/>
              <a:gd name="connsiteX1" fmla="*/ 4579952 w 4579952"/>
              <a:gd name="connsiteY1" fmla="*/ 39756 h 2662360"/>
              <a:gd name="connsiteX2" fmla="*/ 4540194 w 4579952"/>
              <a:gd name="connsiteY2" fmla="*/ 2535140 h 2662360"/>
              <a:gd name="connsiteX3" fmla="*/ 71562 w 4579952"/>
              <a:gd name="connsiteY3" fmla="*/ 2662360 h 2662360"/>
              <a:gd name="connsiteX4" fmla="*/ 0 w 4579952"/>
              <a:gd name="connsiteY4" fmla="*/ 0 h 2662360"/>
              <a:gd name="connsiteX0" fmla="*/ 0 w 4556098"/>
              <a:gd name="connsiteY0" fmla="*/ 0 h 2670311"/>
              <a:gd name="connsiteX1" fmla="*/ 4556098 w 4556098"/>
              <a:gd name="connsiteY1" fmla="*/ 47707 h 2670311"/>
              <a:gd name="connsiteX2" fmla="*/ 4516340 w 4556098"/>
              <a:gd name="connsiteY2" fmla="*/ 2543091 h 2670311"/>
              <a:gd name="connsiteX3" fmla="*/ 47708 w 4556098"/>
              <a:gd name="connsiteY3" fmla="*/ 2670311 h 2670311"/>
              <a:gd name="connsiteX4" fmla="*/ 0 w 4556098"/>
              <a:gd name="connsiteY4" fmla="*/ 0 h 2670311"/>
              <a:gd name="connsiteX0" fmla="*/ 0 w 4579952"/>
              <a:gd name="connsiteY0" fmla="*/ 0 h 2662359"/>
              <a:gd name="connsiteX1" fmla="*/ 4579952 w 4579952"/>
              <a:gd name="connsiteY1" fmla="*/ 39755 h 2662359"/>
              <a:gd name="connsiteX2" fmla="*/ 4540194 w 4579952"/>
              <a:gd name="connsiteY2" fmla="*/ 2535139 h 2662359"/>
              <a:gd name="connsiteX3" fmla="*/ 71562 w 4579952"/>
              <a:gd name="connsiteY3" fmla="*/ 2662359 h 2662359"/>
              <a:gd name="connsiteX4" fmla="*/ 0 w 4579952"/>
              <a:gd name="connsiteY4" fmla="*/ 0 h 2662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952" h="2662359">
                <a:moveTo>
                  <a:pt x="0" y="0"/>
                </a:moveTo>
                <a:lnTo>
                  <a:pt x="4579952" y="39755"/>
                </a:lnTo>
                <a:cubicBezTo>
                  <a:pt x="4577301" y="887452"/>
                  <a:pt x="4542845" y="1687442"/>
                  <a:pt x="4540194" y="2535139"/>
                </a:cubicBezTo>
                <a:lnTo>
                  <a:pt x="71562" y="2662359"/>
                </a:lnTo>
                <a:lnTo>
                  <a:pt x="0" y="0"/>
                </a:lnTo>
                <a:close/>
              </a:path>
            </a:pathLst>
          </a:custGeom>
          <a:solidFill>
            <a:schemeClr val="bg1">
              <a:lumMod val="75000"/>
            </a:schemeClr>
          </a:solidFill>
          <a:effectLst/>
        </p:spPr>
        <p:txBody>
          <a:bodyPr anchor="t"/>
          <a:lstStyle>
            <a:lvl1pPr marL="177800" indent="-177800" algn="l">
              <a:defRPr sz="1200"/>
            </a:lvl1pPr>
          </a:lstStyle>
          <a:p>
            <a:endParaRPr lang="en-US" dirty="0"/>
          </a:p>
        </p:txBody>
      </p:sp>
      <p:cxnSp>
        <p:nvCxnSpPr>
          <p:cNvPr id="9" name="Straight Connector 8"/>
          <p:cNvCxnSpPr/>
          <p:nvPr userDrawn="1"/>
        </p:nvCxnSpPr>
        <p:spPr>
          <a:xfrm flipV="1">
            <a:off x="3639312" y="3538728"/>
            <a:ext cx="2615184" cy="82296"/>
          </a:xfrm>
          <a:prstGeom prst="line">
            <a:avLst/>
          </a:prstGeom>
          <a:ln w="38100">
            <a:solidFill>
              <a:schemeClr val="bg1">
                <a:lumMod val="50000"/>
              </a:schemeClr>
            </a:solidFill>
          </a:ln>
          <a:effectLst>
            <a:outerShdw blurRad="190500" dist="38100" dir="5400000" algn="t"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rot="-60000">
            <a:off x="641406" y="3607816"/>
            <a:ext cx="3525740" cy="817879"/>
          </a:xfrm>
          <a:custGeom>
            <a:avLst/>
            <a:gdLst>
              <a:gd name="connsiteX0" fmla="*/ 0 w 3581400"/>
              <a:gd name="connsiteY0" fmla="*/ 0 h 685800"/>
              <a:gd name="connsiteX1" fmla="*/ 3581400 w 3581400"/>
              <a:gd name="connsiteY1" fmla="*/ 0 h 685800"/>
              <a:gd name="connsiteX2" fmla="*/ 3581400 w 3581400"/>
              <a:gd name="connsiteY2" fmla="*/ 685800 h 685800"/>
              <a:gd name="connsiteX3" fmla="*/ 0 w 3581400"/>
              <a:gd name="connsiteY3" fmla="*/ 685800 h 685800"/>
              <a:gd name="connsiteX4" fmla="*/ 0 w 3581400"/>
              <a:gd name="connsiteY4" fmla="*/ 0 h 685800"/>
              <a:gd name="connsiteX0" fmla="*/ 0 w 3581400"/>
              <a:gd name="connsiteY0" fmla="*/ 103367 h 789167"/>
              <a:gd name="connsiteX1" fmla="*/ 3541643 w 3581400"/>
              <a:gd name="connsiteY1" fmla="*/ 0 h 789167"/>
              <a:gd name="connsiteX2" fmla="*/ 3581400 w 3581400"/>
              <a:gd name="connsiteY2" fmla="*/ 789167 h 789167"/>
              <a:gd name="connsiteX3" fmla="*/ 0 w 3581400"/>
              <a:gd name="connsiteY3" fmla="*/ 789167 h 789167"/>
              <a:gd name="connsiteX4" fmla="*/ 0 w 3581400"/>
              <a:gd name="connsiteY4" fmla="*/ 103367 h 789167"/>
              <a:gd name="connsiteX0" fmla="*/ 0 w 3581400"/>
              <a:gd name="connsiteY0" fmla="*/ 103367 h 876631"/>
              <a:gd name="connsiteX1" fmla="*/ 3541643 w 3581400"/>
              <a:gd name="connsiteY1" fmla="*/ 0 h 876631"/>
              <a:gd name="connsiteX2" fmla="*/ 3581400 w 3581400"/>
              <a:gd name="connsiteY2" fmla="*/ 789167 h 876631"/>
              <a:gd name="connsiteX3" fmla="*/ 55659 w 3581400"/>
              <a:gd name="connsiteY3" fmla="*/ 876631 h 876631"/>
              <a:gd name="connsiteX4" fmla="*/ 0 w 3581400"/>
              <a:gd name="connsiteY4" fmla="*/ 103367 h 876631"/>
              <a:gd name="connsiteX0" fmla="*/ 0 w 3541643"/>
              <a:gd name="connsiteY0" fmla="*/ 103367 h 876631"/>
              <a:gd name="connsiteX1" fmla="*/ 3541643 w 3541643"/>
              <a:gd name="connsiteY1" fmla="*/ 0 h 876631"/>
              <a:gd name="connsiteX2" fmla="*/ 3334910 w 3541643"/>
              <a:gd name="connsiteY2" fmla="*/ 487018 h 876631"/>
              <a:gd name="connsiteX3" fmla="*/ 55659 w 3541643"/>
              <a:gd name="connsiteY3" fmla="*/ 876631 h 876631"/>
              <a:gd name="connsiteX4" fmla="*/ 0 w 3541643"/>
              <a:gd name="connsiteY4" fmla="*/ 103367 h 876631"/>
              <a:gd name="connsiteX0" fmla="*/ 0 w 3541643"/>
              <a:gd name="connsiteY0" fmla="*/ 103367 h 876631"/>
              <a:gd name="connsiteX1" fmla="*/ 3541643 w 3541643"/>
              <a:gd name="connsiteY1" fmla="*/ 0 h 876631"/>
              <a:gd name="connsiteX2" fmla="*/ 3533692 w 3541643"/>
              <a:gd name="connsiteY2" fmla="*/ 685800 h 876631"/>
              <a:gd name="connsiteX3" fmla="*/ 55659 w 3541643"/>
              <a:gd name="connsiteY3" fmla="*/ 876631 h 876631"/>
              <a:gd name="connsiteX4" fmla="*/ 0 w 3541643"/>
              <a:gd name="connsiteY4" fmla="*/ 103367 h 876631"/>
              <a:gd name="connsiteX0" fmla="*/ 0 w 3541643"/>
              <a:gd name="connsiteY0" fmla="*/ 103367 h 876631"/>
              <a:gd name="connsiteX1" fmla="*/ 3541643 w 3541643"/>
              <a:gd name="connsiteY1" fmla="*/ 0 h 876631"/>
              <a:gd name="connsiteX2" fmla="*/ 3485984 w 3541643"/>
              <a:gd name="connsiteY2" fmla="*/ 630141 h 876631"/>
              <a:gd name="connsiteX3" fmla="*/ 55659 w 3541643"/>
              <a:gd name="connsiteY3" fmla="*/ 876631 h 876631"/>
              <a:gd name="connsiteX4" fmla="*/ 0 w 3541643"/>
              <a:gd name="connsiteY4" fmla="*/ 103367 h 876631"/>
              <a:gd name="connsiteX0" fmla="*/ 0 w 3541643"/>
              <a:gd name="connsiteY0" fmla="*/ 103367 h 868679"/>
              <a:gd name="connsiteX1" fmla="*/ 3541643 w 3541643"/>
              <a:gd name="connsiteY1" fmla="*/ 0 h 868679"/>
              <a:gd name="connsiteX2" fmla="*/ 3485984 w 3541643"/>
              <a:gd name="connsiteY2" fmla="*/ 630141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517790 w 3541643"/>
              <a:gd name="connsiteY2" fmla="*/ 582433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0 w 3541643"/>
              <a:gd name="connsiteY0" fmla="*/ 103367 h 868679"/>
              <a:gd name="connsiteX1" fmla="*/ 3541643 w 3541643"/>
              <a:gd name="connsiteY1" fmla="*/ 0 h 868679"/>
              <a:gd name="connsiteX2" fmla="*/ 3350813 w 3541643"/>
              <a:gd name="connsiteY2" fmla="*/ 614238 h 868679"/>
              <a:gd name="connsiteX3" fmla="*/ 31805 w 3541643"/>
              <a:gd name="connsiteY3" fmla="*/ 868679 h 868679"/>
              <a:gd name="connsiteX4" fmla="*/ 0 w 3541643"/>
              <a:gd name="connsiteY4" fmla="*/ 103367 h 868679"/>
              <a:gd name="connsiteX0" fmla="*/ 279345 w 3509838"/>
              <a:gd name="connsiteY0" fmla="*/ 97017 h 868679"/>
              <a:gd name="connsiteX1" fmla="*/ 3509838 w 3509838"/>
              <a:gd name="connsiteY1" fmla="*/ 0 h 868679"/>
              <a:gd name="connsiteX2" fmla="*/ 3319008 w 3509838"/>
              <a:gd name="connsiteY2" fmla="*/ 614238 h 868679"/>
              <a:gd name="connsiteX3" fmla="*/ 0 w 3509838"/>
              <a:gd name="connsiteY3" fmla="*/ 868679 h 868679"/>
              <a:gd name="connsiteX4" fmla="*/ 279345 w 3509838"/>
              <a:gd name="connsiteY4" fmla="*/ 97017 h 868679"/>
              <a:gd name="connsiteX0" fmla="*/ 317445 w 3509838"/>
              <a:gd name="connsiteY0" fmla="*/ 97017 h 868679"/>
              <a:gd name="connsiteX1" fmla="*/ 3509838 w 3509838"/>
              <a:gd name="connsiteY1" fmla="*/ 0 h 868679"/>
              <a:gd name="connsiteX2" fmla="*/ 3319008 w 3509838"/>
              <a:gd name="connsiteY2" fmla="*/ 614238 h 868679"/>
              <a:gd name="connsiteX3" fmla="*/ 0 w 3509838"/>
              <a:gd name="connsiteY3" fmla="*/ 868679 h 868679"/>
              <a:gd name="connsiteX4" fmla="*/ 317445 w 3509838"/>
              <a:gd name="connsiteY4" fmla="*/ 97017 h 868679"/>
              <a:gd name="connsiteX0" fmla="*/ 241245 w 3509838"/>
              <a:gd name="connsiteY0" fmla="*/ 90667 h 868679"/>
              <a:gd name="connsiteX1" fmla="*/ 3509838 w 3509838"/>
              <a:gd name="connsiteY1" fmla="*/ 0 h 868679"/>
              <a:gd name="connsiteX2" fmla="*/ 3319008 w 3509838"/>
              <a:gd name="connsiteY2" fmla="*/ 614238 h 868679"/>
              <a:gd name="connsiteX3" fmla="*/ 0 w 3509838"/>
              <a:gd name="connsiteY3" fmla="*/ 868679 h 868679"/>
              <a:gd name="connsiteX4" fmla="*/ 241245 w 3509838"/>
              <a:gd name="connsiteY4" fmla="*/ 90667 h 868679"/>
              <a:gd name="connsiteX0" fmla="*/ 241245 w 3509838"/>
              <a:gd name="connsiteY0" fmla="*/ 90667 h 868679"/>
              <a:gd name="connsiteX1" fmla="*/ 3509838 w 3509838"/>
              <a:gd name="connsiteY1" fmla="*/ 0 h 868679"/>
              <a:gd name="connsiteX2" fmla="*/ 3350758 w 3509838"/>
              <a:gd name="connsiteY2" fmla="*/ 582488 h 868679"/>
              <a:gd name="connsiteX3" fmla="*/ 0 w 3509838"/>
              <a:gd name="connsiteY3" fmla="*/ 868679 h 868679"/>
              <a:gd name="connsiteX4" fmla="*/ 241245 w 3509838"/>
              <a:gd name="connsiteY4" fmla="*/ 90667 h 868679"/>
              <a:gd name="connsiteX0" fmla="*/ 241245 w 3509838"/>
              <a:gd name="connsiteY0" fmla="*/ 90667 h 868679"/>
              <a:gd name="connsiteX1" fmla="*/ 3509838 w 3509838"/>
              <a:gd name="connsiteY1" fmla="*/ 0 h 868679"/>
              <a:gd name="connsiteX2" fmla="*/ 3350758 w 3509838"/>
              <a:gd name="connsiteY2" fmla="*/ 582488 h 868679"/>
              <a:gd name="connsiteX3" fmla="*/ 0 w 3509838"/>
              <a:gd name="connsiteY3" fmla="*/ 868679 h 868679"/>
              <a:gd name="connsiteX4" fmla="*/ 241245 w 3509838"/>
              <a:gd name="connsiteY4" fmla="*/ 90667 h 868679"/>
              <a:gd name="connsiteX0" fmla="*/ 241245 w 3509838"/>
              <a:gd name="connsiteY0" fmla="*/ 90667 h 868679"/>
              <a:gd name="connsiteX1" fmla="*/ 3509838 w 3509838"/>
              <a:gd name="connsiteY1" fmla="*/ 0 h 868679"/>
              <a:gd name="connsiteX2" fmla="*/ 3350758 w 3509838"/>
              <a:gd name="connsiteY2" fmla="*/ 582488 h 868679"/>
              <a:gd name="connsiteX3" fmla="*/ 0 w 3509838"/>
              <a:gd name="connsiteY3" fmla="*/ 868679 h 868679"/>
              <a:gd name="connsiteX4" fmla="*/ 241245 w 3509838"/>
              <a:gd name="connsiteY4" fmla="*/ 90667 h 868679"/>
              <a:gd name="connsiteX0" fmla="*/ 241245 w 3484438"/>
              <a:gd name="connsiteY0" fmla="*/ 0 h 778012"/>
              <a:gd name="connsiteX1" fmla="*/ 3484438 w 3484438"/>
              <a:gd name="connsiteY1" fmla="*/ 4583 h 778012"/>
              <a:gd name="connsiteX2" fmla="*/ 3350758 w 3484438"/>
              <a:gd name="connsiteY2" fmla="*/ 491821 h 778012"/>
              <a:gd name="connsiteX3" fmla="*/ 0 w 3484438"/>
              <a:gd name="connsiteY3" fmla="*/ 778012 h 778012"/>
              <a:gd name="connsiteX4" fmla="*/ 241245 w 3484438"/>
              <a:gd name="connsiteY4" fmla="*/ 0 h 778012"/>
              <a:gd name="connsiteX0" fmla="*/ 241245 w 3484438"/>
              <a:gd name="connsiteY0" fmla="*/ 0 h 778012"/>
              <a:gd name="connsiteX1" fmla="*/ 3484438 w 3484438"/>
              <a:gd name="connsiteY1" fmla="*/ 4583 h 778012"/>
              <a:gd name="connsiteX2" fmla="*/ 3331931 w 3484438"/>
              <a:gd name="connsiteY2" fmla="*/ 536271 h 778012"/>
              <a:gd name="connsiteX3" fmla="*/ 0 w 3484438"/>
              <a:gd name="connsiteY3" fmla="*/ 778012 h 778012"/>
              <a:gd name="connsiteX4" fmla="*/ 241245 w 3484438"/>
              <a:gd name="connsiteY4" fmla="*/ 0 h 778012"/>
              <a:gd name="connsiteX0" fmla="*/ 241245 w 3484438"/>
              <a:gd name="connsiteY0" fmla="*/ 39867 h 817879"/>
              <a:gd name="connsiteX1" fmla="*/ 3484438 w 3484438"/>
              <a:gd name="connsiteY1" fmla="*/ 0 h 817879"/>
              <a:gd name="connsiteX2" fmla="*/ 3331931 w 3484438"/>
              <a:gd name="connsiteY2" fmla="*/ 576138 h 817879"/>
              <a:gd name="connsiteX3" fmla="*/ 0 w 3484438"/>
              <a:gd name="connsiteY3" fmla="*/ 817879 h 817879"/>
              <a:gd name="connsiteX4" fmla="*/ 241245 w 3484438"/>
              <a:gd name="connsiteY4" fmla="*/ 39867 h 817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438" h="817879">
                <a:moveTo>
                  <a:pt x="241245" y="39867"/>
                </a:moveTo>
                <a:lnTo>
                  <a:pt x="3484438" y="0"/>
                </a:lnTo>
                <a:cubicBezTo>
                  <a:pt x="3356224" y="468299"/>
                  <a:pt x="3445788" y="157038"/>
                  <a:pt x="3331931" y="576138"/>
                </a:cubicBezTo>
                <a:lnTo>
                  <a:pt x="0" y="817879"/>
                </a:lnTo>
                <a:lnTo>
                  <a:pt x="241245" y="39867"/>
                </a:lnTo>
                <a:close/>
              </a:path>
            </a:pathLst>
          </a:custGeom>
          <a:solidFill>
            <a:srgbClr val="EB2429"/>
          </a:solidFill>
          <a:ln>
            <a:noFill/>
          </a:ln>
          <a:effectLst>
            <a:outerShdw blurRad="241300" dist="139700" dir="78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14" name="Text Placeholder 30"/>
          <p:cNvSpPr>
            <a:spLocks noGrp="1"/>
          </p:cNvSpPr>
          <p:nvPr>
            <p:ph type="body" sz="quarter" idx="12"/>
          </p:nvPr>
        </p:nvSpPr>
        <p:spPr>
          <a:xfrm>
            <a:off x="6096000" y="1428750"/>
            <a:ext cx="2590800" cy="1828800"/>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cxnSp>
        <p:nvCxnSpPr>
          <p:cNvPr id="16" name="Straight Connector 15"/>
          <p:cNvCxnSpPr/>
          <p:nvPr userDrawn="1"/>
        </p:nvCxnSpPr>
        <p:spPr>
          <a:xfrm flipH="1">
            <a:off x="4788024" y="-171450"/>
            <a:ext cx="1688976" cy="1307592"/>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sp>
        <p:nvSpPr>
          <p:cNvPr id="18" name="Text Placeholder 27"/>
          <p:cNvSpPr>
            <a:spLocks noGrp="1"/>
          </p:cNvSpPr>
          <p:nvPr>
            <p:ph type="body" sz="quarter" idx="15" hasCustomPrompt="1"/>
          </p:nvPr>
        </p:nvSpPr>
        <p:spPr>
          <a:xfrm rot="21480000">
            <a:off x="460939" y="3667150"/>
            <a:ext cx="3281428" cy="457200"/>
          </a:xfrm>
          <a:prstGeom prst="rect">
            <a:avLst/>
          </a:prstGeom>
        </p:spPr>
        <p:txBody>
          <a:bodyPr/>
          <a:lstStyle>
            <a:lvl1pPr marL="0" indent="0" algn="ctr">
              <a:buNone/>
              <a:defRPr sz="2200" b="1" baseline="0">
                <a:solidFill>
                  <a:schemeClr val="bg1"/>
                </a:solidFill>
              </a:defRPr>
            </a:lvl1pPr>
          </a:lstStyle>
          <a:p>
            <a:pPr lvl="0"/>
            <a:r>
              <a:rPr lang="en-US" dirty="0"/>
              <a:t>Adam Smith</a:t>
            </a:r>
          </a:p>
        </p:txBody>
      </p:sp>
      <p:sp>
        <p:nvSpPr>
          <p:cNvPr id="12" name="Text Placeholder 30"/>
          <p:cNvSpPr>
            <a:spLocks noGrp="1"/>
          </p:cNvSpPr>
          <p:nvPr>
            <p:ph type="body" sz="quarter" idx="18" hasCustomPrompt="1"/>
          </p:nvPr>
        </p:nvSpPr>
        <p:spPr>
          <a:xfrm rot="-120000">
            <a:off x="1243584" y="3950208"/>
            <a:ext cx="2499708" cy="304800"/>
          </a:xfrm>
          <a:prstGeom prst="rect">
            <a:avLst/>
          </a:prstGeom>
        </p:spPr>
        <p:txBody>
          <a:bodyPr/>
          <a:lstStyle>
            <a:lvl1pPr marL="0" indent="0" algn="l">
              <a:buNone/>
              <a:defRPr sz="1050" b="1" baseline="0">
                <a:solidFill>
                  <a:srgbClr val="FFD1D1"/>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Project Manager</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19"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523051504"/>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750"/>
                                        <p:tgtEl>
                                          <p:spTgt spid="16"/>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750"/>
                                        <p:tgtEl>
                                          <p:spTgt spid="6"/>
                                        </p:tgtEl>
                                      </p:cBhvr>
                                    </p:animEffect>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750"/>
                                        <p:tgtEl>
                                          <p:spTgt spid="11"/>
                                        </p:tgtEl>
                                      </p:cBhvr>
                                    </p:animEffect>
                                  </p:childTnLst>
                                </p:cTn>
                              </p:par>
                              <p:par>
                                <p:cTn id="15" presetID="22" presetClass="entr" presetSubtype="2" fill="hold" nodeType="withEffect">
                                  <p:stCondLst>
                                    <p:cond delay="65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left)">
                                      <p:cBhvr>
                                        <p:cTn id="21" dur="750"/>
                                        <p:tgtEl>
                                          <p:spTgt spid="18">
                                            <p:txEl>
                                              <p:pRg st="0" end="0"/>
                                            </p:txEl>
                                          </p:spTgt>
                                        </p:tgtEl>
                                      </p:cBhvr>
                                    </p:animEffect>
                                  </p:childTnLst>
                                </p:cTn>
                              </p:par>
                            </p:childTnLst>
                          </p:cTn>
                        </p:par>
                        <p:par>
                          <p:cTn id="22" fill="hold">
                            <p:stCondLst>
                              <p:cond delay="2750"/>
                            </p:stCondLst>
                            <p:childTnLst>
                              <p:par>
                                <p:cTn id="23" presetID="22" presetClass="entr" presetSubtype="1" fill="hold" grpId="0" nodeType="afterEffect">
                                  <p:stCondLst>
                                    <p:cond delay="50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750"/>
                                        <p:tgtEl>
                                          <p:spTgt spid="14"/>
                                        </p:tgtEl>
                                      </p:cBhvr>
                                    </p:animEffect>
                                  </p:childTnLst>
                                </p:cTn>
                              </p:par>
                            </p:childTnLst>
                          </p:cTn>
                        </p:par>
                        <p:par>
                          <p:cTn id="26" fill="hold">
                            <p:stCondLst>
                              <p:cond delay="4000"/>
                            </p:stCondLst>
                            <p:childTnLst>
                              <p:par>
                                <p:cTn id="27" presetID="22" presetClass="entr" presetSubtype="1" fill="hold" grpId="0" nodeType="after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wipe(up)">
                                      <p:cBhvr>
                                        <p:cTn id="29" dur="75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p:tmplLst>
          <p:tmpl>
            <p:tnLst>
              <p:par>
                <p:cTn presetID="22" presetClass="entr" presetSubtype="1" fill="hold" nodeType="after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wipe(up)">
                      <p:cBhvr>
                        <p:cTn dur="750"/>
                        <p:tgtEl>
                          <p:spTgt spid="14"/>
                        </p:tgtEl>
                      </p:cBhvr>
                    </p:animEffect>
                  </p:childTnLst>
                </p:cTn>
              </p:par>
            </p:tnLst>
          </p:tmpl>
        </p:tmplLst>
      </p:bldP>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750"/>
                        <p:tgtEl>
                          <p:spTgt spid="18"/>
                        </p:tgtEl>
                      </p:cBhvr>
                    </p:animEffect>
                  </p:childTnLst>
                </p:cTn>
              </p:par>
            </p:tnLst>
          </p:tmpl>
        </p:tmplLst>
      </p:bldP>
      <p:bldP spid="12" grpId="0" build="p">
        <p:tmplLst>
          <p:tmpl lvl="1">
            <p:tnLst>
              <p:par>
                <p:cTn presetID="22" presetClass="entr" presetSubtype="1"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up)">
                      <p:cBhvr>
                        <p:cTn dur="750"/>
                        <p:tgtEl>
                          <p:spTgt spid="12"/>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ersonal Present">
    <p:spTree>
      <p:nvGrpSpPr>
        <p:cNvPr id="1" name=""/>
        <p:cNvGrpSpPr/>
        <p:nvPr/>
      </p:nvGrpSpPr>
      <p:grpSpPr>
        <a:xfrm>
          <a:off x="0" y="0"/>
          <a:ext cx="0" cy="0"/>
          <a:chOff x="0" y="0"/>
          <a:chExt cx="0" cy="0"/>
        </a:xfrm>
      </p:grpSpPr>
      <p:sp>
        <p:nvSpPr>
          <p:cNvPr id="5" name="Rectangle 4"/>
          <p:cNvSpPr/>
          <p:nvPr userDrawn="1"/>
        </p:nvSpPr>
        <p:spPr>
          <a:xfrm flipH="1">
            <a:off x="2999232" y="3471672"/>
            <a:ext cx="1645920" cy="259250"/>
          </a:xfrm>
          <a:custGeom>
            <a:avLst/>
            <a:gdLst>
              <a:gd name="connsiteX0" fmla="*/ 0 w 1867766"/>
              <a:gd name="connsiteY0" fmla="*/ 0 h 259250"/>
              <a:gd name="connsiteX1" fmla="*/ 1867766 w 1867766"/>
              <a:gd name="connsiteY1" fmla="*/ 0 h 259250"/>
              <a:gd name="connsiteX2" fmla="*/ 1867766 w 1867766"/>
              <a:gd name="connsiteY2" fmla="*/ 259250 h 259250"/>
              <a:gd name="connsiteX3" fmla="*/ 0 w 1867766"/>
              <a:gd name="connsiteY3" fmla="*/ 259250 h 259250"/>
              <a:gd name="connsiteX4" fmla="*/ 0 w 1867766"/>
              <a:gd name="connsiteY4" fmla="*/ 0 h 259250"/>
              <a:gd name="connsiteX0" fmla="*/ 0 w 1998395"/>
              <a:gd name="connsiteY0" fmla="*/ 0 h 259250"/>
              <a:gd name="connsiteX1" fmla="*/ 1867766 w 1998395"/>
              <a:gd name="connsiteY1" fmla="*/ 0 h 259250"/>
              <a:gd name="connsiteX2" fmla="*/ 1998395 w 1998395"/>
              <a:gd name="connsiteY2" fmla="*/ 259250 h 259250"/>
              <a:gd name="connsiteX3" fmla="*/ 0 w 1998395"/>
              <a:gd name="connsiteY3" fmla="*/ 259250 h 259250"/>
              <a:gd name="connsiteX4" fmla="*/ 0 w 1998395"/>
              <a:gd name="connsiteY4" fmla="*/ 0 h 259250"/>
              <a:gd name="connsiteX0" fmla="*/ 0 w 1903393"/>
              <a:gd name="connsiteY0" fmla="*/ 0 h 259250"/>
              <a:gd name="connsiteX1" fmla="*/ 1867766 w 1903393"/>
              <a:gd name="connsiteY1" fmla="*/ 0 h 259250"/>
              <a:gd name="connsiteX2" fmla="*/ 1903393 w 1903393"/>
              <a:gd name="connsiteY2" fmla="*/ 259250 h 259250"/>
              <a:gd name="connsiteX3" fmla="*/ 0 w 1903393"/>
              <a:gd name="connsiteY3" fmla="*/ 259250 h 259250"/>
              <a:gd name="connsiteX4" fmla="*/ 0 w 1903393"/>
              <a:gd name="connsiteY4" fmla="*/ 0 h 259250"/>
              <a:gd name="connsiteX0" fmla="*/ 0 w 1903393"/>
              <a:gd name="connsiteY0" fmla="*/ 0 h 259250"/>
              <a:gd name="connsiteX1" fmla="*/ 1819018 w 1903393"/>
              <a:gd name="connsiteY1" fmla="*/ 0 h 259250"/>
              <a:gd name="connsiteX2" fmla="*/ 1903393 w 1903393"/>
              <a:gd name="connsiteY2" fmla="*/ 259250 h 259250"/>
              <a:gd name="connsiteX3" fmla="*/ 0 w 1903393"/>
              <a:gd name="connsiteY3" fmla="*/ 259250 h 259250"/>
              <a:gd name="connsiteX4" fmla="*/ 0 w 1903393"/>
              <a:gd name="connsiteY4" fmla="*/ 0 h 25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393" h="259250">
                <a:moveTo>
                  <a:pt x="0" y="0"/>
                </a:moveTo>
                <a:lnTo>
                  <a:pt x="1819018" y="0"/>
                </a:lnTo>
                <a:lnTo>
                  <a:pt x="1903393" y="259250"/>
                </a:lnTo>
                <a:lnTo>
                  <a:pt x="0" y="259250"/>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8" name="Straight Connector 7"/>
          <p:cNvCxnSpPr/>
          <p:nvPr userDrawn="1"/>
        </p:nvCxnSpPr>
        <p:spPr>
          <a:xfrm flipH="1">
            <a:off x="5943600" y="1938528"/>
            <a:ext cx="2732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9" name="Text Placeholder 27"/>
          <p:cNvSpPr>
            <a:spLocks noGrp="1"/>
          </p:cNvSpPr>
          <p:nvPr>
            <p:ph type="body" sz="quarter" idx="16" hasCustomPrompt="1"/>
          </p:nvPr>
        </p:nvSpPr>
        <p:spPr>
          <a:xfrm>
            <a:off x="5943600" y="1428750"/>
            <a:ext cx="2827020" cy="457200"/>
          </a:xfrm>
          <a:prstGeom prst="rect">
            <a:avLst/>
          </a:prstGeom>
        </p:spPr>
        <p:txBody>
          <a:bodyPr/>
          <a:lstStyle>
            <a:lvl1pPr marL="0" indent="0" algn="r">
              <a:buNone/>
              <a:defRPr sz="2800" b="0" spc="-150" baseline="0">
                <a:solidFill>
                  <a:srgbClr val="EB2429"/>
                </a:solidFill>
              </a:defRPr>
            </a:lvl1pPr>
          </a:lstStyle>
          <a:p>
            <a:r>
              <a:rPr lang="en-US" dirty="0"/>
              <a:t>Andolor Simeir</a:t>
            </a:r>
          </a:p>
        </p:txBody>
      </p:sp>
      <p:sp>
        <p:nvSpPr>
          <p:cNvPr id="10" name="Text Placeholder 30"/>
          <p:cNvSpPr>
            <a:spLocks noGrp="1"/>
          </p:cNvSpPr>
          <p:nvPr>
            <p:ph type="body" sz="quarter" idx="12" hasCustomPrompt="1"/>
          </p:nvPr>
        </p:nvSpPr>
        <p:spPr>
          <a:xfrm>
            <a:off x="5410200" y="3421636"/>
            <a:ext cx="1554480" cy="259248"/>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Marketing</a:t>
            </a:r>
          </a:p>
        </p:txBody>
      </p:sp>
      <p:sp>
        <p:nvSpPr>
          <p:cNvPr id="11" name="Text Placeholder 30"/>
          <p:cNvSpPr>
            <a:spLocks noGrp="1"/>
          </p:cNvSpPr>
          <p:nvPr>
            <p:ph type="body" sz="quarter" idx="18" hasCustomPrompt="1"/>
          </p:nvPr>
        </p:nvSpPr>
        <p:spPr>
          <a:xfrm>
            <a:off x="5638800" y="2076944"/>
            <a:ext cx="3163166" cy="304800"/>
          </a:xfrm>
          <a:prstGeom prst="rect">
            <a:avLst/>
          </a:prstGeom>
        </p:spPr>
        <p:txBody>
          <a:bodyPr/>
          <a:lstStyle>
            <a:lvl1pPr marL="0" indent="0" algn="r">
              <a:buNone/>
              <a:defRPr sz="1100" b="1" baseline="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Project Manager</a:t>
            </a:r>
          </a:p>
        </p:txBody>
      </p:sp>
      <p:sp>
        <p:nvSpPr>
          <p:cNvPr id="13" name="Text Placeholder 30"/>
          <p:cNvSpPr>
            <a:spLocks noGrp="1"/>
          </p:cNvSpPr>
          <p:nvPr>
            <p:ph type="body" sz="quarter" idx="19"/>
          </p:nvPr>
        </p:nvSpPr>
        <p:spPr>
          <a:xfrm>
            <a:off x="5410200" y="2305543"/>
            <a:ext cx="3391766" cy="799607"/>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5" name="Text Placeholder 30"/>
          <p:cNvSpPr>
            <a:spLocks noGrp="1"/>
          </p:cNvSpPr>
          <p:nvPr>
            <p:ph type="body" sz="quarter" idx="20" hasCustomPrompt="1"/>
          </p:nvPr>
        </p:nvSpPr>
        <p:spPr>
          <a:xfrm>
            <a:off x="3090672" y="3471672"/>
            <a:ext cx="1554480" cy="259250"/>
          </a:xfrm>
          <a:prstGeom prst="rect">
            <a:avLst/>
          </a:prstGeom>
        </p:spPr>
        <p:txBody>
          <a:bodyPr anchor="ctr"/>
          <a:lstStyle>
            <a:lvl1pPr marL="0" indent="0" algn="r">
              <a:buNone/>
              <a:defRPr sz="1100" b="1">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Awards &amp; Features</a:t>
            </a:r>
          </a:p>
        </p:txBody>
      </p:sp>
      <p:sp>
        <p:nvSpPr>
          <p:cNvPr id="16" name="Text Placeholder 30"/>
          <p:cNvSpPr>
            <a:spLocks noGrp="1"/>
          </p:cNvSpPr>
          <p:nvPr>
            <p:ph type="body" sz="quarter" idx="21" hasCustomPrompt="1"/>
          </p:nvPr>
        </p:nvSpPr>
        <p:spPr>
          <a:xfrm>
            <a:off x="609600" y="3810000"/>
            <a:ext cx="3810000" cy="304800"/>
          </a:xfrm>
          <a:prstGeom prst="rect">
            <a:avLst/>
          </a:prstGeom>
          <a:noFill/>
        </p:spPr>
        <p:txBody>
          <a:bodyPr/>
          <a:lstStyle>
            <a:lvl1pPr marL="0" indent="0" algn="r">
              <a:buNone/>
              <a:defRPr sz="1100" b="1">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7" name="Text Placeholder 30"/>
          <p:cNvSpPr>
            <a:spLocks noGrp="1"/>
          </p:cNvSpPr>
          <p:nvPr>
            <p:ph type="body" sz="quarter" idx="22"/>
          </p:nvPr>
        </p:nvSpPr>
        <p:spPr>
          <a:xfrm>
            <a:off x="609600" y="4056888"/>
            <a:ext cx="4038600" cy="496062"/>
          </a:xfrm>
          <a:prstGeom prst="rect">
            <a:avLst/>
          </a:prstGeom>
        </p:spPr>
        <p:txBody>
          <a:bodyPr anchor="t"/>
          <a:lstStyle>
            <a:lvl1pPr marL="0" indent="0" algn="r">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8" name="Text Placeholder 30"/>
          <p:cNvSpPr>
            <a:spLocks noGrp="1"/>
          </p:cNvSpPr>
          <p:nvPr>
            <p:ph type="body" sz="quarter" idx="23" hasCustomPrompt="1"/>
          </p:nvPr>
        </p:nvSpPr>
        <p:spPr>
          <a:xfrm>
            <a:off x="4279392" y="3791712"/>
            <a:ext cx="381000" cy="304800"/>
          </a:xfrm>
          <a:prstGeom prst="rect">
            <a:avLst/>
          </a:prstGeom>
        </p:spPr>
        <p:txBody>
          <a:bodyPr tIns="0" bIns="0"/>
          <a:lstStyle>
            <a:lvl1pPr marL="0" indent="0" algn="thaiDist">
              <a:buNone/>
              <a:defRPr sz="1800">
                <a:solidFill>
                  <a:srgbClr val="FF0000"/>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sym typeface="Webdings"/>
              </a:rPr>
              <a:t></a:t>
            </a:r>
            <a:endParaRPr lang="en-US" dirty="0"/>
          </a:p>
        </p:txBody>
      </p:sp>
      <p:sp>
        <p:nvSpPr>
          <p:cNvPr id="21" name="Text Placeholder 30"/>
          <p:cNvSpPr>
            <a:spLocks noGrp="1"/>
          </p:cNvSpPr>
          <p:nvPr>
            <p:ph type="body" sz="quarter" idx="24" hasCustomPrompt="1"/>
          </p:nvPr>
        </p:nvSpPr>
        <p:spPr>
          <a:xfrm>
            <a:off x="5638800" y="3181350"/>
            <a:ext cx="3163166" cy="304800"/>
          </a:xfrm>
          <a:prstGeom prst="rect">
            <a:avLst/>
          </a:prstGeom>
        </p:spPr>
        <p:txBody>
          <a:bodyPr/>
          <a:lstStyle>
            <a:lvl1pPr marL="0" indent="0" algn="r">
              <a:buNone/>
              <a:defRPr sz="1100" b="1" baseline="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Personal Skills</a:t>
            </a:r>
          </a:p>
        </p:txBody>
      </p:sp>
      <p:sp>
        <p:nvSpPr>
          <p:cNvPr id="23" name="Text Placeholder 30"/>
          <p:cNvSpPr>
            <a:spLocks noGrp="1"/>
          </p:cNvSpPr>
          <p:nvPr>
            <p:ph type="body" sz="quarter" idx="25" hasCustomPrompt="1"/>
          </p:nvPr>
        </p:nvSpPr>
        <p:spPr>
          <a:xfrm>
            <a:off x="5410200" y="3663696"/>
            <a:ext cx="1554480" cy="259248"/>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Accounting</a:t>
            </a:r>
          </a:p>
        </p:txBody>
      </p:sp>
      <p:sp>
        <p:nvSpPr>
          <p:cNvPr id="24" name="Text Placeholder 30"/>
          <p:cNvSpPr>
            <a:spLocks noGrp="1"/>
          </p:cNvSpPr>
          <p:nvPr>
            <p:ph type="body" sz="quarter" idx="26" hasCustomPrompt="1"/>
          </p:nvPr>
        </p:nvSpPr>
        <p:spPr>
          <a:xfrm>
            <a:off x="5410200" y="3928872"/>
            <a:ext cx="1554480" cy="259248"/>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Management</a:t>
            </a:r>
          </a:p>
        </p:txBody>
      </p:sp>
      <p:sp>
        <p:nvSpPr>
          <p:cNvPr id="25" name="Text Placeholder 30"/>
          <p:cNvSpPr>
            <a:spLocks noGrp="1"/>
          </p:cNvSpPr>
          <p:nvPr>
            <p:ph type="body" sz="quarter" idx="27" hasCustomPrompt="1"/>
          </p:nvPr>
        </p:nvSpPr>
        <p:spPr>
          <a:xfrm>
            <a:off x="5410200" y="4203192"/>
            <a:ext cx="1554480" cy="259248"/>
          </a:xfrm>
          <a:prstGeom prst="rect">
            <a:avLst/>
          </a:prstGeom>
        </p:spPr>
        <p:txBody>
          <a:bodyPr/>
          <a:lstStyle>
            <a:lvl1pPr marL="0" indent="0" algn="thaiDist">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  Technical</a:t>
            </a:r>
          </a:p>
        </p:txBody>
      </p:sp>
      <p:sp>
        <p:nvSpPr>
          <p:cNvPr id="19" name="Rectangle 18"/>
          <p:cNvSpPr/>
          <p:nvPr userDrawn="1"/>
        </p:nvSpPr>
        <p:spPr>
          <a:xfrm>
            <a:off x="6992112" y="3488860"/>
            <a:ext cx="1709928" cy="128016"/>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userDrawn="1"/>
        </p:nvSpPr>
        <p:spPr>
          <a:xfrm>
            <a:off x="6992112" y="3745992"/>
            <a:ext cx="1709928" cy="128016"/>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userDrawn="1"/>
        </p:nvSpPr>
        <p:spPr>
          <a:xfrm>
            <a:off x="6992112" y="4011168"/>
            <a:ext cx="1709928" cy="128016"/>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userDrawn="1"/>
        </p:nvSpPr>
        <p:spPr>
          <a:xfrm>
            <a:off x="6992112" y="4258056"/>
            <a:ext cx="1709928" cy="128016"/>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Picture Placeholder 13"/>
          <p:cNvSpPr>
            <a:spLocks noGrp="1"/>
          </p:cNvSpPr>
          <p:nvPr>
            <p:ph type="pic" sz="quarter" idx="28"/>
          </p:nvPr>
        </p:nvSpPr>
        <p:spPr>
          <a:xfrm>
            <a:off x="603503" y="655320"/>
            <a:ext cx="4050792" cy="2511425"/>
          </a:xfrm>
          <a:custGeom>
            <a:avLst/>
            <a:gdLst>
              <a:gd name="connsiteX0" fmla="*/ 0 w 4041648"/>
              <a:gd name="connsiteY0" fmla="*/ 0 h 2511425"/>
              <a:gd name="connsiteX1" fmla="*/ 4041648 w 4041648"/>
              <a:gd name="connsiteY1" fmla="*/ 0 h 2511425"/>
              <a:gd name="connsiteX2" fmla="*/ 4041648 w 4041648"/>
              <a:gd name="connsiteY2" fmla="*/ 2511425 h 2511425"/>
              <a:gd name="connsiteX3" fmla="*/ 0 w 4041648"/>
              <a:gd name="connsiteY3" fmla="*/ 2511425 h 2511425"/>
              <a:gd name="connsiteX4" fmla="*/ 0 w 4041648"/>
              <a:gd name="connsiteY4" fmla="*/ 0 h 2511425"/>
              <a:gd name="connsiteX0" fmla="*/ 0 w 4051173"/>
              <a:gd name="connsiteY0" fmla="*/ 0 h 2511425"/>
              <a:gd name="connsiteX1" fmla="*/ 4051173 w 4051173"/>
              <a:gd name="connsiteY1" fmla="*/ 638175 h 2511425"/>
              <a:gd name="connsiteX2" fmla="*/ 4041648 w 4051173"/>
              <a:gd name="connsiteY2" fmla="*/ 2511425 h 2511425"/>
              <a:gd name="connsiteX3" fmla="*/ 0 w 4051173"/>
              <a:gd name="connsiteY3" fmla="*/ 2511425 h 2511425"/>
              <a:gd name="connsiteX4" fmla="*/ 0 w 4051173"/>
              <a:gd name="connsiteY4" fmla="*/ 0 h 2511425"/>
              <a:gd name="connsiteX0" fmla="*/ 0 w 4051173"/>
              <a:gd name="connsiteY0" fmla="*/ 0 h 2511425"/>
              <a:gd name="connsiteX1" fmla="*/ 4051173 w 4051173"/>
              <a:gd name="connsiteY1" fmla="*/ 638175 h 2511425"/>
              <a:gd name="connsiteX2" fmla="*/ 4041648 w 4051173"/>
              <a:gd name="connsiteY2" fmla="*/ 2511425 h 2511425"/>
              <a:gd name="connsiteX3" fmla="*/ 0 w 4051173"/>
              <a:gd name="connsiteY3" fmla="*/ 1901825 h 2511425"/>
              <a:gd name="connsiteX4" fmla="*/ 0 w 4051173"/>
              <a:gd name="connsiteY4" fmla="*/ 0 h 2511425"/>
              <a:gd name="connsiteX0" fmla="*/ 0 w 4051173"/>
              <a:gd name="connsiteY0" fmla="*/ 13925 h 2525350"/>
              <a:gd name="connsiteX1" fmla="*/ 2733675 w 4051173"/>
              <a:gd name="connsiteY1" fmla="*/ 34880 h 2525350"/>
              <a:gd name="connsiteX2" fmla="*/ 4051173 w 4051173"/>
              <a:gd name="connsiteY2" fmla="*/ 652100 h 2525350"/>
              <a:gd name="connsiteX3" fmla="*/ 4041648 w 4051173"/>
              <a:gd name="connsiteY3" fmla="*/ 2525350 h 2525350"/>
              <a:gd name="connsiteX4" fmla="*/ 0 w 4051173"/>
              <a:gd name="connsiteY4" fmla="*/ 1915750 h 2525350"/>
              <a:gd name="connsiteX5" fmla="*/ 0 w 4051173"/>
              <a:gd name="connsiteY5" fmla="*/ 13925 h 2525350"/>
              <a:gd name="connsiteX0" fmla="*/ 0 w 4051173"/>
              <a:gd name="connsiteY0" fmla="*/ 0 h 2511425"/>
              <a:gd name="connsiteX1" fmla="*/ 2733675 w 4051173"/>
              <a:gd name="connsiteY1" fmla="*/ 20955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20955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20955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20955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20955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20955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20955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11430 h 2511425"/>
              <a:gd name="connsiteX2" fmla="*/ 4051173 w 4051173"/>
              <a:gd name="connsiteY2" fmla="*/ 638175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2733675 w 4051173"/>
              <a:gd name="connsiteY1" fmla="*/ 11430 h 2511425"/>
              <a:gd name="connsiteX2" fmla="*/ 4051173 w 4051173"/>
              <a:gd name="connsiteY2" fmla="*/ 609600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1749425 w 4051173"/>
              <a:gd name="connsiteY1" fmla="*/ 11430 h 2511425"/>
              <a:gd name="connsiteX2" fmla="*/ 4051173 w 4051173"/>
              <a:gd name="connsiteY2" fmla="*/ 609600 h 2511425"/>
              <a:gd name="connsiteX3" fmla="*/ 4041648 w 4051173"/>
              <a:gd name="connsiteY3" fmla="*/ 2511425 h 2511425"/>
              <a:gd name="connsiteX4" fmla="*/ 0 w 4051173"/>
              <a:gd name="connsiteY4" fmla="*/ 1901825 h 2511425"/>
              <a:gd name="connsiteX5" fmla="*/ 0 w 4051173"/>
              <a:gd name="connsiteY5" fmla="*/ 0 h 2511425"/>
              <a:gd name="connsiteX0" fmla="*/ 0 w 4051173"/>
              <a:gd name="connsiteY0" fmla="*/ 0 h 2511425"/>
              <a:gd name="connsiteX1" fmla="*/ 1711325 w 4051173"/>
              <a:gd name="connsiteY1" fmla="*/ 5080 h 2511425"/>
              <a:gd name="connsiteX2" fmla="*/ 4051173 w 4051173"/>
              <a:gd name="connsiteY2" fmla="*/ 609600 h 2511425"/>
              <a:gd name="connsiteX3" fmla="*/ 4041648 w 4051173"/>
              <a:gd name="connsiteY3" fmla="*/ 2511425 h 2511425"/>
              <a:gd name="connsiteX4" fmla="*/ 0 w 4051173"/>
              <a:gd name="connsiteY4" fmla="*/ 1901825 h 2511425"/>
              <a:gd name="connsiteX5" fmla="*/ 0 w 4051173"/>
              <a:gd name="connsiteY5" fmla="*/ 0 h 2511425"/>
              <a:gd name="connsiteX0" fmla="*/ 0 w 4044823"/>
              <a:gd name="connsiteY0" fmla="*/ 0 h 2511425"/>
              <a:gd name="connsiteX1" fmla="*/ 1711325 w 4044823"/>
              <a:gd name="connsiteY1" fmla="*/ 5080 h 2511425"/>
              <a:gd name="connsiteX2" fmla="*/ 4044823 w 4044823"/>
              <a:gd name="connsiteY2" fmla="*/ 450850 h 2511425"/>
              <a:gd name="connsiteX3" fmla="*/ 4041648 w 4044823"/>
              <a:gd name="connsiteY3" fmla="*/ 2511425 h 2511425"/>
              <a:gd name="connsiteX4" fmla="*/ 0 w 4044823"/>
              <a:gd name="connsiteY4" fmla="*/ 1901825 h 2511425"/>
              <a:gd name="connsiteX5" fmla="*/ 0 w 4044823"/>
              <a:gd name="connsiteY5"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0 w 4044823"/>
              <a:gd name="connsiteY4" fmla="*/ 1901825 h 2511425"/>
              <a:gd name="connsiteX5" fmla="*/ 0 w 4044823"/>
              <a:gd name="connsiteY5"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0 w 4044823"/>
              <a:gd name="connsiteY4" fmla="*/ 1984375 h 2511425"/>
              <a:gd name="connsiteX5" fmla="*/ 0 w 4044823"/>
              <a:gd name="connsiteY5"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0 w 4044823"/>
              <a:gd name="connsiteY4" fmla="*/ 1971675 h 2511425"/>
              <a:gd name="connsiteX5" fmla="*/ 0 w 4044823"/>
              <a:gd name="connsiteY5"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3886200 w 4044823"/>
              <a:gd name="connsiteY4" fmla="*/ 2506980 h 2511425"/>
              <a:gd name="connsiteX5" fmla="*/ 0 w 4044823"/>
              <a:gd name="connsiteY5" fmla="*/ 1971675 h 2511425"/>
              <a:gd name="connsiteX6" fmla="*/ 0 w 4044823"/>
              <a:gd name="connsiteY6"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3886200 w 4044823"/>
              <a:gd name="connsiteY4" fmla="*/ 2506980 h 2511425"/>
              <a:gd name="connsiteX5" fmla="*/ 12700 w 4044823"/>
              <a:gd name="connsiteY5" fmla="*/ 2092325 h 2511425"/>
              <a:gd name="connsiteX6" fmla="*/ 0 w 4044823"/>
              <a:gd name="connsiteY6"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3886200 w 4044823"/>
              <a:gd name="connsiteY4" fmla="*/ 2506980 h 2511425"/>
              <a:gd name="connsiteX5" fmla="*/ 6350 w 4044823"/>
              <a:gd name="connsiteY5" fmla="*/ 2079625 h 2511425"/>
              <a:gd name="connsiteX6" fmla="*/ 0 w 4044823"/>
              <a:gd name="connsiteY6"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3886200 w 4044823"/>
              <a:gd name="connsiteY4" fmla="*/ 2506980 h 2511425"/>
              <a:gd name="connsiteX5" fmla="*/ 6350 w 4044823"/>
              <a:gd name="connsiteY5" fmla="*/ 2073275 h 2511425"/>
              <a:gd name="connsiteX6" fmla="*/ 0 w 4044823"/>
              <a:gd name="connsiteY6"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3886200 w 4044823"/>
              <a:gd name="connsiteY4" fmla="*/ 2506980 h 2511425"/>
              <a:gd name="connsiteX5" fmla="*/ 6350 w 4044823"/>
              <a:gd name="connsiteY5" fmla="*/ 2085975 h 2511425"/>
              <a:gd name="connsiteX6" fmla="*/ 0 w 4044823"/>
              <a:gd name="connsiteY6" fmla="*/ 0 h 2511425"/>
              <a:gd name="connsiteX0" fmla="*/ 0 w 4044823"/>
              <a:gd name="connsiteY0" fmla="*/ 0 h 2511425"/>
              <a:gd name="connsiteX1" fmla="*/ 1768475 w 4044823"/>
              <a:gd name="connsiteY1" fmla="*/ 5080 h 2511425"/>
              <a:gd name="connsiteX2" fmla="*/ 4044823 w 4044823"/>
              <a:gd name="connsiteY2" fmla="*/ 450850 h 2511425"/>
              <a:gd name="connsiteX3" fmla="*/ 4041648 w 4044823"/>
              <a:gd name="connsiteY3" fmla="*/ 2511425 h 2511425"/>
              <a:gd name="connsiteX4" fmla="*/ 3816350 w 4044823"/>
              <a:gd name="connsiteY4" fmla="*/ 2506980 h 2511425"/>
              <a:gd name="connsiteX5" fmla="*/ 6350 w 4044823"/>
              <a:gd name="connsiteY5" fmla="*/ 2085975 h 2511425"/>
              <a:gd name="connsiteX6" fmla="*/ 0 w 4044823"/>
              <a:gd name="connsiteY6" fmla="*/ 0 h 251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4823" h="2511425">
                <a:moveTo>
                  <a:pt x="0" y="0"/>
                </a:moveTo>
                <a:lnTo>
                  <a:pt x="1768475" y="5080"/>
                </a:lnTo>
                <a:lnTo>
                  <a:pt x="4044823" y="450850"/>
                </a:lnTo>
                <a:cubicBezTo>
                  <a:pt x="4043765" y="1137708"/>
                  <a:pt x="4042706" y="1824567"/>
                  <a:pt x="4041648" y="2511425"/>
                </a:cubicBezTo>
                <a:cubicBezTo>
                  <a:pt x="3981365" y="2503593"/>
                  <a:pt x="3876633" y="2514812"/>
                  <a:pt x="3816350" y="2506980"/>
                </a:cubicBezTo>
                <a:lnTo>
                  <a:pt x="6350" y="2085975"/>
                </a:lnTo>
                <a:cubicBezTo>
                  <a:pt x="2117" y="1388533"/>
                  <a:pt x="4233" y="697442"/>
                  <a:pt x="0" y="0"/>
                </a:cubicBezTo>
                <a:close/>
              </a:path>
            </a:pathLst>
          </a:custGeom>
          <a:solidFill>
            <a:srgbClr val="FFB9B9"/>
          </a:solidFill>
        </p:spPr>
        <p:txBody>
          <a:bodyPr anchor="t"/>
          <a:lstStyle>
            <a:lvl1pPr marL="177800" indent="-177800" algn="l">
              <a:defRPr sz="1200"/>
            </a:lvl1pPr>
          </a:lstStyle>
          <a:p>
            <a:endParaRPr lang="en-US" dirty="0"/>
          </a:p>
        </p:txBody>
      </p:sp>
      <p:sp>
        <p:nvSpPr>
          <p:cNvPr id="30" name="Right Triangle 29"/>
          <p:cNvSpPr/>
          <p:nvPr userDrawn="1"/>
        </p:nvSpPr>
        <p:spPr>
          <a:xfrm rot="10800000">
            <a:off x="2522299" y="660400"/>
            <a:ext cx="2139950" cy="414528"/>
          </a:xfrm>
          <a:custGeom>
            <a:avLst/>
            <a:gdLst>
              <a:gd name="connsiteX0" fmla="*/ 0 w 1371600"/>
              <a:gd name="connsiteY0" fmla="*/ 605028 h 605028"/>
              <a:gd name="connsiteX1" fmla="*/ 0 w 1371600"/>
              <a:gd name="connsiteY1" fmla="*/ 0 h 605028"/>
              <a:gd name="connsiteX2" fmla="*/ 1371600 w 1371600"/>
              <a:gd name="connsiteY2" fmla="*/ 605028 h 605028"/>
              <a:gd name="connsiteX3" fmla="*/ 0 w 1371600"/>
              <a:gd name="connsiteY3" fmla="*/ 605028 h 605028"/>
              <a:gd name="connsiteX0" fmla="*/ 0 w 2247900"/>
              <a:gd name="connsiteY0" fmla="*/ 605028 h 605028"/>
              <a:gd name="connsiteX1" fmla="*/ 0 w 2247900"/>
              <a:gd name="connsiteY1" fmla="*/ 0 h 605028"/>
              <a:gd name="connsiteX2" fmla="*/ 2247900 w 2247900"/>
              <a:gd name="connsiteY2" fmla="*/ 605028 h 605028"/>
              <a:gd name="connsiteX3" fmla="*/ 0 w 2247900"/>
              <a:gd name="connsiteY3" fmla="*/ 605028 h 605028"/>
              <a:gd name="connsiteX0" fmla="*/ 6350 w 2254250"/>
              <a:gd name="connsiteY0" fmla="*/ 408178 h 408178"/>
              <a:gd name="connsiteX1" fmla="*/ 0 w 2254250"/>
              <a:gd name="connsiteY1" fmla="*/ 0 h 408178"/>
              <a:gd name="connsiteX2" fmla="*/ 2254250 w 2254250"/>
              <a:gd name="connsiteY2" fmla="*/ 408178 h 408178"/>
              <a:gd name="connsiteX3" fmla="*/ 6350 w 2254250"/>
              <a:gd name="connsiteY3" fmla="*/ 408178 h 408178"/>
              <a:gd name="connsiteX0" fmla="*/ 6350 w 2254250"/>
              <a:gd name="connsiteY0" fmla="*/ 408178 h 414528"/>
              <a:gd name="connsiteX1" fmla="*/ 0 w 2254250"/>
              <a:gd name="connsiteY1" fmla="*/ 0 h 414528"/>
              <a:gd name="connsiteX2" fmla="*/ 2254250 w 2254250"/>
              <a:gd name="connsiteY2" fmla="*/ 414528 h 414528"/>
              <a:gd name="connsiteX3" fmla="*/ 6350 w 2254250"/>
              <a:gd name="connsiteY3" fmla="*/ 408178 h 414528"/>
              <a:gd name="connsiteX0" fmla="*/ 6350 w 2184400"/>
              <a:gd name="connsiteY0" fmla="*/ 408178 h 414528"/>
              <a:gd name="connsiteX1" fmla="*/ 0 w 2184400"/>
              <a:gd name="connsiteY1" fmla="*/ 0 h 414528"/>
              <a:gd name="connsiteX2" fmla="*/ 2184400 w 2184400"/>
              <a:gd name="connsiteY2" fmla="*/ 414528 h 414528"/>
              <a:gd name="connsiteX3" fmla="*/ 6350 w 2184400"/>
              <a:gd name="connsiteY3" fmla="*/ 408178 h 414528"/>
              <a:gd name="connsiteX0" fmla="*/ 6350 w 2159000"/>
              <a:gd name="connsiteY0" fmla="*/ 408178 h 420878"/>
              <a:gd name="connsiteX1" fmla="*/ 0 w 2159000"/>
              <a:gd name="connsiteY1" fmla="*/ 0 h 420878"/>
              <a:gd name="connsiteX2" fmla="*/ 2159000 w 2159000"/>
              <a:gd name="connsiteY2" fmla="*/ 420878 h 420878"/>
              <a:gd name="connsiteX3" fmla="*/ 6350 w 2159000"/>
              <a:gd name="connsiteY3" fmla="*/ 408178 h 420878"/>
              <a:gd name="connsiteX0" fmla="*/ 6350 w 2171700"/>
              <a:gd name="connsiteY0" fmla="*/ 408178 h 414528"/>
              <a:gd name="connsiteX1" fmla="*/ 0 w 2171700"/>
              <a:gd name="connsiteY1" fmla="*/ 0 h 414528"/>
              <a:gd name="connsiteX2" fmla="*/ 2171700 w 2171700"/>
              <a:gd name="connsiteY2" fmla="*/ 414528 h 414528"/>
              <a:gd name="connsiteX3" fmla="*/ 6350 w 2171700"/>
              <a:gd name="connsiteY3" fmla="*/ 408178 h 414528"/>
              <a:gd name="connsiteX0" fmla="*/ 6350 w 2139950"/>
              <a:gd name="connsiteY0" fmla="*/ 408178 h 414528"/>
              <a:gd name="connsiteX1" fmla="*/ 0 w 2139950"/>
              <a:gd name="connsiteY1" fmla="*/ 0 h 414528"/>
              <a:gd name="connsiteX2" fmla="*/ 2139950 w 2139950"/>
              <a:gd name="connsiteY2" fmla="*/ 414528 h 414528"/>
              <a:gd name="connsiteX3" fmla="*/ 6350 w 2139950"/>
              <a:gd name="connsiteY3" fmla="*/ 408178 h 414528"/>
            </a:gdLst>
            <a:ahLst/>
            <a:cxnLst>
              <a:cxn ang="0">
                <a:pos x="connsiteX0" y="connsiteY0"/>
              </a:cxn>
              <a:cxn ang="0">
                <a:pos x="connsiteX1" y="connsiteY1"/>
              </a:cxn>
              <a:cxn ang="0">
                <a:pos x="connsiteX2" y="connsiteY2"/>
              </a:cxn>
              <a:cxn ang="0">
                <a:pos x="connsiteX3" y="connsiteY3"/>
              </a:cxn>
            </a:cxnLst>
            <a:rect l="l" t="t" r="r" b="b"/>
            <a:pathLst>
              <a:path w="2139950" h="414528">
                <a:moveTo>
                  <a:pt x="6350" y="408178"/>
                </a:moveTo>
                <a:cubicBezTo>
                  <a:pt x="4233" y="272119"/>
                  <a:pt x="2117" y="136059"/>
                  <a:pt x="0" y="0"/>
                </a:cubicBezTo>
                <a:lnTo>
                  <a:pt x="2139950" y="414528"/>
                </a:lnTo>
                <a:lnTo>
                  <a:pt x="6350" y="408178"/>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p:cNvSpPr/>
          <p:nvPr userDrawn="1"/>
        </p:nvSpPr>
        <p:spPr>
          <a:xfrm>
            <a:off x="610786" y="2776728"/>
            <a:ext cx="3749040" cy="400050"/>
          </a:xfrm>
          <a:custGeom>
            <a:avLst/>
            <a:gdLst>
              <a:gd name="connsiteX0" fmla="*/ 0 w 1444752"/>
              <a:gd name="connsiteY0" fmla="*/ 1143000 h 1143000"/>
              <a:gd name="connsiteX1" fmla="*/ 722376 w 1444752"/>
              <a:gd name="connsiteY1" fmla="*/ 0 h 1143000"/>
              <a:gd name="connsiteX2" fmla="*/ 1444752 w 1444752"/>
              <a:gd name="connsiteY2" fmla="*/ 1143000 h 1143000"/>
              <a:gd name="connsiteX3" fmla="*/ 0 w 1444752"/>
              <a:gd name="connsiteY3" fmla="*/ 1143000 h 1143000"/>
              <a:gd name="connsiteX0" fmla="*/ 1524 w 1446276"/>
              <a:gd name="connsiteY0" fmla="*/ 1149350 h 1149350"/>
              <a:gd name="connsiteX1" fmla="*/ 0 w 1446276"/>
              <a:gd name="connsiteY1" fmla="*/ 0 h 1149350"/>
              <a:gd name="connsiteX2" fmla="*/ 1446276 w 1446276"/>
              <a:gd name="connsiteY2" fmla="*/ 1149350 h 1149350"/>
              <a:gd name="connsiteX3" fmla="*/ 1524 w 1446276"/>
              <a:gd name="connsiteY3" fmla="*/ 1149350 h 1149350"/>
              <a:gd name="connsiteX0" fmla="*/ 1524 w 3827526"/>
              <a:gd name="connsiteY0" fmla="*/ 1149350 h 1149350"/>
              <a:gd name="connsiteX1" fmla="*/ 0 w 3827526"/>
              <a:gd name="connsiteY1" fmla="*/ 0 h 1149350"/>
              <a:gd name="connsiteX2" fmla="*/ 3827526 w 3827526"/>
              <a:gd name="connsiteY2" fmla="*/ 1149350 h 1149350"/>
              <a:gd name="connsiteX3" fmla="*/ 1524 w 3827526"/>
              <a:gd name="connsiteY3" fmla="*/ 1149350 h 1149350"/>
              <a:gd name="connsiteX0" fmla="*/ 0 w 3826002"/>
              <a:gd name="connsiteY0" fmla="*/ 520700 h 520700"/>
              <a:gd name="connsiteX1" fmla="*/ 11176 w 3826002"/>
              <a:gd name="connsiteY1" fmla="*/ 0 h 520700"/>
              <a:gd name="connsiteX2" fmla="*/ 3826002 w 3826002"/>
              <a:gd name="connsiteY2" fmla="*/ 520700 h 520700"/>
              <a:gd name="connsiteX3" fmla="*/ 0 w 3826002"/>
              <a:gd name="connsiteY3" fmla="*/ 520700 h 520700"/>
              <a:gd name="connsiteX0" fmla="*/ 0 w 3826002"/>
              <a:gd name="connsiteY0" fmla="*/ 501650 h 501650"/>
              <a:gd name="connsiteX1" fmla="*/ 11176 w 3826002"/>
              <a:gd name="connsiteY1" fmla="*/ 0 h 501650"/>
              <a:gd name="connsiteX2" fmla="*/ 3826002 w 3826002"/>
              <a:gd name="connsiteY2" fmla="*/ 501650 h 501650"/>
              <a:gd name="connsiteX3" fmla="*/ 0 w 3826002"/>
              <a:gd name="connsiteY3" fmla="*/ 501650 h 501650"/>
              <a:gd name="connsiteX0" fmla="*/ 1524 w 3827526"/>
              <a:gd name="connsiteY0" fmla="*/ 508000 h 508000"/>
              <a:gd name="connsiteX1" fmla="*/ 0 w 3827526"/>
              <a:gd name="connsiteY1" fmla="*/ 0 h 508000"/>
              <a:gd name="connsiteX2" fmla="*/ 3827526 w 3827526"/>
              <a:gd name="connsiteY2" fmla="*/ 508000 h 508000"/>
              <a:gd name="connsiteX3" fmla="*/ 1524 w 3827526"/>
              <a:gd name="connsiteY3" fmla="*/ 508000 h 508000"/>
              <a:gd name="connsiteX0" fmla="*/ 1524 w 3700526"/>
              <a:gd name="connsiteY0" fmla="*/ 508000 h 508000"/>
              <a:gd name="connsiteX1" fmla="*/ 0 w 3700526"/>
              <a:gd name="connsiteY1" fmla="*/ 0 h 508000"/>
              <a:gd name="connsiteX2" fmla="*/ 3700526 w 3700526"/>
              <a:gd name="connsiteY2" fmla="*/ 508000 h 508000"/>
              <a:gd name="connsiteX3" fmla="*/ 1524 w 3700526"/>
              <a:gd name="connsiteY3" fmla="*/ 508000 h 508000"/>
              <a:gd name="connsiteX0" fmla="*/ 1524 w 3732276"/>
              <a:gd name="connsiteY0" fmla="*/ 508000 h 508000"/>
              <a:gd name="connsiteX1" fmla="*/ 0 w 3732276"/>
              <a:gd name="connsiteY1" fmla="*/ 0 h 508000"/>
              <a:gd name="connsiteX2" fmla="*/ 3732276 w 3732276"/>
              <a:gd name="connsiteY2" fmla="*/ 508000 h 508000"/>
              <a:gd name="connsiteX3" fmla="*/ 1524 w 3732276"/>
              <a:gd name="connsiteY3" fmla="*/ 508000 h 508000"/>
              <a:gd name="connsiteX0" fmla="*/ 0 w 3730752"/>
              <a:gd name="connsiteY0" fmla="*/ 400050 h 400050"/>
              <a:gd name="connsiteX1" fmla="*/ 4826 w 3730752"/>
              <a:gd name="connsiteY1" fmla="*/ 0 h 400050"/>
              <a:gd name="connsiteX2" fmla="*/ 3730752 w 3730752"/>
              <a:gd name="connsiteY2" fmla="*/ 400050 h 400050"/>
              <a:gd name="connsiteX3" fmla="*/ 0 w 3730752"/>
              <a:gd name="connsiteY3" fmla="*/ 400050 h 400050"/>
              <a:gd name="connsiteX0" fmla="*/ 0 w 3654552"/>
              <a:gd name="connsiteY0" fmla="*/ 400050 h 406400"/>
              <a:gd name="connsiteX1" fmla="*/ 4826 w 3654552"/>
              <a:gd name="connsiteY1" fmla="*/ 0 h 406400"/>
              <a:gd name="connsiteX2" fmla="*/ 3654552 w 3654552"/>
              <a:gd name="connsiteY2" fmla="*/ 406400 h 406400"/>
              <a:gd name="connsiteX3" fmla="*/ 0 w 3654552"/>
              <a:gd name="connsiteY3" fmla="*/ 400050 h 406400"/>
              <a:gd name="connsiteX0" fmla="*/ 0 w 3654552"/>
              <a:gd name="connsiteY0" fmla="*/ 393700 h 400050"/>
              <a:gd name="connsiteX1" fmla="*/ 4826 w 3654552"/>
              <a:gd name="connsiteY1" fmla="*/ 0 h 400050"/>
              <a:gd name="connsiteX2" fmla="*/ 3654552 w 3654552"/>
              <a:gd name="connsiteY2" fmla="*/ 400050 h 400050"/>
              <a:gd name="connsiteX3" fmla="*/ 0 w 3654552"/>
              <a:gd name="connsiteY3" fmla="*/ 393700 h 400050"/>
              <a:gd name="connsiteX0" fmla="*/ 1862 w 3656414"/>
              <a:gd name="connsiteY0" fmla="*/ 393700 h 400050"/>
              <a:gd name="connsiteX1" fmla="*/ 338 w 3656414"/>
              <a:gd name="connsiteY1" fmla="*/ 0 h 400050"/>
              <a:gd name="connsiteX2" fmla="*/ 3656414 w 3656414"/>
              <a:gd name="connsiteY2" fmla="*/ 400050 h 400050"/>
              <a:gd name="connsiteX3" fmla="*/ 1862 w 3656414"/>
              <a:gd name="connsiteY3" fmla="*/ 393700 h 400050"/>
            </a:gdLst>
            <a:ahLst/>
            <a:cxnLst>
              <a:cxn ang="0">
                <a:pos x="connsiteX0" y="connsiteY0"/>
              </a:cxn>
              <a:cxn ang="0">
                <a:pos x="connsiteX1" y="connsiteY1"/>
              </a:cxn>
              <a:cxn ang="0">
                <a:pos x="connsiteX2" y="connsiteY2"/>
              </a:cxn>
              <a:cxn ang="0">
                <a:pos x="connsiteX3" y="connsiteY3"/>
              </a:cxn>
            </a:cxnLst>
            <a:rect l="l" t="t" r="r" b="b"/>
            <a:pathLst>
              <a:path w="3656414" h="400050">
                <a:moveTo>
                  <a:pt x="1862" y="393700"/>
                </a:moveTo>
                <a:cubicBezTo>
                  <a:pt x="3471" y="260350"/>
                  <a:pt x="-1271" y="133350"/>
                  <a:pt x="338" y="0"/>
                </a:cubicBezTo>
                <a:lnTo>
                  <a:pt x="3656414" y="400050"/>
                </a:lnTo>
                <a:lnTo>
                  <a:pt x="1862" y="39370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
          <p:cNvPicPr preferRelativeResize="0">
            <a:picLocks noChangeArrowheads="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Lst>
          </a:blip>
          <a:srcRect l="-65344" r="-140000"/>
          <a:stretch>
            <a:fillRect/>
          </a:stretch>
        </p:blipFill>
        <p:spPr bwMode="auto">
          <a:xfrm>
            <a:off x="5105400" y="1331214"/>
            <a:ext cx="45719" cy="3145536"/>
          </a:xfrm>
          <a:prstGeom prst="rect">
            <a:avLst/>
          </a:prstGeom>
          <a:noFill/>
          <a:ln w="9525">
            <a:noFill/>
            <a:miter lim="800000"/>
            <a:headEnd/>
            <a:tailEnd/>
          </a:ln>
        </p:spPr>
      </p:pic>
      <p:sp>
        <p:nvSpPr>
          <p:cNvPr id="32"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881882373"/>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1000"/>
                            </p:stCondLst>
                            <p:childTnLst>
                              <p:par>
                                <p:cTn id="9" presetID="22" presetClass="entr" presetSubtype="4" fill="hold" grpId="0" nodeType="afterEffect">
                                  <p:stCondLst>
                                    <p:cond delay="25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down)">
                                      <p:cBhvr>
                                        <p:cTn id="11" dur="750"/>
                                        <p:tgtEl>
                                          <p:spTgt spid="9">
                                            <p:txEl>
                                              <p:pRg st="0" end="0"/>
                                            </p:txEl>
                                          </p:spTgt>
                                        </p:tgtEl>
                                      </p:cBhvr>
                                    </p:animEffect>
                                  </p:childTnLst>
                                </p:cTn>
                              </p:par>
                            </p:childTnLst>
                          </p:cTn>
                        </p:par>
                        <p:par>
                          <p:cTn id="12" fill="hold">
                            <p:stCondLst>
                              <p:cond delay="2000"/>
                            </p:stCondLst>
                            <p:childTnLst>
                              <p:par>
                                <p:cTn id="13" presetID="22" presetClass="entr" presetSubtype="2"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500"/>
                                        <p:tgtEl>
                                          <p:spTgt spid="30"/>
                                        </p:tgtEl>
                                      </p:cBhvr>
                                    </p:animEffect>
                                  </p:childTnLst>
                                </p:cTn>
                              </p:par>
                              <p:par>
                                <p:cTn id="16" presetID="22" presetClass="entr" presetSubtype="8" fill="hold" grpId="0" nodeType="withEffect">
                                  <p:stCondLst>
                                    <p:cond delay="30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700"/>
                                        <p:tgtEl>
                                          <p:spTgt spid="14"/>
                                        </p:tgtEl>
                                      </p:cBhvr>
                                    </p:animEffect>
                                  </p:childTnLst>
                                </p:cTn>
                              </p:par>
                              <p:par>
                                <p:cTn id="19" presetID="22" presetClass="entr" presetSubtype="2" fill="hold" grpId="0" nodeType="withEffect">
                                  <p:stCondLst>
                                    <p:cond delay="650"/>
                                  </p:stCondLst>
                                  <p:childTnLst>
                                    <p:set>
                                      <p:cBhvr>
                                        <p:cTn id="20" dur="1" fill="hold">
                                          <p:stCondLst>
                                            <p:cond delay="0"/>
                                          </p:stCondLst>
                                        </p:cTn>
                                        <p:tgtEl>
                                          <p:spTgt spid="2"/>
                                        </p:tgtEl>
                                        <p:attrNameLst>
                                          <p:attrName>style.visibility</p:attrName>
                                        </p:attrNameLst>
                                      </p:cBhvr>
                                      <p:to>
                                        <p:strVal val="visible"/>
                                      </p:to>
                                    </p:set>
                                    <p:animEffect transition="in" filter="wipe(right)">
                                      <p:cBhvr>
                                        <p:cTn id="21" dur="500"/>
                                        <p:tgtEl>
                                          <p:spTgt spid="2"/>
                                        </p:tgtEl>
                                      </p:cBhvr>
                                    </p:animEffect>
                                  </p:childTnLst>
                                </p:cTn>
                              </p:par>
                            </p:childTnLst>
                          </p:cTn>
                        </p:par>
                        <p:par>
                          <p:cTn id="22" fill="hold">
                            <p:stCondLst>
                              <p:cond delay="315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750"/>
                                        <p:tgtEl>
                                          <p:spTgt spid="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wipe(up)">
                                      <p:cBhvr>
                                        <p:cTn id="28" dur="750"/>
                                        <p:tgtEl>
                                          <p:spTgt spid="15">
                                            <p:txEl>
                                              <p:pRg st="0" end="0"/>
                                            </p:txEl>
                                          </p:spTgt>
                                        </p:tgtEl>
                                      </p:cBhvr>
                                    </p:animEffect>
                                  </p:childTnLst>
                                </p:cTn>
                              </p:par>
                            </p:childTnLst>
                          </p:cTn>
                        </p:par>
                        <p:par>
                          <p:cTn id="29" fill="hold">
                            <p:stCondLst>
                              <p:cond delay="3900"/>
                            </p:stCondLst>
                            <p:childTnLst>
                              <p:par>
                                <p:cTn id="30" presetID="10" presetClass="entr" presetSubtype="0" fill="hold" grpId="0" nodeType="after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fade">
                                      <p:cBhvr>
                                        <p:cTn id="32" dur="500"/>
                                        <p:tgtEl>
                                          <p:spTgt spid="18">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fade">
                                      <p:cBhvr>
                                        <p:cTn id="35" dur="500"/>
                                        <p:tgtEl>
                                          <p:spTgt spid="16">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xEl>
                                              <p:pRg st="0" end="0"/>
                                            </p:txEl>
                                          </p:spTgt>
                                        </p:tgtEl>
                                        <p:attrNameLst>
                                          <p:attrName>style.visibility</p:attrName>
                                        </p:attrNameLst>
                                      </p:cBhvr>
                                      <p:to>
                                        <p:strVal val="visible"/>
                                      </p:to>
                                    </p:set>
                                    <p:animEffect transition="in" filter="fade">
                                      <p:cBhvr>
                                        <p:cTn id="38" dur="500"/>
                                        <p:tgtEl>
                                          <p:spTgt spid="17">
                                            <p:txEl>
                                              <p:pRg st="0" end="0"/>
                                            </p:txEl>
                                          </p:spTgt>
                                        </p:tgtEl>
                                      </p:cBhvr>
                                    </p:animEffect>
                                  </p:childTnLst>
                                </p:cTn>
                              </p:par>
                            </p:childTnLst>
                          </p:cTn>
                        </p:par>
                        <p:par>
                          <p:cTn id="39" fill="hold">
                            <p:stCondLst>
                              <p:cond delay="4400"/>
                            </p:stCondLst>
                            <p:childTnLst>
                              <p:par>
                                <p:cTn id="40" presetID="10" presetClass="entr" presetSubtype="0"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childTnLst>
                                </p:cTn>
                              </p:par>
                            </p:childTnLst>
                          </p:cTn>
                        </p:par>
                        <p:par>
                          <p:cTn id="43" fill="hold">
                            <p:stCondLst>
                              <p:cond delay="5400"/>
                            </p:stCondLst>
                            <p:childTnLst>
                              <p:par>
                                <p:cTn id="44" presetID="22" presetClass="entr" presetSubtype="1" fill="hold" grpId="0" nodeType="after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wipe(up)">
                                      <p:cBhvr>
                                        <p:cTn id="46" dur="750"/>
                                        <p:tgtEl>
                                          <p:spTgt spid="11">
                                            <p:txEl>
                                              <p:pRg st="0" end="0"/>
                                            </p:txEl>
                                          </p:spTgt>
                                        </p:tgtEl>
                                      </p:cBhvr>
                                    </p:animEffect>
                                  </p:childTnLst>
                                </p:cTn>
                              </p:par>
                            </p:childTnLst>
                          </p:cTn>
                        </p:par>
                        <p:par>
                          <p:cTn id="47" fill="hold">
                            <p:stCondLst>
                              <p:cond delay="6150"/>
                            </p:stCondLst>
                            <p:childTnLst>
                              <p:par>
                                <p:cTn id="48" presetID="22" presetClass="entr" presetSubtype="1" fill="hold" grpId="0" nodeType="afterEffect">
                                  <p:stCondLst>
                                    <p:cond delay="0"/>
                                  </p:stCondLst>
                                  <p:childTnLst>
                                    <p:set>
                                      <p:cBhvr>
                                        <p:cTn id="49" dur="1" fill="hold">
                                          <p:stCondLst>
                                            <p:cond delay="0"/>
                                          </p:stCondLst>
                                        </p:cTn>
                                        <p:tgtEl>
                                          <p:spTgt spid="13">
                                            <p:txEl>
                                              <p:pRg st="0" end="0"/>
                                            </p:txEl>
                                          </p:spTgt>
                                        </p:tgtEl>
                                        <p:attrNameLst>
                                          <p:attrName>style.visibility</p:attrName>
                                        </p:attrNameLst>
                                      </p:cBhvr>
                                      <p:to>
                                        <p:strVal val="visible"/>
                                      </p:to>
                                    </p:set>
                                    <p:animEffect transition="in" filter="wipe(up)">
                                      <p:cBhvr>
                                        <p:cTn id="50" dur="750"/>
                                        <p:tgtEl>
                                          <p:spTgt spid="13">
                                            <p:txEl>
                                              <p:pRg st="0" end="0"/>
                                            </p:txEl>
                                          </p:spTgt>
                                        </p:tgtEl>
                                      </p:cBhvr>
                                    </p:animEffect>
                                  </p:childTnLst>
                                </p:cTn>
                              </p:par>
                            </p:childTnLst>
                          </p:cTn>
                        </p:par>
                        <p:par>
                          <p:cTn id="51" fill="hold">
                            <p:stCondLst>
                              <p:cond delay="6900"/>
                            </p:stCondLst>
                            <p:childTnLst>
                              <p:par>
                                <p:cTn id="52" presetID="22" presetClass="entr" presetSubtype="1" fill="hold" grpId="0" nodeType="afterEffect">
                                  <p:stCondLst>
                                    <p:cond delay="0"/>
                                  </p:stCondLst>
                                  <p:childTnLst>
                                    <p:set>
                                      <p:cBhvr>
                                        <p:cTn id="53" dur="1" fill="hold">
                                          <p:stCondLst>
                                            <p:cond delay="0"/>
                                          </p:stCondLst>
                                        </p:cTn>
                                        <p:tgtEl>
                                          <p:spTgt spid="21">
                                            <p:txEl>
                                              <p:pRg st="0" end="0"/>
                                            </p:txEl>
                                          </p:spTgt>
                                        </p:tgtEl>
                                        <p:attrNameLst>
                                          <p:attrName>style.visibility</p:attrName>
                                        </p:attrNameLst>
                                      </p:cBhvr>
                                      <p:to>
                                        <p:strVal val="visible"/>
                                      </p:to>
                                    </p:set>
                                    <p:animEffect transition="in" filter="wipe(up)">
                                      <p:cBhvr>
                                        <p:cTn id="54" dur="750"/>
                                        <p:tgtEl>
                                          <p:spTgt spid="21">
                                            <p:txEl>
                                              <p:pRg st="0" end="0"/>
                                            </p:txEl>
                                          </p:spTgt>
                                        </p:tgtEl>
                                      </p:cBhvr>
                                    </p:animEffect>
                                  </p:childTnLst>
                                </p:cTn>
                              </p:par>
                            </p:childTnLst>
                          </p:cTn>
                        </p:par>
                        <p:par>
                          <p:cTn id="55" fill="hold">
                            <p:stCondLst>
                              <p:cond delay="7650"/>
                            </p:stCondLst>
                            <p:childTnLst>
                              <p:par>
                                <p:cTn id="56" presetID="22" presetClass="entr" presetSubtype="8" fill="hold" grpId="0" nodeType="afterEffect">
                                  <p:stCondLst>
                                    <p:cond delay="250"/>
                                  </p:stCondLst>
                                  <p:childTnLst>
                                    <p:set>
                                      <p:cBhvr>
                                        <p:cTn id="57" dur="1" fill="hold">
                                          <p:stCondLst>
                                            <p:cond delay="0"/>
                                          </p:stCondLst>
                                        </p:cTn>
                                        <p:tgtEl>
                                          <p:spTgt spid="10">
                                            <p:txEl>
                                              <p:pRg st="0" end="0"/>
                                            </p:txEl>
                                          </p:spTgt>
                                        </p:tgtEl>
                                        <p:attrNameLst>
                                          <p:attrName>style.visibility</p:attrName>
                                        </p:attrNameLst>
                                      </p:cBhvr>
                                      <p:to>
                                        <p:strVal val="visible"/>
                                      </p:to>
                                    </p:set>
                                    <p:animEffect transition="in" filter="wipe(left)">
                                      <p:cBhvr>
                                        <p:cTn id="58" dur="750"/>
                                        <p:tgtEl>
                                          <p:spTgt spid="10">
                                            <p:txEl>
                                              <p:pRg st="0" end="0"/>
                                            </p:txEl>
                                          </p:spTgt>
                                        </p:tgtEl>
                                      </p:cBhvr>
                                    </p:animEffect>
                                  </p:childTnLst>
                                </p:cTn>
                              </p:par>
                              <p:par>
                                <p:cTn id="59" presetID="10" presetClass="entr" presetSubtype="0" fill="hold" grpId="0" nodeType="withEffect">
                                  <p:stCondLst>
                                    <p:cond delay="25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750"/>
                                        <p:tgtEl>
                                          <p:spTgt spid="19"/>
                                        </p:tgtEl>
                                      </p:cBhvr>
                                    </p:animEffect>
                                  </p:childTnLst>
                                </p:cTn>
                              </p:par>
                            </p:childTnLst>
                          </p:cTn>
                        </p:par>
                        <p:par>
                          <p:cTn id="62" fill="hold">
                            <p:stCondLst>
                              <p:cond delay="8650"/>
                            </p:stCondLst>
                            <p:childTnLst>
                              <p:par>
                                <p:cTn id="63" presetID="22" presetClass="entr" presetSubtype="8" fill="hold" grpId="0" nodeType="afterEffect">
                                  <p:stCondLst>
                                    <p:cond delay="0"/>
                                  </p:stCondLst>
                                  <p:childTnLst>
                                    <p:set>
                                      <p:cBhvr>
                                        <p:cTn id="64" dur="1" fill="hold">
                                          <p:stCondLst>
                                            <p:cond delay="0"/>
                                          </p:stCondLst>
                                        </p:cTn>
                                        <p:tgtEl>
                                          <p:spTgt spid="23">
                                            <p:txEl>
                                              <p:pRg st="0" end="0"/>
                                            </p:txEl>
                                          </p:spTgt>
                                        </p:tgtEl>
                                        <p:attrNameLst>
                                          <p:attrName>style.visibility</p:attrName>
                                        </p:attrNameLst>
                                      </p:cBhvr>
                                      <p:to>
                                        <p:strVal val="visible"/>
                                      </p:to>
                                    </p:set>
                                    <p:animEffect transition="in" filter="wipe(left)">
                                      <p:cBhvr>
                                        <p:cTn id="65" dur="750"/>
                                        <p:tgtEl>
                                          <p:spTgt spid="23">
                                            <p:txEl>
                                              <p:pRg st="0" end="0"/>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750"/>
                                        <p:tgtEl>
                                          <p:spTgt spid="26"/>
                                        </p:tgtEl>
                                      </p:cBhvr>
                                    </p:animEffect>
                                  </p:childTnLst>
                                </p:cTn>
                              </p:par>
                            </p:childTnLst>
                          </p:cTn>
                        </p:par>
                        <p:par>
                          <p:cTn id="69" fill="hold">
                            <p:stCondLst>
                              <p:cond delay="9400"/>
                            </p:stCondLst>
                            <p:childTnLst>
                              <p:par>
                                <p:cTn id="70" presetID="22" presetClass="entr" presetSubtype="8" fill="hold" grpId="0" nodeType="afterEffect">
                                  <p:stCondLst>
                                    <p:cond delay="0"/>
                                  </p:stCondLst>
                                  <p:childTnLst>
                                    <p:set>
                                      <p:cBhvr>
                                        <p:cTn id="71" dur="1" fill="hold">
                                          <p:stCondLst>
                                            <p:cond delay="0"/>
                                          </p:stCondLst>
                                        </p:cTn>
                                        <p:tgtEl>
                                          <p:spTgt spid="24">
                                            <p:txEl>
                                              <p:pRg st="0" end="0"/>
                                            </p:txEl>
                                          </p:spTgt>
                                        </p:tgtEl>
                                        <p:attrNameLst>
                                          <p:attrName>style.visibility</p:attrName>
                                        </p:attrNameLst>
                                      </p:cBhvr>
                                      <p:to>
                                        <p:strVal val="visible"/>
                                      </p:to>
                                    </p:set>
                                    <p:animEffect transition="in" filter="wipe(left)">
                                      <p:cBhvr>
                                        <p:cTn id="72" dur="750"/>
                                        <p:tgtEl>
                                          <p:spTgt spid="24">
                                            <p:txEl>
                                              <p:pRg st="0" end="0"/>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750"/>
                                        <p:tgtEl>
                                          <p:spTgt spid="27"/>
                                        </p:tgtEl>
                                      </p:cBhvr>
                                    </p:animEffect>
                                  </p:childTnLst>
                                </p:cTn>
                              </p:par>
                            </p:childTnLst>
                          </p:cTn>
                        </p:par>
                        <p:par>
                          <p:cTn id="76" fill="hold">
                            <p:stCondLst>
                              <p:cond delay="10150"/>
                            </p:stCondLst>
                            <p:childTnLst>
                              <p:par>
                                <p:cTn id="77" presetID="22" presetClass="entr" presetSubtype="8" fill="hold" grpId="0" nodeType="afterEffect">
                                  <p:stCondLst>
                                    <p:cond delay="0"/>
                                  </p:stCondLst>
                                  <p:childTnLst>
                                    <p:set>
                                      <p:cBhvr>
                                        <p:cTn id="78" dur="1" fill="hold">
                                          <p:stCondLst>
                                            <p:cond delay="0"/>
                                          </p:stCondLst>
                                        </p:cTn>
                                        <p:tgtEl>
                                          <p:spTgt spid="25">
                                            <p:txEl>
                                              <p:pRg st="0" end="0"/>
                                            </p:txEl>
                                          </p:spTgt>
                                        </p:tgtEl>
                                        <p:attrNameLst>
                                          <p:attrName>style.visibility</p:attrName>
                                        </p:attrNameLst>
                                      </p:cBhvr>
                                      <p:to>
                                        <p:strVal val="visible"/>
                                      </p:to>
                                    </p:set>
                                    <p:animEffect transition="in" filter="wipe(left)">
                                      <p:cBhvr>
                                        <p:cTn id="79" dur="750"/>
                                        <p:tgtEl>
                                          <p:spTgt spid="25">
                                            <p:txEl>
                                              <p:pRg st="0" end="0"/>
                                            </p:tx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build="p">
        <p:tmplLst>
          <p:tmpl lvl="1">
            <p:tnLst>
              <p:par>
                <p:cTn presetID="22" presetClass="entr" presetSubtype="4"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wipe(down)">
                      <p:cBhvr>
                        <p:cTn dur="750"/>
                        <p:tgtEl>
                          <p:spTgt spid="9"/>
                        </p:tgtEl>
                      </p:cBhvr>
                    </p:animEffect>
                  </p:childTnLst>
                </p:cTn>
              </p:par>
            </p:tnLst>
          </p:tmpl>
        </p:tmplLst>
      </p:bldP>
      <p:bldP spid="10" grpId="0" build="p">
        <p:tmplLst>
          <p:tmpl lvl="1">
            <p:tnLst>
              <p:par>
                <p:cTn presetID="22" presetClass="entr" presetSubtype="8"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wipe(left)">
                      <p:cBhvr>
                        <p:cTn dur="750"/>
                        <p:tgtEl>
                          <p:spTgt spid="10"/>
                        </p:tgtEl>
                      </p:cBhvr>
                    </p:animEffect>
                  </p:childTnLst>
                </p:cTn>
              </p:par>
            </p:tnLst>
          </p:tmpl>
        </p:tmplLst>
      </p:bldP>
      <p:bldP spid="11" grpId="0" build="p">
        <p:tmplLst>
          <p:tmpl lvl="1">
            <p:tnLst>
              <p:par>
                <p:cTn presetID="22" presetClass="entr" presetSubtype="1"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up)">
                      <p:cBhvr>
                        <p:cTn dur="750"/>
                        <p:tgtEl>
                          <p:spTgt spid="11"/>
                        </p:tgtEl>
                      </p:cBhvr>
                    </p:animEffect>
                  </p:childTnLst>
                </p:cTn>
              </p:par>
            </p:tnLst>
          </p:tmpl>
        </p:tmplLst>
      </p:bldP>
      <p:bldP spid="13" grpId="0" build="p">
        <p:tmplLst>
          <p:tmpl lvl="1">
            <p:tnLst>
              <p:par>
                <p:cTn presetID="22" presetClass="entr" presetSubtype="1"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up)">
                      <p:cBhvr>
                        <p:cTn dur="750"/>
                        <p:tgtEl>
                          <p:spTgt spid="13"/>
                        </p:tgtEl>
                      </p:cBhvr>
                    </p:animEffect>
                  </p:childTnLst>
                </p:cTn>
              </p:par>
            </p:tnLst>
          </p:tmpl>
        </p:tmplLst>
      </p:bldP>
      <p:bldP spid="15" grpId="0" build="p">
        <p:tmplLst>
          <p:tmpl lvl="1">
            <p:tnLst>
              <p:par>
                <p:cTn presetID="22" presetClass="entr" presetSubtype="1"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up)">
                      <p:cBhvr>
                        <p:cTn dur="750"/>
                        <p:tgtEl>
                          <p:spTgt spid="15"/>
                        </p:tgtEl>
                      </p:cBhvr>
                    </p:animEffect>
                  </p:childTnLst>
                </p:cTn>
              </p:par>
            </p:tnLst>
          </p:tmpl>
        </p:tmplLst>
      </p:bldP>
      <p:bldP spid="16" grpId="0" build="p">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21" grpId="0" build="p">
        <p:tmplLst>
          <p:tmpl lvl="1">
            <p:tnLst>
              <p:par>
                <p:cTn presetID="22" presetClass="entr" presetSubtype="1"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up)">
                      <p:cBhvr>
                        <p:cTn dur="750"/>
                        <p:tgtEl>
                          <p:spTgt spid="21"/>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750"/>
                        <p:tgtEl>
                          <p:spTgt spid="23"/>
                        </p:tgtEl>
                      </p:cBhvr>
                    </p:animEffect>
                  </p:childTnLst>
                </p:cTn>
              </p:par>
            </p:tnLst>
          </p:tmpl>
        </p:tmplLst>
      </p:bldP>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750"/>
                        <p:tgtEl>
                          <p:spTgt spid="24"/>
                        </p:tgtEl>
                      </p:cBhvr>
                    </p:animEffect>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750"/>
                        <p:tgtEl>
                          <p:spTgt spid="25"/>
                        </p:tgtEl>
                      </p:cBhvr>
                    </p:animEffect>
                  </p:childTnLst>
                </p:cTn>
              </p:par>
            </p:tnLst>
          </p:tmpl>
        </p:tmplLst>
      </p:bldP>
      <p:bldP spid="19" grpId="0" animBg="1"/>
      <p:bldP spid="26" grpId="0" animBg="1"/>
      <p:bldP spid="27" grpId="0" animBg="1"/>
      <p:bldP spid="28" grpId="0" animBg="1"/>
      <p:bldP spid="14" grpId="0" animBg="1"/>
      <p:bldP spid="30" grpId="0" animBg="1"/>
      <p:bldP spid="2"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831848" y="-15875"/>
            <a:ext cx="5464175" cy="5164138"/>
          </a:xfrm>
          <a:custGeom>
            <a:avLst/>
            <a:gdLst>
              <a:gd name="connsiteX0" fmla="*/ 0 w 4826000"/>
              <a:gd name="connsiteY0" fmla="*/ 0 h 5221288"/>
              <a:gd name="connsiteX1" fmla="*/ 4826000 w 4826000"/>
              <a:gd name="connsiteY1" fmla="*/ 0 h 5221288"/>
              <a:gd name="connsiteX2" fmla="*/ 4826000 w 4826000"/>
              <a:gd name="connsiteY2" fmla="*/ 5221288 h 5221288"/>
              <a:gd name="connsiteX3" fmla="*/ 0 w 4826000"/>
              <a:gd name="connsiteY3" fmla="*/ 5221288 h 5221288"/>
              <a:gd name="connsiteX4" fmla="*/ 0 w 4826000"/>
              <a:gd name="connsiteY4" fmla="*/ 0 h 5221288"/>
              <a:gd name="connsiteX0" fmla="*/ 0 w 4826000"/>
              <a:gd name="connsiteY0" fmla="*/ 0 h 5221288"/>
              <a:gd name="connsiteX1" fmla="*/ 4797425 w 4826000"/>
              <a:gd name="connsiteY1" fmla="*/ 57150 h 5221288"/>
              <a:gd name="connsiteX2" fmla="*/ 4826000 w 4826000"/>
              <a:gd name="connsiteY2" fmla="*/ 5221288 h 5221288"/>
              <a:gd name="connsiteX3" fmla="*/ 0 w 4826000"/>
              <a:gd name="connsiteY3" fmla="*/ 5221288 h 5221288"/>
              <a:gd name="connsiteX4" fmla="*/ 0 w 4826000"/>
              <a:gd name="connsiteY4" fmla="*/ 0 h 5221288"/>
              <a:gd name="connsiteX0" fmla="*/ 19050 w 4826000"/>
              <a:gd name="connsiteY0" fmla="*/ 0 h 5173663"/>
              <a:gd name="connsiteX1" fmla="*/ 4797425 w 4826000"/>
              <a:gd name="connsiteY1" fmla="*/ 9525 h 5173663"/>
              <a:gd name="connsiteX2" fmla="*/ 4826000 w 4826000"/>
              <a:gd name="connsiteY2" fmla="*/ 5173663 h 5173663"/>
              <a:gd name="connsiteX3" fmla="*/ 0 w 4826000"/>
              <a:gd name="connsiteY3" fmla="*/ 5173663 h 5173663"/>
              <a:gd name="connsiteX4" fmla="*/ 19050 w 4826000"/>
              <a:gd name="connsiteY4" fmla="*/ 0 h 5173663"/>
              <a:gd name="connsiteX0" fmla="*/ 19050 w 4797425"/>
              <a:gd name="connsiteY0" fmla="*/ 0 h 5173663"/>
              <a:gd name="connsiteX1" fmla="*/ 4797425 w 4797425"/>
              <a:gd name="connsiteY1" fmla="*/ 9525 h 5173663"/>
              <a:gd name="connsiteX2" fmla="*/ 3101975 w 4797425"/>
              <a:gd name="connsiteY2" fmla="*/ 5164138 h 5173663"/>
              <a:gd name="connsiteX3" fmla="*/ 0 w 4797425"/>
              <a:gd name="connsiteY3" fmla="*/ 5173663 h 5173663"/>
              <a:gd name="connsiteX4" fmla="*/ 19050 w 4797425"/>
              <a:gd name="connsiteY4" fmla="*/ 0 h 5173663"/>
              <a:gd name="connsiteX0" fmla="*/ 657225 w 5435600"/>
              <a:gd name="connsiteY0" fmla="*/ 0 h 5164138"/>
              <a:gd name="connsiteX1" fmla="*/ 5435600 w 5435600"/>
              <a:gd name="connsiteY1" fmla="*/ 9525 h 5164138"/>
              <a:gd name="connsiteX2" fmla="*/ 3740150 w 5435600"/>
              <a:gd name="connsiteY2" fmla="*/ 5164138 h 5164138"/>
              <a:gd name="connsiteX3" fmla="*/ 0 w 5435600"/>
              <a:gd name="connsiteY3" fmla="*/ 5116513 h 5164138"/>
              <a:gd name="connsiteX4" fmla="*/ 657225 w 5435600"/>
              <a:gd name="connsiteY4" fmla="*/ 0 h 5164138"/>
              <a:gd name="connsiteX0" fmla="*/ 685800 w 5464175"/>
              <a:gd name="connsiteY0" fmla="*/ 0 h 5164138"/>
              <a:gd name="connsiteX1" fmla="*/ 5464175 w 5464175"/>
              <a:gd name="connsiteY1" fmla="*/ 9525 h 5164138"/>
              <a:gd name="connsiteX2" fmla="*/ 3768725 w 5464175"/>
              <a:gd name="connsiteY2" fmla="*/ 5164138 h 5164138"/>
              <a:gd name="connsiteX3" fmla="*/ 0 w 5464175"/>
              <a:gd name="connsiteY3" fmla="*/ 5164138 h 5164138"/>
              <a:gd name="connsiteX4" fmla="*/ 685800 w 5464175"/>
              <a:gd name="connsiteY4" fmla="*/ 0 h 516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4175" h="5164138">
                <a:moveTo>
                  <a:pt x="685800" y="0"/>
                </a:moveTo>
                <a:lnTo>
                  <a:pt x="5464175" y="9525"/>
                </a:lnTo>
                <a:lnTo>
                  <a:pt x="3768725" y="5164138"/>
                </a:lnTo>
                <a:lnTo>
                  <a:pt x="0" y="5164138"/>
                </a:lnTo>
                <a:lnTo>
                  <a:pt x="685800" y="0"/>
                </a:lnTo>
                <a:close/>
              </a:path>
            </a:pathLst>
          </a:custGeom>
          <a:solidFill>
            <a:srgbClr val="FFD1D1"/>
          </a:solidFill>
        </p:spPr>
        <p:txBody>
          <a:bodyPr/>
          <a:lstStyle>
            <a:lvl1pPr marL="2286000" indent="-171450" algn="l">
              <a:tabLst>
                <a:tab pos="2171700" algn="l"/>
              </a:tabLst>
              <a:defRPr sz="1200"/>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Picture</a:t>
            </a:r>
          </a:p>
        </p:txBody>
      </p:sp>
      <p:sp>
        <p:nvSpPr>
          <p:cNvPr id="16" name="Trapezoid 15"/>
          <p:cNvSpPr/>
          <p:nvPr userDrawn="1"/>
        </p:nvSpPr>
        <p:spPr>
          <a:xfrm>
            <a:off x="534995" y="-332509"/>
            <a:ext cx="1030182" cy="5783341"/>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182" h="5783341">
                <a:moveTo>
                  <a:pt x="0" y="5771466"/>
                </a:moveTo>
                <a:lnTo>
                  <a:pt x="968829" y="35626"/>
                </a:lnTo>
                <a:lnTo>
                  <a:pt x="1030182" y="0"/>
                </a:lnTo>
                <a:lnTo>
                  <a:pt x="265214" y="5783341"/>
                </a:lnTo>
                <a:lnTo>
                  <a:pt x="0" y="5771466"/>
                </a:lnTo>
                <a:close/>
              </a:path>
            </a:pathLst>
          </a:custGeom>
          <a:solidFill>
            <a:srgbClr val="EB2429"/>
          </a:solidFill>
          <a:ln>
            <a:noFill/>
          </a:ln>
          <a:effectLst>
            <a:outerShdw blurRad="3429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gular Pentagon 12"/>
          <p:cNvSpPr/>
          <p:nvPr userDrawn="1"/>
        </p:nvSpPr>
        <p:spPr>
          <a:xfrm>
            <a:off x="-9894" y="-224205"/>
            <a:ext cx="1509155" cy="5581448"/>
          </a:xfrm>
          <a:custGeom>
            <a:avLst/>
            <a:gdLst>
              <a:gd name="connsiteX0" fmla="*/ 1 w 1295400"/>
              <a:gd name="connsiteY0" fmla="*/ 1988994 h 5207266"/>
              <a:gd name="connsiteX1" fmla="*/ 647700 w 1295400"/>
              <a:gd name="connsiteY1" fmla="*/ 0 h 5207266"/>
              <a:gd name="connsiteX2" fmla="*/ 1295399 w 1295400"/>
              <a:gd name="connsiteY2" fmla="*/ 1988994 h 5207266"/>
              <a:gd name="connsiteX3" fmla="*/ 1048000 w 1295400"/>
              <a:gd name="connsiteY3" fmla="*/ 5207253 h 5207266"/>
              <a:gd name="connsiteX4" fmla="*/ 247400 w 1295400"/>
              <a:gd name="connsiteY4" fmla="*/ 5207253 h 5207266"/>
              <a:gd name="connsiteX5" fmla="*/ 1 w 1295400"/>
              <a:gd name="connsiteY5" fmla="*/ 1988994 h 5207266"/>
              <a:gd name="connsiteX0" fmla="*/ 0 w 1449777"/>
              <a:gd name="connsiteY0" fmla="*/ 1995054 h 5213313"/>
              <a:gd name="connsiteX1" fmla="*/ 647699 w 1449777"/>
              <a:gd name="connsiteY1" fmla="*/ 6060 h 5213313"/>
              <a:gd name="connsiteX2" fmla="*/ 1449777 w 1449777"/>
              <a:gd name="connsiteY2" fmla="*/ 0 h 5213313"/>
              <a:gd name="connsiteX3" fmla="*/ 1047999 w 1449777"/>
              <a:gd name="connsiteY3" fmla="*/ 5213313 h 5213313"/>
              <a:gd name="connsiteX4" fmla="*/ 247399 w 1449777"/>
              <a:gd name="connsiteY4" fmla="*/ 5213313 h 5213313"/>
              <a:gd name="connsiteX5" fmla="*/ 0 w 1449777"/>
              <a:gd name="connsiteY5" fmla="*/ 1995054 h 5213313"/>
              <a:gd name="connsiteX0" fmla="*/ 0 w 1473528"/>
              <a:gd name="connsiteY0" fmla="*/ 2707574 h 5213313"/>
              <a:gd name="connsiteX1" fmla="*/ 671450 w 1473528"/>
              <a:gd name="connsiteY1" fmla="*/ 6060 h 5213313"/>
              <a:gd name="connsiteX2" fmla="*/ 1473528 w 1473528"/>
              <a:gd name="connsiteY2" fmla="*/ 0 h 5213313"/>
              <a:gd name="connsiteX3" fmla="*/ 1071750 w 1473528"/>
              <a:gd name="connsiteY3" fmla="*/ 5213313 h 5213313"/>
              <a:gd name="connsiteX4" fmla="*/ 271150 w 1473528"/>
              <a:gd name="connsiteY4" fmla="*/ 5213313 h 5213313"/>
              <a:gd name="connsiteX5" fmla="*/ 0 w 1473528"/>
              <a:gd name="connsiteY5" fmla="*/ 2707574 h 5213313"/>
              <a:gd name="connsiteX0" fmla="*/ 0 w 1247897"/>
              <a:gd name="connsiteY0" fmla="*/ 2660072 h 5213313"/>
              <a:gd name="connsiteX1" fmla="*/ 445819 w 1247897"/>
              <a:gd name="connsiteY1" fmla="*/ 6060 h 5213313"/>
              <a:gd name="connsiteX2" fmla="*/ 1247897 w 1247897"/>
              <a:gd name="connsiteY2" fmla="*/ 0 h 5213313"/>
              <a:gd name="connsiteX3" fmla="*/ 846119 w 1247897"/>
              <a:gd name="connsiteY3" fmla="*/ 5213313 h 5213313"/>
              <a:gd name="connsiteX4" fmla="*/ 45519 w 1247897"/>
              <a:gd name="connsiteY4" fmla="*/ 5213313 h 5213313"/>
              <a:gd name="connsiteX5" fmla="*/ 0 w 1247897"/>
              <a:gd name="connsiteY5" fmla="*/ 2660072 h 5213313"/>
              <a:gd name="connsiteX0" fmla="*/ 0 w 1247897"/>
              <a:gd name="connsiteY0" fmla="*/ 2701513 h 5254754"/>
              <a:gd name="connsiteX1" fmla="*/ 944583 w 1247897"/>
              <a:gd name="connsiteY1" fmla="*/ 0 h 5254754"/>
              <a:gd name="connsiteX2" fmla="*/ 1247897 w 1247897"/>
              <a:gd name="connsiteY2" fmla="*/ 41441 h 5254754"/>
              <a:gd name="connsiteX3" fmla="*/ 846119 w 1247897"/>
              <a:gd name="connsiteY3" fmla="*/ 5254754 h 5254754"/>
              <a:gd name="connsiteX4" fmla="*/ 45519 w 1247897"/>
              <a:gd name="connsiteY4" fmla="*/ 5254754 h 5254754"/>
              <a:gd name="connsiteX5" fmla="*/ 0 w 1247897"/>
              <a:gd name="connsiteY5" fmla="*/ 2701513 h 5254754"/>
              <a:gd name="connsiteX0" fmla="*/ 0 w 1485404"/>
              <a:gd name="connsiteY0" fmla="*/ 2778825 h 5332066"/>
              <a:gd name="connsiteX1" fmla="*/ 944583 w 1485404"/>
              <a:gd name="connsiteY1" fmla="*/ 77312 h 5332066"/>
              <a:gd name="connsiteX2" fmla="*/ 1485404 w 1485404"/>
              <a:gd name="connsiteY2" fmla="*/ 0 h 5332066"/>
              <a:gd name="connsiteX3" fmla="*/ 846119 w 1485404"/>
              <a:gd name="connsiteY3" fmla="*/ 5332066 h 5332066"/>
              <a:gd name="connsiteX4" fmla="*/ 45519 w 1485404"/>
              <a:gd name="connsiteY4" fmla="*/ 5332066 h 5332066"/>
              <a:gd name="connsiteX5" fmla="*/ 0 w 1485404"/>
              <a:gd name="connsiteY5" fmla="*/ 2778825 h 5332066"/>
              <a:gd name="connsiteX0" fmla="*/ 0 w 1485404"/>
              <a:gd name="connsiteY0" fmla="*/ 2784641 h 5337882"/>
              <a:gd name="connsiteX1" fmla="*/ 1205840 w 1485404"/>
              <a:gd name="connsiteY1" fmla="*/ 0 h 5337882"/>
              <a:gd name="connsiteX2" fmla="*/ 1485404 w 1485404"/>
              <a:gd name="connsiteY2" fmla="*/ 5816 h 5337882"/>
              <a:gd name="connsiteX3" fmla="*/ 846119 w 1485404"/>
              <a:gd name="connsiteY3" fmla="*/ 5337882 h 5337882"/>
              <a:gd name="connsiteX4" fmla="*/ 45519 w 1485404"/>
              <a:gd name="connsiteY4" fmla="*/ 5337882 h 5337882"/>
              <a:gd name="connsiteX5" fmla="*/ 0 w 1485404"/>
              <a:gd name="connsiteY5" fmla="*/ 2784641 h 5337882"/>
              <a:gd name="connsiteX0" fmla="*/ 0 w 1485404"/>
              <a:gd name="connsiteY0" fmla="*/ 2784641 h 5337882"/>
              <a:gd name="connsiteX1" fmla="*/ 1205840 w 1485404"/>
              <a:gd name="connsiteY1" fmla="*/ 0 h 5337882"/>
              <a:gd name="connsiteX2" fmla="*/ 1485404 w 1485404"/>
              <a:gd name="connsiteY2" fmla="*/ 5816 h 5337882"/>
              <a:gd name="connsiteX3" fmla="*/ 608612 w 1485404"/>
              <a:gd name="connsiteY3" fmla="*/ 5337882 h 5337882"/>
              <a:gd name="connsiteX4" fmla="*/ 45519 w 1485404"/>
              <a:gd name="connsiteY4" fmla="*/ 5337882 h 5337882"/>
              <a:gd name="connsiteX5" fmla="*/ 0 w 1485404"/>
              <a:gd name="connsiteY5" fmla="*/ 2784641 h 5337882"/>
              <a:gd name="connsiteX0" fmla="*/ 0 w 1485404"/>
              <a:gd name="connsiteY0" fmla="*/ 2784641 h 5337882"/>
              <a:gd name="connsiteX1" fmla="*/ 1205840 w 1485404"/>
              <a:gd name="connsiteY1" fmla="*/ 0 h 5337882"/>
              <a:gd name="connsiteX2" fmla="*/ 1485404 w 1485404"/>
              <a:gd name="connsiteY2" fmla="*/ 5816 h 5337882"/>
              <a:gd name="connsiteX3" fmla="*/ 561111 w 1485404"/>
              <a:gd name="connsiteY3" fmla="*/ 5314131 h 5337882"/>
              <a:gd name="connsiteX4" fmla="*/ 45519 w 1485404"/>
              <a:gd name="connsiteY4" fmla="*/ 5337882 h 5337882"/>
              <a:gd name="connsiteX5" fmla="*/ 0 w 1485404"/>
              <a:gd name="connsiteY5" fmla="*/ 2784641 h 5337882"/>
              <a:gd name="connsiteX0" fmla="*/ 0 w 1485404"/>
              <a:gd name="connsiteY0" fmla="*/ 2784641 h 5349757"/>
              <a:gd name="connsiteX1" fmla="*/ 1205840 w 1485404"/>
              <a:gd name="connsiteY1" fmla="*/ 0 h 5349757"/>
              <a:gd name="connsiteX2" fmla="*/ 1485404 w 1485404"/>
              <a:gd name="connsiteY2" fmla="*/ 5816 h 5349757"/>
              <a:gd name="connsiteX3" fmla="*/ 525485 w 1485404"/>
              <a:gd name="connsiteY3" fmla="*/ 5349757 h 5349757"/>
              <a:gd name="connsiteX4" fmla="*/ 45519 w 1485404"/>
              <a:gd name="connsiteY4" fmla="*/ 5337882 h 5349757"/>
              <a:gd name="connsiteX5" fmla="*/ 0 w 1485404"/>
              <a:gd name="connsiteY5" fmla="*/ 2784641 h 5349757"/>
              <a:gd name="connsiteX0" fmla="*/ 0 w 1485404"/>
              <a:gd name="connsiteY0" fmla="*/ 2784641 h 5337882"/>
              <a:gd name="connsiteX1" fmla="*/ 1205840 w 1485404"/>
              <a:gd name="connsiteY1" fmla="*/ 0 h 5337882"/>
              <a:gd name="connsiteX2" fmla="*/ 1485404 w 1485404"/>
              <a:gd name="connsiteY2" fmla="*/ 5816 h 5337882"/>
              <a:gd name="connsiteX3" fmla="*/ 572987 w 1485404"/>
              <a:gd name="connsiteY3" fmla="*/ 5337881 h 5337882"/>
              <a:gd name="connsiteX4" fmla="*/ 45519 w 1485404"/>
              <a:gd name="connsiteY4" fmla="*/ 5337882 h 5337882"/>
              <a:gd name="connsiteX5" fmla="*/ 0 w 1485404"/>
              <a:gd name="connsiteY5" fmla="*/ 2784641 h 5337882"/>
              <a:gd name="connsiteX0" fmla="*/ 0 w 1473529"/>
              <a:gd name="connsiteY0" fmla="*/ 2962771 h 5337882"/>
              <a:gd name="connsiteX1" fmla="*/ 1193965 w 1473529"/>
              <a:gd name="connsiteY1" fmla="*/ 0 h 5337882"/>
              <a:gd name="connsiteX2" fmla="*/ 1473529 w 1473529"/>
              <a:gd name="connsiteY2" fmla="*/ 5816 h 5337882"/>
              <a:gd name="connsiteX3" fmla="*/ 561112 w 1473529"/>
              <a:gd name="connsiteY3" fmla="*/ 5337881 h 5337882"/>
              <a:gd name="connsiteX4" fmla="*/ 33644 w 1473529"/>
              <a:gd name="connsiteY4" fmla="*/ 5337882 h 5337882"/>
              <a:gd name="connsiteX5" fmla="*/ 0 w 1473529"/>
              <a:gd name="connsiteY5" fmla="*/ 2962771 h 5337882"/>
              <a:gd name="connsiteX0" fmla="*/ 0 w 1449778"/>
              <a:gd name="connsiteY0" fmla="*/ 3259654 h 5337882"/>
              <a:gd name="connsiteX1" fmla="*/ 1170214 w 1449778"/>
              <a:gd name="connsiteY1" fmla="*/ 0 h 5337882"/>
              <a:gd name="connsiteX2" fmla="*/ 1449778 w 1449778"/>
              <a:gd name="connsiteY2" fmla="*/ 5816 h 5337882"/>
              <a:gd name="connsiteX3" fmla="*/ 537361 w 1449778"/>
              <a:gd name="connsiteY3" fmla="*/ 5337881 h 5337882"/>
              <a:gd name="connsiteX4" fmla="*/ 9893 w 1449778"/>
              <a:gd name="connsiteY4" fmla="*/ 5337882 h 5337882"/>
              <a:gd name="connsiteX5" fmla="*/ 0 w 1449778"/>
              <a:gd name="connsiteY5" fmla="*/ 3259654 h 5337882"/>
              <a:gd name="connsiteX0" fmla="*/ 0 w 1461653"/>
              <a:gd name="connsiteY0" fmla="*/ 2962771 h 5337882"/>
              <a:gd name="connsiteX1" fmla="*/ 1182089 w 1461653"/>
              <a:gd name="connsiteY1" fmla="*/ 0 h 5337882"/>
              <a:gd name="connsiteX2" fmla="*/ 1461653 w 1461653"/>
              <a:gd name="connsiteY2" fmla="*/ 5816 h 5337882"/>
              <a:gd name="connsiteX3" fmla="*/ 549236 w 1461653"/>
              <a:gd name="connsiteY3" fmla="*/ 5337881 h 5337882"/>
              <a:gd name="connsiteX4" fmla="*/ 21768 w 1461653"/>
              <a:gd name="connsiteY4" fmla="*/ 5337882 h 5337882"/>
              <a:gd name="connsiteX5" fmla="*/ 0 w 1461653"/>
              <a:gd name="connsiteY5" fmla="*/ 2962771 h 5337882"/>
              <a:gd name="connsiteX0" fmla="*/ 0 w 1461653"/>
              <a:gd name="connsiteY0" fmla="*/ 2962771 h 5361633"/>
              <a:gd name="connsiteX1" fmla="*/ 1182089 w 1461653"/>
              <a:gd name="connsiteY1" fmla="*/ 0 h 5361633"/>
              <a:gd name="connsiteX2" fmla="*/ 1461653 w 1461653"/>
              <a:gd name="connsiteY2" fmla="*/ 5816 h 5361633"/>
              <a:gd name="connsiteX3" fmla="*/ 549236 w 1461653"/>
              <a:gd name="connsiteY3" fmla="*/ 5337881 h 5361633"/>
              <a:gd name="connsiteX4" fmla="*/ 9893 w 1461653"/>
              <a:gd name="connsiteY4" fmla="*/ 5361633 h 5361633"/>
              <a:gd name="connsiteX5" fmla="*/ 0 w 1461653"/>
              <a:gd name="connsiteY5" fmla="*/ 2962771 h 5361633"/>
              <a:gd name="connsiteX0" fmla="*/ 0 w 1461653"/>
              <a:gd name="connsiteY0" fmla="*/ 2956955 h 5355817"/>
              <a:gd name="connsiteX1" fmla="*/ 1348344 w 1461653"/>
              <a:gd name="connsiteY1" fmla="*/ 6059 h 5355817"/>
              <a:gd name="connsiteX2" fmla="*/ 1461653 w 1461653"/>
              <a:gd name="connsiteY2" fmla="*/ 0 h 5355817"/>
              <a:gd name="connsiteX3" fmla="*/ 549236 w 1461653"/>
              <a:gd name="connsiteY3" fmla="*/ 5332065 h 5355817"/>
              <a:gd name="connsiteX4" fmla="*/ 9893 w 1461653"/>
              <a:gd name="connsiteY4" fmla="*/ 5355817 h 5355817"/>
              <a:gd name="connsiteX5" fmla="*/ 0 w 1461653"/>
              <a:gd name="connsiteY5" fmla="*/ 2956955 h 5355817"/>
              <a:gd name="connsiteX0" fmla="*/ 0 w 1461653"/>
              <a:gd name="connsiteY0" fmla="*/ 2956955 h 5355817"/>
              <a:gd name="connsiteX1" fmla="*/ 1431471 w 1461653"/>
              <a:gd name="connsiteY1" fmla="*/ 17935 h 5355817"/>
              <a:gd name="connsiteX2" fmla="*/ 1461653 w 1461653"/>
              <a:gd name="connsiteY2" fmla="*/ 0 h 5355817"/>
              <a:gd name="connsiteX3" fmla="*/ 549236 w 1461653"/>
              <a:gd name="connsiteY3" fmla="*/ 5332065 h 5355817"/>
              <a:gd name="connsiteX4" fmla="*/ 9893 w 1461653"/>
              <a:gd name="connsiteY4" fmla="*/ 5355817 h 5355817"/>
              <a:gd name="connsiteX5" fmla="*/ 0 w 1461653"/>
              <a:gd name="connsiteY5" fmla="*/ 2956955 h 5355817"/>
              <a:gd name="connsiteX0" fmla="*/ 0 w 1485404"/>
              <a:gd name="connsiteY0" fmla="*/ 3028207 h 5427069"/>
              <a:gd name="connsiteX1" fmla="*/ 1431471 w 1485404"/>
              <a:gd name="connsiteY1" fmla="*/ 89187 h 5427069"/>
              <a:gd name="connsiteX2" fmla="*/ 1485404 w 1485404"/>
              <a:gd name="connsiteY2" fmla="*/ 0 h 5427069"/>
              <a:gd name="connsiteX3" fmla="*/ 549236 w 1485404"/>
              <a:gd name="connsiteY3" fmla="*/ 5403317 h 5427069"/>
              <a:gd name="connsiteX4" fmla="*/ 9893 w 1485404"/>
              <a:gd name="connsiteY4" fmla="*/ 5427069 h 5427069"/>
              <a:gd name="connsiteX5" fmla="*/ 0 w 1485404"/>
              <a:gd name="connsiteY5" fmla="*/ 3028207 h 5427069"/>
              <a:gd name="connsiteX0" fmla="*/ 0 w 1485404"/>
              <a:gd name="connsiteY0" fmla="*/ 3028207 h 5593322"/>
              <a:gd name="connsiteX1" fmla="*/ 1431471 w 1485404"/>
              <a:gd name="connsiteY1" fmla="*/ 89187 h 5593322"/>
              <a:gd name="connsiteX2" fmla="*/ 1485404 w 1485404"/>
              <a:gd name="connsiteY2" fmla="*/ 0 h 5593322"/>
              <a:gd name="connsiteX3" fmla="*/ 489860 w 1485404"/>
              <a:gd name="connsiteY3" fmla="*/ 5593322 h 5593322"/>
              <a:gd name="connsiteX4" fmla="*/ 9893 w 1485404"/>
              <a:gd name="connsiteY4" fmla="*/ 5427069 h 5593322"/>
              <a:gd name="connsiteX5" fmla="*/ 0 w 1485404"/>
              <a:gd name="connsiteY5" fmla="*/ 3028207 h 5593322"/>
              <a:gd name="connsiteX0" fmla="*/ 0 w 1485404"/>
              <a:gd name="connsiteY0" fmla="*/ 3028207 h 5593322"/>
              <a:gd name="connsiteX1" fmla="*/ 1431471 w 1485404"/>
              <a:gd name="connsiteY1" fmla="*/ 89187 h 5593322"/>
              <a:gd name="connsiteX2" fmla="*/ 1485404 w 1485404"/>
              <a:gd name="connsiteY2" fmla="*/ 0 h 5593322"/>
              <a:gd name="connsiteX3" fmla="*/ 489860 w 1485404"/>
              <a:gd name="connsiteY3" fmla="*/ 5593322 h 5593322"/>
              <a:gd name="connsiteX4" fmla="*/ 9893 w 1485404"/>
              <a:gd name="connsiteY4" fmla="*/ 5581448 h 5593322"/>
              <a:gd name="connsiteX5" fmla="*/ 0 w 1485404"/>
              <a:gd name="connsiteY5" fmla="*/ 3028207 h 5593322"/>
              <a:gd name="connsiteX0" fmla="*/ 0 w 1485404"/>
              <a:gd name="connsiteY0" fmla="*/ 3028207 h 5581448"/>
              <a:gd name="connsiteX1" fmla="*/ 1431471 w 1485404"/>
              <a:gd name="connsiteY1" fmla="*/ 89187 h 5581448"/>
              <a:gd name="connsiteX2" fmla="*/ 1485404 w 1485404"/>
              <a:gd name="connsiteY2" fmla="*/ 0 h 5581448"/>
              <a:gd name="connsiteX3" fmla="*/ 537361 w 1485404"/>
              <a:gd name="connsiteY3" fmla="*/ 5522070 h 5581448"/>
              <a:gd name="connsiteX4" fmla="*/ 9893 w 1485404"/>
              <a:gd name="connsiteY4" fmla="*/ 5581448 h 5581448"/>
              <a:gd name="connsiteX5" fmla="*/ 0 w 1485404"/>
              <a:gd name="connsiteY5" fmla="*/ 3028207 h 5581448"/>
              <a:gd name="connsiteX0" fmla="*/ 0 w 1485404"/>
              <a:gd name="connsiteY0" fmla="*/ 3028207 h 5581448"/>
              <a:gd name="connsiteX1" fmla="*/ 1431471 w 1485404"/>
              <a:gd name="connsiteY1" fmla="*/ 89187 h 5581448"/>
              <a:gd name="connsiteX2" fmla="*/ 1485404 w 1485404"/>
              <a:gd name="connsiteY2" fmla="*/ 0 h 5581448"/>
              <a:gd name="connsiteX3" fmla="*/ 549236 w 1485404"/>
              <a:gd name="connsiteY3" fmla="*/ 5581446 h 5581448"/>
              <a:gd name="connsiteX4" fmla="*/ 9893 w 1485404"/>
              <a:gd name="connsiteY4" fmla="*/ 5581448 h 5581448"/>
              <a:gd name="connsiteX5" fmla="*/ 0 w 1485404"/>
              <a:gd name="connsiteY5" fmla="*/ 3028207 h 5581448"/>
              <a:gd name="connsiteX0" fmla="*/ 0 w 1485404"/>
              <a:gd name="connsiteY0" fmla="*/ 3034023 h 5587264"/>
              <a:gd name="connsiteX1" fmla="*/ 1134588 w 1485404"/>
              <a:gd name="connsiteY1" fmla="*/ 0 h 5587264"/>
              <a:gd name="connsiteX2" fmla="*/ 1485404 w 1485404"/>
              <a:gd name="connsiteY2" fmla="*/ 5816 h 5587264"/>
              <a:gd name="connsiteX3" fmla="*/ 549236 w 1485404"/>
              <a:gd name="connsiteY3" fmla="*/ 5587262 h 5587264"/>
              <a:gd name="connsiteX4" fmla="*/ 9893 w 1485404"/>
              <a:gd name="connsiteY4" fmla="*/ 5587264 h 5587264"/>
              <a:gd name="connsiteX5" fmla="*/ 0 w 1485404"/>
              <a:gd name="connsiteY5" fmla="*/ 3034023 h 5587264"/>
              <a:gd name="connsiteX0" fmla="*/ 0 w 1509155"/>
              <a:gd name="connsiteY0" fmla="*/ 3034023 h 5587264"/>
              <a:gd name="connsiteX1" fmla="*/ 1134588 w 1509155"/>
              <a:gd name="connsiteY1" fmla="*/ 0 h 5587264"/>
              <a:gd name="connsiteX2" fmla="*/ 1509155 w 1509155"/>
              <a:gd name="connsiteY2" fmla="*/ 5816 h 5587264"/>
              <a:gd name="connsiteX3" fmla="*/ 549236 w 1509155"/>
              <a:gd name="connsiteY3" fmla="*/ 5587262 h 5587264"/>
              <a:gd name="connsiteX4" fmla="*/ 9893 w 1509155"/>
              <a:gd name="connsiteY4" fmla="*/ 5587264 h 5587264"/>
              <a:gd name="connsiteX5" fmla="*/ 0 w 1509155"/>
              <a:gd name="connsiteY5" fmla="*/ 3034023 h 5587264"/>
              <a:gd name="connsiteX0" fmla="*/ 0 w 1509155"/>
              <a:gd name="connsiteY0" fmla="*/ 3028207 h 5581448"/>
              <a:gd name="connsiteX1" fmla="*/ 1455222 w 1509155"/>
              <a:gd name="connsiteY1" fmla="*/ 17934 h 5581448"/>
              <a:gd name="connsiteX2" fmla="*/ 1509155 w 1509155"/>
              <a:gd name="connsiteY2" fmla="*/ 0 h 5581448"/>
              <a:gd name="connsiteX3" fmla="*/ 549236 w 1509155"/>
              <a:gd name="connsiteY3" fmla="*/ 5581446 h 5581448"/>
              <a:gd name="connsiteX4" fmla="*/ 9893 w 1509155"/>
              <a:gd name="connsiteY4" fmla="*/ 5581448 h 5581448"/>
              <a:gd name="connsiteX5" fmla="*/ 0 w 1509155"/>
              <a:gd name="connsiteY5" fmla="*/ 3028207 h 55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155" h="5581448">
                <a:moveTo>
                  <a:pt x="0" y="3028207"/>
                </a:moveTo>
                <a:lnTo>
                  <a:pt x="1455222" y="17934"/>
                </a:lnTo>
                <a:lnTo>
                  <a:pt x="1509155" y="0"/>
                </a:lnTo>
                <a:lnTo>
                  <a:pt x="549236" y="5581446"/>
                </a:lnTo>
                <a:lnTo>
                  <a:pt x="9893" y="5581448"/>
                </a:lnTo>
                <a:cubicBezTo>
                  <a:pt x="6595" y="4888705"/>
                  <a:pt x="3298" y="3720950"/>
                  <a:pt x="0" y="3028207"/>
                </a:cubicBezTo>
                <a:close/>
              </a:path>
            </a:pathLst>
          </a:custGeom>
          <a:solidFill>
            <a:schemeClr val="bg1">
              <a:lumMod val="85000"/>
            </a:schemeClr>
          </a:solidFill>
          <a:ln>
            <a:noFill/>
          </a:ln>
          <a:effectLst>
            <a:outerShdw blurRad="254000" dist="38100" dir="2700000" algn="tl" rotWithShape="0">
              <a:prstClr val="black">
                <a:alpha val="4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5"/>
          <p:cNvSpPr/>
          <p:nvPr userDrawn="1"/>
        </p:nvSpPr>
        <p:spPr>
          <a:xfrm>
            <a:off x="4531426" y="-259831"/>
            <a:ext cx="2205839" cy="5593336"/>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 name="connsiteX0" fmla="*/ 0 w 1908956"/>
              <a:gd name="connsiteY0" fmla="*/ 5557710 h 5783341"/>
              <a:gd name="connsiteX1" fmla="*/ 1847603 w 1908956"/>
              <a:gd name="connsiteY1" fmla="*/ 35626 h 5783341"/>
              <a:gd name="connsiteX2" fmla="*/ 1908956 w 1908956"/>
              <a:gd name="connsiteY2" fmla="*/ 0 h 5783341"/>
              <a:gd name="connsiteX3" fmla="*/ 1143988 w 1908956"/>
              <a:gd name="connsiteY3" fmla="*/ 5783341 h 5783341"/>
              <a:gd name="connsiteX4" fmla="*/ 0 w 1908956"/>
              <a:gd name="connsiteY4" fmla="*/ 5557710 h 5783341"/>
              <a:gd name="connsiteX0" fmla="*/ 0 w 1908956"/>
              <a:gd name="connsiteY0" fmla="*/ 5557710 h 5557710"/>
              <a:gd name="connsiteX1" fmla="*/ 1847603 w 1908956"/>
              <a:gd name="connsiteY1" fmla="*/ 35626 h 5557710"/>
              <a:gd name="connsiteX2" fmla="*/ 1908956 w 1908956"/>
              <a:gd name="connsiteY2" fmla="*/ 0 h 5557710"/>
              <a:gd name="connsiteX3" fmla="*/ 146461 w 1908956"/>
              <a:gd name="connsiteY3" fmla="*/ 5533959 h 5557710"/>
              <a:gd name="connsiteX4" fmla="*/ 0 w 1908956"/>
              <a:gd name="connsiteY4" fmla="*/ 5557710 h 5557710"/>
              <a:gd name="connsiteX0" fmla="*/ 0 w 2193964"/>
              <a:gd name="connsiteY0" fmla="*/ 5557710 h 5557710"/>
              <a:gd name="connsiteX1" fmla="*/ 1847603 w 2193964"/>
              <a:gd name="connsiteY1" fmla="*/ 35626 h 5557710"/>
              <a:gd name="connsiteX2" fmla="*/ 2193964 w 2193964"/>
              <a:gd name="connsiteY2" fmla="*/ 0 h 5557710"/>
              <a:gd name="connsiteX3" fmla="*/ 146461 w 2193964"/>
              <a:gd name="connsiteY3" fmla="*/ 5533959 h 5557710"/>
              <a:gd name="connsiteX4" fmla="*/ 0 w 2193964"/>
              <a:gd name="connsiteY4" fmla="*/ 5557710 h 5557710"/>
              <a:gd name="connsiteX0" fmla="*/ 0 w 2205839"/>
              <a:gd name="connsiteY0" fmla="*/ 5569585 h 5569585"/>
              <a:gd name="connsiteX1" fmla="*/ 1847603 w 2205839"/>
              <a:gd name="connsiteY1" fmla="*/ 47501 h 5569585"/>
              <a:gd name="connsiteX2" fmla="*/ 2205839 w 2205839"/>
              <a:gd name="connsiteY2" fmla="*/ 0 h 5569585"/>
              <a:gd name="connsiteX3" fmla="*/ 146461 w 2205839"/>
              <a:gd name="connsiteY3" fmla="*/ 5545834 h 5569585"/>
              <a:gd name="connsiteX4" fmla="*/ 0 w 2205839"/>
              <a:gd name="connsiteY4" fmla="*/ 5569585 h 5569585"/>
              <a:gd name="connsiteX0" fmla="*/ 0 w 2205839"/>
              <a:gd name="connsiteY0" fmla="*/ 5605211 h 5605211"/>
              <a:gd name="connsiteX1" fmla="*/ 1906980 w 2205839"/>
              <a:gd name="connsiteY1" fmla="*/ 0 h 5605211"/>
              <a:gd name="connsiteX2" fmla="*/ 2205839 w 2205839"/>
              <a:gd name="connsiteY2" fmla="*/ 35626 h 5605211"/>
              <a:gd name="connsiteX3" fmla="*/ 146461 w 2205839"/>
              <a:gd name="connsiteY3" fmla="*/ 5581460 h 5605211"/>
              <a:gd name="connsiteX4" fmla="*/ 0 w 2205839"/>
              <a:gd name="connsiteY4" fmla="*/ 5605211 h 5605211"/>
              <a:gd name="connsiteX0" fmla="*/ 0 w 2205839"/>
              <a:gd name="connsiteY0" fmla="*/ 5593336 h 5593336"/>
              <a:gd name="connsiteX1" fmla="*/ 1859479 w 2205839"/>
              <a:gd name="connsiteY1" fmla="*/ 0 h 5593336"/>
              <a:gd name="connsiteX2" fmla="*/ 2205839 w 2205839"/>
              <a:gd name="connsiteY2" fmla="*/ 23751 h 5593336"/>
              <a:gd name="connsiteX3" fmla="*/ 146461 w 2205839"/>
              <a:gd name="connsiteY3" fmla="*/ 5569585 h 5593336"/>
              <a:gd name="connsiteX4" fmla="*/ 0 w 2205839"/>
              <a:gd name="connsiteY4" fmla="*/ 5593336 h 559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839" h="5593336">
                <a:moveTo>
                  <a:pt x="0" y="5593336"/>
                </a:moveTo>
                <a:lnTo>
                  <a:pt x="1859479" y="0"/>
                </a:lnTo>
                <a:lnTo>
                  <a:pt x="2205839" y="23751"/>
                </a:lnTo>
                <a:lnTo>
                  <a:pt x="146461" y="5569585"/>
                </a:lnTo>
                <a:lnTo>
                  <a:pt x="0" y="5593336"/>
                </a:lnTo>
                <a:close/>
              </a:path>
            </a:pathLst>
          </a:custGeom>
          <a:solidFill>
            <a:srgbClr val="EB242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userDrawn="1"/>
        </p:nvSpPr>
        <p:spPr>
          <a:xfrm>
            <a:off x="5634345" y="-114050"/>
            <a:ext cx="2804024" cy="2838200"/>
          </a:xfrm>
          <a:custGeom>
            <a:avLst/>
            <a:gdLst>
              <a:gd name="connsiteX0" fmla="*/ 0 w 1949535"/>
              <a:gd name="connsiteY0" fmla="*/ 2555887 h 2555887"/>
              <a:gd name="connsiteX1" fmla="*/ 974768 w 1949535"/>
              <a:gd name="connsiteY1" fmla="*/ 0 h 2555887"/>
              <a:gd name="connsiteX2" fmla="*/ 1949535 w 1949535"/>
              <a:gd name="connsiteY2" fmla="*/ 2555887 h 2555887"/>
              <a:gd name="connsiteX3" fmla="*/ 0 w 1949535"/>
              <a:gd name="connsiteY3" fmla="*/ 2555887 h 2555887"/>
              <a:gd name="connsiteX0" fmla="*/ 0 w 1949535"/>
              <a:gd name="connsiteY0" fmla="*/ 2532136 h 2532136"/>
              <a:gd name="connsiteX1" fmla="*/ 381001 w 1949535"/>
              <a:gd name="connsiteY1" fmla="*/ 0 h 2532136"/>
              <a:gd name="connsiteX2" fmla="*/ 1949535 w 1949535"/>
              <a:gd name="connsiteY2" fmla="*/ 2532136 h 2532136"/>
              <a:gd name="connsiteX3" fmla="*/ 0 w 1949535"/>
              <a:gd name="connsiteY3" fmla="*/ 2532136 h 2532136"/>
              <a:gd name="connsiteX0" fmla="*/ 0 w 1735779"/>
              <a:gd name="connsiteY0" fmla="*/ 2553194 h 2553194"/>
              <a:gd name="connsiteX1" fmla="*/ 381001 w 1735779"/>
              <a:gd name="connsiteY1" fmla="*/ 21058 h 2553194"/>
              <a:gd name="connsiteX2" fmla="*/ 1735779 w 1735779"/>
              <a:gd name="connsiteY2" fmla="*/ 0 h 2553194"/>
              <a:gd name="connsiteX3" fmla="*/ 0 w 1735779"/>
              <a:gd name="connsiteY3" fmla="*/ 2553194 h 2553194"/>
              <a:gd name="connsiteX0" fmla="*/ 82137 w 1817916"/>
              <a:gd name="connsiteY0" fmla="*/ 2553194 h 2553194"/>
              <a:gd name="connsiteX1" fmla="*/ 0 w 1817916"/>
              <a:gd name="connsiteY1" fmla="*/ 21058 h 2553194"/>
              <a:gd name="connsiteX2" fmla="*/ 1817916 w 1817916"/>
              <a:gd name="connsiteY2" fmla="*/ 0 h 2553194"/>
              <a:gd name="connsiteX3" fmla="*/ 82137 w 1817916"/>
              <a:gd name="connsiteY3" fmla="*/ 2553194 h 2553194"/>
              <a:gd name="connsiteX0" fmla="*/ 0 w 2780807"/>
              <a:gd name="connsiteY0" fmla="*/ 2576945 h 2576945"/>
              <a:gd name="connsiteX1" fmla="*/ 962891 w 2780807"/>
              <a:gd name="connsiteY1" fmla="*/ 21058 h 2576945"/>
              <a:gd name="connsiteX2" fmla="*/ 2780807 w 2780807"/>
              <a:gd name="connsiteY2" fmla="*/ 0 h 2576945"/>
              <a:gd name="connsiteX3" fmla="*/ 0 w 2780807"/>
              <a:gd name="connsiteY3" fmla="*/ 2576945 h 2576945"/>
              <a:gd name="connsiteX0" fmla="*/ 0 w 2365171"/>
              <a:gd name="connsiteY0" fmla="*/ 2624446 h 2624446"/>
              <a:gd name="connsiteX1" fmla="*/ 962891 w 2365171"/>
              <a:gd name="connsiteY1" fmla="*/ 68559 h 2624446"/>
              <a:gd name="connsiteX2" fmla="*/ 2365171 w 2365171"/>
              <a:gd name="connsiteY2" fmla="*/ 0 h 2624446"/>
              <a:gd name="connsiteX3" fmla="*/ 0 w 2365171"/>
              <a:gd name="connsiteY3" fmla="*/ 2624446 h 2624446"/>
              <a:gd name="connsiteX0" fmla="*/ 0 w 2650179"/>
              <a:gd name="connsiteY0" fmla="*/ 2660072 h 2660072"/>
              <a:gd name="connsiteX1" fmla="*/ 962891 w 2650179"/>
              <a:gd name="connsiteY1" fmla="*/ 104185 h 2660072"/>
              <a:gd name="connsiteX2" fmla="*/ 2650179 w 2650179"/>
              <a:gd name="connsiteY2" fmla="*/ 0 h 2660072"/>
              <a:gd name="connsiteX3" fmla="*/ 0 w 2650179"/>
              <a:gd name="connsiteY3" fmla="*/ 2660072 h 2660072"/>
              <a:gd name="connsiteX0" fmla="*/ 0 w 2650179"/>
              <a:gd name="connsiteY0" fmla="*/ 2674640 h 2674640"/>
              <a:gd name="connsiteX1" fmla="*/ 986642 w 2650179"/>
              <a:gd name="connsiteY1" fmla="*/ 0 h 2674640"/>
              <a:gd name="connsiteX2" fmla="*/ 2650179 w 2650179"/>
              <a:gd name="connsiteY2" fmla="*/ 14568 h 2674640"/>
              <a:gd name="connsiteX3" fmla="*/ 0 w 2650179"/>
              <a:gd name="connsiteY3" fmla="*/ 2674640 h 2674640"/>
              <a:gd name="connsiteX0" fmla="*/ 0 w 2673929"/>
              <a:gd name="connsiteY0" fmla="*/ 2734017 h 2734017"/>
              <a:gd name="connsiteX1" fmla="*/ 1010392 w 2673929"/>
              <a:gd name="connsiteY1" fmla="*/ 0 h 2734017"/>
              <a:gd name="connsiteX2" fmla="*/ 2673929 w 2673929"/>
              <a:gd name="connsiteY2" fmla="*/ 14568 h 2734017"/>
              <a:gd name="connsiteX3" fmla="*/ 0 w 2673929"/>
              <a:gd name="connsiteY3" fmla="*/ 2734017 h 2734017"/>
              <a:gd name="connsiteX0" fmla="*/ 0 w 2697783"/>
              <a:gd name="connsiteY0" fmla="*/ 2813530 h 2813530"/>
              <a:gd name="connsiteX1" fmla="*/ 1034246 w 2697783"/>
              <a:gd name="connsiteY1" fmla="*/ 0 h 2813530"/>
              <a:gd name="connsiteX2" fmla="*/ 2697783 w 2697783"/>
              <a:gd name="connsiteY2" fmla="*/ 14568 h 2813530"/>
              <a:gd name="connsiteX3" fmla="*/ 0 w 2697783"/>
              <a:gd name="connsiteY3" fmla="*/ 2813530 h 2813530"/>
              <a:gd name="connsiteX0" fmla="*/ 0 w 2673929"/>
              <a:gd name="connsiteY0" fmla="*/ 2789676 h 2789676"/>
              <a:gd name="connsiteX1" fmla="*/ 1010392 w 2673929"/>
              <a:gd name="connsiteY1" fmla="*/ 0 h 2789676"/>
              <a:gd name="connsiteX2" fmla="*/ 2673929 w 2673929"/>
              <a:gd name="connsiteY2" fmla="*/ 14568 h 2789676"/>
              <a:gd name="connsiteX3" fmla="*/ 0 w 2673929"/>
              <a:gd name="connsiteY3" fmla="*/ 2789676 h 2789676"/>
              <a:gd name="connsiteX0" fmla="*/ 0 w 2733306"/>
              <a:gd name="connsiteY0" fmla="*/ 2789676 h 2789676"/>
              <a:gd name="connsiteX1" fmla="*/ 1010392 w 2733306"/>
              <a:gd name="connsiteY1" fmla="*/ 0 h 2789676"/>
              <a:gd name="connsiteX2" fmla="*/ 2733306 w 2733306"/>
              <a:gd name="connsiteY2" fmla="*/ 26443 h 2789676"/>
              <a:gd name="connsiteX3" fmla="*/ 0 w 2733306"/>
              <a:gd name="connsiteY3" fmla="*/ 2789676 h 2789676"/>
              <a:gd name="connsiteX0" fmla="*/ 0 w 2769431"/>
              <a:gd name="connsiteY0" fmla="*/ 2789676 h 2789676"/>
              <a:gd name="connsiteX1" fmla="*/ 1010392 w 2769431"/>
              <a:gd name="connsiteY1" fmla="*/ 0 h 2789676"/>
              <a:gd name="connsiteX2" fmla="*/ 2769431 w 2769431"/>
              <a:gd name="connsiteY2" fmla="*/ 19253 h 2789676"/>
              <a:gd name="connsiteX3" fmla="*/ 0 w 2769431"/>
              <a:gd name="connsiteY3" fmla="*/ 2789676 h 2789676"/>
            </a:gdLst>
            <a:ahLst/>
            <a:cxnLst>
              <a:cxn ang="0">
                <a:pos x="connsiteX0" y="connsiteY0"/>
              </a:cxn>
              <a:cxn ang="0">
                <a:pos x="connsiteX1" y="connsiteY1"/>
              </a:cxn>
              <a:cxn ang="0">
                <a:pos x="connsiteX2" y="connsiteY2"/>
              </a:cxn>
              <a:cxn ang="0">
                <a:pos x="connsiteX3" y="connsiteY3"/>
              </a:cxn>
            </a:cxnLst>
            <a:rect l="l" t="t" r="r" b="b"/>
            <a:pathLst>
              <a:path w="2769431" h="2789676">
                <a:moveTo>
                  <a:pt x="0" y="2789676"/>
                </a:moveTo>
                <a:lnTo>
                  <a:pt x="1010392" y="0"/>
                </a:lnTo>
                <a:lnTo>
                  <a:pt x="2769431" y="19253"/>
                </a:lnTo>
                <a:lnTo>
                  <a:pt x="0" y="2789676"/>
                </a:lnTo>
                <a:close/>
              </a:path>
            </a:pathLst>
          </a:custGeom>
          <a:solidFill>
            <a:schemeClr val="bg1">
              <a:lumMod val="85000"/>
            </a:schemeClr>
          </a:solidFill>
          <a:ln>
            <a:noFill/>
          </a:ln>
          <a:effectLst>
            <a:outerShdw blurRad="190500" dist="38100" dir="12000000" sx="99000" sy="99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userDrawn="1"/>
        </p:nvCxnSpPr>
        <p:spPr>
          <a:xfrm flipH="1">
            <a:off x="6446520" y="2679192"/>
            <a:ext cx="2377440"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28" name="Text Placeholder 27"/>
          <p:cNvSpPr>
            <a:spLocks noGrp="1"/>
          </p:cNvSpPr>
          <p:nvPr>
            <p:ph type="body" sz="quarter" idx="11" hasCustomPrompt="1"/>
          </p:nvPr>
        </p:nvSpPr>
        <p:spPr>
          <a:xfrm>
            <a:off x="6446520" y="2190750"/>
            <a:ext cx="2468880" cy="457200"/>
          </a:xfrm>
          <a:prstGeom prst="rect">
            <a:avLst/>
          </a:prstGeom>
        </p:spPr>
        <p:txBody>
          <a:bodyPr/>
          <a:lstStyle>
            <a:lvl1pPr marL="0" indent="0" algn="r">
              <a:buNone/>
              <a:defRPr sz="2800" b="0" spc="-100" baseline="0">
                <a:solidFill>
                  <a:srgbClr val="EB2429"/>
                </a:solidFill>
              </a:defRPr>
            </a:lvl1pPr>
          </a:lstStyle>
          <a:p>
            <a:pPr lvl="0"/>
            <a:r>
              <a:rPr lang="en-US" dirty="0"/>
              <a:t>OVERVIEW</a:t>
            </a:r>
          </a:p>
        </p:txBody>
      </p:sp>
      <p:sp>
        <p:nvSpPr>
          <p:cNvPr id="31" name="Text Placeholder 30"/>
          <p:cNvSpPr>
            <a:spLocks noGrp="1"/>
          </p:cNvSpPr>
          <p:nvPr>
            <p:ph type="body" sz="quarter" idx="12"/>
          </p:nvPr>
        </p:nvSpPr>
        <p:spPr>
          <a:xfrm>
            <a:off x="5943600" y="2800350"/>
            <a:ext cx="2971800" cy="1676400"/>
          </a:xfrm>
          <a:prstGeom prst="rect">
            <a:avLst/>
          </a:prstGeom>
        </p:spPr>
        <p:txBody>
          <a:bodyPr/>
          <a:lstStyle>
            <a:lvl1pPr marL="0" indent="0" algn="r">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7" name="Isosceles Triangle 6"/>
          <p:cNvSpPr/>
          <p:nvPr userDrawn="1"/>
        </p:nvSpPr>
        <p:spPr>
          <a:xfrm rot="11293373">
            <a:off x="-201168" y="-175582"/>
            <a:ext cx="1350401" cy="2965950"/>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Lst>
            <a:ahLst/>
            <a:cxnLst>
              <a:cxn ang="0">
                <a:pos x="connsiteX0" y="connsiteY0"/>
              </a:cxn>
              <a:cxn ang="0">
                <a:pos x="connsiteX1" y="connsiteY1"/>
              </a:cxn>
              <a:cxn ang="0">
                <a:pos x="connsiteX2" y="connsiteY2"/>
              </a:cxn>
              <a:cxn ang="0">
                <a:pos x="connsiteX3" y="connsiteY3"/>
              </a:cxn>
            </a:cxnLst>
            <a:rect l="l" t="t" r="r" b="b"/>
            <a:pathLst>
              <a:path w="1350401" h="2965950">
                <a:moveTo>
                  <a:pt x="0" y="2965950"/>
                </a:moveTo>
                <a:lnTo>
                  <a:pt x="936830" y="0"/>
                </a:lnTo>
                <a:lnTo>
                  <a:pt x="1350401" y="2757223"/>
                </a:lnTo>
                <a:lnTo>
                  <a:pt x="0" y="2965950"/>
                </a:lnTo>
                <a:close/>
              </a:path>
            </a:pathLst>
          </a:custGeom>
          <a:gradFill>
            <a:gsLst>
              <a:gs pos="100000">
                <a:schemeClr val="bg1">
                  <a:lumMod val="85000"/>
                </a:schemeClr>
              </a:gs>
              <a:gs pos="417">
                <a:schemeClr val="bg1"/>
              </a:gs>
              <a:gs pos="54000">
                <a:schemeClr val="bg1">
                  <a:lumMod val="9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13" idx="1"/>
          </p:cNvCxnSpPr>
          <p:nvPr userDrawn="1"/>
        </p:nvCxnSpPr>
        <p:spPr>
          <a:xfrm flipH="1">
            <a:off x="-76198" y="-206271"/>
            <a:ext cx="1521526" cy="3077963"/>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5504688" y="-206271"/>
            <a:ext cx="3077262" cy="3077963"/>
          </a:xfrm>
          <a:prstGeom prst="line">
            <a:avLst/>
          </a:prstGeom>
          <a:ln w="38100">
            <a:solidFill>
              <a:srgbClr val="EB2429"/>
            </a:solidFill>
          </a:ln>
          <a:effectLst/>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2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2303853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700"/>
                                        <p:tgtEl>
                                          <p:spTgt spid="13"/>
                                        </p:tgtEl>
                                      </p:cBhvr>
                                    </p:animEffect>
                                  </p:childTnLst>
                                </p:cTn>
                              </p:par>
                            </p:childTnLst>
                          </p:cTn>
                        </p:par>
                        <p:par>
                          <p:cTn id="15" fill="hold">
                            <p:stCondLst>
                              <p:cond delay="1700"/>
                            </p:stCondLst>
                            <p:childTnLst>
                              <p:par>
                                <p:cTn id="16" presetID="2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700"/>
                                        <p:tgtEl>
                                          <p:spTgt spid="16"/>
                                        </p:tgtEl>
                                      </p:cBhvr>
                                    </p:animEffect>
                                  </p:childTnLst>
                                </p:cTn>
                              </p:par>
                            </p:childTnLst>
                          </p:cTn>
                        </p:par>
                        <p:par>
                          <p:cTn id="19" fill="hold">
                            <p:stCondLst>
                              <p:cond delay="2400"/>
                            </p:stCondLst>
                            <p:childTnLst>
                              <p:par>
                                <p:cTn id="20" presetID="22" presetClass="entr" presetSubtype="4"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750"/>
                                        <p:tgtEl>
                                          <p:spTgt spid="18"/>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750"/>
                                        <p:tgtEl>
                                          <p:spTgt spid="15"/>
                                        </p:tgtEl>
                                      </p:cBhvr>
                                    </p:animEffect>
                                  </p:childTnLst>
                                </p:cTn>
                              </p:par>
                            </p:childTnLst>
                          </p:cTn>
                        </p:par>
                        <p:par>
                          <p:cTn id="26" fill="hold">
                            <p:stCondLst>
                              <p:cond delay="3150"/>
                            </p:stCondLst>
                            <p:childTnLst>
                              <p:par>
                                <p:cTn id="27" presetID="22" presetClass="entr" presetSubtype="1" fill="hold" nodeType="afterEffect">
                                  <p:stCondLst>
                                    <p:cond delay="400"/>
                                  </p:stCondLst>
                                  <p:childTnLst>
                                    <p:set>
                                      <p:cBhvr>
                                        <p:cTn id="28" dur="1" fill="hold">
                                          <p:stCondLst>
                                            <p:cond delay="0"/>
                                          </p:stCondLst>
                                        </p:cTn>
                                        <p:tgtEl>
                                          <p:spTgt spid="20"/>
                                        </p:tgtEl>
                                        <p:attrNameLst>
                                          <p:attrName>style.visibility</p:attrName>
                                        </p:attrNameLst>
                                      </p:cBhvr>
                                      <p:to>
                                        <p:strVal val="visible"/>
                                      </p:to>
                                    </p:set>
                                    <p:animEffect transition="in" filter="wipe(up)">
                                      <p:cBhvr>
                                        <p:cTn id="29" dur="500"/>
                                        <p:tgtEl>
                                          <p:spTgt spid="20"/>
                                        </p:tgtEl>
                                      </p:cBhvr>
                                    </p:animEffect>
                                  </p:childTnLst>
                                </p:cTn>
                              </p:par>
                              <p:par>
                                <p:cTn id="30" presetID="22" presetClass="entr" presetSubtype="1" fill="hold" grpId="0" nodeType="withEffect">
                                  <p:stCondLst>
                                    <p:cond delay="40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par>
                          <p:cTn id="33" fill="hold">
                            <p:stCondLst>
                              <p:cond delay="4050"/>
                            </p:stCondLst>
                            <p:childTnLst>
                              <p:par>
                                <p:cTn id="34" presetID="22" presetClass="entr" presetSubtype="2" fill="hold" nodeType="afterEffect">
                                  <p:stCondLst>
                                    <p:cond delay="750"/>
                                  </p:stCondLst>
                                  <p:childTnLst>
                                    <p:set>
                                      <p:cBhvr>
                                        <p:cTn id="35" dur="1" fill="hold">
                                          <p:stCondLst>
                                            <p:cond delay="0"/>
                                          </p:stCondLst>
                                        </p:cTn>
                                        <p:tgtEl>
                                          <p:spTgt spid="26"/>
                                        </p:tgtEl>
                                        <p:attrNameLst>
                                          <p:attrName>style.visibility</p:attrName>
                                        </p:attrNameLst>
                                      </p:cBhvr>
                                      <p:to>
                                        <p:strVal val="visible"/>
                                      </p:to>
                                    </p:set>
                                    <p:animEffect transition="in" filter="wipe(right)">
                                      <p:cBhvr>
                                        <p:cTn id="36" dur="500"/>
                                        <p:tgtEl>
                                          <p:spTgt spid="26"/>
                                        </p:tgtEl>
                                      </p:cBhvr>
                                    </p:animEffect>
                                  </p:childTnLst>
                                </p:cTn>
                              </p:par>
                            </p:childTnLst>
                          </p:cTn>
                        </p:par>
                        <p:par>
                          <p:cTn id="37" fill="hold">
                            <p:stCondLst>
                              <p:cond delay="5300"/>
                            </p:stCondLst>
                            <p:childTnLst>
                              <p:par>
                                <p:cTn id="38" presetID="22" presetClass="entr" presetSubtype="4" fill="hold" grpId="0" nodeType="afterEffect">
                                  <p:stCondLst>
                                    <p:cond delay="250"/>
                                  </p:stCondLst>
                                  <p:childTnLst>
                                    <p:set>
                                      <p:cBhvr>
                                        <p:cTn id="39" dur="1" fill="hold">
                                          <p:stCondLst>
                                            <p:cond delay="0"/>
                                          </p:stCondLst>
                                        </p:cTn>
                                        <p:tgtEl>
                                          <p:spTgt spid="28">
                                            <p:txEl>
                                              <p:pRg st="0" end="0"/>
                                            </p:txEl>
                                          </p:spTgt>
                                        </p:tgtEl>
                                        <p:attrNameLst>
                                          <p:attrName>style.visibility</p:attrName>
                                        </p:attrNameLst>
                                      </p:cBhvr>
                                      <p:to>
                                        <p:strVal val="visible"/>
                                      </p:to>
                                    </p:set>
                                    <p:animEffect transition="in" filter="wipe(down)">
                                      <p:cBhvr>
                                        <p:cTn id="40" dur="750"/>
                                        <p:tgtEl>
                                          <p:spTgt spid="28">
                                            <p:txEl>
                                              <p:pRg st="0" end="0"/>
                                            </p:txEl>
                                          </p:spTgt>
                                        </p:tgtEl>
                                      </p:cBhvr>
                                    </p:animEffect>
                                  </p:childTnLst>
                                </p:cTn>
                              </p:par>
                            </p:childTnLst>
                          </p:cTn>
                        </p:par>
                        <p:par>
                          <p:cTn id="41" fill="hold">
                            <p:stCondLst>
                              <p:cond delay="6300"/>
                            </p:stCondLst>
                            <p:childTnLst>
                              <p:par>
                                <p:cTn id="42" presetID="22" presetClass="entr" presetSubtype="1" fill="hold" grpId="0" nodeType="afterEffect">
                                  <p:stCondLst>
                                    <p:cond delay="250"/>
                                  </p:stCondLst>
                                  <p:childTnLst>
                                    <p:set>
                                      <p:cBhvr>
                                        <p:cTn id="43" dur="1" fill="hold">
                                          <p:stCondLst>
                                            <p:cond delay="0"/>
                                          </p:stCondLst>
                                        </p:cTn>
                                        <p:tgtEl>
                                          <p:spTgt spid="31">
                                            <p:txEl>
                                              <p:pRg st="0" end="0"/>
                                            </p:txEl>
                                          </p:spTgt>
                                        </p:tgtEl>
                                        <p:attrNameLst>
                                          <p:attrName>style.visibility</p:attrName>
                                        </p:attrNameLst>
                                      </p:cBhvr>
                                      <p:to>
                                        <p:strVal val="visible"/>
                                      </p:to>
                                    </p:set>
                                    <p:animEffect transition="in" filter="wipe(up)">
                                      <p:cBhvr>
                                        <p:cTn id="44" dur="10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3" grpId="0" animBg="1"/>
      <p:bldP spid="18" grpId="0" animBg="1"/>
      <p:bldP spid="19" grpId="0" animBg="1"/>
      <p:bldP spid="28" grpId="0" build="p">
        <p:tmplLst>
          <p:tmpl lvl="1">
            <p:tnLst>
              <p:par>
                <p:cTn presetID="22" presetClass="entr" presetSubtype="4" fill="hold" nodeType="after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wipe(down)">
                      <p:cBhvr>
                        <p:cTn dur="750"/>
                        <p:tgtEl>
                          <p:spTgt spid="28"/>
                        </p:tgtEl>
                      </p:cBhvr>
                    </p:animEffect>
                  </p:childTnLst>
                </p:cTn>
              </p:par>
            </p:tnLst>
          </p:tmpl>
        </p:tmplLst>
      </p:bldP>
      <p:bldP spid="31" grpId="0" build="p">
        <p:tmplLst>
          <p:tmpl lvl="1">
            <p:tnLst>
              <p:par>
                <p:cTn presetID="22" presetClass="entr" presetSubtype="1" fill="hold" nodeType="after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wipe(up)">
                      <p:cBhvr>
                        <p:cTn dur="1000"/>
                        <p:tgtEl>
                          <p:spTgt spid="31"/>
                        </p:tgtEl>
                      </p:cBhvr>
                    </p:animEffect>
                  </p:childTnLst>
                </p:cTn>
              </p:par>
            </p:tnLst>
          </p:tmpl>
        </p:tmplLst>
      </p:bldP>
      <p:bldP spid="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e result">
    <p:spTree>
      <p:nvGrpSpPr>
        <p:cNvPr id="1" name=""/>
        <p:cNvGrpSpPr/>
        <p:nvPr/>
      </p:nvGrpSpPr>
      <p:grpSpPr>
        <a:xfrm>
          <a:off x="0" y="0"/>
          <a:ext cx="0" cy="0"/>
          <a:chOff x="0" y="0"/>
          <a:chExt cx="0" cy="0"/>
        </a:xfrm>
      </p:grpSpPr>
      <p:sp>
        <p:nvSpPr>
          <p:cNvPr id="5" name="Rectangle 4"/>
          <p:cNvSpPr/>
          <p:nvPr userDrawn="1"/>
        </p:nvSpPr>
        <p:spPr>
          <a:xfrm rot="4500000">
            <a:off x="3284127" y="-4289469"/>
            <a:ext cx="2634363" cy="8838958"/>
          </a:xfrm>
          <a:custGeom>
            <a:avLst/>
            <a:gdLst>
              <a:gd name="connsiteX0" fmla="*/ 0 w 2819400"/>
              <a:gd name="connsiteY0" fmla="*/ 0 h 3962400"/>
              <a:gd name="connsiteX1" fmla="*/ 2819400 w 2819400"/>
              <a:gd name="connsiteY1" fmla="*/ 0 h 3962400"/>
              <a:gd name="connsiteX2" fmla="*/ 2819400 w 2819400"/>
              <a:gd name="connsiteY2" fmla="*/ 3962400 h 3962400"/>
              <a:gd name="connsiteX3" fmla="*/ 0 w 2819400"/>
              <a:gd name="connsiteY3" fmla="*/ 3962400 h 3962400"/>
              <a:gd name="connsiteX4" fmla="*/ 0 w 2819400"/>
              <a:gd name="connsiteY4" fmla="*/ 0 h 3962400"/>
              <a:gd name="connsiteX0" fmla="*/ 308344 w 3127744"/>
              <a:gd name="connsiteY0" fmla="*/ 0 h 3962400"/>
              <a:gd name="connsiteX1" fmla="*/ 3127744 w 3127744"/>
              <a:gd name="connsiteY1" fmla="*/ 0 h 3962400"/>
              <a:gd name="connsiteX2" fmla="*/ 3127744 w 3127744"/>
              <a:gd name="connsiteY2" fmla="*/ 3962400 h 3962400"/>
              <a:gd name="connsiteX3" fmla="*/ 0 w 3127744"/>
              <a:gd name="connsiteY3" fmla="*/ 3813544 h 3962400"/>
              <a:gd name="connsiteX4" fmla="*/ 308344 w 3127744"/>
              <a:gd name="connsiteY4" fmla="*/ 0 h 3962400"/>
              <a:gd name="connsiteX0" fmla="*/ 308344 w 3149009"/>
              <a:gd name="connsiteY0" fmla="*/ 0 h 3813544"/>
              <a:gd name="connsiteX1" fmla="*/ 3127744 w 3149009"/>
              <a:gd name="connsiteY1" fmla="*/ 0 h 3813544"/>
              <a:gd name="connsiteX2" fmla="*/ 3149009 w 3149009"/>
              <a:gd name="connsiteY2" fmla="*/ 3547730 h 3813544"/>
              <a:gd name="connsiteX3" fmla="*/ 0 w 3149009"/>
              <a:gd name="connsiteY3" fmla="*/ 3813544 h 3813544"/>
              <a:gd name="connsiteX4" fmla="*/ 308344 w 3149009"/>
              <a:gd name="connsiteY4" fmla="*/ 0 h 3813544"/>
              <a:gd name="connsiteX0" fmla="*/ 308344 w 3138376"/>
              <a:gd name="connsiteY0" fmla="*/ 0 h 3813544"/>
              <a:gd name="connsiteX1" fmla="*/ 3127744 w 3138376"/>
              <a:gd name="connsiteY1" fmla="*/ 0 h 3813544"/>
              <a:gd name="connsiteX2" fmla="*/ 3138376 w 3138376"/>
              <a:gd name="connsiteY2" fmla="*/ 3590261 h 3813544"/>
              <a:gd name="connsiteX3" fmla="*/ 0 w 3138376"/>
              <a:gd name="connsiteY3" fmla="*/ 3813544 h 3813544"/>
              <a:gd name="connsiteX4" fmla="*/ 308344 w 3138376"/>
              <a:gd name="connsiteY4" fmla="*/ 0 h 3813544"/>
              <a:gd name="connsiteX0" fmla="*/ 308344 w 3138376"/>
              <a:gd name="connsiteY0" fmla="*/ 0 h 3834809"/>
              <a:gd name="connsiteX1" fmla="*/ 3127744 w 3138376"/>
              <a:gd name="connsiteY1" fmla="*/ 0 h 3834809"/>
              <a:gd name="connsiteX2" fmla="*/ 3138376 w 3138376"/>
              <a:gd name="connsiteY2" fmla="*/ 3590261 h 3834809"/>
              <a:gd name="connsiteX3" fmla="*/ 0 w 3138376"/>
              <a:gd name="connsiteY3" fmla="*/ 3834809 h 3834809"/>
              <a:gd name="connsiteX4" fmla="*/ 308344 w 3138376"/>
              <a:gd name="connsiteY4" fmla="*/ 0 h 3834809"/>
              <a:gd name="connsiteX0" fmla="*/ 1382232 w 3138376"/>
              <a:gd name="connsiteY0" fmla="*/ 170120 h 3834809"/>
              <a:gd name="connsiteX1" fmla="*/ 3127744 w 3138376"/>
              <a:gd name="connsiteY1" fmla="*/ 0 h 3834809"/>
              <a:gd name="connsiteX2" fmla="*/ 3138376 w 3138376"/>
              <a:gd name="connsiteY2" fmla="*/ 3590261 h 3834809"/>
              <a:gd name="connsiteX3" fmla="*/ 0 w 3138376"/>
              <a:gd name="connsiteY3" fmla="*/ 3834809 h 3834809"/>
              <a:gd name="connsiteX4" fmla="*/ 1382232 w 3138376"/>
              <a:gd name="connsiteY4" fmla="*/ 170120 h 3834809"/>
              <a:gd name="connsiteX0" fmla="*/ 712381 w 3138376"/>
              <a:gd name="connsiteY0" fmla="*/ 0 h 3898605"/>
              <a:gd name="connsiteX1" fmla="*/ 3127744 w 3138376"/>
              <a:gd name="connsiteY1" fmla="*/ 63796 h 3898605"/>
              <a:gd name="connsiteX2" fmla="*/ 3138376 w 3138376"/>
              <a:gd name="connsiteY2" fmla="*/ 3654057 h 3898605"/>
              <a:gd name="connsiteX3" fmla="*/ 0 w 3138376"/>
              <a:gd name="connsiteY3" fmla="*/ 3898605 h 3898605"/>
              <a:gd name="connsiteX4" fmla="*/ 712381 w 3138376"/>
              <a:gd name="connsiteY4" fmla="*/ 0 h 3898605"/>
              <a:gd name="connsiteX0" fmla="*/ 712381 w 3138376"/>
              <a:gd name="connsiteY0" fmla="*/ 95693 h 3994298"/>
              <a:gd name="connsiteX1" fmla="*/ 2840665 w 3138376"/>
              <a:gd name="connsiteY1" fmla="*/ 0 h 3994298"/>
              <a:gd name="connsiteX2" fmla="*/ 3138376 w 3138376"/>
              <a:gd name="connsiteY2" fmla="*/ 3749750 h 3994298"/>
              <a:gd name="connsiteX3" fmla="*/ 0 w 3138376"/>
              <a:gd name="connsiteY3" fmla="*/ 3994298 h 3994298"/>
              <a:gd name="connsiteX4" fmla="*/ 712381 w 3138376"/>
              <a:gd name="connsiteY4" fmla="*/ 95693 h 3994298"/>
              <a:gd name="connsiteX0" fmla="*/ 712381 w 3180906"/>
              <a:gd name="connsiteY0" fmla="*/ 95693 h 3994298"/>
              <a:gd name="connsiteX1" fmla="*/ 2840665 w 3180906"/>
              <a:gd name="connsiteY1" fmla="*/ 0 h 3994298"/>
              <a:gd name="connsiteX2" fmla="*/ 3180906 w 3180906"/>
              <a:gd name="connsiteY2" fmla="*/ 3707220 h 3994298"/>
              <a:gd name="connsiteX3" fmla="*/ 0 w 3180906"/>
              <a:gd name="connsiteY3" fmla="*/ 3994298 h 3994298"/>
              <a:gd name="connsiteX4" fmla="*/ 712381 w 3180906"/>
              <a:gd name="connsiteY4" fmla="*/ 95693 h 3994298"/>
              <a:gd name="connsiteX0" fmla="*/ 1421279 w 3889804"/>
              <a:gd name="connsiteY0" fmla="*/ 95693 h 4275523"/>
              <a:gd name="connsiteX1" fmla="*/ 3549563 w 3889804"/>
              <a:gd name="connsiteY1" fmla="*/ 0 h 4275523"/>
              <a:gd name="connsiteX2" fmla="*/ 3889804 w 3889804"/>
              <a:gd name="connsiteY2" fmla="*/ 3707220 h 4275523"/>
              <a:gd name="connsiteX3" fmla="*/ 0 w 3889804"/>
              <a:gd name="connsiteY3" fmla="*/ 4275523 h 4275523"/>
              <a:gd name="connsiteX4" fmla="*/ 1421279 w 3889804"/>
              <a:gd name="connsiteY4" fmla="*/ 95693 h 4275523"/>
              <a:gd name="connsiteX0" fmla="*/ 1421279 w 3549563"/>
              <a:gd name="connsiteY0" fmla="*/ 95693 h 4275523"/>
              <a:gd name="connsiteX1" fmla="*/ 3549563 w 3549563"/>
              <a:gd name="connsiteY1" fmla="*/ 0 h 4275523"/>
              <a:gd name="connsiteX2" fmla="*/ 2680019 w 3549563"/>
              <a:gd name="connsiteY2" fmla="*/ 4076393 h 4275523"/>
              <a:gd name="connsiteX3" fmla="*/ 0 w 3549563"/>
              <a:gd name="connsiteY3" fmla="*/ 4275523 h 4275523"/>
              <a:gd name="connsiteX4" fmla="*/ 1421279 w 3549563"/>
              <a:gd name="connsiteY4" fmla="*/ 95693 h 4275523"/>
              <a:gd name="connsiteX0" fmla="*/ 2520934 w 3549563"/>
              <a:gd name="connsiteY0" fmla="*/ 214831 h 4275523"/>
              <a:gd name="connsiteX1" fmla="*/ 3549563 w 3549563"/>
              <a:gd name="connsiteY1" fmla="*/ 0 h 4275523"/>
              <a:gd name="connsiteX2" fmla="*/ 2680019 w 3549563"/>
              <a:gd name="connsiteY2" fmla="*/ 4076393 h 4275523"/>
              <a:gd name="connsiteX3" fmla="*/ 0 w 3549563"/>
              <a:gd name="connsiteY3" fmla="*/ 4275523 h 4275523"/>
              <a:gd name="connsiteX4" fmla="*/ 2520934 w 3549563"/>
              <a:gd name="connsiteY4" fmla="*/ 214831 h 4275523"/>
              <a:gd name="connsiteX0" fmla="*/ 2048594 w 3549563"/>
              <a:gd name="connsiteY0" fmla="*/ 662237 h 4275523"/>
              <a:gd name="connsiteX1" fmla="*/ 3549563 w 3549563"/>
              <a:gd name="connsiteY1" fmla="*/ 0 h 4275523"/>
              <a:gd name="connsiteX2" fmla="*/ 2680019 w 3549563"/>
              <a:gd name="connsiteY2" fmla="*/ 4076393 h 4275523"/>
              <a:gd name="connsiteX3" fmla="*/ 0 w 3549563"/>
              <a:gd name="connsiteY3" fmla="*/ 4275523 h 4275523"/>
              <a:gd name="connsiteX4" fmla="*/ 2048594 w 3549563"/>
              <a:gd name="connsiteY4" fmla="*/ 662237 h 4275523"/>
              <a:gd name="connsiteX0" fmla="*/ 2008790 w 3549563"/>
              <a:gd name="connsiteY0" fmla="*/ 693795 h 4275523"/>
              <a:gd name="connsiteX1" fmla="*/ 3549563 w 3549563"/>
              <a:gd name="connsiteY1" fmla="*/ 0 h 4275523"/>
              <a:gd name="connsiteX2" fmla="*/ 2680019 w 3549563"/>
              <a:gd name="connsiteY2" fmla="*/ 4076393 h 4275523"/>
              <a:gd name="connsiteX3" fmla="*/ 0 w 3549563"/>
              <a:gd name="connsiteY3" fmla="*/ 4275523 h 4275523"/>
              <a:gd name="connsiteX4" fmla="*/ 2008790 w 3549563"/>
              <a:gd name="connsiteY4" fmla="*/ 693795 h 4275523"/>
              <a:gd name="connsiteX0" fmla="*/ 2019060 w 3559833"/>
              <a:gd name="connsiteY0" fmla="*/ 693795 h 4274215"/>
              <a:gd name="connsiteX1" fmla="*/ 3559833 w 3559833"/>
              <a:gd name="connsiteY1" fmla="*/ 0 h 4274215"/>
              <a:gd name="connsiteX2" fmla="*/ 2690289 w 3559833"/>
              <a:gd name="connsiteY2" fmla="*/ 4076393 h 4274215"/>
              <a:gd name="connsiteX3" fmla="*/ 0 w 3559833"/>
              <a:gd name="connsiteY3" fmla="*/ 4274215 h 4274215"/>
              <a:gd name="connsiteX4" fmla="*/ 2019060 w 3559833"/>
              <a:gd name="connsiteY4" fmla="*/ 693795 h 4274215"/>
              <a:gd name="connsiteX0" fmla="*/ 2019060 w 2796331"/>
              <a:gd name="connsiteY0" fmla="*/ 0 h 3580420"/>
              <a:gd name="connsiteX1" fmla="*/ 2796331 w 2796331"/>
              <a:gd name="connsiteY1" fmla="*/ 328748 h 3580420"/>
              <a:gd name="connsiteX2" fmla="*/ 2690289 w 2796331"/>
              <a:gd name="connsiteY2" fmla="*/ 3382598 h 3580420"/>
              <a:gd name="connsiteX3" fmla="*/ 0 w 2796331"/>
              <a:gd name="connsiteY3" fmla="*/ 3580420 h 3580420"/>
              <a:gd name="connsiteX4" fmla="*/ 2019060 w 2796331"/>
              <a:gd name="connsiteY4" fmla="*/ 0 h 3580420"/>
              <a:gd name="connsiteX0" fmla="*/ 2019060 w 2796331"/>
              <a:gd name="connsiteY0" fmla="*/ 0 h 3580420"/>
              <a:gd name="connsiteX1" fmla="*/ 2796331 w 2796331"/>
              <a:gd name="connsiteY1" fmla="*/ 328748 h 3580420"/>
              <a:gd name="connsiteX2" fmla="*/ 2053731 w 2796331"/>
              <a:gd name="connsiteY2" fmla="*/ 3223027 h 3580420"/>
              <a:gd name="connsiteX3" fmla="*/ 0 w 2796331"/>
              <a:gd name="connsiteY3" fmla="*/ 3580420 h 3580420"/>
              <a:gd name="connsiteX4" fmla="*/ 2019060 w 2796331"/>
              <a:gd name="connsiteY4" fmla="*/ 0 h 3580420"/>
              <a:gd name="connsiteX0" fmla="*/ 2019060 w 2542523"/>
              <a:gd name="connsiteY0" fmla="*/ 0 h 3580420"/>
              <a:gd name="connsiteX1" fmla="*/ 2542523 w 2542523"/>
              <a:gd name="connsiteY1" fmla="*/ 212696 h 3580420"/>
              <a:gd name="connsiteX2" fmla="*/ 2053731 w 2542523"/>
              <a:gd name="connsiteY2" fmla="*/ 3223027 h 3580420"/>
              <a:gd name="connsiteX3" fmla="*/ 0 w 2542523"/>
              <a:gd name="connsiteY3" fmla="*/ 3580420 h 3580420"/>
              <a:gd name="connsiteX4" fmla="*/ 2019060 w 2542523"/>
              <a:gd name="connsiteY4" fmla="*/ 0 h 3580420"/>
              <a:gd name="connsiteX0" fmla="*/ 2019060 w 2542523"/>
              <a:gd name="connsiteY0" fmla="*/ 0 h 3580420"/>
              <a:gd name="connsiteX1" fmla="*/ 2542523 w 2542523"/>
              <a:gd name="connsiteY1" fmla="*/ 212696 h 3580420"/>
              <a:gd name="connsiteX2" fmla="*/ 1772406 w 2542523"/>
              <a:gd name="connsiteY2" fmla="*/ 3155797 h 3580420"/>
              <a:gd name="connsiteX3" fmla="*/ 0 w 2542523"/>
              <a:gd name="connsiteY3" fmla="*/ 3580420 h 3580420"/>
              <a:gd name="connsiteX4" fmla="*/ 2019060 w 2542523"/>
              <a:gd name="connsiteY4" fmla="*/ 0 h 3580420"/>
              <a:gd name="connsiteX0" fmla="*/ 2019060 w 2741108"/>
              <a:gd name="connsiteY0" fmla="*/ 588773 h 4169193"/>
              <a:gd name="connsiteX1" fmla="*/ 2741108 w 2741108"/>
              <a:gd name="connsiteY1" fmla="*/ 0 h 4169193"/>
              <a:gd name="connsiteX2" fmla="*/ 1772406 w 2741108"/>
              <a:gd name="connsiteY2" fmla="*/ 3744570 h 4169193"/>
              <a:gd name="connsiteX3" fmla="*/ 0 w 2741108"/>
              <a:gd name="connsiteY3" fmla="*/ 4169193 h 4169193"/>
              <a:gd name="connsiteX4" fmla="*/ 2019060 w 2741108"/>
              <a:gd name="connsiteY4" fmla="*/ 588773 h 4169193"/>
              <a:gd name="connsiteX0" fmla="*/ 2358281 w 2741108"/>
              <a:gd name="connsiteY0" fmla="*/ 0 h 4201763"/>
              <a:gd name="connsiteX1" fmla="*/ 2741108 w 2741108"/>
              <a:gd name="connsiteY1" fmla="*/ 32570 h 4201763"/>
              <a:gd name="connsiteX2" fmla="*/ 1772406 w 2741108"/>
              <a:gd name="connsiteY2" fmla="*/ 3777140 h 4201763"/>
              <a:gd name="connsiteX3" fmla="*/ 0 w 2741108"/>
              <a:gd name="connsiteY3" fmla="*/ 4201763 h 4201763"/>
              <a:gd name="connsiteX4" fmla="*/ 2358281 w 2741108"/>
              <a:gd name="connsiteY4" fmla="*/ 0 h 4201763"/>
              <a:gd name="connsiteX0" fmla="*/ 2358281 w 2738356"/>
              <a:gd name="connsiteY0" fmla="*/ 0 h 4201763"/>
              <a:gd name="connsiteX1" fmla="*/ 2738356 w 2738356"/>
              <a:gd name="connsiteY1" fmla="*/ 37452 h 4201763"/>
              <a:gd name="connsiteX2" fmla="*/ 1772406 w 2738356"/>
              <a:gd name="connsiteY2" fmla="*/ 3777140 h 4201763"/>
              <a:gd name="connsiteX3" fmla="*/ 0 w 2738356"/>
              <a:gd name="connsiteY3" fmla="*/ 4201763 h 4201763"/>
              <a:gd name="connsiteX4" fmla="*/ 2358281 w 2738356"/>
              <a:gd name="connsiteY4" fmla="*/ 0 h 4201763"/>
              <a:gd name="connsiteX0" fmla="*/ 2358281 w 2740371"/>
              <a:gd name="connsiteY0" fmla="*/ 0 h 4201763"/>
              <a:gd name="connsiteX1" fmla="*/ 2740371 w 2740371"/>
              <a:gd name="connsiteY1" fmla="*/ 53407 h 4201763"/>
              <a:gd name="connsiteX2" fmla="*/ 1772406 w 2740371"/>
              <a:gd name="connsiteY2" fmla="*/ 3777140 h 4201763"/>
              <a:gd name="connsiteX3" fmla="*/ 0 w 2740371"/>
              <a:gd name="connsiteY3" fmla="*/ 4201763 h 4201763"/>
              <a:gd name="connsiteX4" fmla="*/ 2358281 w 2740371"/>
              <a:gd name="connsiteY4" fmla="*/ 0 h 4201763"/>
              <a:gd name="connsiteX0" fmla="*/ 2358281 w 2751378"/>
              <a:gd name="connsiteY0" fmla="*/ 0 h 4201763"/>
              <a:gd name="connsiteX1" fmla="*/ 2751378 w 2751378"/>
              <a:gd name="connsiteY1" fmla="*/ 33878 h 4201763"/>
              <a:gd name="connsiteX2" fmla="*/ 1772406 w 2751378"/>
              <a:gd name="connsiteY2" fmla="*/ 3777140 h 4201763"/>
              <a:gd name="connsiteX3" fmla="*/ 0 w 2751378"/>
              <a:gd name="connsiteY3" fmla="*/ 4201763 h 4201763"/>
              <a:gd name="connsiteX4" fmla="*/ 2358281 w 2751378"/>
              <a:gd name="connsiteY4" fmla="*/ 0 h 4201763"/>
              <a:gd name="connsiteX0" fmla="*/ 2358281 w 2743122"/>
              <a:gd name="connsiteY0" fmla="*/ 0 h 4201763"/>
              <a:gd name="connsiteX1" fmla="*/ 2743122 w 2743122"/>
              <a:gd name="connsiteY1" fmla="*/ 48525 h 4201763"/>
              <a:gd name="connsiteX2" fmla="*/ 1772406 w 2743122"/>
              <a:gd name="connsiteY2" fmla="*/ 3777140 h 4201763"/>
              <a:gd name="connsiteX3" fmla="*/ 0 w 2743122"/>
              <a:gd name="connsiteY3" fmla="*/ 4201763 h 4201763"/>
              <a:gd name="connsiteX4" fmla="*/ 2358281 w 2743122"/>
              <a:gd name="connsiteY4" fmla="*/ 0 h 4201763"/>
              <a:gd name="connsiteX0" fmla="*/ 2358281 w 2743122"/>
              <a:gd name="connsiteY0" fmla="*/ 0 h 4201763"/>
              <a:gd name="connsiteX1" fmla="*/ 2743122 w 2743122"/>
              <a:gd name="connsiteY1" fmla="*/ 48525 h 4201763"/>
              <a:gd name="connsiteX2" fmla="*/ 1422677 w 2743122"/>
              <a:gd name="connsiteY2" fmla="*/ 3675034 h 4201763"/>
              <a:gd name="connsiteX3" fmla="*/ 0 w 2743122"/>
              <a:gd name="connsiteY3" fmla="*/ 4201763 h 4201763"/>
              <a:gd name="connsiteX4" fmla="*/ 2358281 w 2743122"/>
              <a:gd name="connsiteY4" fmla="*/ 0 h 4201763"/>
              <a:gd name="connsiteX0" fmla="*/ 2358281 w 2656193"/>
              <a:gd name="connsiteY0" fmla="*/ 0 h 4201763"/>
              <a:gd name="connsiteX1" fmla="*/ 2656193 w 2656193"/>
              <a:gd name="connsiteY1" fmla="*/ 26986 h 4201763"/>
              <a:gd name="connsiteX2" fmla="*/ 1422677 w 2656193"/>
              <a:gd name="connsiteY2" fmla="*/ 3675034 h 4201763"/>
              <a:gd name="connsiteX3" fmla="*/ 0 w 2656193"/>
              <a:gd name="connsiteY3" fmla="*/ 4201763 h 4201763"/>
              <a:gd name="connsiteX4" fmla="*/ 2358281 w 2656193"/>
              <a:gd name="connsiteY4" fmla="*/ 0 h 4201763"/>
              <a:gd name="connsiteX0" fmla="*/ 2358281 w 2656193"/>
              <a:gd name="connsiteY0" fmla="*/ 0 h 4201763"/>
              <a:gd name="connsiteX1" fmla="*/ 2606305 w 2656193"/>
              <a:gd name="connsiteY1" fmla="*/ 24220 h 4201763"/>
              <a:gd name="connsiteX2" fmla="*/ 2656193 w 2656193"/>
              <a:gd name="connsiteY2" fmla="*/ 26986 h 4201763"/>
              <a:gd name="connsiteX3" fmla="*/ 1422677 w 2656193"/>
              <a:gd name="connsiteY3" fmla="*/ 3675034 h 4201763"/>
              <a:gd name="connsiteX4" fmla="*/ 0 w 2656193"/>
              <a:gd name="connsiteY4" fmla="*/ 4201763 h 4201763"/>
              <a:gd name="connsiteX5" fmla="*/ 2358281 w 2656193"/>
              <a:gd name="connsiteY5" fmla="*/ 0 h 4201763"/>
              <a:gd name="connsiteX0" fmla="*/ 2358281 w 2632163"/>
              <a:gd name="connsiteY0" fmla="*/ 0 h 4201763"/>
              <a:gd name="connsiteX1" fmla="*/ 2606305 w 2632163"/>
              <a:gd name="connsiteY1" fmla="*/ 24220 h 4201763"/>
              <a:gd name="connsiteX2" fmla="*/ 2632163 w 2632163"/>
              <a:gd name="connsiteY2" fmla="*/ 50089 h 4201763"/>
              <a:gd name="connsiteX3" fmla="*/ 1422677 w 2632163"/>
              <a:gd name="connsiteY3" fmla="*/ 3675034 h 4201763"/>
              <a:gd name="connsiteX4" fmla="*/ 0 w 2632163"/>
              <a:gd name="connsiteY4" fmla="*/ 4201763 h 4201763"/>
              <a:gd name="connsiteX5" fmla="*/ 2358281 w 2632163"/>
              <a:gd name="connsiteY5" fmla="*/ 0 h 4201763"/>
              <a:gd name="connsiteX0" fmla="*/ 2358281 w 2634363"/>
              <a:gd name="connsiteY0" fmla="*/ 0 h 4201763"/>
              <a:gd name="connsiteX1" fmla="*/ 2634363 w 2634363"/>
              <a:gd name="connsiteY1" fmla="*/ 33027 h 4201763"/>
              <a:gd name="connsiteX2" fmla="*/ 2632163 w 2634363"/>
              <a:gd name="connsiteY2" fmla="*/ 50089 h 4201763"/>
              <a:gd name="connsiteX3" fmla="*/ 1422677 w 2634363"/>
              <a:gd name="connsiteY3" fmla="*/ 3675034 h 4201763"/>
              <a:gd name="connsiteX4" fmla="*/ 0 w 2634363"/>
              <a:gd name="connsiteY4" fmla="*/ 4201763 h 4201763"/>
              <a:gd name="connsiteX5" fmla="*/ 2358281 w 2634363"/>
              <a:gd name="connsiteY5" fmla="*/ 0 h 420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4363" h="4201763">
                <a:moveTo>
                  <a:pt x="2358281" y="0"/>
                </a:moveTo>
                <a:cubicBezTo>
                  <a:pt x="2441873" y="6446"/>
                  <a:pt x="2550771" y="26581"/>
                  <a:pt x="2634363" y="33027"/>
                </a:cubicBezTo>
                <a:lnTo>
                  <a:pt x="2632163" y="50089"/>
                </a:lnTo>
                <a:lnTo>
                  <a:pt x="1422677" y="3675034"/>
                </a:lnTo>
                <a:lnTo>
                  <a:pt x="0" y="4201763"/>
                </a:lnTo>
                <a:lnTo>
                  <a:pt x="2358281"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userDrawn="1"/>
        </p:nvCxnSpPr>
        <p:spPr>
          <a:xfrm flipH="1">
            <a:off x="5868144" y="1453896"/>
            <a:ext cx="2807990" cy="0"/>
          </a:xfrm>
          <a:prstGeom prst="line">
            <a:avLst/>
          </a:prstGeom>
          <a:ln w="19050">
            <a:solidFill>
              <a:srgbClr val="EB2429"/>
            </a:solidFill>
          </a:ln>
          <a:effectLst>
            <a:reflection blurRad="6350" stA="50000" endA="300" endPos="550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8" name="Text Placeholder 27"/>
          <p:cNvSpPr>
            <a:spLocks noGrp="1"/>
          </p:cNvSpPr>
          <p:nvPr>
            <p:ph type="body" sz="quarter" idx="11" hasCustomPrompt="1"/>
          </p:nvPr>
        </p:nvSpPr>
        <p:spPr>
          <a:xfrm>
            <a:off x="5868144" y="971550"/>
            <a:ext cx="2902476" cy="457200"/>
          </a:xfrm>
          <a:prstGeom prst="rect">
            <a:avLst/>
          </a:prstGeom>
        </p:spPr>
        <p:txBody>
          <a:bodyPr/>
          <a:lstStyle>
            <a:lvl1pPr marL="0" indent="0" algn="r">
              <a:buNone/>
              <a:defRPr sz="2800" b="0" spc="-100" baseline="0">
                <a:solidFill>
                  <a:srgbClr val="EB2429"/>
                </a:solidFill>
              </a:defRPr>
            </a:lvl1pPr>
          </a:lstStyle>
          <a:p>
            <a:pPr lvl="0"/>
            <a:r>
              <a:rPr lang="en-US" dirty="0"/>
              <a:t>THE RESULTS</a:t>
            </a:r>
          </a:p>
        </p:txBody>
      </p:sp>
      <p:sp>
        <p:nvSpPr>
          <p:cNvPr id="28" name="Picture Placeholder 3"/>
          <p:cNvSpPr>
            <a:spLocks noGrp="1"/>
          </p:cNvSpPr>
          <p:nvPr>
            <p:ph type="pic" sz="quarter" idx="12"/>
          </p:nvPr>
        </p:nvSpPr>
        <p:spPr>
          <a:xfrm>
            <a:off x="733727" y="1923678"/>
            <a:ext cx="1474354" cy="100811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ln w="34925">
            <a:noFill/>
          </a:ln>
          <a:effectLst>
            <a:reflection blurRad="6350" stA="52000" endA="300" endPos="35000" dir="5400000" sy="-100000" algn="bl" rotWithShape="0"/>
          </a:effectLst>
        </p:spPr>
        <p:txBody>
          <a:bodyPr anchor="ctr"/>
          <a:lstStyle>
            <a:lvl1pPr marL="117475" indent="-117475" algn="ctr">
              <a:defRPr sz="1200"/>
            </a:lvl1pPr>
          </a:lstStyle>
          <a:p>
            <a:endParaRPr lang="en-US" dirty="0"/>
          </a:p>
        </p:txBody>
      </p:sp>
      <p:sp>
        <p:nvSpPr>
          <p:cNvPr id="29" name="Picture Placeholder 3"/>
          <p:cNvSpPr>
            <a:spLocks noGrp="1"/>
          </p:cNvSpPr>
          <p:nvPr>
            <p:ph type="pic" sz="quarter" idx="42"/>
          </p:nvPr>
        </p:nvSpPr>
        <p:spPr>
          <a:xfrm>
            <a:off x="2670048" y="1920346"/>
            <a:ext cx="1474354" cy="100811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ln w="34925">
            <a:noFill/>
          </a:ln>
          <a:effectLst>
            <a:reflection blurRad="6350" stA="52000" endA="300" endPos="35000" dir="5400000" sy="-100000" algn="bl" rotWithShape="0"/>
          </a:effectLst>
        </p:spPr>
        <p:txBody>
          <a:bodyPr anchor="ctr"/>
          <a:lstStyle>
            <a:lvl1pPr marL="117475" indent="-117475" algn="ctr">
              <a:defRPr sz="1200"/>
            </a:lvl1pPr>
          </a:lstStyle>
          <a:p>
            <a:endParaRPr lang="en-US" dirty="0"/>
          </a:p>
        </p:txBody>
      </p:sp>
      <p:sp>
        <p:nvSpPr>
          <p:cNvPr id="30" name="Picture Placeholder 3"/>
          <p:cNvSpPr>
            <a:spLocks noGrp="1"/>
          </p:cNvSpPr>
          <p:nvPr>
            <p:ph type="pic" sz="quarter" idx="44"/>
          </p:nvPr>
        </p:nvSpPr>
        <p:spPr>
          <a:xfrm>
            <a:off x="4599432" y="1920346"/>
            <a:ext cx="1474354" cy="100811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ln w="34925">
            <a:noFill/>
          </a:ln>
          <a:effectLst>
            <a:reflection blurRad="6350" stA="52000" endA="300" endPos="35000" dir="5400000" sy="-100000" algn="bl" rotWithShape="0"/>
          </a:effectLst>
        </p:spPr>
        <p:txBody>
          <a:bodyPr anchor="ctr"/>
          <a:lstStyle>
            <a:lvl1pPr marL="117475" indent="-117475" algn="ctr">
              <a:defRPr sz="1200"/>
            </a:lvl1pPr>
          </a:lstStyle>
          <a:p>
            <a:endParaRPr lang="en-US" dirty="0"/>
          </a:p>
        </p:txBody>
      </p:sp>
      <p:sp>
        <p:nvSpPr>
          <p:cNvPr id="36" name="Picture Placeholder 3"/>
          <p:cNvSpPr>
            <a:spLocks noGrp="1"/>
          </p:cNvSpPr>
          <p:nvPr>
            <p:ph type="pic" sz="quarter" idx="45"/>
          </p:nvPr>
        </p:nvSpPr>
        <p:spPr>
          <a:xfrm>
            <a:off x="731520" y="3363838"/>
            <a:ext cx="1474354" cy="100811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ln w="34925">
            <a:noFill/>
          </a:ln>
          <a:effectLst>
            <a:reflection blurRad="6350" stA="52000" endA="300" endPos="35000" dir="5400000" sy="-100000" algn="bl" rotWithShape="0"/>
          </a:effectLst>
        </p:spPr>
        <p:txBody>
          <a:bodyPr anchor="ctr"/>
          <a:lstStyle>
            <a:lvl1pPr marL="117475" indent="-117475" algn="ctr">
              <a:defRPr sz="1200"/>
            </a:lvl1pPr>
          </a:lstStyle>
          <a:p>
            <a:endParaRPr lang="en-US" dirty="0"/>
          </a:p>
        </p:txBody>
      </p:sp>
      <p:sp>
        <p:nvSpPr>
          <p:cNvPr id="37" name="Picture Placeholder 3"/>
          <p:cNvSpPr>
            <a:spLocks noGrp="1"/>
          </p:cNvSpPr>
          <p:nvPr>
            <p:ph type="pic" sz="quarter" idx="46"/>
          </p:nvPr>
        </p:nvSpPr>
        <p:spPr>
          <a:xfrm>
            <a:off x="2670048" y="3360506"/>
            <a:ext cx="1474354" cy="100811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ln w="34925">
            <a:noFill/>
          </a:ln>
          <a:effectLst>
            <a:reflection blurRad="6350" stA="52000" endA="300" endPos="35000" dir="5400000" sy="-100000" algn="bl" rotWithShape="0"/>
          </a:effectLst>
        </p:spPr>
        <p:txBody>
          <a:bodyPr anchor="ctr"/>
          <a:lstStyle>
            <a:lvl1pPr marL="117475" indent="-117475" algn="ctr">
              <a:defRPr sz="1200"/>
            </a:lvl1pPr>
          </a:lstStyle>
          <a:p>
            <a:endParaRPr lang="en-US" dirty="0"/>
          </a:p>
        </p:txBody>
      </p:sp>
      <p:sp>
        <p:nvSpPr>
          <p:cNvPr id="38" name="Picture Placeholder 3"/>
          <p:cNvSpPr>
            <a:spLocks noGrp="1"/>
          </p:cNvSpPr>
          <p:nvPr>
            <p:ph type="pic" sz="quarter" idx="47"/>
          </p:nvPr>
        </p:nvSpPr>
        <p:spPr>
          <a:xfrm>
            <a:off x="4599432" y="3360506"/>
            <a:ext cx="1474354" cy="100811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ln w="34925">
            <a:noFill/>
          </a:ln>
          <a:effectLst>
            <a:reflection blurRad="6350" stA="52000" endA="300" endPos="35000" dir="5400000" sy="-100000" algn="bl" rotWithShape="0"/>
          </a:effectLst>
        </p:spPr>
        <p:txBody>
          <a:bodyPr anchor="ctr"/>
          <a:lstStyle>
            <a:lvl1pPr marL="117475" indent="-117475" algn="ctr">
              <a:defRPr sz="1200"/>
            </a:lvl1pPr>
          </a:lstStyle>
          <a:p>
            <a:endParaRPr lang="en-US" dirty="0"/>
          </a:p>
        </p:txBody>
      </p:sp>
      <p:sp>
        <p:nvSpPr>
          <p:cNvPr id="3" name="Rectangle 2"/>
          <p:cNvSpPr/>
          <p:nvPr userDrawn="1"/>
        </p:nvSpPr>
        <p:spPr>
          <a:xfrm>
            <a:off x="457200" y="2283718"/>
            <a:ext cx="352700" cy="309436"/>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00" b="1" dirty="0">
                <a:effectLst/>
              </a:rPr>
              <a:t>01</a:t>
            </a:r>
          </a:p>
        </p:txBody>
      </p:sp>
      <p:sp>
        <p:nvSpPr>
          <p:cNvPr id="40" name="Rectangle 39"/>
          <p:cNvSpPr/>
          <p:nvPr userDrawn="1"/>
        </p:nvSpPr>
        <p:spPr>
          <a:xfrm>
            <a:off x="457200" y="3706714"/>
            <a:ext cx="352700" cy="309436"/>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00" b="1" dirty="0">
                <a:effectLst/>
              </a:rPr>
              <a:t>04</a:t>
            </a:r>
          </a:p>
        </p:txBody>
      </p:sp>
      <p:sp>
        <p:nvSpPr>
          <p:cNvPr id="41" name="Rectangle 40"/>
          <p:cNvSpPr/>
          <p:nvPr userDrawn="1"/>
        </p:nvSpPr>
        <p:spPr>
          <a:xfrm>
            <a:off x="2395728" y="2283718"/>
            <a:ext cx="352700" cy="309436"/>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00" b="1" dirty="0">
                <a:effectLst/>
              </a:rPr>
              <a:t>02</a:t>
            </a:r>
          </a:p>
        </p:txBody>
      </p:sp>
      <p:sp>
        <p:nvSpPr>
          <p:cNvPr id="42" name="Rectangle 41"/>
          <p:cNvSpPr/>
          <p:nvPr userDrawn="1"/>
        </p:nvSpPr>
        <p:spPr>
          <a:xfrm>
            <a:off x="2395728" y="3706714"/>
            <a:ext cx="352700" cy="309436"/>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00" b="1" dirty="0">
                <a:effectLst/>
              </a:rPr>
              <a:t>05</a:t>
            </a:r>
          </a:p>
        </p:txBody>
      </p:sp>
      <p:sp>
        <p:nvSpPr>
          <p:cNvPr id="17" name="Rectangle 16"/>
          <p:cNvSpPr/>
          <p:nvPr userDrawn="1"/>
        </p:nvSpPr>
        <p:spPr>
          <a:xfrm>
            <a:off x="4325112" y="2283718"/>
            <a:ext cx="352700" cy="309436"/>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00" b="1" dirty="0">
                <a:effectLst/>
              </a:rPr>
              <a:t>03</a:t>
            </a:r>
          </a:p>
        </p:txBody>
      </p:sp>
      <p:sp>
        <p:nvSpPr>
          <p:cNvPr id="18" name="Rectangle 17"/>
          <p:cNvSpPr/>
          <p:nvPr userDrawn="1"/>
        </p:nvSpPr>
        <p:spPr>
          <a:xfrm>
            <a:off x="4325112" y="3706714"/>
            <a:ext cx="352700" cy="309436"/>
          </a:xfrm>
          <a:prstGeom prst="rect">
            <a:avLst/>
          </a:pr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00" b="1" dirty="0">
                <a:effectLst/>
              </a:rPr>
              <a:t>06</a:t>
            </a:r>
          </a:p>
        </p:txBody>
      </p:sp>
      <p:sp>
        <p:nvSpPr>
          <p:cNvPr id="19" name="Text Placeholder 30"/>
          <p:cNvSpPr>
            <a:spLocks noGrp="1"/>
          </p:cNvSpPr>
          <p:nvPr>
            <p:ph type="body" sz="quarter" idx="18"/>
          </p:nvPr>
        </p:nvSpPr>
        <p:spPr>
          <a:xfrm>
            <a:off x="6654488" y="1965960"/>
            <a:ext cx="2093976" cy="365760"/>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109728" bIns="0" anchor="ctr"/>
          <a:lstStyle>
            <a:lvl1pPr marL="0" indent="0" algn="l">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0" name="Text Placeholder 30"/>
          <p:cNvSpPr>
            <a:spLocks noGrp="1"/>
          </p:cNvSpPr>
          <p:nvPr>
            <p:ph type="body" sz="quarter" idx="22" hasCustomPrompt="1"/>
          </p:nvPr>
        </p:nvSpPr>
        <p:spPr>
          <a:xfrm>
            <a:off x="6294448" y="1984248"/>
            <a:ext cx="365760" cy="329184"/>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0" bIns="0"/>
          <a:lstStyle>
            <a:lvl1pPr marL="0" indent="0" algn="ctr">
              <a:buFontTx/>
              <a:buNone/>
              <a:defRPr sz="2100" b="0">
                <a:solidFill>
                  <a:schemeClr val="tx1">
                    <a:lumMod val="75000"/>
                    <a:lumOff val="25000"/>
                  </a:schemeClr>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21" name="Text Placeholder 30"/>
          <p:cNvSpPr>
            <a:spLocks noGrp="1"/>
          </p:cNvSpPr>
          <p:nvPr>
            <p:ph type="body" sz="quarter" idx="23"/>
          </p:nvPr>
        </p:nvSpPr>
        <p:spPr>
          <a:xfrm>
            <a:off x="6654488" y="2304288"/>
            <a:ext cx="2093976" cy="365760"/>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109728" bIns="0" anchor="ctr"/>
          <a:lstStyle>
            <a:lvl1pPr marL="0" indent="0" algn="l">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2" name="Text Placeholder 30"/>
          <p:cNvSpPr>
            <a:spLocks noGrp="1"/>
          </p:cNvSpPr>
          <p:nvPr>
            <p:ph type="body" sz="quarter" idx="24" hasCustomPrompt="1"/>
          </p:nvPr>
        </p:nvSpPr>
        <p:spPr>
          <a:xfrm>
            <a:off x="6294448" y="2322576"/>
            <a:ext cx="365760" cy="329184"/>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0" bIns="0"/>
          <a:lstStyle>
            <a:lvl1pPr marL="0" indent="0" algn="ctr">
              <a:buFontTx/>
              <a:buNone/>
              <a:defRPr sz="2100" b="0">
                <a:solidFill>
                  <a:schemeClr val="tx1">
                    <a:lumMod val="75000"/>
                    <a:lumOff val="25000"/>
                  </a:schemeClr>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23" name="Text Placeholder 30"/>
          <p:cNvSpPr>
            <a:spLocks noGrp="1"/>
          </p:cNvSpPr>
          <p:nvPr>
            <p:ph type="body" sz="quarter" idx="25"/>
          </p:nvPr>
        </p:nvSpPr>
        <p:spPr>
          <a:xfrm>
            <a:off x="6654488" y="2651760"/>
            <a:ext cx="2093976" cy="365760"/>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109728" bIns="0" anchor="ctr"/>
          <a:lstStyle>
            <a:lvl1pPr marL="0" indent="0" algn="l">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4" name="Text Placeholder 30"/>
          <p:cNvSpPr>
            <a:spLocks noGrp="1"/>
          </p:cNvSpPr>
          <p:nvPr>
            <p:ph type="body" sz="quarter" idx="26" hasCustomPrompt="1"/>
          </p:nvPr>
        </p:nvSpPr>
        <p:spPr>
          <a:xfrm>
            <a:off x="6294448" y="2670048"/>
            <a:ext cx="365760" cy="329184"/>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0" bIns="0"/>
          <a:lstStyle>
            <a:lvl1pPr marL="0" indent="0" algn="ctr">
              <a:buFontTx/>
              <a:buNone/>
              <a:defRPr sz="2100" b="0">
                <a:solidFill>
                  <a:schemeClr val="tx1">
                    <a:lumMod val="75000"/>
                    <a:lumOff val="25000"/>
                  </a:schemeClr>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25" name="Text Placeholder 30"/>
          <p:cNvSpPr>
            <a:spLocks noGrp="1"/>
          </p:cNvSpPr>
          <p:nvPr>
            <p:ph type="body" sz="quarter" idx="27"/>
          </p:nvPr>
        </p:nvSpPr>
        <p:spPr>
          <a:xfrm>
            <a:off x="6654488" y="3008376"/>
            <a:ext cx="2093976" cy="365760"/>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109728" bIns="0" anchor="ctr"/>
          <a:lstStyle>
            <a:lvl1pPr marL="0" indent="0" algn="l">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6" name="Text Placeholder 30"/>
          <p:cNvSpPr>
            <a:spLocks noGrp="1"/>
          </p:cNvSpPr>
          <p:nvPr>
            <p:ph type="body" sz="quarter" idx="28" hasCustomPrompt="1"/>
          </p:nvPr>
        </p:nvSpPr>
        <p:spPr>
          <a:xfrm>
            <a:off x="6294448" y="3017520"/>
            <a:ext cx="365760" cy="329184"/>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0" bIns="0"/>
          <a:lstStyle>
            <a:lvl1pPr marL="0" indent="0" algn="ctr">
              <a:buFontTx/>
              <a:buNone/>
              <a:defRPr sz="2100" b="0">
                <a:solidFill>
                  <a:schemeClr val="tx1">
                    <a:lumMod val="75000"/>
                    <a:lumOff val="25000"/>
                  </a:schemeClr>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31" name="Text Placeholder 30"/>
          <p:cNvSpPr>
            <a:spLocks noGrp="1"/>
          </p:cNvSpPr>
          <p:nvPr>
            <p:ph type="body" sz="quarter" idx="48"/>
          </p:nvPr>
        </p:nvSpPr>
        <p:spPr>
          <a:xfrm>
            <a:off x="6654488" y="3383280"/>
            <a:ext cx="2093976" cy="365760"/>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109728" bIns="0" anchor="ctr"/>
          <a:lstStyle>
            <a:lvl1pPr marL="0" indent="0" algn="l">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2" name="Text Placeholder 30"/>
          <p:cNvSpPr>
            <a:spLocks noGrp="1"/>
          </p:cNvSpPr>
          <p:nvPr>
            <p:ph type="body" sz="quarter" idx="49" hasCustomPrompt="1"/>
          </p:nvPr>
        </p:nvSpPr>
        <p:spPr>
          <a:xfrm>
            <a:off x="6294448" y="3383280"/>
            <a:ext cx="365760" cy="329184"/>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0" bIns="0"/>
          <a:lstStyle>
            <a:lvl1pPr marL="0" indent="0" algn="ctr">
              <a:buFontTx/>
              <a:buNone/>
              <a:defRPr sz="2100" b="0">
                <a:solidFill>
                  <a:schemeClr val="tx1">
                    <a:lumMod val="75000"/>
                    <a:lumOff val="25000"/>
                  </a:schemeClr>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33" name="Text Placeholder 30"/>
          <p:cNvSpPr>
            <a:spLocks noGrp="1"/>
          </p:cNvSpPr>
          <p:nvPr>
            <p:ph type="body" sz="quarter" idx="50"/>
          </p:nvPr>
        </p:nvSpPr>
        <p:spPr>
          <a:xfrm>
            <a:off x="6654488" y="3749040"/>
            <a:ext cx="2093976" cy="365760"/>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109728" bIns="0" anchor="ctr"/>
          <a:lstStyle>
            <a:lvl1pPr marL="0" indent="0" algn="l">
              <a:buFontTx/>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34" name="Text Placeholder 30"/>
          <p:cNvSpPr>
            <a:spLocks noGrp="1"/>
          </p:cNvSpPr>
          <p:nvPr>
            <p:ph type="body" sz="quarter" idx="51" hasCustomPrompt="1"/>
          </p:nvPr>
        </p:nvSpPr>
        <p:spPr>
          <a:xfrm>
            <a:off x="6294448" y="3739896"/>
            <a:ext cx="365760" cy="329184"/>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0" tIns="0" rIns="0" bIns="0"/>
          <a:lstStyle>
            <a:lvl1pPr marL="0" indent="0" algn="ctr">
              <a:buFontTx/>
              <a:buNone/>
              <a:defRPr sz="2100" b="0">
                <a:solidFill>
                  <a:schemeClr val="tx1">
                    <a:lumMod val="75000"/>
                    <a:lumOff val="25000"/>
                  </a:schemeClr>
                </a:solidFill>
                <a:sym typeface="Wingdings"/>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a:t>
            </a:r>
          </a:p>
        </p:txBody>
      </p:sp>
      <p:sp>
        <p:nvSpPr>
          <p:cNvPr id="35"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76248973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par>
                          <p:cTn id="8" fill="hold">
                            <p:stCondLst>
                              <p:cond delay="750"/>
                            </p:stCondLst>
                            <p:childTnLst>
                              <p:par>
                                <p:cTn id="9" presetID="22" presetClass="entr" presetSubtype="2"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750"/>
                            </p:stCondLst>
                            <p:childTnLst>
                              <p:par>
                                <p:cTn id="13" presetID="22" presetClass="entr" presetSubtype="4" fill="hold" grpId="0" nodeType="afterEffect">
                                  <p:stCondLst>
                                    <p:cond delay="25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down)">
                                      <p:cBhvr>
                                        <p:cTn id="15" dur="750"/>
                                        <p:tgtEl>
                                          <p:spTgt spid="8">
                                            <p:txEl>
                                              <p:pRg st="0" end="0"/>
                                            </p:txEl>
                                          </p:spTgt>
                                        </p:tgtEl>
                                      </p:cBhvr>
                                    </p:animEffect>
                                  </p:childTnLst>
                                </p:cTn>
                              </p:par>
                            </p:childTnLst>
                          </p:cTn>
                        </p:par>
                        <p:par>
                          <p:cTn id="16" fill="hold">
                            <p:stCondLst>
                              <p:cond delay="2750"/>
                            </p:stCondLst>
                            <p:childTnLst>
                              <p:par>
                                <p:cTn id="17" presetID="22" presetClass="entr" presetSubtype="1" fill="hold" grpId="0" nodeType="afterEffect">
                                  <p:stCondLst>
                                    <p:cond delay="50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par>
                                <p:cTn id="20" presetID="22" presetClass="entr" presetSubtype="4" fill="hold" grpId="0" nodeType="withEffect">
                                  <p:stCondLst>
                                    <p:cond delay="50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400"/>
                                        <p:tgtEl>
                                          <p:spTgt spid="3"/>
                                        </p:tgtEl>
                                      </p:cBhvr>
                                    </p:animEffect>
                                  </p:childTnLst>
                                </p:cTn>
                              </p:par>
                            </p:childTnLst>
                          </p:cTn>
                        </p:par>
                        <p:par>
                          <p:cTn id="23" fill="hold">
                            <p:stCondLst>
                              <p:cond delay="3750"/>
                            </p:stCondLst>
                            <p:childTnLst>
                              <p:par>
                                <p:cTn id="24" presetID="22" presetClass="entr" presetSubtype="1" fill="hold" grpId="0" nodeType="afterEffect">
                                  <p:stCondLst>
                                    <p:cond delay="500"/>
                                  </p:stCondLst>
                                  <p:childTnLst>
                                    <p:set>
                                      <p:cBhvr>
                                        <p:cTn id="25" dur="1" fill="hold">
                                          <p:stCondLst>
                                            <p:cond delay="0"/>
                                          </p:stCondLst>
                                        </p:cTn>
                                        <p:tgtEl>
                                          <p:spTgt spid="29"/>
                                        </p:tgtEl>
                                        <p:attrNameLst>
                                          <p:attrName>style.visibility</p:attrName>
                                        </p:attrNameLst>
                                      </p:cBhvr>
                                      <p:to>
                                        <p:strVal val="visible"/>
                                      </p:to>
                                    </p:set>
                                    <p:animEffect transition="in" filter="wipe(up)">
                                      <p:cBhvr>
                                        <p:cTn id="26" dur="500"/>
                                        <p:tgtEl>
                                          <p:spTgt spid="29"/>
                                        </p:tgtEl>
                                      </p:cBhvr>
                                    </p:animEffect>
                                  </p:childTnLst>
                                </p:cTn>
                              </p:par>
                              <p:par>
                                <p:cTn id="27" presetID="22" presetClass="entr" presetSubtype="4" fill="hold" grpId="0" nodeType="withEffect">
                                  <p:stCondLst>
                                    <p:cond delay="500"/>
                                  </p:stCondLst>
                                  <p:childTnLst>
                                    <p:set>
                                      <p:cBhvr>
                                        <p:cTn id="28" dur="1" fill="hold">
                                          <p:stCondLst>
                                            <p:cond delay="0"/>
                                          </p:stCondLst>
                                        </p:cTn>
                                        <p:tgtEl>
                                          <p:spTgt spid="41"/>
                                        </p:tgtEl>
                                        <p:attrNameLst>
                                          <p:attrName>style.visibility</p:attrName>
                                        </p:attrNameLst>
                                      </p:cBhvr>
                                      <p:to>
                                        <p:strVal val="visible"/>
                                      </p:to>
                                    </p:set>
                                    <p:animEffect transition="in" filter="wipe(down)">
                                      <p:cBhvr>
                                        <p:cTn id="29" dur="400"/>
                                        <p:tgtEl>
                                          <p:spTgt spid="41"/>
                                        </p:tgtEl>
                                      </p:cBhvr>
                                    </p:animEffect>
                                  </p:childTnLst>
                                </p:cTn>
                              </p:par>
                            </p:childTnLst>
                          </p:cTn>
                        </p:par>
                        <p:par>
                          <p:cTn id="30" fill="hold">
                            <p:stCondLst>
                              <p:cond delay="4750"/>
                            </p:stCondLst>
                            <p:childTnLst>
                              <p:par>
                                <p:cTn id="31" presetID="22" presetClass="entr" presetSubtype="1" fill="hold" grpId="0" nodeType="afterEffect">
                                  <p:stCondLst>
                                    <p:cond delay="50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par>
                                <p:cTn id="34" presetID="22" presetClass="entr" presetSubtype="4"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400"/>
                                        <p:tgtEl>
                                          <p:spTgt spid="17"/>
                                        </p:tgtEl>
                                      </p:cBhvr>
                                    </p:animEffect>
                                  </p:childTnLst>
                                </p:cTn>
                              </p:par>
                            </p:childTnLst>
                          </p:cTn>
                        </p:par>
                        <p:par>
                          <p:cTn id="37" fill="hold">
                            <p:stCondLst>
                              <p:cond delay="5750"/>
                            </p:stCondLst>
                            <p:childTnLst>
                              <p:par>
                                <p:cTn id="38" presetID="22" presetClass="entr" presetSubtype="1" fill="hold" grpId="0" nodeType="afterEffect">
                                  <p:stCondLst>
                                    <p:cond delay="500"/>
                                  </p:stCondLst>
                                  <p:childTnLst>
                                    <p:set>
                                      <p:cBhvr>
                                        <p:cTn id="39" dur="1" fill="hold">
                                          <p:stCondLst>
                                            <p:cond delay="0"/>
                                          </p:stCondLst>
                                        </p:cTn>
                                        <p:tgtEl>
                                          <p:spTgt spid="36"/>
                                        </p:tgtEl>
                                        <p:attrNameLst>
                                          <p:attrName>style.visibility</p:attrName>
                                        </p:attrNameLst>
                                      </p:cBhvr>
                                      <p:to>
                                        <p:strVal val="visible"/>
                                      </p:to>
                                    </p:set>
                                    <p:animEffect transition="in" filter="wipe(up)">
                                      <p:cBhvr>
                                        <p:cTn id="40" dur="500"/>
                                        <p:tgtEl>
                                          <p:spTgt spid="36"/>
                                        </p:tgtEl>
                                      </p:cBhvr>
                                    </p:animEffect>
                                  </p:childTnLst>
                                </p:cTn>
                              </p:par>
                              <p:par>
                                <p:cTn id="41" presetID="22" presetClass="entr" presetSubtype="4" fill="hold" grpId="0" nodeType="withEffect">
                                  <p:stCondLst>
                                    <p:cond delay="500"/>
                                  </p:stCondLst>
                                  <p:childTnLst>
                                    <p:set>
                                      <p:cBhvr>
                                        <p:cTn id="42" dur="1" fill="hold">
                                          <p:stCondLst>
                                            <p:cond delay="0"/>
                                          </p:stCondLst>
                                        </p:cTn>
                                        <p:tgtEl>
                                          <p:spTgt spid="40"/>
                                        </p:tgtEl>
                                        <p:attrNameLst>
                                          <p:attrName>style.visibility</p:attrName>
                                        </p:attrNameLst>
                                      </p:cBhvr>
                                      <p:to>
                                        <p:strVal val="visible"/>
                                      </p:to>
                                    </p:set>
                                    <p:animEffect transition="in" filter="wipe(down)">
                                      <p:cBhvr>
                                        <p:cTn id="43" dur="400"/>
                                        <p:tgtEl>
                                          <p:spTgt spid="40"/>
                                        </p:tgtEl>
                                      </p:cBhvr>
                                    </p:animEffect>
                                  </p:childTnLst>
                                </p:cTn>
                              </p:par>
                            </p:childTnLst>
                          </p:cTn>
                        </p:par>
                        <p:par>
                          <p:cTn id="44" fill="hold">
                            <p:stCondLst>
                              <p:cond delay="6750"/>
                            </p:stCondLst>
                            <p:childTnLst>
                              <p:par>
                                <p:cTn id="45" presetID="22" presetClass="entr" presetSubtype="1" fill="hold" grpId="0" nodeType="afterEffect">
                                  <p:stCondLst>
                                    <p:cond delay="500"/>
                                  </p:stCondLst>
                                  <p:childTnLst>
                                    <p:set>
                                      <p:cBhvr>
                                        <p:cTn id="46" dur="1" fill="hold">
                                          <p:stCondLst>
                                            <p:cond delay="0"/>
                                          </p:stCondLst>
                                        </p:cTn>
                                        <p:tgtEl>
                                          <p:spTgt spid="37"/>
                                        </p:tgtEl>
                                        <p:attrNameLst>
                                          <p:attrName>style.visibility</p:attrName>
                                        </p:attrNameLst>
                                      </p:cBhvr>
                                      <p:to>
                                        <p:strVal val="visible"/>
                                      </p:to>
                                    </p:set>
                                    <p:animEffect transition="in" filter="wipe(up)">
                                      <p:cBhvr>
                                        <p:cTn id="47" dur="500"/>
                                        <p:tgtEl>
                                          <p:spTgt spid="37"/>
                                        </p:tgtEl>
                                      </p:cBhvr>
                                    </p:animEffect>
                                  </p:childTnLst>
                                </p:cTn>
                              </p:par>
                              <p:par>
                                <p:cTn id="48" presetID="22" presetClass="entr" presetSubtype="4" fill="hold" grpId="0" nodeType="withEffect">
                                  <p:stCondLst>
                                    <p:cond delay="500"/>
                                  </p:stCondLst>
                                  <p:childTnLst>
                                    <p:set>
                                      <p:cBhvr>
                                        <p:cTn id="49" dur="1" fill="hold">
                                          <p:stCondLst>
                                            <p:cond delay="0"/>
                                          </p:stCondLst>
                                        </p:cTn>
                                        <p:tgtEl>
                                          <p:spTgt spid="42"/>
                                        </p:tgtEl>
                                        <p:attrNameLst>
                                          <p:attrName>style.visibility</p:attrName>
                                        </p:attrNameLst>
                                      </p:cBhvr>
                                      <p:to>
                                        <p:strVal val="visible"/>
                                      </p:to>
                                    </p:set>
                                    <p:animEffect transition="in" filter="wipe(down)">
                                      <p:cBhvr>
                                        <p:cTn id="50" dur="400"/>
                                        <p:tgtEl>
                                          <p:spTgt spid="42"/>
                                        </p:tgtEl>
                                      </p:cBhvr>
                                    </p:animEffect>
                                  </p:childTnLst>
                                </p:cTn>
                              </p:par>
                            </p:childTnLst>
                          </p:cTn>
                        </p:par>
                        <p:par>
                          <p:cTn id="51" fill="hold">
                            <p:stCondLst>
                              <p:cond delay="7750"/>
                            </p:stCondLst>
                            <p:childTnLst>
                              <p:par>
                                <p:cTn id="52" presetID="22" presetClass="entr" presetSubtype="1" fill="hold" grpId="0" nodeType="afterEffect">
                                  <p:stCondLst>
                                    <p:cond delay="500"/>
                                  </p:stCondLst>
                                  <p:childTnLst>
                                    <p:set>
                                      <p:cBhvr>
                                        <p:cTn id="53" dur="1" fill="hold">
                                          <p:stCondLst>
                                            <p:cond delay="0"/>
                                          </p:stCondLst>
                                        </p:cTn>
                                        <p:tgtEl>
                                          <p:spTgt spid="38"/>
                                        </p:tgtEl>
                                        <p:attrNameLst>
                                          <p:attrName>style.visibility</p:attrName>
                                        </p:attrNameLst>
                                      </p:cBhvr>
                                      <p:to>
                                        <p:strVal val="visible"/>
                                      </p:to>
                                    </p:set>
                                    <p:animEffect transition="in" filter="wipe(up)">
                                      <p:cBhvr>
                                        <p:cTn id="54" dur="500"/>
                                        <p:tgtEl>
                                          <p:spTgt spid="38"/>
                                        </p:tgtEl>
                                      </p:cBhvr>
                                    </p:animEffect>
                                  </p:childTnLst>
                                </p:cTn>
                              </p:par>
                              <p:par>
                                <p:cTn id="55" presetID="22" presetClass="entr" presetSubtype="4" fill="hold" grpId="0" nodeType="withEffect">
                                  <p:stCondLst>
                                    <p:cond delay="50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400"/>
                                        <p:tgtEl>
                                          <p:spTgt spid="18"/>
                                        </p:tgtEl>
                                      </p:cBhvr>
                                    </p:animEffect>
                                  </p:childTnLst>
                                </p:cTn>
                              </p:par>
                            </p:childTnLst>
                          </p:cTn>
                        </p:par>
                        <p:par>
                          <p:cTn id="58" fill="hold">
                            <p:stCondLst>
                              <p:cond delay="8750"/>
                            </p:stCondLst>
                            <p:childTnLst>
                              <p:par>
                                <p:cTn id="59" presetID="10" presetClass="entr" presetSubtype="0" fill="hold" grpId="0" nodeType="afterEffect">
                                  <p:stCondLst>
                                    <p:cond delay="500"/>
                                  </p:stCondLst>
                                  <p:childTnLst>
                                    <p:set>
                                      <p:cBhvr>
                                        <p:cTn id="60" dur="1" fill="hold">
                                          <p:stCondLst>
                                            <p:cond delay="0"/>
                                          </p:stCondLst>
                                        </p:cTn>
                                        <p:tgtEl>
                                          <p:spTgt spid="20">
                                            <p:txEl>
                                              <p:pRg st="0" end="0"/>
                                            </p:txEl>
                                          </p:spTgt>
                                        </p:tgtEl>
                                        <p:attrNameLst>
                                          <p:attrName>style.visibility</p:attrName>
                                        </p:attrNameLst>
                                      </p:cBhvr>
                                      <p:to>
                                        <p:strVal val="visible"/>
                                      </p:to>
                                    </p:set>
                                    <p:animEffect transition="in" filter="fade">
                                      <p:cBhvr>
                                        <p:cTn id="61" dur="600"/>
                                        <p:tgtEl>
                                          <p:spTgt spid="20">
                                            <p:txEl>
                                              <p:pRg st="0" end="0"/>
                                            </p:txEl>
                                          </p:spTgt>
                                        </p:tgtEl>
                                      </p:cBhvr>
                                    </p:animEffect>
                                  </p:childTnLst>
                                </p:cTn>
                              </p:par>
                              <p:par>
                                <p:cTn id="62" presetID="22" presetClass="entr" presetSubtype="8" fill="hold" grpId="0" nodeType="withEffect">
                                  <p:stCondLst>
                                    <p:cond delay="750"/>
                                  </p:stCondLst>
                                  <p:childTnLst>
                                    <p:set>
                                      <p:cBhvr>
                                        <p:cTn id="63" dur="1" fill="hold">
                                          <p:stCondLst>
                                            <p:cond delay="0"/>
                                          </p:stCondLst>
                                        </p:cTn>
                                        <p:tgtEl>
                                          <p:spTgt spid="19">
                                            <p:txEl>
                                              <p:pRg st="0" end="0"/>
                                            </p:txEl>
                                          </p:spTgt>
                                        </p:tgtEl>
                                        <p:attrNameLst>
                                          <p:attrName>style.visibility</p:attrName>
                                        </p:attrNameLst>
                                      </p:cBhvr>
                                      <p:to>
                                        <p:strVal val="visible"/>
                                      </p:to>
                                    </p:set>
                                    <p:animEffect transition="in" filter="wipe(left)">
                                      <p:cBhvr>
                                        <p:cTn id="64" dur="500"/>
                                        <p:tgtEl>
                                          <p:spTgt spid="19">
                                            <p:txEl>
                                              <p:pRg st="0" end="0"/>
                                            </p:txEl>
                                          </p:spTgt>
                                        </p:tgtEl>
                                      </p:cBhvr>
                                    </p:animEffect>
                                  </p:childTnLst>
                                </p:cTn>
                              </p:par>
                            </p:childTnLst>
                          </p:cTn>
                        </p:par>
                        <p:par>
                          <p:cTn id="65" fill="hold">
                            <p:stCondLst>
                              <p:cond delay="10000"/>
                            </p:stCondLst>
                            <p:childTnLst>
                              <p:par>
                                <p:cTn id="66" presetID="10" presetClass="entr" presetSubtype="0" fill="hold" grpId="0" nodeType="afterEffect">
                                  <p:stCondLst>
                                    <p:cond delay="0"/>
                                  </p:stCondLst>
                                  <p:childTnLst>
                                    <p:set>
                                      <p:cBhvr>
                                        <p:cTn id="67" dur="1" fill="hold">
                                          <p:stCondLst>
                                            <p:cond delay="0"/>
                                          </p:stCondLst>
                                        </p:cTn>
                                        <p:tgtEl>
                                          <p:spTgt spid="22">
                                            <p:txEl>
                                              <p:pRg st="0" end="0"/>
                                            </p:txEl>
                                          </p:spTgt>
                                        </p:tgtEl>
                                        <p:attrNameLst>
                                          <p:attrName>style.visibility</p:attrName>
                                        </p:attrNameLst>
                                      </p:cBhvr>
                                      <p:to>
                                        <p:strVal val="visible"/>
                                      </p:to>
                                    </p:set>
                                    <p:animEffect transition="in" filter="fade">
                                      <p:cBhvr>
                                        <p:cTn id="68" dur="600"/>
                                        <p:tgtEl>
                                          <p:spTgt spid="22">
                                            <p:txEl>
                                              <p:pRg st="0" end="0"/>
                                            </p:txEl>
                                          </p:spTgt>
                                        </p:tgtEl>
                                      </p:cBhvr>
                                    </p:animEffect>
                                  </p:childTnLst>
                                </p:cTn>
                              </p:par>
                              <p:par>
                                <p:cTn id="69" presetID="22" presetClass="entr" presetSubtype="8" fill="hold" grpId="0" nodeType="withEffect">
                                  <p:stCondLst>
                                    <p:cond delay="300"/>
                                  </p:stCondLst>
                                  <p:childTnLst>
                                    <p:set>
                                      <p:cBhvr>
                                        <p:cTn id="70" dur="1" fill="hold">
                                          <p:stCondLst>
                                            <p:cond delay="0"/>
                                          </p:stCondLst>
                                        </p:cTn>
                                        <p:tgtEl>
                                          <p:spTgt spid="21">
                                            <p:txEl>
                                              <p:pRg st="0" end="0"/>
                                            </p:txEl>
                                          </p:spTgt>
                                        </p:tgtEl>
                                        <p:attrNameLst>
                                          <p:attrName>style.visibility</p:attrName>
                                        </p:attrNameLst>
                                      </p:cBhvr>
                                      <p:to>
                                        <p:strVal val="visible"/>
                                      </p:to>
                                    </p:set>
                                    <p:animEffect transition="in" filter="wipe(left)">
                                      <p:cBhvr>
                                        <p:cTn id="71" dur="500"/>
                                        <p:tgtEl>
                                          <p:spTgt spid="21">
                                            <p:txEl>
                                              <p:pRg st="0" end="0"/>
                                            </p:txEl>
                                          </p:spTgt>
                                        </p:tgtEl>
                                      </p:cBhvr>
                                    </p:animEffect>
                                  </p:childTnLst>
                                </p:cTn>
                              </p:par>
                            </p:childTnLst>
                          </p:cTn>
                        </p:par>
                        <p:par>
                          <p:cTn id="72" fill="hold">
                            <p:stCondLst>
                              <p:cond delay="10800"/>
                            </p:stCondLst>
                            <p:childTnLst>
                              <p:par>
                                <p:cTn id="73" presetID="10" presetClass="entr" presetSubtype="0" fill="hold" grpId="0" nodeType="afterEffect">
                                  <p:stCondLst>
                                    <p:cond delay="0"/>
                                  </p:stCondLst>
                                  <p:childTnLst>
                                    <p:set>
                                      <p:cBhvr>
                                        <p:cTn id="74" dur="1" fill="hold">
                                          <p:stCondLst>
                                            <p:cond delay="0"/>
                                          </p:stCondLst>
                                        </p:cTn>
                                        <p:tgtEl>
                                          <p:spTgt spid="24">
                                            <p:txEl>
                                              <p:pRg st="0" end="0"/>
                                            </p:txEl>
                                          </p:spTgt>
                                        </p:tgtEl>
                                        <p:attrNameLst>
                                          <p:attrName>style.visibility</p:attrName>
                                        </p:attrNameLst>
                                      </p:cBhvr>
                                      <p:to>
                                        <p:strVal val="visible"/>
                                      </p:to>
                                    </p:set>
                                    <p:animEffect transition="in" filter="fade">
                                      <p:cBhvr>
                                        <p:cTn id="75" dur="600"/>
                                        <p:tgtEl>
                                          <p:spTgt spid="24">
                                            <p:txEl>
                                              <p:pRg st="0" end="0"/>
                                            </p:txEl>
                                          </p:spTgt>
                                        </p:tgtEl>
                                      </p:cBhvr>
                                    </p:animEffect>
                                  </p:childTnLst>
                                </p:cTn>
                              </p:par>
                              <p:par>
                                <p:cTn id="76" presetID="22" presetClass="entr" presetSubtype="8" fill="hold" grpId="0" nodeType="withEffect">
                                  <p:stCondLst>
                                    <p:cond delay="300"/>
                                  </p:stCondLst>
                                  <p:childTnLst>
                                    <p:set>
                                      <p:cBhvr>
                                        <p:cTn id="77" dur="1" fill="hold">
                                          <p:stCondLst>
                                            <p:cond delay="0"/>
                                          </p:stCondLst>
                                        </p:cTn>
                                        <p:tgtEl>
                                          <p:spTgt spid="23">
                                            <p:txEl>
                                              <p:pRg st="0" end="0"/>
                                            </p:txEl>
                                          </p:spTgt>
                                        </p:tgtEl>
                                        <p:attrNameLst>
                                          <p:attrName>style.visibility</p:attrName>
                                        </p:attrNameLst>
                                      </p:cBhvr>
                                      <p:to>
                                        <p:strVal val="visible"/>
                                      </p:to>
                                    </p:set>
                                    <p:animEffect transition="in" filter="wipe(left)">
                                      <p:cBhvr>
                                        <p:cTn id="78" dur="500"/>
                                        <p:tgtEl>
                                          <p:spTgt spid="23">
                                            <p:txEl>
                                              <p:pRg st="0" end="0"/>
                                            </p:txEl>
                                          </p:spTgt>
                                        </p:tgtEl>
                                      </p:cBhvr>
                                    </p:animEffect>
                                  </p:childTnLst>
                                </p:cTn>
                              </p:par>
                            </p:childTnLst>
                          </p:cTn>
                        </p:par>
                        <p:par>
                          <p:cTn id="79" fill="hold">
                            <p:stCondLst>
                              <p:cond delay="11600"/>
                            </p:stCondLst>
                            <p:childTnLst>
                              <p:par>
                                <p:cTn id="80" presetID="10" presetClass="entr" presetSubtype="0" fill="hold" grpId="0" nodeType="afterEffect">
                                  <p:stCondLst>
                                    <p:cond delay="0"/>
                                  </p:stCondLst>
                                  <p:childTnLst>
                                    <p:set>
                                      <p:cBhvr>
                                        <p:cTn id="81" dur="1" fill="hold">
                                          <p:stCondLst>
                                            <p:cond delay="0"/>
                                          </p:stCondLst>
                                        </p:cTn>
                                        <p:tgtEl>
                                          <p:spTgt spid="26">
                                            <p:txEl>
                                              <p:pRg st="0" end="0"/>
                                            </p:txEl>
                                          </p:spTgt>
                                        </p:tgtEl>
                                        <p:attrNameLst>
                                          <p:attrName>style.visibility</p:attrName>
                                        </p:attrNameLst>
                                      </p:cBhvr>
                                      <p:to>
                                        <p:strVal val="visible"/>
                                      </p:to>
                                    </p:set>
                                    <p:animEffect transition="in" filter="fade">
                                      <p:cBhvr>
                                        <p:cTn id="82" dur="600"/>
                                        <p:tgtEl>
                                          <p:spTgt spid="26">
                                            <p:txEl>
                                              <p:pRg st="0" end="0"/>
                                            </p:txEl>
                                          </p:spTgt>
                                        </p:tgtEl>
                                      </p:cBhvr>
                                    </p:animEffect>
                                  </p:childTnLst>
                                </p:cTn>
                              </p:par>
                              <p:par>
                                <p:cTn id="83" presetID="22" presetClass="entr" presetSubtype="8" fill="hold" grpId="0" nodeType="withEffect">
                                  <p:stCondLst>
                                    <p:cond delay="300"/>
                                  </p:stCondLst>
                                  <p:childTnLst>
                                    <p:set>
                                      <p:cBhvr>
                                        <p:cTn id="84" dur="1" fill="hold">
                                          <p:stCondLst>
                                            <p:cond delay="0"/>
                                          </p:stCondLst>
                                        </p:cTn>
                                        <p:tgtEl>
                                          <p:spTgt spid="25">
                                            <p:txEl>
                                              <p:pRg st="0" end="0"/>
                                            </p:txEl>
                                          </p:spTgt>
                                        </p:tgtEl>
                                        <p:attrNameLst>
                                          <p:attrName>style.visibility</p:attrName>
                                        </p:attrNameLst>
                                      </p:cBhvr>
                                      <p:to>
                                        <p:strVal val="visible"/>
                                      </p:to>
                                    </p:set>
                                    <p:animEffect transition="in" filter="wipe(left)">
                                      <p:cBhvr>
                                        <p:cTn id="85" dur="500"/>
                                        <p:tgtEl>
                                          <p:spTgt spid="25">
                                            <p:txEl>
                                              <p:pRg st="0" end="0"/>
                                            </p:txEl>
                                          </p:spTgt>
                                        </p:tgtEl>
                                      </p:cBhvr>
                                    </p:animEffect>
                                  </p:childTnLst>
                                </p:cTn>
                              </p:par>
                            </p:childTnLst>
                          </p:cTn>
                        </p:par>
                        <p:par>
                          <p:cTn id="86" fill="hold">
                            <p:stCondLst>
                              <p:cond delay="12400"/>
                            </p:stCondLst>
                            <p:childTnLst>
                              <p:par>
                                <p:cTn id="87" presetID="10" presetClass="entr" presetSubtype="0" fill="hold" grpId="0" nodeType="afterEffect">
                                  <p:stCondLst>
                                    <p:cond delay="0"/>
                                  </p:stCondLst>
                                  <p:childTnLst>
                                    <p:set>
                                      <p:cBhvr>
                                        <p:cTn id="88" dur="1" fill="hold">
                                          <p:stCondLst>
                                            <p:cond delay="0"/>
                                          </p:stCondLst>
                                        </p:cTn>
                                        <p:tgtEl>
                                          <p:spTgt spid="32">
                                            <p:txEl>
                                              <p:pRg st="0" end="0"/>
                                            </p:txEl>
                                          </p:spTgt>
                                        </p:tgtEl>
                                        <p:attrNameLst>
                                          <p:attrName>style.visibility</p:attrName>
                                        </p:attrNameLst>
                                      </p:cBhvr>
                                      <p:to>
                                        <p:strVal val="visible"/>
                                      </p:to>
                                    </p:set>
                                    <p:animEffect transition="in" filter="fade">
                                      <p:cBhvr>
                                        <p:cTn id="89" dur="600"/>
                                        <p:tgtEl>
                                          <p:spTgt spid="32">
                                            <p:txEl>
                                              <p:pRg st="0" end="0"/>
                                            </p:txEl>
                                          </p:spTgt>
                                        </p:tgtEl>
                                      </p:cBhvr>
                                    </p:animEffect>
                                  </p:childTnLst>
                                </p:cTn>
                              </p:par>
                              <p:par>
                                <p:cTn id="90" presetID="22" presetClass="entr" presetSubtype="8" fill="hold" grpId="0" nodeType="withEffect">
                                  <p:stCondLst>
                                    <p:cond delay="300"/>
                                  </p:stCondLst>
                                  <p:childTnLst>
                                    <p:set>
                                      <p:cBhvr>
                                        <p:cTn id="91" dur="1" fill="hold">
                                          <p:stCondLst>
                                            <p:cond delay="0"/>
                                          </p:stCondLst>
                                        </p:cTn>
                                        <p:tgtEl>
                                          <p:spTgt spid="31">
                                            <p:txEl>
                                              <p:pRg st="0" end="0"/>
                                            </p:txEl>
                                          </p:spTgt>
                                        </p:tgtEl>
                                        <p:attrNameLst>
                                          <p:attrName>style.visibility</p:attrName>
                                        </p:attrNameLst>
                                      </p:cBhvr>
                                      <p:to>
                                        <p:strVal val="visible"/>
                                      </p:to>
                                    </p:set>
                                    <p:animEffect transition="in" filter="wipe(left)">
                                      <p:cBhvr>
                                        <p:cTn id="92" dur="500"/>
                                        <p:tgtEl>
                                          <p:spTgt spid="31">
                                            <p:txEl>
                                              <p:pRg st="0" end="0"/>
                                            </p:txEl>
                                          </p:spTgt>
                                        </p:tgtEl>
                                      </p:cBhvr>
                                    </p:animEffect>
                                  </p:childTnLst>
                                </p:cTn>
                              </p:par>
                            </p:childTnLst>
                          </p:cTn>
                        </p:par>
                        <p:par>
                          <p:cTn id="93" fill="hold">
                            <p:stCondLst>
                              <p:cond delay="13200"/>
                            </p:stCondLst>
                            <p:childTnLst>
                              <p:par>
                                <p:cTn id="94" presetID="10" presetClass="entr" presetSubtype="0" fill="hold" grpId="0" nodeType="afterEffect">
                                  <p:stCondLst>
                                    <p:cond delay="0"/>
                                  </p:stCondLst>
                                  <p:childTnLst>
                                    <p:set>
                                      <p:cBhvr>
                                        <p:cTn id="95" dur="1" fill="hold">
                                          <p:stCondLst>
                                            <p:cond delay="0"/>
                                          </p:stCondLst>
                                        </p:cTn>
                                        <p:tgtEl>
                                          <p:spTgt spid="34">
                                            <p:txEl>
                                              <p:pRg st="0" end="0"/>
                                            </p:txEl>
                                          </p:spTgt>
                                        </p:tgtEl>
                                        <p:attrNameLst>
                                          <p:attrName>style.visibility</p:attrName>
                                        </p:attrNameLst>
                                      </p:cBhvr>
                                      <p:to>
                                        <p:strVal val="visible"/>
                                      </p:to>
                                    </p:set>
                                    <p:animEffect transition="in" filter="fade">
                                      <p:cBhvr>
                                        <p:cTn id="96" dur="600"/>
                                        <p:tgtEl>
                                          <p:spTgt spid="34">
                                            <p:txEl>
                                              <p:pRg st="0" end="0"/>
                                            </p:txEl>
                                          </p:spTgt>
                                        </p:tgtEl>
                                      </p:cBhvr>
                                    </p:animEffect>
                                  </p:childTnLst>
                                </p:cTn>
                              </p:par>
                              <p:par>
                                <p:cTn id="97" presetID="22" presetClass="entr" presetSubtype="8" fill="hold" grpId="0" nodeType="withEffect">
                                  <p:stCondLst>
                                    <p:cond delay="300"/>
                                  </p:stCondLst>
                                  <p:childTnLst>
                                    <p:set>
                                      <p:cBhvr>
                                        <p:cTn id="98" dur="1" fill="hold">
                                          <p:stCondLst>
                                            <p:cond delay="0"/>
                                          </p:stCondLst>
                                        </p:cTn>
                                        <p:tgtEl>
                                          <p:spTgt spid="33">
                                            <p:txEl>
                                              <p:pRg st="0" end="0"/>
                                            </p:txEl>
                                          </p:spTgt>
                                        </p:tgtEl>
                                        <p:attrNameLst>
                                          <p:attrName>style.visibility</p:attrName>
                                        </p:attrNameLst>
                                      </p:cBhvr>
                                      <p:to>
                                        <p:strVal val="visible"/>
                                      </p:to>
                                    </p:set>
                                    <p:animEffect transition="in" filter="wipe(left)">
                                      <p:cBhvr>
                                        <p:cTn id="99"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p">
        <p:tmplLst>
          <p:tmpl lvl="1">
            <p:tnLst>
              <p:par>
                <p:cTn presetID="22" presetClass="entr" presetSubtype="4"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wipe(down)">
                      <p:cBhvr>
                        <p:cTn dur="750"/>
                        <p:tgtEl>
                          <p:spTgt spid="8"/>
                        </p:tgtEl>
                      </p:cBhvr>
                    </p:animEffect>
                  </p:childTnLst>
                </p:cTn>
              </p:par>
            </p:tnLst>
          </p:tmpl>
        </p:tmplLst>
      </p:bldP>
      <p:bldP spid="28" grpId="0" animBg="1"/>
      <p:bldP spid="29" grpId="0" animBg="1"/>
      <p:bldP spid="30" grpId="0" animBg="1"/>
      <p:bldP spid="36" grpId="0" animBg="1"/>
      <p:bldP spid="37" grpId="0" animBg="1"/>
      <p:bldP spid="38" grpId="0" animBg="1"/>
      <p:bldP spid="3" grpId="0" animBg="1"/>
      <p:bldP spid="40" grpId="0" animBg="1"/>
      <p:bldP spid="41" grpId="0" animBg="1"/>
      <p:bldP spid="42" grpId="0" animBg="1"/>
      <p:bldP spid="17" grpId="0" animBg="1"/>
      <p:bldP spid="18" grpId="0" animBg="1"/>
      <p:bldP spid="19" grpId="0" build="p">
        <p:tmplLst>
          <p:tmpl lvl="1">
            <p:tnLst>
              <p:par>
                <p:cTn presetID="22" presetClass="entr" presetSubtype="8" fill="hold" nodeType="withEffect">
                  <p:stCondLst>
                    <p:cond delay="75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0" grpId="0" build="p">
        <p:tmplLst>
          <p:tmpl lvl="1">
            <p:tnLst>
              <p:par>
                <p:cTn presetID="10" presetClass="entr" presetSubtype="0" fill="hold" nodeType="afterEffect">
                  <p:stCondLst>
                    <p:cond delay="5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childTnLst>
                </p:cTn>
              </p:par>
            </p:tnLst>
          </p:tmpl>
        </p:tmplLst>
      </p:bldP>
      <p:bldP spid="21" grpId="0" build="p">
        <p:tmplLst>
          <p:tmpl lvl="1">
            <p:tnLst>
              <p:par>
                <p:cTn presetID="22" presetClass="entr" presetSubtype="8" fill="hold" nodeType="withEffect">
                  <p:stCondLst>
                    <p:cond delay="3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600"/>
                        <p:tgtEl>
                          <p:spTgt spid="22"/>
                        </p:tgtEl>
                      </p:cBhvr>
                    </p:animEffect>
                  </p:childTnLst>
                </p:cTn>
              </p:par>
            </p:tnLst>
          </p:tmpl>
        </p:tmplLst>
      </p:bldP>
      <p:bldP spid="23" grpId="0" build="p">
        <p:tmplLst>
          <p:tmpl lvl="1">
            <p:tnLst>
              <p:par>
                <p:cTn presetID="22" presetClass="entr" presetSubtype="8" fill="hold" nodeType="withEffect">
                  <p:stCondLst>
                    <p:cond delay="30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600"/>
                        <p:tgtEl>
                          <p:spTgt spid="24"/>
                        </p:tgtEl>
                      </p:cBhvr>
                    </p:animEffect>
                  </p:childTnLst>
                </p:cTn>
              </p:par>
            </p:tnLst>
          </p:tmpl>
        </p:tmplLst>
      </p:bldP>
      <p:bldP spid="25" grpId="0" build="p">
        <p:tmplLst>
          <p:tmpl lvl="1">
            <p:tnLst>
              <p:par>
                <p:cTn presetID="22" presetClass="entr" presetSubtype="8" fill="hold" nodeType="withEffect">
                  <p:stCondLst>
                    <p:cond delay="3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600"/>
                        <p:tgtEl>
                          <p:spTgt spid="26"/>
                        </p:tgtEl>
                      </p:cBhvr>
                    </p:animEffect>
                  </p:childTnLst>
                </p:cTn>
              </p:par>
            </p:tnLst>
          </p:tmpl>
        </p:tmplLst>
      </p:bldP>
      <p:bldP spid="31" grpId="0" build="p">
        <p:tmplLst>
          <p:tmpl lvl="1">
            <p:tnLst>
              <p:par>
                <p:cTn presetID="22" presetClass="entr" presetSubtype="8" fill="hold" nodeType="withEffect">
                  <p:stCondLst>
                    <p:cond delay="3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600"/>
                        <p:tgtEl>
                          <p:spTgt spid="32"/>
                        </p:tgtEl>
                      </p:cBhvr>
                    </p:animEffect>
                  </p:childTnLst>
                </p:cTn>
              </p:par>
            </p:tnLst>
          </p:tmpl>
        </p:tmplLst>
      </p:bldP>
      <p:bldP spid="33" grpId="0" build="p">
        <p:tmplLst>
          <p:tmpl lvl="1">
            <p:tnLst>
              <p:par>
                <p:cTn presetID="22" presetClass="entr" presetSubtype="8"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600"/>
                        <p:tgtEl>
                          <p:spTgt spid="34"/>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13"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2" name="Isosceles Triangle 6"/>
          <p:cNvSpPr/>
          <p:nvPr userDrawn="1"/>
        </p:nvSpPr>
        <p:spPr>
          <a:xfrm rot="11293373">
            <a:off x="1839170" y="3015570"/>
            <a:ext cx="7468147" cy="3546246"/>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3624995 w 3624995"/>
              <a:gd name="connsiteY0" fmla="*/ 0 h 3531563"/>
              <a:gd name="connsiteX1" fmla="*/ 1343776 w 3624995"/>
              <a:gd name="connsiteY1" fmla="*/ 148428 h 3531563"/>
              <a:gd name="connsiteX2" fmla="*/ 0 w 3624995"/>
              <a:gd name="connsiteY2" fmla="*/ 3531563 h 3531563"/>
              <a:gd name="connsiteX3" fmla="*/ 3624995 w 3624995"/>
              <a:gd name="connsiteY3" fmla="*/ 0 h 3531563"/>
              <a:gd name="connsiteX0" fmla="*/ 7272305 w 7272305"/>
              <a:gd name="connsiteY0" fmla="*/ 0 h 2973592"/>
              <a:gd name="connsiteX1" fmla="*/ 4991086 w 7272305"/>
              <a:gd name="connsiteY1" fmla="*/ 148428 h 2973592"/>
              <a:gd name="connsiteX2" fmla="*/ 0 w 7272305"/>
              <a:gd name="connsiteY2" fmla="*/ 2973592 h 2973592"/>
              <a:gd name="connsiteX3" fmla="*/ 7272305 w 7272305"/>
              <a:gd name="connsiteY3" fmla="*/ 0 h 2973592"/>
              <a:gd name="connsiteX0" fmla="*/ 7440589 w 7440589"/>
              <a:gd name="connsiteY0" fmla="*/ 0 h 2973592"/>
              <a:gd name="connsiteX1" fmla="*/ 0 w 7440589"/>
              <a:gd name="connsiteY1" fmla="*/ 1839392 h 2973592"/>
              <a:gd name="connsiteX2" fmla="*/ 168284 w 7440589"/>
              <a:gd name="connsiteY2" fmla="*/ 2973592 h 2973592"/>
              <a:gd name="connsiteX3" fmla="*/ 7440589 w 7440589"/>
              <a:gd name="connsiteY3" fmla="*/ 0 h 2973592"/>
              <a:gd name="connsiteX0" fmla="*/ 7440589 w 7440589"/>
              <a:gd name="connsiteY0" fmla="*/ 0 h 2480520"/>
              <a:gd name="connsiteX1" fmla="*/ 0 w 7440589"/>
              <a:gd name="connsiteY1" fmla="*/ 1839392 h 2480520"/>
              <a:gd name="connsiteX2" fmla="*/ 86288 w 7440589"/>
              <a:gd name="connsiteY2" fmla="*/ 2480520 h 2480520"/>
              <a:gd name="connsiteX3" fmla="*/ 7440589 w 7440589"/>
              <a:gd name="connsiteY3" fmla="*/ 0 h 2480520"/>
              <a:gd name="connsiteX0" fmla="*/ 7440589 w 7440589"/>
              <a:gd name="connsiteY0" fmla="*/ 0 h 2393293"/>
              <a:gd name="connsiteX1" fmla="*/ 0 w 7440589"/>
              <a:gd name="connsiteY1" fmla="*/ 1839392 h 2393293"/>
              <a:gd name="connsiteX2" fmla="*/ 95170 w 7440589"/>
              <a:gd name="connsiteY2" fmla="*/ 2393293 h 2393293"/>
              <a:gd name="connsiteX3" fmla="*/ 7440589 w 7440589"/>
              <a:gd name="connsiteY3" fmla="*/ 0 h 2393293"/>
              <a:gd name="connsiteX0" fmla="*/ 7436392 w 7436392"/>
              <a:gd name="connsiteY0" fmla="*/ 0 h 2393293"/>
              <a:gd name="connsiteX1" fmla="*/ 0 w 7436392"/>
              <a:gd name="connsiteY1" fmla="*/ 1645411 h 2393293"/>
              <a:gd name="connsiteX2" fmla="*/ 90973 w 7436392"/>
              <a:gd name="connsiteY2" fmla="*/ 2393293 h 2393293"/>
              <a:gd name="connsiteX3" fmla="*/ 7436392 w 7436392"/>
              <a:gd name="connsiteY3" fmla="*/ 0 h 2393293"/>
              <a:gd name="connsiteX0" fmla="*/ 7436392 w 7436392"/>
              <a:gd name="connsiteY0" fmla="*/ 1077894 h 3471187"/>
              <a:gd name="connsiteX1" fmla="*/ 7186001 w 7436392"/>
              <a:gd name="connsiteY1" fmla="*/ 341 h 3471187"/>
              <a:gd name="connsiteX2" fmla="*/ 0 w 7436392"/>
              <a:gd name="connsiteY2" fmla="*/ 2723305 h 3471187"/>
              <a:gd name="connsiteX3" fmla="*/ 90973 w 7436392"/>
              <a:gd name="connsiteY3" fmla="*/ 3471187 h 3471187"/>
              <a:gd name="connsiteX4" fmla="*/ 7436392 w 7436392"/>
              <a:gd name="connsiteY4" fmla="*/ 1077894 h 3471187"/>
              <a:gd name="connsiteX0" fmla="*/ 7611031 w 7611031"/>
              <a:gd name="connsiteY0" fmla="*/ 1077894 h 3471187"/>
              <a:gd name="connsiteX1" fmla="*/ 7360640 w 7611031"/>
              <a:gd name="connsiteY1" fmla="*/ 341 h 3471187"/>
              <a:gd name="connsiteX2" fmla="*/ 0 w 7611031"/>
              <a:gd name="connsiteY2" fmla="*/ 1663499 h 3471187"/>
              <a:gd name="connsiteX3" fmla="*/ 265612 w 7611031"/>
              <a:gd name="connsiteY3" fmla="*/ 3471187 h 3471187"/>
              <a:gd name="connsiteX4" fmla="*/ 7611031 w 7611031"/>
              <a:gd name="connsiteY4" fmla="*/ 1077894 h 3471187"/>
              <a:gd name="connsiteX0" fmla="*/ 6781215 w 7369505"/>
              <a:gd name="connsiteY0" fmla="*/ 1208519 h 3471153"/>
              <a:gd name="connsiteX1" fmla="*/ 7360640 w 7369505"/>
              <a:gd name="connsiteY1" fmla="*/ 307 h 3471153"/>
              <a:gd name="connsiteX2" fmla="*/ 0 w 7369505"/>
              <a:gd name="connsiteY2" fmla="*/ 1663465 h 3471153"/>
              <a:gd name="connsiteX3" fmla="*/ 265612 w 7369505"/>
              <a:gd name="connsiteY3" fmla="*/ 3471153 h 3471153"/>
              <a:gd name="connsiteX4" fmla="*/ 6781215 w 7369505"/>
              <a:gd name="connsiteY4" fmla="*/ 1208519 h 3471153"/>
              <a:gd name="connsiteX0" fmla="*/ 6781215 w 7369505"/>
              <a:gd name="connsiteY0" fmla="*/ 1208519 h 3723712"/>
              <a:gd name="connsiteX1" fmla="*/ 7360640 w 7369505"/>
              <a:gd name="connsiteY1" fmla="*/ 307 h 3723712"/>
              <a:gd name="connsiteX2" fmla="*/ 0 w 7369505"/>
              <a:gd name="connsiteY2" fmla="*/ 1663465 h 3723712"/>
              <a:gd name="connsiteX3" fmla="*/ 302109 w 7369505"/>
              <a:gd name="connsiteY3" fmla="*/ 3723712 h 3723712"/>
              <a:gd name="connsiteX4" fmla="*/ 6781215 w 7369505"/>
              <a:gd name="connsiteY4" fmla="*/ 1208519 h 3723712"/>
              <a:gd name="connsiteX0" fmla="*/ 4930766 w 7363415"/>
              <a:gd name="connsiteY0" fmla="*/ 1561804 h 3723645"/>
              <a:gd name="connsiteX1" fmla="*/ 7360640 w 7363415"/>
              <a:gd name="connsiteY1" fmla="*/ 240 h 3723645"/>
              <a:gd name="connsiteX2" fmla="*/ 0 w 7363415"/>
              <a:gd name="connsiteY2" fmla="*/ 1663398 h 3723645"/>
              <a:gd name="connsiteX3" fmla="*/ 302109 w 7363415"/>
              <a:gd name="connsiteY3" fmla="*/ 3723645 h 3723645"/>
              <a:gd name="connsiteX4" fmla="*/ 4930766 w 7363415"/>
              <a:gd name="connsiteY4" fmla="*/ 1561804 h 3723645"/>
              <a:gd name="connsiteX0" fmla="*/ 5047496 w 7480145"/>
              <a:gd name="connsiteY0" fmla="*/ 1561804 h 3723645"/>
              <a:gd name="connsiteX1" fmla="*/ 7477370 w 7480145"/>
              <a:gd name="connsiteY1" fmla="*/ 240 h 3723645"/>
              <a:gd name="connsiteX2" fmla="*/ 0 w 7480145"/>
              <a:gd name="connsiteY2" fmla="*/ 1078658 h 3723645"/>
              <a:gd name="connsiteX3" fmla="*/ 418839 w 7480145"/>
              <a:gd name="connsiteY3" fmla="*/ 3723645 h 3723645"/>
              <a:gd name="connsiteX4" fmla="*/ 5047496 w 7480145"/>
              <a:gd name="connsiteY4" fmla="*/ 1561804 h 3723645"/>
              <a:gd name="connsiteX0" fmla="*/ 5035453 w 7468102"/>
              <a:gd name="connsiteY0" fmla="*/ 1561804 h 3723645"/>
              <a:gd name="connsiteX1" fmla="*/ 7465327 w 7468102"/>
              <a:gd name="connsiteY1" fmla="*/ 240 h 3723645"/>
              <a:gd name="connsiteX2" fmla="*/ 0 w 7468102"/>
              <a:gd name="connsiteY2" fmla="*/ 1087661 h 3723645"/>
              <a:gd name="connsiteX3" fmla="*/ 406796 w 7468102"/>
              <a:gd name="connsiteY3" fmla="*/ 3723645 h 3723645"/>
              <a:gd name="connsiteX4" fmla="*/ 5035453 w 7468102"/>
              <a:gd name="connsiteY4" fmla="*/ 1561804 h 3723645"/>
              <a:gd name="connsiteX0" fmla="*/ 5035453 w 7468102"/>
              <a:gd name="connsiteY0" fmla="*/ 1561804 h 3546270"/>
              <a:gd name="connsiteX1" fmla="*/ 7465327 w 7468102"/>
              <a:gd name="connsiteY1" fmla="*/ 240 h 3546270"/>
              <a:gd name="connsiteX2" fmla="*/ 0 w 7468102"/>
              <a:gd name="connsiteY2" fmla="*/ 1087661 h 3546270"/>
              <a:gd name="connsiteX3" fmla="*/ 370420 w 7468102"/>
              <a:gd name="connsiteY3" fmla="*/ 3546270 h 3546270"/>
              <a:gd name="connsiteX4" fmla="*/ 5035453 w 7468102"/>
              <a:gd name="connsiteY4" fmla="*/ 1561804 h 3546270"/>
              <a:gd name="connsiteX0" fmla="*/ 5078114 w 7468147"/>
              <a:gd name="connsiteY0" fmla="*/ 1746766 h 3546246"/>
              <a:gd name="connsiteX1" fmla="*/ 7465327 w 7468147"/>
              <a:gd name="connsiteY1" fmla="*/ 216 h 3546246"/>
              <a:gd name="connsiteX2" fmla="*/ 0 w 7468147"/>
              <a:gd name="connsiteY2" fmla="*/ 1087637 h 3546246"/>
              <a:gd name="connsiteX3" fmla="*/ 370420 w 7468147"/>
              <a:gd name="connsiteY3" fmla="*/ 3546246 h 3546246"/>
              <a:gd name="connsiteX4" fmla="*/ 5078114 w 7468147"/>
              <a:gd name="connsiteY4" fmla="*/ 1746766 h 354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8147" h="3546246">
                <a:moveTo>
                  <a:pt x="5078114" y="1746766"/>
                </a:moveTo>
                <a:cubicBezTo>
                  <a:pt x="4978227" y="1769541"/>
                  <a:pt x="7565214" y="-22559"/>
                  <a:pt x="7465327" y="216"/>
                </a:cubicBezTo>
                <a:lnTo>
                  <a:pt x="0" y="1087637"/>
                </a:lnTo>
                <a:lnTo>
                  <a:pt x="370420" y="3546246"/>
                </a:lnTo>
                <a:cubicBezTo>
                  <a:pt x="1925431" y="2884757"/>
                  <a:pt x="3523103" y="2408255"/>
                  <a:pt x="5078114" y="1746766"/>
                </a:cubicBezTo>
                <a:close/>
              </a:path>
            </a:pathLst>
          </a:custGeom>
          <a:solidFill>
            <a:srgbClr val="E6E6E6"/>
          </a:solidFill>
          <a:ln>
            <a:noFill/>
          </a:ln>
          <a:effectLst>
            <a:outerShdw blurRad="127000" dir="1482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5"/>
          <p:cNvSpPr/>
          <p:nvPr userDrawn="1"/>
        </p:nvSpPr>
        <p:spPr>
          <a:xfrm rot="6221113" flipV="1">
            <a:off x="3298088" y="-82128"/>
            <a:ext cx="2896867" cy="9164195"/>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526523 h 5526524"/>
              <a:gd name="connsiteX1" fmla="*/ 2695499 w 4038924"/>
              <a:gd name="connsiteY1" fmla="*/ 0 h 5526524"/>
              <a:gd name="connsiteX2" fmla="*/ 4038924 w 4038924"/>
              <a:gd name="connsiteY2" fmla="*/ 431603 h 5526524"/>
              <a:gd name="connsiteX3" fmla="*/ 940896 w 4038924"/>
              <a:gd name="connsiteY3" fmla="*/ 5526524 h 5526524"/>
              <a:gd name="connsiteX4" fmla="*/ 0 w 4038924"/>
              <a:gd name="connsiteY4" fmla="*/ 5526523 h 5526524"/>
              <a:gd name="connsiteX0" fmla="*/ 0 w 3969438"/>
              <a:gd name="connsiteY0" fmla="*/ 5526523 h 5526524"/>
              <a:gd name="connsiteX1" fmla="*/ 2695499 w 3969438"/>
              <a:gd name="connsiteY1" fmla="*/ 0 h 5526524"/>
              <a:gd name="connsiteX2" fmla="*/ 3969438 w 3969438"/>
              <a:gd name="connsiteY2" fmla="*/ 419906 h 5526524"/>
              <a:gd name="connsiteX3" fmla="*/ 940896 w 3969438"/>
              <a:gd name="connsiteY3" fmla="*/ 5526524 h 5526524"/>
              <a:gd name="connsiteX4" fmla="*/ 0 w 3969438"/>
              <a:gd name="connsiteY4" fmla="*/ 5526523 h 5526524"/>
              <a:gd name="connsiteX0" fmla="*/ 0 w 3969438"/>
              <a:gd name="connsiteY0" fmla="*/ 5584922 h 5584923"/>
              <a:gd name="connsiteX1" fmla="*/ 2551094 w 3969438"/>
              <a:gd name="connsiteY1" fmla="*/ 0 h 5584923"/>
              <a:gd name="connsiteX2" fmla="*/ 3969438 w 3969438"/>
              <a:gd name="connsiteY2" fmla="*/ 478305 h 5584923"/>
              <a:gd name="connsiteX3" fmla="*/ 940896 w 3969438"/>
              <a:gd name="connsiteY3" fmla="*/ 5584923 h 5584923"/>
              <a:gd name="connsiteX4" fmla="*/ 0 w 3969438"/>
              <a:gd name="connsiteY4" fmla="*/ 5584922 h 5584923"/>
              <a:gd name="connsiteX0" fmla="*/ 0 w 3828417"/>
              <a:gd name="connsiteY0" fmla="*/ 5584922 h 5584923"/>
              <a:gd name="connsiteX1" fmla="*/ 2551094 w 3828417"/>
              <a:gd name="connsiteY1" fmla="*/ 0 h 5584923"/>
              <a:gd name="connsiteX2" fmla="*/ 3828417 w 3828417"/>
              <a:gd name="connsiteY2" fmla="*/ 465927 h 5584923"/>
              <a:gd name="connsiteX3" fmla="*/ 940896 w 3828417"/>
              <a:gd name="connsiteY3" fmla="*/ 5584923 h 5584923"/>
              <a:gd name="connsiteX4" fmla="*/ 0 w 3828417"/>
              <a:gd name="connsiteY4" fmla="*/ 5584922 h 5584923"/>
              <a:gd name="connsiteX0" fmla="*/ 0 w 3828417"/>
              <a:gd name="connsiteY0" fmla="*/ 5635522 h 5635523"/>
              <a:gd name="connsiteX1" fmla="*/ 2453012 w 3828417"/>
              <a:gd name="connsiteY1" fmla="*/ 0 h 5635523"/>
              <a:gd name="connsiteX2" fmla="*/ 3828417 w 3828417"/>
              <a:gd name="connsiteY2" fmla="*/ 516527 h 5635523"/>
              <a:gd name="connsiteX3" fmla="*/ 940896 w 3828417"/>
              <a:gd name="connsiteY3" fmla="*/ 5635523 h 5635523"/>
              <a:gd name="connsiteX4" fmla="*/ 0 w 3828417"/>
              <a:gd name="connsiteY4" fmla="*/ 5635522 h 5635523"/>
              <a:gd name="connsiteX0" fmla="*/ 0 w 3828417"/>
              <a:gd name="connsiteY0" fmla="*/ 5635522 h 5635523"/>
              <a:gd name="connsiteX1" fmla="*/ 2453012 w 3828417"/>
              <a:gd name="connsiteY1" fmla="*/ 0 h 5635523"/>
              <a:gd name="connsiteX2" fmla="*/ 3828417 w 3828417"/>
              <a:gd name="connsiteY2" fmla="*/ 516527 h 5635523"/>
              <a:gd name="connsiteX3" fmla="*/ 1882950 w 3828417"/>
              <a:gd name="connsiteY3" fmla="*/ 5533927 h 5635523"/>
              <a:gd name="connsiteX4" fmla="*/ 0 w 3828417"/>
              <a:gd name="connsiteY4" fmla="*/ 5635522 h 5635523"/>
              <a:gd name="connsiteX0" fmla="*/ 0 w 3828417"/>
              <a:gd name="connsiteY0" fmla="*/ 5545380 h 5545381"/>
              <a:gd name="connsiteX1" fmla="*/ 3053086 w 3828417"/>
              <a:gd name="connsiteY1" fmla="*/ 1 h 5545381"/>
              <a:gd name="connsiteX2" fmla="*/ 3828417 w 3828417"/>
              <a:gd name="connsiteY2" fmla="*/ 426385 h 5545381"/>
              <a:gd name="connsiteX3" fmla="*/ 1882950 w 3828417"/>
              <a:gd name="connsiteY3" fmla="*/ 5443785 h 5545381"/>
              <a:gd name="connsiteX4" fmla="*/ 0 w 3828417"/>
              <a:gd name="connsiteY4" fmla="*/ 5545380 h 5545381"/>
              <a:gd name="connsiteX0" fmla="*/ 0 w 3828417"/>
              <a:gd name="connsiteY0" fmla="*/ 5493897 h 5493898"/>
              <a:gd name="connsiteX1" fmla="*/ 3367919 w 3828417"/>
              <a:gd name="connsiteY1" fmla="*/ 1 h 5493898"/>
              <a:gd name="connsiteX2" fmla="*/ 3828417 w 3828417"/>
              <a:gd name="connsiteY2" fmla="*/ 374902 h 5493898"/>
              <a:gd name="connsiteX3" fmla="*/ 1882950 w 3828417"/>
              <a:gd name="connsiteY3" fmla="*/ 5392302 h 5493898"/>
              <a:gd name="connsiteX4" fmla="*/ 0 w 3828417"/>
              <a:gd name="connsiteY4" fmla="*/ 5493897 h 5493898"/>
              <a:gd name="connsiteX0" fmla="*/ 0 w 4444598"/>
              <a:gd name="connsiteY0" fmla="*/ 5493897 h 5493898"/>
              <a:gd name="connsiteX1" fmla="*/ 3367919 w 4444598"/>
              <a:gd name="connsiteY1" fmla="*/ 1 h 5493898"/>
              <a:gd name="connsiteX2" fmla="*/ 4444599 w 4444598"/>
              <a:gd name="connsiteY2" fmla="*/ 506026 h 5493898"/>
              <a:gd name="connsiteX3" fmla="*/ 1882950 w 4444598"/>
              <a:gd name="connsiteY3" fmla="*/ 5392302 h 5493898"/>
              <a:gd name="connsiteX4" fmla="*/ 0 w 4444598"/>
              <a:gd name="connsiteY4" fmla="*/ 5493897 h 5493898"/>
              <a:gd name="connsiteX0" fmla="*/ 0 w 4444598"/>
              <a:gd name="connsiteY0" fmla="*/ 5239832 h 5239833"/>
              <a:gd name="connsiteX1" fmla="*/ 4032426 w 4444598"/>
              <a:gd name="connsiteY1" fmla="*/ -1 h 5239833"/>
              <a:gd name="connsiteX2" fmla="*/ 4444599 w 4444598"/>
              <a:gd name="connsiteY2" fmla="*/ 251961 h 5239833"/>
              <a:gd name="connsiteX3" fmla="*/ 1882950 w 4444598"/>
              <a:gd name="connsiteY3" fmla="*/ 5138237 h 5239833"/>
              <a:gd name="connsiteX4" fmla="*/ 0 w 4444598"/>
              <a:gd name="connsiteY4" fmla="*/ 5239832 h 5239833"/>
              <a:gd name="connsiteX0" fmla="*/ 0 w 4444598"/>
              <a:gd name="connsiteY0" fmla="*/ 5239832 h 6138299"/>
              <a:gd name="connsiteX1" fmla="*/ 4032426 w 4444598"/>
              <a:gd name="connsiteY1" fmla="*/ -1 h 6138299"/>
              <a:gd name="connsiteX2" fmla="*/ 4444599 w 4444598"/>
              <a:gd name="connsiteY2" fmla="*/ 251961 h 6138299"/>
              <a:gd name="connsiteX3" fmla="*/ 1582915 w 4444598"/>
              <a:gd name="connsiteY3" fmla="*/ 6138299 h 6138299"/>
              <a:gd name="connsiteX4" fmla="*/ 0 w 4444598"/>
              <a:gd name="connsiteY4" fmla="*/ 5239832 h 6138299"/>
              <a:gd name="connsiteX0" fmla="*/ 0 w 4444598"/>
              <a:gd name="connsiteY0" fmla="*/ 9634364 h 10532831"/>
              <a:gd name="connsiteX1" fmla="*/ 2540029 w 4444598"/>
              <a:gd name="connsiteY1" fmla="*/ -1 h 10532831"/>
              <a:gd name="connsiteX2" fmla="*/ 4444599 w 4444598"/>
              <a:gd name="connsiteY2" fmla="*/ 4646493 h 10532831"/>
              <a:gd name="connsiteX3" fmla="*/ 1582915 w 4444598"/>
              <a:gd name="connsiteY3" fmla="*/ 10532831 h 10532831"/>
              <a:gd name="connsiteX4" fmla="*/ 0 w 4444598"/>
              <a:gd name="connsiteY4" fmla="*/ 9634364 h 10532831"/>
              <a:gd name="connsiteX0" fmla="*/ 0 w 4467974"/>
              <a:gd name="connsiteY0" fmla="*/ 9672052 h 10532831"/>
              <a:gd name="connsiteX1" fmla="*/ 2563405 w 4467974"/>
              <a:gd name="connsiteY1" fmla="*/ -1 h 10532831"/>
              <a:gd name="connsiteX2" fmla="*/ 4467975 w 4467974"/>
              <a:gd name="connsiteY2" fmla="*/ 4646493 h 10532831"/>
              <a:gd name="connsiteX3" fmla="*/ 1606291 w 4467974"/>
              <a:gd name="connsiteY3" fmla="*/ 10532831 h 10532831"/>
              <a:gd name="connsiteX4" fmla="*/ 0 w 4467974"/>
              <a:gd name="connsiteY4" fmla="*/ 9672052 h 10532831"/>
              <a:gd name="connsiteX0" fmla="*/ 0 w 4467974"/>
              <a:gd name="connsiteY0" fmla="*/ 9672052 h 10570516"/>
              <a:gd name="connsiteX1" fmla="*/ 2563405 w 4467974"/>
              <a:gd name="connsiteY1" fmla="*/ -1 h 10570516"/>
              <a:gd name="connsiteX2" fmla="*/ 4467975 w 4467974"/>
              <a:gd name="connsiteY2" fmla="*/ 4646493 h 10570516"/>
              <a:gd name="connsiteX3" fmla="*/ 1582914 w 4467974"/>
              <a:gd name="connsiteY3" fmla="*/ 10570516 h 10570516"/>
              <a:gd name="connsiteX4" fmla="*/ 0 w 4467974"/>
              <a:gd name="connsiteY4" fmla="*/ 9672052 h 10570516"/>
              <a:gd name="connsiteX0" fmla="*/ 0 w 7286904"/>
              <a:gd name="connsiteY0" fmla="*/ 12267228 h 13165692"/>
              <a:gd name="connsiteX1" fmla="*/ 7286905 w 7286904"/>
              <a:gd name="connsiteY1" fmla="*/ 0 h 13165692"/>
              <a:gd name="connsiteX2" fmla="*/ 4467975 w 7286904"/>
              <a:gd name="connsiteY2" fmla="*/ 7241669 h 13165692"/>
              <a:gd name="connsiteX3" fmla="*/ 1582914 w 7286904"/>
              <a:gd name="connsiteY3" fmla="*/ 13165692 h 13165692"/>
              <a:gd name="connsiteX4" fmla="*/ 0 w 7286904"/>
              <a:gd name="connsiteY4" fmla="*/ 12267228 h 13165692"/>
              <a:gd name="connsiteX0" fmla="*/ 0 w 8031575"/>
              <a:gd name="connsiteY0" fmla="*/ 12672600 h 13165692"/>
              <a:gd name="connsiteX1" fmla="*/ 8031576 w 8031575"/>
              <a:gd name="connsiteY1" fmla="*/ 0 h 13165692"/>
              <a:gd name="connsiteX2" fmla="*/ 5212646 w 8031575"/>
              <a:gd name="connsiteY2" fmla="*/ 7241669 h 13165692"/>
              <a:gd name="connsiteX3" fmla="*/ 2327585 w 8031575"/>
              <a:gd name="connsiteY3" fmla="*/ 13165692 h 13165692"/>
              <a:gd name="connsiteX4" fmla="*/ 0 w 8031575"/>
              <a:gd name="connsiteY4" fmla="*/ 12672600 h 13165692"/>
              <a:gd name="connsiteX0" fmla="*/ 0 w 8031575"/>
              <a:gd name="connsiteY0" fmla="*/ 12672600 h 13684533"/>
              <a:gd name="connsiteX1" fmla="*/ 8031576 w 8031575"/>
              <a:gd name="connsiteY1" fmla="*/ 0 h 13684533"/>
              <a:gd name="connsiteX2" fmla="*/ 5212646 w 8031575"/>
              <a:gd name="connsiteY2" fmla="*/ 7241669 h 13684533"/>
              <a:gd name="connsiteX3" fmla="*/ 4511628 w 8031575"/>
              <a:gd name="connsiteY3" fmla="*/ 13684533 h 13684533"/>
              <a:gd name="connsiteX4" fmla="*/ 0 w 8031575"/>
              <a:gd name="connsiteY4" fmla="*/ 12672600 h 13684533"/>
              <a:gd name="connsiteX0" fmla="*/ 0 w 8031575"/>
              <a:gd name="connsiteY0" fmla="*/ 12672600 h 13684533"/>
              <a:gd name="connsiteX1" fmla="*/ 8031576 w 8031575"/>
              <a:gd name="connsiteY1" fmla="*/ 0 h 13684533"/>
              <a:gd name="connsiteX2" fmla="*/ 6117776 w 8031575"/>
              <a:gd name="connsiteY2" fmla="*/ 7491743 h 13684533"/>
              <a:gd name="connsiteX3" fmla="*/ 4511628 w 8031575"/>
              <a:gd name="connsiteY3" fmla="*/ 13684533 h 13684533"/>
              <a:gd name="connsiteX4" fmla="*/ 0 w 8031575"/>
              <a:gd name="connsiteY4" fmla="*/ 12672600 h 13684533"/>
              <a:gd name="connsiteX0" fmla="*/ 0 w 6711578"/>
              <a:gd name="connsiteY0" fmla="*/ 17504413 h 18516346"/>
              <a:gd name="connsiteX1" fmla="*/ 6711578 w 6711578"/>
              <a:gd name="connsiteY1" fmla="*/ 1 h 18516346"/>
              <a:gd name="connsiteX2" fmla="*/ 6117776 w 6711578"/>
              <a:gd name="connsiteY2" fmla="*/ 12323556 h 18516346"/>
              <a:gd name="connsiteX3" fmla="*/ 4511628 w 6711578"/>
              <a:gd name="connsiteY3" fmla="*/ 18516346 h 18516346"/>
              <a:gd name="connsiteX4" fmla="*/ 0 w 6711578"/>
              <a:gd name="connsiteY4" fmla="*/ 17504413 h 18516346"/>
              <a:gd name="connsiteX0" fmla="*/ 0 w 6984539"/>
              <a:gd name="connsiteY0" fmla="*/ 17552859 h 18564792"/>
              <a:gd name="connsiteX1" fmla="*/ 6984539 w 6984539"/>
              <a:gd name="connsiteY1" fmla="*/ 0 h 18564792"/>
              <a:gd name="connsiteX2" fmla="*/ 6117776 w 6984539"/>
              <a:gd name="connsiteY2" fmla="*/ 12372002 h 18564792"/>
              <a:gd name="connsiteX3" fmla="*/ 4511628 w 6984539"/>
              <a:gd name="connsiteY3" fmla="*/ 18564792 h 18564792"/>
              <a:gd name="connsiteX4" fmla="*/ 0 w 6984539"/>
              <a:gd name="connsiteY4" fmla="*/ 17552859 h 18564792"/>
              <a:gd name="connsiteX0" fmla="*/ 0 w 6984539"/>
              <a:gd name="connsiteY0" fmla="*/ 17552859 h 18564792"/>
              <a:gd name="connsiteX1" fmla="*/ 6984539 w 6984539"/>
              <a:gd name="connsiteY1" fmla="*/ 0 h 18564792"/>
              <a:gd name="connsiteX2" fmla="*/ 6263499 w 6984539"/>
              <a:gd name="connsiteY2" fmla="*/ 11631459 h 18564792"/>
              <a:gd name="connsiteX3" fmla="*/ 4511628 w 6984539"/>
              <a:gd name="connsiteY3" fmla="*/ 18564792 h 18564792"/>
              <a:gd name="connsiteX4" fmla="*/ 0 w 6984539"/>
              <a:gd name="connsiteY4" fmla="*/ 17552859 h 18564792"/>
              <a:gd name="connsiteX0" fmla="*/ 0 w 6984539"/>
              <a:gd name="connsiteY0" fmla="*/ 17552859 h 18570416"/>
              <a:gd name="connsiteX1" fmla="*/ 6984539 w 6984539"/>
              <a:gd name="connsiteY1" fmla="*/ 0 h 18570416"/>
              <a:gd name="connsiteX2" fmla="*/ 6263499 w 6984539"/>
              <a:gd name="connsiteY2" fmla="*/ 11631459 h 18570416"/>
              <a:gd name="connsiteX3" fmla="*/ 4439164 w 6984539"/>
              <a:gd name="connsiteY3" fmla="*/ 18570415 h 18570416"/>
              <a:gd name="connsiteX4" fmla="*/ 0 w 6984539"/>
              <a:gd name="connsiteY4" fmla="*/ 17552859 h 18570416"/>
              <a:gd name="connsiteX0" fmla="*/ 0 w 7481524"/>
              <a:gd name="connsiteY0" fmla="*/ 17552859 h 18570416"/>
              <a:gd name="connsiteX1" fmla="*/ 6984539 w 7481524"/>
              <a:gd name="connsiteY1" fmla="*/ 0 h 18570416"/>
              <a:gd name="connsiteX2" fmla="*/ 7481523 w 7481524"/>
              <a:gd name="connsiteY2" fmla="*/ 6868470 h 18570416"/>
              <a:gd name="connsiteX3" fmla="*/ 4439164 w 7481524"/>
              <a:gd name="connsiteY3" fmla="*/ 18570415 h 18570416"/>
              <a:gd name="connsiteX4" fmla="*/ 0 w 7481524"/>
              <a:gd name="connsiteY4" fmla="*/ 17552859 h 18570416"/>
              <a:gd name="connsiteX0" fmla="*/ 0 w 7481524"/>
              <a:gd name="connsiteY0" fmla="*/ 17424197 h 18441754"/>
              <a:gd name="connsiteX1" fmla="*/ 7258662 w 7481524"/>
              <a:gd name="connsiteY1" fmla="*/ 0 h 18441754"/>
              <a:gd name="connsiteX2" fmla="*/ 7481523 w 7481524"/>
              <a:gd name="connsiteY2" fmla="*/ 6739808 h 18441754"/>
              <a:gd name="connsiteX3" fmla="*/ 4439164 w 7481524"/>
              <a:gd name="connsiteY3" fmla="*/ 18441753 h 18441754"/>
              <a:gd name="connsiteX4" fmla="*/ 0 w 7481524"/>
              <a:gd name="connsiteY4" fmla="*/ 17424197 h 18441754"/>
              <a:gd name="connsiteX0" fmla="*/ 0 w 6901526"/>
              <a:gd name="connsiteY0" fmla="*/ 17531418 h 18441754"/>
              <a:gd name="connsiteX1" fmla="*/ 6678664 w 6901526"/>
              <a:gd name="connsiteY1" fmla="*/ 0 h 18441754"/>
              <a:gd name="connsiteX2" fmla="*/ 6901525 w 6901526"/>
              <a:gd name="connsiteY2" fmla="*/ 6739808 h 18441754"/>
              <a:gd name="connsiteX3" fmla="*/ 3859166 w 6901526"/>
              <a:gd name="connsiteY3" fmla="*/ 18441753 h 18441754"/>
              <a:gd name="connsiteX4" fmla="*/ 0 w 6901526"/>
              <a:gd name="connsiteY4" fmla="*/ 17531418 h 18441754"/>
              <a:gd name="connsiteX0" fmla="*/ 0 w 6264901"/>
              <a:gd name="connsiteY0" fmla="*/ 17725590 h 18441754"/>
              <a:gd name="connsiteX1" fmla="*/ 6042039 w 6264901"/>
              <a:gd name="connsiteY1" fmla="*/ 0 h 18441754"/>
              <a:gd name="connsiteX2" fmla="*/ 6264900 w 6264901"/>
              <a:gd name="connsiteY2" fmla="*/ 6739808 h 18441754"/>
              <a:gd name="connsiteX3" fmla="*/ 3222541 w 6264901"/>
              <a:gd name="connsiteY3" fmla="*/ 18441753 h 18441754"/>
              <a:gd name="connsiteX4" fmla="*/ 0 w 6264901"/>
              <a:gd name="connsiteY4" fmla="*/ 17725590 h 18441754"/>
              <a:gd name="connsiteX0" fmla="*/ 0 w 6264901"/>
              <a:gd name="connsiteY0" fmla="*/ 17725590 h 18511670"/>
              <a:gd name="connsiteX1" fmla="*/ 6042039 w 6264901"/>
              <a:gd name="connsiteY1" fmla="*/ 0 h 18511670"/>
              <a:gd name="connsiteX2" fmla="*/ 6264900 w 6264901"/>
              <a:gd name="connsiteY2" fmla="*/ 6739808 h 18511670"/>
              <a:gd name="connsiteX3" fmla="*/ 3204312 w 6264901"/>
              <a:gd name="connsiteY3" fmla="*/ 18511671 h 18511670"/>
              <a:gd name="connsiteX4" fmla="*/ 0 w 6264901"/>
              <a:gd name="connsiteY4" fmla="*/ 17725590 h 18511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4901" h="18511670">
                <a:moveTo>
                  <a:pt x="0" y="17725590"/>
                </a:moveTo>
                <a:lnTo>
                  <a:pt x="6042039" y="0"/>
                </a:lnTo>
                <a:lnTo>
                  <a:pt x="6264900" y="6739808"/>
                </a:lnTo>
                <a:lnTo>
                  <a:pt x="3204312" y="18511671"/>
                </a:lnTo>
                <a:lnTo>
                  <a:pt x="0" y="17725590"/>
                </a:lnTo>
                <a:close/>
              </a:path>
            </a:pathLst>
          </a:custGeom>
          <a:solidFill>
            <a:schemeClr val="bg1">
              <a:lumMod val="75000"/>
            </a:schemeClr>
          </a:solidFill>
          <a:ln>
            <a:noFill/>
          </a:ln>
          <a:effectLst>
            <a:outerShdw blurRad="1270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6"/>
          <p:cNvSpPr/>
          <p:nvPr userDrawn="1"/>
        </p:nvSpPr>
        <p:spPr>
          <a:xfrm rot="5858522">
            <a:off x="2180077" y="1948237"/>
            <a:ext cx="1283743" cy="5907253"/>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1807823 w 1807823"/>
              <a:gd name="connsiteY0" fmla="*/ 5121409 h 5393074"/>
              <a:gd name="connsiteX1" fmla="*/ 1053320 w 1807823"/>
              <a:gd name="connsiteY1" fmla="*/ 0 h 5393074"/>
              <a:gd name="connsiteX2" fmla="*/ 0 w 1807823"/>
              <a:gd name="connsiteY2" fmla="*/ 5393074 h 5393074"/>
              <a:gd name="connsiteX3" fmla="*/ 1807823 w 1807823"/>
              <a:gd name="connsiteY3" fmla="*/ 5121409 h 5393074"/>
              <a:gd name="connsiteX0" fmla="*/ 1867582 w 1867582"/>
              <a:gd name="connsiteY0" fmla="*/ 5165891 h 5393074"/>
              <a:gd name="connsiteX1" fmla="*/ 1053320 w 1867582"/>
              <a:gd name="connsiteY1" fmla="*/ 0 h 5393074"/>
              <a:gd name="connsiteX2" fmla="*/ 0 w 1867582"/>
              <a:gd name="connsiteY2" fmla="*/ 5393074 h 5393074"/>
              <a:gd name="connsiteX3" fmla="*/ 1867582 w 1867582"/>
              <a:gd name="connsiteY3" fmla="*/ 5165891 h 5393074"/>
              <a:gd name="connsiteX0" fmla="*/ 1867582 w 1867582"/>
              <a:gd name="connsiteY0" fmla="*/ 5485175 h 5712358"/>
              <a:gd name="connsiteX1" fmla="*/ 1095206 w 1867582"/>
              <a:gd name="connsiteY1" fmla="*/ 0 h 5712358"/>
              <a:gd name="connsiteX2" fmla="*/ 0 w 1867582"/>
              <a:gd name="connsiteY2" fmla="*/ 5712358 h 5712358"/>
              <a:gd name="connsiteX3" fmla="*/ 1867582 w 1867582"/>
              <a:gd name="connsiteY3" fmla="*/ 5485175 h 5712358"/>
              <a:gd name="connsiteX0" fmla="*/ 1283743 w 1283743"/>
              <a:gd name="connsiteY0" fmla="*/ 5485175 h 5667357"/>
              <a:gd name="connsiteX1" fmla="*/ 511367 w 1283743"/>
              <a:gd name="connsiteY1" fmla="*/ 0 h 5667357"/>
              <a:gd name="connsiteX2" fmla="*/ 0 w 1283743"/>
              <a:gd name="connsiteY2" fmla="*/ 5667357 h 5667357"/>
              <a:gd name="connsiteX3" fmla="*/ 1283743 w 1283743"/>
              <a:gd name="connsiteY3" fmla="*/ 5485175 h 5667357"/>
              <a:gd name="connsiteX0" fmla="*/ 1283743 w 1283743"/>
              <a:gd name="connsiteY0" fmla="*/ 5577652 h 5759834"/>
              <a:gd name="connsiteX1" fmla="*/ 498641 w 1283743"/>
              <a:gd name="connsiteY1" fmla="*/ 0 h 5759834"/>
              <a:gd name="connsiteX2" fmla="*/ 0 w 1283743"/>
              <a:gd name="connsiteY2" fmla="*/ 5759834 h 5759834"/>
              <a:gd name="connsiteX3" fmla="*/ 1283743 w 1283743"/>
              <a:gd name="connsiteY3" fmla="*/ 5577652 h 5759834"/>
            </a:gdLst>
            <a:ahLst/>
            <a:cxnLst>
              <a:cxn ang="0">
                <a:pos x="connsiteX0" y="connsiteY0"/>
              </a:cxn>
              <a:cxn ang="0">
                <a:pos x="connsiteX1" y="connsiteY1"/>
              </a:cxn>
              <a:cxn ang="0">
                <a:pos x="connsiteX2" y="connsiteY2"/>
              </a:cxn>
              <a:cxn ang="0">
                <a:pos x="connsiteX3" y="connsiteY3"/>
              </a:cxn>
            </a:cxnLst>
            <a:rect l="l" t="t" r="r" b="b"/>
            <a:pathLst>
              <a:path w="1283743" h="5759834">
                <a:moveTo>
                  <a:pt x="1283743" y="5577652"/>
                </a:moveTo>
                <a:lnTo>
                  <a:pt x="498641" y="0"/>
                </a:lnTo>
                <a:lnTo>
                  <a:pt x="0" y="5759834"/>
                </a:lnTo>
                <a:lnTo>
                  <a:pt x="1283743" y="5577652"/>
                </a:lnTo>
                <a:close/>
              </a:path>
            </a:pathLst>
          </a:custGeom>
          <a:solidFill>
            <a:srgbClr val="EB2429"/>
          </a:solidFill>
          <a:ln>
            <a:noFill/>
          </a:ln>
          <a:effectLst>
            <a:outerShdw blurRad="381000" dist="381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flipH="1">
            <a:off x="5573243" y="1024128"/>
            <a:ext cx="3168421"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1" name="Text Placeholder 27"/>
          <p:cNvSpPr>
            <a:spLocks noGrp="1"/>
          </p:cNvSpPr>
          <p:nvPr>
            <p:ph type="body" sz="quarter" idx="16" hasCustomPrompt="1"/>
          </p:nvPr>
        </p:nvSpPr>
        <p:spPr>
          <a:xfrm>
            <a:off x="5436096" y="483518"/>
            <a:ext cx="3389389" cy="488032"/>
          </a:xfrm>
          <a:prstGeom prst="rect">
            <a:avLst/>
          </a:prstGeom>
        </p:spPr>
        <p:txBody>
          <a:bodyPr/>
          <a:lstStyle>
            <a:lvl1pPr marL="0" indent="0" algn="r">
              <a:buNone/>
              <a:defRPr sz="2800" b="0" spc="-150" baseline="0">
                <a:solidFill>
                  <a:srgbClr val="EB2429"/>
                </a:solidFill>
              </a:defRPr>
            </a:lvl1pPr>
          </a:lstStyle>
          <a:p>
            <a:pPr lvl="0"/>
            <a:r>
              <a:rPr lang="en-US" dirty="0"/>
              <a:t>CONTENT 01</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Tree>
    <p:extLst>
      <p:ext uri="{BB962C8B-B14F-4D97-AF65-F5344CB8AC3E}">
        <p14:creationId xmlns:p14="http://schemas.microsoft.com/office/powerpoint/2010/main" val="1030410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750"/>
                                        <p:tgtEl>
                                          <p:spTgt spid="14"/>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700"/>
                                        <p:tgtEl>
                                          <p:spTgt spid="15"/>
                                        </p:tgtEl>
                                      </p:cBhvr>
                                    </p:animEffect>
                                  </p:childTnLst>
                                </p:cTn>
                              </p:par>
                              <p:par>
                                <p:cTn id="11" presetID="22" presetClass="entr" presetSubtype="8" fill="hold" grpId="0" nodeType="withEffect">
                                  <p:stCondLst>
                                    <p:cond delay="125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850"/>
                                        <p:tgtEl>
                                          <p:spTgt spid="12"/>
                                        </p:tgtEl>
                                      </p:cBhvr>
                                    </p:animEffect>
                                  </p:childTnLst>
                                </p:cTn>
                              </p:par>
                            </p:childTnLst>
                          </p:cTn>
                        </p:par>
                        <p:par>
                          <p:cTn id="14" fill="hold">
                            <p:stCondLst>
                              <p:cond delay="2100"/>
                            </p:stCondLst>
                            <p:childTnLst>
                              <p:par>
                                <p:cTn id="15" presetID="22" presetClass="entr" presetSubtype="2" fill="hold"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par>
                          <p:cTn id="18" fill="hold">
                            <p:stCondLst>
                              <p:cond delay="3100"/>
                            </p:stCondLst>
                            <p:childTnLst>
                              <p:par>
                                <p:cTn id="19" presetID="22" presetClass="entr" presetSubtype="4" fill="hold" grpId="0" nodeType="afterEffect">
                                  <p:stCondLst>
                                    <p:cond delay="25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down)">
                                      <p:cBhvr>
                                        <p:cTn id="21" dur="75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1" grpId="0" build="p">
        <p:tmplLst>
          <p:tmpl lvl="1">
            <p:tnLst>
              <p:par>
                <p:cTn presetID="22" presetClass="entr" presetSubtype="4"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down)">
                      <p:cBhvr>
                        <p:cTn dur="750"/>
                        <p:tgtEl>
                          <p:spTgt spid="11"/>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02">
    <p:spTree>
      <p:nvGrpSpPr>
        <p:cNvPr id="1" name=""/>
        <p:cNvGrpSpPr/>
        <p:nvPr/>
      </p:nvGrpSpPr>
      <p:grpSpPr>
        <a:xfrm>
          <a:off x="0" y="0"/>
          <a:ext cx="0" cy="0"/>
          <a:chOff x="0" y="0"/>
          <a:chExt cx="0" cy="0"/>
        </a:xfrm>
      </p:grpSpPr>
      <p:sp>
        <p:nvSpPr>
          <p:cNvPr id="5" name="Rectangle 4"/>
          <p:cNvSpPr/>
          <p:nvPr userDrawn="1"/>
        </p:nvSpPr>
        <p:spPr>
          <a:xfrm rot="4500000">
            <a:off x="3336631" y="-4368382"/>
            <a:ext cx="2631272" cy="8924216"/>
          </a:xfrm>
          <a:custGeom>
            <a:avLst/>
            <a:gdLst>
              <a:gd name="connsiteX0" fmla="*/ 0 w 2819400"/>
              <a:gd name="connsiteY0" fmla="*/ 0 h 3962400"/>
              <a:gd name="connsiteX1" fmla="*/ 2819400 w 2819400"/>
              <a:gd name="connsiteY1" fmla="*/ 0 h 3962400"/>
              <a:gd name="connsiteX2" fmla="*/ 2819400 w 2819400"/>
              <a:gd name="connsiteY2" fmla="*/ 3962400 h 3962400"/>
              <a:gd name="connsiteX3" fmla="*/ 0 w 2819400"/>
              <a:gd name="connsiteY3" fmla="*/ 3962400 h 3962400"/>
              <a:gd name="connsiteX4" fmla="*/ 0 w 2819400"/>
              <a:gd name="connsiteY4" fmla="*/ 0 h 3962400"/>
              <a:gd name="connsiteX0" fmla="*/ 308344 w 3127744"/>
              <a:gd name="connsiteY0" fmla="*/ 0 h 3962400"/>
              <a:gd name="connsiteX1" fmla="*/ 3127744 w 3127744"/>
              <a:gd name="connsiteY1" fmla="*/ 0 h 3962400"/>
              <a:gd name="connsiteX2" fmla="*/ 3127744 w 3127744"/>
              <a:gd name="connsiteY2" fmla="*/ 3962400 h 3962400"/>
              <a:gd name="connsiteX3" fmla="*/ 0 w 3127744"/>
              <a:gd name="connsiteY3" fmla="*/ 3813544 h 3962400"/>
              <a:gd name="connsiteX4" fmla="*/ 308344 w 3127744"/>
              <a:gd name="connsiteY4" fmla="*/ 0 h 3962400"/>
              <a:gd name="connsiteX0" fmla="*/ 308344 w 3149009"/>
              <a:gd name="connsiteY0" fmla="*/ 0 h 3813544"/>
              <a:gd name="connsiteX1" fmla="*/ 3127744 w 3149009"/>
              <a:gd name="connsiteY1" fmla="*/ 0 h 3813544"/>
              <a:gd name="connsiteX2" fmla="*/ 3149009 w 3149009"/>
              <a:gd name="connsiteY2" fmla="*/ 3547730 h 3813544"/>
              <a:gd name="connsiteX3" fmla="*/ 0 w 3149009"/>
              <a:gd name="connsiteY3" fmla="*/ 3813544 h 3813544"/>
              <a:gd name="connsiteX4" fmla="*/ 308344 w 3149009"/>
              <a:gd name="connsiteY4" fmla="*/ 0 h 3813544"/>
              <a:gd name="connsiteX0" fmla="*/ 308344 w 3138376"/>
              <a:gd name="connsiteY0" fmla="*/ 0 h 3813544"/>
              <a:gd name="connsiteX1" fmla="*/ 3127744 w 3138376"/>
              <a:gd name="connsiteY1" fmla="*/ 0 h 3813544"/>
              <a:gd name="connsiteX2" fmla="*/ 3138376 w 3138376"/>
              <a:gd name="connsiteY2" fmla="*/ 3590261 h 3813544"/>
              <a:gd name="connsiteX3" fmla="*/ 0 w 3138376"/>
              <a:gd name="connsiteY3" fmla="*/ 3813544 h 3813544"/>
              <a:gd name="connsiteX4" fmla="*/ 308344 w 3138376"/>
              <a:gd name="connsiteY4" fmla="*/ 0 h 3813544"/>
              <a:gd name="connsiteX0" fmla="*/ 308344 w 3138376"/>
              <a:gd name="connsiteY0" fmla="*/ 0 h 3834809"/>
              <a:gd name="connsiteX1" fmla="*/ 3127744 w 3138376"/>
              <a:gd name="connsiteY1" fmla="*/ 0 h 3834809"/>
              <a:gd name="connsiteX2" fmla="*/ 3138376 w 3138376"/>
              <a:gd name="connsiteY2" fmla="*/ 3590261 h 3834809"/>
              <a:gd name="connsiteX3" fmla="*/ 0 w 3138376"/>
              <a:gd name="connsiteY3" fmla="*/ 3834809 h 3834809"/>
              <a:gd name="connsiteX4" fmla="*/ 308344 w 3138376"/>
              <a:gd name="connsiteY4" fmla="*/ 0 h 3834809"/>
              <a:gd name="connsiteX0" fmla="*/ 1382232 w 3138376"/>
              <a:gd name="connsiteY0" fmla="*/ 170120 h 3834809"/>
              <a:gd name="connsiteX1" fmla="*/ 3127744 w 3138376"/>
              <a:gd name="connsiteY1" fmla="*/ 0 h 3834809"/>
              <a:gd name="connsiteX2" fmla="*/ 3138376 w 3138376"/>
              <a:gd name="connsiteY2" fmla="*/ 3590261 h 3834809"/>
              <a:gd name="connsiteX3" fmla="*/ 0 w 3138376"/>
              <a:gd name="connsiteY3" fmla="*/ 3834809 h 3834809"/>
              <a:gd name="connsiteX4" fmla="*/ 1382232 w 3138376"/>
              <a:gd name="connsiteY4" fmla="*/ 170120 h 3834809"/>
              <a:gd name="connsiteX0" fmla="*/ 712381 w 3138376"/>
              <a:gd name="connsiteY0" fmla="*/ 0 h 3898605"/>
              <a:gd name="connsiteX1" fmla="*/ 3127744 w 3138376"/>
              <a:gd name="connsiteY1" fmla="*/ 63796 h 3898605"/>
              <a:gd name="connsiteX2" fmla="*/ 3138376 w 3138376"/>
              <a:gd name="connsiteY2" fmla="*/ 3654057 h 3898605"/>
              <a:gd name="connsiteX3" fmla="*/ 0 w 3138376"/>
              <a:gd name="connsiteY3" fmla="*/ 3898605 h 3898605"/>
              <a:gd name="connsiteX4" fmla="*/ 712381 w 3138376"/>
              <a:gd name="connsiteY4" fmla="*/ 0 h 3898605"/>
              <a:gd name="connsiteX0" fmla="*/ 712381 w 3138376"/>
              <a:gd name="connsiteY0" fmla="*/ 95693 h 3994298"/>
              <a:gd name="connsiteX1" fmla="*/ 2840665 w 3138376"/>
              <a:gd name="connsiteY1" fmla="*/ 0 h 3994298"/>
              <a:gd name="connsiteX2" fmla="*/ 3138376 w 3138376"/>
              <a:gd name="connsiteY2" fmla="*/ 3749750 h 3994298"/>
              <a:gd name="connsiteX3" fmla="*/ 0 w 3138376"/>
              <a:gd name="connsiteY3" fmla="*/ 3994298 h 3994298"/>
              <a:gd name="connsiteX4" fmla="*/ 712381 w 3138376"/>
              <a:gd name="connsiteY4" fmla="*/ 95693 h 3994298"/>
              <a:gd name="connsiteX0" fmla="*/ 712381 w 3180906"/>
              <a:gd name="connsiteY0" fmla="*/ 95693 h 3994298"/>
              <a:gd name="connsiteX1" fmla="*/ 2840665 w 3180906"/>
              <a:gd name="connsiteY1" fmla="*/ 0 h 3994298"/>
              <a:gd name="connsiteX2" fmla="*/ 3180906 w 3180906"/>
              <a:gd name="connsiteY2" fmla="*/ 3707220 h 3994298"/>
              <a:gd name="connsiteX3" fmla="*/ 0 w 3180906"/>
              <a:gd name="connsiteY3" fmla="*/ 3994298 h 3994298"/>
              <a:gd name="connsiteX4" fmla="*/ 712381 w 3180906"/>
              <a:gd name="connsiteY4" fmla="*/ 95693 h 3994298"/>
              <a:gd name="connsiteX0" fmla="*/ 1421279 w 3889804"/>
              <a:gd name="connsiteY0" fmla="*/ 95693 h 4275523"/>
              <a:gd name="connsiteX1" fmla="*/ 3549563 w 3889804"/>
              <a:gd name="connsiteY1" fmla="*/ 0 h 4275523"/>
              <a:gd name="connsiteX2" fmla="*/ 3889804 w 3889804"/>
              <a:gd name="connsiteY2" fmla="*/ 3707220 h 4275523"/>
              <a:gd name="connsiteX3" fmla="*/ 0 w 3889804"/>
              <a:gd name="connsiteY3" fmla="*/ 4275523 h 4275523"/>
              <a:gd name="connsiteX4" fmla="*/ 1421279 w 3889804"/>
              <a:gd name="connsiteY4" fmla="*/ 95693 h 4275523"/>
              <a:gd name="connsiteX0" fmla="*/ 1421279 w 3549563"/>
              <a:gd name="connsiteY0" fmla="*/ 95693 h 4275523"/>
              <a:gd name="connsiteX1" fmla="*/ 3549563 w 3549563"/>
              <a:gd name="connsiteY1" fmla="*/ 0 h 4275523"/>
              <a:gd name="connsiteX2" fmla="*/ 2680019 w 3549563"/>
              <a:gd name="connsiteY2" fmla="*/ 4076393 h 4275523"/>
              <a:gd name="connsiteX3" fmla="*/ 0 w 3549563"/>
              <a:gd name="connsiteY3" fmla="*/ 4275523 h 4275523"/>
              <a:gd name="connsiteX4" fmla="*/ 1421279 w 3549563"/>
              <a:gd name="connsiteY4" fmla="*/ 95693 h 4275523"/>
              <a:gd name="connsiteX0" fmla="*/ 2520934 w 3549563"/>
              <a:gd name="connsiteY0" fmla="*/ 214831 h 4275523"/>
              <a:gd name="connsiteX1" fmla="*/ 3549563 w 3549563"/>
              <a:gd name="connsiteY1" fmla="*/ 0 h 4275523"/>
              <a:gd name="connsiteX2" fmla="*/ 2680019 w 3549563"/>
              <a:gd name="connsiteY2" fmla="*/ 4076393 h 4275523"/>
              <a:gd name="connsiteX3" fmla="*/ 0 w 3549563"/>
              <a:gd name="connsiteY3" fmla="*/ 4275523 h 4275523"/>
              <a:gd name="connsiteX4" fmla="*/ 2520934 w 3549563"/>
              <a:gd name="connsiteY4" fmla="*/ 214831 h 4275523"/>
              <a:gd name="connsiteX0" fmla="*/ 2048594 w 3549563"/>
              <a:gd name="connsiteY0" fmla="*/ 662237 h 4275523"/>
              <a:gd name="connsiteX1" fmla="*/ 3549563 w 3549563"/>
              <a:gd name="connsiteY1" fmla="*/ 0 h 4275523"/>
              <a:gd name="connsiteX2" fmla="*/ 2680019 w 3549563"/>
              <a:gd name="connsiteY2" fmla="*/ 4076393 h 4275523"/>
              <a:gd name="connsiteX3" fmla="*/ 0 w 3549563"/>
              <a:gd name="connsiteY3" fmla="*/ 4275523 h 4275523"/>
              <a:gd name="connsiteX4" fmla="*/ 2048594 w 3549563"/>
              <a:gd name="connsiteY4" fmla="*/ 662237 h 4275523"/>
              <a:gd name="connsiteX0" fmla="*/ 2008790 w 3549563"/>
              <a:gd name="connsiteY0" fmla="*/ 693795 h 4275523"/>
              <a:gd name="connsiteX1" fmla="*/ 3549563 w 3549563"/>
              <a:gd name="connsiteY1" fmla="*/ 0 h 4275523"/>
              <a:gd name="connsiteX2" fmla="*/ 2680019 w 3549563"/>
              <a:gd name="connsiteY2" fmla="*/ 4076393 h 4275523"/>
              <a:gd name="connsiteX3" fmla="*/ 0 w 3549563"/>
              <a:gd name="connsiteY3" fmla="*/ 4275523 h 4275523"/>
              <a:gd name="connsiteX4" fmla="*/ 2008790 w 3549563"/>
              <a:gd name="connsiteY4" fmla="*/ 693795 h 4275523"/>
              <a:gd name="connsiteX0" fmla="*/ 2019060 w 3559833"/>
              <a:gd name="connsiteY0" fmla="*/ 693795 h 4274215"/>
              <a:gd name="connsiteX1" fmla="*/ 3559833 w 3559833"/>
              <a:gd name="connsiteY1" fmla="*/ 0 h 4274215"/>
              <a:gd name="connsiteX2" fmla="*/ 2690289 w 3559833"/>
              <a:gd name="connsiteY2" fmla="*/ 4076393 h 4274215"/>
              <a:gd name="connsiteX3" fmla="*/ 0 w 3559833"/>
              <a:gd name="connsiteY3" fmla="*/ 4274215 h 4274215"/>
              <a:gd name="connsiteX4" fmla="*/ 2019060 w 3559833"/>
              <a:gd name="connsiteY4" fmla="*/ 693795 h 4274215"/>
              <a:gd name="connsiteX0" fmla="*/ 2019060 w 2796331"/>
              <a:gd name="connsiteY0" fmla="*/ 0 h 3580420"/>
              <a:gd name="connsiteX1" fmla="*/ 2796331 w 2796331"/>
              <a:gd name="connsiteY1" fmla="*/ 328748 h 3580420"/>
              <a:gd name="connsiteX2" fmla="*/ 2690289 w 2796331"/>
              <a:gd name="connsiteY2" fmla="*/ 3382598 h 3580420"/>
              <a:gd name="connsiteX3" fmla="*/ 0 w 2796331"/>
              <a:gd name="connsiteY3" fmla="*/ 3580420 h 3580420"/>
              <a:gd name="connsiteX4" fmla="*/ 2019060 w 2796331"/>
              <a:gd name="connsiteY4" fmla="*/ 0 h 3580420"/>
              <a:gd name="connsiteX0" fmla="*/ 2019060 w 2796331"/>
              <a:gd name="connsiteY0" fmla="*/ 0 h 3580420"/>
              <a:gd name="connsiteX1" fmla="*/ 2796331 w 2796331"/>
              <a:gd name="connsiteY1" fmla="*/ 328748 h 3580420"/>
              <a:gd name="connsiteX2" fmla="*/ 2053731 w 2796331"/>
              <a:gd name="connsiteY2" fmla="*/ 3223027 h 3580420"/>
              <a:gd name="connsiteX3" fmla="*/ 0 w 2796331"/>
              <a:gd name="connsiteY3" fmla="*/ 3580420 h 3580420"/>
              <a:gd name="connsiteX4" fmla="*/ 2019060 w 2796331"/>
              <a:gd name="connsiteY4" fmla="*/ 0 h 3580420"/>
              <a:gd name="connsiteX0" fmla="*/ 2019060 w 2542523"/>
              <a:gd name="connsiteY0" fmla="*/ 0 h 3580420"/>
              <a:gd name="connsiteX1" fmla="*/ 2542523 w 2542523"/>
              <a:gd name="connsiteY1" fmla="*/ 212696 h 3580420"/>
              <a:gd name="connsiteX2" fmla="*/ 2053731 w 2542523"/>
              <a:gd name="connsiteY2" fmla="*/ 3223027 h 3580420"/>
              <a:gd name="connsiteX3" fmla="*/ 0 w 2542523"/>
              <a:gd name="connsiteY3" fmla="*/ 3580420 h 3580420"/>
              <a:gd name="connsiteX4" fmla="*/ 2019060 w 2542523"/>
              <a:gd name="connsiteY4" fmla="*/ 0 h 3580420"/>
              <a:gd name="connsiteX0" fmla="*/ 2019060 w 2542523"/>
              <a:gd name="connsiteY0" fmla="*/ 0 h 3580420"/>
              <a:gd name="connsiteX1" fmla="*/ 2542523 w 2542523"/>
              <a:gd name="connsiteY1" fmla="*/ 212696 h 3580420"/>
              <a:gd name="connsiteX2" fmla="*/ 1772406 w 2542523"/>
              <a:gd name="connsiteY2" fmla="*/ 3155797 h 3580420"/>
              <a:gd name="connsiteX3" fmla="*/ 0 w 2542523"/>
              <a:gd name="connsiteY3" fmla="*/ 3580420 h 3580420"/>
              <a:gd name="connsiteX4" fmla="*/ 2019060 w 2542523"/>
              <a:gd name="connsiteY4" fmla="*/ 0 h 3580420"/>
              <a:gd name="connsiteX0" fmla="*/ 2019060 w 2741108"/>
              <a:gd name="connsiteY0" fmla="*/ 588773 h 4169193"/>
              <a:gd name="connsiteX1" fmla="*/ 2741108 w 2741108"/>
              <a:gd name="connsiteY1" fmla="*/ 0 h 4169193"/>
              <a:gd name="connsiteX2" fmla="*/ 1772406 w 2741108"/>
              <a:gd name="connsiteY2" fmla="*/ 3744570 h 4169193"/>
              <a:gd name="connsiteX3" fmla="*/ 0 w 2741108"/>
              <a:gd name="connsiteY3" fmla="*/ 4169193 h 4169193"/>
              <a:gd name="connsiteX4" fmla="*/ 2019060 w 2741108"/>
              <a:gd name="connsiteY4" fmla="*/ 588773 h 4169193"/>
              <a:gd name="connsiteX0" fmla="*/ 2358281 w 2741108"/>
              <a:gd name="connsiteY0" fmla="*/ 0 h 4201763"/>
              <a:gd name="connsiteX1" fmla="*/ 2741108 w 2741108"/>
              <a:gd name="connsiteY1" fmla="*/ 32570 h 4201763"/>
              <a:gd name="connsiteX2" fmla="*/ 1772406 w 2741108"/>
              <a:gd name="connsiteY2" fmla="*/ 3777140 h 4201763"/>
              <a:gd name="connsiteX3" fmla="*/ 0 w 2741108"/>
              <a:gd name="connsiteY3" fmla="*/ 4201763 h 4201763"/>
              <a:gd name="connsiteX4" fmla="*/ 2358281 w 2741108"/>
              <a:gd name="connsiteY4" fmla="*/ 0 h 4201763"/>
              <a:gd name="connsiteX0" fmla="*/ 2358281 w 2738356"/>
              <a:gd name="connsiteY0" fmla="*/ 0 h 4201763"/>
              <a:gd name="connsiteX1" fmla="*/ 2738356 w 2738356"/>
              <a:gd name="connsiteY1" fmla="*/ 37452 h 4201763"/>
              <a:gd name="connsiteX2" fmla="*/ 1772406 w 2738356"/>
              <a:gd name="connsiteY2" fmla="*/ 3777140 h 4201763"/>
              <a:gd name="connsiteX3" fmla="*/ 0 w 2738356"/>
              <a:gd name="connsiteY3" fmla="*/ 4201763 h 4201763"/>
              <a:gd name="connsiteX4" fmla="*/ 2358281 w 2738356"/>
              <a:gd name="connsiteY4" fmla="*/ 0 h 4201763"/>
              <a:gd name="connsiteX0" fmla="*/ 2358281 w 2740371"/>
              <a:gd name="connsiteY0" fmla="*/ 0 h 4201763"/>
              <a:gd name="connsiteX1" fmla="*/ 2740371 w 2740371"/>
              <a:gd name="connsiteY1" fmla="*/ 53407 h 4201763"/>
              <a:gd name="connsiteX2" fmla="*/ 1772406 w 2740371"/>
              <a:gd name="connsiteY2" fmla="*/ 3777140 h 4201763"/>
              <a:gd name="connsiteX3" fmla="*/ 0 w 2740371"/>
              <a:gd name="connsiteY3" fmla="*/ 4201763 h 4201763"/>
              <a:gd name="connsiteX4" fmla="*/ 2358281 w 2740371"/>
              <a:gd name="connsiteY4" fmla="*/ 0 h 4201763"/>
              <a:gd name="connsiteX0" fmla="*/ 2358281 w 2751378"/>
              <a:gd name="connsiteY0" fmla="*/ 0 h 4201763"/>
              <a:gd name="connsiteX1" fmla="*/ 2751378 w 2751378"/>
              <a:gd name="connsiteY1" fmla="*/ 33878 h 4201763"/>
              <a:gd name="connsiteX2" fmla="*/ 1772406 w 2751378"/>
              <a:gd name="connsiteY2" fmla="*/ 3777140 h 4201763"/>
              <a:gd name="connsiteX3" fmla="*/ 0 w 2751378"/>
              <a:gd name="connsiteY3" fmla="*/ 4201763 h 4201763"/>
              <a:gd name="connsiteX4" fmla="*/ 2358281 w 2751378"/>
              <a:gd name="connsiteY4" fmla="*/ 0 h 4201763"/>
              <a:gd name="connsiteX0" fmla="*/ 2358281 w 2743122"/>
              <a:gd name="connsiteY0" fmla="*/ 0 h 4201763"/>
              <a:gd name="connsiteX1" fmla="*/ 2743122 w 2743122"/>
              <a:gd name="connsiteY1" fmla="*/ 48525 h 4201763"/>
              <a:gd name="connsiteX2" fmla="*/ 1772406 w 2743122"/>
              <a:gd name="connsiteY2" fmla="*/ 3777140 h 4201763"/>
              <a:gd name="connsiteX3" fmla="*/ 0 w 2743122"/>
              <a:gd name="connsiteY3" fmla="*/ 4201763 h 4201763"/>
              <a:gd name="connsiteX4" fmla="*/ 2358281 w 2743122"/>
              <a:gd name="connsiteY4" fmla="*/ 0 h 4201763"/>
              <a:gd name="connsiteX0" fmla="*/ 2358281 w 2658208"/>
              <a:gd name="connsiteY0" fmla="*/ 0 h 4201763"/>
              <a:gd name="connsiteX1" fmla="*/ 2658208 w 2658208"/>
              <a:gd name="connsiteY1" fmla="*/ 42942 h 4201763"/>
              <a:gd name="connsiteX2" fmla="*/ 1772406 w 2658208"/>
              <a:gd name="connsiteY2" fmla="*/ 3777140 h 4201763"/>
              <a:gd name="connsiteX3" fmla="*/ 0 w 2658208"/>
              <a:gd name="connsiteY3" fmla="*/ 4201763 h 4201763"/>
              <a:gd name="connsiteX4" fmla="*/ 2358281 w 2658208"/>
              <a:gd name="connsiteY4" fmla="*/ 0 h 4201763"/>
              <a:gd name="connsiteX0" fmla="*/ 2358281 w 2666464"/>
              <a:gd name="connsiteY0" fmla="*/ 0 h 4201763"/>
              <a:gd name="connsiteX1" fmla="*/ 2666464 w 2666464"/>
              <a:gd name="connsiteY1" fmla="*/ 28296 h 4201763"/>
              <a:gd name="connsiteX2" fmla="*/ 1772406 w 2666464"/>
              <a:gd name="connsiteY2" fmla="*/ 3777140 h 4201763"/>
              <a:gd name="connsiteX3" fmla="*/ 0 w 2666464"/>
              <a:gd name="connsiteY3" fmla="*/ 4201763 h 4201763"/>
              <a:gd name="connsiteX4" fmla="*/ 2358281 w 2666464"/>
              <a:gd name="connsiteY4" fmla="*/ 0 h 4201763"/>
              <a:gd name="connsiteX0" fmla="*/ 2358281 w 2658208"/>
              <a:gd name="connsiteY0" fmla="*/ 0 h 4201763"/>
              <a:gd name="connsiteX1" fmla="*/ 2658208 w 2658208"/>
              <a:gd name="connsiteY1" fmla="*/ 42942 h 4201763"/>
              <a:gd name="connsiteX2" fmla="*/ 1772406 w 2658208"/>
              <a:gd name="connsiteY2" fmla="*/ 3777140 h 4201763"/>
              <a:gd name="connsiteX3" fmla="*/ 0 w 2658208"/>
              <a:gd name="connsiteY3" fmla="*/ 4201763 h 4201763"/>
              <a:gd name="connsiteX4" fmla="*/ 2358281 w 2658208"/>
              <a:gd name="connsiteY4" fmla="*/ 0 h 4201763"/>
              <a:gd name="connsiteX0" fmla="*/ 2358281 w 2666464"/>
              <a:gd name="connsiteY0" fmla="*/ 0 h 4201763"/>
              <a:gd name="connsiteX1" fmla="*/ 2666464 w 2666464"/>
              <a:gd name="connsiteY1" fmla="*/ 28296 h 4201763"/>
              <a:gd name="connsiteX2" fmla="*/ 1772406 w 2666464"/>
              <a:gd name="connsiteY2" fmla="*/ 3777140 h 4201763"/>
              <a:gd name="connsiteX3" fmla="*/ 0 w 2666464"/>
              <a:gd name="connsiteY3" fmla="*/ 4201763 h 4201763"/>
              <a:gd name="connsiteX4" fmla="*/ 2358281 w 2666464"/>
              <a:gd name="connsiteY4" fmla="*/ 0 h 4201763"/>
              <a:gd name="connsiteX0" fmla="*/ 2358281 w 2647939"/>
              <a:gd name="connsiteY0" fmla="*/ 0 h 4201763"/>
              <a:gd name="connsiteX1" fmla="*/ 2647939 w 2647939"/>
              <a:gd name="connsiteY1" fmla="*/ 41634 h 4201763"/>
              <a:gd name="connsiteX2" fmla="*/ 1772406 w 2647939"/>
              <a:gd name="connsiteY2" fmla="*/ 3777140 h 4201763"/>
              <a:gd name="connsiteX3" fmla="*/ 0 w 2647939"/>
              <a:gd name="connsiteY3" fmla="*/ 4201763 h 4201763"/>
              <a:gd name="connsiteX4" fmla="*/ 2358281 w 2647939"/>
              <a:gd name="connsiteY4" fmla="*/ 0 h 4201763"/>
              <a:gd name="connsiteX0" fmla="*/ 2358281 w 2666465"/>
              <a:gd name="connsiteY0" fmla="*/ 0 h 4201763"/>
              <a:gd name="connsiteX1" fmla="*/ 2666465 w 2666465"/>
              <a:gd name="connsiteY1" fmla="*/ 28296 h 4201763"/>
              <a:gd name="connsiteX2" fmla="*/ 1772406 w 2666465"/>
              <a:gd name="connsiteY2" fmla="*/ 3777140 h 4201763"/>
              <a:gd name="connsiteX3" fmla="*/ 0 w 2666465"/>
              <a:gd name="connsiteY3" fmla="*/ 4201763 h 4201763"/>
              <a:gd name="connsiteX4" fmla="*/ 2358281 w 2666465"/>
              <a:gd name="connsiteY4" fmla="*/ 0 h 4201763"/>
              <a:gd name="connsiteX0" fmla="*/ 2358281 w 2658210"/>
              <a:gd name="connsiteY0" fmla="*/ 0 h 4201763"/>
              <a:gd name="connsiteX1" fmla="*/ 2658210 w 2658210"/>
              <a:gd name="connsiteY1" fmla="*/ 42942 h 4201763"/>
              <a:gd name="connsiteX2" fmla="*/ 1772406 w 2658210"/>
              <a:gd name="connsiteY2" fmla="*/ 3777140 h 4201763"/>
              <a:gd name="connsiteX3" fmla="*/ 0 w 2658210"/>
              <a:gd name="connsiteY3" fmla="*/ 4201763 h 4201763"/>
              <a:gd name="connsiteX4" fmla="*/ 2358281 w 2658210"/>
              <a:gd name="connsiteY4" fmla="*/ 0 h 4201763"/>
              <a:gd name="connsiteX0" fmla="*/ 2358281 w 2632903"/>
              <a:gd name="connsiteY0" fmla="*/ 0 h 4201763"/>
              <a:gd name="connsiteX1" fmla="*/ 2632903 w 2632903"/>
              <a:gd name="connsiteY1" fmla="*/ 29253 h 4201763"/>
              <a:gd name="connsiteX2" fmla="*/ 1772406 w 2632903"/>
              <a:gd name="connsiteY2" fmla="*/ 3777140 h 4201763"/>
              <a:gd name="connsiteX3" fmla="*/ 0 w 2632903"/>
              <a:gd name="connsiteY3" fmla="*/ 4201763 h 4201763"/>
              <a:gd name="connsiteX4" fmla="*/ 2358281 w 2632903"/>
              <a:gd name="connsiteY4" fmla="*/ 0 h 4201763"/>
              <a:gd name="connsiteX0" fmla="*/ 2358281 w 2630151"/>
              <a:gd name="connsiteY0" fmla="*/ 0 h 4201763"/>
              <a:gd name="connsiteX1" fmla="*/ 2630151 w 2630151"/>
              <a:gd name="connsiteY1" fmla="*/ 34135 h 4201763"/>
              <a:gd name="connsiteX2" fmla="*/ 1772406 w 2630151"/>
              <a:gd name="connsiteY2" fmla="*/ 3777140 h 4201763"/>
              <a:gd name="connsiteX3" fmla="*/ 0 w 2630151"/>
              <a:gd name="connsiteY3" fmla="*/ 4201763 h 4201763"/>
              <a:gd name="connsiteX4" fmla="*/ 2358281 w 2630151"/>
              <a:gd name="connsiteY4" fmla="*/ 0 h 4201763"/>
              <a:gd name="connsiteX0" fmla="*/ 2358281 w 3967703"/>
              <a:gd name="connsiteY0" fmla="*/ 0 h 4201763"/>
              <a:gd name="connsiteX1" fmla="*/ 3967704 w 3967703"/>
              <a:gd name="connsiteY1" fmla="*/ 39655 h 4201763"/>
              <a:gd name="connsiteX2" fmla="*/ 1772406 w 3967703"/>
              <a:gd name="connsiteY2" fmla="*/ 3777140 h 4201763"/>
              <a:gd name="connsiteX3" fmla="*/ 0 w 3967703"/>
              <a:gd name="connsiteY3" fmla="*/ 4201763 h 4201763"/>
              <a:gd name="connsiteX4" fmla="*/ 2358281 w 3967703"/>
              <a:gd name="connsiteY4" fmla="*/ 0 h 4201763"/>
              <a:gd name="connsiteX0" fmla="*/ 3610995 w 3967705"/>
              <a:gd name="connsiteY0" fmla="*/ 0 h 4196694"/>
              <a:gd name="connsiteX1" fmla="*/ 3967704 w 3967705"/>
              <a:gd name="connsiteY1" fmla="*/ 34586 h 4196694"/>
              <a:gd name="connsiteX2" fmla="*/ 1772406 w 3967705"/>
              <a:gd name="connsiteY2" fmla="*/ 3772071 h 4196694"/>
              <a:gd name="connsiteX3" fmla="*/ 0 w 3967705"/>
              <a:gd name="connsiteY3" fmla="*/ 4196694 h 4196694"/>
              <a:gd name="connsiteX4" fmla="*/ 3610995 w 3967705"/>
              <a:gd name="connsiteY4" fmla="*/ 0 h 4196694"/>
              <a:gd name="connsiteX0" fmla="*/ 3566761 w 3967703"/>
              <a:gd name="connsiteY0" fmla="*/ 0 h 4242292"/>
              <a:gd name="connsiteX1" fmla="*/ 3967704 w 3967703"/>
              <a:gd name="connsiteY1" fmla="*/ 80184 h 4242292"/>
              <a:gd name="connsiteX2" fmla="*/ 1772406 w 3967703"/>
              <a:gd name="connsiteY2" fmla="*/ 3817669 h 4242292"/>
              <a:gd name="connsiteX3" fmla="*/ 0 w 3967703"/>
              <a:gd name="connsiteY3" fmla="*/ 4242292 h 4242292"/>
              <a:gd name="connsiteX4" fmla="*/ 3566761 w 3967703"/>
              <a:gd name="connsiteY4" fmla="*/ 0 h 424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703" h="4242292">
                <a:moveTo>
                  <a:pt x="3566761" y="0"/>
                </a:moveTo>
                <a:lnTo>
                  <a:pt x="3967704" y="80184"/>
                </a:lnTo>
                <a:lnTo>
                  <a:pt x="1772406" y="3817669"/>
                </a:lnTo>
                <a:lnTo>
                  <a:pt x="0" y="4242292"/>
                </a:lnTo>
                <a:lnTo>
                  <a:pt x="3566761"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userDrawn="1"/>
        </p:nvSpPr>
        <p:spPr>
          <a:xfrm rot="5340000">
            <a:off x="7281016" y="-1065447"/>
            <a:ext cx="335924" cy="3141354"/>
          </a:xfrm>
          <a:custGeom>
            <a:avLst/>
            <a:gdLst>
              <a:gd name="connsiteX0" fmla="*/ 0 w 1600200"/>
              <a:gd name="connsiteY0" fmla="*/ 1371600 h 1371600"/>
              <a:gd name="connsiteX1" fmla="*/ 800100 w 1600200"/>
              <a:gd name="connsiteY1" fmla="*/ 0 h 1371600"/>
              <a:gd name="connsiteX2" fmla="*/ 1600200 w 1600200"/>
              <a:gd name="connsiteY2" fmla="*/ 1371600 h 1371600"/>
              <a:gd name="connsiteX3" fmla="*/ 0 w 1600200"/>
              <a:gd name="connsiteY3" fmla="*/ 1371600 h 1371600"/>
              <a:gd name="connsiteX0" fmla="*/ 0 w 1695893"/>
              <a:gd name="connsiteY0" fmla="*/ 31897 h 1371600"/>
              <a:gd name="connsiteX1" fmla="*/ 895793 w 1695893"/>
              <a:gd name="connsiteY1" fmla="*/ 0 h 1371600"/>
              <a:gd name="connsiteX2" fmla="*/ 1695893 w 1695893"/>
              <a:gd name="connsiteY2" fmla="*/ 1371600 h 1371600"/>
              <a:gd name="connsiteX3" fmla="*/ 0 w 1695893"/>
              <a:gd name="connsiteY3" fmla="*/ 31897 h 1371600"/>
              <a:gd name="connsiteX0" fmla="*/ 0 w 895793"/>
              <a:gd name="connsiteY0" fmla="*/ 31897 h 1424763"/>
              <a:gd name="connsiteX1" fmla="*/ 895793 w 895793"/>
              <a:gd name="connsiteY1" fmla="*/ 0 h 1424763"/>
              <a:gd name="connsiteX2" fmla="*/ 196702 w 895793"/>
              <a:gd name="connsiteY2" fmla="*/ 1424763 h 1424763"/>
              <a:gd name="connsiteX3" fmla="*/ 0 w 895793"/>
              <a:gd name="connsiteY3" fmla="*/ 31897 h 1424763"/>
              <a:gd name="connsiteX0" fmla="*/ 0 w 831997"/>
              <a:gd name="connsiteY0" fmla="*/ 31897 h 1424763"/>
              <a:gd name="connsiteX1" fmla="*/ 831997 w 831997"/>
              <a:gd name="connsiteY1" fmla="*/ 0 h 1424763"/>
              <a:gd name="connsiteX2" fmla="*/ 132906 w 831997"/>
              <a:gd name="connsiteY2" fmla="*/ 1424763 h 1424763"/>
              <a:gd name="connsiteX3" fmla="*/ 0 w 831997"/>
              <a:gd name="connsiteY3" fmla="*/ 31897 h 1424763"/>
              <a:gd name="connsiteX0" fmla="*/ 0 w 576816"/>
              <a:gd name="connsiteY0" fmla="*/ 0 h 1392866"/>
              <a:gd name="connsiteX1" fmla="*/ 576816 w 576816"/>
              <a:gd name="connsiteY1" fmla="*/ 265815 h 1392866"/>
              <a:gd name="connsiteX2" fmla="*/ 132906 w 576816"/>
              <a:gd name="connsiteY2" fmla="*/ 1392866 h 1392866"/>
              <a:gd name="connsiteX3" fmla="*/ 0 w 576816"/>
              <a:gd name="connsiteY3" fmla="*/ 0 h 1392866"/>
              <a:gd name="connsiteX0" fmla="*/ 0 w 555551"/>
              <a:gd name="connsiteY0" fmla="*/ 0 h 1392866"/>
              <a:gd name="connsiteX1" fmla="*/ 555551 w 555551"/>
              <a:gd name="connsiteY1" fmla="*/ 233917 h 1392866"/>
              <a:gd name="connsiteX2" fmla="*/ 132906 w 555551"/>
              <a:gd name="connsiteY2" fmla="*/ 1392866 h 1392866"/>
              <a:gd name="connsiteX3" fmla="*/ 0 w 555551"/>
              <a:gd name="connsiteY3" fmla="*/ 0 h 1392866"/>
              <a:gd name="connsiteX0" fmla="*/ 0 w 510377"/>
              <a:gd name="connsiteY0" fmla="*/ 0 h 1392866"/>
              <a:gd name="connsiteX1" fmla="*/ 510377 w 510377"/>
              <a:gd name="connsiteY1" fmla="*/ 357431 h 1392866"/>
              <a:gd name="connsiteX2" fmla="*/ 132906 w 510377"/>
              <a:gd name="connsiteY2" fmla="*/ 1392866 h 1392866"/>
              <a:gd name="connsiteX3" fmla="*/ 0 w 510377"/>
              <a:gd name="connsiteY3" fmla="*/ 0 h 1392866"/>
              <a:gd name="connsiteX0" fmla="*/ 0 w 510377"/>
              <a:gd name="connsiteY0" fmla="*/ 0 h 2965717"/>
              <a:gd name="connsiteX1" fmla="*/ 510377 w 510377"/>
              <a:gd name="connsiteY1" fmla="*/ 357431 h 2965717"/>
              <a:gd name="connsiteX2" fmla="*/ 244106 w 510377"/>
              <a:gd name="connsiteY2" fmla="*/ 2965717 h 2965717"/>
              <a:gd name="connsiteX3" fmla="*/ 0 w 510377"/>
              <a:gd name="connsiteY3" fmla="*/ 0 h 2965717"/>
              <a:gd name="connsiteX0" fmla="*/ 0 w 596084"/>
              <a:gd name="connsiteY0" fmla="*/ 0 h 2964577"/>
              <a:gd name="connsiteX1" fmla="*/ 596084 w 596084"/>
              <a:gd name="connsiteY1" fmla="*/ 356291 h 2964577"/>
              <a:gd name="connsiteX2" fmla="*/ 329813 w 596084"/>
              <a:gd name="connsiteY2" fmla="*/ 2964577 h 2964577"/>
              <a:gd name="connsiteX3" fmla="*/ 0 w 596084"/>
              <a:gd name="connsiteY3" fmla="*/ 0 h 2964577"/>
              <a:gd name="connsiteX0" fmla="*/ 0 w 620429"/>
              <a:gd name="connsiteY0" fmla="*/ 0 h 2964577"/>
              <a:gd name="connsiteX1" fmla="*/ 620429 w 620429"/>
              <a:gd name="connsiteY1" fmla="*/ 15257 h 2964577"/>
              <a:gd name="connsiteX2" fmla="*/ 329813 w 620429"/>
              <a:gd name="connsiteY2" fmla="*/ 2964577 h 2964577"/>
              <a:gd name="connsiteX3" fmla="*/ 0 w 620429"/>
              <a:gd name="connsiteY3" fmla="*/ 0 h 2964577"/>
              <a:gd name="connsiteX0" fmla="*/ 0 w 626517"/>
              <a:gd name="connsiteY0" fmla="*/ 0 h 2992406"/>
              <a:gd name="connsiteX1" fmla="*/ 626517 w 626517"/>
              <a:gd name="connsiteY1" fmla="*/ 43086 h 2992406"/>
              <a:gd name="connsiteX2" fmla="*/ 335901 w 626517"/>
              <a:gd name="connsiteY2" fmla="*/ 2992406 h 2992406"/>
              <a:gd name="connsiteX3" fmla="*/ 0 w 626517"/>
              <a:gd name="connsiteY3" fmla="*/ 0 h 2992406"/>
              <a:gd name="connsiteX0" fmla="*/ 0 w 648784"/>
              <a:gd name="connsiteY0" fmla="*/ 0 h 2987067"/>
              <a:gd name="connsiteX1" fmla="*/ 648784 w 648784"/>
              <a:gd name="connsiteY1" fmla="*/ 37747 h 2987067"/>
              <a:gd name="connsiteX2" fmla="*/ 358168 w 648784"/>
              <a:gd name="connsiteY2" fmla="*/ 2987067 h 2987067"/>
              <a:gd name="connsiteX3" fmla="*/ 0 w 648784"/>
              <a:gd name="connsiteY3" fmla="*/ 0 h 2987067"/>
              <a:gd name="connsiteX0" fmla="*/ 0 w 659358"/>
              <a:gd name="connsiteY0" fmla="*/ 0 h 2987785"/>
              <a:gd name="connsiteX1" fmla="*/ 659358 w 659358"/>
              <a:gd name="connsiteY1" fmla="*/ 38465 h 2987785"/>
              <a:gd name="connsiteX2" fmla="*/ 368742 w 659358"/>
              <a:gd name="connsiteY2" fmla="*/ 2987785 h 2987785"/>
              <a:gd name="connsiteX3" fmla="*/ 0 w 659358"/>
              <a:gd name="connsiteY3" fmla="*/ 0 h 2987785"/>
              <a:gd name="connsiteX0" fmla="*/ 0 w 669932"/>
              <a:gd name="connsiteY0" fmla="*/ 0 h 2988504"/>
              <a:gd name="connsiteX1" fmla="*/ 669932 w 669932"/>
              <a:gd name="connsiteY1" fmla="*/ 39184 h 2988504"/>
              <a:gd name="connsiteX2" fmla="*/ 379316 w 669932"/>
              <a:gd name="connsiteY2" fmla="*/ 2988504 h 2988504"/>
              <a:gd name="connsiteX3" fmla="*/ 0 w 669932"/>
              <a:gd name="connsiteY3" fmla="*/ 0 h 2988504"/>
              <a:gd name="connsiteX0" fmla="*/ 0 w 669932"/>
              <a:gd name="connsiteY0" fmla="*/ 0 h 3330566"/>
              <a:gd name="connsiteX1" fmla="*/ 669932 w 669932"/>
              <a:gd name="connsiteY1" fmla="*/ 39184 h 3330566"/>
              <a:gd name="connsiteX2" fmla="*/ 269265 w 669932"/>
              <a:gd name="connsiteY2" fmla="*/ 3330566 h 3330566"/>
              <a:gd name="connsiteX3" fmla="*/ 0 w 669932"/>
              <a:gd name="connsiteY3" fmla="*/ 0 h 3330566"/>
              <a:gd name="connsiteX0" fmla="*/ 0 w 595920"/>
              <a:gd name="connsiteY0" fmla="*/ 0 h 3325535"/>
              <a:gd name="connsiteX1" fmla="*/ 595920 w 595920"/>
              <a:gd name="connsiteY1" fmla="*/ 34153 h 3325535"/>
              <a:gd name="connsiteX2" fmla="*/ 195253 w 595920"/>
              <a:gd name="connsiteY2" fmla="*/ 3325535 h 3325535"/>
              <a:gd name="connsiteX3" fmla="*/ 0 w 595920"/>
              <a:gd name="connsiteY3" fmla="*/ 0 h 3325535"/>
              <a:gd name="connsiteX0" fmla="*/ 0 w 595920"/>
              <a:gd name="connsiteY0" fmla="*/ 0 h 3050121"/>
              <a:gd name="connsiteX1" fmla="*/ 595920 w 595920"/>
              <a:gd name="connsiteY1" fmla="*/ 34153 h 3050121"/>
              <a:gd name="connsiteX2" fmla="*/ 176663 w 595920"/>
              <a:gd name="connsiteY2" fmla="*/ 3050121 h 3050121"/>
              <a:gd name="connsiteX3" fmla="*/ 0 w 595920"/>
              <a:gd name="connsiteY3" fmla="*/ 0 h 3050121"/>
              <a:gd name="connsiteX0" fmla="*/ 0 w 595920"/>
              <a:gd name="connsiteY0" fmla="*/ 0 h 2953079"/>
              <a:gd name="connsiteX1" fmla="*/ 595920 w 595920"/>
              <a:gd name="connsiteY1" fmla="*/ 34153 h 2953079"/>
              <a:gd name="connsiteX2" fmla="*/ 160640 w 595920"/>
              <a:gd name="connsiteY2" fmla="*/ 2953079 h 2953079"/>
              <a:gd name="connsiteX3" fmla="*/ 0 w 595920"/>
              <a:gd name="connsiteY3" fmla="*/ 0 h 2953079"/>
              <a:gd name="connsiteX0" fmla="*/ 0 w 574773"/>
              <a:gd name="connsiteY0" fmla="*/ 0 h 2951641"/>
              <a:gd name="connsiteX1" fmla="*/ 574773 w 574773"/>
              <a:gd name="connsiteY1" fmla="*/ 32715 h 2951641"/>
              <a:gd name="connsiteX2" fmla="*/ 139493 w 574773"/>
              <a:gd name="connsiteY2" fmla="*/ 2951641 h 2951641"/>
              <a:gd name="connsiteX3" fmla="*/ 0 w 574773"/>
              <a:gd name="connsiteY3" fmla="*/ 0 h 2951641"/>
              <a:gd name="connsiteX0" fmla="*/ 0 w 585346"/>
              <a:gd name="connsiteY0" fmla="*/ 0 h 2952360"/>
              <a:gd name="connsiteX1" fmla="*/ 585346 w 585346"/>
              <a:gd name="connsiteY1" fmla="*/ 33434 h 2952360"/>
              <a:gd name="connsiteX2" fmla="*/ 150066 w 585346"/>
              <a:gd name="connsiteY2" fmla="*/ 2952360 h 2952360"/>
              <a:gd name="connsiteX3" fmla="*/ 0 w 585346"/>
              <a:gd name="connsiteY3" fmla="*/ 0 h 2952360"/>
              <a:gd name="connsiteX0" fmla="*/ 0 w 648786"/>
              <a:gd name="connsiteY0" fmla="*/ 0 h 2956673"/>
              <a:gd name="connsiteX1" fmla="*/ 648786 w 648786"/>
              <a:gd name="connsiteY1" fmla="*/ 37747 h 2956673"/>
              <a:gd name="connsiteX2" fmla="*/ 213506 w 648786"/>
              <a:gd name="connsiteY2" fmla="*/ 2956673 h 2956673"/>
              <a:gd name="connsiteX3" fmla="*/ 0 w 648786"/>
              <a:gd name="connsiteY3" fmla="*/ 0 h 2956673"/>
              <a:gd name="connsiteX0" fmla="*/ 0 w 647665"/>
              <a:gd name="connsiteY0" fmla="*/ 0 h 2956673"/>
              <a:gd name="connsiteX1" fmla="*/ 647665 w 647665"/>
              <a:gd name="connsiteY1" fmla="*/ 44525 h 2956673"/>
              <a:gd name="connsiteX2" fmla="*/ 213506 w 647665"/>
              <a:gd name="connsiteY2" fmla="*/ 2956673 h 2956673"/>
              <a:gd name="connsiteX3" fmla="*/ 0 w 647665"/>
              <a:gd name="connsiteY3" fmla="*/ 0 h 2956673"/>
              <a:gd name="connsiteX0" fmla="*/ 0 w 648787"/>
              <a:gd name="connsiteY0" fmla="*/ 0 h 2949896"/>
              <a:gd name="connsiteX1" fmla="*/ 648787 w 648787"/>
              <a:gd name="connsiteY1" fmla="*/ 37748 h 2949896"/>
              <a:gd name="connsiteX2" fmla="*/ 214628 w 648787"/>
              <a:gd name="connsiteY2" fmla="*/ 2949896 h 2949896"/>
              <a:gd name="connsiteX3" fmla="*/ 0 w 648787"/>
              <a:gd name="connsiteY3" fmla="*/ 0 h 2949896"/>
              <a:gd name="connsiteX0" fmla="*/ 0 w 615947"/>
              <a:gd name="connsiteY0" fmla="*/ 0 h 2949896"/>
              <a:gd name="connsiteX1" fmla="*/ 615947 w 615947"/>
              <a:gd name="connsiteY1" fmla="*/ 42369 h 2949896"/>
              <a:gd name="connsiteX2" fmla="*/ 214628 w 615947"/>
              <a:gd name="connsiteY2" fmla="*/ 2949896 h 2949896"/>
              <a:gd name="connsiteX3" fmla="*/ 0 w 615947"/>
              <a:gd name="connsiteY3" fmla="*/ 0 h 2949896"/>
              <a:gd name="connsiteX0" fmla="*/ 0 w 477373"/>
              <a:gd name="connsiteY0" fmla="*/ 0 h 2949896"/>
              <a:gd name="connsiteX1" fmla="*/ 477373 w 477373"/>
              <a:gd name="connsiteY1" fmla="*/ 39803 h 2949896"/>
              <a:gd name="connsiteX2" fmla="*/ 214628 w 477373"/>
              <a:gd name="connsiteY2" fmla="*/ 2949896 h 2949896"/>
              <a:gd name="connsiteX3" fmla="*/ 0 w 477373"/>
              <a:gd name="connsiteY3" fmla="*/ 0 h 2949896"/>
              <a:gd name="connsiteX0" fmla="*/ 0 w 741708"/>
              <a:gd name="connsiteY0" fmla="*/ 0 h 2949896"/>
              <a:gd name="connsiteX1" fmla="*/ 741708 w 741708"/>
              <a:gd name="connsiteY1" fmla="*/ 57771 h 2949896"/>
              <a:gd name="connsiteX2" fmla="*/ 214628 w 741708"/>
              <a:gd name="connsiteY2" fmla="*/ 2949896 h 2949896"/>
              <a:gd name="connsiteX3" fmla="*/ 0 w 741708"/>
              <a:gd name="connsiteY3" fmla="*/ 0 h 2949896"/>
              <a:gd name="connsiteX0" fmla="*/ 0 w 1050575"/>
              <a:gd name="connsiteY0" fmla="*/ 0 h 2949896"/>
              <a:gd name="connsiteX1" fmla="*/ 1050575 w 1050575"/>
              <a:gd name="connsiteY1" fmla="*/ 65059 h 2949896"/>
              <a:gd name="connsiteX2" fmla="*/ 214628 w 1050575"/>
              <a:gd name="connsiteY2" fmla="*/ 2949896 h 2949896"/>
              <a:gd name="connsiteX3" fmla="*/ 0 w 1050575"/>
              <a:gd name="connsiteY3" fmla="*/ 0 h 2949896"/>
              <a:gd name="connsiteX0" fmla="*/ 0 w 1102320"/>
              <a:gd name="connsiteY0" fmla="*/ 0 h 2949896"/>
              <a:gd name="connsiteX1" fmla="*/ 1102320 w 1102320"/>
              <a:gd name="connsiteY1" fmla="*/ 75430 h 2949896"/>
              <a:gd name="connsiteX2" fmla="*/ 214628 w 1102320"/>
              <a:gd name="connsiteY2" fmla="*/ 2949896 h 2949896"/>
              <a:gd name="connsiteX3" fmla="*/ 0 w 1102320"/>
              <a:gd name="connsiteY3" fmla="*/ 0 h 2949896"/>
              <a:gd name="connsiteX0" fmla="*/ 0 w 545820"/>
              <a:gd name="connsiteY0" fmla="*/ 0 h 2949896"/>
              <a:gd name="connsiteX1" fmla="*/ 545820 w 545820"/>
              <a:gd name="connsiteY1" fmla="*/ 1888122 h 2949896"/>
              <a:gd name="connsiteX2" fmla="*/ 214628 w 545820"/>
              <a:gd name="connsiteY2" fmla="*/ 2949896 h 2949896"/>
              <a:gd name="connsiteX3" fmla="*/ 0 w 545820"/>
              <a:gd name="connsiteY3" fmla="*/ 0 h 2949896"/>
              <a:gd name="connsiteX0" fmla="*/ 0 w 471130"/>
              <a:gd name="connsiteY0" fmla="*/ 0 h 2949896"/>
              <a:gd name="connsiteX1" fmla="*/ 471130 w 471130"/>
              <a:gd name="connsiteY1" fmla="*/ 142185 h 2949896"/>
              <a:gd name="connsiteX2" fmla="*/ 214628 w 471130"/>
              <a:gd name="connsiteY2" fmla="*/ 2949896 h 2949896"/>
              <a:gd name="connsiteX3" fmla="*/ 0 w 471130"/>
              <a:gd name="connsiteY3" fmla="*/ 0 h 2949896"/>
              <a:gd name="connsiteX0" fmla="*/ 0 w 503813"/>
              <a:gd name="connsiteY0" fmla="*/ 0 h 2949896"/>
              <a:gd name="connsiteX1" fmla="*/ 503813 w 503813"/>
              <a:gd name="connsiteY1" fmla="*/ 267775 h 2949896"/>
              <a:gd name="connsiteX2" fmla="*/ 214628 w 503813"/>
              <a:gd name="connsiteY2" fmla="*/ 2949896 h 2949896"/>
              <a:gd name="connsiteX3" fmla="*/ 0 w 503813"/>
              <a:gd name="connsiteY3" fmla="*/ 0 h 2949896"/>
              <a:gd name="connsiteX0" fmla="*/ 0 w 503813"/>
              <a:gd name="connsiteY0" fmla="*/ 0 h 2938403"/>
              <a:gd name="connsiteX1" fmla="*/ 503813 w 503813"/>
              <a:gd name="connsiteY1" fmla="*/ 267775 h 2938403"/>
              <a:gd name="connsiteX2" fmla="*/ 191088 w 503813"/>
              <a:gd name="connsiteY2" fmla="*/ 2938403 h 2938403"/>
              <a:gd name="connsiteX3" fmla="*/ 0 w 503813"/>
              <a:gd name="connsiteY3" fmla="*/ 0 h 2938403"/>
              <a:gd name="connsiteX0" fmla="*/ 0 w 351115"/>
              <a:gd name="connsiteY0" fmla="*/ 0 h 2938403"/>
              <a:gd name="connsiteX1" fmla="*/ 351115 w 351115"/>
              <a:gd name="connsiteY1" fmla="*/ 176404 h 2938403"/>
              <a:gd name="connsiteX2" fmla="*/ 191088 w 351115"/>
              <a:gd name="connsiteY2" fmla="*/ 2938403 h 2938403"/>
              <a:gd name="connsiteX3" fmla="*/ 0 w 351115"/>
              <a:gd name="connsiteY3" fmla="*/ 0 h 2938403"/>
              <a:gd name="connsiteX0" fmla="*/ 0 w 433934"/>
              <a:gd name="connsiteY0" fmla="*/ 0 h 2938403"/>
              <a:gd name="connsiteX1" fmla="*/ 433934 w 433934"/>
              <a:gd name="connsiteY1" fmla="*/ 1466493 h 2938403"/>
              <a:gd name="connsiteX2" fmla="*/ 191088 w 433934"/>
              <a:gd name="connsiteY2" fmla="*/ 2938403 h 2938403"/>
              <a:gd name="connsiteX3" fmla="*/ 0 w 433934"/>
              <a:gd name="connsiteY3" fmla="*/ 0 h 2938403"/>
              <a:gd name="connsiteX0" fmla="*/ 0 w 501505"/>
              <a:gd name="connsiteY0" fmla="*/ 0 h 2938403"/>
              <a:gd name="connsiteX1" fmla="*/ 501505 w 501505"/>
              <a:gd name="connsiteY1" fmla="*/ 2300830 h 2938403"/>
              <a:gd name="connsiteX2" fmla="*/ 191088 w 501505"/>
              <a:gd name="connsiteY2" fmla="*/ 2938403 h 2938403"/>
              <a:gd name="connsiteX3" fmla="*/ 0 w 501505"/>
              <a:gd name="connsiteY3" fmla="*/ 0 h 2938403"/>
              <a:gd name="connsiteX0" fmla="*/ 0 w 335924"/>
              <a:gd name="connsiteY0" fmla="*/ 0 h 2938403"/>
              <a:gd name="connsiteX1" fmla="*/ 335924 w 335924"/>
              <a:gd name="connsiteY1" fmla="*/ 353912 h 2938403"/>
              <a:gd name="connsiteX2" fmla="*/ 191088 w 335924"/>
              <a:gd name="connsiteY2" fmla="*/ 2938403 h 2938403"/>
              <a:gd name="connsiteX3" fmla="*/ 0 w 335924"/>
              <a:gd name="connsiteY3" fmla="*/ 0 h 2938403"/>
            </a:gdLst>
            <a:ahLst/>
            <a:cxnLst>
              <a:cxn ang="0">
                <a:pos x="connsiteX0" y="connsiteY0"/>
              </a:cxn>
              <a:cxn ang="0">
                <a:pos x="connsiteX1" y="connsiteY1"/>
              </a:cxn>
              <a:cxn ang="0">
                <a:pos x="connsiteX2" y="connsiteY2"/>
              </a:cxn>
              <a:cxn ang="0">
                <a:pos x="connsiteX3" y="connsiteY3"/>
              </a:cxn>
            </a:cxnLst>
            <a:rect l="l" t="t" r="r" b="b"/>
            <a:pathLst>
              <a:path w="335924" h="2938403">
                <a:moveTo>
                  <a:pt x="0" y="0"/>
                </a:moveTo>
                <a:lnTo>
                  <a:pt x="335924" y="353912"/>
                </a:lnTo>
                <a:lnTo>
                  <a:pt x="191088" y="2938403"/>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5"/>
          <p:cNvSpPr/>
          <p:nvPr userDrawn="1"/>
        </p:nvSpPr>
        <p:spPr>
          <a:xfrm rot="3232384">
            <a:off x="-255265" y="204454"/>
            <a:ext cx="1378893" cy="727939"/>
          </a:xfrm>
          <a:custGeom>
            <a:avLst/>
            <a:gdLst>
              <a:gd name="connsiteX0" fmla="*/ 0 w 1600200"/>
              <a:gd name="connsiteY0" fmla="*/ 1371600 h 1371600"/>
              <a:gd name="connsiteX1" fmla="*/ 800100 w 1600200"/>
              <a:gd name="connsiteY1" fmla="*/ 0 h 1371600"/>
              <a:gd name="connsiteX2" fmla="*/ 1600200 w 1600200"/>
              <a:gd name="connsiteY2" fmla="*/ 1371600 h 1371600"/>
              <a:gd name="connsiteX3" fmla="*/ 0 w 1600200"/>
              <a:gd name="connsiteY3" fmla="*/ 1371600 h 1371600"/>
              <a:gd name="connsiteX0" fmla="*/ 0 w 1695893"/>
              <a:gd name="connsiteY0" fmla="*/ 31897 h 1371600"/>
              <a:gd name="connsiteX1" fmla="*/ 895793 w 1695893"/>
              <a:gd name="connsiteY1" fmla="*/ 0 h 1371600"/>
              <a:gd name="connsiteX2" fmla="*/ 1695893 w 1695893"/>
              <a:gd name="connsiteY2" fmla="*/ 1371600 h 1371600"/>
              <a:gd name="connsiteX3" fmla="*/ 0 w 1695893"/>
              <a:gd name="connsiteY3" fmla="*/ 31897 h 1371600"/>
              <a:gd name="connsiteX0" fmla="*/ 0 w 895793"/>
              <a:gd name="connsiteY0" fmla="*/ 31897 h 1424763"/>
              <a:gd name="connsiteX1" fmla="*/ 895793 w 895793"/>
              <a:gd name="connsiteY1" fmla="*/ 0 h 1424763"/>
              <a:gd name="connsiteX2" fmla="*/ 196702 w 895793"/>
              <a:gd name="connsiteY2" fmla="*/ 1424763 h 1424763"/>
              <a:gd name="connsiteX3" fmla="*/ 0 w 895793"/>
              <a:gd name="connsiteY3" fmla="*/ 31897 h 1424763"/>
              <a:gd name="connsiteX0" fmla="*/ 0 w 831997"/>
              <a:gd name="connsiteY0" fmla="*/ 31897 h 1424763"/>
              <a:gd name="connsiteX1" fmla="*/ 831997 w 831997"/>
              <a:gd name="connsiteY1" fmla="*/ 0 h 1424763"/>
              <a:gd name="connsiteX2" fmla="*/ 132906 w 831997"/>
              <a:gd name="connsiteY2" fmla="*/ 1424763 h 1424763"/>
              <a:gd name="connsiteX3" fmla="*/ 0 w 831997"/>
              <a:gd name="connsiteY3" fmla="*/ 31897 h 1424763"/>
              <a:gd name="connsiteX0" fmla="*/ 0 w 576816"/>
              <a:gd name="connsiteY0" fmla="*/ 0 h 1392866"/>
              <a:gd name="connsiteX1" fmla="*/ 576816 w 576816"/>
              <a:gd name="connsiteY1" fmla="*/ 265815 h 1392866"/>
              <a:gd name="connsiteX2" fmla="*/ 132906 w 576816"/>
              <a:gd name="connsiteY2" fmla="*/ 1392866 h 1392866"/>
              <a:gd name="connsiteX3" fmla="*/ 0 w 576816"/>
              <a:gd name="connsiteY3" fmla="*/ 0 h 1392866"/>
              <a:gd name="connsiteX0" fmla="*/ 0 w 555551"/>
              <a:gd name="connsiteY0" fmla="*/ 0 h 1392866"/>
              <a:gd name="connsiteX1" fmla="*/ 555551 w 555551"/>
              <a:gd name="connsiteY1" fmla="*/ 233917 h 1392866"/>
              <a:gd name="connsiteX2" fmla="*/ 132906 w 555551"/>
              <a:gd name="connsiteY2" fmla="*/ 1392866 h 1392866"/>
              <a:gd name="connsiteX3" fmla="*/ 0 w 555551"/>
              <a:gd name="connsiteY3" fmla="*/ 0 h 1392866"/>
              <a:gd name="connsiteX0" fmla="*/ 0 w 2097271"/>
              <a:gd name="connsiteY0" fmla="*/ 861237 h 1158949"/>
              <a:gd name="connsiteX1" fmla="*/ 2097271 w 2097271"/>
              <a:gd name="connsiteY1" fmla="*/ 0 h 1158949"/>
              <a:gd name="connsiteX2" fmla="*/ 1674626 w 2097271"/>
              <a:gd name="connsiteY2" fmla="*/ 1158949 h 1158949"/>
              <a:gd name="connsiteX3" fmla="*/ 0 w 2097271"/>
              <a:gd name="connsiteY3" fmla="*/ 861237 h 1158949"/>
              <a:gd name="connsiteX0" fmla="*/ 0 w 2490676"/>
              <a:gd name="connsiteY0" fmla="*/ 191386 h 489098"/>
              <a:gd name="connsiteX1" fmla="*/ 2490676 w 2490676"/>
              <a:gd name="connsiteY1" fmla="*/ 0 h 489098"/>
              <a:gd name="connsiteX2" fmla="*/ 1674626 w 2490676"/>
              <a:gd name="connsiteY2" fmla="*/ 489098 h 489098"/>
              <a:gd name="connsiteX3" fmla="*/ 0 w 2490676"/>
              <a:gd name="connsiteY3" fmla="*/ 191386 h 489098"/>
              <a:gd name="connsiteX0" fmla="*/ 0 w 2490676"/>
              <a:gd name="connsiteY0" fmla="*/ 191386 h 1084522"/>
              <a:gd name="connsiteX1" fmla="*/ 2490676 w 2490676"/>
              <a:gd name="connsiteY1" fmla="*/ 0 h 1084522"/>
              <a:gd name="connsiteX2" fmla="*/ 2099929 w 2490676"/>
              <a:gd name="connsiteY2" fmla="*/ 1084522 h 1084522"/>
              <a:gd name="connsiteX3" fmla="*/ 0 w 2490676"/>
              <a:gd name="connsiteY3" fmla="*/ 191386 h 1084522"/>
              <a:gd name="connsiteX0" fmla="*/ 0 w 2533206"/>
              <a:gd name="connsiteY0" fmla="*/ 212651 h 1105787"/>
              <a:gd name="connsiteX1" fmla="*/ 2533206 w 2533206"/>
              <a:gd name="connsiteY1" fmla="*/ 0 h 1105787"/>
              <a:gd name="connsiteX2" fmla="*/ 2099929 w 2533206"/>
              <a:gd name="connsiteY2" fmla="*/ 1105787 h 1105787"/>
              <a:gd name="connsiteX3" fmla="*/ 0 w 2533206"/>
              <a:gd name="connsiteY3" fmla="*/ 212651 h 1105787"/>
              <a:gd name="connsiteX0" fmla="*/ 0 w 2458778"/>
              <a:gd name="connsiteY0" fmla="*/ 223284 h 1105787"/>
              <a:gd name="connsiteX1" fmla="*/ 2458778 w 2458778"/>
              <a:gd name="connsiteY1" fmla="*/ 0 h 1105787"/>
              <a:gd name="connsiteX2" fmla="*/ 2025501 w 2458778"/>
              <a:gd name="connsiteY2" fmla="*/ 1105787 h 1105787"/>
              <a:gd name="connsiteX3" fmla="*/ 0 w 2458778"/>
              <a:gd name="connsiteY3" fmla="*/ 223284 h 1105787"/>
              <a:gd name="connsiteX0" fmla="*/ 0 w 2458778"/>
              <a:gd name="connsiteY0" fmla="*/ 223284 h 935024"/>
              <a:gd name="connsiteX1" fmla="*/ 2458778 w 2458778"/>
              <a:gd name="connsiteY1" fmla="*/ 0 h 935024"/>
              <a:gd name="connsiteX2" fmla="*/ 925914 w 2458778"/>
              <a:gd name="connsiteY2" fmla="*/ 935024 h 935024"/>
              <a:gd name="connsiteX3" fmla="*/ 0 w 2458778"/>
              <a:gd name="connsiteY3" fmla="*/ 223284 h 935024"/>
              <a:gd name="connsiteX0" fmla="*/ 0 w 1804392"/>
              <a:gd name="connsiteY0" fmla="*/ 174391 h 886131"/>
              <a:gd name="connsiteX1" fmla="*/ 1804392 w 1804392"/>
              <a:gd name="connsiteY1" fmla="*/ 0 h 886131"/>
              <a:gd name="connsiteX2" fmla="*/ 925914 w 1804392"/>
              <a:gd name="connsiteY2" fmla="*/ 886131 h 886131"/>
              <a:gd name="connsiteX3" fmla="*/ 0 w 1804392"/>
              <a:gd name="connsiteY3" fmla="*/ 174391 h 886131"/>
              <a:gd name="connsiteX0" fmla="*/ 0 w 1855231"/>
              <a:gd name="connsiteY0" fmla="*/ 189938 h 886131"/>
              <a:gd name="connsiteX1" fmla="*/ 1855231 w 1855231"/>
              <a:gd name="connsiteY1" fmla="*/ 0 h 886131"/>
              <a:gd name="connsiteX2" fmla="*/ 976753 w 1855231"/>
              <a:gd name="connsiteY2" fmla="*/ 886131 h 886131"/>
              <a:gd name="connsiteX3" fmla="*/ 0 w 1855231"/>
              <a:gd name="connsiteY3" fmla="*/ 189938 h 886131"/>
              <a:gd name="connsiteX0" fmla="*/ 0 w 1889583"/>
              <a:gd name="connsiteY0" fmla="*/ 164863 h 886131"/>
              <a:gd name="connsiteX1" fmla="*/ 1889583 w 1889583"/>
              <a:gd name="connsiteY1" fmla="*/ 0 h 886131"/>
              <a:gd name="connsiteX2" fmla="*/ 1011105 w 1889583"/>
              <a:gd name="connsiteY2" fmla="*/ 886131 h 886131"/>
              <a:gd name="connsiteX3" fmla="*/ 0 w 1889583"/>
              <a:gd name="connsiteY3" fmla="*/ 164863 h 886131"/>
              <a:gd name="connsiteX0" fmla="*/ 0 w 1874727"/>
              <a:gd name="connsiteY0" fmla="*/ 162544 h 886131"/>
              <a:gd name="connsiteX1" fmla="*/ 1874727 w 1874727"/>
              <a:gd name="connsiteY1" fmla="*/ 0 h 886131"/>
              <a:gd name="connsiteX2" fmla="*/ 996249 w 1874727"/>
              <a:gd name="connsiteY2" fmla="*/ 886131 h 886131"/>
              <a:gd name="connsiteX3" fmla="*/ 0 w 1874727"/>
              <a:gd name="connsiteY3" fmla="*/ 162544 h 886131"/>
              <a:gd name="connsiteX0" fmla="*/ 0 w 1893532"/>
              <a:gd name="connsiteY0" fmla="*/ 188308 h 911895"/>
              <a:gd name="connsiteX1" fmla="*/ 1893532 w 1893532"/>
              <a:gd name="connsiteY1" fmla="*/ 0 h 911895"/>
              <a:gd name="connsiteX2" fmla="*/ 996249 w 1893532"/>
              <a:gd name="connsiteY2" fmla="*/ 911895 h 911895"/>
              <a:gd name="connsiteX3" fmla="*/ 0 w 1893532"/>
              <a:gd name="connsiteY3" fmla="*/ 188308 h 911895"/>
              <a:gd name="connsiteX0" fmla="*/ 0 w 1893532"/>
              <a:gd name="connsiteY0" fmla="*/ 188308 h 705028"/>
              <a:gd name="connsiteX1" fmla="*/ 1893532 w 1893532"/>
              <a:gd name="connsiteY1" fmla="*/ 0 h 705028"/>
              <a:gd name="connsiteX2" fmla="*/ 712843 w 1893532"/>
              <a:gd name="connsiteY2" fmla="*/ 705028 h 705028"/>
              <a:gd name="connsiteX3" fmla="*/ 0 w 1893532"/>
              <a:gd name="connsiteY3" fmla="*/ 188308 h 705028"/>
              <a:gd name="connsiteX0" fmla="*/ 0 w 1887263"/>
              <a:gd name="connsiteY0" fmla="*/ 179720 h 705028"/>
              <a:gd name="connsiteX1" fmla="*/ 1887263 w 1887263"/>
              <a:gd name="connsiteY1" fmla="*/ 0 h 705028"/>
              <a:gd name="connsiteX2" fmla="*/ 706574 w 1887263"/>
              <a:gd name="connsiteY2" fmla="*/ 705028 h 705028"/>
              <a:gd name="connsiteX3" fmla="*/ 0 w 1887263"/>
              <a:gd name="connsiteY3" fmla="*/ 179720 h 705028"/>
              <a:gd name="connsiteX0" fmla="*/ 0 w 1443190"/>
              <a:gd name="connsiteY0" fmla="*/ 148441 h 673749"/>
              <a:gd name="connsiteX1" fmla="*/ 1443190 w 1443190"/>
              <a:gd name="connsiteY1" fmla="*/ 0 h 673749"/>
              <a:gd name="connsiteX2" fmla="*/ 706574 w 1443190"/>
              <a:gd name="connsiteY2" fmla="*/ 673749 h 673749"/>
              <a:gd name="connsiteX3" fmla="*/ 0 w 1443190"/>
              <a:gd name="connsiteY3" fmla="*/ 148441 h 673749"/>
              <a:gd name="connsiteX0" fmla="*/ 0 w 1419746"/>
              <a:gd name="connsiteY0" fmla="*/ 152391 h 677699"/>
              <a:gd name="connsiteX1" fmla="*/ 1419746 w 1419746"/>
              <a:gd name="connsiteY1" fmla="*/ 0 h 677699"/>
              <a:gd name="connsiteX2" fmla="*/ 706574 w 1419746"/>
              <a:gd name="connsiteY2" fmla="*/ 677699 h 677699"/>
              <a:gd name="connsiteX3" fmla="*/ 0 w 1419746"/>
              <a:gd name="connsiteY3" fmla="*/ 152391 h 677699"/>
              <a:gd name="connsiteX0" fmla="*/ 0 w 1434602"/>
              <a:gd name="connsiteY0" fmla="*/ 154710 h 677699"/>
              <a:gd name="connsiteX1" fmla="*/ 1434602 w 1434602"/>
              <a:gd name="connsiteY1" fmla="*/ 0 h 677699"/>
              <a:gd name="connsiteX2" fmla="*/ 721430 w 1434602"/>
              <a:gd name="connsiteY2" fmla="*/ 677699 h 677699"/>
              <a:gd name="connsiteX3" fmla="*/ 0 w 1434602"/>
              <a:gd name="connsiteY3" fmla="*/ 154710 h 677699"/>
              <a:gd name="connsiteX0" fmla="*/ 0 w 1434602"/>
              <a:gd name="connsiteY0" fmla="*/ 154710 h 1091434"/>
              <a:gd name="connsiteX1" fmla="*/ 1434602 w 1434602"/>
              <a:gd name="connsiteY1" fmla="*/ 0 h 1091434"/>
              <a:gd name="connsiteX2" fmla="*/ 1288241 w 1434602"/>
              <a:gd name="connsiteY2" fmla="*/ 1091434 h 1091434"/>
              <a:gd name="connsiteX3" fmla="*/ 0 w 1434602"/>
              <a:gd name="connsiteY3" fmla="*/ 154710 h 1091434"/>
              <a:gd name="connsiteX0" fmla="*/ 0 w 1449459"/>
              <a:gd name="connsiteY0" fmla="*/ 157030 h 1093754"/>
              <a:gd name="connsiteX1" fmla="*/ 1449459 w 1449459"/>
              <a:gd name="connsiteY1" fmla="*/ 0 h 1093754"/>
              <a:gd name="connsiteX2" fmla="*/ 1288241 w 1449459"/>
              <a:gd name="connsiteY2" fmla="*/ 1093754 h 1093754"/>
              <a:gd name="connsiteX3" fmla="*/ 0 w 1449459"/>
              <a:gd name="connsiteY3" fmla="*/ 157030 h 1093754"/>
              <a:gd name="connsiteX0" fmla="*/ 0 w 1434740"/>
              <a:gd name="connsiteY0" fmla="*/ 154711 h 1093754"/>
              <a:gd name="connsiteX1" fmla="*/ 1434740 w 1434740"/>
              <a:gd name="connsiteY1" fmla="*/ 0 h 1093754"/>
              <a:gd name="connsiteX2" fmla="*/ 1273522 w 1434740"/>
              <a:gd name="connsiteY2" fmla="*/ 1093754 h 1093754"/>
              <a:gd name="connsiteX3" fmla="*/ 0 w 1434740"/>
              <a:gd name="connsiteY3" fmla="*/ 154711 h 1093754"/>
              <a:gd name="connsiteX0" fmla="*/ 0 w 1434740"/>
              <a:gd name="connsiteY0" fmla="*/ 154711 h 1125097"/>
              <a:gd name="connsiteX1" fmla="*/ 1434740 w 1434740"/>
              <a:gd name="connsiteY1" fmla="*/ 0 h 1125097"/>
              <a:gd name="connsiteX2" fmla="*/ 1316063 w 1434740"/>
              <a:gd name="connsiteY2" fmla="*/ 1125097 h 1125097"/>
              <a:gd name="connsiteX3" fmla="*/ 0 w 1434740"/>
              <a:gd name="connsiteY3" fmla="*/ 154711 h 1125097"/>
              <a:gd name="connsiteX0" fmla="*/ 0 w 1474984"/>
              <a:gd name="connsiteY0" fmla="*/ 138225 h 1125097"/>
              <a:gd name="connsiteX1" fmla="*/ 1474984 w 1474984"/>
              <a:gd name="connsiteY1" fmla="*/ 0 h 1125097"/>
              <a:gd name="connsiteX2" fmla="*/ 1356307 w 1474984"/>
              <a:gd name="connsiteY2" fmla="*/ 1125097 h 1125097"/>
              <a:gd name="connsiteX3" fmla="*/ 0 w 1474984"/>
              <a:gd name="connsiteY3" fmla="*/ 138225 h 1125097"/>
              <a:gd name="connsiteX0" fmla="*/ 0 w 1366093"/>
              <a:gd name="connsiteY0" fmla="*/ 404318 h 1391190"/>
              <a:gd name="connsiteX1" fmla="*/ 1366093 w 1366093"/>
              <a:gd name="connsiteY1" fmla="*/ 0 h 1391190"/>
              <a:gd name="connsiteX2" fmla="*/ 1356307 w 1366093"/>
              <a:gd name="connsiteY2" fmla="*/ 1391190 h 1391190"/>
              <a:gd name="connsiteX3" fmla="*/ 0 w 1366093"/>
              <a:gd name="connsiteY3" fmla="*/ 404318 h 1391190"/>
              <a:gd name="connsiteX0" fmla="*/ 0 w 1366093"/>
              <a:gd name="connsiteY0" fmla="*/ 404318 h 1190031"/>
              <a:gd name="connsiteX1" fmla="*/ 1366093 w 1366093"/>
              <a:gd name="connsiteY1" fmla="*/ 0 h 1190031"/>
              <a:gd name="connsiteX2" fmla="*/ 1083278 w 1366093"/>
              <a:gd name="connsiteY2" fmla="*/ 1190031 h 1190031"/>
              <a:gd name="connsiteX3" fmla="*/ 0 w 1366093"/>
              <a:gd name="connsiteY3" fmla="*/ 404318 h 1190031"/>
              <a:gd name="connsiteX0" fmla="*/ 0 w 1366093"/>
              <a:gd name="connsiteY0" fmla="*/ 404318 h 727939"/>
              <a:gd name="connsiteX1" fmla="*/ 1366093 w 1366093"/>
              <a:gd name="connsiteY1" fmla="*/ 0 h 727939"/>
              <a:gd name="connsiteX2" fmla="*/ 456093 w 1366093"/>
              <a:gd name="connsiteY2" fmla="*/ 727939 h 727939"/>
              <a:gd name="connsiteX3" fmla="*/ 0 w 1366093"/>
              <a:gd name="connsiteY3" fmla="*/ 404318 h 727939"/>
            </a:gdLst>
            <a:ahLst/>
            <a:cxnLst>
              <a:cxn ang="0">
                <a:pos x="connsiteX0" y="connsiteY0"/>
              </a:cxn>
              <a:cxn ang="0">
                <a:pos x="connsiteX1" y="connsiteY1"/>
              </a:cxn>
              <a:cxn ang="0">
                <a:pos x="connsiteX2" y="connsiteY2"/>
              </a:cxn>
              <a:cxn ang="0">
                <a:pos x="connsiteX3" y="connsiteY3"/>
              </a:cxn>
            </a:cxnLst>
            <a:rect l="l" t="t" r="r" b="b"/>
            <a:pathLst>
              <a:path w="1366093" h="727939">
                <a:moveTo>
                  <a:pt x="0" y="404318"/>
                </a:moveTo>
                <a:lnTo>
                  <a:pt x="1366093" y="0"/>
                </a:lnTo>
                <a:lnTo>
                  <a:pt x="456093" y="727939"/>
                </a:lnTo>
                <a:lnTo>
                  <a:pt x="0" y="40431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7"/>
          <p:cNvSpPr>
            <a:spLocks noGrp="1"/>
          </p:cNvSpPr>
          <p:nvPr>
            <p:ph type="body" sz="quarter" idx="19" hasCustomPrompt="1"/>
          </p:nvPr>
        </p:nvSpPr>
        <p:spPr>
          <a:xfrm>
            <a:off x="4499992" y="895350"/>
            <a:ext cx="4228688" cy="457200"/>
          </a:xfrm>
          <a:prstGeom prst="rect">
            <a:avLst/>
          </a:prstGeom>
        </p:spPr>
        <p:txBody>
          <a:bodyPr/>
          <a:lstStyle>
            <a:lvl1pPr marL="0" indent="0" algn="r">
              <a:buNone/>
              <a:defRPr sz="2800" b="0" spc="-150" baseline="0">
                <a:solidFill>
                  <a:srgbClr val="EB2429"/>
                </a:solidFill>
              </a:defRPr>
            </a:lvl1pPr>
          </a:lstStyle>
          <a:p>
            <a:pPr lvl="0"/>
            <a:r>
              <a:rPr lang="en-US" dirty="0"/>
              <a:t>CONTENT 02</a:t>
            </a:r>
          </a:p>
        </p:txBody>
      </p:sp>
      <p:sp>
        <p:nvSpPr>
          <p:cNvPr id="9"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1767919"/>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750"/>
                                        <p:tgtEl>
                                          <p:spTgt spid="5"/>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750"/>
                                        <p:tgtEl>
                                          <p:spTgt spid="7"/>
                                        </p:tgtEl>
                                      </p:cBhvr>
                                    </p:animEffect>
                                  </p:childTnLst>
                                </p:cTn>
                              </p:par>
                            </p:childTnLst>
                          </p:cTn>
                        </p:par>
                        <p:par>
                          <p:cTn id="11" fill="hold">
                            <p:stCondLst>
                              <p:cond delay="1250"/>
                            </p:stCondLst>
                            <p:childTnLst>
                              <p:par>
                                <p:cTn id="12" presetID="22" presetClass="entr" presetSubtype="2"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750"/>
                                        <p:tgtEl>
                                          <p:spTgt spid="6"/>
                                        </p:tgtEl>
                                      </p:cBhvr>
                                    </p:animEffect>
                                  </p:childTnLst>
                                </p:cTn>
                              </p:par>
                            </p:childTnLst>
                          </p:cTn>
                        </p:par>
                        <p:par>
                          <p:cTn id="15" fill="hold">
                            <p:stCondLst>
                              <p:cond delay="2000"/>
                            </p:stCondLst>
                            <p:childTnLst>
                              <p:par>
                                <p:cTn id="16" presetID="22" presetClass="entr" presetSubtype="4" fill="hold" grpId="0" nodeType="afterEffect">
                                  <p:stCondLst>
                                    <p:cond delay="25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down)">
                                      <p:cBhvr>
                                        <p:cTn id="18" dur="75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6" grpId="0" build="p">
        <p:tmplLst>
          <p:tmpl lvl="1">
            <p:tnLst>
              <p:par>
                <p:cTn presetID="22" presetClass="entr" presetSubtype="4"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wipe(down)">
                      <p:cBhvr>
                        <p:cTn dur="750"/>
                        <p:tgtEl>
                          <p:spTgt spid="16"/>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pact">
    <p:spTree>
      <p:nvGrpSpPr>
        <p:cNvPr id="1" name=""/>
        <p:cNvGrpSpPr/>
        <p:nvPr/>
      </p:nvGrpSpPr>
      <p:grpSpPr>
        <a:xfrm>
          <a:off x="0" y="0"/>
          <a:ext cx="0" cy="0"/>
          <a:chOff x="0" y="0"/>
          <a:chExt cx="0" cy="0"/>
        </a:xfrm>
      </p:grpSpPr>
      <p:sp>
        <p:nvSpPr>
          <p:cNvPr id="13"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5" name="Rectangle 4"/>
          <p:cNvSpPr/>
          <p:nvPr userDrawn="1"/>
        </p:nvSpPr>
        <p:spPr>
          <a:xfrm>
            <a:off x="5364088" y="1"/>
            <a:ext cx="3784464" cy="5143824"/>
          </a:xfrm>
          <a:custGeom>
            <a:avLst/>
            <a:gdLst>
              <a:gd name="connsiteX0" fmla="*/ 0 w 4572002"/>
              <a:gd name="connsiteY0" fmla="*/ 0 h 5143500"/>
              <a:gd name="connsiteX1" fmla="*/ 4572002 w 4572002"/>
              <a:gd name="connsiteY1" fmla="*/ 0 h 5143500"/>
              <a:gd name="connsiteX2" fmla="*/ 4572002 w 4572002"/>
              <a:gd name="connsiteY2" fmla="*/ 5143500 h 5143500"/>
              <a:gd name="connsiteX3" fmla="*/ 0 w 4572002"/>
              <a:gd name="connsiteY3" fmla="*/ 5143500 h 5143500"/>
              <a:gd name="connsiteX4" fmla="*/ 0 w 4572002"/>
              <a:gd name="connsiteY4" fmla="*/ 0 h 5143500"/>
              <a:gd name="connsiteX0" fmla="*/ 0 w 4572002"/>
              <a:gd name="connsiteY0" fmla="*/ 0 h 5157148"/>
              <a:gd name="connsiteX1" fmla="*/ 4572002 w 4572002"/>
              <a:gd name="connsiteY1" fmla="*/ 0 h 5157148"/>
              <a:gd name="connsiteX2" fmla="*/ 4572002 w 4572002"/>
              <a:gd name="connsiteY2" fmla="*/ 5143500 h 5157148"/>
              <a:gd name="connsiteX3" fmla="*/ 1392071 w 4572002"/>
              <a:gd name="connsiteY3" fmla="*/ 5157148 h 5157148"/>
              <a:gd name="connsiteX4" fmla="*/ 0 w 4572002"/>
              <a:gd name="connsiteY4" fmla="*/ 0 h 5157148"/>
              <a:gd name="connsiteX0" fmla="*/ 0 w 4572002"/>
              <a:gd name="connsiteY0" fmla="*/ 0 h 5184443"/>
              <a:gd name="connsiteX1" fmla="*/ 4572002 w 4572002"/>
              <a:gd name="connsiteY1" fmla="*/ 0 h 5184443"/>
              <a:gd name="connsiteX2" fmla="*/ 4572002 w 4572002"/>
              <a:gd name="connsiteY2" fmla="*/ 5143500 h 5184443"/>
              <a:gd name="connsiteX3" fmla="*/ 1241946 w 4572002"/>
              <a:gd name="connsiteY3" fmla="*/ 5184443 h 5184443"/>
              <a:gd name="connsiteX4" fmla="*/ 0 w 4572002"/>
              <a:gd name="connsiteY4" fmla="*/ 0 h 5184443"/>
              <a:gd name="connsiteX0" fmla="*/ 0 w 4531059"/>
              <a:gd name="connsiteY0" fmla="*/ 0 h 5184443"/>
              <a:gd name="connsiteX1" fmla="*/ 4531059 w 4531059"/>
              <a:gd name="connsiteY1" fmla="*/ 0 h 5184443"/>
              <a:gd name="connsiteX2" fmla="*/ 4531059 w 4531059"/>
              <a:gd name="connsiteY2" fmla="*/ 5143500 h 5184443"/>
              <a:gd name="connsiteX3" fmla="*/ 1201003 w 4531059"/>
              <a:gd name="connsiteY3" fmla="*/ 5184443 h 5184443"/>
              <a:gd name="connsiteX4" fmla="*/ 0 w 4531059"/>
              <a:gd name="connsiteY4" fmla="*/ 0 h 5184443"/>
              <a:gd name="connsiteX0" fmla="*/ 0 w 4503764"/>
              <a:gd name="connsiteY0" fmla="*/ 0 h 5184443"/>
              <a:gd name="connsiteX1" fmla="*/ 4503764 w 4503764"/>
              <a:gd name="connsiteY1" fmla="*/ 0 h 5184443"/>
              <a:gd name="connsiteX2" fmla="*/ 4503764 w 4503764"/>
              <a:gd name="connsiteY2" fmla="*/ 5143500 h 5184443"/>
              <a:gd name="connsiteX3" fmla="*/ 1173708 w 4503764"/>
              <a:gd name="connsiteY3" fmla="*/ 5184443 h 5184443"/>
              <a:gd name="connsiteX4" fmla="*/ 0 w 4503764"/>
              <a:gd name="connsiteY4" fmla="*/ 0 h 5184443"/>
              <a:gd name="connsiteX0" fmla="*/ 0 w 4503764"/>
              <a:gd name="connsiteY0" fmla="*/ 0 h 5184770"/>
              <a:gd name="connsiteX1" fmla="*/ 4503764 w 4503764"/>
              <a:gd name="connsiteY1" fmla="*/ 0 h 5184770"/>
              <a:gd name="connsiteX2" fmla="*/ 4503764 w 4503764"/>
              <a:gd name="connsiteY2" fmla="*/ 5184770 h 5184770"/>
              <a:gd name="connsiteX3" fmla="*/ 1173708 w 4503764"/>
              <a:gd name="connsiteY3" fmla="*/ 5184443 h 5184770"/>
              <a:gd name="connsiteX4" fmla="*/ 0 w 4503764"/>
              <a:gd name="connsiteY4" fmla="*/ 0 h 518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3764" h="5184770">
                <a:moveTo>
                  <a:pt x="0" y="0"/>
                </a:moveTo>
                <a:lnTo>
                  <a:pt x="4503764" y="0"/>
                </a:lnTo>
                <a:lnTo>
                  <a:pt x="4503764" y="5184770"/>
                </a:lnTo>
                <a:lnTo>
                  <a:pt x="1173708" y="5184443"/>
                </a:lnTo>
                <a:lnTo>
                  <a:pt x="0"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7"/>
          <p:cNvSpPr>
            <a:spLocks noGrp="1"/>
          </p:cNvSpPr>
          <p:nvPr>
            <p:ph type="body" sz="quarter" idx="13" hasCustomPrompt="1"/>
          </p:nvPr>
        </p:nvSpPr>
        <p:spPr>
          <a:xfrm>
            <a:off x="6149280" y="1419622"/>
            <a:ext cx="2607732" cy="457200"/>
          </a:xfrm>
          <a:prstGeom prst="rect">
            <a:avLst/>
          </a:prstGeom>
        </p:spPr>
        <p:txBody>
          <a:bodyPr/>
          <a:lstStyle>
            <a:lvl1pPr marL="0" indent="0" algn="l">
              <a:buNone/>
              <a:defRPr sz="3600" b="0" baseline="0">
                <a:solidFill>
                  <a:schemeClr val="bg1"/>
                </a:solidFill>
              </a:defRPr>
            </a:lvl1pPr>
          </a:lstStyle>
          <a:p>
            <a:pPr lvl="0"/>
            <a:r>
              <a:rPr lang="en-US" dirty="0"/>
              <a:t>IMPACT</a:t>
            </a:r>
          </a:p>
        </p:txBody>
      </p:sp>
      <p:sp>
        <p:nvSpPr>
          <p:cNvPr id="12" name="Text Placeholder 27"/>
          <p:cNvSpPr>
            <a:spLocks noGrp="1"/>
          </p:cNvSpPr>
          <p:nvPr>
            <p:ph type="body" sz="quarter" idx="14" hasCustomPrompt="1"/>
          </p:nvPr>
        </p:nvSpPr>
        <p:spPr>
          <a:xfrm>
            <a:off x="6377880" y="1112150"/>
            <a:ext cx="2514600" cy="457200"/>
          </a:xfrm>
          <a:prstGeom prst="rect">
            <a:avLst/>
          </a:prstGeom>
        </p:spPr>
        <p:txBody>
          <a:bodyPr/>
          <a:lstStyle>
            <a:lvl1pPr marL="0" indent="0" algn="l">
              <a:buNone/>
              <a:defRPr sz="2400" b="0" baseline="0">
                <a:solidFill>
                  <a:schemeClr val="bg1"/>
                </a:solidFill>
              </a:defRPr>
            </a:lvl1pPr>
          </a:lstStyle>
          <a:p>
            <a:pPr lvl="0"/>
            <a:r>
              <a:rPr lang="en-US" dirty="0"/>
              <a:t>SOCIAL MEDIA</a:t>
            </a:r>
          </a:p>
        </p:txBody>
      </p:sp>
      <p:sp>
        <p:nvSpPr>
          <p:cNvPr id="8" name="Isosceles Triangle 5"/>
          <p:cNvSpPr/>
          <p:nvPr userDrawn="1"/>
        </p:nvSpPr>
        <p:spPr>
          <a:xfrm>
            <a:off x="1212272" y="3507853"/>
            <a:ext cx="5087919" cy="1650739"/>
          </a:xfrm>
          <a:custGeom>
            <a:avLst/>
            <a:gdLst>
              <a:gd name="connsiteX0" fmla="*/ 0 w 4572000"/>
              <a:gd name="connsiteY0" fmla="*/ 2555949 h 2555949"/>
              <a:gd name="connsiteX1" fmla="*/ 3964656 w 4572000"/>
              <a:gd name="connsiteY1" fmla="*/ 0 h 2555949"/>
              <a:gd name="connsiteX2" fmla="*/ 4572000 w 4572000"/>
              <a:gd name="connsiteY2" fmla="*/ 2555949 h 2555949"/>
              <a:gd name="connsiteX3" fmla="*/ 0 w 4572000"/>
              <a:gd name="connsiteY3" fmla="*/ 2555949 h 2555949"/>
              <a:gd name="connsiteX0" fmla="*/ 0 w 4558352"/>
              <a:gd name="connsiteY0" fmla="*/ 2555949 h 2555949"/>
              <a:gd name="connsiteX1" fmla="*/ 3964656 w 4558352"/>
              <a:gd name="connsiteY1" fmla="*/ 0 h 2555949"/>
              <a:gd name="connsiteX2" fmla="*/ 4558352 w 4558352"/>
              <a:gd name="connsiteY2" fmla="*/ 2555949 h 2555949"/>
              <a:gd name="connsiteX3" fmla="*/ 0 w 4558352"/>
              <a:gd name="connsiteY3" fmla="*/ 2555949 h 2555949"/>
              <a:gd name="connsiteX0" fmla="*/ 0 w 4558352"/>
              <a:gd name="connsiteY0" fmla="*/ 2555949 h 2555949"/>
              <a:gd name="connsiteX1" fmla="*/ 3964656 w 4558352"/>
              <a:gd name="connsiteY1" fmla="*/ 0 h 2555949"/>
              <a:gd name="connsiteX2" fmla="*/ 4558352 w 4558352"/>
              <a:gd name="connsiteY2" fmla="*/ 2555949 h 2555949"/>
              <a:gd name="connsiteX3" fmla="*/ 0 w 4558352"/>
              <a:gd name="connsiteY3" fmla="*/ 2555949 h 2555949"/>
              <a:gd name="connsiteX0" fmla="*/ 0 w 4558352"/>
              <a:gd name="connsiteY0" fmla="*/ 2555949 h 2567824"/>
              <a:gd name="connsiteX1" fmla="*/ 3964656 w 4558352"/>
              <a:gd name="connsiteY1" fmla="*/ 0 h 2567824"/>
              <a:gd name="connsiteX2" fmla="*/ 4558352 w 4558352"/>
              <a:gd name="connsiteY2" fmla="*/ 2567824 h 2567824"/>
              <a:gd name="connsiteX3" fmla="*/ 0 w 4558352"/>
              <a:gd name="connsiteY3" fmla="*/ 2555949 h 2567824"/>
              <a:gd name="connsiteX0" fmla="*/ 0 w 4546476"/>
              <a:gd name="connsiteY0" fmla="*/ 2555949 h 2555949"/>
              <a:gd name="connsiteX1" fmla="*/ 3964656 w 4546476"/>
              <a:gd name="connsiteY1" fmla="*/ 0 h 2555949"/>
              <a:gd name="connsiteX2" fmla="*/ 4546476 w 4546476"/>
              <a:gd name="connsiteY2" fmla="*/ 2555949 h 2555949"/>
              <a:gd name="connsiteX3" fmla="*/ 0 w 4546476"/>
              <a:gd name="connsiteY3" fmla="*/ 2555949 h 2555949"/>
              <a:gd name="connsiteX0" fmla="*/ 0 w 4546476"/>
              <a:gd name="connsiteY0" fmla="*/ 1997809 h 1997809"/>
              <a:gd name="connsiteX1" fmla="*/ 4095077 w 4546476"/>
              <a:gd name="connsiteY1" fmla="*/ 0 h 1997809"/>
              <a:gd name="connsiteX2" fmla="*/ 4546476 w 4546476"/>
              <a:gd name="connsiteY2" fmla="*/ 1997809 h 1997809"/>
              <a:gd name="connsiteX3" fmla="*/ 0 w 4546476"/>
              <a:gd name="connsiteY3" fmla="*/ 1997809 h 1997809"/>
              <a:gd name="connsiteX0" fmla="*/ 0 w 4546476"/>
              <a:gd name="connsiteY0" fmla="*/ 1974058 h 1974058"/>
              <a:gd name="connsiteX1" fmla="*/ 4211805 w 4546476"/>
              <a:gd name="connsiteY1" fmla="*/ 0 h 1974058"/>
              <a:gd name="connsiteX2" fmla="*/ 4546476 w 4546476"/>
              <a:gd name="connsiteY2" fmla="*/ 1974058 h 1974058"/>
              <a:gd name="connsiteX3" fmla="*/ 0 w 4546476"/>
              <a:gd name="connsiteY3" fmla="*/ 1974058 h 1974058"/>
              <a:gd name="connsiteX0" fmla="*/ 0 w 4546476"/>
              <a:gd name="connsiteY0" fmla="*/ 1974058 h 1974058"/>
              <a:gd name="connsiteX1" fmla="*/ 4264863 w 4546476"/>
              <a:gd name="connsiteY1" fmla="*/ 0 h 1974058"/>
              <a:gd name="connsiteX2" fmla="*/ 4546476 w 4546476"/>
              <a:gd name="connsiteY2" fmla="*/ 1974058 h 1974058"/>
              <a:gd name="connsiteX3" fmla="*/ 0 w 4546476"/>
              <a:gd name="connsiteY3" fmla="*/ 1974058 h 1974058"/>
            </a:gdLst>
            <a:ahLst/>
            <a:cxnLst>
              <a:cxn ang="0">
                <a:pos x="connsiteX0" y="connsiteY0"/>
              </a:cxn>
              <a:cxn ang="0">
                <a:pos x="connsiteX1" y="connsiteY1"/>
              </a:cxn>
              <a:cxn ang="0">
                <a:pos x="connsiteX2" y="connsiteY2"/>
              </a:cxn>
              <a:cxn ang="0">
                <a:pos x="connsiteX3" y="connsiteY3"/>
              </a:cxn>
            </a:cxnLst>
            <a:rect l="l" t="t" r="r" b="b"/>
            <a:pathLst>
              <a:path w="4546476" h="1974058">
                <a:moveTo>
                  <a:pt x="0" y="1974058"/>
                </a:moveTo>
                <a:lnTo>
                  <a:pt x="4264863" y="0"/>
                </a:lnTo>
                <a:lnTo>
                  <a:pt x="4546476" y="1974058"/>
                </a:lnTo>
                <a:lnTo>
                  <a:pt x="0" y="1974058"/>
                </a:lnTo>
                <a:close/>
              </a:path>
            </a:pathLst>
          </a:cu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0"/>
          <p:cNvSpPr>
            <a:spLocks noGrp="1"/>
          </p:cNvSpPr>
          <p:nvPr>
            <p:ph type="body" sz="quarter" idx="12"/>
          </p:nvPr>
        </p:nvSpPr>
        <p:spPr>
          <a:xfrm>
            <a:off x="438904" y="1203598"/>
            <a:ext cx="4709160" cy="936104"/>
          </a:xfrm>
          <a:prstGeom prst="rect">
            <a:avLst/>
          </a:prstGeom>
        </p:spPr>
        <p:txBody>
          <a:bodyPr/>
          <a:lstStyle>
            <a:lvl1pPr marL="0" indent="0" algn="thaiDist">
              <a:buNone/>
              <a:defRPr sz="10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0" name="Picture Placeholder 3"/>
          <p:cNvSpPr>
            <a:spLocks noGrp="1"/>
          </p:cNvSpPr>
          <p:nvPr>
            <p:ph type="pic" sz="quarter" idx="45"/>
          </p:nvPr>
        </p:nvSpPr>
        <p:spPr>
          <a:xfrm>
            <a:off x="546288" y="2221992"/>
            <a:ext cx="4496962" cy="837980"/>
          </a:xfrm>
          <a:prstGeom prst="rect">
            <a:avLst/>
          </a:prstGeom>
          <a:solidFill>
            <a:srgbClr val="FFB9B9"/>
          </a:solidFill>
        </p:spPr>
        <p:txBody>
          <a:bodyPr anchor="ctr"/>
          <a:lstStyle>
            <a:lvl1pPr marL="119063" indent="-119063" algn="ctr">
              <a:defRPr sz="1200"/>
            </a:lvl1pPr>
          </a:lstStyle>
          <a:p>
            <a:endParaRPr lang="en-US" dirty="0"/>
          </a:p>
        </p:txBody>
      </p:sp>
      <p:sp>
        <p:nvSpPr>
          <p:cNvPr id="14" name="Text Placeholder 30"/>
          <p:cNvSpPr>
            <a:spLocks noGrp="1"/>
          </p:cNvSpPr>
          <p:nvPr>
            <p:ph type="body" sz="quarter" idx="46"/>
          </p:nvPr>
        </p:nvSpPr>
        <p:spPr>
          <a:xfrm>
            <a:off x="438904" y="3145536"/>
            <a:ext cx="4709160" cy="720080"/>
          </a:xfrm>
          <a:prstGeom prst="rect">
            <a:avLst/>
          </a:prstGeom>
        </p:spPr>
        <p:txBody>
          <a:bodyPr/>
          <a:lstStyle>
            <a:lvl1pPr marL="0" indent="0" algn="thaiDist">
              <a:buNone/>
              <a:defRPr sz="1000" i="1">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cxnSp>
        <p:nvCxnSpPr>
          <p:cNvPr id="15" name="Straight Connector 14"/>
          <p:cNvCxnSpPr/>
          <p:nvPr userDrawn="1"/>
        </p:nvCxnSpPr>
        <p:spPr>
          <a:xfrm flipH="1">
            <a:off x="515826" y="1059582"/>
            <a:ext cx="4531590"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973909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600"/>
                            </p:stCondLst>
                            <p:childTnLst>
                              <p:par>
                                <p:cTn id="12" presetID="22" presetClass="entr" presetSubtype="8" fill="hold" grpId="0" nodeType="after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wipe(left)">
                                      <p:cBhvr>
                                        <p:cTn id="14" dur="750"/>
                                        <p:tgtEl>
                                          <p:spTgt spid="12">
                                            <p:txEl>
                                              <p:pRg st="0" end="0"/>
                                            </p:txEl>
                                          </p:spTgt>
                                        </p:tgtEl>
                                      </p:cBhvr>
                                    </p:animEffect>
                                  </p:childTnLst>
                                </p:cTn>
                              </p:par>
                            </p:childTnLst>
                          </p:cTn>
                        </p:par>
                        <p:par>
                          <p:cTn id="15" fill="hold">
                            <p:stCondLst>
                              <p:cond delay="1350"/>
                            </p:stCondLst>
                            <p:childTnLst>
                              <p:par>
                                <p:cTn id="16" presetID="22" presetClass="entr" presetSubtype="8" fill="hold" grpId="0" nodeType="after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wipe(left)">
                                      <p:cBhvr>
                                        <p:cTn id="18" dur="750"/>
                                        <p:tgtEl>
                                          <p:spTgt spid="11">
                                            <p:txEl>
                                              <p:pRg st="0" end="0"/>
                                            </p:txEl>
                                          </p:spTgt>
                                        </p:tgtEl>
                                      </p:cBhvr>
                                    </p:animEffect>
                                  </p:childTnLst>
                                </p:cTn>
                              </p:par>
                            </p:childTnLst>
                          </p:cTn>
                        </p:par>
                        <p:par>
                          <p:cTn id="19" fill="hold">
                            <p:stCondLst>
                              <p:cond delay="2100"/>
                            </p:stCondLst>
                            <p:childTnLst>
                              <p:par>
                                <p:cTn id="20" presetID="22" presetClass="entr" presetSubtype="8" fill="hold" nodeType="afterEffect">
                                  <p:stCondLst>
                                    <p:cond delay="25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2850"/>
                            </p:stCondLst>
                            <p:childTnLst>
                              <p:par>
                                <p:cTn id="24" presetID="22" presetClass="entr" presetSubtype="1" fill="hold" grpId="0"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up)">
                                      <p:cBhvr>
                                        <p:cTn id="26" dur="800"/>
                                        <p:tgtEl>
                                          <p:spTgt spid="9">
                                            <p:txEl>
                                              <p:pRg st="0" end="0"/>
                                            </p:txEl>
                                          </p:spTgt>
                                        </p:tgtEl>
                                      </p:cBhvr>
                                    </p:animEffect>
                                  </p:childTnLst>
                                </p:cTn>
                              </p:par>
                            </p:childTnLst>
                          </p:cTn>
                        </p:par>
                        <p:par>
                          <p:cTn id="27" fill="hold">
                            <p:stCondLst>
                              <p:cond delay="3650"/>
                            </p:stCondLst>
                            <p:childTnLst>
                              <p:par>
                                <p:cTn id="28" presetID="10" presetClass="entr" presetSubtype="0" fill="hold" grpId="0" nodeType="afterEffect">
                                  <p:stCondLst>
                                    <p:cond delay="5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750"/>
                                        <p:tgtEl>
                                          <p:spTgt spid="10"/>
                                        </p:tgtEl>
                                      </p:cBhvr>
                                    </p:animEffect>
                                  </p:childTnLst>
                                </p:cTn>
                              </p:par>
                            </p:childTnLst>
                          </p:cTn>
                        </p:par>
                        <p:par>
                          <p:cTn id="31" fill="hold">
                            <p:stCondLst>
                              <p:cond delay="4900"/>
                            </p:stCondLst>
                            <p:childTnLst>
                              <p:par>
                                <p:cTn id="32" presetID="22" presetClass="entr" presetSubtype="1" fill="hold" grpId="0"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up)">
                                      <p:cBhvr>
                                        <p:cTn id="34" dur="8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750"/>
                        <p:tgtEl>
                          <p:spTgt spid="11"/>
                        </p:tgtEl>
                      </p:cBhvr>
                    </p:animEffect>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750"/>
                        <p:tgtEl>
                          <p:spTgt spid="12"/>
                        </p:tgtEl>
                      </p:cBhvr>
                    </p:animEffect>
                  </p:childTnLst>
                </p:cTn>
              </p:par>
            </p:tnLst>
          </p:tmpl>
        </p:tmplLst>
      </p:bldP>
      <p:bldP spid="8" grpId="0" animBg="1"/>
      <p:bldP spid="9" grpId="0" build="p">
        <p:tmplLst>
          <p:tmpl lvl="1">
            <p:tnLst>
              <p:par>
                <p:cTn presetID="22" presetClass="entr" presetSubtype="1"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up)">
                      <p:cBhvr>
                        <p:cTn dur="800"/>
                        <p:tgtEl>
                          <p:spTgt spid="9"/>
                        </p:tgtEl>
                      </p:cBhvr>
                    </p:animEffect>
                  </p:childTnLst>
                </p:cTn>
              </p:par>
            </p:tnLst>
          </p:tmpl>
        </p:tmplLst>
      </p:bldP>
      <p:bldP spid="10" grpId="0" animBg="1"/>
      <p:bldP spid="14" grpId="0" build="p">
        <p:tmplLst>
          <p:tmpl lvl="1">
            <p:tnLst>
              <p:par>
                <p:cTn presetID="22" presetClass="entr" presetSubtype="1"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up)">
                      <p:cBhvr>
                        <p:cTn dur="800"/>
                        <p:tgtEl>
                          <p:spTgt spid="14"/>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ur events">
    <p:spTree>
      <p:nvGrpSpPr>
        <p:cNvPr id="1" name=""/>
        <p:cNvGrpSpPr/>
        <p:nvPr/>
      </p:nvGrpSpPr>
      <p:grpSpPr>
        <a:xfrm>
          <a:off x="0" y="0"/>
          <a:ext cx="0" cy="0"/>
          <a:chOff x="0" y="0"/>
          <a:chExt cx="0" cy="0"/>
        </a:xfrm>
      </p:grpSpPr>
      <p:sp>
        <p:nvSpPr>
          <p:cNvPr id="2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2" name="Isosceles Triangle 6"/>
          <p:cNvSpPr/>
          <p:nvPr userDrawn="1"/>
        </p:nvSpPr>
        <p:spPr>
          <a:xfrm rot="11293373">
            <a:off x="1839170" y="3262198"/>
            <a:ext cx="7468147" cy="3546246"/>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3624995 w 3624995"/>
              <a:gd name="connsiteY0" fmla="*/ 0 h 3531563"/>
              <a:gd name="connsiteX1" fmla="*/ 1343776 w 3624995"/>
              <a:gd name="connsiteY1" fmla="*/ 148428 h 3531563"/>
              <a:gd name="connsiteX2" fmla="*/ 0 w 3624995"/>
              <a:gd name="connsiteY2" fmla="*/ 3531563 h 3531563"/>
              <a:gd name="connsiteX3" fmla="*/ 3624995 w 3624995"/>
              <a:gd name="connsiteY3" fmla="*/ 0 h 3531563"/>
              <a:gd name="connsiteX0" fmla="*/ 7272305 w 7272305"/>
              <a:gd name="connsiteY0" fmla="*/ 0 h 2973592"/>
              <a:gd name="connsiteX1" fmla="*/ 4991086 w 7272305"/>
              <a:gd name="connsiteY1" fmla="*/ 148428 h 2973592"/>
              <a:gd name="connsiteX2" fmla="*/ 0 w 7272305"/>
              <a:gd name="connsiteY2" fmla="*/ 2973592 h 2973592"/>
              <a:gd name="connsiteX3" fmla="*/ 7272305 w 7272305"/>
              <a:gd name="connsiteY3" fmla="*/ 0 h 2973592"/>
              <a:gd name="connsiteX0" fmla="*/ 7440589 w 7440589"/>
              <a:gd name="connsiteY0" fmla="*/ 0 h 2973592"/>
              <a:gd name="connsiteX1" fmla="*/ 0 w 7440589"/>
              <a:gd name="connsiteY1" fmla="*/ 1839392 h 2973592"/>
              <a:gd name="connsiteX2" fmla="*/ 168284 w 7440589"/>
              <a:gd name="connsiteY2" fmla="*/ 2973592 h 2973592"/>
              <a:gd name="connsiteX3" fmla="*/ 7440589 w 7440589"/>
              <a:gd name="connsiteY3" fmla="*/ 0 h 2973592"/>
              <a:gd name="connsiteX0" fmla="*/ 7440589 w 7440589"/>
              <a:gd name="connsiteY0" fmla="*/ 0 h 2480520"/>
              <a:gd name="connsiteX1" fmla="*/ 0 w 7440589"/>
              <a:gd name="connsiteY1" fmla="*/ 1839392 h 2480520"/>
              <a:gd name="connsiteX2" fmla="*/ 86288 w 7440589"/>
              <a:gd name="connsiteY2" fmla="*/ 2480520 h 2480520"/>
              <a:gd name="connsiteX3" fmla="*/ 7440589 w 7440589"/>
              <a:gd name="connsiteY3" fmla="*/ 0 h 2480520"/>
              <a:gd name="connsiteX0" fmla="*/ 7440589 w 7440589"/>
              <a:gd name="connsiteY0" fmla="*/ 0 h 2393293"/>
              <a:gd name="connsiteX1" fmla="*/ 0 w 7440589"/>
              <a:gd name="connsiteY1" fmla="*/ 1839392 h 2393293"/>
              <a:gd name="connsiteX2" fmla="*/ 95170 w 7440589"/>
              <a:gd name="connsiteY2" fmla="*/ 2393293 h 2393293"/>
              <a:gd name="connsiteX3" fmla="*/ 7440589 w 7440589"/>
              <a:gd name="connsiteY3" fmla="*/ 0 h 2393293"/>
              <a:gd name="connsiteX0" fmla="*/ 7436392 w 7436392"/>
              <a:gd name="connsiteY0" fmla="*/ 0 h 2393293"/>
              <a:gd name="connsiteX1" fmla="*/ 0 w 7436392"/>
              <a:gd name="connsiteY1" fmla="*/ 1645411 h 2393293"/>
              <a:gd name="connsiteX2" fmla="*/ 90973 w 7436392"/>
              <a:gd name="connsiteY2" fmla="*/ 2393293 h 2393293"/>
              <a:gd name="connsiteX3" fmla="*/ 7436392 w 7436392"/>
              <a:gd name="connsiteY3" fmla="*/ 0 h 2393293"/>
              <a:gd name="connsiteX0" fmla="*/ 7436392 w 7436392"/>
              <a:gd name="connsiteY0" fmla="*/ 1077894 h 3471187"/>
              <a:gd name="connsiteX1" fmla="*/ 7186001 w 7436392"/>
              <a:gd name="connsiteY1" fmla="*/ 341 h 3471187"/>
              <a:gd name="connsiteX2" fmla="*/ 0 w 7436392"/>
              <a:gd name="connsiteY2" fmla="*/ 2723305 h 3471187"/>
              <a:gd name="connsiteX3" fmla="*/ 90973 w 7436392"/>
              <a:gd name="connsiteY3" fmla="*/ 3471187 h 3471187"/>
              <a:gd name="connsiteX4" fmla="*/ 7436392 w 7436392"/>
              <a:gd name="connsiteY4" fmla="*/ 1077894 h 3471187"/>
              <a:gd name="connsiteX0" fmla="*/ 7611031 w 7611031"/>
              <a:gd name="connsiteY0" fmla="*/ 1077894 h 3471187"/>
              <a:gd name="connsiteX1" fmla="*/ 7360640 w 7611031"/>
              <a:gd name="connsiteY1" fmla="*/ 341 h 3471187"/>
              <a:gd name="connsiteX2" fmla="*/ 0 w 7611031"/>
              <a:gd name="connsiteY2" fmla="*/ 1663499 h 3471187"/>
              <a:gd name="connsiteX3" fmla="*/ 265612 w 7611031"/>
              <a:gd name="connsiteY3" fmla="*/ 3471187 h 3471187"/>
              <a:gd name="connsiteX4" fmla="*/ 7611031 w 7611031"/>
              <a:gd name="connsiteY4" fmla="*/ 1077894 h 3471187"/>
              <a:gd name="connsiteX0" fmla="*/ 6781215 w 7369505"/>
              <a:gd name="connsiteY0" fmla="*/ 1208519 h 3471153"/>
              <a:gd name="connsiteX1" fmla="*/ 7360640 w 7369505"/>
              <a:gd name="connsiteY1" fmla="*/ 307 h 3471153"/>
              <a:gd name="connsiteX2" fmla="*/ 0 w 7369505"/>
              <a:gd name="connsiteY2" fmla="*/ 1663465 h 3471153"/>
              <a:gd name="connsiteX3" fmla="*/ 265612 w 7369505"/>
              <a:gd name="connsiteY3" fmla="*/ 3471153 h 3471153"/>
              <a:gd name="connsiteX4" fmla="*/ 6781215 w 7369505"/>
              <a:gd name="connsiteY4" fmla="*/ 1208519 h 3471153"/>
              <a:gd name="connsiteX0" fmla="*/ 6781215 w 7369505"/>
              <a:gd name="connsiteY0" fmla="*/ 1208519 h 3723712"/>
              <a:gd name="connsiteX1" fmla="*/ 7360640 w 7369505"/>
              <a:gd name="connsiteY1" fmla="*/ 307 h 3723712"/>
              <a:gd name="connsiteX2" fmla="*/ 0 w 7369505"/>
              <a:gd name="connsiteY2" fmla="*/ 1663465 h 3723712"/>
              <a:gd name="connsiteX3" fmla="*/ 302109 w 7369505"/>
              <a:gd name="connsiteY3" fmla="*/ 3723712 h 3723712"/>
              <a:gd name="connsiteX4" fmla="*/ 6781215 w 7369505"/>
              <a:gd name="connsiteY4" fmla="*/ 1208519 h 3723712"/>
              <a:gd name="connsiteX0" fmla="*/ 4930766 w 7363415"/>
              <a:gd name="connsiteY0" fmla="*/ 1561804 h 3723645"/>
              <a:gd name="connsiteX1" fmla="*/ 7360640 w 7363415"/>
              <a:gd name="connsiteY1" fmla="*/ 240 h 3723645"/>
              <a:gd name="connsiteX2" fmla="*/ 0 w 7363415"/>
              <a:gd name="connsiteY2" fmla="*/ 1663398 h 3723645"/>
              <a:gd name="connsiteX3" fmla="*/ 302109 w 7363415"/>
              <a:gd name="connsiteY3" fmla="*/ 3723645 h 3723645"/>
              <a:gd name="connsiteX4" fmla="*/ 4930766 w 7363415"/>
              <a:gd name="connsiteY4" fmla="*/ 1561804 h 3723645"/>
              <a:gd name="connsiteX0" fmla="*/ 5047496 w 7480145"/>
              <a:gd name="connsiteY0" fmla="*/ 1561804 h 3723645"/>
              <a:gd name="connsiteX1" fmla="*/ 7477370 w 7480145"/>
              <a:gd name="connsiteY1" fmla="*/ 240 h 3723645"/>
              <a:gd name="connsiteX2" fmla="*/ 0 w 7480145"/>
              <a:gd name="connsiteY2" fmla="*/ 1078658 h 3723645"/>
              <a:gd name="connsiteX3" fmla="*/ 418839 w 7480145"/>
              <a:gd name="connsiteY3" fmla="*/ 3723645 h 3723645"/>
              <a:gd name="connsiteX4" fmla="*/ 5047496 w 7480145"/>
              <a:gd name="connsiteY4" fmla="*/ 1561804 h 3723645"/>
              <a:gd name="connsiteX0" fmla="*/ 5035453 w 7468102"/>
              <a:gd name="connsiteY0" fmla="*/ 1561804 h 3723645"/>
              <a:gd name="connsiteX1" fmla="*/ 7465327 w 7468102"/>
              <a:gd name="connsiteY1" fmla="*/ 240 h 3723645"/>
              <a:gd name="connsiteX2" fmla="*/ 0 w 7468102"/>
              <a:gd name="connsiteY2" fmla="*/ 1087661 h 3723645"/>
              <a:gd name="connsiteX3" fmla="*/ 406796 w 7468102"/>
              <a:gd name="connsiteY3" fmla="*/ 3723645 h 3723645"/>
              <a:gd name="connsiteX4" fmla="*/ 5035453 w 7468102"/>
              <a:gd name="connsiteY4" fmla="*/ 1561804 h 3723645"/>
              <a:gd name="connsiteX0" fmla="*/ 5035453 w 7468102"/>
              <a:gd name="connsiteY0" fmla="*/ 1561804 h 3546270"/>
              <a:gd name="connsiteX1" fmla="*/ 7465327 w 7468102"/>
              <a:gd name="connsiteY1" fmla="*/ 240 h 3546270"/>
              <a:gd name="connsiteX2" fmla="*/ 0 w 7468102"/>
              <a:gd name="connsiteY2" fmla="*/ 1087661 h 3546270"/>
              <a:gd name="connsiteX3" fmla="*/ 370420 w 7468102"/>
              <a:gd name="connsiteY3" fmla="*/ 3546270 h 3546270"/>
              <a:gd name="connsiteX4" fmla="*/ 5035453 w 7468102"/>
              <a:gd name="connsiteY4" fmla="*/ 1561804 h 3546270"/>
              <a:gd name="connsiteX0" fmla="*/ 5078114 w 7468147"/>
              <a:gd name="connsiteY0" fmla="*/ 1746766 h 3546246"/>
              <a:gd name="connsiteX1" fmla="*/ 7465327 w 7468147"/>
              <a:gd name="connsiteY1" fmla="*/ 216 h 3546246"/>
              <a:gd name="connsiteX2" fmla="*/ 0 w 7468147"/>
              <a:gd name="connsiteY2" fmla="*/ 1087637 h 3546246"/>
              <a:gd name="connsiteX3" fmla="*/ 370420 w 7468147"/>
              <a:gd name="connsiteY3" fmla="*/ 3546246 h 3546246"/>
              <a:gd name="connsiteX4" fmla="*/ 5078114 w 7468147"/>
              <a:gd name="connsiteY4" fmla="*/ 1746766 h 354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8147" h="3546246">
                <a:moveTo>
                  <a:pt x="5078114" y="1746766"/>
                </a:moveTo>
                <a:cubicBezTo>
                  <a:pt x="4978227" y="1769541"/>
                  <a:pt x="7565214" y="-22559"/>
                  <a:pt x="7465327" y="216"/>
                </a:cubicBezTo>
                <a:lnTo>
                  <a:pt x="0" y="1087637"/>
                </a:lnTo>
                <a:lnTo>
                  <a:pt x="370420" y="3546246"/>
                </a:lnTo>
                <a:cubicBezTo>
                  <a:pt x="1925431" y="2884757"/>
                  <a:pt x="3523103" y="2408255"/>
                  <a:pt x="5078114" y="1746766"/>
                </a:cubicBezTo>
                <a:close/>
              </a:path>
            </a:pathLst>
          </a:custGeom>
          <a:solidFill>
            <a:srgbClr val="E6E6E6"/>
          </a:solidFill>
          <a:ln>
            <a:noFill/>
          </a:ln>
          <a:effectLst>
            <a:outerShdw blurRad="127000" dir="1482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5"/>
          <p:cNvSpPr/>
          <p:nvPr userDrawn="1"/>
        </p:nvSpPr>
        <p:spPr>
          <a:xfrm rot="6221113" flipV="1">
            <a:off x="3298088" y="164500"/>
            <a:ext cx="2896867" cy="9164195"/>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526523 h 5526524"/>
              <a:gd name="connsiteX1" fmla="*/ 2695499 w 4038924"/>
              <a:gd name="connsiteY1" fmla="*/ 0 h 5526524"/>
              <a:gd name="connsiteX2" fmla="*/ 4038924 w 4038924"/>
              <a:gd name="connsiteY2" fmla="*/ 431603 h 5526524"/>
              <a:gd name="connsiteX3" fmla="*/ 940896 w 4038924"/>
              <a:gd name="connsiteY3" fmla="*/ 5526524 h 5526524"/>
              <a:gd name="connsiteX4" fmla="*/ 0 w 4038924"/>
              <a:gd name="connsiteY4" fmla="*/ 5526523 h 5526524"/>
              <a:gd name="connsiteX0" fmla="*/ 0 w 3969438"/>
              <a:gd name="connsiteY0" fmla="*/ 5526523 h 5526524"/>
              <a:gd name="connsiteX1" fmla="*/ 2695499 w 3969438"/>
              <a:gd name="connsiteY1" fmla="*/ 0 h 5526524"/>
              <a:gd name="connsiteX2" fmla="*/ 3969438 w 3969438"/>
              <a:gd name="connsiteY2" fmla="*/ 419906 h 5526524"/>
              <a:gd name="connsiteX3" fmla="*/ 940896 w 3969438"/>
              <a:gd name="connsiteY3" fmla="*/ 5526524 h 5526524"/>
              <a:gd name="connsiteX4" fmla="*/ 0 w 3969438"/>
              <a:gd name="connsiteY4" fmla="*/ 5526523 h 5526524"/>
              <a:gd name="connsiteX0" fmla="*/ 0 w 3969438"/>
              <a:gd name="connsiteY0" fmla="*/ 5584922 h 5584923"/>
              <a:gd name="connsiteX1" fmla="*/ 2551094 w 3969438"/>
              <a:gd name="connsiteY1" fmla="*/ 0 h 5584923"/>
              <a:gd name="connsiteX2" fmla="*/ 3969438 w 3969438"/>
              <a:gd name="connsiteY2" fmla="*/ 478305 h 5584923"/>
              <a:gd name="connsiteX3" fmla="*/ 940896 w 3969438"/>
              <a:gd name="connsiteY3" fmla="*/ 5584923 h 5584923"/>
              <a:gd name="connsiteX4" fmla="*/ 0 w 3969438"/>
              <a:gd name="connsiteY4" fmla="*/ 5584922 h 5584923"/>
              <a:gd name="connsiteX0" fmla="*/ 0 w 3828417"/>
              <a:gd name="connsiteY0" fmla="*/ 5584922 h 5584923"/>
              <a:gd name="connsiteX1" fmla="*/ 2551094 w 3828417"/>
              <a:gd name="connsiteY1" fmla="*/ 0 h 5584923"/>
              <a:gd name="connsiteX2" fmla="*/ 3828417 w 3828417"/>
              <a:gd name="connsiteY2" fmla="*/ 465927 h 5584923"/>
              <a:gd name="connsiteX3" fmla="*/ 940896 w 3828417"/>
              <a:gd name="connsiteY3" fmla="*/ 5584923 h 5584923"/>
              <a:gd name="connsiteX4" fmla="*/ 0 w 3828417"/>
              <a:gd name="connsiteY4" fmla="*/ 5584922 h 5584923"/>
              <a:gd name="connsiteX0" fmla="*/ 0 w 3828417"/>
              <a:gd name="connsiteY0" fmla="*/ 5635522 h 5635523"/>
              <a:gd name="connsiteX1" fmla="*/ 2453012 w 3828417"/>
              <a:gd name="connsiteY1" fmla="*/ 0 h 5635523"/>
              <a:gd name="connsiteX2" fmla="*/ 3828417 w 3828417"/>
              <a:gd name="connsiteY2" fmla="*/ 516527 h 5635523"/>
              <a:gd name="connsiteX3" fmla="*/ 940896 w 3828417"/>
              <a:gd name="connsiteY3" fmla="*/ 5635523 h 5635523"/>
              <a:gd name="connsiteX4" fmla="*/ 0 w 3828417"/>
              <a:gd name="connsiteY4" fmla="*/ 5635522 h 5635523"/>
              <a:gd name="connsiteX0" fmla="*/ 0 w 3828417"/>
              <a:gd name="connsiteY0" fmla="*/ 5635522 h 5635523"/>
              <a:gd name="connsiteX1" fmla="*/ 2453012 w 3828417"/>
              <a:gd name="connsiteY1" fmla="*/ 0 h 5635523"/>
              <a:gd name="connsiteX2" fmla="*/ 3828417 w 3828417"/>
              <a:gd name="connsiteY2" fmla="*/ 516527 h 5635523"/>
              <a:gd name="connsiteX3" fmla="*/ 1882950 w 3828417"/>
              <a:gd name="connsiteY3" fmla="*/ 5533927 h 5635523"/>
              <a:gd name="connsiteX4" fmla="*/ 0 w 3828417"/>
              <a:gd name="connsiteY4" fmla="*/ 5635522 h 5635523"/>
              <a:gd name="connsiteX0" fmla="*/ 0 w 3828417"/>
              <a:gd name="connsiteY0" fmla="*/ 5545380 h 5545381"/>
              <a:gd name="connsiteX1" fmla="*/ 3053086 w 3828417"/>
              <a:gd name="connsiteY1" fmla="*/ 1 h 5545381"/>
              <a:gd name="connsiteX2" fmla="*/ 3828417 w 3828417"/>
              <a:gd name="connsiteY2" fmla="*/ 426385 h 5545381"/>
              <a:gd name="connsiteX3" fmla="*/ 1882950 w 3828417"/>
              <a:gd name="connsiteY3" fmla="*/ 5443785 h 5545381"/>
              <a:gd name="connsiteX4" fmla="*/ 0 w 3828417"/>
              <a:gd name="connsiteY4" fmla="*/ 5545380 h 5545381"/>
              <a:gd name="connsiteX0" fmla="*/ 0 w 3828417"/>
              <a:gd name="connsiteY0" fmla="*/ 5493897 h 5493898"/>
              <a:gd name="connsiteX1" fmla="*/ 3367919 w 3828417"/>
              <a:gd name="connsiteY1" fmla="*/ 1 h 5493898"/>
              <a:gd name="connsiteX2" fmla="*/ 3828417 w 3828417"/>
              <a:gd name="connsiteY2" fmla="*/ 374902 h 5493898"/>
              <a:gd name="connsiteX3" fmla="*/ 1882950 w 3828417"/>
              <a:gd name="connsiteY3" fmla="*/ 5392302 h 5493898"/>
              <a:gd name="connsiteX4" fmla="*/ 0 w 3828417"/>
              <a:gd name="connsiteY4" fmla="*/ 5493897 h 5493898"/>
              <a:gd name="connsiteX0" fmla="*/ 0 w 4444598"/>
              <a:gd name="connsiteY0" fmla="*/ 5493897 h 5493898"/>
              <a:gd name="connsiteX1" fmla="*/ 3367919 w 4444598"/>
              <a:gd name="connsiteY1" fmla="*/ 1 h 5493898"/>
              <a:gd name="connsiteX2" fmla="*/ 4444599 w 4444598"/>
              <a:gd name="connsiteY2" fmla="*/ 506026 h 5493898"/>
              <a:gd name="connsiteX3" fmla="*/ 1882950 w 4444598"/>
              <a:gd name="connsiteY3" fmla="*/ 5392302 h 5493898"/>
              <a:gd name="connsiteX4" fmla="*/ 0 w 4444598"/>
              <a:gd name="connsiteY4" fmla="*/ 5493897 h 5493898"/>
              <a:gd name="connsiteX0" fmla="*/ 0 w 4444598"/>
              <a:gd name="connsiteY0" fmla="*/ 5239832 h 5239833"/>
              <a:gd name="connsiteX1" fmla="*/ 4032426 w 4444598"/>
              <a:gd name="connsiteY1" fmla="*/ -1 h 5239833"/>
              <a:gd name="connsiteX2" fmla="*/ 4444599 w 4444598"/>
              <a:gd name="connsiteY2" fmla="*/ 251961 h 5239833"/>
              <a:gd name="connsiteX3" fmla="*/ 1882950 w 4444598"/>
              <a:gd name="connsiteY3" fmla="*/ 5138237 h 5239833"/>
              <a:gd name="connsiteX4" fmla="*/ 0 w 4444598"/>
              <a:gd name="connsiteY4" fmla="*/ 5239832 h 5239833"/>
              <a:gd name="connsiteX0" fmla="*/ 0 w 4444598"/>
              <a:gd name="connsiteY0" fmla="*/ 5239832 h 6138299"/>
              <a:gd name="connsiteX1" fmla="*/ 4032426 w 4444598"/>
              <a:gd name="connsiteY1" fmla="*/ -1 h 6138299"/>
              <a:gd name="connsiteX2" fmla="*/ 4444599 w 4444598"/>
              <a:gd name="connsiteY2" fmla="*/ 251961 h 6138299"/>
              <a:gd name="connsiteX3" fmla="*/ 1582915 w 4444598"/>
              <a:gd name="connsiteY3" fmla="*/ 6138299 h 6138299"/>
              <a:gd name="connsiteX4" fmla="*/ 0 w 4444598"/>
              <a:gd name="connsiteY4" fmla="*/ 5239832 h 6138299"/>
              <a:gd name="connsiteX0" fmla="*/ 0 w 4444598"/>
              <a:gd name="connsiteY0" fmla="*/ 9634364 h 10532831"/>
              <a:gd name="connsiteX1" fmla="*/ 2540029 w 4444598"/>
              <a:gd name="connsiteY1" fmla="*/ -1 h 10532831"/>
              <a:gd name="connsiteX2" fmla="*/ 4444599 w 4444598"/>
              <a:gd name="connsiteY2" fmla="*/ 4646493 h 10532831"/>
              <a:gd name="connsiteX3" fmla="*/ 1582915 w 4444598"/>
              <a:gd name="connsiteY3" fmla="*/ 10532831 h 10532831"/>
              <a:gd name="connsiteX4" fmla="*/ 0 w 4444598"/>
              <a:gd name="connsiteY4" fmla="*/ 9634364 h 10532831"/>
              <a:gd name="connsiteX0" fmla="*/ 0 w 4467974"/>
              <a:gd name="connsiteY0" fmla="*/ 9672052 h 10532831"/>
              <a:gd name="connsiteX1" fmla="*/ 2563405 w 4467974"/>
              <a:gd name="connsiteY1" fmla="*/ -1 h 10532831"/>
              <a:gd name="connsiteX2" fmla="*/ 4467975 w 4467974"/>
              <a:gd name="connsiteY2" fmla="*/ 4646493 h 10532831"/>
              <a:gd name="connsiteX3" fmla="*/ 1606291 w 4467974"/>
              <a:gd name="connsiteY3" fmla="*/ 10532831 h 10532831"/>
              <a:gd name="connsiteX4" fmla="*/ 0 w 4467974"/>
              <a:gd name="connsiteY4" fmla="*/ 9672052 h 10532831"/>
              <a:gd name="connsiteX0" fmla="*/ 0 w 4467974"/>
              <a:gd name="connsiteY0" fmla="*/ 9672052 h 10570516"/>
              <a:gd name="connsiteX1" fmla="*/ 2563405 w 4467974"/>
              <a:gd name="connsiteY1" fmla="*/ -1 h 10570516"/>
              <a:gd name="connsiteX2" fmla="*/ 4467975 w 4467974"/>
              <a:gd name="connsiteY2" fmla="*/ 4646493 h 10570516"/>
              <a:gd name="connsiteX3" fmla="*/ 1582914 w 4467974"/>
              <a:gd name="connsiteY3" fmla="*/ 10570516 h 10570516"/>
              <a:gd name="connsiteX4" fmla="*/ 0 w 4467974"/>
              <a:gd name="connsiteY4" fmla="*/ 9672052 h 10570516"/>
              <a:gd name="connsiteX0" fmla="*/ 0 w 7286904"/>
              <a:gd name="connsiteY0" fmla="*/ 12267228 h 13165692"/>
              <a:gd name="connsiteX1" fmla="*/ 7286905 w 7286904"/>
              <a:gd name="connsiteY1" fmla="*/ 0 h 13165692"/>
              <a:gd name="connsiteX2" fmla="*/ 4467975 w 7286904"/>
              <a:gd name="connsiteY2" fmla="*/ 7241669 h 13165692"/>
              <a:gd name="connsiteX3" fmla="*/ 1582914 w 7286904"/>
              <a:gd name="connsiteY3" fmla="*/ 13165692 h 13165692"/>
              <a:gd name="connsiteX4" fmla="*/ 0 w 7286904"/>
              <a:gd name="connsiteY4" fmla="*/ 12267228 h 13165692"/>
              <a:gd name="connsiteX0" fmla="*/ 0 w 8031575"/>
              <a:gd name="connsiteY0" fmla="*/ 12672600 h 13165692"/>
              <a:gd name="connsiteX1" fmla="*/ 8031576 w 8031575"/>
              <a:gd name="connsiteY1" fmla="*/ 0 h 13165692"/>
              <a:gd name="connsiteX2" fmla="*/ 5212646 w 8031575"/>
              <a:gd name="connsiteY2" fmla="*/ 7241669 h 13165692"/>
              <a:gd name="connsiteX3" fmla="*/ 2327585 w 8031575"/>
              <a:gd name="connsiteY3" fmla="*/ 13165692 h 13165692"/>
              <a:gd name="connsiteX4" fmla="*/ 0 w 8031575"/>
              <a:gd name="connsiteY4" fmla="*/ 12672600 h 13165692"/>
              <a:gd name="connsiteX0" fmla="*/ 0 w 8031575"/>
              <a:gd name="connsiteY0" fmla="*/ 12672600 h 13684533"/>
              <a:gd name="connsiteX1" fmla="*/ 8031576 w 8031575"/>
              <a:gd name="connsiteY1" fmla="*/ 0 h 13684533"/>
              <a:gd name="connsiteX2" fmla="*/ 5212646 w 8031575"/>
              <a:gd name="connsiteY2" fmla="*/ 7241669 h 13684533"/>
              <a:gd name="connsiteX3" fmla="*/ 4511628 w 8031575"/>
              <a:gd name="connsiteY3" fmla="*/ 13684533 h 13684533"/>
              <a:gd name="connsiteX4" fmla="*/ 0 w 8031575"/>
              <a:gd name="connsiteY4" fmla="*/ 12672600 h 13684533"/>
              <a:gd name="connsiteX0" fmla="*/ 0 w 8031575"/>
              <a:gd name="connsiteY0" fmla="*/ 12672600 h 13684533"/>
              <a:gd name="connsiteX1" fmla="*/ 8031576 w 8031575"/>
              <a:gd name="connsiteY1" fmla="*/ 0 h 13684533"/>
              <a:gd name="connsiteX2" fmla="*/ 6117776 w 8031575"/>
              <a:gd name="connsiteY2" fmla="*/ 7491743 h 13684533"/>
              <a:gd name="connsiteX3" fmla="*/ 4511628 w 8031575"/>
              <a:gd name="connsiteY3" fmla="*/ 13684533 h 13684533"/>
              <a:gd name="connsiteX4" fmla="*/ 0 w 8031575"/>
              <a:gd name="connsiteY4" fmla="*/ 12672600 h 13684533"/>
              <a:gd name="connsiteX0" fmla="*/ 0 w 6711578"/>
              <a:gd name="connsiteY0" fmla="*/ 17504413 h 18516346"/>
              <a:gd name="connsiteX1" fmla="*/ 6711578 w 6711578"/>
              <a:gd name="connsiteY1" fmla="*/ 1 h 18516346"/>
              <a:gd name="connsiteX2" fmla="*/ 6117776 w 6711578"/>
              <a:gd name="connsiteY2" fmla="*/ 12323556 h 18516346"/>
              <a:gd name="connsiteX3" fmla="*/ 4511628 w 6711578"/>
              <a:gd name="connsiteY3" fmla="*/ 18516346 h 18516346"/>
              <a:gd name="connsiteX4" fmla="*/ 0 w 6711578"/>
              <a:gd name="connsiteY4" fmla="*/ 17504413 h 18516346"/>
              <a:gd name="connsiteX0" fmla="*/ 0 w 6984539"/>
              <a:gd name="connsiteY0" fmla="*/ 17552859 h 18564792"/>
              <a:gd name="connsiteX1" fmla="*/ 6984539 w 6984539"/>
              <a:gd name="connsiteY1" fmla="*/ 0 h 18564792"/>
              <a:gd name="connsiteX2" fmla="*/ 6117776 w 6984539"/>
              <a:gd name="connsiteY2" fmla="*/ 12372002 h 18564792"/>
              <a:gd name="connsiteX3" fmla="*/ 4511628 w 6984539"/>
              <a:gd name="connsiteY3" fmla="*/ 18564792 h 18564792"/>
              <a:gd name="connsiteX4" fmla="*/ 0 w 6984539"/>
              <a:gd name="connsiteY4" fmla="*/ 17552859 h 18564792"/>
              <a:gd name="connsiteX0" fmla="*/ 0 w 6984539"/>
              <a:gd name="connsiteY0" fmla="*/ 17552859 h 18564792"/>
              <a:gd name="connsiteX1" fmla="*/ 6984539 w 6984539"/>
              <a:gd name="connsiteY1" fmla="*/ 0 h 18564792"/>
              <a:gd name="connsiteX2" fmla="*/ 6263499 w 6984539"/>
              <a:gd name="connsiteY2" fmla="*/ 11631459 h 18564792"/>
              <a:gd name="connsiteX3" fmla="*/ 4511628 w 6984539"/>
              <a:gd name="connsiteY3" fmla="*/ 18564792 h 18564792"/>
              <a:gd name="connsiteX4" fmla="*/ 0 w 6984539"/>
              <a:gd name="connsiteY4" fmla="*/ 17552859 h 18564792"/>
              <a:gd name="connsiteX0" fmla="*/ 0 w 6984539"/>
              <a:gd name="connsiteY0" fmla="*/ 17552859 h 18570416"/>
              <a:gd name="connsiteX1" fmla="*/ 6984539 w 6984539"/>
              <a:gd name="connsiteY1" fmla="*/ 0 h 18570416"/>
              <a:gd name="connsiteX2" fmla="*/ 6263499 w 6984539"/>
              <a:gd name="connsiteY2" fmla="*/ 11631459 h 18570416"/>
              <a:gd name="connsiteX3" fmla="*/ 4439164 w 6984539"/>
              <a:gd name="connsiteY3" fmla="*/ 18570415 h 18570416"/>
              <a:gd name="connsiteX4" fmla="*/ 0 w 6984539"/>
              <a:gd name="connsiteY4" fmla="*/ 17552859 h 18570416"/>
              <a:gd name="connsiteX0" fmla="*/ 0 w 7481524"/>
              <a:gd name="connsiteY0" fmla="*/ 17552859 h 18570416"/>
              <a:gd name="connsiteX1" fmla="*/ 6984539 w 7481524"/>
              <a:gd name="connsiteY1" fmla="*/ 0 h 18570416"/>
              <a:gd name="connsiteX2" fmla="*/ 7481523 w 7481524"/>
              <a:gd name="connsiteY2" fmla="*/ 6868470 h 18570416"/>
              <a:gd name="connsiteX3" fmla="*/ 4439164 w 7481524"/>
              <a:gd name="connsiteY3" fmla="*/ 18570415 h 18570416"/>
              <a:gd name="connsiteX4" fmla="*/ 0 w 7481524"/>
              <a:gd name="connsiteY4" fmla="*/ 17552859 h 18570416"/>
              <a:gd name="connsiteX0" fmla="*/ 0 w 7481524"/>
              <a:gd name="connsiteY0" fmla="*/ 17424197 h 18441754"/>
              <a:gd name="connsiteX1" fmla="*/ 7258662 w 7481524"/>
              <a:gd name="connsiteY1" fmla="*/ 0 h 18441754"/>
              <a:gd name="connsiteX2" fmla="*/ 7481523 w 7481524"/>
              <a:gd name="connsiteY2" fmla="*/ 6739808 h 18441754"/>
              <a:gd name="connsiteX3" fmla="*/ 4439164 w 7481524"/>
              <a:gd name="connsiteY3" fmla="*/ 18441753 h 18441754"/>
              <a:gd name="connsiteX4" fmla="*/ 0 w 7481524"/>
              <a:gd name="connsiteY4" fmla="*/ 17424197 h 18441754"/>
              <a:gd name="connsiteX0" fmla="*/ 0 w 6901526"/>
              <a:gd name="connsiteY0" fmla="*/ 17531418 h 18441754"/>
              <a:gd name="connsiteX1" fmla="*/ 6678664 w 6901526"/>
              <a:gd name="connsiteY1" fmla="*/ 0 h 18441754"/>
              <a:gd name="connsiteX2" fmla="*/ 6901525 w 6901526"/>
              <a:gd name="connsiteY2" fmla="*/ 6739808 h 18441754"/>
              <a:gd name="connsiteX3" fmla="*/ 3859166 w 6901526"/>
              <a:gd name="connsiteY3" fmla="*/ 18441753 h 18441754"/>
              <a:gd name="connsiteX4" fmla="*/ 0 w 6901526"/>
              <a:gd name="connsiteY4" fmla="*/ 17531418 h 18441754"/>
              <a:gd name="connsiteX0" fmla="*/ 0 w 6264901"/>
              <a:gd name="connsiteY0" fmla="*/ 17725590 h 18441754"/>
              <a:gd name="connsiteX1" fmla="*/ 6042039 w 6264901"/>
              <a:gd name="connsiteY1" fmla="*/ 0 h 18441754"/>
              <a:gd name="connsiteX2" fmla="*/ 6264900 w 6264901"/>
              <a:gd name="connsiteY2" fmla="*/ 6739808 h 18441754"/>
              <a:gd name="connsiteX3" fmla="*/ 3222541 w 6264901"/>
              <a:gd name="connsiteY3" fmla="*/ 18441753 h 18441754"/>
              <a:gd name="connsiteX4" fmla="*/ 0 w 6264901"/>
              <a:gd name="connsiteY4" fmla="*/ 17725590 h 18441754"/>
              <a:gd name="connsiteX0" fmla="*/ 0 w 6264901"/>
              <a:gd name="connsiteY0" fmla="*/ 17725590 h 18511670"/>
              <a:gd name="connsiteX1" fmla="*/ 6042039 w 6264901"/>
              <a:gd name="connsiteY1" fmla="*/ 0 h 18511670"/>
              <a:gd name="connsiteX2" fmla="*/ 6264900 w 6264901"/>
              <a:gd name="connsiteY2" fmla="*/ 6739808 h 18511670"/>
              <a:gd name="connsiteX3" fmla="*/ 3204312 w 6264901"/>
              <a:gd name="connsiteY3" fmla="*/ 18511671 h 18511670"/>
              <a:gd name="connsiteX4" fmla="*/ 0 w 6264901"/>
              <a:gd name="connsiteY4" fmla="*/ 17725590 h 18511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4901" h="18511670">
                <a:moveTo>
                  <a:pt x="0" y="17725590"/>
                </a:moveTo>
                <a:lnTo>
                  <a:pt x="6042039" y="0"/>
                </a:lnTo>
                <a:lnTo>
                  <a:pt x="6264900" y="6739808"/>
                </a:lnTo>
                <a:lnTo>
                  <a:pt x="3204312" y="18511671"/>
                </a:lnTo>
                <a:lnTo>
                  <a:pt x="0" y="17725590"/>
                </a:lnTo>
                <a:close/>
              </a:path>
            </a:pathLst>
          </a:custGeom>
          <a:solidFill>
            <a:schemeClr val="bg1">
              <a:lumMod val="75000"/>
            </a:schemeClr>
          </a:solidFill>
          <a:ln>
            <a:noFill/>
          </a:ln>
          <a:effectLst>
            <a:outerShdw blurRad="1270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45" hasCustomPrompt="1"/>
          </p:nvPr>
        </p:nvSpPr>
        <p:spPr>
          <a:xfrm>
            <a:off x="996696" y="3030010"/>
            <a:ext cx="2048256" cy="238125"/>
          </a:xfrm>
          <a:prstGeom prst="rect">
            <a:avLst/>
          </a:prstGeom>
          <a:solidFill>
            <a:srgbClr val="EB2429"/>
          </a:solidFill>
        </p:spPr>
        <p:txBody>
          <a:bodyPr anchor="ctr"/>
          <a:lstStyle>
            <a:lvl1pPr marL="0" indent="0" algn="r">
              <a:buNone/>
              <a:defRPr sz="1400">
                <a:solidFill>
                  <a:schemeClr val="bg1"/>
                </a:solidFill>
              </a:defRPr>
            </a:lvl1pPr>
            <a:lvl5pPr marL="1828800" indent="0" algn="l">
              <a:buFont typeface="Arial" panose="020B0604020202020204" pitchFamily="34" charset="0"/>
              <a:buNone/>
              <a:tabLst>
                <a:tab pos="112713" algn="l"/>
              </a:tabLst>
              <a:defRPr sz="1400" baseline="0"/>
            </a:lvl5pPr>
          </a:lstStyle>
          <a:p>
            <a:pPr lvl="0"/>
            <a:r>
              <a:rPr lang="en-US" dirty="0"/>
              <a:t>01 JAN</a:t>
            </a:r>
          </a:p>
        </p:txBody>
      </p:sp>
      <p:sp>
        <p:nvSpPr>
          <p:cNvPr id="15" name="Isosceles Triangle 6"/>
          <p:cNvSpPr/>
          <p:nvPr userDrawn="1"/>
        </p:nvSpPr>
        <p:spPr>
          <a:xfrm rot="5858522">
            <a:off x="3578778" y="971301"/>
            <a:ext cx="1283743" cy="8729723"/>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1807823 w 1807823"/>
              <a:gd name="connsiteY0" fmla="*/ 5121409 h 5393074"/>
              <a:gd name="connsiteX1" fmla="*/ 1053320 w 1807823"/>
              <a:gd name="connsiteY1" fmla="*/ 0 h 5393074"/>
              <a:gd name="connsiteX2" fmla="*/ 0 w 1807823"/>
              <a:gd name="connsiteY2" fmla="*/ 5393074 h 5393074"/>
              <a:gd name="connsiteX3" fmla="*/ 1807823 w 1807823"/>
              <a:gd name="connsiteY3" fmla="*/ 5121409 h 5393074"/>
              <a:gd name="connsiteX0" fmla="*/ 1867582 w 1867582"/>
              <a:gd name="connsiteY0" fmla="*/ 5165891 h 5393074"/>
              <a:gd name="connsiteX1" fmla="*/ 1053320 w 1867582"/>
              <a:gd name="connsiteY1" fmla="*/ 0 h 5393074"/>
              <a:gd name="connsiteX2" fmla="*/ 0 w 1867582"/>
              <a:gd name="connsiteY2" fmla="*/ 5393074 h 5393074"/>
              <a:gd name="connsiteX3" fmla="*/ 1867582 w 1867582"/>
              <a:gd name="connsiteY3" fmla="*/ 5165891 h 5393074"/>
              <a:gd name="connsiteX0" fmla="*/ 1867582 w 1867582"/>
              <a:gd name="connsiteY0" fmla="*/ 5485175 h 5712358"/>
              <a:gd name="connsiteX1" fmla="*/ 1095206 w 1867582"/>
              <a:gd name="connsiteY1" fmla="*/ 0 h 5712358"/>
              <a:gd name="connsiteX2" fmla="*/ 0 w 1867582"/>
              <a:gd name="connsiteY2" fmla="*/ 5712358 h 5712358"/>
              <a:gd name="connsiteX3" fmla="*/ 1867582 w 1867582"/>
              <a:gd name="connsiteY3" fmla="*/ 5485175 h 5712358"/>
              <a:gd name="connsiteX0" fmla="*/ 1283743 w 1283743"/>
              <a:gd name="connsiteY0" fmla="*/ 5485175 h 5667357"/>
              <a:gd name="connsiteX1" fmla="*/ 511367 w 1283743"/>
              <a:gd name="connsiteY1" fmla="*/ 0 h 5667357"/>
              <a:gd name="connsiteX2" fmla="*/ 0 w 1283743"/>
              <a:gd name="connsiteY2" fmla="*/ 5667357 h 5667357"/>
              <a:gd name="connsiteX3" fmla="*/ 1283743 w 1283743"/>
              <a:gd name="connsiteY3" fmla="*/ 5485175 h 5667357"/>
              <a:gd name="connsiteX0" fmla="*/ 1283743 w 1283743"/>
              <a:gd name="connsiteY0" fmla="*/ 5577652 h 5759834"/>
              <a:gd name="connsiteX1" fmla="*/ 498641 w 1283743"/>
              <a:gd name="connsiteY1" fmla="*/ 0 h 5759834"/>
              <a:gd name="connsiteX2" fmla="*/ 0 w 1283743"/>
              <a:gd name="connsiteY2" fmla="*/ 5759834 h 5759834"/>
              <a:gd name="connsiteX3" fmla="*/ 1283743 w 1283743"/>
              <a:gd name="connsiteY3" fmla="*/ 5577652 h 5759834"/>
              <a:gd name="connsiteX0" fmla="*/ 1283743 w 1283743"/>
              <a:gd name="connsiteY0" fmla="*/ 6654171 h 6836353"/>
              <a:gd name="connsiteX1" fmla="*/ 422392 w 1283743"/>
              <a:gd name="connsiteY1" fmla="*/ 0 h 6836353"/>
              <a:gd name="connsiteX2" fmla="*/ 0 w 1283743"/>
              <a:gd name="connsiteY2" fmla="*/ 6836353 h 6836353"/>
              <a:gd name="connsiteX3" fmla="*/ 1283743 w 1283743"/>
              <a:gd name="connsiteY3" fmla="*/ 6654171 h 6836353"/>
              <a:gd name="connsiteX0" fmla="*/ 1283743 w 1283743"/>
              <a:gd name="connsiteY0" fmla="*/ 8188892 h 8371074"/>
              <a:gd name="connsiteX1" fmla="*/ 187236 w 1283743"/>
              <a:gd name="connsiteY1" fmla="*/ 0 h 8371074"/>
              <a:gd name="connsiteX2" fmla="*/ 0 w 1283743"/>
              <a:gd name="connsiteY2" fmla="*/ 8371074 h 8371074"/>
              <a:gd name="connsiteX3" fmla="*/ 1283743 w 1283743"/>
              <a:gd name="connsiteY3" fmla="*/ 8188892 h 8371074"/>
              <a:gd name="connsiteX0" fmla="*/ 1283743 w 1283743"/>
              <a:gd name="connsiteY0" fmla="*/ 8329685 h 8511867"/>
              <a:gd name="connsiteX1" fmla="*/ 191825 w 1283743"/>
              <a:gd name="connsiteY1" fmla="*/ 0 h 8511867"/>
              <a:gd name="connsiteX2" fmla="*/ 0 w 1283743"/>
              <a:gd name="connsiteY2" fmla="*/ 8511867 h 8511867"/>
              <a:gd name="connsiteX3" fmla="*/ 1283743 w 1283743"/>
              <a:gd name="connsiteY3" fmla="*/ 8329685 h 8511867"/>
            </a:gdLst>
            <a:ahLst/>
            <a:cxnLst>
              <a:cxn ang="0">
                <a:pos x="connsiteX0" y="connsiteY0"/>
              </a:cxn>
              <a:cxn ang="0">
                <a:pos x="connsiteX1" y="connsiteY1"/>
              </a:cxn>
              <a:cxn ang="0">
                <a:pos x="connsiteX2" y="connsiteY2"/>
              </a:cxn>
              <a:cxn ang="0">
                <a:pos x="connsiteX3" y="connsiteY3"/>
              </a:cxn>
            </a:cxnLst>
            <a:rect l="l" t="t" r="r" b="b"/>
            <a:pathLst>
              <a:path w="1283743" h="8511867">
                <a:moveTo>
                  <a:pt x="1283743" y="8329685"/>
                </a:moveTo>
                <a:lnTo>
                  <a:pt x="191825" y="0"/>
                </a:lnTo>
                <a:lnTo>
                  <a:pt x="0" y="8511867"/>
                </a:lnTo>
                <a:lnTo>
                  <a:pt x="1283743" y="8329685"/>
                </a:lnTo>
                <a:close/>
              </a:path>
            </a:pathLst>
          </a:custGeom>
          <a:solidFill>
            <a:srgbClr val="EB2429"/>
          </a:solidFill>
          <a:ln>
            <a:noFill/>
          </a:ln>
          <a:effectLst>
            <a:outerShdw blurRad="381000" dist="381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flipH="1">
            <a:off x="5573243" y="1024128"/>
            <a:ext cx="3179091"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1" name="Text Placeholder 27"/>
          <p:cNvSpPr>
            <a:spLocks noGrp="1"/>
          </p:cNvSpPr>
          <p:nvPr>
            <p:ph type="body" sz="quarter" idx="16" hasCustomPrompt="1"/>
          </p:nvPr>
        </p:nvSpPr>
        <p:spPr>
          <a:xfrm>
            <a:off x="5573243" y="514350"/>
            <a:ext cx="3252241" cy="457200"/>
          </a:xfrm>
          <a:prstGeom prst="rect">
            <a:avLst/>
          </a:prstGeom>
        </p:spPr>
        <p:txBody>
          <a:bodyPr/>
          <a:lstStyle>
            <a:lvl1pPr marL="0" indent="0" algn="r">
              <a:buNone/>
              <a:defRPr sz="2800" b="0" spc="-150" baseline="0">
                <a:solidFill>
                  <a:srgbClr val="EB2429"/>
                </a:solidFill>
              </a:defRPr>
            </a:lvl1pPr>
          </a:lstStyle>
          <a:p>
            <a:pPr lvl="0"/>
            <a:r>
              <a:rPr lang="en-US" dirty="0"/>
              <a:t>OUR EVENTS</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20" name="Text Placeholder 5"/>
          <p:cNvSpPr>
            <a:spLocks noGrp="1"/>
          </p:cNvSpPr>
          <p:nvPr>
            <p:ph type="body" sz="quarter" idx="40"/>
          </p:nvPr>
        </p:nvSpPr>
        <p:spPr>
          <a:xfrm>
            <a:off x="899592" y="3323752"/>
            <a:ext cx="2232248" cy="678541"/>
          </a:xfrm>
          <a:prstGeom prst="rect">
            <a:avLst/>
          </a:prstGeom>
        </p:spPr>
        <p:txBody>
          <a:bodyPr lIns="91386" tIns="45696" rIns="91386" bIns="45696">
            <a:normAutofit/>
          </a:bodyPr>
          <a:lstStyle>
            <a:lvl1pPr marL="0" indent="0" algn="l">
              <a:buNone/>
              <a:defRPr sz="1000">
                <a:solidFill>
                  <a:schemeClr val="bg1">
                    <a:lumMod val="50000"/>
                  </a:schemeClr>
                </a:solidFill>
                <a:latin typeface="+mn-lt"/>
              </a:defRPr>
            </a:lvl1pPr>
          </a:lstStyle>
          <a:p>
            <a:pPr lvl="0"/>
            <a:r>
              <a:rPr lang="en-US" dirty="0"/>
              <a:t>Click to edit Master text styles</a:t>
            </a:r>
          </a:p>
        </p:txBody>
      </p:sp>
      <p:sp>
        <p:nvSpPr>
          <p:cNvPr id="23" name="Picture Placeholder 3"/>
          <p:cNvSpPr>
            <a:spLocks noGrp="1"/>
          </p:cNvSpPr>
          <p:nvPr>
            <p:ph type="pic" sz="quarter" idx="11"/>
          </p:nvPr>
        </p:nvSpPr>
        <p:spPr>
          <a:xfrm>
            <a:off x="995315" y="1566970"/>
            <a:ext cx="2048256" cy="135497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25" name="Text Placeholder 5"/>
          <p:cNvSpPr>
            <a:spLocks noGrp="1"/>
          </p:cNvSpPr>
          <p:nvPr>
            <p:ph type="body" sz="quarter" idx="41"/>
          </p:nvPr>
        </p:nvSpPr>
        <p:spPr>
          <a:xfrm>
            <a:off x="3474720" y="3333369"/>
            <a:ext cx="2236994" cy="678541"/>
          </a:xfrm>
          <a:prstGeom prst="rect">
            <a:avLst/>
          </a:prstGeom>
        </p:spPr>
        <p:txBody>
          <a:bodyPr lIns="91386" tIns="45696" rIns="91386" bIns="45696">
            <a:normAutofit/>
          </a:bodyPr>
          <a:lstStyle>
            <a:lvl1pPr marL="0" indent="0" algn="l">
              <a:buNone/>
              <a:defRPr sz="1000">
                <a:solidFill>
                  <a:schemeClr val="bg1">
                    <a:lumMod val="50000"/>
                  </a:schemeClr>
                </a:solidFill>
                <a:latin typeface="+mn-lt"/>
              </a:defRPr>
            </a:lvl1pPr>
          </a:lstStyle>
          <a:p>
            <a:pPr lvl="0"/>
            <a:r>
              <a:rPr lang="en-US" dirty="0"/>
              <a:t>Click to edit Master text styles</a:t>
            </a:r>
          </a:p>
        </p:txBody>
      </p:sp>
      <p:sp>
        <p:nvSpPr>
          <p:cNvPr id="26" name="Picture Placeholder 3"/>
          <p:cNvSpPr>
            <a:spLocks noGrp="1"/>
          </p:cNvSpPr>
          <p:nvPr>
            <p:ph type="pic" sz="quarter" idx="42"/>
          </p:nvPr>
        </p:nvSpPr>
        <p:spPr>
          <a:xfrm>
            <a:off x="3570664" y="1563638"/>
            <a:ext cx="2048840" cy="135497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28" name="Text Placeholder 5"/>
          <p:cNvSpPr>
            <a:spLocks noGrp="1"/>
          </p:cNvSpPr>
          <p:nvPr>
            <p:ph type="body" sz="quarter" idx="43"/>
          </p:nvPr>
        </p:nvSpPr>
        <p:spPr>
          <a:xfrm>
            <a:off x="6053328" y="3337560"/>
            <a:ext cx="2212848" cy="678541"/>
          </a:xfrm>
          <a:prstGeom prst="rect">
            <a:avLst/>
          </a:prstGeom>
        </p:spPr>
        <p:txBody>
          <a:bodyPr lIns="91386" tIns="45696" rIns="91386" bIns="45696">
            <a:normAutofit/>
          </a:bodyPr>
          <a:lstStyle>
            <a:lvl1pPr marL="0" indent="0" algn="l">
              <a:buNone/>
              <a:defRPr sz="1000">
                <a:solidFill>
                  <a:schemeClr val="bg1">
                    <a:lumMod val="50000"/>
                  </a:schemeClr>
                </a:solidFill>
                <a:latin typeface="+mn-lt"/>
              </a:defRPr>
            </a:lvl1pPr>
          </a:lstStyle>
          <a:p>
            <a:pPr lvl="0"/>
            <a:r>
              <a:rPr lang="en-US" dirty="0"/>
              <a:t>Click to edit Master text styles</a:t>
            </a:r>
          </a:p>
        </p:txBody>
      </p:sp>
      <p:sp>
        <p:nvSpPr>
          <p:cNvPr id="29" name="Picture Placeholder 3"/>
          <p:cNvSpPr>
            <a:spLocks noGrp="1"/>
          </p:cNvSpPr>
          <p:nvPr>
            <p:ph type="pic" sz="quarter" idx="44"/>
          </p:nvPr>
        </p:nvSpPr>
        <p:spPr>
          <a:xfrm>
            <a:off x="6126480" y="1563638"/>
            <a:ext cx="2048840" cy="1354972"/>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FB9B9"/>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30" name="Text Placeholder 5"/>
          <p:cNvSpPr>
            <a:spLocks noGrp="1"/>
          </p:cNvSpPr>
          <p:nvPr>
            <p:ph type="body" sz="quarter" idx="46" hasCustomPrompt="1"/>
          </p:nvPr>
        </p:nvSpPr>
        <p:spPr>
          <a:xfrm>
            <a:off x="3575304" y="3030010"/>
            <a:ext cx="2048256" cy="238125"/>
          </a:xfrm>
          <a:prstGeom prst="rect">
            <a:avLst/>
          </a:prstGeom>
          <a:solidFill>
            <a:srgbClr val="EB2429"/>
          </a:solidFill>
        </p:spPr>
        <p:txBody>
          <a:bodyPr anchor="ctr"/>
          <a:lstStyle>
            <a:lvl1pPr marL="0" indent="0" algn="r">
              <a:buNone/>
              <a:defRPr sz="1400">
                <a:solidFill>
                  <a:schemeClr val="bg1"/>
                </a:solidFill>
              </a:defRPr>
            </a:lvl1pPr>
            <a:lvl5pPr marL="1828800" indent="0" algn="l">
              <a:buFont typeface="Arial" panose="020B0604020202020204" pitchFamily="34" charset="0"/>
              <a:buNone/>
              <a:tabLst>
                <a:tab pos="112713" algn="l"/>
              </a:tabLst>
              <a:defRPr sz="1400" baseline="0"/>
            </a:lvl5pPr>
          </a:lstStyle>
          <a:p>
            <a:pPr lvl="0"/>
            <a:r>
              <a:rPr lang="en-US" dirty="0"/>
              <a:t>01 FEB</a:t>
            </a:r>
          </a:p>
        </p:txBody>
      </p:sp>
      <p:sp>
        <p:nvSpPr>
          <p:cNvPr id="31" name="Text Placeholder 5"/>
          <p:cNvSpPr>
            <a:spLocks noGrp="1"/>
          </p:cNvSpPr>
          <p:nvPr>
            <p:ph type="body" sz="quarter" idx="47" hasCustomPrompt="1"/>
          </p:nvPr>
        </p:nvSpPr>
        <p:spPr>
          <a:xfrm>
            <a:off x="6126480" y="3030010"/>
            <a:ext cx="2048256" cy="238125"/>
          </a:xfrm>
          <a:prstGeom prst="rect">
            <a:avLst/>
          </a:prstGeom>
          <a:solidFill>
            <a:srgbClr val="EB2429"/>
          </a:solidFill>
        </p:spPr>
        <p:txBody>
          <a:bodyPr anchor="ctr"/>
          <a:lstStyle>
            <a:lvl1pPr marL="0" indent="0" algn="r">
              <a:buNone/>
              <a:defRPr sz="1400">
                <a:solidFill>
                  <a:schemeClr val="bg1"/>
                </a:solidFill>
              </a:defRPr>
            </a:lvl1pPr>
            <a:lvl5pPr marL="1828800" indent="0" algn="l">
              <a:buFont typeface="Arial" panose="020B0604020202020204" pitchFamily="34" charset="0"/>
              <a:buNone/>
              <a:tabLst>
                <a:tab pos="112713" algn="l"/>
              </a:tabLst>
              <a:defRPr sz="1400" baseline="0"/>
            </a:lvl5pPr>
          </a:lstStyle>
          <a:p>
            <a:pPr lvl="0"/>
            <a:r>
              <a:rPr lang="en-US" dirty="0"/>
              <a:t>01 MAR</a:t>
            </a:r>
          </a:p>
        </p:txBody>
      </p:sp>
    </p:spTree>
    <p:extLst>
      <p:ext uri="{BB962C8B-B14F-4D97-AF65-F5344CB8AC3E}">
        <p14:creationId xmlns:p14="http://schemas.microsoft.com/office/powerpoint/2010/main" val="2155156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750"/>
                                        <p:tgtEl>
                                          <p:spTgt spid="14"/>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700"/>
                                        <p:tgtEl>
                                          <p:spTgt spid="15"/>
                                        </p:tgtEl>
                                      </p:cBhvr>
                                    </p:animEffect>
                                  </p:childTnLst>
                                </p:cTn>
                              </p:par>
                              <p:par>
                                <p:cTn id="11" presetID="22" presetClass="entr" presetSubtype="8" fill="hold" grpId="0" nodeType="withEffect">
                                  <p:stCondLst>
                                    <p:cond delay="125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850"/>
                                        <p:tgtEl>
                                          <p:spTgt spid="12"/>
                                        </p:tgtEl>
                                      </p:cBhvr>
                                    </p:animEffect>
                                  </p:childTnLst>
                                </p:cTn>
                              </p:par>
                            </p:childTnLst>
                          </p:cTn>
                        </p:par>
                        <p:par>
                          <p:cTn id="14" fill="hold">
                            <p:stCondLst>
                              <p:cond delay="2100"/>
                            </p:stCondLst>
                            <p:childTnLst>
                              <p:par>
                                <p:cTn id="15" presetID="22" presetClass="entr" presetSubtype="2" fill="hold"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par>
                          <p:cTn id="18" fill="hold">
                            <p:stCondLst>
                              <p:cond delay="3100"/>
                            </p:stCondLst>
                            <p:childTnLst>
                              <p:par>
                                <p:cTn id="19" presetID="22" presetClass="entr" presetSubtype="4" fill="hold" grpId="0" nodeType="afterEffect">
                                  <p:stCondLst>
                                    <p:cond delay="25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down)">
                                      <p:cBhvr>
                                        <p:cTn id="21" dur="750"/>
                                        <p:tgtEl>
                                          <p:spTgt spid="11">
                                            <p:txEl>
                                              <p:pRg st="0" end="0"/>
                                            </p:txEl>
                                          </p:spTgt>
                                        </p:tgtEl>
                                      </p:cBhvr>
                                    </p:animEffect>
                                  </p:childTnLst>
                                </p:cTn>
                              </p:par>
                            </p:childTnLst>
                          </p:cTn>
                        </p:par>
                        <p:par>
                          <p:cTn id="22" fill="hold">
                            <p:stCondLst>
                              <p:cond delay="4100"/>
                            </p:stCondLst>
                            <p:childTnLst>
                              <p:par>
                                <p:cTn id="23" presetID="22" presetClass="entr" presetSubtype="1" fill="hold" grpId="0" nodeType="afterEffect">
                                  <p:stCondLst>
                                    <p:cond delay="50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par>
                                <p:cTn id="26" presetID="22" presetClass="entr" presetSubtype="4" fill="hold" grpId="0" nodeType="withEffect">
                                  <p:stCondLst>
                                    <p:cond delay="500"/>
                                  </p:stCondLst>
                                  <p:childTnLst>
                                    <p:set>
                                      <p:cBhvr>
                                        <p:cTn id="27" dur="1" fill="hold">
                                          <p:stCondLst>
                                            <p:cond delay="0"/>
                                          </p:stCondLst>
                                        </p:cTn>
                                        <p:tgtEl>
                                          <p:spTgt spid="6">
                                            <p:bg/>
                                          </p:spTgt>
                                        </p:tgtEl>
                                        <p:attrNameLst>
                                          <p:attrName>style.visibility</p:attrName>
                                        </p:attrNameLst>
                                      </p:cBhvr>
                                      <p:to>
                                        <p:strVal val="visible"/>
                                      </p:to>
                                    </p:set>
                                    <p:animEffect transition="in" filter="wipe(down)">
                                      <p:cBhvr>
                                        <p:cTn id="28" dur="500"/>
                                        <p:tgtEl>
                                          <p:spTgt spid="6">
                                            <p:bg/>
                                          </p:spTgt>
                                        </p:tgtEl>
                                      </p:cBhvr>
                                    </p:animEffect>
                                  </p:childTnLst>
                                </p:cTn>
                              </p:par>
                              <p:par>
                                <p:cTn id="29" presetID="22" presetClass="entr" presetSubtype="4" fill="hold" grpId="0" nodeType="withEffect">
                                  <p:stCondLst>
                                    <p:cond delay="50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wipe(down)">
                                      <p:cBhvr>
                                        <p:cTn id="31" dur="500"/>
                                        <p:tgtEl>
                                          <p:spTgt spid="6">
                                            <p:txEl>
                                              <p:pRg st="0" end="0"/>
                                            </p:txEl>
                                          </p:spTgt>
                                        </p:tgtEl>
                                      </p:cBhvr>
                                    </p:animEffect>
                                  </p:childTnLst>
                                </p:cTn>
                              </p:par>
                            </p:childTnLst>
                          </p:cTn>
                        </p:par>
                        <p:par>
                          <p:cTn id="32" fill="hold">
                            <p:stCondLst>
                              <p:cond delay="5100"/>
                            </p:stCondLst>
                            <p:childTnLst>
                              <p:par>
                                <p:cTn id="33" presetID="22" presetClass="entr" presetSubtype="1" fill="hold" grpId="0" nodeType="after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up)">
                                      <p:cBhvr>
                                        <p:cTn id="35" dur="750"/>
                                        <p:tgtEl>
                                          <p:spTgt spid="20">
                                            <p:txEl>
                                              <p:pRg st="0" end="0"/>
                                            </p:txEl>
                                          </p:spTgt>
                                        </p:tgtEl>
                                      </p:cBhvr>
                                    </p:animEffect>
                                  </p:childTnLst>
                                </p:cTn>
                              </p:par>
                            </p:childTnLst>
                          </p:cTn>
                        </p:par>
                        <p:par>
                          <p:cTn id="36" fill="hold">
                            <p:stCondLst>
                              <p:cond delay="5850"/>
                            </p:stCondLst>
                            <p:childTnLst>
                              <p:par>
                                <p:cTn id="37" presetID="22" presetClass="entr" presetSubtype="1" fill="hold" grpId="0" nodeType="afterEffect">
                                  <p:stCondLst>
                                    <p:cond delay="50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par>
                                <p:cTn id="40" presetID="22" presetClass="entr" presetSubtype="4" fill="hold" grpId="0" nodeType="withEffect">
                                  <p:stCondLst>
                                    <p:cond delay="500"/>
                                  </p:stCondLst>
                                  <p:childTnLst>
                                    <p:set>
                                      <p:cBhvr>
                                        <p:cTn id="41" dur="1" fill="hold">
                                          <p:stCondLst>
                                            <p:cond delay="0"/>
                                          </p:stCondLst>
                                        </p:cTn>
                                        <p:tgtEl>
                                          <p:spTgt spid="30">
                                            <p:bg/>
                                          </p:spTgt>
                                        </p:tgtEl>
                                        <p:attrNameLst>
                                          <p:attrName>style.visibility</p:attrName>
                                        </p:attrNameLst>
                                      </p:cBhvr>
                                      <p:to>
                                        <p:strVal val="visible"/>
                                      </p:to>
                                    </p:set>
                                    <p:animEffect transition="in" filter="wipe(down)">
                                      <p:cBhvr>
                                        <p:cTn id="42" dur="500"/>
                                        <p:tgtEl>
                                          <p:spTgt spid="30">
                                            <p:bg/>
                                          </p:spTgt>
                                        </p:tgtEl>
                                      </p:cBhvr>
                                    </p:animEffect>
                                  </p:childTnLst>
                                </p:cTn>
                              </p:par>
                              <p:par>
                                <p:cTn id="43" presetID="22" presetClass="entr" presetSubtype="4" fill="hold" grpId="0" nodeType="withEffect">
                                  <p:stCondLst>
                                    <p:cond delay="500"/>
                                  </p:stCondLst>
                                  <p:childTnLst>
                                    <p:set>
                                      <p:cBhvr>
                                        <p:cTn id="44" dur="1" fill="hold">
                                          <p:stCondLst>
                                            <p:cond delay="0"/>
                                          </p:stCondLst>
                                        </p:cTn>
                                        <p:tgtEl>
                                          <p:spTgt spid="30">
                                            <p:txEl>
                                              <p:pRg st="0" end="0"/>
                                            </p:txEl>
                                          </p:spTgt>
                                        </p:tgtEl>
                                        <p:attrNameLst>
                                          <p:attrName>style.visibility</p:attrName>
                                        </p:attrNameLst>
                                      </p:cBhvr>
                                      <p:to>
                                        <p:strVal val="visible"/>
                                      </p:to>
                                    </p:set>
                                    <p:animEffect transition="in" filter="wipe(down)">
                                      <p:cBhvr>
                                        <p:cTn id="45" dur="500"/>
                                        <p:tgtEl>
                                          <p:spTgt spid="30">
                                            <p:txEl>
                                              <p:pRg st="0" end="0"/>
                                            </p:txEl>
                                          </p:spTgt>
                                        </p:tgtEl>
                                      </p:cBhvr>
                                    </p:animEffect>
                                  </p:childTnLst>
                                </p:cTn>
                              </p:par>
                            </p:childTnLst>
                          </p:cTn>
                        </p:par>
                        <p:par>
                          <p:cTn id="46" fill="hold">
                            <p:stCondLst>
                              <p:cond delay="6850"/>
                            </p:stCondLst>
                            <p:childTnLst>
                              <p:par>
                                <p:cTn id="47" presetID="22" presetClass="entr" presetSubtype="1" fill="hold" grpId="0" nodeType="after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wipe(up)">
                                      <p:cBhvr>
                                        <p:cTn id="49" dur="750"/>
                                        <p:tgtEl>
                                          <p:spTgt spid="25">
                                            <p:txEl>
                                              <p:pRg st="0" end="0"/>
                                            </p:txEl>
                                          </p:spTgt>
                                        </p:tgtEl>
                                      </p:cBhvr>
                                    </p:animEffect>
                                  </p:childTnLst>
                                </p:cTn>
                              </p:par>
                            </p:childTnLst>
                          </p:cTn>
                        </p:par>
                        <p:par>
                          <p:cTn id="50" fill="hold">
                            <p:stCondLst>
                              <p:cond delay="7600"/>
                            </p:stCondLst>
                            <p:childTnLst>
                              <p:par>
                                <p:cTn id="51" presetID="22" presetClass="entr" presetSubtype="1" fill="hold" grpId="0" nodeType="afterEffect">
                                  <p:stCondLst>
                                    <p:cond delay="50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par>
                                <p:cTn id="54" presetID="22" presetClass="entr" presetSubtype="4" fill="hold" grpId="0" nodeType="withEffect">
                                  <p:stCondLst>
                                    <p:cond delay="500"/>
                                  </p:stCondLst>
                                  <p:childTnLst>
                                    <p:set>
                                      <p:cBhvr>
                                        <p:cTn id="55" dur="1" fill="hold">
                                          <p:stCondLst>
                                            <p:cond delay="0"/>
                                          </p:stCondLst>
                                        </p:cTn>
                                        <p:tgtEl>
                                          <p:spTgt spid="31">
                                            <p:bg/>
                                          </p:spTgt>
                                        </p:tgtEl>
                                        <p:attrNameLst>
                                          <p:attrName>style.visibility</p:attrName>
                                        </p:attrNameLst>
                                      </p:cBhvr>
                                      <p:to>
                                        <p:strVal val="visible"/>
                                      </p:to>
                                    </p:set>
                                    <p:animEffect transition="in" filter="wipe(down)">
                                      <p:cBhvr>
                                        <p:cTn id="56" dur="500"/>
                                        <p:tgtEl>
                                          <p:spTgt spid="31">
                                            <p:bg/>
                                          </p:spTgt>
                                        </p:tgtEl>
                                      </p:cBhvr>
                                    </p:animEffect>
                                  </p:childTnLst>
                                </p:cTn>
                              </p:par>
                              <p:par>
                                <p:cTn id="57" presetID="22" presetClass="entr" presetSubtype="4" fill="hold" grpId="0" nodeType="withEffect">
                                  <p:stCondLst>
                                    <p:cond delay="500"/>
                                  </p:stCondLst>
                                  <p:childTnLst>
                                    <p:set>
                                      <p:cBhvr>
                                        <p:cTn id="58" dur="1" fill="hold">
                                          <p:stCondLst>
                                            <p:cond delay="0"/>
                                          </p:stCondLst>
                                        </p:cTn>
                                        <p:tgtEl>
                                          <p:spTgt spid="31">
                                            <p:txEl>
                                              <p:pRg st="0" end="0"/>
                                            </p:txEl>
                                          </p:spTgt>
                                        </p:tgtEl>
                                        <p:attrNameLst>
                                          <p:attrName>style.visibility</p:attrName>
                                        </p:attrNameLst>
                                      </p:cBhvr>
                                      <p:to>
                                        <p:strVal val="visible"/>
                                      </p:to>
                                    </p:set>
                                    <p:animEffect transition="in" filter="wipe(down)">
                                      <p:cBhvr>
                                        <p:cTn id="59" dur="500"/>
                                        <p:tgtEl>
                                          <p:spTgt spid="31">
                                            <p:txEl>
                                              <p:pRg st="0" end="0"/>
                                            </p:txEl>
                                          </p:spTgt>
                                        </p:tgtEl>
                                      </p:cBhvr>
                                    </p:animEffect>
                                  </p:childTnLst>
                                </p:cTn>
                              </p:par>
                            </p:childTnLst>
                          </p:cTn>
                        </p:par>
                        <p:par>
                          <p:cTn id="60" fill="hold">
                            <p:stCondLst>
                              <p:cond delay="8600"/>
                            </p:stCondLst>
                            <p:childTnLst>
                              <p:par>
                                <p:cTn id="61" presetID="22" presetClass="entr" presetSubtype="1" fill="hold" grpId="0" nodeType="afterEffect">
                                  <p:stCondLst>
                                    <p:cond delay="0"/>
                                  </p:stCondLst>
                                  <p:childTnLst>
                                    <p:set>
                                      <p:cBhvr>
                                        <p:cTn id="62" dur="1" fill="hold">
                                          <p:stCondLst>
                                            <p:cond delay="0"/>
                                          </p:stCondLst>
                                        </p:cTn>
                                        <p:tgtEl>
                                          <p:spTgt spid="28">
                                            <p:txEl>
                                              <p:pRg st="0" end="0"/>
                                            </p:txEl>
                                          </p:spTgt>
                                        </p:tgtEl>
                                        <p:attrNameLst>
                                          <p:attrName>style.visibility</p:attrName>
                                        </p:attrNameLst>
                                      </p:cBhvr>
                                      <p:to>
                                        <p:strVal val="visible"/>
                                      </p:to>
                                    </p:set>
                                    <p:animEffect transition="in" filter="wipe(up)">
                                      <p:cBhvr>
                                        <p:cTn id="63" dur="75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6" grpId="0" build="p" animBg="1">
        <p:tmplLst>
          <p:tmpl>
            <p:tnLst>
              <p:par>
                <p:cTn presetID="22" presetClass="entr" presetSubtype="4"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Effect transition="in" filter="wipe(down)">
                      <p:cBhvr>
                        <p:cTn dur="500"/>
                        <p:tgtEl>
                          <p:spTgt spid="6"/>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Effect transition="in" filter="wipe(down)">
                      <p:cBhvr>
                        <p:cTn dur="500"/>
                        <p:tgtEl>
                          <p:spTgt spid="6"/>
                        </p:tgtEl>
                      </p:cBhvr>
                    </p:animEffect>
                  </p:childTnLst>
                </p:cTn>
              </p:par>
            </p:tnLst>
          </p:tmpl>
        </p:tmplLst>
      </p:bldP>
      <p:bldP spid="15" grpId="0" animBg="1"/>
      <p:bldP spid="11" grpId="0" build="p">
        <p:tmplLst>
          <p:tmpl lvl="1">
            <p:tnLst>
              <p:par>
                <p:cTn presetID="22" presetClass="entr" presetSubtype="4"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down)">
                      <p:cBhvr>
                        <p:cTn dur="750"/>
                        <p:tgtEl>
                          <p:spTgt spid="11"/>
                        </p:tgtEl>
                      </p:cBhvr>
                    </p:animEffect>
                  </p:childTnLst>
                </p:cTn>
              </p:par>
            </p:tnLst>
          </p:tmpl>
        </p:tmplLst>
      </p:bldP>
      <p:bldP spid="20" grpId="0" build="p">
        <p:tmplLst>
          <p:tmpl lvl="1">
            <p:tnLst>
              <p:par>
                <p:cTn presetID="22" presetClass="entr" presetSubtype="1"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up)">
                      <p:cBhvr>
                        <p:cTn dur="750"/>
                        <p:tgtEl>
                          <p:spTgt spid="20"/>
                        </p:tgtEl>
                      </p:cBhvr>
                    </p:animEffect>
                  </p:childTnLst>
                </p:cTn>
              </p:par>
            </p:tnLst>
          </p:tmpl>
        </p:tmplLst>
      </p:bldP>
      <p:bldP spid="23" grpId="0" animBg="1"/>
      <p:bldP spid="25" grpId="0" build="p">
        <p:tmplLst>
          <p:tmpl lvl="1">
            <p:tnLst>
              <p:par>
                <p:cTn presetID="22" presetClass="entr" presetSubtype="1"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up)">
                      <p:cBhvr>
                        <p:cTn dur="750"/>
                        <p:tgtEl>
                          <p:spTgt spid="25"/>
                        </p:tgtEl>
                      </p:cBhvr>
                    </p:animEffect>
                  </p:childTnLst>
                </p:cTn>
              </p:par>
            </p:tnLst>
          </p:tmpl>
        </p:tmplLst>
      </p:bldP>
      <p:bldP spid="26" grpId="0" animBg="1"/>
      <p:bldP spid="28" grpId="0" build="p">
        <p:tmplLst>
          <p:tmpl lvl="1">
            <p:tnLst>
              <p:par>
                <p:cTn presetID="22" presetClass="entr" presetSubtype="1"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up)">
                      <p:cBhvr>
                        <p:cTn dur="750"/>
                        <p:tgtEl>
                          <p:spTgt spid="28"/>
                        </p:tgtEl>
                      </p:cBhvr>
                    </p:animEffect>
                  </p:childTnLst>
                </p:cTn>
              </p:par>
            </p:tnLst>
          </p:tmpl>
        </p:tmplLst>
      </p:bldP>
      <p:bldP spid="29" grpId="0" animBg="1"/>
      <p:bldP spid="30" grpId="0" build="p" animBg="1">
        <p:tmplLst>
          <p:tmpl>
            <p:tnLst>
              <p:par>
                <p:cTn presetID="22" presetClass="entr" presetSubtype="4"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wipe(down)">
                      <p:cBhvr>
                        <p:cTn dur="500"/>
                        <p:tgtEl>
                          <p:spTgt spid="30"/>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wipe(down)">
                      <p:cBhvr>
                        <p:cTn dur="500"/>
                        <p:tgtEl>
                          <p:spTgt spid="30"/>
                        </p:tgtEl>
                      </p:cBhvr>
                    </p:animEffect>
                  </p:childTnLst>
                </p:cTn>
              </p:par>
            </p:tnLst>
          </p:tmpl>
        </p:tmplLst>
      </p:bldP>
      <p:bldP spid="31" grpId="0" build="p" animBg="1">
        <p:tmplLst>
          <p:tmpl>
            <p:tnLst>
              <p:par>
                <p:cTn presetID="22" presetClass="entr" presetSubtype="4"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wipe(down)">
                      <p:cBhvr>
                        <p:cTn dur="500"/>
                        <p:tgtEl>
                          <p:spTgt spid="31"/>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wipe(down)">
                      <p:cBhvr>
                        <p:cTn dur="500"/>
                        <p:tgtEl>
                          <p:spTgt spid="31"/>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01">
    <p:spTree>
      <p:nvGrpSpPr>
        <p:cNvPr id="1" name=""/>
        <p:cNvGrpSpPr/>
        <p:nvPr/>
      </p:nvGrpSpPr>
      <p:grpSpPr>
        <a:xfrm>
          <a:off x="0" y="0"/>
          <a:ext cx="0" cy="0"/>
          <a:chOff x="0" y="0"/>
          <a:chExt cx="0" cy="0"/>
        </a:xfrm>
      </p:grpSpPr>
      <p:sp>
        <p:nvSpPr>
          <p:cNvPr id="37" name="Parallelogram 5"/>
          <p:cNvSpPr/>
          <p:nvPr userDrawn="1"/>
        </p:nvSpPr>
        <p:spPr>
          <a:xfrm rot="9864409" flipV="1">
            <a:off x="42055" y="99888"/>
            <a:ext cx="1138998" cy="2347895"/>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526523 h 5526524"/>
              <a:gd name="connsiteX1" fmla="*/ 2695499 w 4038924"/>
              <a:gd name="connsiteY1" fmla="*/ 0 h 5526524"/>
              <a:gd name="connsiteX2" fmla="*/ 4038924 w 4038924"/>
              <a:gd name="connsiteY2" fmla="*/ 431603 h 5526524"/>
              <a:gd name="connsiteX3" fmla="*/ 940896 w 4038924"/>
              <a:gd name="connsiteY3" fmla="*/ 5526524 h 5526524"/>
              <a:gd name="connsiteX4" fmla="*/ 0 w 4038924"/>
              <a:gd name="connsiteY4" fmla="*/ 5526523 h 5526524"/>
              <a:gd name="connsiteX0" fmla="*/ 0 w 3969438"/>
              <a:gd name="connsiteY0" fmla="*/ 5526523 h 5526524"/>
              <a:gd name="connsiteX1" fmla="*/ 2695499 w 3969438"/>
              <a:gd name="connsiteY1" fmla="*/ 0 h 5526524"/>
              <a:gd name="connsiteX2" fmla="*/ 3969438 w 3969438"/>
              <a:gd name="connsiteY2" fmla="*/ 419906 h 5526524"/>
              <a:gd name="connsiteX3" fmla="*/ 940896 w 3969438"/>
              <a:gd name="connsiteY3" fmla="*/ 5526524 h 5526524"/>
              <a:gd name="connsiteX4" fmla="*/ 0 w 3969438"/>
              <a:gd name="connsiteY4" fmla="*/ 5526523 h 5526524"/>
              <a:gd name="connsiteX0" fmla="*/ 0 w 3969438"/>
              <a:gd name="connsiteY0" fmla="*/ 5584922 h 5584923"/>
              <a:gd name="connsiteX1" fmla="*/ 2551094 w 3969438"/>
              <a:gd name="connsiteY1" fmla="*/ 0 h 5584923"/>
              <a:gd name="connsiteX2" fmla="*/ 3969438 w 3969438"/>
              <a:gd name="connsiteY2" fmla="*/ 478305 h 5584923"/>
              <a:gd name="connsiteX3" fmla="*/ 940896 w 3969438"/>
              <a:gd name="connsiteY3" fmla="*/ 5584923 h 5584923"/>
              <a:gd name="connsiteX4" fmla="*/ 0 w 3969438"/>
              <a:gd name="connsiteY4" fmla="*/ 5584922 h 5584923"/>
              <a:gd name="connsiteX0" fmla="*/ 0 w 3828417"/>
              <a:gd name="connsiteY0" fmla="*/ 5584922 h 5584923"/>
              <a:gd name="connsiteX1" fmla="*/ 2551094 w 3828417"/>
              <a:gd name="connsiteY1" fmla="*/ 0 h 5584923"/>
              <a:gd name="connsiteX2" fmla="*/ 3828417 w 3828417"/>
              <a:gd name="connsiteY2" fmla="*/ 465927 h 5584923"/>
              <a:gd name="connsiteX3" fmla="*/ 940896 w 3828417"/>
              <a:gd name="connsiteY3" fmla="*/ 5584923 h 5584923"/>
              <a:gd name="connsiteX4" fmla="*/ 0 w 3828417"/>
              <a:gd name="connsiteY4" fmla="*/ 5584922 h 5584923"/>
              <a:gd name="connsiteX0" fmla="*/ 0 w 3828417"/>
              <a:gd name="connsiteY0" fmla="*/ 5635522 h 5635523"/>
              <a:gd name="connsiteX1" fmla="*/ 2453012 w 3828417"/>
              <a:gd name="connsiteY1" fmla="*/ 0 h 5635523"/>
              <a:gd name="connsiteX2" fmla="*/ 3828417 w 3828417"/>
              <a:gd name="connsiteY2" fmla="*/ 516527 h 5635523"/>
              <a:gd name="connsiteX3" fmla="*/ 940896 w 3828417"/>
              <a:gd name="connsiteY3" fmla="*/ 5635523 h 5635523"/>
              <a:gd name="connsiteX4" fmla="*/ 0 w 3828417"/>
              <a:gd name="connsiteY4" fmla="*/ 5635522 h 5635523"/>
              <a:gd name="connsiteX0" fmla="*/ 0 w 3828417"/>
              <a:gd name="connsiteY0" fmla="*/ 5635522 h 5635523"/>
              <a:gd name="connsiteX1" fmla="*/ 2453012 w 3828417"/>
              <a:gd name="connsiteY1" fmla="*/ 0 h 5635523"/>
              <a:gd name="connsiteX2" fmla="*/ 3828417 w 3828417"/>
              <a:gd name="connsiteY2" fmla="*/ 516527 h 5635523"/>
              <a:gd name="connsiteX3" fmla="*/ 1882950 w 3828417"/>
              <a:gd name="connsiteY3" fmla="*/ 5533927 h 5635523"/>
              <a:gd name="connsiteX4" fmla="*/ 0 w 3828417"/>
              <a:gd name="connsiteY4" fmla="*/ 5635522 h 5635523"/>
              <a:gd name="connsiteX0" fmla="*/ 0 w 3828417"/>
              <a:gd name="connsiteY0" fmla="*/ 5545380 h 5545381"/>
              <a:gd name="connsiteX1" fmla="*/ 3053086 w 3828417"/>
              <a:gd name="connsiteY1" fmla="*/ 1 h 5545381"/>
              <a:gd name="connsiteX2" fmla="*/ 3828417 w 3828417"/>
              <a:gd name="connsiteY2" fmla="*/ 426385 h 5545381"/>
              <a:gd name="connsiteX3" fmla="*/ 1882950 w 3828417"/>
              <a:gd name="connsiteY3" fmla="*/ 5443785 h 5545381"/>
              <a:gd name="connsiteX4" fmla="*/ 0 w 3828417"/>
              <a:gd name="connsiteY4" fmla="*/ 5545380 h 5545381"/>
              <a:gd name="connsiteX0" fmla="*/ 0 w 3828417"/>
              <a:gd name="connsiteY0" fmla="*/ 5493897 h 5493898"/>
              <a:gd name="connsiteX1" fmla="*/ 3367919 w 3828417"/>
              <a:gd name="connsiteY1" fmla="*/ 1 h 5493898"/>
              <a:gd name="connsiteX2" fmla="*/ 3828417 w 3828417"/>
              <a:gd name="connsiteY2" fmla="*/ 374902 h 5493898"/>
              <a:gd name="connsiteX3" fmla="*/ 1882950 w 3828417"/>
              <a:gd name="connsiteY3" fmla="*/ 5392302 h 5493898"/>
              <a:gd name="connsiteX4" fmla="*/ 0 w 3828417"/>
              <a:gd name="connsiteY4" fmla="*/ 5493897 h 5493898"/>
              <a:gd name="connsiteX0" fmla="*/ 0 w 4444598"/>
              <a:gd name="connsiteY0" fmla="*/ 5493897 h 5493898"/>
              <a:gd name="connsiteX1" fmla="*/ 3367919 w 4444598"/>
              <a:gd name="connsiteY1" fmla="*/ 1 h 5493898"/>
              <a:gd name="connsiteX2" fmla="*/ 4444599 w 4444598"/>
              <a:gd name="connsiteY2" fmla="*/ 506026 h 5493898"/>
              <a:gd name="connsiteX3" fmla="*/ 1882950 w 4444598"/>
              <a:gd name="connsiteY3" fmla="*/ 5392302 h 5493898"/>
              <a:gd name="connsiteX4" fmla="*/ 0 w 4444598"/>
              <a:gd name="connsiteY4" fmla="*/ 5493897 h 5493898"/>
              <a:gd name="connsiteX0" fmla="*/ 0 w 4444598"/>
              <a:gd name="connsiteY0" fmla="*/ 5239832 h 5239833"/>
              <a:gd name="connsiteX1" fmla="*/ 4032426 w 4444598"/>
              <a:gd name="connsiteY1" fmla="*/ -1 h 5239833"/>
              <a:gd name="connsiteX2" fmla="*/ 4444599 w 4444598"/>
              <a:gd name="connsiteY2" fmla="*/ 251961 h 5239833"/>
              <a:gd name="connsiteX3" fmla="*/ 1882950 w 4444598"/>
              <a:gd name="connsiteY3" fmla="*/ 5138237 h 5239833"/>
              <a:gd name="connsiteX4" fmla="*/ 0 w 4444598"/>
              <a:gd name="connsiteY4" fmla="*/ 5239832 h 5239833"/>
              <a:gd name="connsiteX0" fmla="*/ 0 w 4472425"/>
              <a:gd name="connsiteY0" fmla="*/ 3680046 h 5138237"/>
              <a:gd name="connsiteX1" fmla="*/ 4060253 w 4472425"/>
              <a:gd name="connsiteY1" fmla="*/ -1 h 5138237"/>
              <a:gd name="connsiteX2" fmla="*/ 4472426 w 4472425"/>
              <a:gd name="connsiteY2" fmla="*/ 251961 h 5138237"/>
              <a:gd name="connsiteX3" fmla="*/ 1910777 w 4472425"/>
              <a:gd name="connsiteY3" fmla="*/ 5138237 h 5138237"/>
              <a:gd name="connsiteX4" fmla="*/ 0 w 4472425"/>
              <a:gd name="connsiteY4" fmla="*/ 3680046 h 5138237"/>
              <a:gd name="connsiteX0" fmla="*/ 0 w 4472425"/>
              <a:gd name="connsiteY0" fmla="*/ 3680046 h 5209789"/>
              <a:gd name="connsiteX1" fmla="*/ 4060253 w 4472425"/>
              <a:gd name="connsiteY1" fmla="*/ -1 h 5209789"/>
              <a:gd name="connsiteX2" fmla="*/ 4472426 w 4472425"/>
              <a:gd name="connsiteY2" fmla="*/ 251961 h 5209789"/>
              <a:gd name="connsiteX3" fmla="*/ 785853 w 4472425"/>
              <a:gd name="connsiteY3" fmla="*/ 5209789 h 5209789"/>
              <a:gd name="connsiteX4" fmla="*/ 0 w 4472425"/>
              <a:gd name="connsiteY4" fmla="*/ 3680046 h 5209789"/>
              <a:gd name="connsiteX0" fmla="*/ 0 w 4472425"/>
              <a:gd name="connsiteY0" fmla="*/ 3544307 h 5074050"/>
              <a:gd name="connsiteX1" fmla="*/ 4147815 w 4472425"/>
              <a:gd name="connsiteY1" fmla="*/ 0 h 5074050"/>
              <a:gd name="connsiteX2" fmla="*/ 4472426 w 4472425"/>
              <a:gd name="connsiteY2" fmla="*/ 116222 h 5074050"/>
              <a:gd name="connsiteX3" fmla="*/ 785853 w 4472425"/>
              <a:gd name="connsiteY3" fmla="*/ 5074050 h 5074050"/>
              <a:gd name="connsiteX4" fmla="*/ 0 w 4472425"/>
              <a:gd name="connsiteY4" fmla="*/ 3544307 h 5074050"/>
              <a:gd name="connsiteX0" fmla="*/ 0 w 4472425"/>
              <a:gd name="connsiteY0" fmla="*/ 3544307 h 5682671"/>
              <a:gd name="connsiteX1" fmla="*/ 4147815 w 4472425"/>
              <a:gd name="connsiteY1" fmla="*/ 0 h 5682671"/>
              <a:gd name="connsiteX2" fmla="*/ 4472426 w 4472425"/>
              <a:gd name="connsiteY2" fmla="*/ 116222 h 5682671"/>
              <a:gd name="connsiteX3" fmla="*/ 1059879 w 4472425"/>
              <a:gd name="connsiteY3" fmla="*/ 5682671 h 5682671"/>
              <a:gd name="connsiteX4" fmla="*/ 0 w 4472425"/>
              <a:gd name="connsiteY4" fmla="*/ 3544307 h 5682671"/>
              <a:gd name="connsiteX0" fmla="*/ 0 w 4472425"/>
              <a:gd name="connsiteY0" fmla="*/ 3684934 h 5823298"/>
              <a:gd name="connsiteX1" fmla="*/ 2196714 w 4472425"/>
              <a:gd name="connsiteY1" fmla="*/ 0 h 5823298"/>
              <a:gd name="connsiteX2" fmla="*/ 4472426 w 4472425"/>
              <a:gd name="connsiteY2" fmla="*/ 256849 h 5823298"/>
              <a:gd name="connsiteX3" fmla="*/ 1059879 w 4472425"/>
              <a:gd name="connsiteY3" fmla="*/ 5823298 h 5823298"/>
              <a:gd name="connsiteX4" fmla="*/ 0 w 4472425"/>
              <a:gd name="connsiteY4" fmla="*/ 3684934 h 5823298"/>
              <a:gd name="connsiteX0" fmla="*/ 0 w 2777319"/>
              <a:gd name="connsiteY0" fmla="*/ 3684934 h 5823298"/>
              <a:gd name="connsiteX1" fmla="*/ 2196714 w 2777319"/>
              <a:gd name="connsiteY1" fmla="*/ 0 h 5823298"/>
              <a:gd name="connsiteX2" fmla="*/ 2777318 w 2777319"/>
              <a:gd name="connsiteY2" fmla="*/ 93679 h 5823298"/>
              <a:gd name="connsiteX3" fmla="*/ 1059879 w 2777319"/>
              <a:gd name="connsiteY3" fmla="*/ 5823298 h 5823298"/>
              <a:gd name="connsiteX4" fmla="*/ 0 w 2777319"/>
              <a:gd name="connsiteY4" fmla="*/ 3684934 h 5823298"/>
              <a:gd name="connsiteX0" fmla="*/ 0 w 2864177"/>
              <a:gd name="connsiteY0" fmla="*/ 3831091 h 5823298"/>
              <a:gd name="connsiteX1" fmla="*/ 2283572 w 2864177"/>
              <a:gd name="connsiteY1" fmla="*/ 0 h 5823298"/>
              <a:gd name="connsiteX2" fmla="*/ 2864176 w 2864177"/>
              <a:gd name="connsiteY2" fmla="*/ 93679 h 5823298"/>
              <a:gd name="connsiteX3" fmla="*/ 1146737 w 2864177"/>
              <a:gd name="connsiteY3" fmla="*/ 5823298 h 5823298"/>
              <a:gd name="connsiteX4" fmla="*/ 0 w 2864177"/>
              <a:gd name="connsiteY4" fmla="*/ 3831091 h 5823298"/>
              <a:gd name="connsiteX0" fmla="*/ 0 w 2864177"/>
              <a:gd name="connsiteY0" fmla="*/ 3831091 h 5904349"/>
              <a:gd name="connsiteX1" fmla="*/ 2283572 w 2864177"/>
              <a:gd name="connsiteY1" fmla="*/ 0 h 5904349"/>
              <a:gd name="connsiteX2" fmla="*/ 2864176 w 2864177"/>
              <a:gd name="connsiteY2" fmla="*/ 93679 h 5904349"/>
              <a:gd name="connsiteX3" fmla="*/ 1073186 w 2864177"/>
              <a:gd name="connsiteY3" fmla="*/ 5904350 h 5904349"/>
              <a:gd name="connsiteX4" fmla="*/ 0 w 2864177"/>
              <a:gd name="connsiteY4" fmla="*/ 3831091 h 5904349"/>
              <a:gd name="connsiteX0" fmla="*/ 0 w 2864177"/>
              <a:gd name="connsiteY0" fmla="*/ 3831091 h 5499764"/>
              <a:gd name="connsiteX1" fmla="*/ 2283572 w 2864177"/>
              <a:gd name="connsiteY1" fmla="*/ 0 h 5499764"/>
              <a:gd name="connsiteX2" fmla="*/ 2864176 w 2864177"/>
              <a:gd name="connsiteY2" fmla="*/ 93679 h 5499764"/>
              <a:gd name="connsiteX3" fmla="*/ 856732 w 2864177"/>
              <a:gd name="connsiteY3" fmla="*/ 5499764 h 5499764"/>
              <a:gd name="connsiteX4" fmla="*/ 0 w 2864177"/>
              <a:gd name="connsiteY4" fmla="*/ 3831091 h 5499764"/>
              <a:gd name="connsiteX0" fmla="*/ 0 w 2864177"/>
              <a:gd name="connsiteY0" fmla="*/ 4077565 h 5746238"/>
              <a:gd name="connsiteX1" fmla="*/ 2633115 w 2864177"/>
              <a:gd name="connsiteY1" fmla="*/ -1 h 5746238"/>
              <a:gd name="connsiteX2" fmla="*/ 2864176 w 2864177"/>
              <a:gd name="connsiteY2" fmla="*/ 340153 h 5746238"/>
              <a:gd name="connsiteX3" fmla="*/ 856732 w 2864177"/>
              <a:gd name="connsiteY3" fmla="*/ 5746238 h 5746238"/>
              <a:gd name="connsiteX4" fmla="*/ 0 w 2864177"/>
              <a:gd name="connsiteY4" fmla="*/ 4077565 h 5746238"/>
              <a:gd name="connsiteX0" fmla="*/ 0 w 2979759"/>
              <a:gd name="connsiteY0" fmla="*/ 4077565 h 5746238"/>
              <a:gd name="connsiteX1" fmla="*/ 2633115 w 2979759"/>
              <a:gd name="connsiteY1" fmla="*/ -1 h 5746238"/>
              <a:gd name="connsiteX2" fmla="*/ 2979759 w 2979759"/>
              <a:gd name="connsiteY2" fmla="*/ 401936 h 5746238"/>
              <a:gd name="connsiteX3" fmla="*/ 856732 w 2979759"/>
              <a:gd name="connsiteY3" fmla="*/ 5746238 h 5746238"/>
              <a:gd name="connsiteX4" fmla="*/ 0 w 2979759"/>
              <a:gd name="connsiteY4" fmla="*/ 4077565 h 5746238"/>
              <a:gd name="connsiteX0" fmla="*/ 0 w 3596890"/>
              <a:gd name="connsiteY0" fmla="*/ 4077565 h 5746238"/>
              <a:gd name="connsiteX1" fmla="*/ 2633115 w 3596890"/>
              <a:gd name="connsiteY1" fmla="*/ -1 h 5746238"/>
              <a:gd name="connsiteX2" fmla="*/ 3596889 w 3596890"/>
              <a:gd name="connsiteY2" fmla="*/ 1285509 h 5746238"/>
              <a:gd name="connsiteX3" fmla="*/ 856732 w 3596890"/>
              <a:gd name="connsiteY3" fmla="*/ 5746238 h 5746238"/>
              <a:gd name="connsiteX4" fmla="*/ 0 w 3596890"/>
              <a:gd name="connsiteY4" fmla="*/ 4077565 h 5746238"/>
              <a:gd name="connsiteX0" fmla="*/ 0 w 3402152"/>
              <a:gd name="connsiteY0" fmla="*/ 4077565 h 5746238"/>
              <a:gd name="connsiteX1" fmla="*/ 2633115 w 3402152"/>
              <a:gd name="connsiteY1" fmla="*/ -1 h 5746238"/>
              <a:gd name="connsiteX2" fmla="*/ 3402152 w 3402152"/>
              <a:gd name="connsiteY2" fmla="*/ 844384 h 5746238"/>
              <a:gd name="connsiteX3" fmla="*/ 856732 w 3402152"/>
              <a:gd name="connsiteY3" fmla="*/ 5746238 h 5746238"/>
              <a:gd name="connsiteX4" fmla="*/ 0 w 3402152"/>
              <a:gd name="connsiteY4" fmla="*/ 4077565 h 5746238"/>
              <a:gd name="connsiteX0" fmla="*/ 0 w 3402152"/>
              <a:gd name="connsiteY0" fmla="*/ 3520846 h 5189519"/>
              <a:gd name="connsiteX1" fmla="*/ 3089133 w 3402152"/>
              <a:gd name="connsiteY1" fmla="*/ -1 h 5189519"/>
              <a:gd name="connsiteX2" fmla="*/ 3402152 w 3402152"/>
              <a:gd name="connsiteY2" fmla="*/ 287665 h 5189519"/>
              <a:gd name="connsiteX3" fmla="*/ 856732 w 3402152"/>
              <a:gd name="connsiteY3" fmla="*/ 5189519 h 5189519"/>
              <a:gd name="connsiteX4" fmla="*/ 0 w 3402152"/>
              <a:gd name="connsiteY4" fmla="*/ 3520846 h 5189519"/>
              <a:gd name="connsiteX0" fmla="*/ 0 w 3402152"/>
              <a:gd name="connsiteY0" fmla="*/ 3520846 h 5863830"/>
              <a:gd name="connsiteX1" fmla="*/ 3089133 w 3402152"/>
              <a:gd name="connsiteY1" fmla="*/ -1 h 5863830"/>
              <a:gd name="connsiteX2" fmla="*/ 3402152 w 3402152"/>
              <a:gd name="connsiteY2" fmla="*/ 287665 h 5863830"/>
              <a:gd name="connsiteX3" fmla="*/ 1217486 w 3402152"/>
              <a:gd name="connsiteY3" fmla="*/ 5863830 h 5863830"/>
              <a:gd name="connsiteX4" fmla="*/ 0 w 3402152"/>
              <a:gd name="connsiteY4" fmla="*/ 3520846 h 5863830"/>
              <a:gd name="connsiteX0" fmla="*/ 1 w 2939127"/>
              <a:gd name="connsiteY0" fmla="*/ 4322045 h 5863830"/>
              <a:gd name="connsiteX1" fmla="*/ 2626108 w 2939127"/>
              <a:gd name="connsiteY1" fmla="*/ -1 h 5863830"/>
              <a:gd name="connsiteX2" fmla="*/ 2939127 w 2939127"/>
              <a:gd name="connsiteY2" fmla="*/ 287665 h 5863830"/>
              <a:gd name="connsiteX3" fmla="*/ 754461 w 2939127"/>
              <a:gd name="connsiteY3" fmla="*/ 5863830 h 5863830"/>
              <a:gd name="connsiteX4" fmla="*/ 1 w 2939127"/>
              <a:gd name="connsiteY4" fmla="*/ 4322045 h 5863830"/>
              <a:gd name="connsiteX0" fmla="*/ -1 w 2999367"/>
              <a:gd name="connsiteY0" fmla="*/ 4337990 h 5863830"/>
              <a:gd name="connsiteX1" fmla="*/ 2686348 w 2999367"/>
              <a:gd name="connsiteY1" fmla="*/ -1 h 5863830"/>
              <a:gd name="connsiteX2" fmla="*/ 2999367 w 2999367"/>
              <a:gd name="connsiteY2" fmla="*/ 287665 h 5863830"/>
              <a:gd name="connsiteX3" fmla="*/ 814701 w 2999367"/>
              <a:gd name="connsiteY3" fmla="*/ 5863830 h 5863830"/>
              <a:gd name="connsiteX4" fmla="*/ -1 w 2999367"/>
              <a:gd name="connsiteY4" fmla="*/ 4337990 h 58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9367" h="5863830">
                <a:moveTo>
                  <a:pt x="-1" y="4337990"/>
                </a:moveTo>
                <a:lnTo>
                  <a:pt x="2686348" y="-1"/>
                </a:lnTo>
                <a:lnTo>
                  <a:pt x="2999367" y="287665"/>
                </a:lnTo>
                <a:lnTo>
                  <a:pt x="814701" y="5863830"/>
                </a:lnTo>
                <a:lnTo>
                  <a:pt x="-1" y="4337990"/>
                </a:lnTo>
                <a:close/>
              </a:path>
            </a:pathLst>
          </a:custGeom>
          <a:solidFill>
            <a:srgbClr val="EB2429"/>
          </a:solidFill>
          <a:ln>
            <a:noFill/>
          </a:ln>
          <a:effectLst>
            <a:outerShdw blurRad="1905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8"/>
          <p:cNvSpPr/>
          <p:nvPr userDrawn="1"/>
        </p:nvSpPr>
        <p:spPr>
          <a:xfrm rot="19618726">
            <a:off x="-855862" y="2949578"/>
            <a:ext cx="3043094" cy="2916154"/>
          </a:xfrm>
          <a:custGeom>
            <a:avLst/>
            <a:gdLst>
              <a:gd name="connsiteX0" fmla="*/ 0 w 1949535"/>
              <a:gd name="connsiteY0" fmla="*/ 2555887 h 2555887"/>
              <a:gd name="connsiteX1" fmla="*/ 974768 w 1949535"/>
              <a:gd name="connsiteY1" fmla="*/ 0 h 2555887"/>
              <a:gd name="connsiteX2" fmla="*/ 1949535 w 1949535"/>
              <a:gd name="connsiteY2" fmla="*/ 2555887 h 2555887"/>
              <a:gd name="connsiteX3" fmla="*/ 0 w 1949535"/>
              <a:gd name="connsiteY3" fmla="*/ 2555887 h 2555887"/>
              <a:gd name="connsiteX0" fmla="*/ 0 w 1949535"/>
              <a:gd name="connsiteY0" fmla="*/ 2532136 h 2532136"/>
              <a:gd name="connsiteX1" fmla="*/ 381001 w 1949535"/>
              <a:gd name="connsiteY1" fmla="*/ 0 h 2532136"/>
              <a:gd name="connsiteX2" fmla="*/ 1949535 w 1949535"/>
              <a:gd name="connsiteY2" fmla="*/ 2532136 h 2532136"/>
              <a:gd name="connsiteX3" fmla="*/ 0 w 1949535"/>
              <a:gd name="connsiteY3" fmla="*/ 2532136 h 2532136"/>
              <a:gd name="connsiteX0" fmla="*/ 0 w 1735779"/>
              <a:gd name="connsiteY0" fmla="*/ 2553194 h 2553194"/>
              <a:gd name="connsiteX1" fmla="*/ 381001 w 1735779"/>
              <a:gd name="connsiteY1" fmla="*/ 21058 h 2553194"/>
              <a:gd name="connsiteX2" fmla="*/ 1735779 w 1735779"/>
              <a:gd name="connsiteY2" fmla="*/ 0 h 2553194"/>
              <a:gd name="connsiteX3" fmla="*/ 0 w 1735779"/>
              <a:gd name="connsiteY3" fmla="*/ 2553194 h 2553194"/>
              <a:gd name="connsiteX0" fmla="*/ 82137 w 1817916"/>
              <a:gd name="connsiteY0" fmla="*/ 2553194 h 2553194"/>
              <a:gd name="connsiteX1" fmla="*/ 0 w 1817916"/>
              <a:gd name="connsiteY1" fmla="*/ 21058 h 2553194"/>
              <a:gd name="connsiteX2" fmla="*/ 1817916 w 1817916"/>
              <a:gd name="connsiteY2" fmla="*/ 0 h 2553194"/>
              <a:gd name="connsiteX3" fmla="*/ 82137 w 1817916"/>
              <a:gd name="connsiteY3" fmla="*/ 2553194 h 2553194"/>
              <a:gd name="connsiteX0" fmla="*/ 0 w 2780807"/>
              <a:gd name="connsiteY0" fmla="*/ 2576945 h 2576945"/>
              <a:gd name="connsiteX1" fmla="*/ 962891 w 2780807"/>
              <a:gd name="connsiteY1" fmla="*/ 21058 h 2576945"/>
              <a:gd name="connsiteX2" fmla="*/ 2780807 w 2780807"/>
              <a:gd name="connsiteY2" fmla="*/ 0 h 2576945"/>
              <a:gd name="connsiteX3" fmla="*/ 0 w 2780807"/>
              <a:gd name="connsiteY3" fmla="*/ 2576945 h 2576945"/>
              <a:gd name="connsiteX0" fmla="*/ 0 w 2365171"/>
              <a:gd name="connsiteY0" fmla="*/ 2624446 h 2624446"/>
              <a:gd name="connsiteX1" fmla="*/ 962891 w 2365171"/>
              <a:gd name="connsiteY1" fmla="*/ 68559 h 2624446"/>
              <a:gd name="connsiteX2" fmla="*/ 2365171 w 2365171"/>
              <a:gd name="connsiteY2" fmla="*/ 0 h 2624446"/>
              <a:gd name="connsiteX3" fmla="*/ 0 w 2365171"/>
              <a:gd name="connsiteY3" fmla="*/ 2624446 h 2624446"/>
              <a:gd name="connsiteX0" fmla="*/ 0 w 2650179"/>
              <a:gd name="connsiteY0" fmla="*/ 2660072 h 2660072"/>
              <a:gd name="connsiteX1" fmla="*/ 962891 w 2650179"/>
              <a:gd name="connsiteY1" fmla="*/ 104185 h 2660072"/>
              <a:gd name="connsiteX2" fmla="*/ 2650179 w 2650179"/>
              <a:gd name="connsiteY2" fmla="*/ 0 h 2660072"/>
              <a:gd name="connsiteX3" fmla="*/ 0 w 2650179"/>
              <a:gd name="connsiteY3" fmla="*/ 2660072 h 2660072"/>
              <a:gd name="connsiteX0" fmla="*/ 0 w 2650179"/>
              <a:gd name="connsiteY0" fmla="*/ 2674640 h 2674640"/>
              <a:gd name="connsiteX1" fmla="*/ 986642 w 2650179"/>
              <a:gd name="connsiteY1" fmla="*/ 0 h 2674640"/>
              <a:gd name="connsiteX2" fmla="*/ 2650179 w 2650179"/>
              <a:gd name="connsiteY2" fmla="*/ 14568 h 2674640"/>
              <a:gd name="connsiteX3" fmla="*/ 0 w 2650179"/>
              <a:gd name="connsiteY3" fmla="*/ 2674640 h 2674640"/>
              <a:gd name="connsiteX0" fmla="*/ 0 w 2673929"/>
              <a:gd name="connsiteY0" fmla="*/ 2734017 h 2734017"/>
              <a:gd name="connsiteX1" fmla="*/ 1010392 w 2673929"/>
              <a:gd name="connsiteY1" fmla="*/ 0 h 2734017"/>
              <a:gd name="connsiteX2" fmla="*/ 2673929 w 2673929"/>
              <a:gd name="connsiteY2" fmla="*/ 14568 h 2734017"/>
              <a:gd name="connsiteX3" fmla="*/ 0 w 2673929"/>
              <a:gd name="connsiteY3" fmla="*/ 2734017 h 2734017"/>
              <a:gd name="connsiteX0" fmla="*/ 0 w 2697783"/>
              <a:gd name="connsiteY0" fmla="*/ 2813530 h 2813530"/>
              <a:gd name="connsiteX1" fmla="*/ 1034246 w 2697783"/>
              <a:gd name="connsiteY1" fmla="*/ 0 h 2813530"/>
              <a:gd name="connsiteX2" fmla="*/ 2697783 w 2697783"/>
              <a:gd name="connsiteY2" fmla="*/ 14568 h 2813530"/>
              <a:gd name="connsiteX3" fmla="*/ 0 w 2697783"/>
              <a:gd name="connsiteY3" fmla="*/ 2813530 h 2813530"/>
              <a:gd name="connsiteX0" fmla="*/ 0 w 2673929"/>
              <a:gd name="connsiteY0" fmla="*/ 2789676 h 2789676"/>
              <a:gd name="connsiteX1" fmla="*/ 1010392 w 2673929"/>
              <a:gd name="connsiteY1" fmla="*/ 0 h 2789676"/>
              <a:gd name="connsiteX2" fmla="*/ 2673929 w 2673929"/>
              <a:gd name="connsiteY2" fmla="*/ 14568 h 2789676"/>
              <a:gd name="connsiteX3" fmla="*/ 0 w 2673929"/>
              <a:gd name="connsiteY3" fmla="*/ 2789676 h 2789676"/>
              <a:gd name="connsiteX0" fmla="*/ 0 w 2733306"/>
              <a:gd name="connsiteY0" fmla="*/ 2789676 h 2789676"/>
              <a:gd name="connsiteX1" fmla="*/ 1010392 w 2733306"/>
              <a:gd name="connsiteY1" fmla="*/ 0 h 2789676"/>
              <a:gd name="connsiteX2" fmla="*/ 2733306 w 2733306"/>
              <a:gd name="connsiteY2" fmla="*/ 26443 h 2789676"/>
              <a:gd name="connsiteX3" fmla="*/ 0 w 2733306"/>
              <a:gd name="connsiteY3" fmla="*/ 2789676 h 2789676"/>
              <a:gd name="connsiteX0" fmla="*/ 0 w 2775837"/>
              <a:gd name="connsiteY0" fmla="*/ 2853471 h 2853471"/>
              <a:gd name="connsiteX1" fmla="*/ 1052923 w 2775837"/>
              <a:gd name="connsiteY1" fmla="*/ 0 h 2853471"/>
              <a:gd name="connsiteX2" fmla="*/ 2775837 w 2775837"/>
              <a:gd name="connsiteY2" fmla="*/ 26443 h 2853471"/>
              <a:gd name="connsiteX3" fmla="*/ 0 w 2775837"/>
              <a:gd name="connsiteY3" fmla="*/ 2853471 h 2853471"/>
              <a:gd name="connsiteX0" fmla="*/ 0 w 2775837"/>
              <a:gd name="connsiteY0" fmla="*/ 2885368 h 2885368"/>
              <a:gd name="connsiteX1" fmla="*/ 1052923 w 2775837"/>
              <a:gd name="connsiteY1" fmla="*/ 0 h 2885368"/>
              <a:gd name="connsiteX2" fmla="*/ 2775837 w 2775837"/>
              <a:gd name="connsiteY2" fmla="*/ 26443 h 2885368"/>
              <a:gd name="connsiteX3" fmla="*/ 0 w 2775837"/>
              <a:gd name="connsiteY3" fmla="*/ 2885368 h 2885368"/>
              <a:gd name="connsiteX0" fmla="*/ 0 w 2775837"/>
              <a:gd name="connsiteY0" fmla="*/ 2896001 h 2896001"/>
              <a:gd name="connsiteX1" fmla="*/ 1084821 w 2775837"/>
              <a:gd name="connsiteY1" fmla="*/ 0 h 2896001"/>
              <a:gd name="connsiteX2" fmla="*/ 2775837 w 2775837"/>
              <a:gd name="connsiteY2" fmla="*/ 37076 h 2896001"/>
              <a:gd name="connsiteX3" fmla="*/ 0 w 2775837"/>
              <a:gd name="connsiteY3" fmla="*/ 2896001 h 2896001"/>
              <a:gd name="connsiteX0" fmla="*/ 0 w 2775837"/>
              <a:gd name="connsiteY0" fmla="*/ 2864103 h 2864103"/>
              <a:gd name="connsiteX1" fmla="*/ 1074188 w 2775837"/>
              <a:gd name="connsiteY1" fmla="*/ 0 h 2864103"/>
              <a:gd name="connsiteX2" fmla="*/ 2775837 w 2775837"/>
              <a:gd name="connsiteY2" fmla="*/ 5178 h 2864103"/>
              <a:gd name="connsiteX3" fmla="*/ 0 w 2775837"/>
              <a:gd name="connsiteY3" fmla="*/ 2864103 h 2864103"/>
              <a:gd name="connsiteX0" fmla="*/ 0 w 2775837"/>
              <a:gd name="connsiteY0" fmla="*/ 2874735 h 2874735"/>
              <a:gd name="connsiteX1" fmla="*/ 1063556 w 2775837"/>
              <a:gd name="connsiteY1" fmla="*/ 0 h 2874735"/>
              <a:gd name="connsiteX2" fmla="*/ 2775837 w 2775837"/>
              <a:gd name="connsiteY2" fmla="*/ 15810 h 2874735"/>
              <a:gd name="connsiteX3" fmla="*/ 0 w 2775837"/>
              <a:gd name="connsiteY3" fmla="*/ 2874735 h 2874735"/>
              <a:gd name="connsiteX0" fmla="*/ 0 w 2775837"/>
              <a:gd name="connsiteY0" fmla="*/ 2894657 h 2894657"/>
              <a:gd name="connsiteX1" fmla="*/ 1034021 w 2775837"/>
              <a:gd name="connsiteY1" fmla="*/ 0 h 2894657"/>
              <a:gd name="connsiteX2" fmla="*/ 2775837 w 2775837"/>
              <a:gd name="connsiteY2" fmla="*/ 35732 h 2894657"/>
              <a:gd name="connsiteX3" fmla="*/ 0 w 2775837"/>
              <a:gd name="connsiteY3" fmla="*/ 2894657 h 2894657"/>
              <a:gd name="connsiteX0" fmla="*/ 0 w 2795759"/>
              <a:gd name="connsiteY0" fmla="*/ 2924192 h 2924192"/>
              <a:gd name="connsiteX1" fmla="*/ 1053943 w 2795759"/>
              <a:gd name="connsiteY1" fmla="*/ 0 h 2924192"/>
              <a:gd name="connsiteX2" fmla="*/ 2795759 w 2795759"/>
              <a:gd name="connsiteY2" fmla="*/ 35732 h 2924192"/>
              <a:gd name="connsiteX3" fmla="*/ 0 w 2795759"/>
              <a:gd name="connsiteY3" fmla="*/ 2924192 h 2924192"/>
              <a:gd name="connsiteX0" fmla="*/ 0 w 2795759"/>
              <a:gd name="connsiteY0" fmla="*/ 2947318 h 2947318"/>
              <a:gd name="connsiteX1" fmla="*/ 1040894 w 2795759"/>
              <a:gd name="connsiteY1" fmla="*/ 0 h 2947318"/>
              <a:gd name="connsiteX2" fmla="*/ 2795759 w 2795759"/>
              <a:gd name="connsiteY2" fmla="*/ 58858 h 2947318"/>
              <a:gd name="connsiteX3" fmla="*/ 0 w 2795759"/>
              <a:gd name="connsiteY3" fmla="*/ 2947318 h 2947318"/>
              <a:gd name="connsiteX0" fmla="*/ 0 w 2795759"/>
              <a:gd name="connsiteY0" fmla="*/ 2888460 h 2888460"/>
              <a:gd name="connsiteX1" fmla="*/ 361652 w 2795759"/>
              <a:gd name="connsiteY1" fmla="*/ 1376456 h 2888460"/>
              <a:gd name="connsiteX2" fmla="*/ 2795759 w 2795759"/>
              <a:gd name="connsiteY2" fmla="*/ 0 h 2888460"/>
              <a:gd name="connsiteX3" fmla="*/ 0 w 2795759"/>
              <a:gd name="connsiteY3" fmla="*/ 2888460 h 2888460"/>
              <a:gd name="connsiteX0" fmla="*/ 338130 w 2434107"/>
              <a:gd name="connsiteY0" fmla="*/ 2201988 h 2201988"/>
              <a:gd name="connsiteX1" fmla="*/ 0 w 2434107"/>
              <a:gd name="connsiteY1" fmla="*/ 1376456 h 2201988"/>
              <a:gd name="connsiteX2" fmla="*/ 2434107 w 2434107"/>
              <a:gd name="connsiteY2" fmla="*/ 0 h 2201988"/>
              <a:gd name="connsiteX3" fmla="*/ 338130 w 2434107"/>
              <a:gd name="connsiteY3" fmla="*/ 2201988 h 2201988"/>
              <a:gd name="connsiteX0" fmla="*/ 739285 w 2835262"/>
              <a:gd name="connsiteY0" fmla="*/ 2201988 h 2201988"/>
              <a:gd name="connsiteX1" fmla="*/ 0 w 2835262"/>
              <a:gd name="connsiteY1" fmla="*/ 1622968 h 2201988"/>
              <a:gd name="connsiteX2" fmla="*/ 2835262 w 2835262"/>
              <a:gd name="connsiteY2" fmla="*/ 0 h 2201988"/>
              <a:gd name="connsiteX3" fmla="*/ 739285 w 2835262"/>
              <a:gd name="connsiteY3" fmla="*/ 2201988 h 2201988"/>
              <a:gd name="connsiteX0" fmla="*/ 739285 w 2868395"/>
              <a:gd name="connsiteY0" fmla="*/ 2181626 h 2181626"/>
              <a:gd name="connsiteX1" fmla="*/ 0 w 2868395"/>
              <a:gd name="connsiteY1" fmla="*/ 1602606 h 2181626"/>
              <a:gd name="connsiteX2" fmla="*/ 2868395 w 2868395"/>
              <a:gd name="connsiteY2" fmla="*/ 0 h 2181626"/>
              <a:gd name="connsiteX3" fmla="*/ 739285 w 2868395"/>
              <a:gd name="connsiteY3" fmla="*/ 2181626 h 2181626"/>
              <a:gd name="connsiteX0" fmla="*/ 955478 w 3084588"/>
              <a:gd name="connsiteY0" fmla="*/ 2181626 h 2181626"/>
              <a:gd name="connsiteX1" fmla="*/ 0 w 3084588"/>
              <a:gd name="connsiteY1" fmla="*/ 1402904 h 2181626"/>
              <a:gd name="connsiteX2" fmla="*/ 3084588 w 3084588"/>
              <a:gd name="connsiteY2" fmla="*/ 0 h 2181626"/>
              <a:gd name="connsiteX3" fmla="*/ 955478 w 3084588"/>
              <a:gd name="connsiteY3" fmla="*/ 2181626 h 2181626"/>
              <a:gd name="connsiteX0" fmla="*/ 955478 w 2811266"/>
              <a:gd name="connsiteY0" fmla="*/ 1903978 h 1903978"/>
              <a:gd name="connsiteX1" fmla="*/ 0 w 2811266"/>
              <a:gd name="connsiteY1" fmla="*/ 1125256 h 1903978"/>
              <a:gd name="connsiteX2" fmla="*/ 2811266 w 2811266"/>
              <a:gd name="connsiteY2" fmla="*/ 0 h 1903978"/>
              <a:gd name="connsiteX3" fmla="*/ 955478 w 2811266"/>
              <a:gd name="connsiteY3" fmla="*/ 1903978 h 1903978"/>
              <a:gd name="connsiteX0" fmla="*/ 433280 w 2289068"/>
              <a:gd name="connsiteY0" fmla="*/ 1903978 h 1903978"/>
              <a:gd name="connsiteX1" fmla="*/ 0 w 2289068"/>
              <a:gd name="connsiteY1" fmla="*/ 365553 h 1903978"/>
              <a:gd name="connsiteX2" fmla="*/ 2289068 w 2289068"/>
              <a:gd name="connsiteY2" fmla="*/ 0 h 1903978"/>
              <a:gd name="connsiteX3" fmla="*/ 433280 w 2289068"/>
              <a:gd name="connsiteY3" fmla="*/ 1903978 h 1903978"/>
              <a:gd name="connsiteX0" fmla="*/ 0 w 2443847"/>
              <a:gd name="connsiteY0" fmla="*/ 2433823 h 2433823"/>
              <a:gd name="connsiteX1" fmla="*/ 154779 w 2443847"/>
              <a:gd name="connsiteY1" fmla="*/ 365553 h 2433823"/>
              <a:gd name="connsiteX2" fmla="*/ 2443847 w 2443847"/>
              <a:gd name="connsiteY2" fmla="*/ 0 h 2433823"/>
              <a:gd name="connsiteX3" fmla="*/ 0 w 2443847"/>
              <a:gd name="connsiteY3" fmla="*/ 2433823 h 2433823"/>
              <a:gd name="connsiteX0" fmla="*/ 0 w 2497683"/>
              <a:gd name="connsiteY0" fmla="*/ 2512143 h 2512143"/>
              <a:gd name="connsiteX1" fmla="*/ 208615 w 2497683"/>
              <a:gd name="connsiteY1" fmla="*/ 365553 h 2512143"/>
              <a:gd name="connsiteX2" fmla="*/ 2497683 w 2497683"/>
              <a:gd name="connsiteY2" fmla="*/ 0 h 2512143"/>
              <a:gd name="connsiteX3" fmla="*/ 0 w 2497683"/>
              <a:gd name="connsiteY3" fmla="*/ 2512143 h 2512143"/>
              <a:gd name="connsiteX0" fmla="*/ 0 w 2549449"/>
              <a:gd name="connsiteY0" fmla="*/ 2536032 h 2536032"/>
              <a:gd name="connsiteX1" fmla="*/ 260381 w 2549449"/>
              <a:gd name="connsiteY1" fmla="*/ 365553 h 2536032"/>
              <a:gd name="connsiteX2" fmla="*/ 2549449 w 2549449"/>
              <a:gd name="connsiteY2" fmla="*/ 0 h 2536032"/>
              <a:gd name="connsiteX3" fmla="*/ 0 w 2549449"/>
              <a:gd name="connsiteY3" fmla="*/ 2536032 h 2536032"/>
              <a:gd name="connsiteX0" fmla="*/ 0 w 2608669"/>
              <a:gd name="connsiteY0" fmla="*/ 2622183 h 2622183"/>
              <a:gd name="connsiteX1" fmla="*/ 319601 w 2608669"/>
              <a:gd name="connsiteY1" fmla="*/ 365553 h 2622183"/>
              <a:gd name="connsiteX2" fmla="*/ 2608669 w 2608669"/>
              <a:gd name="connsiteY2" fmla="*/ 0 h 2622183"/>
              <a:gd name="connsiteX3" fmla="*/ 0 w 2608669"/>
              <a:gd name="connsiteY3" fmla="*/ 2622183 h 2622183"/>
              <a:gd name="connsiteX0" fmla="*/ 0 w 2570985"/>
              <a:gd name="connsiteY0" fmla="*/ 2567359 h 2567359"/>
              <a:gd name="connsiteX1" fmla="*/ 281917 w 2570985"/>
              <a:gd name="connsiteY1" fmla="*/ 365553 h 2567359"/>
              <a:gd name="connsiteX2" fmla="*/ 2570985 w 2570985"/>
              <a:gd name="connsiteY2" fmla="*/ 0 h 2567359"/>
              <a:gd name="connsiteX3" fmla="*/ 0 w 2570985"/>
              <a:gd name="connsiteY3" fmla="*/ 2567359 h 2567359"/>
              <a:gd name="connsiteX0" fmla="*/ 0 w 2557733"/>
              <a:gd name="connsiteY0" fmla="*/ 2530941 h 2530941"/>
              <a:gd name="connsiteX1" fmla="*/ 268665 w 2557733"/>
              <a:gd name="connsiteY1" fmla="*/ 365553 h 2530941"/>
              <a:gd name="connsiteX2" fmla="*/ 2557733 w 2557733"/>
              <a:gd name="connsiteY2" fmla="*/ 0 h 2530941"/>
              <a:gd name="connsiteX3" fmla="*/ 0 w 2557733"/>
              <a:gd name="connsiteY3" fmla="*/ 2530941 h 2530941"/>
              <a:gd name="connsiteX0" fmla="*/ 0 w 2543650"/>
              <a:gd name="connsiteY0" fmla="*/ 2561876 h 2561876"/>
              <a:gd name="connsiteX1" fmla="*/ 254582 w 2543650"/>
              <a:gd name="connsiteY1" fmla="*/ 365553 h 2561876"/>
              <a:gd name="connsiteX2" fmla="*/ 2543650 w 2543650"/>
              <a:gd name="connsiteY2" fmla="*/ 0 h 2561876"/>
              <a:gd name="connsiteX3" fmla="*/ 0 w 2543650"/>
              <a:gd name="connsiteY3" fmla="*/ 2561876 h 2561876"/>
              <a:gd name="connsiteX0" fmla="*/ 284565 w 2828215"/>
              <a:gd name="connsiteY0" fmla="*/ 2561876 h 2561876"/>
              <a:gd name="connsiteX1" fmla="*/ 0 w 2828215"/>
              <a:gd name="connsiteY1" fmla="*/ 1749840 h 2561876"/>
              <a:gd name="connsiteX2" fmla="*/ 2828215 w 2828215"/>
              <a:gd name="connsiteY2" fmla="*/ 0 h 2561876"/>
              <a:gd name="connsiteX3" fmla="*/ 284565 w 2828215"/>
              <a:gd name="connsiteY3" fmla="*/ 2561876 h 2561876"/>
              <a:gd name="connsiteX0" fmla="*/ 283733 w 2827383"/>
              <a:gd name="connsiteY0" fmla="*/ 2561876 h 2561876"/>
              <a:gd name="connsiteX1" fmla="*/ 0 w 2827383"/>
              <a:gd name="connsiteY1" fmla="*/ 1817192 h 2561876"/>
              <a:gd name="connsiteX2" fmla="*/ 2827383 w 2827383"/>
              <a:gd name="connsiteY2" fmla="*/ 0 h 2561876"/>
              <a:gd name="connsiteX3" fmla="*/ 283733 w 2827383"/>
              <a:gd name="connsiteY3" fmla="*/ 2561876 h 2561876"/>
            </a:gdLst>
            <a:ahLst/>
            <a:cxnLst>
              <a:cxn ang="0">
                <a:pos x="connsiteX0" y="connsiteY0"/>
              </a:cxn>
              <a:cxn ang="0">
                <a:pos x="connsiteX1" y="connsiteY1"/>
              </a:cxn>
              <a:cxn ang="0">
                <a:pos x="connsiteX2" y="connsiteY2"/>
              </a:cxn>
              <a:cxn ang="0">
                <a:pos x="connsiteX3" y="connsiteY3"/>
              </a:cxn>
            </a:cxnLst>
            <a:rect l="l" t="t" r="r" b="b"/>
            <a:pathLst>
              <a:path w="2827383" h="2561876">
                <a:moveTo>
                  <a:pt x="283733" y="2561876"/>
                </a:moveTo>
                <a:lnTo>
                  <a:pt x="0" y="1817192"/>
                </a:lnTo>
                <a:lnTo>
                  <a:pt x="2827383" y="0"/>
                </a:lnTo>
                <a:lnTo>
                  <a:pt x="283733" y="2561876"/>
                </a:ln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apezoid 15"/>
          <p:cNvSpPr/>
          <p:nvPr userDrawn="1"/>
        </p:nvSpPr>
        <p:spPr>
          <a:xfrm rot="10217630">
            <a:off x="65056" y="-156415"/>
            <a:ext cx="2205839" cy="5593336"/>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 name="connsiteX0" fmla="*/ 0 w 1908956"/>
              <a:gd name="connsiteY0" fmla="*/ 5557710 h 5783341"/>
              <a:gd name="connsiteX1" fmla="*/ 1847603 w 1908956"/>
              <a:gd name="connsiteY1" fmla="*/ 35626 h 5783341"/>
              <a:gd name="connsiteX2" fmla="*/ 1908956 w 1908956"/>
              <a:gd name="connsiteY2" fmla="*/ 0 h 5783341"/>
              <a:gd name="connsiteX3" fmla="*/ 1143988 w 1908956"/>
              <a:gd name="connsiteY3" fmla="*/ 5783341 h 5783341"/>
              <a:gd name="connsiteX4" fmla="*/ 0 w 1908956"/>
              <a:gd name="connsiteY4" fmla="*/ 5557710 h 5783341"/>
              <a:gd name="connsiteX0" fmla="*/ 0 w 1908956"/>
              <a:gd name="connsiteY0" fmla="*/ 5557710 h 5557710"/>
              <a:gd name="connsiteX1" fmla="*/ 1847603 w 1908956"/>
              <a:gd name="connsiteY1" fmla="*/ 35626 h 5557710"/>
              <a:gd name="connsiteX2" fmla="*/ 1908956 w 1908956"/>
              <a:gd name="connsiteY2" fmla="*/ 0 h 5557710"/>
              <a:gd name="connsiteX3" fmla="*/ 146461 w 1908956"/>
              <a:gd name="connsiteY3" fmla="*/ 5533959 h 5557710"/>
              <a:gd name="connsiteX4" fmla="*/ 0 w 1908956"/>
              <a:gd name="connsiteY4" fmla="*/ 5557710 h 5557710"/>
              <a:gd name="connsiteX0" fmla="*/ 0 w 2193964"/>
              <a:gd name="connsiteY0" fmla="*/ 5557710 h 5557710"/>
              <a:gd name="connsiteX1" fmla="*/ 1847603 w 2193964"/>
              <a:gd name="connsiteY1" fmla="*/ 35626 h 5557710"/>
              <a:gd name="connsiteX2" fmla="*/ 2193964 w 2193964"/>
              <a:gd name="connsiteY2" fmla="*/ 0 h 5557710"/>
              <a:gd name="connsiteX3" fmla="*/ 146461 w 2193964"/>
              <a:gd name="connsiteY3" fmla="*/ 5533959 h 5557710"/>
              <a:gd name="connsiteX4" fmla="*/ 0 w 2193964"/>
              <a:gd name="connsiteY4" fmla="*/ 5557710 h 5557710"/>
              <a:gd name="connsiteX0" fmla="*/ 0 w 2205839"/>
              <a:gd name="connsiteY0" fmla="*/ 5569585 h 5569585"/>
              <a:gd name="connsiteX1" fmla="*/ 1847603 w 2205839"/>
              <a:gd name="connsiteY1" fmla="*/ 47501 h 5569585"/>
              <a:gd name="connsiteX2" fmla="*/ 2205839 w 2205839"/>
              <a:gd name="connsiteY2" fmla="*/ 0 h 5569585"/>
              <a:gd name="connsiteX3" fmla="*/ 146461 w 2205839"/>
              <a:gd name="connsiteY3" fmla="*/ 5545834 h 5569585"/>
              <a:gd name="connsiteX4" fmla="*/ 0 w 2205839"/>
              <a:gd name="connsiteY4" fmla="*/ 5569585 h 5569585"/>
              <a:gd name="connsiteX0" fmla="*/ 0 w 2205839"/>
              <a:gd name="connsiteY0" fmla="*/ 5605211 h 5605211"/>
              <a:gd name="connsiteX1" fmla="*/ 1906980 w 2205839"/>
              <a:gd name="connsiteY1" fmla="*/ 0 h 5605211"/>
              <a:gd name="connsiteX2" fmla="*/ 2205839 w 2205839"/>
              <a:gd name="connsiteY2" fmla="*/ 35626 h 5605211"/>
              <a:gd name="connsiteX3" fmla="*/ 146461 w 2205839"/>
              <a:gd name="connsiteY3" fmla="*/ 5581460 h 5605211"/>
              <a:gd name="connsiteX4" fmla="*/ 0 w 2205839"/>
              <a:gd name="connsiteY4" fmla="*/ 5605211 h 5605211"/>
              <a:gd name="connsiteX0" fmla="*/ 0 w 2205839"/>
              <a:gd name="connsiteY0" fmla="*/ 5593336 h 5593336"/>
              <a:gd name="connsiteX1" fmla="*/ 1859479 w 2205839"/>
              <a:gd name="connsiteY1" fmla="*/ 0 h 5593336"/>
              <a:gd name="connsiteX2" fmla="*/ 2205839 w 2205839"/>
              <a:gd name="connsiteY2" fmla="*/ 23751 h 5593336"/>
              <a:gd name="connsiteX3" fmla="*/ 146461 w 2205839"/>
              <a:gd name="connsiteY3" fmla="*/ 5569585 h 5593336"/>
              <a:gd name="connsiteX4" fmla="*/ 0 w 2205839"/>
              <a:gd name="connsiteY4" fmla="*/ 5593336 h 559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839" h="5593336">
                <a:moveTo>
                  <a:pt x="0" y="5593336"/>
                </a:moveTo>
                <a:lnTo>
                  <a:pt x="1859479" y="0"/>
                </a:lnTo>
                <a:lnTo>
                  <a:pt x="2205839" y="23751"/>
                </a:lnTo>
                <a:lnTo>
                  <a:pt x="146461" y="5569585"/>
                </a:lnTo>
                <a:lnTo>
                  <a:pt x="0" y="5593336"/>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2465820" y="3338057"/>
            <a:ext cx="5879592" cy="323850"/>
          </a:xfrm>
          <a:prstGeom prst="rect">
            <a:avLst/>
          </a:prstGeom>
          <a:solidFill>
            <a:srgbClr val="EE484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465820" y="2690357"/>
            <a:ext cx="5879592" cy="323850"/>
          </a:xfrm>
          <a:prstGeom prst="rect">
            <a:avLst/>
          </a:prstGeom>
          <a:solidFill>
            <a:srgbClr val="EE484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464980" y="2042657"/>
            <a:ext cx="5879592" cy="323850"/>
          </a:xfrm>
          <a:prstGeom prst="rect">
            <a:avLst/>
          </a:prstGeom>
          <a:solidFill>
            <a:srgbClr val="EE484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preferRelativeResize="0">
            <a:picLocks noChangeArrowheads="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65344" r="-140000"/>
          <a:stretch>
            <a:fillRect/>
          </a:stretch>
        </p:blipFill>
        <p:spPr bwMode="auto">
          <a:xfrm>
            <a:off x="2286000" y="1465823"/>
            <a:ext cx="61008" cy="2542032"/>
          </a:xfrm>
          <a:prstGeom prst="rect">
            <a:avLst/>
          </a:prstGeom>
          <a:noFill/>
          <a:ln w="9525">
            <a:noFill/>
            <a:miter lim="800000"/>
            <a:headEnd/>
            <a:tailEnd/>
          </a:ln>
          <a:effectLst/>
        </p:spPr>
      </p:pic>
      <p:cxnSp>
        <p:nvCxnSpPr>
          <p:cNvPr id="18" name="Straight Connector 17"/>
          <p:cNvCxnSpPr/>
          <p:nvPr userDrawn="1"/>
        </p:nvCxnSpPr>
        <p:spPr>
          <a:xfrm>
            <a:off x="2464980" y="1718807"/>
            <a:ext cx="587959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2465819" y="2042657"/>
            <a:ext cx="587959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23"/>
          <p:cNvSpPr>
            <a:spLocks noGrp="1"/>
          </p:cNvSpPr>
          <p:nvPr>
            <p:ph type="body" sz="quarter" idx="30" hasCustomPrompt="1"/>
          </p:nvPr>
        </p:nvSpPr>
        <p:spPr>
          <a:xfrm>
            <a:off x="2458695" y="1437903"/>
            <a:ext cx="1526291" cy="298367"/>
          </a:xfrm>
          <a:prstGeom prst="rect">
            <a:avLst/>
          </a:prstGeom>
          <a:noFill/>
        </p:spPr>
        <p:txBody>
          <a:bodyPr lIns="85293" tIns="42646" rIns="85293" bIns="42646">
            <a:noAutofit/>
          </a:bodyPr>
          <a:lstStyle>
            <a:lvl1pPr marL="0" indent="0" algn="l">
              <a:spcBef>
                <a:spcPts val="0"/>
              </a:spcBef>
              <a:buNone/>
              <a:defRPr sz="1200" b="1" baseline="0">
                <a:solidFill>
                  <a:schemeClr val="tx1">
                    <a:lumMod val="65000"/>
                    <a:lumOff val="35000"/>
                  </a:schemeClr>
                </a:solidFill>
                <a:latin typeface="+mn-lt"/>
                <a:ea typeface="Droid Serif" pitchFamily="18" charset="0"/>
                <a:cs typeface="Droid Serif" pitchFamily="18" charset="0"/>
              </a:defRPr>
            </a:lvl1pPr>
          </a:lstStyle>
          <a:p>
            <a:pPr lvl="0"/>
            <a:r>
              <a:rPr lang="en-US" dirty="0"/>
              <a:t>LOREM IPSUM</a:t>
            </a:r>
          </a:p>
        </p:txBody>
      </p:sp>
      <p:sp>
        <p:nvSpPr>
          <p:cNvPr id="21" name="Text Placeholder 5"/>
          <p:cNvSpPr>
            <a:spLocks noGrp="1"/>
          </p:cNvSpPr>
          <p:nvPr>
            <p:ph type="body" sz="quarter" idx="45" hasCustomPrompt="1"/>
          </p:nvPr>
        </p:nvSpPr>
        <p:spPr>
          <a:xfrm>
            <a:off x="2451964" y="1747381"/>
            <a:ext cx="2729636" cy="266701"/>
          </a:xfrm>
          <a:prstGeom prst="rect">
            <a:avLst/>
          </a:prstGeom>
        </p:spPr>
        <p:txBody>
          <a:bodyPr lIns="91386" tIns="45696" rIns="91386" bIns="45696">
            <a:noAutofit/>
          </a:bodyPr>
          <a:lstStyle>
            <a:lvl1pPr marL="0" indent="0">
              <a:buNone/>
              <a:defRPr sz="1000" spc="0">
                <a:solidFill>
                  <a:schemeClr val="tx1">
                    <a:lumMod val="50000"/>
                    <a:lumOff val="50000"/>
                  </a:schemeClr>
                </a:solidFill>
                <a:latin typeface="+mn-lt"/>
              </a:defRPr>
            </a:lvl1pPr>
          </a:lstStyle>
          <a:p>
            <a:r>
              <a:rPr lang="en-US" dirty="0"/>
              <a:t>Add Text</a:t>
            </a:r>
          </a:p>
        </p:txBody>
      </p:sp>
      <p:cxnSp>
        <p:nvCxnSpPr>
          <p:cNvPr id="22" name="Straight Connector 21"/>
          <p:cNvCxnSpPr/>
          <p:nvPr userDrawn="1"/>
        </p:nvCxnSpPr>
        <p:spPr>
          <a:xfrm>
            <a:off x="2465819" y="2366507"/>
            <a:ext cx="587959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5"/>
          <p:cNvSpPr>
            <a:spLocks noGrp="1"/>
          </p:cNvSpPr>
          <p:nvPr>
            <p:ph type="body" sz="quarter" idx="43" hasCustomPrompt="1"/>
          </p:nvPr>
        </p:nvSpPr>
        <p:spPr>
          <a:xfrm>
            <a:off x="2451964" y="2080756"/>
            <a:ext cx="2729636" cy="257176"/>
          </a:xfrm>
          <a:prstGeom prst="rect">
            <a:avLst/>
          </a:prstGeom>
        </p:spPr>
        <p:txBody>
          <a:bodyPr lIns="91386" tIns="45696" rIns="91386" bIns="45696">
            <a:noAutofit/>
          </a:bodyPr>
          <a:lstStyle>
            <a:lvl1pPr marL="0" indent="0">
              <a:buNone/>
              <a:defRPr sz="1000" spc="0">
                <a:solidFill>
                  <a:schemeClr val="tx1">
                    <a:lumMod val="50000"/>
                    <a:lumOff val="50000"/>
                  </a:schemeClr>
                </a:solidFill>
                <a:latin typeface="+mn-lt"/>
              </a:defRPr>
            </a:lvl1pPr>
          </a:lstStyle>
          <a:p>
            <a:r>
              <a:rPr lang="en-US" dirty="0"/>
              <a:t>Add Text</a:t>
            </a:r>
          </a:p>
        </p:txBody>
      </p:sp>
      <p:cxnSp>
        <p:nvCxnSpPr>
          <p:cNvPr id="24" name="Straight Connector 23"/>
          <p:cNvCxnSpPr/>
          <p:nvPr userDrawn="1"/>
        </p:nvCxnSpPr>
        <p:spPr>
          <a:xfrm>
            <a:off x="2465819" y="2690357"/>
            <a:ext cx="587959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5"/>
          <p:cNvSpPr>
            <a:spLocks noGrp="1"/>
          </p:cNvSpPr>
          <p:nvPr>
            <p:ph type="body" sz="quarter" idx="46" hasCustomPrompt="1"/>
          </p:nvPr>
        </p:nvSpPr>
        <p:spPr>
          <a:xfrm>
            <a:off x="2456676" y="2404606"/>
            <a:ext cx="2729636" cy="257176"/>
          </a:xfrm>
          <a:prstGeom prst="rect">
            <a:avLst/>
          </a:prstGeom>
        </p:spPr>
        <p:txBody>
          <a:bodyPr lIns="91386" tIns="45696" rIns="91386" bIns="45696">
            <a:noAutofit/>
          </a:bodyPr>
          <a:lstStyle>
            <a:lvl1pPr marL="0" indent="0">
              <a:buNone/>
              <a:defRPr sz="1000" spc="0">
                <a:solidFill>
                  <a:schemeClr val="tx1">
                    <a:lumMod val="50000"/>
                    <a:lumOff val="50000"/>
                  </a:schemeClr>
                </a:solidFill>
                <a:latin typeface="+mn-lt"/>
              </a:defRPr>
            </a:lvl1pPr>
          </a:lstStyle>
          <a:p>
            <a:r>
              <a:rPr lang="en-US" dirty="0"/>
              <a:t>Add Text</a:t>
            </a:r>
          </a:p>
        </p:txBody>
      </p:sp>
      <p:cxnSp>
        <p:nvCxnSpPr>
          <p:cNvPr id="26" name="Straight Connector 25"/>
          <p:cNvCxnSpPr/>
          <p:nvPr userDrawn="1"/>
        </p:nvCxnSpPr>
        <p:spPr>
          <a:xfrm>
            <a:off x="2465819" y="3014207"/>
            <a:ext cx="587959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5"/>
          <p:cNvSpPr>
            <a:spLocks noGrp="1"/>
          </p:cNvSpPr>
          <p:nvPr>
            <p:ph type="body" sz="quarter" idx="47" hasCustomPrompt="1"/>
          </p:nvPr>
        </p:nvSpPr>
        <p:spPr>
          <a:xfrm>
            <a:off x="2456676" y="2728456"/>
            <a:ext cx="2729636" cy="257176"/>
          </a:xfrm>
          <a:prstGeom prst="rect">
            <a:avLst/>
          </a:prstGeom>
        </p:spPr>
        <p:txBody>
          <a:bodyPr lIns="91386" tIns="45696" rIns="91386" bIns="45696">
            <a:noAutofit/>
          </a:bodyPr>
          <a:lstStyle>
            <a:lvl1pPr marL="0" indent="0">
              <a:buNone/>
              <a:defRPr sz="1000" spc="0">
                <a:solidFill>
                  <a:schemeClr val="tx1">
                    <a:lumMod val="50000"/>
                    <a:lumOff val="50000"/>
                  </a:schemeClr>
                </a:solidFill>
                <a:latin typeface="+mn-lt"/>
              </a:defRPr>
            </a:lvl1pPr>
          </a:lstStyle>
          <a:p>
            <a:r>
              <a:rPr lang="en-US" dirty="0"/>
              <a:t>Add Text</a:t>
            </a:r>
          </a:p>
        </p:txBody>
      </p:sp>
      <p:cxnSp>
        <p:nvCxnSpPr>
          <p:cNvPr id="28" name="Straight Connector 27"/>
          <p:cNvCxnSpPr/>
          <p:nvPr userDrawn="1"/>
        </p:nvCxnSpPr>
        <p:spPr>
          <a:xfrm>
            <a:off x="2467180" y="3338057"/>
            <a:ext cx="587959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9" name="Text Placeholder 5"/>
          <p:cNvSpPr>
            <a:spLocks noGrp="1"/>
          </p:cNvSpPr>
          <p:nvPr>
            <p:ph type="body" sz="quarter" idx="48" hasCustomPrompt="1"/>
          </p:nvPr>
        </p:nvSpPr>
        <p:spPr>
          <a:xfrm>
            <a:off x="2456676" y="3052306"/>
            <a:ext cx="2729636" cy="257176"/>
          </a:xfrm>
          <a:prstGeom prst="rect">
            <a:avLst/>
          </a:prstGeom>
        </p:spPr>
        <p:txBody>
          <a:bodyPr lIns="91386" tIns="45696" rIns="91386" bIns="45696">
            <a:noAutofit/>
          </a:bodyPr>
          <a:lstStyle>
            <a:lvl1pPr marL="0" indent="0">
              <a:buNone/>
              <a:defRPr sz="1000" spc="0">
                <a:solidFill>
                  <a:schemeClr val="tx1">
                    <a:lumMod val="50000"/>
                    <a:lumOff val="50000"/>
                  </a:schemeClr>
                </a:solidFill>
                <a:latin typeface="+mn-lt"/>
              </a:defRPr>
            </a:lvl1pPr>
          </a:lstStyle>
          <a:p>
            <a:r>
              <a:rPr lang="en-US" dirty="0"/>
              <a:t>Add Text</a:t>
            </a:r>
          </a:p>
        </p:txBody>
      </p:sp>
      <p:cxnSp>
        <p:nvCxnSpPr>
          <p:cNvPr id="30" name="Straight Connector 29"/>
          <p:cNvCxnSpPr/>
          <p:nvPr userDrawn="1"/>
        </p:nvCxnSpPr>
        <p:spPr>
          <a:xfrm>
            <a:off x="2467180" y="3661907"/>
            <a:ext cx="587959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1" name="Text Placeholder 5"/>
          <p:cNvSpPr>
            <a:spLocks noGrp="1"/>
          </p:cNvSpPr>
          <p:nvPr>
            <p:ph type="body" sz="quarter" idx="49" hasCustomPrompt="1"/>
          </p:nvPr>
        </p:nvSpPr>
        <p:spPr>
          <a:xfrm>
            <a:off x="2456676" y="3376156"/>
            <a:ext cx="2729636" cy="257176"/>
          </a:xfrm>
          <a:prstGeom prst="rect">
            <a:avLst/>
          </a:prstGeom>
        </p:spPr>
        <p:txBody>
          <a:bodyPr lIns="91386" tIns="45696" rIns="91386" bIns="45696">
            <a:noAutofit/>
          </a:bodyPr>
          <a:lstStyle>
            <a:lvl1pPr marL="0" indent="0">
              <a:buNone/>
              <a:defRPr sz="1000" spc="0">
                <a:solidFill>
                  <a:schemeClr val="tx1">
                    <a:lumMod val="50000"/>
                    <a:lumOff val="50000"/>
                  </a:schemeClr>
                </a:solidFill>
                <a:latin typeface="+mn-lt"/>
              </a:defRPr>
            </a:lvl1pPr>
          </a:lstStyle>
          <a:p>
            <a:r>
              <a:rPr lang="en-US" dirty="0"/>
              <a:t>Add Text</a:t>
            </a:r>
          </a:p>
        </p:txBody>
      </p:sp>
      <p:cxnSp>
        <p:nvCxnSpPr>
          <p:cNvPr id="32" name="Straight Connector 31"/>
          <p:cNvCxnSpPr/>
          <p:nvPr userDrawn="1"/>
        </p:nvCxnSpPr>
        <p:spPr>
          <a:xfrm>
            <a:off x="2467180" y="3985757"/>
            <a:ext cx="589788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3" name="Text Placeholder 5"/>
          <p:cNvSpPr>
            <a:spLocks noGrp="1"/>
          </p:cNvSpPr>
          <p:nvPr>
            <p:ph type="body" sz="quarter" idx="50" hasCustomPrompt="1"/>
          </p:nvPr>
        </p:nvSpPr>
        <p:spPr>
          <a:xfrm>
            <a:off x="2456676" y="3700006"/>
            <a:ext cx="2729636" cy="257176"/>
          </a:xfrm>
          <a:prstGeom prst="rect">
            <a:avLst/>
          </a:prstGeom>
        </p:spPr>
        <p:txBody>
          <a:bodyPr lIns="91386" tIns="45696" rIns="91386" bIns="45696">
            <a:noAutofit/>
          </a:bodyPr>
          <a:lstStyle>
            <a:lvl1pPr marL="0" indent="0">
              <a:buNone/>
              <a:defRPr sz="1000" spc="0">
                <a:solidFill>
                  <a:schemeClr val="tx1">
                    <a:lumMod val="50000"/>
                    <a:lumOff val="50000"/>
                  </a:schemeClr>
                </a:solidFill>
                <a:latin typeface="+mn-lt"/>
              </a:defRPr>
            </a:lvl1pPr>
          </a:lstStyle>
          <a:p>
            <a:r>
              <a:rPr lang="en-US" dirty="0"/>
              <a:t>Add Text</a:t>
            </a:r>
          </a:p>
        </p:txBody>
      </p:sp>
      <p:sp>
        <p:nvSpPr>
          <p:cNvPr id="34" name="Text Placeholder 27"/>
          <p:cNvSpPr>
            <a:spLocks noGrp="1"/>
          </p:cNvSpPr>
          <p:nvPr>
            <p:ph type="body" sz="quarter" idx="51" hasCustomPrompt="1"/>
          </p:nvPr>
        </p:nvSpPr>
        <p:spPr>
          <a:xfrm>
            <a:off x="5586984" y="666750"/>
            <a:ext cx="2827020" cy="457200"/>
          </a:xfrm>
          <a:prstGeom prst="rect">
            <a:avLst/>
          </a:prstGeom>
        </p:spPr>
        <p:txBody>
          <a:bodyPr/>
          <a:lstStyle>
            <a:lvl1pPr marL="0" indent="0" algn="r">
              <a:buNone/>
              <a:defRPr sz="2800" b="0" strike="noStrike" spc="-100" baseline="0">
                <a:solidFill>
                  <a:srgbClr val="EB2429"/>
                </a:solidFill>
              </a:defRPr>
            </a:lvl1pPr>
          </a:lstStyle>
          <a:p>
            <a:pPr lvl="0"/>
            <a:r>
              <a:rPr lang="en-US" dirty="0"/>
              <a:t>TABLE 01</a:t>
            </a:r>
          </a:p>
        </p:txBody>
      </p:sp>
      <p:cxnSp>
        <p:nvCxnSpPr>
          <p:cNvPr id="35" name="Straight Connector 34"/>
          <p:cNvCxnSpPr/>
          <p:nvPr userDrawn="1"/>
        </p:nvCxnSpPr>
        <p:spPr>
          <a:xfrm flipH="1">
            <a:off x="5586984" y="1170432"/>
            <a:ext cx="2732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36" name="Text Placeholder 5"/>
          <p:cNvSpPr>
            <a:spLocks noGrp="1"/>
          </p:cNvSpPr>
          <p:nvPr>
            <p:ph type="body" sz="quarter" idx="40"/>
          </p:nvPr>
        </p:nvSpPr>
        <p:spPr>
          <a:xfrm>
            <a:off x="2347008" y="4058384"/>
            <a:ext cx="6135576" cy="529590"/>
          </a:xfrm>
          <a:prstGeom prst="rect">
            <a:avLst/>
          </a:prstGeom>
        </p:spPr>
        <p:txBody>
          <a:bodyPr lIns="91386" tIns="45696" rIns="91386" bIns="45696">
            <a:normAutofit/>
          </a:bodyPr>
          <a:lstStyle>
            <a:lvl1pPr marL="0" indent="0" algn="l">
              <a:buNone/>
              <a:defRPr sz="1100">
                <a:solidFill>
                  <a:schemeClr val="bg1">
                    <a:lumMod val="50000"/>
                  </a:schemeClr>
                </a:solidFill>
                <a:latin typeface="+mn-lt"/>
              </a:defRPr>
            </a:lvl1pPr>
          </a:lstStyle>
          <a:p>
            <a:pPr lvl="0"/>
            <a:r>
              <a:rPr lang="en-US" dirty="0"/>
              <a:t>Click to edit Master text styles</a:t>
            </a:r>
          </a:p>
        </p:txBody>
      </p:sp>
      <p:sp>
        <p:nvSpPr>
          <p:cNvPr id="38" name="Text Placeholder 23"/>
          <p:cNvSpPr>
            <a:spLocks noGrp="1"/>
          </p:cNvSpPr>
          <p:nvPr>
            <p:ph type="body" sz="quarter" idx="41" hasCustomPrompt="1"/>
          </p:nvPr>
        </p:nvSpPr>
        <p:spPr>
          <a:xfrm>
            <a:off x="4038600" y="1437903"/>
            <a:ext cx="4724400" cy="298367"/>
          </a:xfrm>
          <a:prstGeom prst="rect">
            <a:avLst/>
          </a:prstGeom>
          <a:noFill/>
        </p:spPr>
        <p:txBody>
          <a:bodyPr lIns="85293" tIns="42646" rIns="85293" bIns="42646">
            <a:noAutofit/>
          </a:bodyPr>
          <a:lstStyle>
            <a:lvl1pPr marL="0" indent="0" algn="l">
              <a:spcBef>
                <a:spcPts val="0"/>
              </a:spcBef>
              <a:buNone/>
              <a:tabLst>
                <a:tab pos="1255713" algn="l"/>
                <a:tab pos="2114550" algn="l"/>
                <a:tab pos="2971800" algn="l"/>
                <a:tab pos="3714750" algn="l"/>
              </a:tabLst>
              <a:defRPr sz="1200" b="1" baseline="0">
                <a:solidFill>
                  <a:schemeClr val="tx1">
                    <a:lumMod val="65000"/>
                    <a:lumOff val="35000"/>
                  </a:schemeClr>
                </a:solidFill>
                <a:latin typeface="+mn-lt"/>
                <a:ea typeface="Droid Serif" pitchFamily="18" charset="0"/>
                <a:cs typeface="Droid Serif" pitchFamily="18" charset="0"/>
              </a:defRPr>
            </a:lvl1pPr>
          </a:lstStyle>
          <a:p>
            <a:r>
              <a:rPr lang="en-US" dirty="0"/>
              <a:t>	2011	2012	2013	2014</a:t>
            </a:r>
          </a:p>
        </p:txBody>
      </p:sp>
      <p:pic>
        <p:nvPicPr>
          <p:cNvPr id="41" name="Picture 4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42" name="Picture 4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40"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466833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750"/>
                                        <p:tgtEl>
                                          <p:spTgt spid="13"/>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25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750"/>
                                        <p:tgtEl>
                                          <p:spTgt spid="37"/>
                                        </p:tgtEl>
                                      </p:cBhvr>
                                    </p:animEffect>
                                  </p:childTnLst>
                                </p:cTn>
                              </p:par>
                            </p:childTnLst>
                          </p:cTn>
                        </p:par>
                        <p:par>
                          <p:cTn id="14" fill="hold">
                            <p:stCondLst>
                              <p:cond delay="1000"/>
                            </p:stCondLst>
                            <p:childTnLst>
                              <p:par>
                                <p:cTn id="15" presetID="22" presetClass="entr" presetSubtype="2" fill="hold" nodeType="afterEffect">
                                  <p:stCondLst>
                                    <p:cond delay="50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500"/>
                                        <p:tgtEl>
                                          <p:spTgt spid="35"/>
                                        </p:tgtEl>
                                      </p:cBhvr>
                                    </p:animEffect>
                                  </p:childTnLst>
                                </p:cTn>
                              </p:par>
                            </p:childTnLst>
                          </p:cTn>
                        </p:par>
                        <p:par>
                          <p:cTn id="18" fill="hold">
                            <p:stCondLst>
                              <p:cond delay="2000"/>
                            </p:stCondLst>
                            <p:childTnLst>
                              <p:par>
                                <p:cTn id="19" presetID="22" presetClass="entr" presetSubtype="4" fill="hold" grpId="0" nodeType="afterEffect">
                                  <p:stCondLst>
                                    <p:cond delay="250"/>
                                  </p:stCondLst>
                                  <p:childTnLst>
                                    <p:set>
                                      <p:cBhvr>
                                        <p:cTn id="20" dur="1" fill="hold">
                                          <p:stCondLst>
                                            <p:cond delay="0"/>
                                          </p:stCondLst>
                                        </p:cTn>
                                        <p:tgtEl>
                                          <p:spTgt spid="34">
                                            <p:txEl>
                                              <p:pRg st="0" end="0"/>
                                            </p:txEl>
                                          </p:spTgt>
                                        </p:tgtEl>
                                        <p:attrNameLst>
                                          <p:attrName>style.visibility</p:attrName>
                                        </p:attrNameLst>
                                      </p:cBhvr>
                                      <p:to>
                                        <p:strVal val="visible"/>
                                      </p:to>
                                    </p:set>
                                    <p:animEffect transition="in" filter="wipe(down)">
                                      <p:cBhvr>
                                        <p:cTn id="21" dur="750"/>
                                        <p:tgtEl>
                                          <p:spTgt spid="34">
                                            <p:txEl>
                                              <p:pRg st="0" end="0"/>
                                            </p:txEl>
                                          </p:spTgt>
                                        </p:tgtEl>
                                      </p:cBhvr>
                                    </p:animEffect>
                                  </p:childTnLst>
                                </p:cTn>
                              </p:par>
                            </p:childTnLst>
                          </p:cTn>
                        </p:par>
                        <p:par>
                          <p:cTn id="22" fill="hold">
                            <p:stCondLst>
                              <p:cond delay="3000"/>
                            </p:stCondLst>
                            <p:childTnLst>
                              <p:par>
                                <p:cTn id="23" presetID="22" presetClass="entr" presetSubtype="1"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par>
                          <p:cTn id="26" fill="hold">
                            <p:stCondLst>
                              <p:cond delay="3500"/>
                            </p:stCondLst>
                            <p:childTnLst>
                              <p:par>
                                <p:cTn id="27" presetID="10" presetClass="entr" presetSubtype="0" fill="hold" grpId="0" nodeType="afterEffect">
                                  <p:stCondLst>
                                    <p:cond delay="550"/>
                                  </p:stCondLst>
                                  <p:childTnLst>
                                    <p:set>
                                      <p:cBhvr>
                                        <p:cTn id="28" dur="1" fill="hold">
                                          <p:stCondLst>
                                            <p:cond delay="0"/>
                                          </p:stCondLst>
                                        </p:cTn>
                                        <p:tgtEl>
                                          <p:spTgt spid="20">
                                            <p:txEl>
                                              <p:pRg st="0" end="0"/>
                                            </p:txEl>
                                          </p:spTgt>
                                        </p:tgtEl>
                                        <p:attrNameLst>
                                          <p:attrName>style.visibility</p:attrName>
                                        </p:attrNameLst>
                                      </p:cBhvr>
                                      <p:to>
                                        <p:strVal val="visible"/>
                                      </p:to>
                                    </p:set>
                                    <p:animEffect transition="in" filter="fade">
                                      <p:cBhvr>
                                        <p:cTn id="29" dur="500"/>
                                        <p:tgtEl>
                                          <p:spTgt spid="20">
                                            <p:txEl>
                                              <p:pRg st="0" end="0"/>
                                            </p:txEl>
                                          </p:spTgt>
                                        </p:tgtEl>
                                      </p:cBhvr>
                                    </p:animEffect>
                                  </p:childTnLst>
                                </p:cTn>
                              </p:par>
                            </p:childTnLst>
                          </p:cTn>
                        </p:par>
                        <p:par>
                          <p:cTn id="30" fill="hold">
                            <p:stCondLst>
                              <p:cond delay="4550"/>
                            </p:stCondLst>
                            <p:childTnLst>
                              <p:par>
                                <p:cTn id="31" presetID="10" presetClass="entr" presetSubtype="0" fill="hold" grpId="0" nodeType="afterEffect">
                                  <p:stCondLst>
                                    <p:cond delay="0"/>
                                  </p:stCondLst>
                                  <p:childTnLst>
                                    <p:set>
                                      <p:cBhvr>
                                        <p:cTn id="32" dur="1" fill="hold">
                                          <p:stCondLst>
                                            <p:cond delay="0"/>
                                          </p:stCondLst>
                                        </p:cTn>
                                        <p:tgtEl>
                                          <p:spTgt spid="38">
                                            <p:txEl>
                                              <p:pRg st="0" end="0"/>
                                            </p:txEl>
                                          </p:spTgt>
                                        </p:tgtEl>
                                        <p:attrNameLst>
                                          <p:attrName>style.visibility</p:attrName>
                                        </p:attrNameLst>
                                      </p:cBhvr>
                                      <p:to>
                                        <p:strVal val="visible"/>
                                      </p:to>
                                    </p:set>
                                    <p:animEffect transition="in" filter="fade">
                                      <p:cBhvr>
                                        <p:cTn id="33" dur="500"/>
                                        <p:tgtEl>
                                          <p:spTgt spid="38">
                                            <p:txEl>
                                              <p:pRg st="0" end="0"/>
                                            </p:txEl>
                                          </p:spTgt>
                                        </p:tgtEl>
                                      </p:cBhvr>
                                    </p:animEffect>
                                  </p:childTnLst>
                                </p:cTn>
                              </p:par>
                            </p:childTnLst>
                          </p:cTn>
                        </p:par>
                        <p:par>
                          <p:cTn id="34" fill="hold">
                            <p:stCondLst>
                              <p:cond delay="5050"/>
                            </p:stCondLst>
                            <p:childTnLst>
                              <p:par>
                                <p:cTn id="35" presetID="10" presetClass="entr" presetSubtype="0" fill="hold" nodeType="afterEffect">
                                  <p:stCondLst>
                                    <p:cond delay="25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300"/>
                                        <p:tgtEl>
                                          <p:spTgt spid="18"/>
                                        </p:tgtEl>
                                      </p:cBhvr>
                                    </p:animEffect>
                                  </p:childTnLst>
                                </p:cTn>
                              </p:par>
                            </p:childTnLst>
                          </p:cTn>
                        </p:par>
                        <p:par>
                          <p:cTn id="38" fill="hold">
                            <p:stCondLst>
                              <p:cond delay="5600"/>
                            </p:stCondLst>
                            <p:childTnLst>
                              <p:par>
                                <p:cTn id="39" presetID="1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300"/>
                                        <p:tgtEl>
                                          <p:spTgt spid="19"/>
                                        </p:tgtEl>
                                      </p:cBhvr>
                                    </p:animEffect>
                                  </p:childTnLst>
                                </p:cTn>
                              </p:par>
                            </p:childTnLst>
                          </p:cTn>
                        </p:par>
                        <p:par>
                          <p:cTn id="42" fill="hold">
                            <p:stCondLst>
                              <p:cond delay="5900"/>
                            </p:stCondLst>
                            <p:childTnLst>
                              <p:par>
                                <p:cTn id="43" presetID="10" presetClass="entr" presetSubtype="0"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300"/>
                                        <p:tgtEl>
                                          <p:spTgt spid="22"/>
                                        </p:tgtEl>
                                      </p:cBhvr>
                                    </p:animEffect>
                                  </p:childTnLst>
                                </p:cTn>
                              </p:par>
                            </p:childTnLst>
                          </p:cTn>
                        </p:par>
                        <p:par>
                          <p:cTn id="46" fill="hold">
                            <p:stCondLst>
                              <p:cond delay="6200"/>
                            </p:stCondLst>
                            <p:childTnLst>
                              <p:par>
                                <p:cTn id="47" presetID="10" presetClass="entr" presetSubtype="0"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300"/>
                                        <p:tgtEl>
                                          <p:spTgt spid="24"/>
                                        </p:tgtEl>
                                      </p:cBhvr>
                                    </p:animEffect>
                                  </p:childTnLst>
                                </p:cTn>
                              </p:par>
                            </p:childTnLst>
                          </p:cTn>
                        </p:par>
                        <p:par>
                          <p:cTn id="50" fill="hold">
                            <p:stCondLst>
                              <p:cond delay="6500"/>
                            </p:stCondLst>
                            <p:childTnLst>
                              <p:par>
                                <p:cTn id="51" presetID="10" presetClass="entr" presetSubtype="0"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300"/>
                                        <p:tgtEl>
                                          <p:spTgt spid="26"/>
                                        </p:tgtEl>
                                      </p:cBhvr>
                                    </p:animEffect>
                                  </p:childTnLst>
                                </p:cTn>
                              </p:par>
                            </p:childTnLst>
                          </p:cTn>
                        </p:par>
                        <p:par>
                          <p:cTn id="54" fill="hold">
                            <p:stCondLst>
                              <p:cond delay="6800"/>
                            </p:stCondLst>
                            <p:childTnLst>
                              <p:par>
                                <p:cTn id="55" presetID="10" presetClass="entr" presetSubtype="0" fill="hold"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300"/>
                                        <p:tgtEl>
                                          <p:spTgt spid="28"/>
                                        </p:tgtEl>
                                      </p:cBhvr>
                                    </p:animEffect>
                                  </p:childTnLst>
                                </p:cTn>
                              </p:par>
                            </p:childTnLst>
                          </p:cTn>
                        </p:par>
                        <p:par>
                          <p:cTn id="58" fill="hold">
                            <p:stCondLst>
                              <p:cond delay="7100"/>
                            </p:stCondLst>
                            <p:childTnLst>
                              <p:par>
                                <p:cTn id="59" presetID="10" presetClass="entr" presetSubtype="0" fill="hold"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300"/>
                                        <p:tgtEl>
                                          <p:spTgt spid="30"/>
                                        </p:tgtEl>
                                      </p:cBhvr>
                                    </p:animEffect>
                                  </p:childTnLst>
                                </p:cTn>
                              </p:par>
                            </p:childTnLst>
                          </p:cTn>
                        </p:par>
                        <p:par>
                          <p:cTn id="62" fill="hold">
                            <p:stCondLst>
                              <p:cond delay="7400"/>
                            </p:stCondLst>
                            <p:childTnLst>
                              <p:par>
                                <p:cTn id="63" presetID="10" presetClass="entr" presetSubtype="0"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300"/>
                                        <p:tgtEl>
                                          <p:spTgt spid="32"/>
                                        </p:tgtEl>
                                      </p:cBhvr>
                                    </p:animEffect>
                                  </p:childTnLst>
                                </p:cTn>
                              </p:par>
                            </p:childTnLst>
                          </p:cTn>
                        </p:par>
                        <p:par>
                          <p:cTn id="66" fill="hold">
                            <p:stCondLst>
                              <p:cond delay="7700"/>
                            </p:stCondLst>
                            <p:childTnLst>
                              <p:par>
                                <p:cTn id="67" presetID="10" presetClass="entr" presetSubtype="0" fill="hold" grpId="0" nodeType="afterEffect">
                                  <p:stCondLst>
                                    <p:cond delay="0"/>
                                  </p:stCondLst>
                                  <p:childTnLst>
                                    <p:set>
                                      <p:cBhvr>
                                        <p:cTn id="68" dur="1" fill="hold">
                                          <p:stCondLst>
                                            <p:cond delay="0"/>
                                          </p:stCondLst>
                                        </p:cTn>
                                        <p:tgtEl>
                                          <p:spTgt spid="21">
                                            <p:txEl>
                                              <p:pRg st="0" end="0"/>
                                            </p:txEl>
                                          </p:spTgt>
                                        </p:tgtEl>
                                        <p:attrNameLst>
                                          <p:attrName>style.visibility</p:attrName>
                                        </p:attrNameLst>
                                      </p:cBhvr>
                                      <p:to>
                                        <p:strVal val="visible"/>
                                      </p:to>
                                    </p:set>
                                    <p:animEffect transition="in" filter="fade">
                                      <p:cBhvr>
                                        <p:cTn id="69" dur="500"/>
                                        <p:tgtEl>
                                          <p:spTgt spid="21">
                                            <p:txEl>
                                              <p:pRg st="0" end="0"/>
                                            </p:txEl>
                                          </p:spTgt>
                                        </p:tgtEl>
                                      </p:cBhvr>
                                    </p:animEffect>
                                  </p:childTnLst>
                                </p:cTn>
                              </p:par>
                            </p:childTnLst>
                          </p:cTn>
                        </p:par>
                        <p:par>
                          <p:cTn id="70" fill="hold">
                            <p:stCondLst>
                              <p:cond delay="8200"/>
                            </p:stCondLst>
                            <p:childTnLst>
                              <p:par>
                                <p:cTn id="71" presetID="10" presetClass="entr" presetSubtype="0" fill="hold" grpId="0" nodeType="afterEffect">
                                  <p:stCondLst>
                                    <p:cond delay="0"/>
                                  </p:stCondLst>
                                  <p:childTnLst>
                                    <p:set>
                                      <p:cBhvr>
                                        <p:cTn id="72" dur="1" fill="hold">
                                          <p:stCondLst>
                                            <p:cond delay="0"/>
                                          </p:stCondLst>
                                        </p:cTn>
                                        <p:tgtEl>
                                          <p:spTgt spid="23">
                                            <p:txEl>
                                              <p:pRg st="0" end="0"/>
                                            </p:txEl>
                                          </p:spTgt>
                                        </p:tgtEl>
                                        <p:attrNameLst>
                                          <p:attrName>style.visibility</p:attrName>
                                        </p:attrNameLst>
                                      </p:cBhvr>
                                      <p:to>
                                        <p:strVal val="visible"/>
                                      </p:to>
                                    </p:set>
                                    <p:animEffect transition="in" filter="fade">
                                      <p:cBhvr>
                                        <p:cTn id="73" dur="500"/>
                                        <p:tgtEl>
                                          <p:spTgt spid="23">
                                            <p:txEl>
                                              <p:pRg st="0" end="0"/>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childTnLst>
                          </p:cTn>
                        </p:par>
                        <p:par>
                          <p:cTn id="77" fill="hold">
                            <p:stCondLst>
                              <p:cond delay="8700"/>
                            </p:stCondLst>
                            <p:childTnLst>
                              <p:par>
                                <p:cTn id="78" presetID="10" presetClass="entr" presetSubtype="0" fill="hold" grpId="0" nodeType="afterEffect">
                                  <p:stCondLst>
                                    <p:cond delay="0"/>
                                  </p:stCondLst>
                                  <p:childTnLst>
                                    <p:set>
                                      <p:cBhvr>
                                        <p:cTn id="79" dur="1" fill="hold">
                                          <p:stCondLst>
                                            <p:cond delay="0"/>
                                          </p:stCondLst>
                                        </p:cTn>
                                        <p:tgtEl>
                                          <p:spTgt spid="25">
                                            <p:txEl>
                                              <p:pRg st="0" end="0"/>
                                            </p:txEl>
                                          </p:spTgt>
                                        </p:tgtEl>
                                        <p:attrNameLst>
                                          <p:attrName>style.visibility</p:attrName>
                                        </p:attrNameLst>
                                      </p:cBhvr>
                                      <p:to>
                                        <p:strVal val="visible"/>
                                      </p:to>
                                    </p:set>
                                    <p:animEffect transition="in" filter="fade">
                                      <p:cBhvr>
                                        <p:cTn id="80" dur="500"/>
                                        <p:tgtEl>
                                          <p:spTgt spid="25">
                                            <p:txEl>
                                              <p:pRg st="0" end="0"/>
                                            </p:txEl>
                                          </p:spTgt>
                                        </p:tgtEl>
                                      </p:cBhvr>
                                    </p:animEffect>
                                  </p:childTnLst>
                                </p:cTn>
                              </p:par>
                            </p:childTnLst>
                          </p:cTn>
                        </p:par>
                        <p:par>
                          <p:cTn id="81" fill="hold">
                            <p:stCondLst>
                              <p:cond delay="9200"/>
                            </p:stCondLst>
                            <p:childTnLst>
                              <p:par>
                                <p:cTn id="82" presetID="10" presetClass="entr" presetSubtype="0" fill="hold" grpId="0" nodeType="afterEffect">
                                  <p:stCondLst>
                                    <p:cond delay="0"/>
                                  </p:stCondLst>
                                  <p:childTnLst>
                                    <p:set>
                                      <p:cBhvr>
                                        <p:cTn id="83" dur="1" fill="hold">
                                          <p:stCondLst>
                                            <p:cond delay="0"/>
                                          </p:stCondLst>
                                        </p:cTn>
                                        <p:tgtEl>
                                          <p:spTgt spid="27">
                                            <p:txEl>
                                              <p:pRg st="0" end="0"/>
                                            </p:txEl>
                                          </p:spTgt>
                                        </p:tgtEl>
                                        <p:attrNameLst>
                                          <p:attrName>style.visibility</p:attrName>
                                        </p:attrNameLst>
                                      </p:cBhvr>
                                      <p:to>
                                        <p:strVal val="visible"/>
                                      </p:to>
                                    </p:set>
                                    <p:animEffect transition="in" filter="fade">
                                      <p:cBhvr>
                                        <p:cTn id="84" dur="500"/>
                                        <p:tgtEl>
                                          <p:spTgt spid="27">
                                            <p:txEl>
                                              <p:pRg st="0" end="0"/>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cTn>
                              </p:par>
                            </p:childTnLst>
                          </p:cTn>
                        </p:par>
                        <p:par>
                          <p:cTn id="88" fill="hold">
                            <p:stCondLst>
                              <p:cond delay="9700"/>
                            </p:stCondLst>
                            <p:childTnLst>
                              <p:par>
                                <p:cTn id="89" presetID="10" presetClass="entr" presetSubtype="0" fill="hold" grpId="0" nodeType="afterEffect">
                                  <p:stCondLst>
                                    <p:cond delay="0"/>
                                  </p:stCondLst>
                                  <p:childTnLst>
                                    <p:set>
                                      <p:cBhvr>
                                        <p:cTn id="90" dur="1" fill="hold">
                                          <p:stCondLst>
                                            <p:cond delay="0"/>
                                          </p:stCondLst>
                                        </p:cTn>
                                        <p:tgtEl>
                                          <p:spTgt spid="29">
                                            <p:txEl>
                                              <p:pRg st="0" end="0"/>
                                            </p:txEl>
                                          </p:spTgt>
                                        </p:tgtEl>
                                        <p:attrNameLst>
                                          <p:attrName>style.visibility</p:attrName>
                                        </p:attrNameLst>
                                      </p:cBhvr>
                                      <p:to>
                                        <p:strVal val="visible"/>
                                      </p:to>
                                    </p:set>
                                    <p:animEffect transition="in" filter="fade">
                                      <p:cBhvr>
                                        <p:cTn id="91" dur="500"/>
                                        <p:tgtEl>
                                          <p:spTgt spid="29">
                                            <p:txEl>
                                              <p:pRg st="0" end="0"/>
                                            </p:txEl>
                                          </p:spTgt>
                                        </p:tgtEl>
                                      </p:cBhvr>
                                    </p:animEffect>
                                  </p:childTnLst>
                                </p:cTn>
                              </p:par>
                            </p:childTnLst>
                          </p:cTn>
                        </p:par>
                        <p:par>
                          <p:cTn id="92" fill="hold">
                            <p:stCondLst>
                              <p:cond delay="10200"/>
                            </p:stCondLst>
                            <p:childTnLst>
                              <p:par>
                                <p:cTn id="93" presetID="10" presetClass="entr" presetSubtype="0" fill="hold" grpId="0" nodeType="afterEffect">
                                  <p:stCondLst>
                                    <p:cond delay="0"/>
                                  </p:stCondLst>
                                  <p:childTnLst>
                                    <p:set>
                                      <p:cBhvr>
                                        <p:cTn id="94" dur="1" fill="hold">
                                          <p:stCondLst>
                                            <p:cond delay="0"/>
                                          </p:stCondLst>
                                        </p:cTn>
                                        <p:tgtEl>
                                          <p:spTgt spid="31">
                                            <p:txEl>
                                              <p:pRg st="0" end="0"/>
                                            </p:txEl>
                                          </p:spTgt>
                                        </p:tgtEl>
                                        <p:attrNameLst>
                                          <p:attrName>style.visibility</p:attrName>
                                        </p:attrNameLst>
                                      </p:cBhvr>
                                      <p:to>
                                        <p:strVal val="visible"/>
                                      </p:to>
                                    </p:set>
                                    <p:animEffect transition="in" filter="fade">
                                      <p:cBhvr>
                                        <p:cTn id="95" dur="500"/>
                                        <p:tgtEl>
                                          <p:spTgt spid="31">
                                            <p:txEl>
                                              <p:pRg st="0" end="0"/>
                                            </p:txEl>
                                          </p:spTgt>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1"/>
                                        </p:tgtEl>
                                        <p:attrNameLst>
                                          <p:attrName>style.visibility</p:attrName>
                                        </p:attrNameLst>
                                      </p:cBhvr>
                                      <p:to>
                                        <p:strVal val="visible"/>
                                      </p:to>
                                    </p:set>
                                    <p:animEffect transition="in" filter="fade">
                                      <p:cBhvr>
                                        <p:cTn id="98" dur="500"/>
                                        <p:tgtEl>
                                          <p:spTgt spid="11"/>
                                        </p:tgtEl>
                                      </p:cBhvr>
                                    </p:animEffect>
                                  </p:childTnLst>
                                </p:cTn>
                              </p:par>
                            </p:childTnLst>
                          </p:cTn>
                        </p:par>
                        <p:par>
                          <p:cTn id="99" fill="hold">
                            <p:stCondLst>
                              <p:cond delay="10700"/>
                            </p:stCondLst>
                            <p:childTnLst>
                              <p:par>
                                <p:cTn id="100" presetID="10" presetClass="entr" presetSubtype="0" fill="hold" grpId="0" nodeType="afterEffect">
                                  <p:stCondLst>
                                    <p:cond delay="0"/>
                                  </p:stCondLst>
                                  <p:childTnLst>
                                    <p:set>
                                      <p:cBhvr>
                                        <p:cTn id="101" dur="1" fill="hold">
                                          <p:stCondLst>
                                            <p:cond delay="0"/>
                                          </p:stCondLst>
                                        </p:cTn>
                                        <p:tgtEl>
                                          <p:spTgt spid="33">
                                            <p:txEl>
                                              <p:pRg st="0" end="0"/>
                                            </p:txEl>
                                          </p:spTgt>
                                        </p:tgtEl>
                                        <p:attrNameLst>
                                          <p:attrName>style.visibility</p:attrName>
                                        </p:attrNameLst>
                                      </p:cBhvr>
                                      <p:to>
                                        <p:strVal val="visible"/>
                                      </p:to>
                                    </p:set>
                                    <p:animEffect transition="in" filter="fade">
                                      <p:cBhvr>
                                        <p:cTn id="102" dur="500"/>
                                        <p:tgtEl>
                                          <p:spTgt spid="33">
                                            <p:txEl>
                                              <p:pRg st="0" end="0"/>
                                            </p:txEl>
                                          </p:spTgt>
                                        </p:tgtEl>
                                      </p:cBhvr>
                                    </p:animEffect>
                                  </p:childTnLst>
                                </p:cTn>
                              </p:par>
                            </p:childTnLst>
                          </p:cTn>
                        </p:par>
                        <p:par>
                          <p:cTn id="103" fill="hold">
                            <p:stCondLst>
                              <p:cond delay="11200"/>
                            </p:stCondLst>
                            <p:childTnLst>
                              <p:par>
                                <p:cTn id="104" presetID="22" presetClass="entr" presetSubtype="1" fill="hold" grpId="0" nodeType="afterEffect">
                                  <p:stCondLst>
                                    <p:cond delay="500"/>
                                  </p:stCondLst>
                                  <p:childTnLst>
                                    <p:set>
                                      <p:cBhvr>
                                        <p:cTn id="105" dur="1" fill="hold">
                                          <p:stCondLst>
                                            <p:cond delay="0"/>
                                          </p:stCondLst>
                                        </p:cTn>
                                        <p:tgtEl>
                                          <p:spTgt spid="36">
                                            <p:txEl>
                                              <p:pRg st="0" end="0"/>
                                            </p:txEl>
                                          </p:spTgt>
                                        </p:tgtEl>
                                        <p:attrNameLst>
                                          <p:attrName>style.visibility</p:attrName>
                                        </p:attrNameLst>
                                      </p:cBhvr>
                                      <p:to>
                                        <p:strVal val="visible"/>
                                      </p:to>
                                    </p:set>
                                    <p:animEffect transition="in" filter="wipe(up)">
                                      <p:cBhvr>
                                        <p:cTn id="106" dur="75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5" grpId="0" animBg="1"/>
      <p:bldP spid="13" grpId="0" animBg="1"/>
      <p:bldP spid="11" grpId="0" animBg="1"/>
      <p:bldP spid="12" grpId="0" animBg="1"/>
      <p:bldP spid="16" grpId="0" animBg="1"/>
      <p:bldP spid="20" grpId="0" build="p">
        <p:tmplLst>
          <p:tmpl>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2000"/>
                        <p:tgtEl>
                          <p:spTgt spid="20"/>
                        </p:tgtEl>
                      </p:cBhvr>
                    </p:animEffect>
                  </p:childTnLst>
                </p:cTn>
              </p:par>
            </p:tnLst>
          </p:tmpl>
          <p:tmpl lvl="1">
            <p:tnLst>
              <p:par>
                <p:cTn presetID="10" presetClass="entr" presetSubtype="0" fill="hold" nodeType="afterEffect">
                  <p:stCondLst>
                    <p:cond delay="55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1" grpId="0" build="p">
        <p:tmplLst>
          <p:tmpl lvl="1">
            <p:tnLst>
              <p:par>
                <p:cTn presetID="10"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4"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wipe(down)">
                      <p:cBhvr>
                        <p:cTn dur="750"/>
                        <p:tgtEl>
                          <p:spTgt spid="34"/>
                        </p:tgtEl>
                      </p:cBhvr>
                    </p:animEffect>
                  </p:childTnLst>
                </p:cTn>
              </p:par>
            </p:tnLst>
          </p:tmpl>
        </p:tmplLst>
      </p:bldP>
      <p:bldP spid="36" grpId="0" build="p">
        <p:tmplLst>
          <p:tmpl lvl="1">
            <p:tnLst>
              <p:par>
                <p:cTn presetID="22" presetClass="entr" presetSubtype="1" fill="hold" nodeType="afterEffect">
                  <p:stCondLst>
                    <p:cond delay="500"/>
                  </p:stCondLst>
                  <p:childTnLst>
                    <p:set>
                      <p:cBhvr>
                        <p:cTn dur="1" fill="hold">
                          <p:stCondLst>
                            <p:cond delay="0"/>
                          </p:stCondLst>
                        </p:cTn>
                        <p:tgtEl>
                          <p:spTgt spid="36"/>
                        </p:tgtEl>
                        <p:attrNameLst>
                          <p:attrName>style.visibility</p:attrName>
                        </p:attrNameLst>
                      </p:cBhvr>
                      <p:to>
                        <p:strVal val="visible"/>
                      </p:to>
                    </p:set>
                    <p:animEffect transition="in" filter="wipe(up)">
                      <p:cBhvr>
                        <p:cTn dur="750"/>
                        <p:tgtEl>
                          <p:spTgt spid="36"/>
                        </p:tgtEl>
                      </p:cBhvr>
                    </p:animEffect>
                  </p:childTnLst>
                </p:cTn>
              </p:par>
            </p:tnLst>
          </p:tmpl>
        </p:tmplLst>
      </p:bldP>
      <p:bldP spid="38" grpId="0" build="p">
        <p:tmplLst>
          <p:tmpl>
            <p:tnLst>
              <p:par>
                <p:cTn presetID="10" presetClass="entr" presetSubtype="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2000"/>
                        <p:tgtEl>
                          <p:spTgt spid="3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Lst>
  </p:timing>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02">
    <p:spTree>
      <p:nvGrpSpPr>
        <p:cNvPr id="1" name=""/>
        <p:cNvGrpSpPr/>
        <p:nvPr/>
      </p:nvGrpSpPr>
      <p:grpSpPr>
        <a:xfrm>
          <a:off x="0" y="0"/>
          <a:ext cx="0" cy="0"/>
          <a:chOff x="0" y="0"/>
          <a:chExt cx="0" cy="0"/>
        </a:xfrm>
      </p:grpSpPr>
      <p:sp>
        <p:nvSpPr>
          <p:cNvPr id="37" name="Parallelogram 5"/>
          <p:cNvSpPr/>
          <p:nvPr userDrawn="1"/>
        </p:nvSpPr>
        <p:spPr>
          <a:xfrm rot="4169790" flipV="1">
            <a:off x="-818854" y="2376299"/>
            <a:ext cx="2055166" cy="2546674"/>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526523 h 5526524"/>
              <a:gd name="connsiteX1" fmla="*/ 2695499 w 4038924"/>
              <a:gd name="connsiteY1" fmla="*/ 0 h 5526524"/>
              <a:gd name="connsiteX2" fmla="*/ 4038924 w 4038924"/>
              <a:gd name="connsiteY2" fmla="*/ 431603 h 5526524"/>
              <a:gd name="connsiteX3" fmla="*/ 940896 w 4038924"/>
              <a:gd name="connsiteY3" fmla="*/ 5526524 h 5526524"/>
              <a:gd name="connsiteX4" fmla="*/ 0 w 4038924"/>
              <a:gd name="connsiteY4" fmla="*/ 5526523 h 5526524"/>
              <a:gd name="connsiteX0" fmla="*/ 0 w 3969438"/>
              <a:gd name="connsiteY0" fmla="*/ 5526523 h 5526524"/>
              <a:gd name="connsiteX1" fmla="*/ 2695499 w 3969438"/>
              <a:gd name="connsiteY1" fmla="*/ 0 h 5526524"/>
              <a:gd name="connsiteX2" fmla="*/ 3969438 w 3969438"/>
              <a:gd name="connsiteY2" fmla="*/ 419906 h 5526524"/>
              <a:gd name="connsiteX3" fmla="*/ 940896 w 3969438"/>
              <a:gd name="connsiteY3" fmla="*/ 5526524 h 5526524"/>
              <a:gd name="connsiteX4" fmla="*/ 0 w 3969438"/>
              <a:gd name="connsiteY4" fmla="*/ 5526523 h 5526524"/>
              <a:gd name="connsiteX0" fmla="*/ 0 w 3969438"/>
              <a:gd name="connsiteY0" fmla="*/ 5584922 h 5584923"/>
              <a:gd name="connsiteX1" fmla="*/ 2551094 w 3969438"/>
              <a:gd name="connsiteY1" fmla="*/ 0 h 5584923"/>
              <a:gd name="connsiteX2" fmla="*/ 3969438 w 3969438"/>
              <a:gd name="connsiteY2" fmla="*/ 478305 h 5584923"/>
              <a:gd name="connsiteX3" fmla="*/ 940896 w 3969438"/>
              <a:gd name="connsiteY3" fmla="*/ 5584923 h 5584923"/>
              <a:gd name="connsiteX4" fmla="*/ 0 w 3969438"/>
              <a:gd name="connsiteY4" fmla="*/ 5584922 h 5584923"/>
              <a:gd name="connsiteX0" fmla="*/ 0 w 3828417"/>
              <a:gd name="connsiteY0" fmla="*/ 5584922 h 5584923"/>
              <a:gd name="connsiteX1" fmla="*/ 2551094 w 3828417"/>
              <a:gd name="connsiteY1" fmla="*/ 0 h 5584923"/>
              <a:gd name="connsiteX2" fmla="*/ 3828417 w 3828417"/>
              <a:gd name="connsiteY2" fmla="*/ 465927 h 5584923"/>
              <a:gd name="connsiteX3" fmla="*/ 940896 w 3828417"/>
              <a:gd name="connsiteY3" fmla="*/ 5584923 h 5584923"/>
              <a:gd name="connsiteX4" fmla="*/ 0 w 3828417"/>
              <a:gd name="connsiteY4" fmla="*/ 5584922 h 5584923"/>
              <a:gd name="connsiteX0" fmla="*/ 0 w 3828417"/>
              <a:gd name="connsiteY0" fmla="*/ 5635522 h 5635523"/>
              <a:gd name="connsiteX1" fmla="*/ 2453012 w 3828417"/>
              <a:gd name="connsiteY1" fmla="*/ 0 h 5635523"/>
              <a:gd name="connsiteX2" fmla="*/ 3828417 w 3828417"/>
              <a:gd name="connsiteY2" fmla="*/ 516527 h 5635523"/>
              <a:gd name="connsiteX3" fmla="*/ 940896 w 3828417"/>
              <a:gd name="connsiteY3" fmla="*/ 5635523 h 5635523"/>
              <a:gd name="connsiteX4" fmla="*/ 0 w 3828417"/>
              <a:gd name="connsiteY4" fmla="*/ 5635522 h 5635523"/>
              <a:gd name="connsiteX0" fmla="*/ 0 w 3828417"/>
              <a:gd name="connsiteY0" fmla="*/ 5635522 h 5635523"/>
              <a:gd name="connsiteX1" fmla="*/ 2453012 w 3828417"/>
              <a:gd name="connsiteY1" fmla="*/ 0 h 5635523"/>
              <a:gd name="connsiteX2" fmla="*/ 3828417 w 3828417"/>
              <a:gd name="connsiteY2" fmla="*/ 516527 h 5635523"/>
              <a:gd name="connsiteX3" fmla="*/ 1882950 w 3828417"/>
              <a:gd name="connsiteY3" fmla="*/ 5533927 h 5635523"/>
              <a:gd name="connsiteX4" fmla="*/ 0 w 3828417"/>
              <a:gd name="connsiteY4" fmla="*/ 5635522 h 5635523"/>
              <a:gd name="connsiteX0" fmla="*/ 0 w 3828417"/>
              <a:gd name="connsiteY0" fmla="*/ 5545380 h 5545381"/>
              <a:gd name="connsiteX1" fmla="*/ 3053086 w 3828417"/>
              <a:gd name="connsiteY1" fmla="*/ 1 h 5545381"/>
              <a:gd name="connsiteX2" fmla="*/ 3828417 w 3828417"/>
              <a:gd name="connsiteY2" fmla="*/ 426385 h 5545381"/>
              <a:gd name="connsiteX3" fmla="*/ 1882950 w 3828417"/>
              <a:gd name="connsiteY3" fmla="*/ 5443785 h 5545381"/>
              <a:gd name="connsiteX4" fmla="*/ 0 w 3828417"/>
              <a:gd name="connsiteY4" fmla="*/ 5545380 h 5545381"/>
              <a:gd name="connsiteX0" fmla="*/ 0 w 3828417"/>
              <a:gd name="connsiteY0" fmla="*/ 5493897 h 5493898"/>
              <a:gd name="connsiteX1" fmla="*/ 3367919 w 3828417"/>
              <a:gd name="connsiteY1" fmla="*/ 1 h 5493898"/>
              <a:gd name="connsiteX2" fmla="*/ 3828417 w 3828417"/>
              <a:gd name="connsiteY2" fmla="*/ 374902 h 5493898"/>
              <a:gd name="connsiteX3" fmla="*/ 1882950 w 3828417"/>
              <a:gd name="connsiteY3" fmla="*/ 5392302 h 5493898"/>
              <a:gd name="connsiteX4" fmla="*/ 0 w 3828417"/>
              <a:gd name="connsiteY4" fmla="*/ 5493897 h 5493898"/>
              <a:gd name="connsiteX0" fmla="*/ 0 w 4444598"/>
              <a:gd name="connsiteY0" fmla="*/ 5493897 h 5493898"/>
              <a:gd name="connsiteX1" fmla="*/ 3367919 w 4444598"/>
              <a:gd name="connsiteY1" fmla="*/ 1 h 5493898"/>
              <a:gd name="connsiteX2" fmla="*/ 4444599 w 4444598"/>
              <a:gd name="connsiteY2" fmla="*/ 506026 h 5493898"/>
              <a:gd name="connsiteX3" fmla="*/ 1882950 w 4444598"/>
              <a:gd name="connsiteY3" fmla="*/ 5392302 h 5493898"/>
              <a:gd name="connsiteX4" fmla="*/ 0 w 4444598"/>
              <a:gd name="connsiteY4" fmla="*/ 5493897 h 5493898"/>
              <a:gd name="connsiteX0" fmla="*/ 0 w 4444598"/>
              <a:gd name="connsiteY0" fmla="*/ 5239832 h 5239833"/>
              <a:gd name="connsiteX1" fmla="*/ 4032426 w 4444598"/>
              <a:gd name="connsiteY1" fmla="*/ -1 h 5239833"/>
              <a:gd name="connsiteX2" fmla="*/ 4444599 w 4444598"/>
              <a:gd name="connsiteY2" fmla="*/ 251961 h 5239833"/>
              <a:gd name="connsiteX3" fmla="*/ 1882950 w 4444598"/>
              <a:gd name="connsiteY3" fmla="*/ 5138237 h 5239833"/>
              <a:gd name="connsiteX4" fmla="*/ 0 w 4444598"/>
              <a:gd name="connsiteY4" fmla="*/ 5239832 h 5239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598" h="5239833">
                <a:moveTo>
                  <a:pt x="0" y="5239832"/>
                </a:moveTo>
                <a:lnTo>
                  <a:pt x="4032426" y="-1"/>
                </a:lnTo>
                <a:lnTo>
                  <a:pt x="4444599" y="251961"/>
                </a:lnTo>
                <a:lnTo>
                  <a:pt x="1882950" y="5138237"/>
                </a:lnTo>
                <a:lnTo>
                  <a:pt x="0" y="5239832"/>
                </a:lnTo>
                <a:close/>
              </a:path>
            </a:pathLst>
          </a:custGeom>
          <a:solidFill>
            <a:srgbClr val="EB2429"/>
          </a:solidFill>
          <a:ln>
            <a:noFill/>
          </a:ln>
          <a:effectLst>
            <a:outerShdw blurRad="1905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8"/>
          <p:cNvSpPr/>
          <p:nvPr userDrawn="1"/>
        </p:nvSpPr>
        <p:spPr>
          <a:xfrm rot="19560000">
            <a:off x="210655" y="-642673"/>
            <a:ext cx="2795759" cy="2947318"/>
          </a:xfrm>
          <a:custGeom>
            <a:avLst/>
            <a:gdLst>
              <a:gd name="connsiteX0" fmla="*/ 0 w 1949535"/>
              <a:gd name="connsiteY0" fmla="*/ 2555887 h 2555887"/>
              <a:gd name="connsiteX1" fmla="*/ 974768 w 1949535"/>
              <a:gd name="connsiteY1" fmla="*/ 0 h 2555887"/>
              <a:gd name="connsiteX2" fmla="*/ 1949535 w 1949535"/>
              <a:gd name="connsiteY2" fmla="*/ 2555887 h 2555887"/>
              <a:gd name="connsiteX3" fmla="*/ 0 w 1949535"/>
              <a:gd name="connsiteY3" fmla="*/ 2555887 h 2555887"/>
              <a:gd name="connsiteX0" fmla="*/ 0 w 1949535"/>
              <a:gd name="connsiteY0" fmla="*/ 2532136 h 2532136"/>
              <a:gd name="connsiteX1" fmla="*/ 381001 w 1949535"/>
              <a:gd name="connsiteY1" fmla="*/ 0 h 2532136"/>
              <a:gd name="connsiteX2" fmla="*/ 1949535 w 1949535"/>
              <a:gd name="connsiteY2" fmla="*/ 2532136 h 2532136"/>
              <a:gd name="connsiteX3" fmla="*/ 0 w 1949535"/>
              <a:gd name="connsiteY3" fmla="*/ 2532136 h 2532136"/>
              <a:gd name="connsiteX0" fmla="*/ 0 w 1735779"/>
              <a:gd name="connsiteY0" fmla="*/ 2553194 h 2553194"/>
              <a:gd name="connsiteX1" fmla="*/ 381001 w 1735779"/>
              <a:gd name="connsiteY1" fmla="*/ 21058 h 2553194"/>
              <a:gd name="connsiteX2" fmla="*/ 1735779 w 1735779"/>
              <a:gd name="connsiteY2" fmla="*/ 0 h 2553194"/>
              <a:gd name="connsiteX3" fmla="*/ 0 w 1735779"/>
              <a:gd name="connsiteY3" fmla="*/ 2553194 h 2553194"/>
              <a:gd name="connsiteX0" fmla="*/ 82137 w 1817916"/>
              <a:gd name="connsiteY0" fmla="*/ 2553194 h 2553194"/>
              <a:gd name="connsiteX1" fmla="*/ 0 w 1817916"/>
              <a:gd name="connsiteY1" fmla="*/ 21058 h 2553194"/>
              <a:gd name="connsiteX2" fmla="*/ 1817916 w 1817916"/>
              <a:gd name="connsiteY2" fmla="*/ 0 h 2553194"/>
              <a:gd name="connsiteX3" fmla="*/ 82137 w 1817916"/>
              <a:gd name="connsiteY3" fmla="*/ 2553194 h 2553194"/>
              <a:gd name="connsiteX0" fmla="*/ 0 w 2780807"/>
              <a:gd name="connsiteY0" fmla="*/ 2576945 h 2576945"/>
              <a:gd name="connsiteX1" fmla="*/ 962891 w 2780807"/>
              <a:gd name="connsiteY1" fmla="*/ 21058 h 2576945"/>
              <a:gd name="connsiteX2" fmla="*/ 2780807 w 2780807"/>
              <a:gd name="connsiteY2" fmla="*/ 0 h 2576945"/>
              <a:gd name="connsiteX3" fmla="*/ 0 w 2780807"/>
              <a:gd name="connsiteY3" fmla="*/ 2576945 h 2576945"/>
              <a:gd name="connsiteX0" fmla="*/ 0 w 2365171"/>
              <a:gd name="connsiteY0" fmla="*/ 2624446 h 2624446"/>
              <a:gd name="connsiteX1" fmla="*/ 962891 w 2365171"/>
              <a:gd name="connsiteY1" fmla="*/ 68559 h 2624446"/>
              <a:gd name="connsiteX2" fmla="*/ 2365171 w 2365171"/>
              <a:gd name="connsiteY2" fmla="*/ 0 h 2624446"/>
              <a:gd name="connsiteX3" fmla="*/ 0 w 2365171"/>
              <a:gd name="connsiteY3" fmla="*/ 2624446 h 2624446"/>
              <a:gd name="connsiteX0" fmla="*/ 0 w 2650179"/>
              <a:gd name="connsiteY0" fmla="*/ 2660072 h 2660072"/>
              <a:gd name="connsiteX1" fmla="*/ 962891 w 2650179"/>
              <a:gd name="connsiteY1" fmla="*/ 104185 h 2660072"/>
              <a:gd name="connsiteX2" fmla="*/ 2650179 w 2650179"/>
              <a:gd name="connsiteY2" fmla="*/ 0 h 2660072"/>
              <a:gd name="connsiteX3" fmla="*/ 0 w 2650179"/>
              <a:gd name="connsiteY3" fmla="*/ 2660072 h 2660072"/>
              <a:gd name="connsiteX0" fmla="*/ 0 w 2650179"/>
              <a:gd name="connsiteY0" fmla="*/ 2674640 h 2674640"/>
              <a:gd name="connsiteX1" fmla="*/ 986642 w 2650179"/>
              <a:gd name="connsiteY1" fmla="*/ 0 h 2674640"/>
              <a:gd name="connsiteX2" fmla="*/ 2650179 w 2650179"/>
              <a:gd name="connsiteY2" fmla="*/ 14568 h 2674640"/>
              <a:gd name="connsiteX3" fmla="*/ 0 w 2650179"/>
              <a:gd name="connsiteY3" fmla="*/ 2674640 h 2674640"/>
              <a:gd name="connsiteX0" fmla="*/ 0 w 2673929"/>
              <a:gd name="connsiteY0" fmla="*/ 2734017 h 2734017"/>
              <a:gd name="connsiteX1" fmla="*/ 1010392 w 2673929"/>
              <a:gd name="connsiteY1" fmla="*/ 0 h 2734017"/>
              <a:gd name="connsiteX2" fmla="*/ 2673929 w 2673929"/>
              <a:gd name="connsiteY2" fmla="*/ 14568 h 2734017"/>
              <a:gd name="connsiteX3" fmla="*/ 0 w 2673929"/>
              <a:gd name="connsiteY3" fmla="*/ 2734017 h 2734017"/>
              <a:gd name="connsiteX0" fmla="*/ 0 w 2697783"/>
              <a:gd name="connsiteY0" fmla="*/ 2813530 h 2813530"/>
              <a:gd name="connsiteX1" fmla="*/ 1034246 w 2697783"/>
              <a:gd name="connsiteY1" fmla="*/ 0 h 2813530"/>
              <a:gd name="connsiteX2" fmla="*/ 2697783 w 2697783"/>
              <a:gd name="connsiteY2" fmla="*/ 14568 h 2813530"/>
              <a:gd name="connsiteX3" fmla="*/ 0 w 2697783"/>
              <a:gd name="connsiteY3" fmla="*/ 2813530 h 2813530"/>
              <a:gd name="connsiteX0" fmla="*/ 0 w 2673929"/>
              <a:gd name="connsiteY0" fmla="*/ 2789676 h 2789676"/>
              <a:gd name="connsiteX1" fmla="*/ 1010392 w 2673929"/>
              <a:gd name="connsiteY1" fmla="*/ 0 h 2789676"/>
              <a:gd name="connsiteX2" fmla="*/ 2673929 w 2673929"/>
              <a:gd name="connsiteY2" fmla="*/ 14568 h 2789676"/>
              <a:gd name="connsiteX3" fmla="*/ 0 w 2673929"/>
              <a:gd name="connsiteY3" fmla="*/ 2789676 h 2789676"/>
              <a:gd name="connsiteX0" fmla="*/ 0 w 2733306"/>
              <a:gd name="connsiteY0" fmla="*/ 2789676 h 2789676"/>
              <a:gd name="connsiteX1" fmla="*/ 1010392 w 2733306"/>
              <a:gd name="connsiteY1" fmla="*/ 0 h 2789676"/>
              <a:gd name="connsiteX2" fmla="*/ 2733306 w 2733306"/>
              <a:gd name="connsiteY2" fmla="*/ 26443 h 2789676"/>
              <a:gd name="connsiteX3" fmla="*/ 0 w 2733306"/>
              <a:gd name="connsiteY3" fmla="*/ 2789676 h 2789676"/>
              <a:gd name="connsiteX0" fmla="*/ 0 w 2775837"/>
              <a:gd name="connsiteY0" fmla="*/ 2853471 h 2853471"/>
              <a:gd name="connsiteX1" fmla="*/ 1052923 w 2775837"/>
              <a:gd name="connsiteY1" fmla="*/ 0 h 2853471"/>
              <a:gd name="connsiteX2" fmla="*/ 2775837 w 2775837"/>
              <a:gd name="connsiteY2" fmla="*/ 26443 h 2853471"/>
              <a:gd name="connsiteX3" fmla="*/ 0 w 2775837"/>
              <a:gd name="connsiteY3" fmla="*/ 2853471 h 2853471"/>
              <a:gd name="connsiteX0" fmla="*/ 0 w 2775837"/>
              <a:gd name="connsiteY0" fmla="*/ 2885368 h 2885368"/>
              <a:gd name="connsiteX1" fmla="*/ 1052923 w 2775837"/>
              <a:gd name="connsiteY1" fmla="*/ 0 h 2885368"/>
              <a:gd name="connsiteX2" fmla="*/ 2775837 w 2775837"/>
              <a:gd name="connsiteY2" fmla="*/ 26443 h 2885368"/>
              <a:gd name="connsiteX3" fmla="*/ 0 w 2775837"/>
              <a:gd name="connsiteY3" fmla="*/ 2885368 h 2885368"/>
              <a:gd name="connsiteX0" fmla="*/ 0 w 2775837"/>
              <a:gd name="connsiteY0" fmla="*/ 2896001 h 2896001"/>
              <a:gd name="connsiteX1" fmla="*/ 1084821 w 2775837"/>
              <a:gd name="connsiteY1" fmla="*/ 0 h 2896001"/>
              <a:gd name="connsiteX2" fmla="*/ 2775837 w 2775837"/>
              <a:gd name="connsiteY2" fmla="*/ 37076 h 2896001"/>
              <a:gd name="connsiteX3" fmla="*/ 0 w 2775837"/>
              <a:gd name="connsiteY3" fmla="*/ 2896001 h 2896001"/>
              <a:gd name="connsiteX0" fmla="*/ 0 w 2775837"/>
              <a:gd name="connsiteY0" fmla="*/ 2864103 h 2864103"/>
              <a:gd name="connsiteX1" fmla="*/ 1074188 w 2775837"/>
              <a:gd name="connsiteY1" fmla="*/ 0 h 2864103"/>
              <a:gd name="connsiteX2" fmla="*/ 2775837 w 2775837"/>
              <a:gd name="connsiteY2" fmla="*/ 5178 h 2864103"/>
              <a:gd name="connsiteX3" fmla="*/ 0 w 2775837"/>
              <a:gd name="connsiteY3" fmla="*/ 2864103 h 2864103"/>
              <a:gd name="connsiteX0" fmla="*/ 0 w 2775837"/>
              <a:gd name="connsiteY0" fmla="*/ 2874735 h 2874735"/>
              <a:gd name="connsiteX1" fmla="*/ 1063556 w 2775837"/>
              <a:gd name="connsiteY1" fmla="*/ 0 h 2874735"/>
              <a:gd name="connsiteX2" fmla="*/ 2775837 w 2775837"/>
              <a:gd name="connsiteY2" fmla="*/ 15810 h 2874735"/>
              <a:gd name="connsiteX3" fmla="*/ 0 w 2775837"/>
              <a:gd name="connsiteY3" fmla="*/ 2874735 h 2874735"/>
              <a:gd name="connsiteX0" fmla="*/ 0 w 2775837"/>
              <a:gd name="connsiteY0" fmla="*/ 2894657 h 2894657"/>
              <a:gd name="connsiteX1" fmla="*/ 1034021 w 2775837"/>
              <a:gd name="connsiteY1" fmla="*/ 0 h 2894657"/>
              <a:gd name="connsiteX2" fmla="*/ 2775837 w 2775837"/>
              <a:gd name="connsiteY2" fmla="*/ 35732 h 2894657"/>
              <a:gd name="connsiteX3" fmla="*/ 0 w 2775837"/>
              <a:gd name="connsiteY3" fmla="*/ 2894657 h 2894657"/>
              <a:gd name="connsiteX0" fmla="*/ 0 w 2795759"/>
              <a:gd name="connsiteY0" fmla="*/ 2924192 h 2924192"/>
              <a:gd name="connsiteX1" fmla="*/ 1053943 w 2795759"/>
              <a:gd name="connsiteY1" fmla="*/ 0 h 2924192"/>
              <a:gd name="connsiteX2" fmla="*/ 2795759 w 2795759"/>
              <a:gd name="connsiteY2" fmla="*/ 35732 h 2924192"/>
              <a:gd name="connsiteX3" fmla="*/ 0 w 2795759"/>
              <a:gd name="connsiteY3" fmla="*/ 2924192 h 2924192"/>
              <a:gd name="connsiteX0" fmla="*/ 0 w 2795759"/>
              <a:gd name="connsiteY0" fmla="*/ 2947318 h 2947318"/>
              <a:gd name="connsiteX1" fmla="*/ 1040894 w 2795759"/>
              <a:gd name="connsiteY1" fmla="*/ 0 h 2947318"/>
              <a:gd name="connsiteX2" fmla="*/ 2795759 w 2795759"/>
              <a:gd name="connsiteY2" fmla="*/ 58858 h 2947318"/>
              <a:gd name="connsiteX3" fmla="*/ 0 w 2795759"/>
              <a:gd name="connsiteY3" fmla="*/ 2947318 h 2947318"/>
            </a:gdLst>
            <a:ahLst/>
            <a:cxnLst>
              <a:cxn ang="0">
                <a:pos x="connsiteX0" y="connsiteY0"/>
              </a:cxn>
              <a:cxn ang="0">
                <a:pos x="connsiteX1" y="connsiteY1"/>
              </a:cxn>
              <a:cxn ang="0">
                <a:pos x="connsiteX2" y="connsiteY2"/>
              </a:cxn>
              <a:cxn ang="0">
                <a:pos x="connsiteX3" y="connsiteY3"/>
              </a:cxn>
            </a:cxnLst>
            <a:rect l="l" t="t" r="r" b="b"/>
            <a:pathLst>
              <a:path w="2795759" h="2947318">
                <a:moveTo>
                  <a:pt x="0" y="2947318"/>
                </a:moveTo>
                <a:lnTo>
                  <a:pt x="1040894" y="0"/>
                </a:lnTo>
                <a:lnTo>
                  <a:pt x="2795759" y="58858"/>
                </a:lnTo>
                <a:lnTo>
                  <a:pt x="0" y="2947318"/>
                </a:ln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apezoid 15"/>
          <p:cNvSpPr/>
          <p:nvPr userDrawn="1"/>
        </p:nvSpPr>
        <p:spPr>
          <a:xfrm rot="19536887">
            <a:off x="65056" y="-156415"/>
            <a:ext cx="2205839" cy="5593336"/>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 name="connsiteX0" fmla="*/ 0 w 1908956"/>
              <a:gd name="connsiteY0" fmla="*/ 5557710 h 5783341"/>
              <a:gd name="connsiteX1" fmla="*/ 1847603 w 1908956"/>
              <a:gd name="connsiteY1" fmla="*/ 35626 h 5783341"/>
              <a:gd name="connsiteX2" fmla="*/ 1908956 w 1908956"/>
              <a:gd name="connsiteY2" fmla="*/ 0 h 5783341"/>
              <a:gd name="connsiteX3" fmla="*/ 1143988 w 1908956"/>
              <a:gd name="connsiteY3" fmla="*/ 5783341 h 5783341"/>
              <a:gd name="connsiteX4" fmla="*/ 0 w 1908956"/>
              <a:gd name="connsiteY4" fmla="*/ 5557710 h 5783341"/>
              <a:gd name="connsiteX0" fmla="*/ 0 w 1908956"/>
              <a:gd name="connsiteY0" fmla="*/ 5557710 h 5557710"/>
              <a:gd name="connsiteX1" fmla="*/ 1847603 w 1908956"/>
              <a:gd name="connsiteY1" fmla="*/ 35626 h 5557710"/>
              <a:gd name="connsiteX2" fmla="*/ 1908956 w 1908956"/>
              <a:gd name="connsiteY2" fmla="*/ 0 h 5557710"/>
              <a:gd name="connsiteX3" fmla="*/ 146461 w 1908956"/>
              <a:gd name="connsiteY3" fmla="*/ 5533959 h 5557710"/>
              <a:gd name="connsiteX4" fmla="*/ 0 w 1908956"/>
              <a:gd name="connsiteY4" fmla="*/ 5557710 h 5557710"/>
              <a:gd name="connsiteX0" fmla="*/ 0 w 2193964"/>
              <a:gd name="connsiteY0" fmla="*/ 5557710 h 5557710"/>
              <a:gd name="connsiteX1" fmla="*/ 1847603 w 2193964"/>
              <a:gd name="connsiteY1" fmla="*/ 35626 h 5557710"/>
              <a:gd name="connsiteX2" fmla="*/ 2193964 w 2193964"/>
              <a:gd name="connsiteY2" fmla="*/ 0 h 5557710"/>
              <a:gd name="connsiteX3" fmla="*/ 146461 w 2193964"/>
              <a:gd name="connsiteY3" fmla="*/ 5533959 h 5557710"/>
              <a:gd name="connsiteX4" fmla="*/ 0 w 2193964"/>
              <a:gd name="connsiteY4" fmla="*/ 5557710 h 5557710"/>
              <a:gd name="connsiteX0" fmla="*/ 0 w 2205839"/>
              <a:gd name="connsiteY0" fmla="*/ 5569585 h 5569585"/>
              <a:gd name="connsiteX1" fmla="*/ 1847603 w 2205839"/>
              <a:gd name="connsiteY1" fmla="*/ 47501 h 5569585"/>
              <a:gd name="connsiteX2" fmla="*/ 2205839 w 2205839"/>
              <a:gd name="connsiteY2" fmla="*/ 0 h 5569585"/>
              <a:gd name="connsiteX3" fmla="*/ 146461 w 2205839"/>
              <a:gd name="connsiteY3" fmla="*/ 5545834 h 5569585"/>
              <a:gd name="connsiteX4" fmla="*/ 0 w 2205839"/>
              <a:gd name="connsiteY4" fmla="*/ 5569585 h 5569585"/>
              <a:gd name="connsiteX0" fmla="*/ 0 w 2205839"/>
              <a:gd name="connsiteY0" fmla="*/ 5605211 h 5605211"/>
              <a:gd name="connsiteX1" fmla="*/ 1906980 w 2205839"/>
              <a:gd name="connsiteY1" fmla="*/ 0 h 5605211"/>
              <a:gd name="connsiteX2" fmla="*/ 2205839 w 2205839"/>
              <a:gd name="connsiteY2" fmla="*/ 35626 h 5605211"/>
              <a:gd name="connsiteX3" fmla="*/ 146461 w 2205839"/>
              <a:gd name="connsiteY3" fmla="*/ 5581460 h 5605211"/>
              <a:gd name="connsiteX4" fmla="*/ 0 w 2205839"/>
              <a:gd name="connsiteY4" fmla="*/ 5605211 h 5605211"/>
              <a:gd name="connsiteX0" fmla="*/ 0 w 2205839"/>
              <a:gd name="connsiteY0" fmla="*/ 5593336 h 5593336"/>
              <a:gd name="connsiteX1" fmla="*/ 1859479 w 2205839"/>
              <a:gd name="connsiteY1" fmla="*/ 0 h 5593336"/>
              <a:gd name="connsiteX2" fmla="*/ 2205839 w 2205839"/>
              <a:gd name="connsiteY2" fmla="*/ 23751 h 5593336"/>
              <a:gd name="connsiteX3" fmla="*/ 146461 w 2205839"/>
              <a:gd name="connsiteY3" fmla="*/ 5569585 h 5593336"/>
              <a:gd name="connsiteX4" fmla="*/ 0 w 2205839"/>
              <a:gd name="connsiteY4" fmla="*/ 5593336 h 559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839" h="5593336">
                <a:moveTo>
                  <a:pt x="0" y="5593336"/>
                </a:moveTo>
                <a:lnTo>
                  <a:pt x="1859479" y="0"/>
                </a:lnTo>
                <a:lnTo>
                  <a:pt x="2205839" y="23751"/>
                </a:lnTo>
                <a:lnTo>
                  <a:pt x="146461" y="5569585"/>
                </a:lnTo>
                <a:lnTo>
                  <a:pt x="0" y="5593336"/>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27"/>
          <p:cNvSpPr>
            <a:spLocks noGrp="1"/>
          </p:cNvSpPr>
          <p:nvPr>
            <p:ph type="body" sz="quarter" idx="51" hasCustomPrompt="1"/>
          </p:nvPr>
        </p:nvSpPr>
        <p:spPr>
          <a:xfrm>
            <a:off x="5586984" y="666750"/>
            <a:ext cx="2827020" cy="457200"/>
          </a:xfrm>
          <a:prstGeom prst="rect">
            <a:avLst/>
          </a:prstGeom>
        </p:spPr>
        <p:txBody>
          <a:bodyPr/>
          <a:lstStyle>
            <a:lvl1pPr marL="0" indent="0" algn="r">
              <a:buNone/>
              <a:defRPr sz="2800" b="0" spc="-100" baseline="0">
                <a:solidFill>
                  <a:srgbClr val="EB2429"/>
                </a:solidFill>
              </a:defRPr>
            </a:lvl1pPr>
          </a:lstStyle>
          <a:p>
            <a:pPr lvl="0"/>
            <a:r>
              <a:rPr lang="en-US" dirty="0"/>
              <a:t>TABLE 02</a:t>
            </a:r>
          </a:p>
        </p:txBody>
      </p:sp>
      <p:cxnSp>
        <p:nvCxnSpPr>
          <p:cNvPr id="35" name="Straight Connector 34"/>
          <p:cNvCxnSpPr/>
          <p:nvPr userDrawn="1"/>
        </p:nvCxnSpPr>
        <p:spPr>
          <a:xfrm flipH="1">
            <a:off x="5586984" y="1170432"/>
            <a:ext cx="2732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42" name="Text Placeholder 5"/>
          <p:cNvSpPr>
            <a:spLocks noGrp="1"/>
          </p:cNvSpPr>
          <p:nvPr>
            <p:ph type="body" sz="quarter" idx="40"/>
          </p:nvPr>
        </p:nvSpPr>
        <p:spPr>
          <a:xfrm>
            <a:off x="2295849" y="3842360"/>
            <a:ext cx="6085334" cy="529590"/>
          </a:xfrm>
          <a:prstGeom prst="rect">
            <a:avLst/>
          </a:prstGeom>
        </p:spPr>
        <p:txBody>
          <a:bodyPr lIns="91386" tIns="45696" rIns="91386" bIns="45696">
            <a:normAutofit/>
          </a:bodyPr>
          <a:lstStyle>
            <a:lvl1pPr marL="0" indent="0" algn="l">
              <a:buNone/>
              <a:defRPr sz="1100">
                <a:solidFill>
                  <a:schemeClr val="bg1">
                    <a:lumMod val="50000"/>
                  </a:schemeClr>
                </a:solidFill>
                <a:latin typeface="+mn-lt"/>
              </a:defRPr>
            </a:lvl1pPr>
          </a:lstStyle>
          <a:p>
            <a:pPr lvl="0"/>
            <a:r>
              <a:rPr lang="en-US" dirty="0"/>
              <a:t>Click to edit Master text styles</a:t>
            </a:r>
          </a:p>
        </p:txBody>
      </p:sp>
      <p:sp>
        <p:nvSpPr>
          <p:cNvPr id="43" name="Table Placeholder 13"/>
          <p:cNvSpPr>
            <a:spLocks noGrp="1"/>
          </p:cNvSpPr>
          <p:nvPr>
            <p:ph type="tbl" sz="quarter" idx="41" hasCustomPrompt="1"/>
          </p:nvPr>
        </p:nvSpPr>
        <p:spPr>
          <a:xfrm>
            <a:off x="2286000" y="1428344"/>
            <a:ext cx="6044889" cy="2446317"/>
          </a:xfrm>
          <a:prstGeom prst="rect">
            <a:avLst/>
          </a:prstGeom>
          <a:solidFill>
            <a:srgbClr val="CFCFCF"/>
          </a:solidFill>
          <a:effectLst/>
        </p:spPr>
        <p:txBody>
          <a:bodyPr/>
          <a:lstStyle>
            <a:lvl1pPr marL="119063" indent="-119063">
              <a:tabLst/>
              <a:defRPr sz="1400" baseline="0"/>
            </a:lvl1pPr>
          </a:lstStyle>
          <a:p>
            <a:r>
              <a:rPr lang="en-US" dirty="0"/>
              <a:t>INSERT TABLE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1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20576137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750"/>
                                        <p:tgtEl>
                                          <p:spTgt spid="13"/>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35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500"/>
                                        <p:tgtEl>
                                          <p:spTgt spid="37"/>
                                        </p:tgtEl>
                                      </p:cBhvr>
                                    </p:animEffect>
                                  </p:childTnLst>
                                </p:cTn>
                              </p:par>
                            </p:childTnLst>
                          </p:cTn>
                        </p:par>
                        <p:par>
                          <p:cTn id="14" fill="hold">
                            <p:stCondLst>
                              <p:cond delay="850"/>
                            </p:stCondLst>
                            <p:childTnLst>
                              <p:par>
                                <p:cTn id="15" presetID="22" presetClass="entr" presetSubtype="2" fill="hold" nodeType="afterEffect">
                                  <p:stCondLst>
                                    <p:cond delay="50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500"/>
                                        <p:tgtEl>
                                          <p:spTgt spid="35"/>
                                        </p:tgtEl>
                                      </p:cBhvr>
                                    </p:animEffect>
                                  </p:childTnLst>
                                </p:cTn>
                              </p:par>
                            </p:childTnLst>
                          </p:cTn>
                        </p:par>
                        <p:par>
                          <p:cTn id="18" fill="hold">
                            <p:stCondLst>
                              <p:cond delay="1850"/>
                            </p:stCondLst>
                            <p:childTnLst>
                              <p:par>
                                <p:cTn id="19" presetID="22" presetClass="entr" presetSubtype="4" fill="hold" grpId="0" nodeType="afterEffect">
                                  <p:stCondLst>
                                    <p:cond delay="250"/>
                                  </p:stCondLst>
                                  <p:childTnLst>
                                    <p:set>
                                      <p:cBhvr>
                                        <p:cTn id="20" dur="1" fill="hold">
                                          <p:stCondLst>
                                            <p:cond delay="0"/>
                                          </p:stCondLst>
                                        </p:cTn>
                                        <p:tgtEl>
                                          <p:spTgt spid="34">
                                            <p:txEl>
                                              <p:pRg st="0" end="0"/>
                                            </p:txEl>
                                          </p:spTgt>
                                        </p:tgtEl>
                                        <p:attrNameLst>
                                          <p:attrName>style.visibility</p:attrName>
                                        </p:attrNameLst>
                                      </p:cBhvr>
                                      <p:to>
                                        <p:strVal val="visible"/>
                                      </p:to>
                                    </p:set>
                                    <p:animEffect transition="in" filter="wipe(down)">
                                      <p:cBhvr>
                                        <p:cTn id="21" dur="750"/>
                                        <p:tgtEl>
                                          <p:spTgt spid="34">
                                            <p:txEl>
                                              <p:pRg st="0" end="0"/>
                                            </p:txEl>
                                          </p:spTgt>
                                        </p:tgtEl>
                                      </p:cBhvr>
                                    </p:animEffect>
                                  </p:childTnLst>
                                </p:cTn>
                              </p:par>
                            </p:childTnLst>
                          </p:cTn>
                        </p:par>
                        <p:par>
                          <p:cTn id="22" fill="hold">
                            <p:stCondLst>
                              <p:cond delay="2850"/>
                            </p:stCondLst>
                            <p:childTnLst>
                              <p:par>
                                <p:cTn id="23" presetID="22" presetClass="entr" presetSubtype="1" fill="hold" grpId="0" nodeType="afterEffect">
                                  <p:stCondLst>
                                    <p:cond delay="250"/>
                                  </p:stCondLst>
                                  <p:childTnLst>
                                    <p:set>
                                      <p:cBhvr>
                                        <p:cTn id="24" dur="1" fill="hold">
                                          <p:stCondLst>
                                            <p:cond delay="0"/>
                                          </p:stCondLst>
                                        </p:cTn>
                                        <p:tgtEl>
                                          <p:spTgt spid="43"/>
                                        </p:tgtEl>
                                        <p:attrNameLst>
                                          <p:attrName>style.visibility</p:attrName>
                                        </p:attrNameLst>
                                      </p:cBhvr>
                                      <p:to>
                                        <p:strVal val="visible"/>
                                      </p:to>
                                    </p:set>
                                    <p:animEffect transition="in" filter="wipe(up)">
                                      <p:cBhvr>
                                        <p:cTn id="25" dur="1000"/>
                                        <p:tgtEl>
                                          <p:spTgt spid="43"/>
                                        </p:tgtEl>
                                      </p:cBhvr>
                                    </p:animEffect>
                                  </p:childTnLst>
                                </p:cTn>
                              </p:par>
                              <p:par>
                                <p:cTn id="26" presetID="22" presetClass="entr" presetSubtype="4" fill="hold" grpId="0" nodeType="withEffect">
                                  <p:stCondLst>
                                    <p:cond delay="250"/>
                                  </p:stCondLst>
                                  <p:childTnLst>
                                    <p:set>
                                      <p:cBhvr>
                                        <p:cTn id="27" dur="1" fill="hold">
                                          <p:stCondLst>
                                            <p:cond delay="0"/>
                                          </p:stCondLst>
                                        </p:cTn>
                                        <p:tgtEl>
                                          <p:spTgt spid="42">
                                            <p:txEl>
                                              <p:pRg st="0" end="0"/>
                                            </p:txEl>
                                          </p:spTgt>
                                        </p:tgtEl>
                                        <p:attrNameLst>
                                          <p:attrName>style.visibility</p:attrName>
                                        </p:attrNameLst>
                                      </p:cBhvr>
                                      <p:to>
                                        <p:strVal val="visible"/>
                                      </p:to>
                                    </p:set>
                                    <p:animEffect transition="in" filter="wipe(down)">
                                      <p:cBhvr>
                                        <p:cTn id="28" dur="10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5" grpId="0" animBg="1"/>
      <p:bldP spid="13" grpId="0" animBg="1"/>
      <p:bldP spid="34" grpId="0" build="p">
        <p:tmplLst>
          <p:tmpl lvl="1">
            <p:tnLst>
              <p:par>
                <p:cTn presetID="22" presetClass="entr" presetSubtype="4"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wipe(down)">
                      <p:cBhvr>
                        <p:cTn dur="750"/>
                        <p:tgtEl>
                          <p:spTgt spid="34"/>
                        </p:tgtEl>
                      </p:cBhvr>
                    </p:animEffect>
                  </p:childTnLst>
                </p:cTn>
              </p:par>
            </p:tnLst>
          </p:tmpl>
        </p:tmplLst>
      </p:bldP>
      <p:bldP spid="42" grpId="0" build="p">
        <p:tmplLst>
          <p:tmpl lvl="1">
            <p:tnLst>
              <p:par>
                <p:cTn presetID="22" presetClass="entr" presetSubtype="4"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wipe(down)">
                      <p:cBhvr>
                        <p:cTn dur="1000"/>
                        <p:tgtEl>
                          <p:spTgt spid="42"/>
                        </p:tgtEl>
                      </p:cBhvr>
                    </p:animEffect>
                  </p:childTnLst>
                </p:cTn>
              </p:par>
            </p:tnLst>
          </p:tmpl>
        </p:tmplLst>
      </p:bldP>
      <p:bldP spid="43" grpId="0" animBg="1"/>
    </p:bldLst>
  </p:timing>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s01">
    <p:spTree>
      <p:nvGrpSpPr>
        <p:cNvPr id="1" name=""/>
        <p:cNvGrpSpPr/>
        <p:nvPr/>
      </p:nvGrpSpPr>
      <p:grpSpPr>
        <a:xfrm>
          <a:off x="0" y="0"/>
          <a:ext cx="0" cy="0"/>
          <a:chOff x="0" y="0"/>
          <a:chExt cx="0" cy="0"/>
        </a:xfrm>
      </p:grpSpPr>
      <p:sp>
        <p:nvSpPr>
          <p:cNvPr id="3" name="Chart Placeholder 2"/>
          <p:cNvSpPr>
            <a:spLocks noGrp="1"/>
          </p:cNvSpPr>
          <p:nvPr>
            <p:ph type="chart" sz="quarter" idx="15"/>
          </p:nvPr>
        </p:nvSpPr>
        <p:spPr>
          <a:xfrm>
            <a:off x="457200" y="915566"/>
            <a:ext cx="4343400" cy="3442981"/>
          </a:xfrm>
          <a:prstGeom prst="rect">
            <a:avLst/>
          </a:prstGeom>
          <a:solidFill>
            <a:srgbClr val="CFCFCF"/>
          </a:solidFill>
        </p:spPr>
        <p:txBody>
          <a:bodyPr/>
          <a:lstStyle/>
          <a:p>
            <a:endParaRPr lang="en-US" dirty="0"/>
          </a:p>
        </p:txBody>
      </p:sp>
      <p:sp>
        <p:nvSpPr>
          <p:cNvPr id="6" name="Text Placeholder 5"/>
          <p:cNvSpPr>
            <a:spLocks noGrp="1"/>
          </p:cNvSpPr>
          <p:nvPr>
            <p:ph type="body" sz="quarter" idx="16" hasCustomPrompt="1"/>
          </p:nvPr>
        </p:nvSpPr>
        <p:spPr>
          <a:xfrm>
            <a:off x="5943600" y="1987443"/>
            <a:ext cx="2870270" cy="2498652"/>
          </a:xfrm>
          <a:prstGeom prst="rect">
            <a:avLst/>
          </a:prstGeom>
        </p:spPr>
        <p:txBody>
          <a:bodyPr lIns="91386" tIns="45696" rIns="91386" bIns="45696">
            <a:normAutofit/>
          </a:bodyPr>
          <a:lstStyle>
            <a:lvl1pPr marL="0" indent="0" algn="r">
              <a:buNone/>
              <a:defRPr sz="1100">
                <a:solidFill>
                  <a:schemeClr val="bg1">
                    <a:lumMod val="50000"/>
                  </a:schemeClr>
                </a:solidFill>
                <a:latin typeface="+mn-lt"/>
              </a:defRPr>
            </a:lvl1pPr>
          </a:lstStyle>
          <a:p>
            <a:pPr lvl="0"/>
            <a:r>
              <a:rPr lang="en-US" dirty="0"/>
              <a:t>Click to edit master text styles</a:t>
            </a:r>
          </a:p>
        </p:txBody>
      </p:sp>
      <p:sp>
        <p:nvSpPr>
          <p:cNvPr id="8" name="Text Placeholder 23"/>
          <p:cNvSpPr>
            <a:spLocks noGrp="1"/>
          </p:cNvSpPr>
          <p:nvPr>
            <p:ph type="body" sz="quarter" idx="44" hasCustomPrompt="1"/>
          </p:nvPr>
        </p:nvSpPr>
        <p:spPr>
          <a:xfrm>
            <a:off x="6477000" y="1059582"/>
            <a:ext cx="2353382" cy="486251"/>
          </a:xfrm>
          <a:prstGeom prst="rect">
            <a:avLst/>
          </a:prstGeom>
          <a:noFill/>
        </p:spPr>
        <p:txBody>
          <a:bodyPr lIns="85293" tIns="42646" rIns="85293" bIns="42646">
            <a:noAutofit/>
          </a:bodyPr>
          <a:lstStyle>
            <a:lvl1pPr marL="0" indent="0" algn="r">
              <a:spcBef>
                <a:spcPts val="0"/>
              </a:spcBef>
              <a:buNone/>
              <a:defRPr sz="2800" b="0" spc="-100" baseline="0">
                <a:solidFill>
                  <a:srgbClr val="EB2429"/>
                </a:solidFill>
                <a:effectLst/>
                <a:latin typeface="+mj-lt"/>
                <a:ea typeface="Roboto"/>
                <a:cs typeface="Homizio" pitchFamily="2" charset="0"/>
              </a:defRPr>
            </a:lvl1pPr>
          </a:lstStyle>
          <a:p>
            <a:pPr lvl="0"/>
            <a:r>
              <a:rPr lang="en-US" dirty="0"/>
              <a:t>CHARTS 01</a:t>
            </a:r>
          </a:p>
        </p:txBody>
      </p:sp>
      <p:sp>
        <p:nvSpPr>
          <p:cNvPr id="9" name="Text Placeholder 5"/>
          <p:cNvSpPr>
            <a:spLocks noGrp="1"/>
          </p:cNvSpPr>
          <p:nvPr>
            <p:ph type="body" sz="quarter" idx="42" hasCustomPrompt="1"/>
          </p:nvPr>
        </p:nvSpPr>
        <p:spPr>
          <a:xfrm>
            <a:off x="5943600" y="1725166"/>
            <a:ext cx="2870798" cy="315443"/>
          </a:xfrm>
          <a:prstGeom prst="rect">
            <a:avLst/>
          </a:prstGeom>
        </p:spPr>
        <p:txBody>
          <a:bodyPr lIns="91386" tIns="45696" rIns="91386" bIns="45696">
            <a:noAutofit/>
          </a:bodyPr>
          <a:lstStyle>
            <a:lvl1pPr marL="0" indent="0" algn="r">
              <a:buNone/>
              <a:defRPr sz="1100" b="1" baseline="0">
                <a:solidFill>
                  <a:schemeClr val="tx1">
                    <a:lumMod val="65000"/>
                    <a:lumOff val="35000"/>
                  </a:schemeClr>
                </a:solidFill>
                <a:latin typeface="+mn-lt"/>
              </a:defRPr>
            </a:lvl1pPr>
          </a:lstStyle>
          <a:p>
            <a:pPr lvl="0"/>
            <a:r>
              <a:rPr lang="en-US" dirty="0"/>
              <a:t>From 2009 to 2013</a:t>
            </a:r>
          </a:p>
        </p:txBody>
      </p:sp>
      <p:sp>
        <p:nvSpPr>
          <p:cNvPr id="15" name="Trapezoid 15"/>
          <p:cNvSpPr/>
          <p:nvPr userDrawn="1"/>
        </p:nvSpPr>
        <p:spPr>
          <a:xfrm>
            <a:off x="4191000" y="-259831"/>
            <a:ext cx="2205839" cy="5593336"/>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 name="connsiteX0" fmla="*/ 0 w 1908956"/>
              <a:gd name="connsiteY0" fmla="*/ 5557710 h 5783341"/>
              <a:gd name="connsiteX1" fmla="*/ 1847603 w 1908956"/>
              <a:gd name="connsiteY1" fmla="*/ 35626 h 5783341"/>
              <a:gd name="connsiteX2" fmla="*/ 1908956 w 1908956"/>
              <a:gd name="connsiteY2" fmla="*/ 0 h 5783341"/>
              <a:gd name="connsiteX3" fmla="*/ 1143988 w 1908956"/>
              <a:gd name="connsiteY3" fmla="*/ 5783341 h 5783341"/>
              <a:gd name="connsiteX4" fmla="*/ 0 w 1908956"/>
              <a:gd name="connsiteY4" fmla="*/ 5557710 h 5783341"/>
              <a:gd name="connsiteX0" fmla="*/ 0 w 1908956"/>
              <a:gd name="connsiteY0" fmla="*/ 5557710 h 5557710"/>
              <a:gd name="connsiteX1" fmla="*/ 1847603 w 1908956"/>
              <a:gd name="connsiteY1" fmla="*/ 35626 h 5557710"/>
              <a:gd name="connsiteX2" fmla="*/ 1908956 w 1908956"/>
              <a:gd name="connsiteY2" fmla="*/ 0 h 5557710"/>
              <a:gd name="connsiteX3" fmla="*/ 146461 w 1908956"/>
              <a:gd name="connsiteY3" fmla="*/ 5533959 h 5557710"/>
              <a:gd name="connsiteX4" fmla="*/ 0 w 1908956"/>
              <a:gd name="connsiteY4" fmla="*/ 5557710 h 5557710"/>
              <a:gd name="connsiteX0" fmla="*/ 0 w 2193964"/>
              <a:gd name="connsiteY0" fmla="*/ 5557710 h 5557710"/>
              <a:gd name="connsiteX1" fmla="*/ 1847603 w 2193964"/>
              <a:gd name="connsiteY1" fmla="*/ 35626 h 5557710"/>
              <a:gd name="connsiteX2" fmla="*/ 2193964 w 2193964"/>
              <a:gd name="connsiteY2" fmla="*/ 0 h 5557710"/>
              <a:gd name="connsiteX3" fmla="*/ 146461 w 2193964"/>
              <a:gd name="connsiteY3" fmla="*/ 5533959 h 5557710"/>
              <a:gd name="connsiteX4" fmla="*/ 0 w 2193964"/>
              <a:gd name="connsiteY4" fmla="*/ 5557710 h 5557710"/>
              <a:gd name="connsiteX0" fmla="*/ 0 w 2205839"/>
              <a:gd name="connsiteY0" fmla="*/ 5569585 h 5569585"/>
              <a:gd name="connsiteX1" fmla="*/ 1847603 w 2205839"/>
              <a:gd name="connsiteY1" fmla="*/ 47501 h 5569585"/>
              <a:gd name="connsiteX2" fmla="*/ 2205839 w 2205839"/>
              <a:gd name="connsiteY2" fmla="*/ 0 h 5569585"/>
              <a:gd name="connsiteX3" fmla="*/ 146461 w 2205839"/>
              <a:gd name="connsiteY3" fmla="*/ 5545834 h 5569585"/>
              <a:gd name="connsiteX4" fmla="*/ 0 w 2205839"/>
              <a:gd name="connsiteY4" fmla="*/ 5569585 h 5569585"/>
              <a:gd name="connsiteX0" fmla="*/ 0 w 2205839"/>
              <a:gd name="connsiteY0" fmla="*/ 5605211 h 5605211"/>
              <a:gd name="connsiteX1" fmla="*/ 1906980 w 2205839"/>
              <a:gd name="connsiteY1" fmla="*/ 0 h 5605211"/>
              <a:gd name="connsiteX2" fmla="*/ 2205839 w 2205839"/>
              <a:gd name="connsiteY2" fmla="*/ 35626 h 5605211"/>
              <a:gd name="connsiteX3" fmla="*/ 146461 w 2205839"/>
              <a:gd name="connsiteY3" fmla="*/ 5581460 h 5605211"/>
              <a:gd name="connsiteX4" fmla="*/ 0 w 2205839"/>
              <a:gd name="connsiteY4" fmla="*/ 5605211 h 5605211"/>
              <a:gd name="connsiteX0" fmla="*/ 0 w 2205839"/>
              <a:gd name="connsiteY0" fmla="*/ 5593336 h 5593336"/>
              <a:gd name="connsiteX1" fmla="*/ 1859479 w 2205839"/>
              <a:gd name="connsiteY1" fmla="*/ 0 h 5593336"/>
              <a:gd name="connsiteX2" fmla="*/ 2205839 w 2205839"/>
              <a:gd name="connsiteY2" fmla="*/ 23751 h 5593336"/>
              <a:gd name="connsiteX3" fmla="*/ 146461 w 2205839"/>
              <a:gd name="connsiteY3" fmla="*/ 5569585 h 5593336"/>
              <a:gd name="connsiteX4" fmla="*/ 0 w 2205839"/>
              <a:gd name="connsiteY4" fmla="*/ 5593336 h 559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839" h="5593336">
                <a:moveTo>
                  <a:pt x="0" y="5593336"/>
                </a:moveTo>
                <a:lnTo>
                  <a:pt x="1859479" y="0"/>
                </a:lnTo>
                <a:lnTo>
                  <a:pt x="2205839" y="23751"/>
                </a:lnTo>
                <a:lnTo>
                  <a:pt x="146461" y="5569585"/>
                </a:lnTo>
                <a:lnTo>
                  <a:pt x="0" y="5593336"/>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8"/>
          <p:cNvSpPr/>
          <p:nvPr userDrawn="1"/>
        </p:nvSpPr>
        <p:spPr>
          <a:xfrm>
            <a:off x="5285529" y="-103417"/>
            <a:ext cx="2467079" cy="2874735"/>
          </a:xfrm>
          <a:custGeom>
            <a:avLst/>
            <a:gdLst>
              <a:gd name="connsiteX0" fmla="*/ 0 w 1949535"/>
              <a:gd name="connsiteY0" fmla="*/ 2555887 h 2555887"/>
              <a:gd name="connsiteX1" fmla="*/ 974768 w 1949535"/>
              <a:gd name="connsiteY1" fmla="*/ 0 h 2555887"/>
              <a:gd name="connsiteX2" fmla="*/ 1949535 w 1949535"/>
              <a:gd name="connsiteY2" fmla="*/ 2555887 h 2555887"/>
              <a:gd name="connsiteX3" fmla="*/ 0 w 1949535"/>
              <a:gd name="connsiteY3" fmla="*/ 2555887 h 2555887"/>
              <a:gd name="connsiteX0" fmla="*/ 0 w 1949535"/>
              <a:gd name="connsiteY0" fmla="*/ 2532136 h 2532136"/>
              <a:gd name="connsiteX1" fmla="*/ 381001 w 1949535"/>
              <a:gd name="connsiteY1" fmla="*/ 0 h 2532136"/>
              <a:gd name="connsiteX2" fmla="*/ 1949535 w 1949535"/>
              <a:gd name="connsiteY2" fmla="*/ 2532136 h 2532136"/>
              <a:gd name="connsiteX3" fmla="*/ 0 w 1949535"/>
              <a:gd name="connsiteY3" fmla="*/ 2532136 h 2532136"/>
              <a:gd name="connsiteX0" fmla="*/ 0 w 1735779"/>
              <a:gd name="connsiteY0" fmla="*/ 2553194 h 2553194"/>
              <a:gd name="connsiteX1" fmla="*/ 381001 w 1735779"/>
              <a:gd name="connsiteY1" fmla="*/ 21058 h 2553194"/>
              <a:gd name="connsiteX2" fmla="*/ 1735779 w 1735779"/>
              <a:gd name="connsiteY2" fmla="*/ 0 h 2553194"/>
              <a:gd name="connsiteX3" fmla="*/ 0 w 1735779"/>
              <a:gd name="connsiteY3" fmla="*/ 2553194 h 2553194"/>
              <a:gd name="connsiteX0" fmla="*/ 82137 w 1817916"/>
              <a:gd name="connsiteY0" fmla="*/ 2553194 h 2553194"/>
              <a:gd name="connsiteX1" fmla="*/ 0 w 1817916"/>
              <a:gd name="connsiteY1" fmla="*/ 21058 h 2553194"/>
              <a:gd name="connsiteX2" fmla="*/ 1817916 w 1817916"/>
              <a:gd name="connsiteY2" fmla="*/ 0 h 2553194"/>
              <a:gd name="connsiteX3" fmla="*/ 82137 w 1817916"/>
              <a:gd name="connsiteY3" fmla="*/ 2553194 h 2553194"/>
              <a:gd name="connsiteX0" fmla="*/ 0 w 2780807"/>
              <a:gd name="connsiteY0" fmla="*/ 2576945 h 2576945"/>
              <a:gd name="connsiteX1" fmla="*/ 962891 w 2780807"/>
              <a:gd name="connsiteY1" fmla="*/ 21058 h 2576945"/>
              <a:gd name="connsiteX2" fmla="*/ 2780807 w 2780807"/>
              <a:gd name="connsiteY2" fmla="*/ 0 h 2576945"/>
              <a:gd name="connsiteX3" fmla="*/ 0 w 2780807"/>
              <a:gd name="connsiteY3" fmla="*/ 2576945 h 2576945"/>
              <a:gd name="connsiteX0" fmla="*/ 0 w 2365171"/>
              <a:gd name="connsiteY0" fmla="*/ 2624446 h 2624446"/>
              <a:gd name="connsiteX1" fmla="*/ 962891 w 2365171"/>
              <a:gd name="connsiteY1" fmla="*/ 68559 h 2624446"/>
              <a:gd name="connsiteX2" fmla="*/ 2365171 w 2365171"/>
              <a:gd name="connsiteY2" fmla="*/ 0 h 2624446"/>
              <a:gd name="connsiteX3" fmla="*/ 0 w 2365171"/>
              <a:gd name="connsiteY3" fmla="*/ 2624446 h 2624446"/>
              <a:gd name="connsiteX0" fmla="*/ 0 w 2650179"/>
              <a:gd name="connsiteY0" fmla="*/ 2660072 h 2660072"/>
              <a:gd name="connsiteX1" fmla="*/ 962891 w 2650179"/>
              <a:gd name="connsiteY1" fmla="*/ 104185 h 2660072"/>
              <a:gd name="connsiteX2" fmla="*/ 2650179 w 2650179"/>
              <a:gd name="connsiteY2" fmla="*/ 0 h 2660072"/>
              <a:gd name="connsiteX3" fmla="*/ 0 w 2650179"/>
              <a:gd name="connsiteY3" fmla="*/ 2660072 h 2660072"/>
              <a:gd name="connsiteX0" fmla="*/ 0 w 2650179"/>
              <a:gd name="connsiteY0" fmla="*/ 2674640 h 2674640"/>
              <a:gd name="connsiteX1" fmla="*/ 986642 w 2650179"/>
              <a:gd name="connsiteY1" fmla="*/ 0 h 2674640"/>
              <a:gd name="connsiteX2" fmla="*/ 2650179 w 2650179"/>
              <a:gd name="connsiteY2" fmla="*/ 14568 h 2674640"/>
              <a:gd name="connsiteX3" fmla="*/ 0 w 2650179"/>
              <a:gd name="connsiteY3" fmla="*/ 2674640 h 2674640"/>
              <a:gd name="connsiteX0" fmla="*/ 0 w 2673929"/>
              <a:gd name="connsiteY0" fmla="*/ 2734017 h 2734017"/>
              <a:gd name="connsiteX1" fmla="*/ 1010392 w 2673929"/>
              <a:gd name="connsiteY1" fmla="*/ 0 h 2734017"/>
              <a:gd name="connsiteX2" fmla="*/ 2673929 w 2673929"/>
              <a:gd name="connsiteY2" fmla="*/ 14568 h 2734017"/>
              <a:gd name="connsiteX3" fmla="*/ 0 w 2673929"/>
              <a:gd name="connsiteY3" fmla="*/ 2734017 h 2734017"/>
              <a:gd name="connsiteX0" fmla="*/ 0 w 2697783"/>
              <a:gd name="connsiteY0" fmla="*/ 2813530 h 2813530"/>
              <a:gd name="connsiteX1" fmla="*/ 1034246 w 2697783"/>
              <a:gd name="connsiteY1" fmla="*/ 0 h 2813530"/>
              <a:gd name="connsiteX2" fmla="*/ 2697783 w 2697783"/>
              <a:gd name="connsiteY2" fmla="*/ 14568 h 2813530"/>
              <a:gd name="connsiteX3" fmla="*/ 0 w 2697783"/>
              <a:gd name="connsiteY3" fmla="*/ 2813530 h 2813530"/>
              <a:gd name="connsiteX0" fmla="*/ 0 w 2673929"/>
              <a:gd name="connsiteY0" fmla="*/ 2789676 h 2789676"/>
              <a:gd name="connsiteX1" fmla="*/ 1010392 w 2673929"/>
              <a:gd name="connsiteY1" fmla="*/ 0 h 2789676"/>
              <a:gd name="connsiteX2" fmla="*/ 2673929 w 2673929"/>
              <a:gd name="connsiteY2" fmla="*/ 14568 h 2789676"/>
              <a:gd name="connsiteX3" fmla="*/ 0 w 2673929"/>
              <a:gd name="connsiteY3" fmla="*/ 2789676 h 2789676"/>
              <a:gd name="connsiteX0" fmla="*/ 0 w 2733306"/>
              <a:gd name="connsiteY0" fmla="*/ 2789676 h 2789676"/>
              <a:gd name="connsiteX1" fmla="*/ 1010392 w 2733306"/>
              <a:gd name="connsiteY1" fmla="*/ 0 h 2789676"/>
              <a:gd name="connsiteX2" fmla="*/ 2733306 w 2733306"/>
              <a:gd name="connsiteY2" fmla="*/ 26443 h 2789676"/>
              <a:gd name="connsiteX3" fmla="*/ 0 w 2733306"/>
              <a:gd name="connsiteY3" fmla="*/ 2789676 h 2789676"/>
              <a:gd name="connsiteX0" fmla="*/ 0 w 2775837"/>
              <a:gd name="connsiteY0" fmla="*/ 2853471 h 2853471"/>
              <a:gd name="connsiteX1" fmla="*/ 1052923 w 2775837"/>
              <a:gd name="connsiteY1" fmla="*/ 0 h 2853471"/>
              <a:gd name="connsiteX2" fmla="*/ 2775837 w 2775837"/>
              <a:gd name="connsiteY2" fmla="*/ 26443 h 2853471"/>
              <a:gd name="connsiteX3" fmla="*/ 0 w 2775837"/>
              <a:gd name="connsiteY3" fmla="*/ 2853471 h 2853471"/>
              <a:gd name="connsiteX0" fmla="*/ 0 w 2775837"/>
              <a:gd name="connsiteY0" fmla="*/ 2885368 h 2885368"/>
              <a:gd name="connsiteX1" fmla="*/ 1052923 w 2775837"/>
              <a:gd name="connsiteY1" fmla="*/ 0 h 2885368"/>
              <a:gd name="connsiteX2" fmla="*/ 2775837 w 2775837"/>
              <a:gd name="connsiteY2" fmla="*/ 26443 h 2885368"/>
              <a:gd name="connsiteX3" fmla="*/ 0 w 2775837"/>
              <a:gd name="connsiteY3" fmla="*/ 2885368 h 2885368"/>
              <a:gd name="connsiteX0" fmla="*/ 0 w 2775837"/>
              <a:gd name="connsiteY0" fmla="*/ 2896001 h 2896001"/>
              <a:gd name="connsiteX1" fmla="*/ 1084821 w 2775837"/>
              <a:gd name="connsiteY1" fmla="*/ 0 h 2896001"/>
              <a:gd name="connsiteX2" fmla="*/ 2775837 w 2775837"/>
              <a:gd name="connsiteY2" fmla="*/ 37076 h 2896001"/>
              <a:gd name="connsiteX3" fmla="*/ 0 w 2775837"/>
              <a:gd name="connsiteY3" fmla="*/ 2896001 h 2896001"/>
              <a:gd name="connsiteX0" fmla="*/ 0 w 2775837"/>
              <a:gd name="connsiteY0" fmla="*/ 2864103 h 2864103"/>
              <a:gd name="connsiteX1" fmla="*/ 1074188 w 2775837"/>
              <a:gd name="connsiteY1" fmla="*/ 0 h 2864103"/>
              <a:gd name="connsiteX2" fmla="*/ 2775837 w 2775837"/>
              <a:gd name="connsiteY2" fmla="*/ 5178 h 2864103"/>
              <a:gd name="connsiteX3" fmla="*/ 0 w 2775837"/>
              <a:gd name="connsiteY3" fmla="*/ 2864103 h 2864103"/>
              <a:gd name="connsiteX0" fmla="*/ 0 w 2775837"/>
              <a:gd name="connsiteY0" fmla="*/ 2874735 h 2874735"/>
              <a:gd name="connsiteX1" fmla="*/ 1063556 w 2775837"/>
              <a:gd name="connsiteY1" fmla="*/ 0 h 2874735"/>
              <a:gd name="connsiteX2" fmla="*/ 2775837 w 2775837"/>
              <a:gd name="connsiteY2" fmla="*/ 15810 h 2874735"/>
              <a:gd name="connsiteX3" fmla="*/ 0 w 2775837"/>
              <a:gd name="connsiteY3" fmla="*/ 2874735 h 2874735"/>
              <a:gd name="connsiteX0" fmla="*/ 0 w 2467079"/>
              <a:gd name="connsiteY0" fmla="*/ 2874735 h 2874735"/>
              <a:gd name="connsiteX1" fmla="*/ 1063556 w 2467079"/>
              <a:gd name="connsiteY1" fmla="*/ 0 h 2874735"/>
              <a:gd name="connsiteX2" fmla="*/ 2467079 w 2467079"/>
              <a:gd name="connsiteY2" fmla="*/ 15810 h 2874735"/>
              <a:gd name="connsiteX3" fmla="*/ 0 w 2467079"/>
              <a:gd name="connsiteY3" fmla="*/ 2874735 h 2874735"/>
            </a:gdLst>
            <a:ahLst/>
            <a:cxnLst>
              <a:cxn ang="0">
                <a:pos x="connsiteX0" y="connsiteY0"/>
              </a:cxn>
              <a:cxn ang="0">
                <a:pos x="connsiteX1" y="connsiteY1"/>
              </a:cxn>
              <a:cxn ang="0">
                <a:pos x="connsiteX2" y="connsiteY2"/>
              </a:cxn>
              <a:cxn ang="0">
                <a:pos x="connsiteX3" y="connsiteY3"/>
              </a:cxn>
            </a:cxnLst>
            <a:rect l="l" t="t" r="r" b="b"/>
            <a:pathLst>
              <a:path w="2467079" h="2874735">
                <a:moveTo>
                  <a:pt x="0" y="2874735"/>
                </a:moveTo>
                <a:lnTo>
                  <a:pt x="1063556" y="0"/>
                </a:lnTo>
                <a:lnTo>
                  <a:pt x="2467079" y="15810"/>
                </a:lnTo>
                <a:lnTo>
                  <a:pt x="0" y="2874735"/>
                </a:ln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userDrawn="1"/>
        </p:nvCxnSpPr>
        <p:spPr>
          <a:xfrm flipH="1">
            <a:off x="6724845" y="1591056"/>
            <a:ext cx="2002688"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12"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2733269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650"/>
                                        <p:tgtEl>
                                          <p:spTgt spid="15"/>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400"/>
                                        <p:tgtEl>
                                          <p:spTgt spid="16"/>
                                        </p:tgtEl>
                                      </p:cBhvr>
                                    </p:animEffect>
                                  </p:childTnLst>
                                </p:cTn>
                              </p:par>
                            </p:childTnLst>
                          </p:cTn>
                        </p:par>
                        <p:par>
                          <p:cTn id="11" fill="hold">
                            <p:stCondLst>
                              <p:cond delay="700"/>
                            </p:stCondLst>
                            <p:childTnLst>
                              <p:par>
                                <p:cTn id="12" presetID="22" presetClass="entr" presetSubtype="2" fill="hold" nodeType="afterEffect">
                                  <p:stCondLst>
                                    <p:cond delay="50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par>
                          <p:cTn id="15" fill="hold">
                            <p:stCondLst>
                              <p:cond delay="1700"/>
                            </p:stCondLst>
                            <p:childTnLst>
                              <p:par>
                                <p:cTn id="16" presetID="22" presetClass="entr" presetSubtype="4" fill="hold" grpId="0" nodeType="afterEffect">
                                  <p:stCondLst>
                                    <p:cond delay="25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750"/>
                                        <p:tgtEl>
                                          <p:spTgt spid="8">
                                            <p:txEl>
                                              <p:pRg st="0" end="0"/>
                                            </p:txEl>
                                          </p:spTgt>
                                        </p:tgtEl>
                                      </p:cBhvr>
                                    </p:animEffect>
                                  </p:childTnLst>
                                </p:cTn>
                              </p:par>
                            </p:childTnLst>
                          </p:cTn>
                        </p:par>
                        <p:par>
                          <p:cTn id="19" fill="hold">
                            <p:stCondLst>
                              <p:cond delay="2700"/>
                            </p:stCondLst>
                            <p:childTnLst>
                              <p:par>
                                <p:cTn id="20" presetID="22" presetClass="entr" presetSubtype="1" fill="hold" grpId="0"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up)">
                                      <p:cBhvr>
                                        <p:cTn id="22" dur="500"/>
                                        <p:tgtEl>
                                          <p:spTgt spid="9">
                                            <p:txEl>
                                              <p:pRg st="0" end="0"/>
                                            </p:txEl>
                                          </p:spTgt>
                                        </p:tgtEl>
                                      </p:cBhvr>
                                    </p:animEffect>
                                  </p:childTnLst>
                                </p:cTn>
                              </p:par>
                            </p:childTnLst>
                          </p:cTn>
                        </p:par>
                        <p:par>
                          <p:cTn id="23" fill="hold">
                            <p:stCondLst>
                              <p:cond delay="3200"/>
                            </p:stCondLst>
                            <p:childTnLst>
                              <p:par>
                                <p:cTn id="24" presetID="22" presetClass="entr" presetSubtype="1"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up)">
                                      <p:cBhvr>
                                        <p:cTn id="26" dur="750"/>
                                        <p:tgtEl>
                                          <p:spTgt spid="6">
                                            <p:txEl>
                                              <p:pRg st="0" end="0"/>
                                            </p:txEl>
                                          </p:spTgt>
                                        </p:tgtEl>
                                      </p:cBhvr>
                                    </p:animEffect>
                                  </p:childTnLst>
                                </p:cTn>
                              </p:par>
                            </p:childTnLst>
                          </p:cTn>
                        </p:par>
                        <p:par>
                          <p:cTn id="27" fill="hold">
                            <p:stCondLst>
                              <p:cond delay="3950"/>
                            </p:stCondLst>
                            <p:childTnLst>
                              <p:par>
                                <p:cTn id="28" presetID="22" presetClass="entr" presetSubtype="4"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build="p">
        <p:tmplLst>
          <p:tmpl lvl="1">
            <p:tnLst>
              <p:par>
                <p:cTn presetID="22" presetClass="entr" presetSubtype="1"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up)">
                      <p:cBhvr>
                        <p:cTn dur="750"/>
                        <p:tgtEl>
                          <p:spTgt spid="6"/>
                        </p:tgtEl>
                      </p:cBhvr>
                    </p:animEffect>
                  </p:childTnLst>
                </p:cTn>
              </p:par>
            </p:tnLst>
          </p:tmpl>
        </p:tmplLst>
      </p:bldP>
      <p:bldP spid="8" grpId="0" build="p">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 lvl="1">
            <p:tnLst>
              <p:par>
                <p:cTn presetID="22" presetClass="entr" presetSubtype="4"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wipe(down)">
                      <p:cBhvr>
                        <p:cTn dur="750"/>
                        <p:tgtEl>
                          <p:spTgt spid="8"/>
                        </p:tgtEl>
                      </p:cBhvr>
                    </p:animEffect>
                  </p:childTnLst>
                </p:cTn>
              </p:par>
            </p:tnLst>
          </p:tmpl>
        </p:tmplLst>
      </p:bldP>
      <p:bldP spid="9" grpId="0" build="p">
        <p:tmplLst>
          <p:tmpl lvl="1">
            <p:tnLst>
              <p:par>
                <p:cTn presetID="22" presetClass="entr" presetSubtype="1"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P spid="15" grpId="0" animBg="1"/>
      <p:bldP spid="16" grpId="0" animBg="1"/>
    </p:bldLst>
  </p:timing>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harts 02">
    <p:spTree>
      <p:nvGrpSpPr>
        <p:cNvPr id="1" name=""/>
        <p:cNvGrpSpPr/>
        <p:nvPr/>
      </p:nvGrpSpPr>
      <p:grpSpPr>
        <a:xfrm>
          <a:off x="0" y="0"/>
          <a:ext cx="0" cy="0"/>
          <a:chOff x="0" y="0"/>
          <a:chExt cx="0" cy="0"/>
        </a:xfrm>
      </p:grpSpPr>
      <p:sp>
        <p:nvSpPr>
          <p:cNvPr id="15" name="Isosceles Triangle 18"/>
          <p:cNvSpPr/>
          <p:nvPr userDrawn="1"/>
        </p:nvSpPr>
        <p:spPr>
          <a:xfrm rot="19560000">
            <a:off x="2523119" y="-641972"/>
            <a:ext cx="2638238" cy="2994710"/>
          </a:xfrm>
          <a:custGeom>
            <a:avLst/>
            <a:gdLst>
              <a:gd name="connsiteX0" fmla="*/ 0 w 1949535"/>
              <a:gd name="connsiteY0" fmla="*/ 2555887 h 2555887"/>
              <a:gd name="connsiteX1" fmla="*/ 974768 w 1949535"/>
              <a:gd name="connsiteY1" fmla="*/ 0 h 2555887"/>
              <a:gd name="connsiteX2" fmla="*/ 1949535 w 1949535"/>
              <a:gd name="connsiteY2" fmla="*/ 2555887 h 2555887"/>
              <a:gd name="connsiteX3" fmla="*/ 0 w 1949535"/>
              <a:gd name="connsiteY3" fmla="*/ 2555887 h 2555887"/>
              <a:gd name="connsiteX0" fmla="*/ 0 w 1949535"/>
              <a:gd name="connsiteY0" fmla="*/ 2532136 h 2532136"/>
              <a:gd name="connsiteX1" fmla="*/ 381001 w 1949535"/>
              <a:gd name="connsiteY1" fmla="*/ 0 h 2532136"/>
              <a:gd name="connsiteX2" fmla="*/ 1949535 w 1949535"/>
              <a:gd name="connsiteY2" fmla="*/ 2532136 h 2532136"/>
              <a:gd name="connsiteX3" fmla="*/ 0 w 1949535"/>
              <a:gd name="connsiteY3" fmla="*/ 2532136 h 2532136"/>
              <a:gd name="connsiteX0" fmla="*/ 0 w 1735779"/>
              <a:gd name="connsiteY0" fmla="*/ 2553194 h 2553194"/>
              <a:gd name="connsiteX1" fmla="*/ 381001 w 1735779"/>
              <a:gd name="connsiteY1" fmla="*/ 21058 h 2553194"/>
              <a:gd name="connsiteX2" fmla="*/ 1735779 w 1735779"/>
              <a:gd name="connsiteY2" fmla="*/ 0 h 2553194"/>
              <a:gd name="connsiteX3" fmla="*/ 0 w 1735779"/>
              <a:gd name="connsiteY3" fmla="*/ 2553194 h 2553194"/>
              <a:gd name="connsiteX0" fmla="*/ 82137 w 1817916"/>
              <a:gd name="connsiteY0" fmla="*/ 2553194 h 2553194"/>
              <a:gd name="connsiteX1" fmla="*/ 0 w 1817916"/>
              <a:gd name="connsiteY1" fmla="*/ 21058 h 2553194"/>
              <a:gd name="connsiteX2" fmla="*/ 1817916 w 1817916"/>
              <a:gd name="connsiteY2" fmla="*/ 0 h 2553194"/>
              <a:gd name="connsiteX3" fmla="*/ 82137 w 1817916"/>
              <a:gd name="connsiteY3" fmla="*/ 2553194 h 2553194"/>
              <a:gd name="connsiteX0" fmla="*/ 0 w 2780807"/>
              <a:gd name="connsiteY0" fmla="*/ 2576945 h 2576945"/>
              <a:gd name="connsiteX1" fmla="*/ 962891 w 2780807"/>
              <a:gd name="connsiteY1" fmla="*/ 21058 h 2576945"/>
              <a:gd name="connsiteX2" fmla="*/ 2780807 w 2780807"/>
              <a:gd name="connsiteY2" fmla="*/ 0 h 2576945"/>
              <a:gd name="connsiteX3" fmla="*/ 0 w 2780807"/>
              <a:gd name="connsiteY3" fmla="*/ 2576945 h 2576945"/>
              <a:gd name="connsiteX0" fmla="*/ 0 w 2365171"/>
              <a:gd name="connsiteY0" fmla="*/ 2624446 h 2624446"/>
              <a:gd name="connsiteX1" fmla="*/ 962891 w 2365171"/>
              <a:gd name="connsiteY1" fmla="*/ 68559 h 2624446"/>
              <a:gd name="connsiteX2" fmla="*/ 2365171 w 2365171"/>
              <a:gd name="connsiteY2" fmla="*/ 0 h 2624446"/>
              <a:gd name="connsiteX3" fmla="*/ 0 w 2365171"/>
              <a:gd name="connsiteY3" fmla="*/ 2624446 h 2624446"/>
              <a:gd name="connsiteX0" fmla="*/ 0 w 2650179"/>
              <a:gd name="connsiteY0" fmla="*/ 2660072 h 2660072"/>
              <a:gd name="connsiteX1" fmla="*/ 962891 w 2650179"/>
              <a:gd name="connsiteY1" fmla="*/ 104185 h 2660072"/>
              <a:gd name="connsiteX2" fmla="*/ 2650179 w 2650179"/>
              <a:gd name="connsiteY2" fmla="*/ 0 h 2660072"/>
              <a:gd name="connsiteX3" fmla="*/ 0 w 2650179"/>
              <a:gd name="connsiteY3" fmla="*/ 2660072 h 2660072"/>
              <a:gd name="connsiteX0" fmla="*/ 0 w 2650179"/>
              <a:gd name="connsiteY0" fmla="*/ 2674640 h 2674640"/>
              <a:gd name="connsiteX1" fmla="*/ 986642 w 2650179"/>
              <a:gd name="connsiteY1" fmla="*/ 0 h 2674640"/>
              <a:gd name="connsiteX2" fmla="*/ 2650179 w 2650179"/>
              <a:gd name="connsiteY2" fmla="*/ 14568 h 2674640"/>
              <a:gd name="connsiteX3" fmla="*/ 0 w 2650179"/>
              <a:gd name="connsiteY3" fmla="*/ 2674640 h 2674640"/>
              <a:gd name="connsiteX0" fmla="*/ 0 w 2673929"/>
              <a:gd name="connsiteY0" fmla="*/ 2734017 h 2734017"/>
              <a:gd name="connsiteX1" fmla="*/ 1010392 w 2673929"/>
              <a:gd name="connsiteY1" fmla="*/ 0 h 2734017"/>
              <a:gd name="connsiteX2" fmla="*/ 2673929 w 2673929"/>
              <a:gd name="connsiteY2" fmla="*/ 14568 h 2734017"/>
              <a:gd name="connsiteX3" fmla="*/ 0 w 2673929"/>
              <a:gd name="connsiteY3" fmla="*/ 2734017 h 2734017"/>
              <a:gd name="connsiteX0" fmla="*/ 0 w 2697783"/>
              <a:gd name="connsiteY0" fmla="*/ 2813530 h 2813530"/>
              <a:gd name="connsiteX1" fmla="*/ 1034246 w 2697783"/>
              <a:gd name="connsiteY1" fmla="*/ 0 h 2813530"/>
              <a:gd name="connsiteX2" fmla="*/ 2697783 w 2697783"/>
              <a:gd name="connsiteY2" fmla="*/ 14568 h 2813530"/>
              <a:gd name="connsiteX3" fmla="*/ 0 w 2697783"/>
              <a:gd name="connsiteY3" fmla="*/ 2813530 h 2813530"/>
              <a:gd name="connsiteX0" fmla="*/ 0 w 2673929"/>
              <a:gd name="connsiteY0" fmla="*/ 2789676 h 2789676"/>
              <a:gd name="connsiteX1" fmla="*/ 1010392 w 2673929"/>
              <a:gd name="connsiteY1" fmla="*/ 0 h 2789676"/>
              <a:gd name="connsiteX2" fmla="*/ 2673929 w 2673929"/>
              <a:gd name="connsiteY2" fmla="*/ 14568 h 2789676"/>
              <a:gd name="connsiteX3" fmla="*/ 0 w 2673929"/>
              <a:gd name="connsiteY3" fmla="*/ 2789676 h 2789676"/>
              <a:gd name="connsiteX0" fmla="*/ 0 w 2733306"/>
              <a:gd name="connsiteY0" fmla="*/ 2789676 h 2789676"/>
              <a:gd name="connsiteX1" fmla="*/ 1010392 w 2733306"/>
              <a:gd name="connsiteY1" fmla="*/ 0 h 2789676"/>
              <a:gd name="connsiteX2" fmla="*/ 2733306 w 2733306"/>
              <a:gd name="connsiteY2" fmla="*/ 26443 h 2789676"/>
              <a:gd name="connsiteX3" fmla="*/ 0 w 2733306"/>
              <a:gd name="connsiteY3" fmla="*/ 2789676 h 2789676"/>
              <a:gd name="connsiteX0" fmla="*/ 0 w 2775837"/>
              <a:gd name="connsiteY0" fmla="*/ 2853471 h 2853471"/>
              <a:gd name="connsiteX1" fmla="*/ 1052923 w 2775837"/>
              <a:gd name="connsiteY1" fmla="*/ 0 h 2853471"/>
              <a:gd name="connsiteX2" fmla="*/ 2775837 w 2775837"/>
              <a:gd name="connsiteY2" fmla="*/ 26443 h 2853471"/>
              <a:gd name="connsiteX3" fmla="*/ 0 w 2775837"/>
              <a:gd name="connsiteY3" fmla="*/ 2853471 h 2853471"/>
              <a:gd name="connsiteX0" fmla="*/ 0 w 2775837"/>
              <a:gd name="connsiteY0" fmla="*/ 2885368 h 2885368"/>
              <a:gd name="connsiteX1" fmla="*/ 1052923 w 2775837"/>
              <a:gd name="connsiteY1" fmla="*/ 0 h 2885368"/>
              <a:gd name="connsiteX2" fmla="*/ 2775837 w 2775837"/>
              <a:gd name="connsiteY2" fmla="*/ 26443 h 2885368"/>
              <a:gd name="connsiteX3" fmla="*/ 0 w 2775837"/>
              <a:gd name="connsiteY3" fmla="*/ 2885368 h 2885368"/>
              <a:gd name="connsiteX0" fmla="*/ 0 w 2775837"/>
              <a:gd name="connsiteY0" fmla="*/ 2896001 h 2896001"/>
              <a:gd name="connsiteX1" fmla="*/ 1084821 w 2775837"/>
              <a:gd name="connsiteY1" fmla="*/ 0 h 2896001"/>
              <a:gd name="connsiteX2" fmla="*/ 2775837 w 2775837"/>
              <a:gd name="connsiteY2" fmla="*/ 37076 h 2896001"/>
              <a:gd name="connsiteX3" fmla="*/ 0 w 2775837"/>
              <a:gd name="connsiteY3" fmla="*/ 2896001 h 2896001"/>
              <a:gd name="connsiteX0" fmla="*/ 0 w 2775837"/>
              <a:gd name="connsiteY0" fmla="*/ 2864103 h 2864103"/>
              <a:gd name="connsiteX1" fmla="*/ 1074188 w 2775837"/>
              <a:gd name="connsiteY1" fmla="*/ 0 h 2864103"/>
              <a:gd name="connsiteX2" fmla="*/ 2775837 w 2775837"/>
              <a:gd name="connsiteY2" fmla="*/ 5178 h 2864103"/>
              <a:gd name="connsiteX3" fmla="*/ 0 w 2775837"/>
              <a:gd name="connsiteY3" fmla="*/ 2864103 h 2864103"/>
              <a:gd name="connsiteX0" fmla="*/ 0 w 2775837"/>
              <a:gd name="connsiteY0" fmla="*/ 2874735 h 2874735"/>
              <a:gd name="connsiteX1" fmla="*/ 1063556 w 2775837"/>
              <a:gd name="connsiteY1" fmla="*/ 0 h 2874735"/>
              <a:gd name="connsiteX2" fmla="*/ 2775837 w 2775837"/>
              <a:gd name="connsiteY2" fmla="*/ 15810 h 2874735"/>
              <a:gd name="connsiteX3" fmla="*/ 0 w 2775837"/>
              <a:gd name="connsiteY3" fmla="*/ 2874735 h 2874735"/>
              <a:gd name="connsiteX0" fmla="*/ 0 w 2775837"/>
              <a:gd name="connsiteY0" fmla="*/ 2894657 h 2894657"/>
              <a:gd name="connsiteX1" fmla="*/ 1034021 w 2775837"/>
              <a:gd name="connsiteY1" fmla="*/ 0 h 2894657"/>
              <a:gd name="connsiteX2" fmla="*/ 2775837 w 2775837"/>
              <a:gd name="connsiteY2" fmla="*/ 35732 h 2894657"/>
              <a:gd name="connsiteX3" fmla="*/ 0 w 2775837"/>
              <a:gd name="connsiteY3" fmla="*/ 2894657 h 2894657"/>
              <a:gd name="connsiteX0" fmla="*/ 0 w 2795759"/>
              <a:gd name="connsiteY0" fmla="*/ 2924192 h 2924192"/>
              <a:gd name="connsiteX1" fmla="*/ 1053943 w 2795759"/>
              <a:gd name="connsiteY1" fmla="*/ 0 h 2924192"/>
              <a:gd name="connsiteX2" fmla="*/ 2795759 w 2795759"/>
              <a:gd name="connsiteY2" fmla="*/ 35732 h 2924192"/>
              <a:gd name="connsiteX3" fmla="*/ 0 w 2795759"/>
              <a:gd name="connsiteY3" fmla="*/ 2924192 h 2924192"/>
              <a:gd name="connsiteX0" fmla="*/ 0 w 2795759"/>
              <a:gd name="connsiteY0" fmla="*/ 2947318 h 2947318"/>
              <a:gd name="connsiteX1" fmla="*/ 1040894 w 2795759"/>
              <a:gd name="connsiteY1" fmla="*/ 0 h 2947318"/>
              <a:gd name="connsiteX2" fmla="*/ 2795759 w 2795759"/>
              <a:gd name="connsiteY2" fmla="*/ 58858 h 2947318"/>
              <a:gd name="connsiteX3" fmla="*/ 0 w 2795759"/>
              <a:gd name="connsiteY3" fmla="*/ 2947318 h 2947318"/>
              <a:gd name="connsiteX0" fmla="*/ 0 w 2638238"/>
              <a:gd name="connsiteY0" fmla="*/ 2994710 h 2994710"/>
              <a:gd name="connsiteX1" fmla="*/ 1040894 w 2638238"/>
              <a:gd name="connsiteY1" fmla="*/ 47392 h 2994710"/>
              <a:gd name="connsiteX2" fmla="*/ 2638238 w 2638238"/>
              <a:gd name="connsiteY2" fmla="*/ 0 h 2994710"/>
              <a:gd name="connsiteX3" fmla="*/ 0 w 2638238"/>
              <a:gd name="connsiteY3" fmla="*/ 2994710 h 2994710"/>
            </a:gdLst>
            <a:ahLst/>
            <a:cxnLst>
              <a:cxn ang="0">
                <a:pos x="connsiteX0" y="connsiteY0"/>
              </a:cxn>
              <a:cxn ang="0">
                <a:pos x="connsiteX1" y="connsiteY1"/>
              </a:cxn>
              <a:cxn ang="0">
                <a:pos x="connsiteX2" y="connsiteY2"/>
              </a:cxn>
              <a:cxn ang="0">
                <a:pos x="connsiteX3" y="connsiteY3"/>
              </a:cxn>
            </a:cxnLst>
            <a:rect l="l" t="t" r="r" b="b"/>
            <a:pathLst>
              <a:path w="2638238" h="2994710">
                <a:moveTo>
                  <a:pt x="0" y="2994710"/>
                </a:moveTo>
                <a:lnTo>
                  <a:pt x="1040894" y="47392"/>
                </a:lnTo>
                <a:lnTo>
                  <a:pt x="2638238" y="0"/>
                </a:lnTo>
                <a:lnTo>
                  <a:pt x="0" y="2994710"/>
                </a:ln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apezoid 15"/>
          <p:cNvSpPr/>
          <p:nvPr userDrawn="1"/>
        </p:nvSpPr>
        <p:spPr>
          <a:xfrm rot="19536887">
            <a:off x="2377305" y="-156415"/>
            <a:ext cx="2205839" cy="5593336"/>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 name="connsiteX0" fmla="*/ 0 w 1908956"/>
              <a:gd name="connsiteY0" fmla="*/ 5557710 h 5783341"/>
              <a:gd name="connsiteX1" fmla="*/ 1847603 w 1908956"/>
              <a:gd name="connsiteY1" fmla="*/ 35626 h 5783341"/>
              <a:gd name="connsiteX2" fmla="*/ 1908956 w 1908956"/>
              <a:gd name="connsiteY2" fmla="*/ 0 h 5783341"/>
              <a:gd name="connsiteX3" fmla="*/ 1143988 w 1908956"/>
              <a:gd name="connsiteY3" fmla="*/ 5783341 h 5783341"/>
              <a:gd name="connsiteX4" fmla="*/ 0 w 1908956"/>
              <a:gd name="connsiteY4" fmla="*/ 5557710 h 5783341"/>
              <a:gd name="connsiteX0" fmla="*/ 0 w 1908956"/>
              <a:gd name="connsiteY0" fmla="*/ 5557710 h 5557710"/>
              <a:gd name="connsiteX1" fmla="*/ 1847603 w 1908956"/>
              <a:gd name="connsiteY1" fmla="*/ 35626 h 5557710"/>
              <a:gd name="connsiteX2" fmla="*/ 1908956 w 1908956"/>
              <a:gd name="connsiteY2" fmla="*/ 0 h 5557710"/>
              <a:gd name="connsiteX3" fmla="*/ 146461 w 1908956"/>
              <a:gd name="connsiteY3" fmla="*/ 5533959 h 5557710"/>
              <a:gd name="connsiteX4" fmla="*/ 0 w 1908956"/>
              <a:gd name="connsiteY4" fmla="*/ 5557710 h 5557710"/>
              <a:gd name="connsiteX0" fmla="*/ 0 w 2193964"/>
              <a:gd name="connsiteY0" fmla="*/ 5557710 h 5557710"/>
              <a:gd name="connsiteX1" fmla="*/ 1847603 w 2193964"/>
              <a:gd name="connsiteY1" fmla="*/ 35626 h 5557710"/>
              <a:gd name="connsiteX2" fmla="*/ 2193964 w 2193964"/>
              <a:gd name="connsiteY2" fmla="*/ 0 h 5557710"/>
              <a:gd name="connsiteX3" fmla="*/ 146461 w 2193964"/>
              <a:gd name="connsiteY3" fmla="*/ 5533959 h 5557710"/>
              <a:gd name="connsiteX4" fmla="*/ 0 w 2193964"/>
              <a:gd name="connsiteY4" fmla="*/ 5557710 h 5557710"/>
              <a:gd name="connsiteX0" fmla="*/ 0 w 2205839"/>
              <a:gd name="connsiteY0" fmla="*/ 5569585 h 5569585"/>
              <a:gd name="connsiteX1" fmla="*/ 1847603 w 2205839"/>
              <a:gd name="connsiteY1" fmla="*/ 47501 h 5569585"/>
              <a:gd name="connsiteX2" fmla="*/ 2205839 w 2205839"/>
              <a:gd name="connsiteY2" fmla="*/ 0 h 5569585"/>
              <a:gd name="connsiteX3" fmla="*/ 146461 w 2205839"/>
              <a:gd name="connsiteY3" fmla="*/ 5545834 h 5569585"/>
              <a:gd name="connsiteX4" fmla="*/ 0 w 2205839"/>
              <a:gd name="connsiteY4" fmla="*/ 5569585 h 5569585"/>
              <a:gd name="connsiteX0" fmla="*/ 0 w 2205839"/>
              <a:gd name="connsiteY0" fmla="*/ 5605211 h 5605211"/>
              <a:gd name="connsiteX1" fmla="*/ 1906980 w 2205839"/>
              <a:gd name="connsiteY1" fmla="*/ 0 h 5605211"/>
              <a:gd name="connsiteX2" fmla="*/ 2205839 w 2205839"/>
              <a:gd name="connsiteY2" fmla="*/ 35626 h 5605211"/>
              <a:gd name="connsiteX3" fmla="*/ 146461 w 2205839"/>
              <a:gd name="connsiteY3" fmla="*/ 5581460 h 5605211"/>
              <a:gd name="connsiteX4" fmla="*/ 0 w 2205839"/>
              <a:gd name="connsiteY4" fmla="*/ 5605211 h 5605211"/>
              <a:gd name="connsiteX0" fmla="*/ 0 w 2205839"/>
              <a:gd name="connsiteY0" fmla="*/ 5593336 h 5593336"/>
              <a:gd name="connsiteX1" fmla="*/ 1859479 w 2205839"/>
              <a:gd name="connsiteY1" fmla="*/ 0 h 5593336"/>
              <a:gd name="connsiteX2" fmla="*/ 2205839 w 2205839"/>
              <a:gd name="connsiteY2" fmla="*/ 23751 h 5593336"/>
              <a:gd name="connsiteX3" fmla="*/ 146461 w 2205839"/>
              <a:gd name="connsiteY3" fmla="*/ 5569585 h 5593336"/>
              <a:gd name="connsiteX4" fmla="*/ 0 w 2205839"/>
              <a:gd name="connsiteY4" fmla="*/ 5593336 h 559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839" h="5593336">
                <a:moveTo>
                  <a:pt x="0" y="5593336"/>
                </a:moveTo>
                <a:lnTo>
                  <a:pt x="1859479" y="0"/>
                </a:lnTo>
                <a:lnTo>
                  <a:pt x="2205839" y="23751"/>
                </a:lnTo>
                <a:lnTo>
                  <a:pt x="146461" y="5569585"/>
                </a:lnTo>
                <a:lnTo>
                  <a:pt x="0" y="5593336"/>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hart Placeholder 2"/>
          <p:cNvSpPr>
            <a:spLocks noGrp="1"/>
          </p:cNvSpPr>
          <p:nvPr>
            <p:ph type="chart" sz="quarter" idx="15"/>
          </p:nvPr>
        </p:nvSpPr>
        <p:spPr>
          <a:xfrm>
            <a:off x="3657600" y="742951"/>
            <a:ext cx="5140965" cy="3657600"/>
          </a:xfrm>
          <a:prstGeom prst="rect">
            <a:avLst/>
          </a:prstGeom>
          <a:solidFill>
            <a:srgbClr val="CFCFCF"/>
          </a:solidFill>
        </p:spPr>
        <p:txBody>
          <a:bodyPr/>
          <a:lstStyle/>
          <a:p>
            <a:endParaRPr lang="en-US" dirty="0"/>
          </a:p>
        </p:txBody>
      </p:sp>
      <p:sp>
        <p:nvSpPr>
          <p:cNvPr id="6" name="Text Placeholder 5"/>
          <p:cNvSpPr>
            <a:spLocks noGrp="1"/>
          </p:cNvSpPr>
          <p:nvPr>
            <p:ph type="body" sz="quarter" idx="16" hasCustomPrompt="1"/>
          </p:nvPr>
        </p:nvSpPr>
        <p:spPr>
          <a:xfrm>
            <a:off x="402259" y="1901952"/>
            <a:ext cx="2870270" cy="2498652"/>
          </a:xfrm>
          <a:prstGeom prst="rect">
            <a:avLst/>
          </a:prstGeom>
        </p:spPr>
        <p:txBody>
          <a:bodyPr lIns="91386" tIns="45696" rIns="91386" bIns="45696">
            <a:normAutofit/>
          </a:bodyPr>
          <a:lstStyle>
            <a:lvl1pPr marL="0" indent="0" algn="l">
              <a:buNone/>
              <a:defRPr sz="1100">
                <a:solidFill>
                  <a:schemeClr val="bg1">
                    <a:lumMod val="50000"/>
                  </a:schemeClr>
                </a:solidFill>
                <a:latin typeface="+mn-lt"/>
              </a:defRPr>
            </a:lvl1pPr>
          </a:lstStyle>
          <a:p>
            <a:pPr lvl="0"/>
            <a:r>
              <a:rPr lang="en-US" dirty="0"/>
              <a:t>Click to edit master text styles</a:t>
            </a:r>
          </a:p>
        </p:txBody>
      </p:sp>
      <p:sp>
        <p:nvSpPr>
          <p:cNvPr id="8" name="Text Placeholder 23"/>
          <p:cNvSpPr>
            <a:spLocks noGrp="1"/>
          </p:cNvSpPr>
          <p:nvPr>
            <p:ph type="body" sz="quarter" idx="44" hasCustomPrompt="1"/>
          </p:nvPr>
        </p:nvSpPr>
        <p:spPr>
          <a:xfrm>
            <a:off x="381000" y="1059582"/>
            <a:ext cx="2353382" cy="457890"/>
          </a:xfrm>
          <a:prstGeom prst="rect">
            <a:avLst/>
          </a:prstGeom>
          <a:noFill/>
        </p:spPr>
        <p:txBody>
          <a:bodyPr lIns="85293" tIns="42646" rIns="85293" bIns="42646">
            <a:noAutofit/>
          </a:bodyPr>
          <a:lstStyle>
            <a:lvl1pPr marL="0" indent="0" algn="l">
              <a:spcBef>
                <a:spcPts val="0"/>
              </a:spcBef>
              <a:buNone/>
              <a:defRPr sz="2800" b="0" spc="-100" baseline="0">
                <a:solidFill>
                  <a:srgbClr val="EB2429"/>
                </a:solidFill>
                <a:effectLst/>
                <a:latin typeface="+mj-lt"/>
                <a:ea typeface="Roboto"/>
                <a:cs typeface="Homizio" pitchFamily="2" charset="0"/>
              </a:defRPr>
            </a:lvl1pPr>
          </a:lstStyle>
          <a:p>
            <a:pPr lvl="0"/>
            <a:r>
              <a:rPr lang="en-US" dirty="0"/>
              <a:t>CHARTS 02</a:t>
            </a:r>
          </a:p>
        </p:txBody>
      </p:sp>
      <p:sp>
        <p:nvSpPr>
          <p:cNvPr id="9" name="Text Placeholder 5"/>
          <p:cNvSpPr>
            <a:spLocks noGrp="1"/>
          </p:cNvSpPr>
          <p:nvPr>
            <p:ph type="body" sz="quarter" idx="42" hasCustomPrompt="1"/>
          </p:nvPr>
        </p:nvSpPr>
        <p:spPr>
          <a:xfrm>
            <a:off x="402259" y="1691640"/>
            <a:ext cx="2870798" cy="315443"/>
          </a:xfrm>
          <a:prstGeom prst="rect">
            <a:avLst/>
          </a:prstGeom>
        </p:spPr>
        <p:txBody>
          <a:bodyPr lIns="91386" tIns="45696" rIns="91386" bIns="45696">
            <a:noAutofit/>
          </a:bodyPr>
          <a:lstStyle>
            <a:lvl1pPr marL="0" indent="0" algn="l">
              <a:buNone/>
              <a:defRPr sz="1100" b="1" baseline="0">
                <a:solidFill>
                  <a:schemeClr val="tx1">
                    <a:lumMod val="65000"/>
                    <a:lumOff val="35000"/>
                  </a:schemeClr>
                </a:solidFill>
                <a:latin typeface="+mn-lt"/>
              </a:defRPr>
            </a:lvl1pPr>
          </a:lstStyle>
          <a:p>
            <a:pPr lvl="0"/>
            <a:r>
              <a:rPr lang="en-US" dirty="0"/>
              <a:t>From 2009 to 2013</a:t>
            </a:r>
          </a:p>
        </p:txBody>
      </p:sp>
      <p:cxnSp>
        <p:nvCxnSpPr>
          <p:cNvPr id="14" name="Straight Connector 13"/>
          <p:cNvCxnSpPr/>
          <p:nvPr userDrawn="1"/>
        </p:nvCxnSpPr>
        <p:spPr>
          <a:xfrm flipH="1">
            <a:off x="472457" y="1554480"/>
            <a:ext cx="2133600"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12"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42215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650"/>
                                        <p:tgtEl>
                                          <p:spTgt spid="13"/>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400"/>
                                        <p:tgtEl>
                                          <p:spTgt spid="15"/>
                                        </p:tgtEl>
                                      </p:cBhvr>
                                    </p:animEffect>
                                  </p:childTnLst>
                                </p:cTn>
                              </p:par>
                            </p:childTnLst>
                          </p:cTn>
                        </p:par>
                        <p:par>
                          <p:cTn id="11" fill="hold">
                            <p:stCondLst>
                              <p:cond delay="650"/>
                            </p:stCondLst>
                            <p:childTnLst>
                              <p:par>
                                <p:cTn id="12" presetID="22" presetClass="entr" presetSubtype="8" fill="hold" nodeType="after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par>
                          <p:cTn id="15" fill="hold">
                            <p:stCondLst>
                              <p:cond delay="1650"/>
                            </p:stCondLst>
                            <p:childTnLst>
                              <p:par>
                                <p:cTn id="16" presetID="22" presetClass="entr" presetSubtype="4" fill="hold" grpId="0" nodeType="afterEffect">
                                  <p:stCondLst>
                                    <p:cond delay="25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750"/>
                                        <p:tgtEl>
                                          <p:spTgt spid="8">
                                            <p:txEl>
                                              <p:pRg st="0" end="0"/>
                                            </p:txEl>
                                          </p:spTgt>
                                        </p:tgtEl>
                                      </p:cBhvr>
                                    </p:animEffect>
                                  </p:childTnLst>
                                </p:cTn>
                              </p:par>
                            </p:childTnLst>
                          </p:cTn>
                        </p:par>
                        <p:par>
                          <p:cTn id="19" fill="hold">
                            <p:stCondLst>
                              <p:cond delay="2650"/>
                            </p:stCondLst>
                            <p:childTnLst>
                              <p:par>
                                <p:cTn id="20" presetID="22" presetClass="entr" presetSubtype="1" fill="hold" grpId="0"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up)">
                                      <p:cBhvr>
                                        <p:cTn id="22" dur="500"/>
                                        <p:tgtEl>
                                          <p:spTgt spid="9">
                                            <p:txEl>
                                              <p:pRg st="0" end="0"/>
                                            </p:txEl>
                                          </p:spTgt>
                                        </p:tgtEl>
                                      </p:cBhvr>
                                    </p:animEffect>
                                  </p:childTnLst>
                                </p:cTn>
                              </p:par>
                            </p:childTnLst>
                          </p:cTn>
                        </p:par>
                        <p:par>
                          <p:cTn id="23" fill="hold">
                            <p:stCondLst>
                              <p:cond delay="3150"/>
                            </p:stCondLst>
                            <p:childTnLst>
                              <p:par>
                                <p:cTn id="24" presetID="22" presetClass="entr" presetSubtype="1"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up)">
                                      <p:cBhvr>
                                        <p:cTn id="26" dur="750"/>
                                        <p:tgtEl>
                                          <p:spTgt spid="6">
                                            <p:txEl>
                                              <p:pRg st="0" end="0"/>
                                            </p:txEl>
                                          </p:spTgt>
                                        </p:tgtEl>
                                      </p:cBhvr>
                                    </p:animEffect>
                                  </p:childTnLst>
                                </p:cTn>
                              </p:par>
                            </p:childTnLst>
                          </p:cTn>
                        </p:par>
                        <p:par>
                          <p:cTn id="27" fill="hold">
                            <p:stCondLst>
                              <p:cond delay="3900"/>
                            </p:stCondLst>
                            <p:childTnLst>
                              <p:par>
                                <p:cTn id="28" presetID="47"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3" grpId="0" animBg="1"/>
      <p:bldP spid="6" grpId="0" build="p">
        <p:tmplLst>
          <p:tmpl lvl="1">
            <p:tnLst>
              <p:par>
                <p:cTn presetID="22" presetClass="entr" presetSubtype="1"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up)">
                      <p:cBhvr>
                        <p:cTn dur="750"/>
                        <p:tgtEl>
                          <p:spTgt spid="6"/>
                        </p:tgtEl>
                      </p:cBhvr>
                    </p:animEffect>
                  </p:childTnLst>
                </p:cTn>
              </p:par>
            </p:tnLst>
          </p:tmpl>
        </p:tmplLst>
      </p:bldP>
      <p:bldP spid="8" grpId="0" build="p">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 lvl="1">
            <p:tnLst>
              <p:par>
                <p:cTn presetID="22" presetClass="entr" presetSubtype="4"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wipe(down)">
                      <p:cBhvr>
                        <p:cTn dur="750"/>
                        <p:tgtEl>
                          <p:spTgt spid="8"/>
                        </p:tgtEl>
                      </p:cBhvr>
                    </p:animEffect>
                  </p:childTnLst>
                </p:cTn>
              </p:par>
            </p:tnLst>
          </p:tmpl>
        </p:tmplLst>
      </p:bldP>
      <p:bldP spid="9" grpId="0" build="p">
        <p:tmplLst>
          <p:tmpl lvl="1">
            <p:tnLst>
              <p:par>
                <p:cTn presetID="22" presetClass="entr" presetSubtype="1"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wards">
    <p:spTree>
      <p:nvGrpSpPr>
        <p:cNvPr id="1" name=""/>
        <p:cNvGrpSpPr/>
        <p:nvPr/>
      </p:nvGrpSpPr>
      <p:grpSpPr>
        <a:xfrm>
          <a:off x="0" y="0"/>
          <a:ext cx="0" cy="0"/>
          <a:chOff x="0" y="0"/>
          <a:chExt cx="0" cy="0"/>
        </a:xfrm>
      </p:grpSpPr>
      <p:sp>
        <p:nvSpPr>
          <p:cNvPr id="22" name="Parallelogram 5"/>
          <p:cNvSpPr/>
          <p:nvPr userDrawn="1"/>
        </p:nvSpPr>
        <p:spPr>
          <a:xfrm rot="2101875" flipH="1" flipV="1">
            <a:off x="825409" y="-1485805"/>
            <a:ext cx="2161838" cy="7342429"/>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5375668"/>
              <a:gd name="connsiteY0" fmla="*/ 5459203 h 5459204"/>
              <a:gd name="connsiteX1" fmla="*/ 3328110 w 5375668"/>
              <a:gd name="connsiteY1" fmla="*/ 0 h 5459204"/>
              <a:gd name="connsiteX2" fmla="*/ 5375669 w 5375668"/>
              <a:gd name="connsiteY2" fmla="*/ 441327 h 5459204"/>
              <a:gd name="connsiteX3" fmla="*/ 940896 w 5375668"/>
              <a:gd name="connsiteY3" fmla="*/ 5459204 h 5459204"/>
              <a:gd name="connsiteX4" fmla="*/ 0 w 5375668"/>
              <a:gd name="connsiteY4" fmla="*/ 5459203 h 5459204"/>
              <a:gd name="connsiteX0" fmla="*/ 0 w 5375668"/>
              <a:gd name="connsiteY0" fmla="*/ 5289317 h 5289318"/>
              <a:gd name="connsiteX1" fmla="*/ 3809905 w 5375668"/>
              <a:gd name="connsiteY1" fmla="*/ 0 h 5289318"/>
              <a:gd name="connsiteX2" fmla="*/ 5375669 w 5375668"/>
              <a:gd name="connsiteY2" fmla="*/ 271441 h 5289318"/>
              <a:gd name="connsiteX3" fmla="*/ 940896 w 5375668"/>
              <a:gd name="connsiteY3" fmla="*/ 5289318 h 5289318"/>
              <a:gd name="connsiteX4" fmla="*/ 0 w 5375668"/>
              <a:gd name="connsiteY4" fmla="*/ 5289317 h 5289318"/>
              <a:gd name="connsiteX0" fmla="*/ 0 w 4173366"/>
              <a:gd name="connsiteY0" fmla="*/ 5289317 h 5289318"/>
              <a:gd name="connsiteX1" fmla="*/ 3809905 w 4173366"/>
              <a:gd name="connsiteY1" fmla="*/ 0 h 5289318"/>
              <a:gd name="connsiteX2" fmla="*/ 4173366 w 4173366"/>
              <a:gd name="connsiteY2" fmla="*/ 24253 h 5289318"/>
              <a:gd name="connsiteX3" fmla="*/ 940896 w 4173366"/>
              <a:gd name="connsiteY3" fmla="*/ 5289318 h 5289318"/>
              <a:gd name="connsiteX4" fmla="*/ 0 w 4173366"/>
              <a:gd name="connsiteY4" fmla="*/ 5289317 h 5289318"/>
              <a:gd name="connsiteX0" fmla="*/ 1 w 4739989"/>
              <a:gd name="connsiteY0" fmla="*/ 5273076 h 5289318"/>
              <a:gd name="connsiteX1" fmla="*/ 4376528 w 4739989"/>
              <a:gd name="connsiteY1" fmla="*/ 0 h 5289318"/>
              <a:gd name="connsiteX2" fmla="*/ 4739989 w 4739989"/>
              <a:gd name="connsiteY2" fmla="*/ 24253 h 5289318"/>
              <a:gd name="connsiteX3" fmla="*/ 1507519 w 4739989"/>
              <a:gd name="connsiteY3" fmla="*/ 5289318 h 5289318"/>
              <a:gd name="connsiteX4" fmla="*/ 1 w 4739989"/>
              <a:gd name="connsiteY4" fmla="*/ 5273076 h 5289318"/>
              <a:gd name="connsiteX0" fmla="*/ 1 w 4739989"/>
              <a:gd name="connsiteY0" fmla="*/ 5311493 h 5327735"/>
              <a:gd name="connsiteX1" fmla="*/ 4730301 w 4739989"/>
              <a:gd name="connsiteY1" fmla="*/ 0 h 5327735"/>
              <a:gd name="connsiteX2" fmla="*/ 4739989 w 4739989"/>
              <a:gd name="connsiteY2" fmla="*/ 62670 h 5327735"/>
              <a:gd name="connsiteX3" fmla="*/ 1507519 w 4739989"/>
              <a:gd name="connsiteY3" fmla="*/ 5327735 h 5327735"/>
              <a:gd name="connsiteX4" fmla="*/ 1 w 4739989"/>
              <a:gd name="connsiteY4" fmla="*/ 5311493 h 5327735"/>
              <a:gd name="connsiteX0" fmla="*/ 1 w 4739989"/>
              <a:gd name="connsiteY0" fmla="*/ 5311493 h 5311493"/>
              <a:gd name="connsiteX1" fmla="*/ 4730301 w 4739989"/>
              <a:gd name="connsiteY1" fmla="*/ 0 h 5311493"/>
              <a:gd name="connsiteX2" fmla="*/ 4739989 w 4739989"/>
              <a:gd name="connsiteY2" fmla="*/ 62670 h 5311493"/>
              <a:gd name="connsiteX3" fmla="*/ 1856719 w 4739989"/>
              <a:gd name="connsiteY3" fmla="*/ 5295551 h 5311493"/>
              <a:gd name="connsiteX4" fmla="*/ 1 w 4739989"/>
              <a:gd name="connsiteY4" fmla="*/ 5311493 h 5311493"/>
              <a:gd name="connsiteX0" fmla="*/ 0 w 4810406"/>
              <a:gd name="connsiteY0" fmla="*/ 5535351 h 5535351"/>
              <a:gd name="connsiteX1" fmla="*/ 4800718 w 4810406"/>
              <a:gd name="connsiteY1" fmla="*/ 0 h 5535351"/>
              <a:gd name="connsiteX2" fmla="*/ 4810406 w 4810406"/>
              <a:gd name="connsiteY2" fmla="*/ 62670 h 5535351"/>
              <a:gd name="connsiteX3" fmla="*/ 1927136 w 4810406"/>
              <a:gd name="connsiteY3" fmla="*/ 5295551 h 5535351"/>
              <a:gd name="connsiteX4" fmla="*/ 0 w 4810406"/>
              <a:gd name="connsiteY4" fmla="*/ 5535351 h 5535351"/>
              <a:gd name="connsiteX0" fmla="*/ -1 w 4893603"/>
              <a:gd name="connsiteY0" fmla="*/ 5697612 h 5697612"/>
              <a:gd name="connsiteX1" fmla="*/ 4883915 w 4893603"/>
              <a:gd name="connsiteY1" fmla="*/ 0 h 5697612"/>
              <a:gd name="connsiteX2" fmla="*/ 4893603 w 4893603"/>
              <a:gd name="connsiteY2" fmla="*/ 62670 h 5697612"/>
              <a:gd name="connsiteX3" fmla="*/ 2010333 w 4893603"/>
              <a:gd name="connsiteY3" fmla="*/ 5295551 h 5697612"/>
              <a:gd name="connsiteX4" fmla="*/ -1 w 4893603"/>
              <a:gd name="connsiteY4" fmla="*/ 5697612 h 5697612"/>
              <a:gd name="connsiteX0" fmla="*/ -1 w 4893603"/>
              <a:gd name="connsiteY0" fmla="*/ 5697612 h 5697612"/>
              <a:gd name="connsiteX1" fmla="*/ 4883915 w 4893603"/>
              <a:gd name="connsiteY1" fmla="*/ 0 h 5697612"/>
              <a:gd name="connsiteX2" fmla="*/ 4893603 w 4893603"/>
              <a:gd name="connsiteY2" fmla="*/ 62670 h 5697612"/>
              <a:gd name="connsiteX3" fmla="*/ 2069786 w 4893603"/>
              <a:gd name="connsiteY3" fmla="*/ 5292518 h 5697612"/>
              <a:gd name="connsiteX4" fmla="*/ -1 w 4893603"/>
              <a:gd name="connsiteY4" fmla="*/ 5697612 h 569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3603" h="5697612">
                <a:moveTo>
                  <a:pt x="-1" y="5697612"/>
                </a:moveTo>
                <a:lnTo>
                  <a:pt x="4883915" y="0"/>
                </a:lnTo>
                <a:lnTo>
                  <a:pt x="4893603" y="62670"/>
                </a:lnTo>
                <a:lnTo>
                  <a:pt x="2069786" y="5292518"/>
                </a:lnTo>
                <a:lnTo>
                  <a:pt x="-1" y="5697612"/>
                </a:lnTo>
                <a:close/>
              </a:path>
            </a:pathLst>
          </a:custGeom>
          <a:solidFill>
            <a:srgbClr val="C9C9C9"/>
          </a:solidFill>
          <a:ln>
            <a:noFill/>
          </a:ln>
          <a:effectLst>
            <a:outerShdw blurRad="63500" sx="102000" sy="102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5"/>
          <p:cNvSpPr/>
          <p:nvPr userDrawn="1"/>
        </p:nvSpPr>
        <p:spPr>
          <a:xfrm rot="640719" flipH="1" flipV="1">
            <a:off x="-745302" y="-756069"/>
            <a:ext cx="4124387" cy="5795003"/>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459203 h 5459203"/>
              <a:gd name="connsiteX1" fmla="*/ 3328110 w 4038924"/>
              <a:gd name="connsiteY1" fmla="*/ 0 h 5459203"/>
              <a:gd name="connsiteX2" fmla="*/ 4038924 w 4038924"/>
              <a:gd name="connsiteY2" fmla="*/ 364283 h 5459203"/>
              <a:gd name="connsiteX3" fmla="*/ 1252301 w 4038924"/>
              <a:gd name="connsiteY3" fmla="*/ 5441255 h 5459203"/>
              <a:gd name="connsiteX4" fmla="*/ 0 w 4038924"/>
              <a:gd name="connsiteY4" fmla="*/ 5459203 h 5459203"/>
              <a:gd name="connsiteX0" fmla="*/ 0 w 3883221"/>
              <a:gd name="connsiteY0" fmla="*/ 5459203 h 5459203"/>
              <a:gd name="connsiteX1" fmla="*/ 3328110 w 3883221"/>
              <a:gd name="connsiteY1" fmla="*/ 0 h 5459203"/>
              <a:gd name="connsiteX2" fmla="*/ 3883221 w 3883221"/>
              <a:gd name="connsiteY2" fmla="*/ 364283 h 5459203"/>
              <a:gd name="connsiteX3" fmla="*/ 1252301 w 3883221"/>
              <a:gd name="connsiteY3" fmla="*/ 5441255 h 5459203"/>
              <a:gd name="connsiteX4" fmla="*/ 0 w 3883221"/>
              <a:gd name="connsiteY4" fmla="*/ 5459203 h 5459203"/>
              <a:gd name="connsiteX0" fmla="*/ 0 w 3883221"/>
              <a:gd name="connsiteY0" fmla="*/ 5459203 h 5459203"/>
              <a:gd name="connsiteX1" fmla="*/ 3328110 w 3883221"/>
              <a:gd name="connsiteY1" fmla="*/ 0 h 5459203"/>
              <a:gd name="connsiteX2" fmla="*/ 3883221 w 3883221"/>
              <a:gd name="connsiteY2" fmla="*/ 364283 h 5459203"/>
              <a:gd name="connsiteX3" fmla="*/ 1291227 w 3883221"/>
              <a:gd name="connsiteY3" fmla="*/ 5441256 h 5459203"/>
              <a:gd name="connsiteX4" fmla="*/ 0 w 3883221"/>
              <a:gd name="connsiteY4" fmla="*/ 5459203 h 5459203"/>
              <a:gd name="connsiteX0" fmla="*/ 0 w 3863758"/>
              <a:gd name="connsiteY0" fmla="*/ 5459203 h 5459203"/>
              <a:gd name="connsiteX1" fmla="*/ 3328110 w 3863758"/>
              <a:gd name="connsiteY1" fmla="*/ 0 h 5459203"/>
              <a:gd name="connsiteX2" fmla="*/ 3863758 w 3863758"/>
              <a:gd name="connsiteY2" fmla="*/ 400181 h 5459203"/>
              <a:gd name="connsiteX3" fmla="*/ 1291227 w 3863758"/>
              <a:gd name="connsiteY3" fmla="*/ 5441256 h 5459203"/>
              <a:gd name="connsiteX4" fmla="*/ 0 w 3863758"/>
              <a:gd name="connsiteY4" fmla="*/ 5459203 h 5459203"/>
              <a:gd name="connsiteX0" fmla="*/ 0 w 3863758"/>
              <a:gd name="connsiteY0" fmla="*/ 5459203 h 5459203"/>
              <a:gd name="connsiteX1" fmla="*/ 3328110 w 3863758"/>
              <a:gd name="connsiteY1" fmla="*/ 0 h 5459203"/>
              <a:gd name="connsiteX2" fmla="*/ 3863758 w 3863758"/>
              <a:gd name="connsiteY2" fmla="*/ 400181 h 5459203"/>
              <a:gd name="connsiteX3" fmla="*/ 1327589 w 3863758"/>
              <a:gd name="connsiteY3" fmla="*/ 5441257 h 5459203"/>
              <a:gd name="connsiteX4" fmla="*/ 0 w 3863758"/>
              <a:gd name="connsiteY4" fmla="*/ 5459203 h 5459203"/>
              <a:gd name="connsiteX0" fmla="*/ 0 w 3863758"/>
              <a:gd name="connsiteY0" fmla="*/ 5459203 h 5459203"/>
              <a:gd name="connsiteX1" fmla="*/ 3328110 w 3863758"/>
              <a:gd name="connsiteY1" fmla="*/ 0 h 5459203"/>
              <a:gd name="connsiteX2" fmla="*/ 3863758 w 3863758"/>
              <a:gd name="connsiteY2" fmla="*/ 400181 h 5459203"/>
              <a:gd name="connsiteX3" fmla="*/ 1339709 w 3863758"/>
              <a:gd name="connsiteY3" fmla="*/ 5452447 h 5459203"/>
              <a:gd name="connsiteX4" fmla="*/ 0 w 3863758"/>
              <a:gd name="connsiteY4" fmla="*/ 5459203 h 5459203"/>
              <a:gd name="connsiteX0" fmla="*/ 0 w 4365009"/>
              <a:gd name="connsiteY0" fmla="*/ 5647335 h 5647335"/>
              <a:gd name="connsiteX1" fmla="*/ 3829361 w 4365009"/>
              <a:gd name="connsiteY1" fmla="*/ 0 h 5647335"/>
              <a:gd name="connsiteX2" fmla="*/ 4365009 w 4365009"/>
              <a:gd name="connsiteY2" fmla="*/ 400181 h 5647335"/>
              <a:gd name="connsiteX3" fmla="*/ 1840960 w 4365009"/>
              <a:gd name="connsiteY3" fmla="*/ 5452447 h 5647335"/>
              <a:gd name="connsiteX4" fmla="*/ 0 w 4365009"/>
              <a:gd name="connsiteY4" fmla="*/ 5647335 h 5647335"/>
              <a:gd name="connsiteX0" fmla="*/ 0 w 4365009"/>
              <a:gd name="connsiteY0" fmla="*/ 5393606 h 5393606"/>
              <a:gd name="connsiteX1" fmla="*/ 4092625 w 4365009"/>
              <a:gd name="connsiteY1" fmla="*/ 0 h 5393606"/>
              <a:gd name="connsiteX2" fmla="*/ 4365009 w 4365009"/>
              <a:gd name="connsiteY2" fmla="*/ 146452 h 5393606"/>
              <a:gd name="connsiteX3" fmla="*/ 1840960 w 4365009"/>
              <a:gd name="connsiteY3" fmla="*/ 5198718 h 5393606"/>
              <a:gd name="connsiteX4" fmla="*/ 0 w 4365009"/>
              <a:gd name="connsiteY4" fmla="*/ 5393606 h 5393606"/>
              <a:gd name="connsiteX0" fmla="*/ 0 w 4365009"/>
              <a:gd name="connsiteY0" fmla="*/ 5492382 h 5492382"/>
              <a:gd name="connsiteX1" fmla="*/ 4068174 w 4365009"/>
              <a:gd name="connsiteY1" fmla="*/ 0 h 5492382"/>
              <a:gd name="connsiteX2" fmla="*/ 4365009 w 4365009"/>
              <a:gd name="connsiteY2" fmla="*/ 245228 h 5492382"/>
              <a:gd name="connsiteX3" fmla="*/ 1840960 w 4365009"/>
              <a:gd name="connsiteY3" fmla="*/ 5297494 h 5492382"/>
              <a:gd name="connsiteX4" fmla="*/ 0 w 4365009"/>
              <a:gd name="connsiteY4" fmla="*/ 5492382 h 5492382"/>
              <a:gd name="connsiteX0" fmla="*/ 0 w 4365009"/>
              <a:gd name="connsiteY0" fmla="*/ 5374826 h 5374826"/>
              <a:gd name="connsiteX1" fmla="*/ 4219761 w 4365009"/>
              <a:gd name="connsiteY1" fmla="*/ 0 h 5374826"/>
              <a:gd name="connsiteX2" fmla="*/ 4365009 w 4365009"/>
              <a:gd name="connsiteY2" fmla="*/ 127672 h 5374826"/>
              <a:gd name="connsiteX3" fmla="*/ 1840960 w 4365009"/>
              <a:gd name="connsiteY3" fmla="*/ 5179938 h 5374826"/>
              <a:gd name="connsiteX4" fmla="*/ 0 w 4365009"/>
              <a:gd name="connsiteY4" fmla="*/ 5374826 h 5374826"/>
              <a:gd name="connsiteX0" fmla="*/ 0 w 4022803"/>
              <a:gd name="connsiteY0" fmla="*/ 5315255 h 5315255"/>
              <a:gd name="connsiteX1" fmla="*/ 3877555 w 4022803"/>
              <a:gd name="connsiteY1" fmla="*/ 0 h 5315255"/>
              <a:gd name="connsiteX2" fmla="*/ 4022803 w 4022803"/>
              <a:gd name="connsiteY2" fmla="*/ 127672 h 5315255"/>
              <a:gd name="connsiteX3" fmla="*/ 1498754 w 4022803"/>
              <a:gd name="connsiteY3" fmla="*/ 5179938 h 5315255"/>
              <a:gd name="connsiteX4" fmla="*/ 0 w 4022803"/>
              <a:gd name="connsiteY4" fmla="*/ 5315255 h 5315255"/>
              <a:gd name="connsiteX0" fmla="*/ 0 w 4404276"/>
              <a:gd name="connsiteY0" fmla="*/ 5460176 h 5460176"/>
              <a:gd name="connsiteX1" fmla="*/ 4259028 w 4404276"/>
              <a:gd name="connsiteY1" fmla="*/ 0 h 5460176"/>
              <a:gd name="connsiteX2" fmla="*/ 4404276 w 4404276"/>
              <a:gd name="connsiteY2" fmla="*/ 127672 h 5460176"/>
              <a:gd name="connsiteX3" fmla="*/ 1880227 w 4404276"/>
              <a:gd name="connsiteY3" fmla="*/ 5179938 h 5460176"/>
              <a:gd name="connsiteX4" fmla="*/ 0 w 4404276"/>
              <a:gd name="connsiteY4" fmla="*/ 5460176 h 546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4276" h="5460176">
                <a:moveTo>
                  <a:pt x="0" y="5460176"/>
                </a:moveTo>
                <a:lnTo>
                  <a:pt x="4259028" y="0"/>
                </a:lnTo>
                <a:lnTo>
                  <a:pt x="4404276" y="127672"/>
                </a:lnTo>
                <a:lnTo>
                  <a:pt x="1880227" y="5179938"/>
                </a:lnTo>
                <a:lnTo>
                  <a:pt x="0" y="5460176"/>
                </a:lnTo>
                <a:close/>
              </a:path>
            </a:pathLst>
          </a:custGeom>
          <a:solidFill>
            <a:srgbClr val="EB2429"/>
          </a:solidFill>
          <a:ln>
            <a:noFill/>
          </a:ln>
          <a:effectLst>
            <a:outerShdw blurRad="304800" dist="381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6"/>
          <p:cNvSpPr/>
          <p:nvPr userDrawn="1"/>
        </p:nvSpPr>
        <p:spPr>
          <a:xfrm rot="11293373" flipH="1">
            <a:off x="-227515" y="-211084"/>
            <a:ext cx="2008593" cy="3094495"/>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1885767 w 1885767"/>
              <a:gd name="connsiteY0" fmla="*/ 3650692 h 3650692"/>
              <a:gd name="connsiteX1" fmla="*/ 1343776 w 1885767"/>
              <a:gd name="connsiteY1" fmla="*/ 0 h 3650692"/>
              <a:gd name="connsiteX2" fmla="*/ 0 w 1885767"/>
              <a:gd name="connsiteY2" fmla="*/ 3383135 h 3650692"/>
              <a:gd name="connsiteX3" fmla="*/ 1885767 w 1885767"/>
              <a:gd name="connsiteY3" fmla="*/ 3650692 h 3650692"/>
              <a:gd name="connsiteX0" fmla="*/ 1885767 w 2337764"/>
              <a:gd name="connsiteY0" fmla="*/ 2864855 h 2864855"/>
              <a:gd name="connsiteX1" fmla="*/ 2337764 w 2337764"/>
              <a:gd name="connsiteY1" fmla="*/ 0 h 2864855"/>
              <a:gd name="connsiteX2" fmla="*/ 0 w 2337764"/>
              <a:gd name="connsiteY2" fmla="*/ 2597298 h 2864855"/>
              <a:gd name="connsiteX3" fmla="*/ 1885767 w 2337764"/>
              <a:gd name="connsiteY3" fmla="*/ 2864855 h 2864855"/>
              <a:gd name="connsiteX0" fmla="*/ 1885767 w 2300898"/>
              <a:gd name="connsiteY0" fmla="*/ 2785978 h 2785978"/>
              <a:gd name="connsiteX1" fmla="*/ 2300898 w 2300898"/>
              <a:gd name="connsiteY1" fmla="*/ 0 h 2785978"/>
              <a:gd name="connsiteX2" fmla="*/ 0 w 2300898"/>
              <a:gd name="connsiteY2" fmla="*/ 2518421 h 2785978"/>
              <a:gd name="connsiteX3" fmla="*/ 1885767 w 2300898"/>
              <a:gd name="connsiteY3" fmla="*/ 2785978 h 2785978"/>
              <a:gd name="connsiteX0" fmla="*/ 1885767 w 2369751"/>
              <a:gd name="connsiteY0" fmla="*/ 3160382 h 3160382"/>
              <a:gd name="connsiteX1" fmla="*/ 2369751 w 2369751"/>
              <a:gd name="connsiteY1" fmla="*/ 0 h 3160382"/>
              <a:gd name="connsiteX2" fmla="*/ 0 w 2369751"/>
              <a:gd name="connsiteY2" fmla="*/ 2892825 h 3160382"/>
              <a:gd name="connsiteX3" fmla="*/ 1885767 w 2369751"/>
              <a:gd name="connsiteY3" fmla="*/ 3160382 h 3160382"/>
              <a:gd name="connsiteX0" fmla="*/ 1744354 w 2228338"/>
              <a:gd name="connsiteY0" fmla="*/ 3160382 h 3160382"/>
              <a:gd name="connsiteX1" fmla="*/ 2228338 w 2228338"/>
              <a:gd name="connsiteY1" fmla="*/ 0 h 3160382"/>
              <a:gd name="connsiteX2" fmla="*/ 0 w 2228338"/>
              <a:gd name="connsiteY2" fmla="*/ 2911986 h 3160382"/>
              <a:gd name="connsiteX3" fmla="*/ 1744354 w 2228338"/>
              <a:gd name="connsiteY3" fmla="*/ 3160382 h 3160382"/>
              <a:gd name="connsiteX0" fmla="*/ 1744354 w 2178178"/>
              <a:gd name="connsiteY0" fmla="*/ 2834917 h 2834917"/>
              <a:gd name="connsiteX1" fmla="*/ 2178178 w 2178178"/>
              <a:gd name="connsiteY1" fmla="*/ 0 h 2834917"/>
              <a:gd name="connsiteX2" fmla="*/ 0 w 2178178"/>
              <a:gd name="connsiteY2" fmla="*/ 2586521 h 2834917"/>
              <a:gd name="connsiteX3" fmla="*/ 1744354 w 2178178"/>
              <a:gd name="connsiteY3" fmla="*/ 2834917 h 2834917"/>
              <a:gd name="connsiteX0" fmla="*/ 1744354 w 2191183"/>
              <a:gd name="connsiteY0" fmla="*/ 2919296 h 2919296"/>
              <a:gd name="connsiteX1" fmla="*/ 2191183 w 2191183"/>
              <a:gd name="connsiteY1" fmla="*/ 0 h 2919296"/>
              <a:gd name="connsiteX2" fmla="*/ 0 w 2191183"/>
              <a:gd name="connsiteY2" fmla="*/ 2670900 h 2919296"/>
              <a:gd name="connsiteX3" fmla="*/ 1744354 w 2191183"/>
              <a:gd name="connsiteY3" fmla="*/ 2919296 h 2919296"/>
              <a:gd name="connsiteX0" fmla="*/ 1731500 w 2178329"/>
              <a:gd name="connsiteY0" fmla="*/ 2919296 h 2919296"/>
              <a:gd name="connsiteX1" fmla="*/ 2178329 w 2178329"/>
              <a:gd name="connsiteY1" fmla="*/ 0 h 2919296"/>
              <a:gd name="connsiteX2" fmla="*/ 1 w 2178329"/>
              <a:gd name="connsiteY2" fmla="*/ 2672642 h 2919296"/>
              <a:gd name="connsiteX3" fmla="*/ 1731500 w 2178329"/>
              <a:gd name="connsiteY3" fmla="*/ 2919296 h 2919296"/>
              <a:gd name="connsiteX0" fmla="*/ 1422155 w 1868984"/>
              <a:gd name="connsiteY0" fmla="*/ 2919296 h 2919296"/>
              <a:gd name="connsiteX1" fmla="*/ 1868984 w 1868984"/>
              <a:gd name="connsiteY1" fmla="*/ 0 h 2919296"/>
              <a:gd name="connsiteX2" fmla="*/ 0 w 1868984"/>
              <a:gd name="connsiteY2" fmla="*/ 2714558 h 2919296"/>
              <a:gd name="connsiteX3" fmla="*/ 1422155 w 1868984"/>
              <a:gd name="connsiteY3" fmla="*/ 2919296 h 2919296"/>
              <a:gd name="connsiteX0" fmla="*/ 1422155 w 1883647"/>
              <a:gd name="connsiteY0" fmla="*/ 2877827 h 2877827"/>
              <a:gd name="connsiteX1" fmla="*/ 1883647 w 1883647"/>
              <a:gd name="connsiteY1" fmla="*/ 0 h 2877827"/>
              <a:gd name="connsiteX2" fmla="*/ 0 w 1883647"/>
              <a:gd name="connsiteY2" fmla="*/ 2673089 h 2877827"/>
              <a:gd name="connsiteX3" fmla="*/ 1422155 w 1883647"/>
              <a:gd name="connsiteY3" fmla="*/ 2877827 h 2877827"/>
              <a:gd name="connsiteX0" fmla="*/ 1422155 w 1422155"/>
              <a:gd name="connsiteY0" fmla="*/ 3081496 h 3081496"/>
              <a:gd name="connsiteX1" fmla="*/ 471360 w 1422155"/>
              <a:gd name="connsiteY1" fmla="*/ 0 h 3081496"/>
              <a:gd name="connsiteX2" fmla="*/ 0 w 1422155"/>
              <a:gd name="connsiteY2" fmla="*/ 2876758 h 3081496"/>
              <a:gd name="connsiteX3" fmla="*/ 1422155 w 1422155"/>
              <a:gd name="connsiteY3" fmla="*/ 3081496 h 3081496"/>
              <a:gd name="connsiteX0" fmla="*/ 1877534 w 1877534"/>
              <a:gd name="connsiteY0" fmla="*/ 3192425 h 3192425"/>
              <a:gd name="connsiteX1" fmla="*/ 471360 w 1877534"/>
              <a:gd name="connsiteY1" fmla="*/ 0 h 3192425"/>
              <a:gd name="connsiteX2" fmla="*/ 0 w 1877534"/>
              <a:gd name="connsiteY2" fmla="*/ 2876758 h 3192425"/>
              <a:gd name="connsiteX3" fmla="*/ 1877534 w 1877534"/>
              <a:gd name="connsiteY3" fmla="*/ 3192425 h 3192425"/>
              <a:gd name="connsiteX0" fmla="*/ 1897821 w 1897821"/>
              <a:gd name="connsiteY0" fmla="*/ 3192425 h 3192425"/>
              <a:gd name="connsiteX1" fmla="*/ 491647 w 1897821"/>
              <a:gd name="connsiteY1" fmla="*/ 0 h 3192425"/>
              <a:gd name="connsiteX2" fmla="*/ 0 w 1897821"/>
              <a:gd name="connsiteY2" fmla="*/ 2923233 h 3192425"/>
              <a:gd name="connsiteX3" fmla="*/ 1897821 w 1897821"/>
              <a:gd name="connsiteY3" fmla="*/ 3192425 h 3192425"/>
              <a:gd name="connsiteX0" fmla="*/ 1901534 w 1901534"/>
              <a:gd name="connsiteY0" fmla="*/ 3192425 h 3192425"/>
              <a:gd name="connsiteX1" fmla="*/ 495360 w 1901534"/>
              <a:gd name="connsiteY1" fmla="*/ 0 h 3192425"/>
              <a:gd name="connsiteX2" fmla="*/ -1 w 1901534"/>
              <a:gd name="connsiteY2" fmla="*/ 2947341 h 3192425"/>
              <a:gd name="connsiteX3" fmla="*/ 1901534 w 1901534"/>
              <a:gd name="connsiteY3" fmla="*/ 3192425 h 3192425"/>
              <a:gd name="connsiteX0" fmla="*/ 1901535 w 1901535"/>
              <a:gd name="connsiteY0" fmla="*/ 3185595 h 3185595"/>
              <a:gd name="connsiteX1" fmla="*/ 454934 w 1901535"/>
              <a:gd name="connsiteY1" fmla="*/ 0 h 3185595"/>
              <a:gd name="connsiteX2" fmla="*/ 0 w 1901535"/>
              <a:gd name="connsiteY2" fmla="*/ 2940511 h 3185595"/>
              <a:gd name="connsiteX3" fmla="*/ 1901535 w 1901535"/>
              <a:gd name="connsiteY3" fmla="*/ 3185595 h 3185595"/>
              <a:gd name="connsiteX0" fmla="*/ 1901535 w 1901535"/>
              <a:gd name="connsiteY0" fmla="*/ 3175281 h 3175281"/>
              <a:gd name="connsiteX1" fmla="*/ 440220 w 1901535"/>
              <a:gd name="connsiteY1" fmla="*/ 0 h 3175281"/>
              <a:gd name="connsiteX2" fmla="*/ 0 w 1901535"/>
              <a:gd name="connsiteY2" fmla="*/ 2930197 h 3175281"/>
              <a:gd name="connsiteX3" fmla="*/ 1901535 w 1901535"/>
              <a:gd name="connsiteY3" fmla="*/ 3175281 h 3175281"/>
              <a:gd name="connsiteX0" fmla="*/ 1901535 w 1901535"/>
              <a:gd name="connsiteY0" fmla="*/ 2445053 h 2445053"/>
              <a:gd name="connsiteX1" fmla="*/ 297511 w 1901535"/>
              <a:gd name="connsiteY1" fmla="*/ 0 h 2445053"/>
              <a:gd name="connsiteX2" fmla="*/ 0 w 1901535"/>
              <a:gd name="connsiteY2" fmla="*/ 2199969 h 2445053"/>
              <a:gd name="connsiteX3" fmla="*/ 1901535 w 1901535"/>
              <a:gd name="connsiteY3" fmla="*/ 2445053 h 2445053"/>
              <a:gd name="connsiteX0" fmla="*/ 1901535 w 1901535"/>
              <a:gd name="connsiteY0" fmla="*/ 2757675 h 2757675"/>
              <a:gd name="connsiteX1" fmla="*/ 390941 w 1901535"/>
              <a:gd name="connsiteY1" fmla="*/ 0 h 2757675"/>
              <a:gd name="connsiteX2" fmla="*/ 0 w 1901535"/>
              <a:gd name="connsiteY2" fmla="*/ 2512591 h 2757675"/>
              <a:gd name="connsiteX3" fmla="*/ 1901535 w 1901535"/>
              <a:gd name="connsiteY3" fmla="*/ 2757675 h 2757675"/>
              <a:gd name="connsiteX0" fmla="*/ 1901535 w 1901535"/>
              <a:gd name="connsiteY0" fmla="*/ 3157423 h 3157423"/>
              <a:gd name="connsiteX1" fmla="*/ 467632 w 1901535"/>
              <a:gd name="connsiteY1" fmla="*/ 0 h 3157423"/>
              <a:gd name="connsiteX2" fmla="*/ 0 w 1901535"/>
              <a:gd name="connsiteY2" fmla="*/ 2912339 h 3157423"/>
              <a:gd name="connsiteX3" fmla="*/ 1901535 w 1901535"/>
              <a:gd name="connsiteY3" fmla="*/ 3157423 h 3157423"/>
              <a:gd name="connsiteX0" fmla="*/ 1901535 w 1901535"/>
              <a:gd name="connsiteY0" fmla="*/ 3189134 h 3189134"/>
              <a:gd name="connsiteX1" fmla="*/ 442354 w 1901535"/>
              <a:gd name="connsiteY1" fmla="*/ 0 h 3189134"/>
              <a:gd name="connsiteX2" fmla="*/ 0 w 1901535"/>
              <a:gd name="connsiteY2" fmla="*/ 2944050 h 3189134"/>
              <a:gd name="connsiteX3" fmla="*/ 1901535 w 1901535"/>
              <a:gd name="connsiteY3" fmla="*/ 3189134 h 3189134"/>
              <a:gd name="connsiteX0" fmla="*/ 2197027 w 2197027"/>
              <a:gd name="connsiteY0" fmla="*/ 3229173 h 3229173"/>
              <a:gd name="connsiteX1" fmla="*/ 442354 w 2197027"/>
              <a:gd name="connsiteY1" fmla="*/ 0 h 3229173"/>
              <a:gd name="connsiteX2" fmla="*/ 0 w 2197027"/>
              <a:gd name="connsiteY2" fmla="*/ 2944050 h 3229173"/>
              <a:gd name="connsiteX3" fmla="*/ 2197027 w 2197027"/>
              <a:gd name="connsiteY3" fmla="*/ 3229173 h 3229173"/>
              <a:gd name="connsiteX0" fmla="*/ 2197027 w 2197027"/>
              <a:gd name="connsiteY0" fmla="*/ 3173759 h 3173759"/>
              <a:gd name="connsiteX1" fmla="*/ 433810 w 2197027"/>
              <a:gd name="connsiteY1" fmla="*/ 0 h 3173759"/>
              <a:gd name="connsiteX2" fmla="*/ 0 w 2197027"/>
              <a:gd name="connsiteY2" fmla="*/ 2888636 h 3173759"/>
              <a:gd name="connsiteX3" fmla="*/ 2197027 w 2197027"/>
              <a:gd name="connsiteY3" fmla="*/ 3173759 h 3173759"/>
            </a:gdLst>
            <a:ahLst/>
            <a:cxnLst>
              <a:cxn ang="0">
                <a:pos x="connsiteX0" y="connsiteY0"/>
              </a:cxn>
              <a:cxn ang="0">
                <a:pos x="connsiteX1" y="connsiteY1"/>
              </a:cxn>
              <a:cxn ang="0">
                <a:pos x="connsiteX2" y="connsiteY2"/>
              </a:cxn>
              <a:cxn ang="0">
                <a:pos x="connsiteX3" y="connsiteY3"/>
              </a:cxn>
            </a:cxnLst>
            <a:rect l="l" t="t" r="r" b="b"/>
            <a:pathLst>
              <a:path w="2197027" h="3173759">
                <a:moveTo>
                  <a:pt x="2197027" y="3173759"/>
                </a:moveTo>
                <a:lnTo>
                  <a:pt x="433810" y="0"/>
                </a:lnTo>
                <a:lnTo>
                  <a:pt x="0" y="2888636"/>
                </a:lnTo>
                <a:lnTo>
                  <a:pt x="2197027" y="3173759"/>
                </a:lnTo>
                <a:close/>
              </a:path>
            </a:pathLst>
          </a:custGeom>
          <a:solidFill>
            <a:schemeClr val="bg1">
              <a:lumMod val="95000"/>
            </a:schemeClr>
          </a:solidFill>
          <a:ln>
            <a:noFill/>
          </a:ln>
          <a:effectLst>
            <a:outerShdw blurRad="381000" dist="381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cxnSp>
        <p:nvCxnSpPr>
          <p:cNvPr id="11" name="Straight Connector 10"/>
          <p:cNvCxnSpPr/>
          <p:nvPr userDrawn="1"/>
        </p:nvCxnSpPr>
        <p:spPr>
          <a:xfrm flipH="1">
            <a:off x="5292080" y="1453896"/>
            <a:ext cx="344958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12" name="Text Placeholder 27"/>
          <p:cNvSpPr>
            <a:spLocks noGrp="1"/>
          </p:cNvSpPr>
          <p:nvPr>
            <p:ph type="body" sz="quarter" idx="16" hasCustomPrompt="1"/>
          </p:nvPr>
        </p:nvSpPr>
        <p:spPr>
          <a:xfrm>
            <a:off x="6156176" y="927398"/>
            <a:ext cx="2669309" cy="488032"/>
          </a:xfrm>
          <a:prstGeom prst="rect">
            <a:avLst/>
          </a:prstGeom>
        </p:spPr>
        <p:txBody>
          <a:bodyPr/>
          <a:lstStyle>
            <a:lvl1pPr marL="0" indent="0" algn="r">
              <a:buNone/>
              <a:defRPr sz="2800" b="0" spc="-150" baseline="0">
                <a:solidFill>
                  <a:srgbClr val="EB2429"/>
                </a:solidFill>
              </a:defRPr>
            </a:lvl1pPr>
          </a:lstStyle>
          <a:p>
            <a:pPr lvl="0"/>
            <a:r>
              <a:rPr lang="en-US" dirty="0"/>
              <a:t>AWARDS</a:t>
            </a:r>
          </a:p>
        </p:txBody>
      </p:sp>
      <p:sp>
        <p:nvSpPr>
          <p:cNvPr id="14" name="Text Placeholder 5"/>
          <p:cNvSpPr>
            <a:spLocks noGrp="1"/>
          </p:cNvSpPr>
          <p:nvPr>
            <p:ph type="body" sz="quarter" idx="45" hasCustomPrompt="1"/>
          </p:nvPr>
        </p:nvSpPr>
        <p:spPr>
          <a:xfrm>
            <a:off x="2728368" y="3348934"/>
            <a:ext cx="1719072" cy="197054"/>
          </a:xfrm>
          <a:prstGeom prst="rect">
            <a:avLst/>
          </a:prstGeom>
          <a:solidFill>
            <a:srgbClr val="EB2429"/>
          </a:solidFill>
        </p:spPr>
        <p:txBody>
          <a:bodyPr anchor="ctr"/>
          <a:lstStyle>
            <a:lvl1pPr marL="0" indent="0" algn="r">
              <a:buNone/>
              <a:defRPr sz="1400">
                <a:solidFill>
                  <a:schemeClr val="bg1"/>
                </a:solidFill>
              </a:defRPr>
            </a:lvl1pPr>
            <a:lvl5pPr marL="1828800" indent="0" algn="l">
              <a:buFont typeface="Arial" panose="020B0604020202020204" pitchFamily="34" charset="0"/>
              <a:buNone/>
              <a:tabLst>
                <a:tab pos="112713" algn="l"/>
              </a:tabLst>
              <a:defRPr sz="1400" baseline="0"/>
            </a:lvl5pPr>
          </a:lstStyle>
          <a:p>
            <a:pPr lvl="0"/>
            <a:r>
              <a:rPr lang="en-US" dirty="0"/>
              <a:t>01 JAN</a:t>
            </a:r>
          </a:p>
        </p:txBody>
      </p:sp>
      <p:sp>
        <p:nvSpPr>
          <p:cNvPr id="15" name="Text Placeholder 5"/>
          <p:cNvSpPr>
            <a:spLocks noGrp="1"/>
          </p:cNvSpPr>
          <p:nvPr>
            <p:ph type="body" sz="quarter" idx="40"/>
          </p:nvPr>
        </p:nvSpPr>
        <p:spPr>
          <a:xfrm>
            <a:off x="2627784" y="3549106"/>
            <a:ext cx="1874520" cy="555487"/>
          </a:xfrm>
          <a:prstGeom prst="rect">
            <a:avLst/>
          </a:prstGeom>
        </p:spPr>
        <p:txBody>
          <a:bodyPr lIns="91386" tIns="45696" rIns="91386" bIns="45696">
            <a:normAutofit/>
          </a:bodyPr>
          <a:lstStyle>
            <a:lvl1pPr marL="0" indent="0" algn="l">
              <a:buNone/>
              <a:defRPr sz="1000">
                <a:solidFill>
                  <a:schemeClr val="bg1">
                    <a:lumMod val="50000"/>
                  </a:schemeClr>
                </a:solidFill>
                <a:latin typeface="+mn-lt"/>
              </a:defRPr>
            </a:lvl1pPr>
          </a:lstStyle>
          <a:p>
            <a:pPr lvl="0"/>
            <a:r>
              <a:rPr lang="en-US" dirty="0"/>
              <a:t>Click to edit Master text styles</a:t>
            </a:r>
          </a:p>
        </p:txBody>
      </p:sp>
      <p:sp>
        <p:nvSpPr>
          <p:cNvPr id="16" name="Picture Placeholder 3"/>
          <p:cNvSpPr>
            <a:spLocks noGrp="1"/>
          </p:cNvSpPr>
          <p:nvPr>
            <p:ph type="pic" sz="quarter" idx="11"/>
          </p:nvPr>
        </p:nvSpPr>
        <p:spPr>
          <a:xfrm>
            <a:off x="2726664" y="1964931"/>
            <a:ext cx="1723064" cy="1285866"/>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BD5D6"/>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18" name="Text Placeholder 5"/>
          <p:cNvSpPr>
            <a:spLocks noGrp="1"/>
          </p:cNvSpPr>
          <p:nvPr>
            <p:ph type="body" sz="quarter" idx="41"/>
          </p:nvPr>
        </p:nvSpPr>
        <p:spPr>
          <a:xfrm>
            <a:off x="4793768" y="3549106"/>
            <a:ext cx="1874520" cy="555487"/>
          </a:xfrm>
          <a:prstGeom prst="rect">
            <a:avLst/>
          </a:prstGeom>
        </p:spPr>
        <p:txBody>
          <a:bodyPr lIns="91386" tIns="45696" rIns="91386" bIns="45696">
            <a:normAutofit/>
          </a:bodyPr>
          <a:lstStyle>
            <a:lvl1pPr marL="0" indent="0" algn="l">
              <a:buNone/>
              <a:defRPr sz="1000">
                <a:solidFill>
                  <a:schemeClr val="bg1">
                    <a:lumMod val="50000"/>
                  </a:schemeClr>
                </a:solidFill>
                <a:latin typeface="+mn-lt"/>
              </a:defRPr>
            </a:lvl1pPr>
          </a:lstStyle>
          <a:p>
            <a:pPr lvl="0"/>
            <a:r>
              <a:rPr lang="en-US" dirty="0"/>
              <a:t>Click to edit Master text styles</a:t>
            </a:r>
          </a:p>
        </p:txBody>
      </p:sp>
      <p:sp>
        <p:nvSpPr>
          <p:cNvPr id="19" name="Picture Placeholder 3"/>
          <p:cNvSpPr>
            <a:spLocks noGrp="1"/>
          </p:cNvSpPr>
          <p:nvPr>
            <p:ph type="pic" sz="quarter" idx="42"/>
          </p:nvPr>
        </p:nvSpPr>
        <p:spPr>
          <a:xfrm>
            <a:off x="4863574" y="1961599"/>
            <a:ext cx="1719072" cy="1285866"/>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BD5D6"/>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20" name="Text Placeholder 5"/>
          <p:cNvSpPr>
            <a:spLocks noGrp="1"/>
          </p:cNvSpPr>
          <p:nvPr>
            <p:ph type="body" sz="quarter" idx="43"/>
          </p:nvPr>
        </p:nvSpPr>
        <p:spPr>
          <a:xfrm>
            <a:off x="6931152" y="3549106"/>
            <a:ext cx="1874520" cy="557784"/>
          </a:xfrm>
          <a:prstGeom prst="rect">
            <a:avLst/>
          </a:prstGeom>
        </p:spPr>
        <p:txBody>
          <a:bodyPr lIns="91386" tIns="45696" rIns="91386" bIns="45696">
            <a:normAutofit/>
          </a:bodyPr>
          <a:lstStyle>
            <a:lvl1pPr marL="0" indent="0" algn="l">
              <a:buNone/>
              <a:defRPr sz="1000">
                <a:solidFill>
                  <a:schemeClr val="bg1">
                    <a:lumMod val="50000"/>
                  </a:schemeClr>
                </a:solidFill>
                <a:latin typeface="+mn-lt"/>
              </a:defRPr>
            </a:lvl1pPr>
          </a:lstStyle>
          <a:p>
            <a:pPr lvl="0"/>
            <a:r>
              <a:rPr lang="en-US" dirty="0"/>
              <a:t>Click to edit Master text styles</a:t>
            </a:r>
          </a:p>
        </p:txBody>
      </p:sp>
      <p:sp>
        <p:nvSpPr>
          <p:cNvPr id="21" name="Picture Placeholder 3"/>
          <p:cNvSpPr>
            <a:spLocks noGrp="1"/>
          </p:cNvSpPr>
          <p:nvPr>
            <p:ph type="pic" sz="quarter" idx="44"/>
          </p:nvPr>
        </p:nvSpPr>
        <p:spPr>
          <a:xfrm>
            <a:off x="7018600" y="1923678"/>
            <a:ext cx="1723064" cy="1319116"/>
          </a:xfrm>
          <a:custGeom>
            <a:avLst/>
            <a:gdLst>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88508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0 w 1250950"/>
              <a:gd name="connsiteY3" fmla="*/ 821833 h 888508"/>
              <a:gd name="connsiteX4" fmla="*/ 0 w 1250950"/>
              <a:gd name="connsiteY4" fmla="*/ 0 h 888508"/>
              <a:gd name="connsiteX0" fmla="*/ 0 w 1250950"/>
              <a:gd name="connsiteY0" fmla="*/ 0 h 888508"/>
              <a:gd name="connsiteX1" fmla="*/ 1250950 w 1250950"/>
              <a:gd name="connsiteY1" fmla="*/ 0 h 888508"/>
              <a:gd name="connsiteX2" fmla="*/ 1250950 w 1250950"/>
              <a:gd name="connsiteY2" fmla="*/ 888508 h 888508"/>
              <a:gd name="connsiteX3" fmla="*/ 4763 w 1250950"/>
              <a:gd name="connsiteY3" fmla="*/ 859933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50950"/>
              <a:gd name="connsiteY0" fmla="*/ 0 h 888508"/>
              <a:gd name="connsiteX1" fmla="*/ 1250950 w 1250950"/>
              <a:gd name="connsiteY1" fmla="*/ 0 h 888508"/>
              <a:gd name="connsiteX2" fmla="*/ 1250950 w 1250950"/>
              <a:gd name="connsiteY2" fmla="*/ 888508 h 888508"/>
              <a:gd name="connsiteX3" fmla="*/ 57151 w 1250950"/>
              <a:gd name="connsiteY3" fmla="*/ 869458 h 888508"/>
              <a:gd name="connsiteX4" fmla="*/ 0 w 1250950"/>
              <a:gd name="connsiteY4" fmla="*/ 821833 h 888508"/>
              <a:gd name="connsiteX5" fmla="*/ 0 w 1250950"/>
              <a:gd name="connsiteY5" fmla="*/ 0 h 888508"/>
              <a:gd name="connsiteX0" fmla="*/ 0 w 1260475"/>
              <a:gd name="connsiteY0" fmla="*/ 0 h 878983"/>
              <a:gd name="connsiteX1" fmla="*/ 1250950 w 1260475"/>
              <a:gd name="connsiteY1" fmla="*/ 0 h 878983"/>
              <a:gd name="connsiteX2" fmla="*/ 1260475 w 1260475"/>
              <a:gd name="connsiteY2" fmla="*/ 878983 h 878983"/>
              <a:gd name="connsiteX3" fmla="*/ 57151 w 1260475"/>
              <a:gd name="connsiteY3" fmla="*/ 86945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4698 h 878983"/>
              <a:gd name="connsiteX4" fmla="*/ 0 w 1260475"/>
              <a:gd name="connsiteY4" fmla="*/ 821833 h 878983"/>
              <a:gd name="connsiteX5" fmla="*/ 0 w 1260475"/>
              <a:gd name="connsiteY5" fmla="*/ 0 h 878983"/>
              <a:gd name="connsiteX0" fmla="*/ 0 w 1260475"/>
              <a:gd name="connsiteY0" fmla="*/ 0 h 878983"/>
              <a:gd name="connsiteX1" fmla="*/ 1250950 w 1260475"/>
              <a:gd name="connsiteY1" fmla="*/ 0 h 878983"/>
              <a:gd name="connsiteX2" fmla="*/ 1260475 w 1260475"/>
              <a:gd name="connsiteY2" fmla="*/ 878983 h 878983"/>
              <a:gd name="connsiteX3" fmla="*/ 54531 w 1260475"/>
              <a:gd name="connsiteY3" fmla="*/ 877318 h 878983"/>
              <a:gd name="connsiteX4" fmla="*/ 0 w 1260475"/>
              <a:gd name="connsiteY4" fmla="*/ 821833 h 878983"/>
              <a:gd name="connsiteX5" fmla="*/ 0 w 1260475"/>
              <a:gd name="connsiteY5" fmla="*/ 0 h 878983"/>
              <a:gd name="connsiteX0" fmla="*/ 0 w 1252615"/>
              <a:gd name="connsiteY0" fmla="*/ 0 h 878983"/>
              <a:gd name="connsiteX1" fmla="*/ 1250950 w 1252615"/>
              <a:gd name="connsiteY1" fmla="*/ 0 h 878983"/>
              <a:gd name="connsiteX2" fmla="*/ 1252615 w 1252615"/>
              <a:gd name="connsiteY2" fmla="*/ 878983 h 878983"/>
              <a:gd name="connsiteX3" fmla="*/ 54531 w 1252615"/>
              <a:gd name="connsiteY3" fmla="*/ 877318 h 878983"/>
              <a:gd name="connsiteX4" fmla="*/ 0 w 1252615"/>
              <a:gd name="connsiteY4" fmla="*/ 821833 h 878983"/>
              <a:gd name="connsiteX5" fmla="*/ 0 w 1252615"/>
              <a:gd name="connsiteY5" fmla="*/ 0 h 878983"/>
              <a:gd name="connsiteX0" fmla="*/ 0 w 1250950"/>
              <a:gd name="connsiteY0" fmla="*/ 0 h 881603"/>
              <a:gd name="connsiteX1" fmla="*/ 1250950 w 1250950"/>
              <a:gd name="connsiteY1" fmla="*/ 0 h 881603"/>
              <a:gd name="connsiteX2" fmla="*/ 1249995 w 1250950"/>
              <a:gd name="connsiteY2" fmla="*/ 881603 h 881603"/>
              <a:gd name="connsiteX3" fmla="*/ 54531 w 1250950"/>
              <a:gd name="connsiteY3" fmla="*/ 877318 h 881603"/>
              <a:gd name="connsiteX4" fmla="*/ 0 w 1250950"/>
              <a:gd name="connsiteY4" fmla="*/ 821833 h 881603"/>
              <a:gd name="connsiteX5" fmla="*/ 0 w 1250950"/>
              <a:gd name="connsiteY5" fmla="*/ 0 h 881603"/>
              <a:gd name="connsiteX0" fmla="*/ 0 w 1250950"/>
              <a:gd name="connsiteY0" fmla="*/ 0 h 877318"/>
              <a:gd name="connsiteX1" fmla="*/ 1250950 w 1250950"/>
              <a:gd name="connsiteY1" fmla="*/ 0 h 877318"/>
              <a:gd name="connsiteX2" fmla="*/ 1249995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250950"/>
              <a:gd name="connsiteY0" fmla="*/ 0 h 877318"/>
              <a:gd name="connsiteX1" fmla="*/ 1250950 w 1250950"/>
              <a:gd name="connsiteY1" fmla="*/ 0 h 877318"/>
              <a:gd name="connsiteX2" fmla="*/ 1204751 w 1250950"/>
              <a:gd name="connsiteY2" fmla="*/ 876840 h 877318"/>
              <a:gd name="connsiteX3" fmla="*/ 54531 w 1250950"/>
              <a:gd name="connsiteY3" fmla="*/ 877318 h 877318"/>
              <a:gd name="connsiteX4" fmla="*/ 0 w 1250950"/>
              <a:gd name="connsiteY4" fmla="*/ 821833 h 877318"/>
              <a:gd name="connsiteX5" fmla="*/ 0 w 1250950"/>
              <a:gd name="connsiteY5" fmla="*/ 0 h 877318"/>
              <a:gd name="connsiteX0" fmla="*/ 0 w 1340919"/>
              <a:gd name="connsiteY0" fmla="*/ 0 h 900625"/>
              <a:gd name="connsiteX1" fmla="*/ 1250950 w 1340919"/>
              <a:gd name="connsiteY1" fmla="*/ 0 h 900625"/>
              <a:gd name="connsiteX2" fmla="*/ 1247775 w 1340919"/>
              <a:gd name="connsiteY2" fmla="*/ 819453 h 900625"/>
              <a:gd name="connsiteX3" fmla="*/ 1204751 w 1340919"/>
              <a:gd name="connsiteY3" fmla="*/ 876840 h 900625"/>
              <a:gd name="connsiteX4" fmla="*/ 54531 w 1340919"/>
              <a:gd name="connsiteY4" fmla="*/ 877318 h 900625"/>
              <a:gd name="connsiteX5" fmla="*/ 0 w 1340919"/>
              <a:gd name="connsiteY5" fmla="*/ 821833 h 900625"/>
              <a:gd name="connsiteX6" fmla="*/ 0 w 1340919"/>
              <a:gd name="connsiteY6" fmla="*/ 0 h 900625"/>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8451"/>
              <a:gd name="connsiteX1" fmla="*/ 1250950 w 1340919"/>
              <a:gd name="connsiteY1" fmla="*/ 0 h 878451"/>
              <a:gd name="connsiteX2" fmla="*/ 1247775 w 1340919"/>
              <a:gd name="connsiteY2" fmla="*/ 819453 h 878451"/>
              <a:gd name="connsiteX3" fmla="*/ 1204751 w 1340919"/>
              <a:gd name="connsiteY3" fmla="*/ 876840 h 878451"/>
              <a:gd name="connsiteX4" fmla="*/ 54531 w 1340919"/>
              <a:gd name="connsiteY4" fmla="*/ 877318 h 878451"/>
              <a:gd name="connsiteX5" fmla="*/ 0 w 1340919"/>
              <a:gd name="connsiteY5" fmla="*/ 821833 h 878451"/>
              <a:gd name="connsiteX6" fmla="*/ 0 w 1340919"/>
              <a:gd name="connsiteY6" fmla="*/ 0 h 878451"/>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340919"/>
              <a:gd name="connsiteY0" fmla="*/ 0 h 877318"/>
              <a:gd name="connsiteX1" fmla="*/ 1250950 w 1340919"/>
              <a:gd name="connsiteY1" fmla="*/ 0 h 877318"/>
              <a:gd name="connsiteX2" fmla="*/ 1247775 w 1340919"/>
              <a:gd name="connsiteY2" fmla="*/ 819453 h 877318"/>
              <a:gd name="connsiteX3" fmla="*/ 1204751 w 1340919"/>
              <a:gd name="connsiteY3" fmla="*/ 876840 h 877318"/>
              <a:gd name="connsiteX4" fmla="*/ 54531 w 1340919"/>
              <a:gd name="connsiteY4" fmla="*/ 877318 h 877318"/>
              <a:gd name="connsiteX5" fmla="*/ 0 w 1340919"/>
              <a:gd name="connsiteY5" fmla="*/ 821833 h 877318"/>
              <a:gd name="connsiteX6" fmla="*/ 0 w 1340919"/>
              <a:gd name="connsiteY6" fmla="*/ 0 h 877318"/>
              <a:gd name="connsiteX0" fmla="*/ 0 w 1252409"/>
              <a:gd name="connsiteY0" fmla="*/ 0 h 877318"/>
              <a:gd name="connsiteX1" fmla="*/ 1250950 w 1252409"/>
              <a:gd name="connsiteY1" fmla="*/ 0 h 877318"/>
              <a:gd name="connsiteX2" fmla="*/ 1247775 w 1252409"/>
              <a:gd name="connsiteY2" fmla="*/ 819453 h 877318"/>
              <a:gd name="connsiteX3" fmla="*/ 1204751 w 1252409"/>
              <a:gd name="connsiteY3" fmla="*/ 876840 h 877318"/>
              <a:gd name="connsiteX4" fmla="*/ 54531 w 1252409"/>
              <a:gd name="connsiteY4" fmla="*/ 877318 h 877318"/>
              <a:gd name="connsiteX5" fmla="*/ 0 w 1252409"/>
              <a:gd name="connsiteY5" fmla="*/ 821833 h 877318"/>
              <a:gd name="connsiteX6" fmla="*/ 0 w 1252409"/>
              <a:gd name="connsiteY6" fmla="*/ 0 h 877318"/>
              <a:gd name="connsiteX0" fmla="*/ 0 w 1250950"/>
              <a:gd name="connsiteY0" fmla="*/ 0 h 877318"/>
              <a:gd name="connsiteX1" fmla="*/ 1250950 w 1250950"/>
              <a:gd name="connsiteY1" fmla="*/ 0 h 877318"/>
              <a:gd name="connsiteX2" fmla="*/ 1247775 w 1250950"/>
              <a:gd name="connsiteY2" fmla="*/ 819453 h 877318"/>
              <a:gd name="connsiteX3" fmla="*/ 1204751 w 1250950"/>
              <a:gd name="connsiteY3" fmla="*/ 876840 h 877318"/>
              <a:gd name="connsiteX4" fmla="*/ 54531 w 1250950"/>
              <a:gd name="connsiteY4" fmla="*/ 877318 h 877318"/>
              <a:gd name="connsiteX5" fmla="*/ 0 w 1250950"/>
              <a:gd name="connsiteY5" fmla="*/ 821833 h 877318"/>
              <a:gd name="connsiteX6" fmla="*/ 0 w 1250950"/>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324 w 1252971"/>
              <a:gd name="connsiteY0" fmla="*/ 0 h 877318"/>
              <a:gd name="connsiteX1" fmla="*/ 1252274 w 1252971"/>
              <a:gd name="connsiteY1" fmla="*/ 0 h 877318"/>
              <a:gd name="connsiteX2" fmla="*/ 1249099 w 1252971"/>
              <a:gd name="connsiteY2" fmla="*/ 819453 h 877318"/>
              <a:gd name="connsiteX3" fmla="*/ 1206075 w 1252971"/>
              <a:gd name="connsiteY3" fmla="*/ 876840 h 877318"/>
              <a:gd name="connsiteX4" fmla="*/ 55855 w 1252971"/>
              <a:gd name="connsiteY4" fmla="*/ 877318 h 877318"/>
              <a:gd name="connsiteX5" fmla="*/ 1324 w 1252971"/>
              <a:gd name="connsiteY5" fmla="*/ 821833 h 877318"/>
              <a:gd name="connsiteX6" fmla="*/ 1324 w 1252971"/>
              <a:gd name="connsiteY6" fmla="*/ 0 h 877318"/>
              <a:gd name="connsiteX0" fmla="*/ 0 w 1251647"/>
              <a:gd name="connsiteY0" fmla="*/ 0 h 877318"/>
              <a:gd name="connsiteX1" fmla="*/ 1250950 w 1251647"/>
              <a:gd name="connsiteY1" fmla="*/ 0 h 877318"/>
              <a:gd name="connsiteX2" fmla="*/ 1247775 w 1251647"/>
              <a:gd name="connsiteY2" fmla="*/ 819453 h 877318"/>
              <a:gd name="connsiteX3" fmla="*/ 1204751 w 1251647"/>
              <a:gd name="connsiteY3" fmla="*/ 876840 h 877318"/>
              <a:gd name="connsiteX4" fmla="*/ 54531 w 1251647"/>
              <a:gd name="connsiteY4" fmla="*/ 877318 h 877318"/>
              <a:gd name="connsiteX5" fmla="*/ 0 w 1251647"/>
              <a:gd name="connsiteY5" fmla="*/ 821833 h 877318"/>
              <a:gd name="connsiteX6" fmla="*/ 0 w 1251647"/>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105 w 1252752"/>
              <a:gd name="connsiteY0" fmla="*/ 0 h 877318"/>
              <a:gd name="connsiteX1" fmla="*/ 1252055 w 1252752"/>
              <a:gd name="connsiteY1" fmla="*/ 0 h 877318"/>
              <a:gd name="connsiteX2" fmla="*/ 1248880 w 1252752"/>
              <a:gd name="connsiteY2" fmla="*/ 819453 h 877318"/>
              <a:gd name="connsiteX3" fmla="*/ 1205856 w 1252752"/>
              <a:gd name="connsiteY3" fmla="*/ 876840 h 877318"/>
              <a:gd name="connsiteX4" fmla="*/ 55636 w 1252752"/>
              <a:gd name="connsiteY4" fmla="*/ 877318 h 877318"/>
              <a:gd name="connsiteX5" fmla="*/ 1105 w 1252752"/>
              <a:gd name="connsiteY5" fmla="*/ 821833 h 877318"/>
              <a:gd name="connsiteX6" fmla="*/ 1105 w 1252752"/>
              <a:gd name="connsiteY6" fmla="*/ 0 h 877318"/>
              <a:gd name="connsiteX0" fmla="*/ 100 w 1251747"/>
              <a:gd name="connsiteY0" fmla="*/ 0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0 h 877318"/>
              <a:gd name="connsiteX0" fmla="*/ 100 w 1251747"/>
              <a:gd name="connsiteY0" fmla="*/ 45244 h 877318"/>
              <a:gd name="connsiteX1" fmla="*/ 1251050 w 1251747"/>
              <a:gd name="connsiteY1" fmla="*/ 0 h 877318"/>
              <a:gd name="connsiteX2" fmla="*/ 1247875 w 1251747"/>
              <a:gd name="connsiteY2" fmla="*/ 819453 h 877318"/>
              <a:gd name="connsiteX3" fmla="*/ 1204851 w 1251747"/>
              <a:gd name="connsiteY3" fmla="*/ 876840 h 877318"/>
              <a:gd name="connsiteX4" fmla="*/ 54631 w 1251747"/>
              <a:gd name="connsiteY4" fmla="*/ 877318 h 877318"/>
              <a:gd name="connsiteX5" fmla="*/ 100 w 1251747"/>
              <a:gd name="connsiteY5" fmla="*/ 821833 h 877318"/>
              <a:gd name="connsiteX6" fmla="*/ 100 w 1251747"/>
              <a:gd name="connsiteY6"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52488 w 1251747"/>
              <a:gd name="connsiteY1" fmla="*/ 9828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1747"/>
              <a:gd name="connsiteY0" fmla="*/ 45244 h 877318"/>
              <a:gd name="connsiteX1" fmla="*/ 47726 w 1251747"/>
              <a:gd name="connsiteY1" fmla="*/ 2685 h 877318"/>
              <a:gd name="connsiteX2" fmla="*/ 1251050 w 1251747"/>
              <a:gd name="connsiteY2" fmla="*/ 0 h 877318"/>
              <a:gd name="connsiteX3" fmla="*/ 1247875 w 1251747"/>
              <a:gd name="connsiteY3" fmla="*/ 819453 h 877318"/>
              <a:gd name="connsiteX4" fmla="*/ 1204851 w 1251747"/>
              <a:gd name="connsiteY4" fmla="*/ 876840 h 877318"/>
              <a:gd name="connsiteX5" fmla="*/ 54631 w 1251747"/>
              <a:gd name="connsiteY5" fmla="*/ 877318 h 877318"/>
              <a:gd name="connsiteX6" fmla="*/ 100 w 1251747"/>
              <a:gd name="connsiteY6" fmla="*/ 821833 h 877318"/>
              <a:gd name="connsiteX7" fmla="*/ 100 w 1251747"/>
              <a:gd name="connsiteY7" fmla="*/ 45244 h 877318"/>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819453 h 877318"/>
              <a:gd name="connsiteX4" fmla="*/ 1204851 w 1250139"/>
              <a:gd name="connsiteY4" fmla="*/ 876840 h 877318"/>
              <a:gd name="connsiteX5" fmla="*/ 54631 w 1250139"/>
              <a:gd name="connsiteY5" fmla="*/ 877318 h 877318"/>
              <a:gd name="connsiteX6" fmla="*/ 100 w 1250139"/>
              <a:gd name="connsiteY6" fmla="*/ 821833 h 877318"/>
              <a:gd name="connsiteX7" fmla="*/ 100 w 1250139"/>
              <a:gd name="connsiteY7" fmla="*/ 45244 h 877318"/>
              <a:gd name="connsiteX0" fmla="*/ 100 w 1296627"/>
              <a:gd name="connsiteY0" fmla="*/ 72511 h 904585"/>
              <a:gd name="connsiteX1" fmla="*/ 47726 w 1296627"/>
              <a:gd name="connsiteY1" fmla="*/ 29952 h 904585"/>
              <a:gd name="connsiteX2" fmla="*/ 1198663 w 1296627"/>
              <a:gd name="connsiteY2" fmla="*/ 27267 h 904585"/>
              <a:gd name="connsiteX3" fmla="*/ 1247875 w 1296627"/>
              <a:gd name="connsiteY3" fmla="*/ 72814 h 904585"/>
              <a:gd name="connsiteX4" fmla="*/ 1247875 w 1296627"/>
              <a:gd name="connsiteY4" fmla="*/ 846720 h 904585"/>
              <a:gd name="connsiteX5" fmla="*/ 1204851 w 1296627"/>
              <a:gd name="connsiteY5" fmla="*/ 904107 h 904585"/>
              <a:gd name="connsiteX6" fmla="*/ 54631 w 1296627"/>
              <a:gd name="connsiteY6" fmla="*/ 904585 h 904585"/>
              <a:gd name="connsiteX7" fmla="*/ 100 w 1296627"/>
              <a:gd name="connsiteY7" fmla="*/ 849100 h 904585"/>
              <a:gd name="connsiteX8" fmla="*/ 100 w 1296627"/>
              <a:gd name="connsiteY8" fmla="*/ 72511 h 904585"/>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93355"/>
              <a:gd name="connsiteY0" fmla="*/ 45244 h 877318"/>
              <a:gd name="connsiteX1" fmla="*/ 47726 w 1293355"/>
              <a:gd name="connsiteY1" fmla="*/ 2685 h 877318"/>
              <a:gd name="connsiteX2" fmla="*/ 1198663 w 1293355"/>
              <a:gd name="connsiteY2" fmla="*/ 0 h 877318"/>
              <a:gd name="connsiteX3" fmla="*/ 1247875 w 1293355"/>
              <a:gd name="connsiteY3" fmla="*/ 45547 h 877318"/>
              <a:gd name="connsiteX4" fmla="*/ 1247875 w 1293355"/>
              <a:gd name="connsiteY4" fmla="*/ 819453 h 877318"/>
              <a:gd name="connsiteX5" fmla="*/ 1204851 w 1293355"/>
              <a:gd name="connsiteY5" fmla="*/ 876840 h 877318"/>
              <a:gd name="connsiteX6" fmla="*/ 54631 w 1293355"/>
              <a:gd name="connsiteY6" fmla="*/ 877318 h 877318"/>
              <a:gd name="connsiteX7" fmla="*/ 100 w 1293355"/>
              <a:gd name="connsiteY7" fmla="*/ 821833 h 877318"/>
              <a:gd name="connsiteX8" fmla="*/ 100 w 1293355"/>
              <a:gd name="connsiteY8" fmla="*/ 45244 h 877318"/>
              <a:gd name="connsiteX0" fmla="*/ 100 w 1250139"/>
              <a:gd name="connsiteY0" fmla="*/ 45632 h 877706"/>
              <a:gd name="connsiteX1" fmla="*/ 47726 w 1250139"/>
              <a:gd name="connsiteY1" fmla="*/ 3073 h 877706"/>
              <a:gd name="connsiteX2" fmla="*/ 1198663 w 1250139"/>
              <a:gd name="connsiteY2" fmla="*/ 388 h 877706"/>
              <a:gd name="connsiteX3" fmla="*/ 1247875 w 1250139"/>
              <a:gd name="connsiteY3" fmla="*/ 45935 h 877706"/>
              <a:gd name="connsiteX4" fmla="*/ 1247875 w 1250139"/>
              <a:gd name="connsiteY4" fmla="*/ 819841 h 877706"/>
              <a:gd name="connsiteX5" fmla="*/ 1204851 w 1250139"/>
              <a:gd name="connsiteY5" fmla="*/ 877228 h 877706"/>
              <a:gd name="connsiteX6" fmla="*/ 54631 w 1250139"/>
              <a:gd name="connsiteY6" fmla="*/ 877706 h 877706"/>
              <a:gd name="connsiteX7" fmla="*/ 100 w 1250139"/>
              <a:gd name="connsiteY7" fmla="*/ 822221 h 877706"/>
              <a:gd name="connsiteX8" fmla="*/ 100 w 1250139"/>
              <a:gd name="connsiteY8" fmla="*/ 45632 h 877706"/>
              <a:gd name="connsiteX0" fmla="*/ 100 w 1250467"/>
              <a:gd name="connsiteY0" fmla="*/ 45700 h 877774"/>
              <a:gd name="connsiteX1" fmla="*/ 47726 w 1250467"/>
              <a:gd name="connsiteY1" fmla="*/ 3141 h 877774"/>
              <a:gd name="connsiteX2" fmla="*/ 1198663 w 1250467"/>
              <a:gd name="connsiteY2" fmla="*/ 456 h 877774"/>
              <a:gd name="connsiteX3" fmla="*/ 1247875 w 1250467"/>
              <a:gd name="connsiteY3" fmla="*/ 46003 h 877774"/>
              <a:gd name="connsiteX4" fmla="*/ 1247875 w 1250467"/>
              <a:gd name="connsiteY4" fmla="*/ 819909 h 877774"/>
              <a:gd name="connsiteX5" fmla="*/ 1204851 w 1250467"/>
              <a:gd name="connsiteY5" fmla="*/ 877296 h 877774"/>
              <a:gd name="connsiteX6" fmla="*/ 54631 w 1250467"/>
              <a:gd name="connsiteY6" fmla="*/ 877774 h 877774"/>
              <a:gd name="connsiteX7" fmla="*/ 100 w 1250467"/>
              <a:gd name="connsiteY7" fmla="*/ 822289 h 877774"/>
              <a:gd name="connsiteX8" fmla="*/ 100 w 1250467"/>
              <a:gd name="connsiteY8" fmla="*/ 45700 h 877774"/>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794 h 877868"/>
              <a:gd name="connsiteX1" fmla="*/ 47726 w 1250139"/>
              <a:gd name="connsiteY1" fmla="*/ 3235 h 877868"/>
              <a:gd name="connsiteX2" fmla="*/ 1198663 w 1250139"/>
              <a:gd name="connsiteY2" fmla="*/ 550 h 877868"/>
              <a:gd name="connsiteX3" fmla="*/ 1247875 w 1250139"/>
              <a:gd name="connsiteY3" fmla="*/ 46097 h 877868"/>
              <a:gd name="connsiteX4" fmla="*/ 1247875 w 1250139"/>
              <a:gd name="connsiteY4" fmla="*/ 820003 h 877868"/>
              <a:gd name="connsiteX5" fmla="*/ 1204851 w 1250139"/>
              <a:gd name="connsiteY5" fmla="*/ 877390 h 877868"/>
              <a:gd name="connsiteX6" fmla="*/ 54631 w 1250139"/>
              <a:gd name="connsiteY6" fmla="*/ 877868 h 877868"/>
              <a:gd name="connsiteX7" fmla="*/ 100 w 1250139"/>
              <a:gd name="connsiteY7" fmla="*/ 822383 h 877868"/>
              <a:gd name="connsiteX8" fmla="*/ 100 w 1250139"/>
              <a:gd name="connsiteY8" fmla="*/ 45794 h 877868"/>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856 h 877930"/>
              <a:gd name="connsiteX1" fmla="*/ 47726 w 1250139"/>
              <a:gd name="connsiteY1" fmla="*/ 3297 h 877930"/>
              <a:gd name="connsiteX2" fmla="*/ 1198663 w 1250139"/>
              <a:gd name="connsiteY2" fmla="*/ 612 h 877930"/>
              <a:gd name="connsiteX3" fmla="*/ 1247875 w 1250139"/>
              <a:gd name="connsiteY3" fmla="*/ 46159 h 877930"/>
              <a:gd name="connsiteX4" fmla="*/ 1247875 w 1250139"/>
              <a:gd name="connsiteY4" fmla="*/ 820065 h 877930"/>
              <a:gd name="connsiteX5" fmla="*/ 1204851 w 1250139"/>
              <a:gd name="connsiteY5" fmla="*/ 877452 h 877930"/>
              <a:gd name="connsiteX6" fmla="*/ 54631 w 1250139"/>
              <a:gd name="connsiteY6" fmla="*/ 877930 h 877930"/>
              <a:gd name="connsiteX7" fmla="*/ 100 w 1250139"/>
              <a:gd name="connsiteY7" fmla="*/ 822445 h 877930"/>
              <a:gd name="connsiteX8" fmla="*/ 100 w 1250139"/>
              <a:gd name="connsiteY8" fmla="*/ 45856 h 877930"/>
              <a:gd name="connsiteX0" fmla="*/ 100 w 1250139"/>
              <a:gd name="connsiteY0" fmla="*/ 45244 h 877318"/>
              <a:gd name="connsiteX1" fmla="*/ 47726 w 1250139"/>
              <a:gd name="connsiteY1" fmla="*/ 2685 h 877318"/>
              <a:gd name="connsiteX2" fmla="*/ 1198663 w 1250139"/>
              <a:gd name="connsiteY2" fmla="*/ 0 h 877318"/>
              <a:gd name="connsiteX3" fmla="*/ 1247875 w 1250139"/>
              <a:gd name="connsiteY3" fmla="*/ 45547 h 877318"/>
              <a:gd name="connsiteX4" fmla="*/ 1247875 w 1250139"/>
              <a:gd name="connsiteY4" fmla="*/ 819453 h 877318"/>
              <a:gd name="connsiteX5" fmla="*/ 1204851 w 1250139"/>
              <a:gd name="connsiteY5" fmla="*/ 876840 h 877318"/>
              <a:gd name="connsiteX6" fmla="*/ 54631 w 1250139"/>
              <a:gd name="connsiteY6" fmla="*/ 877318 h 877318"/>
              <a:gd name="connsiteX7" fmla="*/ 100 w 1250139"/>
              <a:gd name="connsiteY7" fmla="*/ 821833 h 877318"/>
              <a:gd name="connsiteX8" fmla="*/ 100 w 1250139"/>
              <a:gd name="connsiteY8" fmla="*/ 45244 h 877318"/>
              <a:gd name="connsiteX0" fmla="*/ 100 w 1250256"/>
              <a:gd name="connsiteY0" fmla="*/ 45244 h 877318"/>
              <a:gd name="connsiteX1" fmla="*/ 47726 w 1250256"/>
              <a:gd name="connsiteY1" fmla="*/ 2685 h 877318"/>
              <a:gd name="connsiteX2" fmla="*/ 1198663 w 1250256"/>
              <a:gd name="connsiteY2" fmla="*/ 0 h 877318"/>
              <a:gd name="connsiteX3" fmla="*/ 1250256 w 1250256"/>
              <a:gd name="connsiteY3" fmla="*/ 64597 h 877318"/>
              <a:gd name="connsiteX4" fmla="*/ 1247875 w 1250256"/>
              <a:gd name="connsiteY4" fmla="*/ 819453 h 877318"/>
              <a:gd name="connsiteX5" fmla="*/ 1204851 w 1250256"/>
              <a:gd name="connsiteY5" fmla="*/ 876840 h 877318"/>
              <a:gd name="connsiteX6" fmla="*/ 54631 w 1250256"/>
              <a:gd name="connsiteY6" fmla="*/ 877318 h 877318"/>
              <a:gd name="connsiteX7" fmla="*/ 100 w 1250256"/>
              <a:gd name="connsiteY7" fmla="*/ 821833 h 877318"/>
              <a:gd name="connsiteX8" fmla="*/ 100 w 1250256"/>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100 w 1250292"/>
              <a:gd name="connsiteY0" fmla="*/ 45244 h 877318"/>
              <a:gd name="connsiteX1" fmla="*/ 47726 w 1250292"/>
              <a:gd name="connsiteY1" fmla="*/ 2685 h 877318"/>
              <a:gd name="connsiteX2" fmla="*/ 1198663 w 1250292"/>
              <a:gd name="connsiteY2" fmla="*/ 0 h 877318"/>
              <a:gd name="connsiteX3" fmla="*/ 1250256 w 1250292"/>
              <a:gd name="connsiteY3" fmla="*/ 64597 h 877318"/>
              <a:gd name="connsiteX4" fmla="*/ 1247875 w 1250292"/>
              <a:gd name="connsiteY4" fmla="*/ 819453 h 877318"/>
              <a:gd name="connsiteX5" fmla="*/ 1204851 w 1250292"/>
              <a:gd name="connsiteY5" fmla="*/ 876840 h 877318"/>
              <a:gd name="connsiteX6" fmla="*/ 54631 w 1250292"/>
              <a:gd name="connsiteY6" fmla="*/ 877318 h 877318"/>
              <a:gd name="connsiteX7" fmla="*/ 100 w 1250292"/>
              <a:gd name="connsiteY7" fmla="*/ 821833 h 877318"/>
              <a:gd name="connsiteX8" fmla="*/ 100 w 1250292"/>
              <a:gd name="connsiteY8" fmla="*/ 45244 h 877318"/>
              <a:gd name="connsiteX0" fmla="*/ 0 w 1250192"/>
              <a:gd name="connsiteY0" fmla="*/ 45244 h 877318"/>
              <a:gd name="connsiteX1" fmla="*/ 47626 w 1250192"/>
              <a:gd name="connsiteY1" fmla="*/ 2685 h 877318"/>
              <a:gd name="connsiteX2" fmla="*/ 1198563 w 1250192"/>
              <a:gd name="connsiteY2" fmla="*/ 0 h 877318"/>
              <a:gd name="connsiteX3" fmla="*/ 1250156 w 1250192"/>
              <a:gd name="connsiteY3" fmla="*/ 64597 h 877318"/>
              <a:gd name="connsiteX4" fmla="*/ 1247775 w 1250192"/>
              <a:gd name="connsiteY4" fmla="*/ 819453 h 877318"/>
              <a:gd name="connsiteX5" fmla="*/ 1204751 w 1250192"/>
              <a:gd name="connsiteY5" fmla="*/ 876840 h 877318"/>
              <a:gd name="connsiteX6" fmla="*/ 54531 w 1250192"/>
              <a:gd name="connsiteY6" fmla="*/ 877318 h 877318"/>
              <a:gd name="connsiteX7" fmla="*/ 0 w 1250192"/>
              <a:gd name="connsiteY7" fmla="*/ 821833 h 877318"/>
              <a:gd name="connsiteX8" fmla="*/ 0 w 1250192"/>
              <a:gd name="connsiteY8" fmla="*/ 45244 h 877318"/>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42863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42863 h 874937"/>
              <a:gd name="connsiteX0" fmla="*/ 0 w 1250224"/>
              <a:gd name="connsiteY0" fmla="*/ 128018 h 874937"/>
              <a:gd name="connsiteX1" fmla="*/ 47626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224"/>
              <a:gd name="connsiteY0" fmla="*/ 128018 h 874937"/>
              <a:gd name="connsiteX1" fmla="*/ 145257 w 1250224"/>
              <a:gd name="connsiteY1" fmla="*/ 304 h 874937"/>
              <a:gd name="connsiteX2" fmla="*/ 1215231 w 1250224"/>
              <a:gd name="connsiteY2" fmla="*/ 0 h 874937"/>
              <a:gd name="connsiteX3" fmla="*/ 1250156 w 1250224"/>
              <a:gd name="connsiteY3" fmla="*/ 62216 h 874937"/>
              <a:gd name="connsiteX4" fmla="*/ 1247775 w 1250224"/>
              <a:gd name="connsiteY4" fmla="*/ 817072 h 874937"/>
              <a:gd name="connsiteX5" fmla="*/ 1204751 w 1250224"/>
              <a:gd name="connsiteY5" fmla="*/ 874459 h 874937"/>
              <a:gd name="connsiteX6" fmla="*/ 54531 w 1250224"/>
              <a:gd name="connsiteY6" fmla="*/ 874937 h 874937"/>
              <a:gd name="connsiteX7" fmla="*/ 0 w 1250224"/>
              <a:gd name="connsiteY7" fmla="*/ 819452 h 874937"/>
              <a:gd name="connsiteX8" fmla="*/ 0 w 1250224"/>
              <a:gd name="connsiteY8" fmla="*/ 128018 h 874937"/>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64518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66"/>
              <a:gd name="connsiteY0" fmla="*/ 130320 h 877239"/>
              <a:gd name="connsiteX1" fmla="*/ 145257 w 1250166"/>
              <a:gd name="connsiteY1" fmla="*/ 2606 h 877239"/>
              <a:gd name="connsiteX2" fmla="*/ 1112837 w 1250166"/>
              <a:gd name="connsiteY2" fmla="*/ 0 h 877239"/>
              <a:gd name="connsiteX3" fmla="*/ 1250156 w 1250166"/>
              <a:gd name="connsiteY3" fmla="*/ 128960 h 877239"/>
              <a:gd name="connsiteX4" fmla="*/ 1247775 w 1250166"/>
              <a:gd name="connsiteY4" fmla="*/ 819374 h 877239"/>
              <a:gd name="connsiteX5" fmla="*/ 1204751 w 1250166"/>
              <a:gd name="connsiteY5" fmla="*/ 876761 h 877239"/>
              <a:gd name="connsiteX6" fmla="*/ 54531 w 1250166"/>
              <a:gd name="connsiteY6" fmla="*/ 877239 h 877239"/>
              <a:gd name="connsiteX7" fmla="*/ 0 w 1250166"/>
              <a:gd name="connsiteY7" fmla="*/ 821754 h 877239"/>
              <a:gd name="connsiteX8" fmla="*/ 0 w 1250166"/>
              <a:gd name="connsiteY8" fmla="*/ 130320 h 877239"/>
              <a:gd name="connsiteX0" fmla="*/ 0 w 1250156"/>
              <a:gd name="connsiteY0" fmla="*/ 130320 h 877239"/>
              <a:gd name="connsiteX1" fmla="*/ 145257 w 1250156"/>
              <a:gd name="connsiteY1" fmla="*/ 2606 h 877239"/>
              <a:gd name="connsiteX2" fmla="*/ 1112837 w 1250156"/>
              <a:gd name="connsiteY2" fmla="*/ 0 h 877239"/>
              <a:gd name="connsiteX3" fmla="*/ 1250156 w 1250156"/>
              <a:gd name="connsiteY3" fmla="*/ 128960 h 877239"/>
              <a:gd name="connsiteX4" fmla="*/ 1247775 w 1250156"/>
              <a:gd name="connsiteY4" fmla="*/ 819374 h 877239"/>
              <a:gd name="connsiteX5" fmla="*/ 1204751 w 1250156"/>
              <a:gd name="connsiteY5" fmla="*/ 876761 h 877239"/>
              <a:gd name="connsiteX6" fmla="*/ 54531 w 1250156"/>
              <a:gd name="connsiteY6" fmla="*/ 877239 h 877239"/>
              <a:gd name="connsiteX7" fmla="*/ 0 w 1250156"/>
              <a:gd name="connsiteY7" fmla="*/ 821754 h 877239"/>
              <a:gd name="connsiteX8" fmla="*/ 0 w 1250156"/>
              <a:gd name="connsiteY8" fmla="*/ 130320 h 877239"/>
              <a:gd name="connsiteX0" fmla="*/ 0 w 1250156"/>
              <a:gd name="connsiteY0" fmla="*/ 127714 h 874633"/>
              <a:gd name="connsiteX1" fmla="*/ 145257 w 1250156"/>
              <a:gd name="connsiteY1" fmla="*/ 0 h 874633"/>
              <a:gd name="connsiteX2" fmla="*/ 1112837 w 1250156"/>
              <a:gd name="connsiteY2" fmla="*/ 1997 h 874633"/>
              <a:gd name="connsiteX3" fmla="*/ 1250156 w 1250156"/>
              <a:gd name="connsiteY3" fmla="*/ 126354 h 874633"/>
              <a:gd name="connsiteX4" fmla="*/ 1247775 w 1250156"/>
              <a:gd name="connsiteY4" fmla="*/ 816768 h 874633"/>
              <a:gd name="connsiteX5" fmla="*/ 1204751 w 1250156"/>
              <a:gd name="connsiteY5" fmla="*/ 874155 h 874633"/>
              <a:gd name="connsiteX6" fmla="*/ 54531 w 1250156"/>
              <a:gd name="connsiteY6" fmla="*/ 874633 h 874633"/>
              <a:gd name="connsiteX7" fmla="*/ 0 w 1250156"/>
              <a:gd name="connsiteY7" fmla="*/ 819148 h 874633"/>
              <a:gd name="connsiteX8" fmla="*/ 0 w 1250156"/>
              <a:gd name="connsiteY8" fmla="*/ 127714 h 874633"/>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817072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204751 w 1250156"/>
              <a:gd name="connsiteY5" fmla="*/ 874459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4937"/>
              <a:gd name="connsiteX1" fmla="*/ 145257 w 1250156"/>
              <a:gd name="connsiteY1" fmla="*/ 304 h 874937"/>
              <a:gd name="connsiteX2" fmla="*/ 1110456 w 1250156"/>
              <a:gd name="connsiteY2" fmla="*/ 0 h 874937"/>
              <a:gd name="connsiteX3" fmla="*/ 1250156 w 1250156"/>
              <a:gd name="connsiteY3" fmla="*/ 126658 h 874937"/>
              <a:gd name="connsiteX4" fmla="*/ 1247775 w 1250156"/>
              <a:gd name="connsiteY4" fmla="*/ 759534 h 874937"/>
              <a:gd name="connsiteX5" fmla="*/ 1128551 w 1250156"/>
              <a:gd name="connsiteY5" fmla="*/ 872156 h 874937"/>
              <a:gd name="connsiteX6" fmla="*/ 54531 w 1250156"/>
              <a:gd name="connsiteY6" fmla="*/ 874937 h 874937"/>
              <a:gd name="connsiteX7" fmla="*/ 0 w 1250156"/>
              <a:gd name="connsiteY7" fmla="*/ 819452 h 874937"/>
              <a:gd name="connsiteX8" fmla="*/ 0 w 1250156"/>
              <a:gd name="connsiteY8" fmla="*/ 128018 h 874937"/>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819452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 name="connsiteX0" fmla="*/ 0 w 1250156"/>
              <a:gd name="connsiteY0" fmla="*/ 128018 h 877239"/>
              <a:gd name="connsiteX1" fmla="*/ 145257 w 1250156"/>
              <a:gd name="connsiteY1" fmla="*/ 304 h 877239"/>
              <a:gd name="connsiteX2" fmla="*/ 1110456 w 1250156"/>
              <a:gd name="connsiteY2" fmla="*/ 0 h 877239"/>
              <a:gd name="connsiteX3" fmla="*/ 1250156 w 1250156"/>
              <a:gd name="connsiteY3" fmla="*/ 126658 h 877239"/>
              <a:gd name="connsiteX4" fmla="*/ 1247775 w 1250156"/>
              <a:gd name="connsiteY4" fmla="*/ 759534 h 877239"/>
              <a:gd name="connsiteX5" fmla="*/ 1128551 w 1250156"/>
              <a:gd name="connsiteY5" fmla="*/ 872156 h 877239"/>
              <a:gd name="connsiteX6" fmla="*/ 125969 w 1250156"/>
              <a:gd name="connsiteY6" fmla="*/ 877239 h 877239"/>
              <a:gd name="connsiteX7" fmla="*/ 0 w 1250156"/>
              <a:gd name="connsiteY7" fmla="*/ 761914 h 877239"/>
              <a:gd name="connsiteX8" fmla="*/ 0 w 1250156"/>
              <a:gd name="connsiteY8" fmla="*/ 128018 h 8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6" h="877239">
                <a:moveTo>
                  <a:pt x="0" y="128018"/>
                </a:moveTo>
                <a:cubicBezTo>
                  <a:pt x="5557" y="90019"/>
                  <a:pt x="39689" y="11711"/>
                  <a:pt x="145257" y="304"/>
                </a:cubicBezTo>
                <a:lnTo>
                  <a:pt x="1110456" y="0"/>
                </a:lnTo>
                <a:cubicBezTo>
                  <a:pt x="1131093" y="5717"/>
                  <a:pt x="1225286" y="11605"/>
                  <a:pt x="1250156" y="126658"/>
                </a:cubicBezTo>
                <a:cubicBezTo>
                  <a:pt x="1248833" y="265616"/>
                  <a:pt x="1247008" y="621779"/>
                  <a:pt x="1247775" y="759534"/>
                </a:cubicBezTo>
                <a:cubicBezTo>
                  <a:pt x="1237694" y="807405"/>
                  <a:pt x="1210346" y="863705"/>
                  <a:pt x="1128551" y="872156"/>
                </a:cubicBezTo>
                <a:lnTo>
                  <a:pt x="125969" y="877239"/>
                </a:lnTo>
                <a:cubicBezTo>
                  <a:pt x="81598" y="875412"/>
                  <a:pt x="18177" y="828980"/>
                  <a:pt x="0" y="761914"/>
                </a:cubicBezTo>
                <a:lnTo>
                  <a:pt x="0" y="128018"/>
                </a:lnTo>
                <a:close/>
              </a:path>
            </a:pathLst>
          </a:custGeom>
          <a:solidFill>
            <a:srgbClr val="FBD5D6"/>
          </a:solidFill>
          <a:effectLst>
            <a:outerShdw blurRad="76200" dir="13500000" sy="23000" kx="1200000" algn="br" rotWithShape="0">
              <a:prstClr val="black">
                <a:alpha val="20000"/>
              </a:prstClr>
            </a:outerShdw>
          </a:effectLst>
        </p:spPr>
        <p:txBody>
          <a:bodyPr anchor="ctr"/>
          <a:lstStyle>
            <a:lvl1pPr marL="117475" indent="-117475" algn="ctr">
              <a:defRPr sz="1200"/>
            </a:lvl1pPr>
          </a:lstStyle>
          <a:p>
            <a:endParaRPr lang="en-US" dirty="0"/>
          </a:p>
        </p:txBody>
      </p:sp>
      <p:sp>
        <p:nvSpPr>
          <p:cNvPr id="23" name="Text Placeholder 5"/>
          <p:cNvSpPr>
            <a:spLocks noGrp="1"/>
          </p:cNvSpPr>
          <p:nvPr>
            <p:ph type="body" sz="quarter" idx="46" hasCustomPrompt="1"/>
          </p:nvPr>
        </p:nvSpPr>
        <p:spPr>
          <a:xfrm>
            <a:off x="4866920" y="3348934"/>
            <a:ext cx="1719072" cy="197054"/>
          </a:xfrm>
          <a:prstGeom prst="rect">
            <a:avLst/>
          </a:prstGeom>
          <a:solidFill>
            <a:srgbClr val="EB2429"/>
          </a:solidFill>
        </p:spPr>
        <p:txBody>
          <a:bodyPr anchor="ctr"/>
          <a:lstStyle>
            <a:lvl1pPr marL="0" indent="0" algn="r">
              <a:buNone/>
              <a:defRPr sz="1400">
                <a:solidFill>
                  <a:schemeClr val="bg1"/>
                </a:solidFill>
              </a:defRPr>
            </a:lvl1pPr>
            <a:lvl5pPr marL="1828800" indent="0" algn="l">
              <a:buFont typeface="Arial" panose="020B0604020202020204" pitchFamily="34" charset="0"/>
              <a:buNone/>
              <a:tabLst>
                <a:tab pos="112713" algn="l"/>
              </a:tabLst>
              <a:defRPr sz="1400" baseline="0"/>
            </a:lvl5pPr>
          </a:lstStyle>
          <a:p>
            <a:pPr lvl="0"/>
            <a:r>
              <a:rPr lang="en-US" dirty="0"/>
              <a:t>01 FEB</a:t>
            </a:r>
          </a:p>
        </p:txBody>
      </p:sp>
      <p:sp>
        <p:nvSpPr>
          <p:cNvPr id="24" name="Text Placeholder 5"/>
          <p:cNvSpPr>
            <a:spLocks noGrp="1"/>
          </p:cNvSpPr>
          <p:nvPr>
            <p:ph type="body" sz="quarter" idx="47" hasCustomPrompt="1"/>
          </p:nvPr>
        </p:nvSpPr>
        <p:spPr>
          <a:xfrm>
            <a:off x="7022592" y="3351380"/>
            <a:ext cx="1719072" cy="197054"/>
          </a:xfrm>
          <a:prstGeom prst="rect">
            <a:avLst/>
          </a:prstGeom>
          <a:solidFill>
            <a:srgbClr val="EB2429"/>
          </a:solidFill>
        </p:spPr>
        <p:txBody>
          <a:bodyPr anchor="ctr"/>
          <a:lstStyle>
            <a:lvl1pPr marL="0" indent="0" algn="r">
              <a:buNone/>
              <a:defRPr sz="1400">
                <a:solidFill>
                  <a:schemeClr val="bg1"/>
                </a:solidFill>
              </a:defRPr>
            </a:lvl1pPr>
            <a:lvl5pPr marL="1828800" indent="0" algn="l">
              <a:buFont typeface="Arial" panose="020B0604020202020204" pitchFamily="34" charset="0"/>
              <a:buNone/>
              <a:tabLst>
                <a:tab pos="112713" algn="l"/>
              </a:tabLst>
              <a:defRPr sz="1400" baseline="0"/>
            </a:lvl5pPr>
          </a:lstStyle>
          <a:p>
            <a:pPr lvl="0"/>
            <a:r>
              <a:rPr lang="en-US" dirty="0"/>
              <a:t>01 MAR</a:t>
            </a:r>
          </a:p>
        </p:txBody>
      </p:sp>
      <p:sp>
        <p:nvSpPr>
          <p:cNvPr id="25"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95082387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400"/>
                                        <p:tgtEl>
                                          <p:spTgt spid="5"/>
                                        </p:tgtEl>
                                      </p:cBhvr>
                                    </p:animEffect>
                                  </p:childTnLst>
                                </p:cTn>
                              </p:par>
                              <p:par>
                                <p:cTn id="8" presetID="22" presetClass="entr" presetSubtype="4" fill="hold" grpId="0" nodeType="withEffect">
                                  <p:stCondLst>
                                    <p:cond delay="75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750"/>
                                        <p:tgtEl>
                                          <p:spTgt spid="22"/>
                                        </p:tgtEl>
                                      </p:cBhvr>
                                    </p:animEffect>
                                  </p:childTnLst>
                                </p:cTn>
                              </p:par>
                            </p:childTnLst>
                          </p:cTn>
                        </p:par>
                        <p:par>
                          <p:cTn id="14" fill="hold">
                            <p:stCondLst>
                              <p:cond delay="1750"/>
                            </p:stCondLst>
                            <p:childTnLst>
                              <p:par>
                                <p:cTn id="15" presetID="22" presetClass="entr" presetSubtype="2" fill="hold" nodeType="after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par>
                          <p:cTn id="18" fill="hold">
                            <p:stCondLst>
                              <p:cond delay="2750"/>
                            </p:stCondLst>
                            <p:childTnLst>
                              <p:par>
                                <p:cTn id="19" presetID="22" presetClass="entr" presetSubtype="4" fill="hold" grpId="0" nodeType="afterEffect">
                                  <p:stCondLst>
                                    <p:cond delay="25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down)">
                                      <p:cBhvr>
                                        <p:cTn id="21" dur="750"/>
                                        <p:tgtEl>
                                          <p:spTgt spid="12">
                                            <p:txEl>
                                              <p:pRg st="0" end="0"/>
                                            </p:txEl>
                                          </p:spTgt>
                                        </p:tgtEl>
                                      </p:cBhvr>
                                    </p:animEffect>
                                  </p:childTnLst>
                                </p:cTn>
                              </p:par>
                            </p:childTnLst>
                          </p:cTn>
                        </p:par>
                        <p:par>
                          <p:cTn id="22" fill="hold">
                            <p:stCondLst>
                              <p:cond delay="3750"/>
                            </p:stCondLst>
                            <p:childTnLst>
                              <p:par>
                                <p:cTn id="23" presetID="22" presetClass="entr" presetSubtype="1" fill="hold" grpId="0" nodeType="afterEffect">
                                  <p:stCondLst>
                                    <p:cond delay="50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par>
                                <p:cTn id="26" presetID="22" presetClass="entr" presetSubtype="4" fill="hold" grpId="0" nodeType="withEffect">
                                  <p:stCondLst>
                                    <p:cond delay="500"/>
                                  </p:stCondLst>
                                  <p:childTnLst>
                                    <p:set>
                                      <p:cBhvr>
                                        <p:cTn id="27" dur="1" fill="hold">
                                          <p:stCondLst>
                                            <p:cond delay="0"/>
                                          </p:stCondLst>
                                        </p:cTn>
                                        <p:tgtEl>
                                          <p:spTgt spid="14">
                                            <p:bg/>
                                          </p:spTgt>
                                        </p:tgtEl>
                                        <p:attrNameLst>
                                          <p:attrName>style.visibility</p:attrName>
                                        </p:attrNameLst>
                                      </p:cBhvr>
                                      <p:to>
                                        <p:strVal val="visible"/>
                                      </p:to>
                                    </p:set>
                                    <p:animEffect transition="in" filter="wipe(down)">
                                      <p:cBhvr>
                                        <p:cTn id="28" dur="500"/>
                                        <p:tgtEl>
                                          <p:spTgt spid="14">
                                            <p:bg/>
                                          </p:spTgt>
                                        </p:tgtEl>
                                      </p:cBhvr>
                                    </p:animEffect>
                                  </p:childTnLst>
                                </p:cTn>
                              </p:par>
                              <p:par>
                                <p:cTn id="29" presetID="22" presetClass="entr" presetSubtype="4" fill="hold" grpId="0" nodeType="withEffect">
                                  <p:stCondLst>
                                    <p:cond delay="50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wipe(down)">
                                      <p:cBhvr>
                                        <p:cTn id="31" dur="500"/>
                                        <p:tgtEl>
                                          <p:spTgt spid="14">
                                            <p:txEl>
                                              <p:pRg st="0" end="0"/>
                                            </p:txEl>
                                          </p:spTgt>
                                        </p:tgtEl>
                                      </p:cBhvr>
                                    </p:animEffect>
                                  </p:childTnLst>
                                </p:cTn>
                              </p:par>
                            </p:childTnLst>
                          </p:cTn>
                        </p:par>
                        <p:par>
                          <p:cTn id="32" fill="hold">
                            <p:stCondLst>
                              <p:cond delay="4750"/>
                            </p:stCondLst>
                            <p:childTnLst>
                              <p:par>
                                <p:cTn id="33" presetID="22" presetClass="entr" presetSubtype="1" fill="hold" grpId="0" nodeType="after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wipe(up)">
                                      <p:cBhvr>
                                        <p:cTn id="35" dur="750"/>
                                        <p:tgtEl>
                                          <p:spTgt spid="15">
                                            <p:txEl>
                                              <p:pRg st="0" end="0"/>
                                            </p:txEl>
                                          </p:spTgt>
                                        </p:tgtEl>
                                      </p:cBhvr>
                                    </p:animEffect>
                                  </p:childTnLst>
                                </p:cTn>
                              </p:par>
                            </p:childTnLst>
                          </p:cTn>
                        </p:par>
                        <p:par>
                          <p:cTn id="36" fill="hold">
                            <p:stCondLst>
                              <p:cond delay="5500"/>
                            </p:stCondLst>
                            <p:childTnLst>
                              <p:par>
                                <p:cTn id="37" presetID="22" presetClass="entr" presetSubtype="1" fill="hold" grpId="0" nodeType="afterEffect">
                                  <p:stCondLst>
                                    <p:cond delay="50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4" fill="hold" grpId="0" nodeType="withEffect">
                                  <p:stCondLst>
                                    <p:cond delay="500"/>
                                  </p:stCondLst>
                                  <p:childTnLst>
                                    <p:set>
                                      <p:cBhvr>
                                        <p:cTn id="41" dur="1" fill="hold">
                                          <p:stCondLst>
                                            <p:cond delay="0"/>
                                          </p:stCondLst>
                                        </p:cTn>
                                        <p:tgtEl>
                                          <p:spTgt spid="23">
                                            <p:bg/>
                                          </p:spTgt>
                                        </p:tgtEl>
                                        <p:attrNameLst>
                                          <p:attrName>style.visibility</p:attrName>
                                        </p:attrNameLst>
                                      </p:cBhvr>
                                      <p:to>
                                        <p:strVal val="visible"/>
                                      </p:to>
                                    </p:set>
                                    <p:animEffect transition="in" filter="wipe(down)">
                                      <p:cBhvr>
                                        <p:cTn id="42" dur="500"/>
                                        <p:tgtEl>
                                          <p:spTgt spid="23">
                                            <p:bg/>
                                          </p:spTgt>
                                        </p:tgtEl>
                                      </p:cBhvr>
                                    </p:animEffect>
                                  </p:childTnLst>
                                </p:cTn>
                              </p:par>
                              <p:par>
                                <p:cTn id="43" presetID="22" presetClass="entr" presetSubtype="4" fill="hold" grpId="0" nodeType="withEffect">
                                  <p:stCondLst>
                                    <p:cond delay="500"/>
                                  </p:stCondLst>
                                  <p:childTnLst>
                                    <p:set>
                                      <p:cBhvr>
                                        <p:cTn id="44" dur="1" fill="hold">
                                          <p:stCondLst>
                                            <p:cond delay="0"/>
                                          </p:stCondLst>
                                        </p:cTn>
                                        <p:tgtEl>
                                          <p:spTgt spid="23">
                                            <p:txEl>
                                              <p:pRg st="0" end="0"/>
                                            </p:txEl>
                                          </p:spTgt>
                                        </p:tgtEl>
                                        <p:attrNameLst>
                                          <p:attrName>style.visibility</p:attrName>
                                        </p:attrNameLst>
                                      </p:cBhvr>
                                      <p:to>
                                        <p:strVal val="visible"/>
                                      </p:to>
                                    </p:set>
                                    <p:animEffect transition="in" filter="wipe(down)">
                                      <p:cBhvr>
                                        <p:cTn id="45" dur="500"/>
                                        <p:tgtEl>
                                          <p:spTgt spid="23">
                                            <p:txEl>
                                              <p:pRg st="0" end="0"/>
                                            </p:txEl>
                                          </p:spTgt>
                                        </p:tgtEl>
                                      </p:cBhvr>
                                    </p:animEffect>
                                  </p:childTnLst>
                                </p:cTn>
                              </p:par>
                            </p:childTnLst>
                          </p:cTn>
                        </p:par>
                        <p:par>
                          <p:cTn id="46" fill="hold">
                            <p:stCondLst>
                              <p:cond delay="6500"/>
                            </p:stCondLst>
                            <p:childTnLst>
                              <p:par>
                                <p:cTn id="47" presetID="22" presetClass="entr" presetSubtype="1" fill="hold" grpId="0" nodeType="afterEffect">
                                  <p:stCondLst>
                                    <p:cond delay="0"/>
                                  </p:stCondLst>
                                  <p:childTnLst>
                                    <p:set>
                                      <p:cBhvr>
                                        <p:cTn id="48" dur="1" fill="hold">
                                          <p:stCondLst>
                                            <p:cond delay="0"/>
                                          </p:stCondLst>
                                        </p:cTn>
                                        <p:tgtEl>
                                          <p:spTgt spid="18">
                                            <p:txEl>
                                              <p:pRg st="0" end="0"/>
                                            </p:txEl>
                                          </p:spTgt>
                                        </p:tgtEl>
                                        <p:attrNameLst>
                                          <p:attrName>style.visibility</p:attrName>
                                        </p:attrNameLst>
                                      </p:cBhvr>
                                      <p:to>
                                        <p:strVal val="visible"/>
                                      </p:to>
                                    </p:set>
                                    <p:animEffect transition="in" filter="wipe(up)">
                                      <p:cBhvr>
                                        <p:cTn id="49" dur="750"/>
                                        <p:tgtEl>
                                          <p:spTgt spid="18">
                                            <p:txEl>
                                              <p:pRg st="0" end="0"/>
                                            </p:txEl>
                                          </p:spTgt>
                                        </p:tgtEl>
                                      </p:cBhvr>
                                    </p:animEffect>
                                  </p:childTnLst>
                                </p:cTn>
                              </p:par>
                            </p:childTnLst>
                          </p:cTn>
                        </p:par>
                        <p:par>
                          <p:cTn id="50" fill="hold">
                            <p:stCondLst>
                              <p:cond delay="7250"/>
                            </p:stCondLst>
                            <p:childTnLst>
                              <p:par>
                                <p:cTn id="51" presetID="22" presetClass="entr" presetSubtype="1" fill="hold" grpId="0" nodeType="afterEffect">
                                  <p:stCondLst>
                                    <p:cond delay="500"/>
                                  </p:stCondLst>
                                  <p:childTnLst>
                                    <p:set>
                                      <p:cBhvr>
                                        <p:cTn id="52" dur="1" fill="hold">
                                          <p:stCondLst>
                                            <p:cond delay="0"/>
                                          </p:stCondLst>
                                        </p:cTn>
                                        <p:tgtEl>
                                          <p:spTgt spid="21"/>
                                        </p:tgtEl>
                                        <p:attrNameLst>
                                          <p:attrName>style.visibility</p:attrName>
                                        </p:attrNameLst>
                                      </p:cBhvr>
                                      <p:to>
                                        <p:strVal val="visible"/>
                                      </p:to>
                                    </p:set>
                                    <p:animEffect transition="in" filter="wipe(up)">
                                      <p:cBhvr>
                                        <p:cTn id="53" dur="500"/>
                                        <p:tgtEl>
                                          <p:spTgt spid="21"/>
                                        </p:tgtEl>
                                      </p:cBhvr>
                                    </p:animEffect>
                                  </p:childTnLst>
                                </p:cTn>
                              </p:par>
                              <p:par>
                                <p:cTn id="54" presetID="22" presetClass="entr" presetSubtype="4" fill="hold" grpId="0" nodeType="withEffect">
                                  <p:stCondLst>
                                    <p:cond delay="500"/>
                                  </p:stCondLst>
                                  <p:childTnLst>
                                    <p:set>
                                      <p:cBhvr>
                                        <p:cTn id="55" dur="1" fill="hold">
                                          <p:stCondLst>
                                            <p:cond delay="0"/>
                                          </p:stCondLst>
                                        </p:cTn>
                                        <p:tgtEl>
                                          <p:spTgt spid="24">
                                            <p:bg/>
                                          </p:spTgt>
                                        </p:tgtEl>
                                        <p:attrNameLst>
                                          <p:attrName>style.visibility</p:attrName>
                                        </p:attrNameLst>
                                      </p:cBhvr>
                                      <p:to>
                                        <p:strVal val="visible"/>
                                      </p:to>
                                    </p:set>
                                    <p:animEffect transition="in" filter="wipe(down)">
                                      <p:cBhvr>
                                        <p:cTn id="56" dur="500"/>
                                        <p:tgtEl>
                                          <p:spTgt spid="24">
                                            <p:bg/>
                                          </p:spTgt>
                                        </p:tgtEl>
                                      </p:cBhvr>
                                    </p:animEffect>
                                  </p:childTnLst>
                                </p:cTn>
                              </p:par>
                              <p:par>
                                <p:cTn id="57" presetID="22" presetClass="entr" presetSubtype="4" fill="hold" grpId="0" nodeType="withEffect">
                                  <p:stCondLst>
                                    <p:cond delay="500"/>
                                  </p:stCondLst>
                                  <p:childTnLst>
                                    <p:set>
                                      <p:cBhvr>
                                        <p:cTn id="58" dur="1" fill="hold">
                                          <p:stCondLst>
                                            <p:cond delay="0"/>
                                          </p:stCondLst>
                                        </p:cTn>
                                        <p:tgtEl>
                                          <p:spTgt spid="24">
                                            <p:txEl>
                                              <p:pRg st="0" end="0"/>
                                            </p:txEl>
                                          </p:spTgt>
                                        </p:tgtEl>
                                        <p:attrNameLst>
                                          <p:attrName>style.visibility</p:attrName>
                                        </p:attrNameLst>
                                      </p:cBhvr>
                                      <p:to>
                                        <p:strVal val="visible"/>
                                      </p:to>
                                    </p:set>
                                    <p:animEffect transition="in" filter="wipe(down)">
                                      <p:cBhvr>
                                        <p:cTn id="59" dur="500"/>
                                        <p:tgtEl>
                                          <p:spTgt spid="24">
                                            <p:txEl>
                                              <p:pRg st="0" end="0"/>
                                            </p:txEl>
                                          </p:spTgt>
                                        </p:tgtEl>
                                      </p:cBhvr>
                                    </p:animEffect>
                                  </p:childTnLst>
                                </p:cTn>
                              </p:par>
                            </p:childTnLst>
                          </p:cTn>
                        </p:par>
                        <p:par>
                          <p:cTn id="60" fill="hold">
                            <p:stCondLst>
                              <p:cond delay="8250"/>
                            </p:stCondLst>
                            <p:childTnLst>
                              <p:par>
                                <p:cTn id="61" presetID="22" presetClass="entr" presetSubtype="1" fill="hold" grpId="0" nodeType="afterEffect">
                                  <p:stCondLst>
                                    <p:cond delay="0"/>
                                  </p:stCondLst>
                                  <p:childTnLst>
                                    <p:set>
                                      <p:cBhvr>
                                        <p:cTn id="62" dur="1" fill="hold">
                                          <p:stCondLst>
                                            <p:cond delay="0"/>
                                          </p:stCondLst>
                                        </p:cTn>
                                        <p:tgtEl>
                                          <p:spTgt spid="20">
                                            <p:txEl>
                                              <p:pRg st="0" end="0"/>
                                            </p:txEl>
                                          </p:spTgt>
                                        </p:tgtEl>
                                        <p:attrNameLst>
                                          <p:attrName>style.visibility</p:attrName>
                                        </p:attrNameLst>
                                      </p:cBhvr>
                                      <p:to>
                                        <p:strVal val="visible"/>
                                      </p:to>
                                    </p:set>
                                    <p:animEffect transition="in" filter="wipe(up)">
                                      <p:cBhvr>
                                        <p:cTn id="63" dur="75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animBg="1"/>
      <p:bldP spid="5" grpId="0" animBg="1"/>
      <p:bldP spid="12" grpId="0" build="p">
        <p:tmplLst>
          <p:tmpl lvl="1">
            <p:tnLst>
              <p:par>
                <p:cTn presetID="22" presetClass="entr" presetSubtype="4"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wipe(down)">
                      <p:cBhvr>
                        <p:cTn dur="750"/>
                        <p:tgtEl>
                          <p:spTgt spid="12"/>
                        </p:tgtEl>
                      </p:cBhvr>
                    </p:animEffect>
                  </p:childTnLst>
                </p:cTn>
              </p:par>
            </p:tnLst>
          </p:tmpl>
        </p:tmplLst>
      </p:bldP>
      <p:bldP spid="14" grpId="0" build="p" animBg="1">
        <p:tmplLst>
          <p:tmpl>
            <p:tnLst>
              <p:par>
                <p:cTn presetID="22" presetClass="entr" presetSubtype="4"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wipe(down)">
                      <p:cBhvr>
                        <p:cTn dur="500"/>
                        <p:tgtEl>
                          <p:spTgt spid="14"/>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wipe(down)">
                      <p:cBhvr>
                        <p:cTn dur="500"/>
                        <p:tgtEl>
                          <p:spTgt spid="14"/>
                        </p:tgtEl>
                      </p:cBhvr>
                    </p:animEffect>
                  </p:childTnLst>
                </p:cTn>
              </p:par>
            </p:tnLst>
          </p:tmpl>
        </p:tmplLst>
      </p:bldP>
      <p:bldP spid="15" grpId="0" build="p">
        <p:tmplLst>
          <p:tmpl lvl="1">
            <p:tnLst>
              <p:par>
                <p:cTn presetID="22" presetClass="entr" presetSubtype="1"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up)">
                      <p:cBhvr>
                        <p:cTn dur="750"/>
                        <p:tgtEl>
                          <p:spTgt spid="15"/>
                        </p:tgtEl>
                      </p:cBhvr>
                    </p:animEffect>
                  </p:childTnLst>
                </p:cTn>
              </p:par>
            </p:tnLst>
          </p:tmpl>
        </p:tmplLst>
      </p:bldP>
      <p:bldP spid="16" grpId="0" animBg="1"/>
      <p:bldP spid="18" grpId="0" build="p">
        <p:tmplLst>
          <p:tmpl lvl="1">
            <p:tnLst>
              <p:par>
                <p:cTn presetID="22" presetClass="entr" presetSubtype="1"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up)">
                      <p:cBhvr>
                        <p:cTn dur="750"/>
                        <p:tgtEl>
                          <p:spTgt spid="18"/>
                        </p:tgtEl>
                      </p:cBhvr>
                    </p:animEffect>
                  </p:childTnLst>
                </p:cTn>
              </p:par>
            </p:tnLst>
          </p:tmpl>
        </p:tmplLst>
      </p:bldP>
      <p:bldP spid="19" grpId="0" animBg="1"/>
      <p:bldP spid="20" grpId="0" build="p">
        <p:tmplLst>
          <p:tmpl lvl="1">
            <p:tnLst>
              <p:par>
                <p:cTn presetID="22" presetClass="entr" presetSubtype="1"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up)">
                      <p:cBhvr>
                        <p:cTn dur="750"/>
                        <p:tgtEl>
                          <p:spTgt spid="20"/>
                        </p:tgtEl>
                      </p:cBhvr>
                    </p:animEffect>
                  </p:childTnLst>
                </p:cTn>
              </p:par>
            </p:tnLst>
          </p:tmpl>
        </p:tmplLst>
      </p:bldP>
      <p:bldP spid="21" grpId="0" animBg="1"/>
      <p:bldP spid="23" grpId="0" build="p" animBg="1">
        <p:tmplLst>
          <p:tmpl>
            <p:tnLst>
              <p:par>
                <p:cTn presetID="22" presetClass="entr" presetSubtype="4"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Effect transition="in" filter="wipe(down)">
                      <p:cBhvr>
                        <p:cTn dur="500"/>
                        <p:tgtEl>
                          <p:spTgt spid="23"/>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Effect transition="in" filter="wipe(down)">
                      <p:cBhvr>
                        <p:cTn dur="500"/>
                        <p:tgtEl>
                          <p:spTgt spid="23"/>
                        </p:tgtEl>
                      </p:cBhvr>
                    </p:animEffect>
                  </p:childTnLst>
                </p:cTn>
              </p:par>
            </p:tnLst>
          </p:tmpl>
        </p:tmplLst>
      </p:bldP>
      <p:bldP spid="24" grpId="0" build="p" animBg="1">
        <p:tmplLst>
          <p:tmpl>
            <p:tnLst>
              <p:par>
                <p:cTn presetID="22" presetClass="entr" presetSubtype="4"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Effect transition="in" filter="wipe(down)">
                      <p:cBhvr>
                        <p:cTn dur="500"/>
                        <p:tgtEl>
                          <p:spTgt spid="24"/>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Effect transition="in" filter="wipe(down)">
                      <p:cBhvr>
                        <p:cTn dur="500"/>
                        <p:tgtEl>
                          <p:spTgt spid="24"/>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ur Vision Pic">
    <p:spTree>
      <p:nvGrpSpPr>
        <p:cNvPr id="1" name=""/>
        <p:cNvGrpSpPr/>
        <p:nvPr/>
      </p:nvGrpSpPr>
      <p:grpSpPr>
        <a:xfrm>
          <a:off x="0" y="0"/>
          <a:ext cx="0" cy="0"/>
          <a:chOff x="0" y="0"/>
          <a:chExt cx="0" cy="0"/>
        </a:xfrm>
      </p:grpSpPr>
      <p:sp>
        <p:nvSpPr>
          <p:cNvPr id="10" name="Rectangle 9"/>
          <p:cNvSpPr/>
          <p:nvPr userDrawn="1"/>
        </p:nvSpPr>
        <p:spPr>
          <a:xfrm>
            <a:off x="1" y="0"/>
            <a:ext cx="6297304" cy="685800"/>
          </a:xfrm>
          <a:custGeom>
            <a:avLst/>
            <a:gdLst>
              <a:gd name="connsiteX0" fmla="*/ 0 w 6324600"/>
              <a:gd name="connsiteY0" fmla="*/ 0 h 685800"/>
              <a:gd name="connsiteX1" fmla="*/ 6324600 w 6324600"/>
              <a:gd name="connsiteY1" fmla="*/ 0 h 685800"/>
              <a:gd name="connsiteX2" fmla="*/ 6324600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5642212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6092588 w 6324600"/>
              <a:gd name="connsiteY2" fmla="*/ 685800 h 685800"/>
              <a:gd name="connsiteX3" fmla="*/ 0 w 6324600"/>
              <a:gd name="connsiteY3" fmla="*/ 685800 h 685800"/>
              <a:gd name="connsiteX4" fmla="*/ 0 w 6324600"/>
              <a:gd name="connsiteY4" fmla="*/ 0 h 685800"/>
              <a:gd name="connsiteX0" fmla="*/ 0 w 6297304"/>
              <a:gd name="connsiteY0" fmla="*/ 0 h 685800"/>
              <a:gd name="connsiteX1" fmla="*/ 6297304 w 6297304"/>
              <a:gd name="connsiteY1" fmla="*/ 0 h 685800"/>
              <a:gd name="connsiteX2" fmla="*/ 6092588 w 6297304"/>
              <a:gd name="connsiteY2" fmla="*/ 685800 h 685800"/>
              <a:gd name="connsiteX3" fmla="*/ 0 w 6297304"/>
              <a:gd name="connsiteY3" fmla="*/ 685800 h 685800"/>
              <a:gd name="connsiteX4" fmla="*/ 0 w 629730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7304" h="685800">
                <a:moveTo>
                  <a:pt x="0" y="0"/>
                </a:moveTo>
                <a:lnTo>
                  <a:pt x="6297304" y="0"/>
                </a:lnTo>
                <a:lnTo>
                  <a:pt x="6092588" y="685800"/>
                </a:lnTo>
                <a:lnTo>
                  <a:pt x="0" y="685800"/>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9"/>
          <p:cNvSpPr/>
          <p:nvPr userDrawn="1"/>
        </p:nvSpPr>
        <p:spPr>
          <a:xfrm>
            <a:off x="0" y="2580933"/>
            <a:ext cx="3401695" cy="1044482"/>
          </a:xfrm>
          <a:custGeom>
            <a:avLst/>
            <a:gdLst>
              <a:gd name="connsiteX0" fmla="*/ 0 w 6324600"/>
              <a:gd name="connsiteY0" fmla="*/ 0 h 685800"/>
              <a:gd name="connsiteX1" fmla="*/ 6324600 w 6324600"/>
              <a:gd name="connsiteY1" fmla="*/ 0 h 685800"/>
              <a:gd name="connsiteX2" fmla="*/ 6324600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5642212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6092588 w 6324600"/>
              <a:gd name="connsiteY2" fmla="*/ 685800 h 685800"/>
              <a:gd name="connsiteX3" fmla="*/ 0 w 6324600"/>
              <a:gd name="connsiteY3" fmla="*/ 685800 h 685800"/>
              <a:gd name="connsiteX4" fmla="*/ 0 w 6324600"/>
              <a:gd name="connsiteY4" fmla="*/ 0 h 685800"/>
              <a:gd name="connsiteX0" fmla="*/ 0 w 6297304"/>
              <a:gd name="connsiteY0" fmla="*/ 0 h 685800"/>
              <a:gd name="connsiteX1" fmla="*/ 6297304 w 6297304"/>
              <a:gd name="connsiteY1" fmla="*/ 0 h 685800"/>
              <a:gd name="connsiteX2" fmla="*/ 6092588 w 6297304"/>
              <a:gd name="connsiteY2" fmla="*/ 685800 h 685800"/>
              <a:gd name="connsiteX3" fmla="*/ 0 w 6297304"/>
              <a:gd name="connsiteY3" fmla="*/ 685800 h 685800"/>
              <a:gd name="connsiteX4" fmla="*/ 0 w 6297304"/>
              <a:gd name="connsiteY4" fmla="*/ 0 h 685800"/>
              <a:gd name="connsiteX0" fmla="*/ 0 w 6297304"/>
              <a:gd name="connsiteY0" fmla="*/ 0 h 685800"/>
              <a:gd name="connsiteX1" fmla="*/ 6297304 w 6297304"/>
              <a:gd name="connsiteY1" fmla="*/ 0 h 685800"/>
              <a:gd name="connsiteX2" fmla="*/ 5964421 w 6297304"/>
              <a:gd name="connsiteY2" fmla="*/ 676495 h 685800"/>
              <a:gd name="connsiteX3" fmla="*/ 0 w 6297304"/>
              <a:gd name="connsiteY3" fmla="*/ 685800 h 685800"/>
              <a:gd name="connsiteX4" fmla="*/ 0 w 6297304"/>
              <a:gd name="connsiteY4" fmla="*/ 0 h 685800"/>
              <a:gd name="connsiteX0" fmla="*/ 0 w 6297304"/>
              <a:gd name="connsiteY0" fmla="*/ 0 h 685800"/>
              <a:gd name="connsiteX1" fmla="*/ 6297304 w 6297304"/>
              <a:gd name="connsiteY1" fmla="*/ 0 h 685800"/>
              <a:gd name="connsiteX2" fmla="*/ 5938787 w 6297304"/>
              <a:gd name="connsiteY2" fmla="*/ 676495 h 685800"/>
              <a:gd name="connsiteX3" fmla="*/ 0 w 6297304"/>
              <a:gd name="connsiteY3" fmla="*/ 685800 h 685800"/>
              <a:gd name="connsiteX4" fmla="*/ 0 w 6297304"/>
              <a:gd name="connsiteY4" fmla="*/ 0 h 685800"/>
              <a:gd name="connsiteX0" fmla="*/ 0 w 6374206"/>
              <a:gd name="connsiteY0" fmla="*/ 0 h 685800"/>
              <a:gd name="connsiteX1" fmla="*/ 6374206 w 6374206"/>
              <a:gd name="connsiteY1" fmla="*/ 0 h 685800"/>
              <a:gd name="connsiteX2" fmla="*/ 5938787 w 6374206"/>
              <a:gd name="connsiteY2" fmla="*/ 676495 h 685800"/>
              <a:gd name="connsiteX3" fmla="*/ 0 w 6374206"/>
              <a:gd name="connsiteY3" fmla="*/ 685800 h 685800"/>
              <a:gd name="connsiteX4" fmla="*/ 0 w 6374206"/>
              <a:gd name="connsiteY4" fmla="*/ 0 h 685800"/>
              <a:gd name="connsiteX0" fmla="*/ 0 w 6374206"/>
              <a:gd name="connsiteY0" fmla="*/ 10842 h 696642"/>
              <a:gd name="connsiteX1" fmla="*/ 6374206 w 6374206"/>
              <a:gd name="connsiteY1" fmla="*/ 0 h 696642"/>
              <a:gd name="connsiteX2" fmla="*/ 5938787 w 6374206"/>
              <a:gd name="connsiteY2" fmla="*/ 687337 h 696642"/>
              <a:gd name="connsiteX3" fmla="*/ 0 w 6374206"/>
              <a:gd name="connsiteY3" fmla="*/ 696642 h 696642"/>
              <a:gd name="connsiteX4" fmla="*/ 0 w 6374206"/>
              <a:gd name="connsiteY4" fmla="*/ 10842 h 696642"/>
              <a:gd name="connsiteX0" fmla="*/ 0 w 6389140"/>
              <a:gd name="connsiteY0" fmla="*/ 16263 h 702063"/>
              <a:gd name="connsiteX1" fmla="*/ 6389140 w 6389140"/>
              <a:gd name="connsiteY1" fmla="*/ 0 h 702063"/>
              <a:gd name="connsiteX2" fmla="*/ 5938787 w 6389140"/>
              <a:gd name="connsiteY2" fmla="*/ 692758 h 702063"/>
              <a:gd name="connsiteX3" fmla="*/ 0 w 6389140"/>
              <a:gd name="connsiteY3" fmla="*/ 702063 h 702063"/>
              <a:gd name="connsiteX4" fmla="*/ 0 w 6389140"/>
              <a:gd name="connsiteY4" fmla="*/ 16263 h 702063"/>
              <a:gd name="connsiteX0" fmla="*/ 0 w 6389140"/>
              <a:gd name="connsiteY0" fmla="*/ 16263 h 702611"/>
              <a:gd name="connsiteX1" fmla="*/ 6389140 w 6389140"/>
              <a:gd name="connsiteY1" fmla="*/ 0 h 702611"/>
              <a:gd name="connsiteX2" fmla="*/ 5938787 w 6389140"/>
              <a:gd name="connsiteY2" fmla="*/ 702611 h 702611"/>
              <a:gd name="connsiteX3" fmla="*/ 0 w 6389140"/>
              <a:gd name="connsiteY3" fmla="*/ 702063 h 702611"/>
              <a:gd name="connsiteX4" fmla="*/ 0 w 6389140"/>
              <a:gd name="connsiteY4" fmla="*/ 16263 h 702611"/>
              <a:gd name="connsiteX0" fmla="*/ 11927 w 6389140"/>
              <a:gd name="connsiteY0" fmla="*/ 7710 h 702611"/>
              <a:gd name="connsiteX1" fmla="*/ 6389140 w 6389140"/>
              <a:gd name="connsiteY1" fmla="*/ 0 h 702611"/>
              <a:gd name="connsiteX2" fmla="*/ 5938787 w 6389140"/>
              <a:gd name="connsiteY2" fmla="*/ 702611 h 702611"/>
              <a:gd name="connsiteX3" fmla="*/ 0 w 6389140"/>
              <a:gd name="connsiteY3" fmla="*/ 702063 h 702611"/>
              <a:gd name="connsiteX4" fmla="*/ 11927 w 6389140"/>
              <a:gd name="connsiteY4" fmla="*/ 7710 h 702611"/>
              <a:gd name="connsiteX0" fmla="*/ 0 w 6484554"/>
              <a:gd name="connsiteY0" fmla="*/ 0 h 703454"/>
              <a:gd name="connsiteX1" fmla="*/ 6484554 w 6484554"/>
              <a:gd name="connsiteY1" fmla="*/ 843 h 703454"/>
              <a:gd name="connsiteX2" fmla="*/ 6034201 w 6484554"/>
              <a:gd name="connsiteY2" fmla="*/ 703454 h 703454"/>
              <a:gd name="connsiteX3" fmla="*/ 95414 w 6484554"/>
              <a:gd name="connsiteY3" fmla="*/ 702906 h 703454"/>
              <a:gd name="connsiteX4" fmla="*/ 0 w 6484554"/>
              <a:gd name="connsiteY4" fmla="*/ 0 h 703454"/>
              <a:gd name="connsiteX0" fmla="*/ 0 w 6412994"/>
              <a:gd name="connsiteY0" fmla="*/ 0 h 703454"/>
              <a:gd name="connsiteX1" fmla="*/ 6412994 w 6412994"/>
              <a:gd name="connsiteY1" fmla="*/ 843 h 703454"/>
              <a:gd name="connsiteX2" fmla="*/ 5962641 w 6412994"/>
              <a:gd name="connsiteY2" fmla="*/ 703454 h 703454"/>
              <a:gd name="connsiteX3" fmla="*/ 23854 w 6412994"/>
              <a:gd name="connsiteY3" fmla="*/ 702906 h 703454"/>
              <a:gd name="connsiteX4" fmla="*/ 0 w 6412994"/>
              <a:gd name="connsiteY4" fmla="*/ 0 h 703454"/>
              <a:gd name="connsiteX0" fmla="*/ 0 w 6389141"/>
              <a:gd name="connsiteY0" fmla="*/ 0 h 703454"/>
              <a:gd name="connsiteX1" fmla="*/ 6389141 w 6389141"/>
              <a:gd name="connsiteY1" fmla="*/ 843 h 703454"/>
              <a:gd name="connsiteX2" fmla="*/ 5938788 w 6389141"/>
              <a:gd name="connsiteY2" fmla="*/ 703454 h 703454"/>
              <a:gd name="connsiteX3" fmla="*/ 1 w 6389141"/>
              <a:gd name="connsiteY3" fmla="*/ 702906 h 703454"/>
              <a:gd name="connsiteX4" fmla="*/ 0 w 6389141"/>
              <a:gd name="connsiteY4" fmla="*/ 0 h 70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9141" h="703454">
                <a:moveTo>
                  <a:pt x="0" y="0"/>
                </a:moveTo>
                <a:lnTo>
                  <a:pt x="6389141" y="843"/>
                </a:lnTo>
                <a:lnTo>
                  <a:pt x="5938788" y="703454"/>
                </a:lnTo>
                <a:lnTo>
                  <a:pt x="1" y="702906"/>
                </a:lnTo>
                <a:cubicBezTo>
                  <a:pt x="1" y="468604"/>
                  <a:pt x="0" y="234302"/>
                  <a:pt x="0" y="0"/>
                </a:cubicBez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3090459" y="3666744"/>
            <a:ext cx="6053541" cy="429006"/>
          </a:xfrm>
          <a:custGeom>
            <a:avLst/>
            <a:gdLst>
              <a:gd name="connsiteX0" fmla="*/ 0 w 5995347"/>
              <a:gd name="connsiteY0" fmla="*/ 0 h 676656"/>
              <a:gd name="connsiteX1" fmla="*/ 5995347 w 5995347"/>
              <a:gd name="connsiteY1" fmla="*/ 0 h 676656"/>
              <a:gd name="connsiteX2" fmla="*/ 5995347 w 5995347"/>
              <a:gd name="connsiteY2" fmla="*/ 676656 h 676656"/>
              <a:gd name="connsiteX3" fmla="*/ 0 w 5995347"/>
              <a:gd name="connsiteY3" fmla="*/ 676656 h 676656"/>
              <a:gd name="connsiteX4" fmla="*/ 0 w 5995347"/>
              <a:gd name="connsiteY4" fmla="*/ 0 h 676656"/>
              <a:gd name="connsiteX0" fmla="*/ 111318 w 6106665"/>
              <a:gd name="connsiteY0" fmla="*/ 0 h 676656"/>
              <a:gd name="connsiteX1" fmla="*/ 6106665 w 6106665"/>
              <a:gd name="connsiteY1" fmla="*/ 0 h 676656"/>
              <a:gd name="connsiteX2" fmla="*/ 6106665 w 6106665"/>
              <a:gd name="connsiteY2" fmla="*/ 676656 h 676656"/>
              <a:gd name="connsiteX3" fmla="*/ 0 w 6106665"/>
              <a:gd name="connsiteY3" fmla="*/ 676656 h 676656"/>
              <a:gd name="connsiteX4" fmla="*/ 111318 w 6106665"/>
              <a:gd name="connsiteY4" fmla="*/ 0 h 676656"/>
              <a:gd name="connsiteX0" fmla="*/ 143123 w 6106665"/>
              <a:gd name="connsiteY0" fmla="*/ 0 h 684607"/>
              <a:gd name="connsiteX1" fmla="*/ 6106665 w 6106665"/>
              <a:gd name="connsiteY1" fmla="*/ 7951 h 684607"/>
              <a:gd name="connsiteX2" fmla="*/ 6106665 w 6106665"/>
              <a:gd name="connsiteY2" fmla="*/ 684607 h 684607"/>
              <a:gd name="connsiteX3" fmla="*/ 0 w 6106665"/>
              <a:gd name="connsiteY3" fmla="*/ 684607 h 684607"/>
              <a:gd name="connsiteX4" fmla="*/ 143123 w 6106665"/>
              <a:gd name="connsiteY4" fmla="*/ 0 h 684607"/>
              <a:gd name="connsiteX0" fmla="*/ 143123 w 6106665"/>
              <a:gd name="connsiteY0" fmla="*/ 0 h 684607"/>
              <a:gd name="connsiteX1" fmla="*/ 6106665 w 6106665"/>
              <a:gd name="connsiteY1" fmla="*/ 7951 h 684607"/>
              <a:gd name="connsiteX2" fmla="*/ 6106665 w 6106665"/>
              <a:gd name="connsiteY2" fmla="*/ 684607 h 684607"/>
              <a:gd name="connsiteX3" fmla="*/ 0 w 6106665"/>
              <a:gd name="connsiteY3" fmla="*/ 684607 h 684607"/>
              <a:gd name="connsiteX4" fmla="*/ 143123 w 6106665"/>
              <a:gd name="connsiteY4" fmla="*/ 0 h 684607"/>
              <a:gd name="connsiteX0" fmla="*/ 151074 w 6114616"/>
              <a:gd name="connsiteY0" fmla="*/ 0 h 684607"/>
              <a:gd name="connsiteX1" fmla="*/ 6114616 w 6114616"/>
              <a:gd name="connsiteY1" fmla="*/ 7951 h 684607"/>
              <a:gd name="connsiteX2" fmla="*/ 6114616 w 6114616"/>
              <a:gd name="connsiteY2" fmla="*/ 684607 h 684607"/>
              <a:gd name="connsiteX3" fmla="*/ 0 w 6114616"/>
              <a:gd name="connsiteY3" fmla="*/ 676656 h 684607"/>
              <a:gd name="connsiteX4" fmla="*/ 151074 w 6114616"/>
              <a:gd name="connsiteY4" fmla="*/ 0 h 684607"/>
              <a:gd name="connsiteX0" fmla="*/ 166976 w 6114616"/>
              <a:gd name="connsiteY0" fmla="*/ 0 h 684607"/>
              <a:gd name="connsiteX1" fmla="*/ 6114616 w 6114616"/>
              <a:gd name="connsiteY1" fmla="*/ 7951 h 684607"/>
              <a:gd name="connsiteX2" fmla="*/ 6114616 w 6114616"/>
              <a:gd name="connsiteY2" fmla="*/ 684607 h 684607"/>
              <a:gd name="connsiteX3" fmla="*/ 0 w 6114616"/>
              <a:gd name="connsiteY3" fmla="*/ 676656 h 684607"/>
              <a:gd name="connsiteX4" fmla="*/ 166976 w 6114616"/>
              <a:gd name="connsiteY4" fmla="*/ 0 h 684607"/>
              <a:gd name="connsiteX0" fmla="*/ 174292 w 6114616"/>
              <a:gd name="connsiteY0" fmla="*/ 0 h 677494"/>
              <a:gd name="connsiteX1" fmla="*/ 6114616 w 6114616"/>
              <a:gd name="connsiteY1" fmla="*/ 838 h 677494"/>
              <a:gd name="connsiteX2" fmla="*/ 6114616 w 6114616"/>
              <a:gd name="connsiteY2" fmla="*/ 677494 h 677494"/>
              <a:gd name="connsiteX3" fmla="*/ 0 w 6114616"/>
              <a:gd name="connsiteY3" fmla="*/ 669543 h 677494"/>
              <a:gd name="connsiteX4" fmla="*/ 174292 w 6114616"/>
              <a:gd name="connsiteY4" fmla="*/ 0 h 677494"/>
              <a:gd name="connsiteX0" fmla="*/ 159662 w 6099986"/>
              <a:gd name="connsiteY0" fmla="*/ 0 h 677494"/>
              <a:gd name="connsiteX1" fmla="*/ 6099986 w 6099986"/>
              <a:gd name="connsiteY1" fmla="*/ 838 h 677494"/>
              <a:gd name="connsiteX2" fmla="*/ 6099986 w 6099986"/>
              <a:gd name="connsiteY2" fmla="*/ 677494 h 677494"/>
              <a:gd name="connsiteX3" fmla="*/ 0 w 6099986"/>
              <a:gd name="connsiteY3" fmla="*/ 669543 h 677494"/>
              <a:gd name="connsiteX4" fmla="*/ 159662 w 6099986"/>
              <a:gd name="connsiteY4" fmla="*/ 0 h 677494"/>
              <a:gd name="connsiteX0" fmla="*/ 166977 w 6107301"/>
              <a:gd name="connsiteY0" fmla="*/ 0 h 677494"/>
              <a:gd name="connsiteX1" fmla="*/ 6107301 w 6107301"/>
              <a:gd name="connsiteY1" fmla="*/ 838 h 677494"/>
              <a:gd name="connsiteX2" fmla="*/ 6107301 w 6107301"/>
              <a:gd name="connsiteY2" fmla="*/ 677494 h 677494"/>
              <a:gd name="connsiteX3" fmla="*/ 0 w 6107301"/>
              <a:gd name="connsiteY3" fmla="*/ 676656 h 677494"/>
              <a:gd name="connsiteX4" fmla="*/ 166977 w 6107301"/>
              <a:gd name="connsiteY4" fmla="*/ 0 h 677494"/>
              <a:gd name="connsiteX0" fmla="*/ 103287 w 6043611"/>
              <a:gd name="connsiteY0" fmla="*/ 0 h 677494"/>
              <a:gd name="connsiteX1" fmla="*/ 6043611 w 6043611"/>
              <a:gd name="connsiteY1" fmla="*/ 838 h 677494"/>
              <a:gd name="connsiteX2" fmla="*/ 6043611 w 6043611"/>
              <a:gd name="connsiteY2" fmla="*/ 677494 h 677494"/>
              <a:gd name="connsiteX3" fmla="*/ 0 w 6043611"/>
              <a:gd name="connsiteY3" fmla="*/ 676655 h 677494"/>
              <a:gd name="connsiteX4" fmla="*/ 103287 w 6043611"/>
              <a:gd name="connsiteY4" fmla="*/ 0 h 67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611" h="677494">
                <a:moveTo>
                  <a:pt x="103287" y="0"/>
                </a:moveTo>
                <a:lnTo>
                  <a:pt x="6043611" y="838"/>
                </a:lnTo>
                <a:lnTo>
                  <a:pt x="6043611" y="677494"/>
                </a:lnTo>
                <a:lnTo>
                  <a:pt x="0" y="676655"/>
                </a:lnTo>
                <a:lnTo>
                  <a:pt x="103287"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Picture Placeholder 13"/>
          <p:cNvSpPr>
            <a:spLocks noGrp="1"/>
          </p:cNvSpPr>
          <p:nvPr>
            <p:ph type="pic" sz="quarter" idx="10"/>
          </p:nvPr>
        </p:nvSpPr>
        <p:spPr>
          <a:xfrm>
            <a:off x="1335024" y="731520"/>
            <a:ext cx="2490746" cy="1801368"/>
          </a:xfrm>
          <a:custGeom>
            <a:avLst/>
            <a:gdLst>
              <a:gd name="connsiteX0" fmla="*/ 0 w 2514600"/>
              <a:gd name="connsiteY0" fmla="*/ 0 h 1801368"/>
              <a:gd name="connsiteX1" fmla="*/ 2514600 w 2514600"/>
              <a:gd name="connsiteY1" fmla="*/ 0 h 1801368"/>
              <a:gd name="connsiteX2" fmla="*/ 2514600 w 2514600"/>
              <a:gd name="connsiteY2" fmla="*/ 1801368 h 1801368"/>
              <a:gd name="connsiteX3" fmla="*/ 0 w 2514600"/>
              <a:gd name="connsiteY3" fmla="*/ 1801368 h 1801368"/>
              <a:gd name="connsiteX4" fmla="*/ 0 w 2514600"/>
              <a:gd name="connsiteY4" fmla="*/ 0 h 1801368"/>
              <a:gd name="connsiteX0" fmla="*/ 0 w 2514600"/>
              <a:gd name="connsiteY0" fmla="*/ 0 h 1801368"/>
              <a:gd name="connsiteX1" fmla="*/ 2514600 w 2514600"/>
              <a:gd name="connsiteY1" fmla="*/ 0 h 1801368"/>
              <a:gd name="connsiteX2" fmla="*/ 2077278 w 2514600"/>
              <a:gd name="connsiteY2" fmla="*/ 1801368 h 1801368"/>
              <a:gd name="connsiteX3" fmla="*/ 0 w 2514600"/>
              <a:gd name="connsiteY3" fmla="*/ 1801368 h 1801368"/>
              <a:gd name="connsiteX4" fmla="*/ 0 w 2514600"/>
              <a:gd name="connsiteY4" fmla="*/ 0 h 1801368"/>
              <a:gd name="connsiteX0" fmla="*/ 0 w 2490746"/>
              <a:gd name="connsiteY0" fmla="*/ 0 h 1801368"/>
              <a:gd name="connsiteX1" fmla="*/ 2490746 w 2490746"/>
              <a:gd name="connsiteY1" fmla="*/ 0 h 1801368"/>
              <a:gd name="connsiteX2" fmla="*/ 2077278 w 2490746"/>
              <a:gd name="connsiteY2" fmla="*/ 1801368 h 1801368"/>
              <a:gd name="connsiteX3" fmla="*/ 0 w 2490746"/>
              <a:gd name="connsiteY3" fmla="*/ 1801368 h 1801368"/>
              <a:gd name="connsiteX4" fmla="*/ 0 w 2490746"/>
              <a:gd name="connsiteY4" fmla="*/ 0 h 1801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746" h="1801368">
                <a:moveTo>
                  <a:pt x="0" y="0"/>
                </a:moveTo>
                <a:lnTo>
                  <a:pt x="2490746" y="0"/>
                </a:lnTo>
                <a:lnTo>
                  <a:pt x="2077278" y="1801368"/>
                </a:lnTo>
                <a:lnTo>
                  <a:pt x="0" y="1801368"/>
                </a:lnTo>
                <a:lnTo>
                  <a:pt x="0" y="0"/>
                </a:lnTo>
                <a:close/>
              </a:path>
            </a:pathLst>
          </a:custGeom>
          <a:solidFill>
            <a:srgbClr val="FF9F9F"/>
          </a:solidFill>
        </p:spPr>
        <p:txBody>
          <a:bodyPr/>
          <a:lstStyle>
            <a:lvl1pPr marL="111125" indent="-111125">
              <a:defRPr sz="1200"/>
            </a:lvl1pPr>
          </a:lstStyle>
          <a:p>
            <a:endParaRPr lang="en-US" dirty="0"/>
          </a:p>
        </p:txBody>
      </p:sp>
      <p:sp>
        <p:nvSpPr>
          <p:cNvPr id="16" name="Picture Placeholder 15"/>
          <p:cNvSpPr>
            <a:spLocks noGrp="1"/>
          </p:cNvSpPr>
          <p:nvPr>
            <p:ph type="pic" sz="quarter" idx="11"/>
          </p:nvPr>
        </p:nvSpPr>
        <p:spPr>
          <a:xfrm>
            <a:off x="1335023" y="3666744"/>
            <a:ext cx="1810512" cy="685800"/>
          </a:xfrm>
          <a:custGeom>
            <a:avLst/>
            <a:gdLst>
              <a:gd name="connsiteX0" fmla="*/ 0 w 1810512"/>
              <a:gd name="connsiteY0" fmla="*/ 0 h 685800"/>
              <a:gd name="connsiteX1" fmla="*/ 1810512 w 1810512"/>
              <a:gd name="connsiteY1" fmla="*/ 0 h 685800"/>
              <a:gd name="connsiteX2" fmla="*/ 1810512 w 1810512"/>
              <a:gd name="connsiteY2" fmla="*/ 685800 h 685800"/>
              <a:gd name="connsiteX3" fmla="*/ 0 w 1810512"/>
              <a:gd name="connsiteY3" fmla="*/ 685800 h 685800"/>
              <a:gd name="connsiteX4" fmla="*/ 0 w 1810512"/>
              <a:gd name="connsiteY4" fmla="*/ 0 h 685800"/>
              <a:gd name="connsiteX0" fmla="*/ 0 w 1810512"/>
              <a:gd name="connsiteY0" fmla="*/ 0 h 685800"/>
              <a:gd name="connsiteX1" fmla="*/ 1810512 w 1810512"/>
              <a:gd name="connsiteY1" fmla="*/ 0 h 685800"/>
              <a:gd name="connsiteX2" fmla="*/ 1651486 w 1810512"/>
              <a:gd name="connsiteY2" fmla="*/ 685800 h 685800"/>
              <a:gd name="connsiteX3" fmla="*/ 0 w 1810512"/>
              <a:gd name="connsiteY3" fmla="*/ 685800 h 685800"/>
              <a:gd name="connsiteX4" fmla="*/ 0 w 1810512"/>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512" h="685800">
                <a:moveTo>
                  <a:pt x="0" y="0"/>
                </a:moveTo>
                <a:lnTo>
                  <a:pt x="1810512" y="0"/>
                </a:lnTo>
                <a:lnTo>
                  <a:pt x="1651486" y="685800"/>
                </a:lnTo>
                <a:lnTo>
                  <a:pt x="0" y="685800"/>
                </a:lnTo>
                <a:lnTo>
                  <a:pt x="0" y="0"/>
                </a:lnTo>
                <a:close/>
              </a:path>
            </a:pathLst>
          </a:custGeom>
          <a:solidFill>
            <a:srgbClr val="FF7171"/>
          </a:solidFill>
        </p:spPr>
        <p:txBody>
          <a:bodyPr/>
          <a:lstStyle>
            <a:lvl1pPr marL="111125" indent="-111125">
              <a:defRPr sz="1200"/>
            </a:lvl1pPr>
          </a:lstStyle>
          <a:p>
            <a:endParaRPr lang="en-US" dirty="0"/>
          </a:p>
        </p:txBody>
      </p:sp>
      <p:sp>
        <p:nvSpPr>
          <p:cNvPr id="18" name="Picture Placeholder 17"/>
          <p:cNvSpPr>
            <a:spLocks noGrp="1"/>
          </p:cNvSpPr>
          <p:nvPr>
            <p:ph type="pic" sz="quarter" idx="12" hasCustomPrompt="1"/>
          </p:nvPr>
        </p:nvSpPr>
        <p:spPr>
          <a:xfrm>
            <a:off x="3204774" y="731520"/>
            <a:ext cx="4592581" cy="2898648"/>
          </a:xfrm>
          <a:custGeom>
            <a:avLst/>
            <a:gdLst>
              <a:gd name="connsiteX0" fmla="*/ 0 w 4624387"/>
              <a:gd name="connsiteY0" fmla="*/ 0 h 2880360"/>
              <a:gd name="connsiteX1" fmla="*/ 4624387 w 4624387"/>
              <a:gd name="connsiteY1" fmla="*/ 0 h 2880360"/>
              <a:gd name="connsiteX2" fmla="*/ 4624387 w 4624387"/>
              <a:gd name="connsiteY2" fmla="*/ 2880360 h 2880360"/>
              <a:gd name="connsiteX3" fmla="*/ 0 w 4624387"/>
              <a:gd name="connsiteY3" fmla="*/ 2880360 h 2880360"/>
              <a:gd name="connsiteX4" fmla="*/ 0 w 4624387"/>
              <a:gd name="connsiteY4" fmla="*/ 0 h 2880360"/>
              <a:gd name="connsiteX0" fmla="*/ 707666 w 4624387"/>
              <a:gd name="connsiteY0" fmla="*/ 0 h 2880360"/>
              <a:gd name="connsiteX1" fmla="*/ 4624387 w 4624387"/>
              <a:gd name="connsiteY1" fmla="*/ 0 h 2880360"/>
              <a:gd name="connsiteX2" fmla="*/ 4624387 w 4624387"/>
              <a:gd name="connsiteY2" fmla="*/ 2880360 h 2880360"/>
              <a:gd name="connsiteX3" fmla="*/ 0 w 4624387"/>
              <a:gd name="connsiteY3" fmla="*/ 2880360 h 2880360"/>
              <a:gd name="connsiteX4" fmla="*/ 707666 w 4624387"/>
              <a:gd name="connsiteY4" fmla="*/ 0 h 2880360"/>
              <a:gd name="connsiteX0" fmla="*/ 667909 w 4584630"/>
              <a:gd name="connsiteY0" fmla="*/ 0 h 2880360"/>
              <a:gd name="connsiteX1" fmla="*/ 4584630 w 4584630"/>
              <a:gd name="connsiteY1" fmla="*/ 0 h 2880360"/>
              <a:gd name="connsiteX2" fmla="*/ 4584630 w 4584630"/>
              <a:gd name="connsiteY2" fmla="*/ 2880360 h 2880360"/>
              <a:gd name="connsiteX3" fmla="*/ 0 w 4584630"/>
              <a:gd name="connsiteY3" fmla="*/ 2880360 h 2880360"/>
              <a:gd name="connsiteX4" fmla="*/ 667909 w 4584630"/>
              <a:gd name="connsiteY4" fmla="*/ 0 h 2880360"/>
              <a:gd name="connsiteX0" fmla="*/ 675860 w 4592581"/>
              <a:gd name="connsiteY0" fmla="*/ 0 h 2888312"/>
              <a:gd name="connsiteX1" fmla="*/ 4592581 w 4592581"/>
              <a:gd name="connsiteY1" fmla="*/ 0 h 2888312"/>
              <a:gd name="connsiteX2" fmla="*/ 4592581 w 4592581"/>
              <a:gd name="connsiteY2" fmla="*/ 2880360 h 2888312"/>
              <a:gd name="connsiteX3" fmla="*/ 0 w 4592581"/>
              <a:gd name="connsiteY3" fmla="*/ 2888312 h 2888312"/>
              <a:gd name="connsiteX4" fmla="*/ 675860 w 4592581"/>
              <a:gd name="connsiteY4" fmla="*/ 0 h 2888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581" h="2888312">
                <a:moveTo>
                  <a:pt x="675860" y="0"/>
                </a:moveTo>
                <a:lnTo>
                  <a:pt x="4592581" y="0"/>
                </a:lnTo>
                <a:lnTo>
                  <a:pt x="4592581" y="2880360"/>
                </a:lnTo>
                <a:lnTo>
                  <a:pt x="0" y="2888312"/>
                </a:lnTo>
                <a:lnTo>
                  <a:pt x="675860" y="0"/>
                </a:lnTo>
                <a:close/>
              </a:path>
            </a:pathLst>
          </a:custGeom>
          <a:solidFill>
            <a:srgbClr val="FFD1D1"/>
          </a:solidFill>
        </p:spPr>
        <p:txBody>
          <a:bodyPr/>
          <a:lstStyle>
            <a:lvl1pPr marL="2006600" indent="-177800" algn="r">
              <a:buFont typeface="Arial" panose="020B0604020202020204" pitchFamily="34" charset="0"/>
              <a:buChar char="•"/>
              <a:tabLst/>
              <a:defRPr sz="1200" baseline="0"/>
            </a:lvl1pPr>
          </a:lstStyle>
          <a:p>
            <a:r>
              <a:rPr lang="en-US" dirty="0"/>
              <a:t>Picture</a:t>
            </a:r>
          </a:p>
        </p:txBody>
      </p:sp>
      <p:sp>
        <p:nvSpPr>
          <p:cNvPr id="21" name="Text Placeholder 27"/>
          <p:cNvSpPr>
            <a:spLocks noGrp="1"/>
          </p:cNvSpPr>
          <p:nvPr>
            <p:ph type="body" sz="quarter" idx="13" hasCustomPrompt="1"/>
          </p:nvPr>
        </p:nvSpPr>
        <p:spPr>
          <a:xfrm>
            <a:off x="762000" y="3035808"/>
            <a:ext cx="2133600" cy="457200"/>
          </a:xfrm>
          <a:prstGeom prst="rect">
            <a:avLst/>
          </a:prstGeom>
        </p:spPr>
        <p:txBody>
          <a:bodyPr/>
          <a:lstStyle>
            <a:lvl1pPr marL="0" indent="0" algn="l">
              <a:buNone/>
              <a:defRPr sz="2400" b="1" baseline="0">
                <a:solidFill>
                  <a:schemeClr val="bg1"/>
                </a:solidFill>
              </a:defRPr>
            </a:lvl1pPr>
          </a:lstStyle>
          <a:p>
            <a:pPr lvl="0"/>
            <a:r>
              <a:rPr lang="en-US" dirty="0"/>
              <a:t>OUR VISION</a:t>
            </a:r>
          </a:p>
        </p:txBody>
      </p:sp>
      <p:sp>
        <p:nvSpPr>
          <p:cNvPr id="22" name="Text Placeholder 27"/>
          <p:cNvSpPr>
            <a:spLocks noGrp="1"/>
          </p:cNvSpPr>
          <p:nvPr>
            <p:ph type="body" sz="quarter" idx="14" hasCustomPrompt="1"/>
          </p:nvPr>
        </p:nvSpPr>
        <p:spPr>
          <a:xfrm>
            <a:off x="990600" y="2825496"/>
            <a:ext cx="2057400" cy="457200"/>
          </a:xfrm>
          <a:prstGeom prst="rect">
            <a:avLst/>
          </a:prstGeom>
        </p:spPr>
        <p:txBody>
          <a:bodyPr/>
          <a:lstStyle>
            <a:lvl1pPr marL="0" indent="0" algn="l">
              <a:buNone/>
              <a:defRPr sz="1600" b="1" baseline="0">
                <a:solidFill>
                  <a:schemeClr val="bg1"/>
                </a:solidFill>
              </a:defRPr>
            </a:lvl1pPr>
          </a:lstStyle>
          <a:p>
            <a:pPr lvl="0"/>
            <a:r>
              <a:rPr lang="en-US" dirty="0"/>
              <a:t>PICTURE</a:t>
            </a:r>
          </a:p>
        </p:txBody>
      </p:sp>
      <p:sp>
        <p:nvSpPr>
          <p:cNvPr id="24" name="Text Placeholder 30"/>
          <p:cNvSpPr>
            <a:spLocks noGrp="1"/>
          </p:cNvSpPr>
          <p:nvPr>
            <p:ph type="body" sz="quarter" idx="15"/>
          </p:nvPr>
        </p:nvSpPr>
        <p:spPr>
          <a:xfrm>
            <a:off x="3011424" y="4113914"/>
            <a:ext cx="4989576" cy="286636"/>
          </a:xfrm>
          <a:prstGeom prst="rect">
            <a:avLst/>
          </a:prstGeom>
        </p:spPr>
        <p:txBody>
          <a:bodyPr/>
          <a:lstStyle>
            <a:lvl1pPr marL="0" indent="0" algn="l">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3"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40346352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22" presetClass="entr" presetSubtype="2" fill="hold" grpId="0" nodeType="withEffect">
                                  <p:stCondLst>
                                    <p:cond delay="15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750"/>
                                        <p:tgtEl>
                                          <p:spTgt spid="11"/>
                                        </p:tgtEl>
                                      </p:cBhvr>
                                    </p:animEffect>
                                  </p:childTnLst>
                                </p:cTn>
                              </p:par>
                              <p:par>
                                <p:cTn id="11" presetID="22" presetClass="entr" presetSubtype="2" fill="hold" grpId="0" nodeType="withEffect">
                                  <p:stCondLst>
                                    <p:cond delay="800"/>
                                  </p:stCondLst>
                                  <p:childTnLst>
                                    <p:set>
                                      <p:cBhvr>
                                        <p:cTn id="12" dur="1" fill="hold">
                                          <p:stCondLst>
                                            <p:cond delay="0"/>
                                          </p:stCondLst>
                                        </p:cTn>
                                        <p:tgtEl>
                                          <p:spTgt spid="16"/>
                                        </p:tgtEl>
                                        <p:attrNameLst>
                                          <p:attrName>style.visibility</p:attrName>
                                        </p:attrNameLst>
                                      </p:cBhvr>
                                      <p:to>
                                        <p:strVal val="visible"/>
                                      </p:to>
                                    </p:set>
                                    <p:animEffect transition="in" filter="wipe(right)">
                                      <p:cBhvr>
                                        <p:cTn id="13" dur="500"/>
                                        <p:tgtEl>
                                          <p:spTgt spid="16"/>
                                        </p:tgtEl>
                                      </p:cBhvr>
                                    </p:animEffect>
                                  </p:childTnLst>
                                </p:cTn>
                              </p:par>
                            </p:childTnLst>
                          </p:cTn>
                        </p:par>
                        <p:par>
                          <p:cTn id="14" fill="hold">
                            <p:stCondLst>
                              <p:cond delay="13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1800"/>
                            </p:stCondLst>
                            <p:childTnLst>
                              <p:par>
                                <p:cTn id="19" presetID="22" presetClass="entr" presetSubtype="8" fill="hold" grpId="0" nodeType="afterEffect">
                                  <p:stCondLst>
                                    <p:cond delay="250"/>
                                  </p:stCondLst>
                                  <p:childTnLst>
                                    <p:set>
                                      <p:cBhvr>
                                        <p:cTn id="20" dur="1" fill="hold">
                                          <p:stCondLst>
                                            <p:cond delay="0"/>
                                          </p:stCondLst>
                                        </p:cTn>
                                        <p:tgtEl>
                                          <p:spTgt spid="22">
                                            <p:txEl>
                                              <p:pRg st="0" end="0"/>
                                            </p:txEl>
                                          </p:spTgt>
                                        </p:tgtEl>
                                        <p:attrNameLst>
                                          <p:attrName>style.visibility</p:attrName>
                                        </p:attrNameLst>
                                      </p:cBhvr>
                                      <p:to>
                                        <p:strVal val="visible"/>
                                      </p:to>
                                    </p:set>
                                    <p:animEffect transition="in" filter="wipe(left)">
                                      <p:cBhvr>
                                        <p:cTn id="21" dur="750"/>
                                        <p:tgtEl>
                                          <p:spTgt spid="22">
                                            <p:txEl>
                                              <p:pRg st="0" end="0"/>
                                            </p:txEl>
                                          </p:spTgt>
                                        </p:tgtEl>
                                      </p:cBhvr>
                                    </p:animEffect>
                                  </p:childTnLst>
                                </p:cTn>
                              </p:par>
                            </p:childTnLst>
                          </p:cTn>
                        </p:par>
                        <p:par>
                          <p:cTn id="22" fill="hold">
                            <p:stCondLst>
                              <p:cond delay="2800"/>
                            </p:stCondLst>
                            <p:childTnLst>
                              <p:par>
                                <p:cTn id="23" presetID="22" presetClass="entr" presetSubtype="8" fill="hold" grpId="0" nodeType="after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wipe(left)">
                                      <p:cBhvr>
                                        <p:cTn id="25" dur="750"/>
                                        <p:tgtEl>
                                          <p:spTgt spid="21">
                                            <p:txEl>
                                              <p:pRg st="0" end="0"/>
                                            </p:txEl>
                                          </p:spTgt>
                                        </p:tgtEl>
                                      </p:cBhvr>
                                    </p:animEffect>
                                  </p:childTnLst>
                                </p:cTn>
                              </p:par>
                            </p:childTnLst>
                          </p:cTn>
                        </p:par>
                        <p:par>
                          <p:cTn id="26" fill="hold">
                            <p:stCondLst>
                              <p:cond delay="3550"/>
                            </p:stCondLst>
                            <p:childTnLst>
                              <p:par>
                                <p:cTn id="27" presetID="22" presetClass="entr" presetSubtype="8" fill="hold" grpId="0" nodeType="afterEffect">
                                  <p:stCondLst>
                                    <p:cond delay="25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par>
                                <p:cTn id="30" presetID="22" presetClass="entr" presetSubtype="2" fill="hold" grpId="0" nodeType="withEffect">
                                  <p:stCondLst>
                                    <p:cond delay="500"/>
                                  </p:stCondLst>
                                  <p:childTnLst>
                                    <p:set>
                                      <p:cBhvr>
                                        <p:cTn id="31" dur="1" fill="hold">
                                          <p:stCondLst>
                                            <p:cond delay="0"/>
                                          </p:stCondLst>
                                        </p:cTn>
                                        <p:tgtEl>
                                          <p:spTgt spid="18"/>
                                        </p:tgtEl>
                                        <p:attrNameLst>
                                          <p:attrName>style.visibility</p:attrName>
                                        </p:attrNameLst>
                                      </p:cBhvr>
                                      <p:to>
                                        <p:strVal val="visible"/>
                                      </p:to>
                                    </p:set>
                                    <p:animEffect transition="in" filter="wipe(right)">
                                      <p:cBhvr>
                                        <p:cTn id="32" dur="750"/>
                                        <p:tgtEl>
                                          <p:spTgt spid="18"/>
                                        </p:tgtEl>
                                      </p:cBhvr>
                                    </p:animEffect>
                                  </p:childTnLst>
                                </p:cTn>
                              </p:par>
                            </p:childTnLst>
                          </p:cTn>
                        </p:par>
                        <p:par>
                          <p:cTn id="33" fill="hold">
                            <p:stCondLst>
                              <p:cond delay="4800"/>
                            </p:stCondLst>
                            <p:childTnLst>
                              <p:par>
                                <p:cTn id="34" presetID="22" presetClass="entr" presetSubtype="1" fill="hold" grpId="0" nodeType="afterEffect">
                                  <p:stCondLst>
                                    <p:cond delay="250"/>
                                  </p:stCondLst>
                                  <p:childTnLst>
                                    <p:set>
                                      <p:cBhvr>
                                        <p:cTn id="35" dur="1" fill="hold">
                                          <p:stCondLst>
                                            <p:cond delay="0"/>
                                          </p:stCondLst>
                                        </p:cTn>
                                        <p:tgtEl>
                                          <p:spTgt spid="24">
                                            <p:txEl>
                                              <p:pRg st="0" end="0"/>
                                            </p:txEl>
                                          </p:spTgt>
                                        </p:tgtEl>
                                        <p:attrNameLst>
                                          <p:attrName>style.visibility</p:attrName>
                                        </p:attrNameLst>
                                      </p:cBhvr>
                                      <p:to>
                                        <p:strVal val="visible"/>
                                      </p:to>
                                    </p:set>
                                    <p:animEffect transition="in" filter="wipe(up)">
                                      <p:cBhvr>
                                        <p:cTn id="36" dur="10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1" grpId="0" animBg="1"/>
      <p:bldP spid="14" grpId="0" animBg="1"/>
      <p:bldP spid="16" grpId="0" animBg="1"/>
      <p:bldP spid="18" grpId="0" animBg="1"/>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750"/>
                        <p:tgtEl>
                          <p:spTgt spid="21"/>
                        </p:tgtEl>
                      </p:cBhvr>
                    </p:animEffect>
                  </p:childTnLst>
                </p:cTn>
              </p:par>
            </p:tnLst>
          </p:tmpl>
        </p:tmplLst>
      </p:bldP>
      <p:bldP spid="22" grpId="0" build="p">
        <p:tmplLst>
          <p:tmpl lvl="1">
            <p:tnLst>
              <p:par>
                <p:cTn presetID="22" presetClass="entr" presetSubtype="8"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wipe(left)">
                      <p:cBhvr>
                        <p:cTn dur="750"/>
                        <p:tgtEl>
                          <p:spTgt spid="22"/>
                        </p:tgtEl>
                      </p:cBhvr>
                    </p:animEffect>
                  </p:childTnLst>
                </p:cTn>
              </p:par>
            </p:tnLst>
          </p:tmpl>
        </p:tmplLst>
      </p:bldP>
      <p:bldP spid="24" grpId="0" build="p">
        <p:tmplLst>
          <p:tmpl lvl="1">
            <p:tnLst>
              <p:par>
                <p:cTn presetID="22" presetClass="entr" presetSubtype="1"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Effect transition="in" filter="wipe(up)">
                      <p:cBhvr>
                        <p:cTn dur="1000"/>
                        <p:tgtEl>
                          <p:spTgt spid="24"/>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r clients">
    <p:spTree>
      <p:nvGrpSpPr>
        <p:cNvPr id="1" name=""/>
        <p:cNvGrpSpPr/>
        <p:nvPr/>
      </p:nvGrpSpPr>
      <p:grpSpPr>
        <a:xfrm>
          <a:off x="0" y="0"/>
          <a:ext cx="0" cy="0"/>
          <a:chOff x="0" y="0"/>
          <a:chExt cx="0" cy="0"/>
        </a:xfrm>
      </p:grpSpPr>
      <p:sp>
        <p:nvSpPr>
          <p:cNvPr id="12" name="Parallelogram 5"/>
          <p:cNvSpPr/>
          <p:nvPr userDrawn="1"/>
        </p:nvSpPr>
        <p:spPr>
          <a:xfrm rot="1833074" flipV="1">
            <a:off x="2207306" y="-713042"/>
            <a:ext cx="2018948" cy="2202091"/>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526523 h 5526524"/>
              <a:gd name="connsiteX1" fmla="*/ 2695499 w 4038924"/>
              <a:gd name="connsiteY1" fmla="*/ 0 h 5526524"/>
              <a:gd name="connsiteX2" fmla="*/ 4038924 w 4038924"/>
              <a:gd name="connsiteY2" fmla="*/ 431603 h 5526524"/>
              <a:gd name="connsiteX3" fmla="*/ 940896 w 4038924"/>
              <a:gd name="connsiteY3" fmla="*/ 5526524 h 5526524"/>
              <a:gd name="connsiteX4" fmla="*/ 0 w 4038924"/>
              <a:gd name="connsiteY4" fmla="*/ 5526523 h 5526524"/>
              <a:gd name="connsiteX0" fmla="*/ 0 w 3969438"/>
              <a:gd name="connsiteY0" fmla="*/ 5526523 h 5526524"/>
              <a:gd name="connsiteX1" fmla="*/ 2695499 w 3969438"/>
              <a:gd name="connsiteY1" fmla="*/ 0 h 5526524"/>
              <a:gd name="connsiteX2" fmla="*/ 3969438 w 3969438"/>
              <a:gd name="connsiteY2" fmla="*/ 419906 h 5526524"/>
              <a:gd name="connsiteX3" fmla="*/ 940896 w 3969438"/>
              <a:gd name="connsiteY3" fmla="*/ 5526524 h 5526524"/>
              <a:gd name="connsiteX4" fmla="*/ 0 w 3969438"/>
              <a:gd name="connsiteY4" fmla="*/ 5526523 h 5526524"/>
              <a:gd name="connsiteX0" fmla="*/ 0 w 3969438"/>
              <a:gd name="connsiteY0" fmla="*/ 5584922 h 5584923"/>
              <a:gd name="connsiteX1" fmla="*/ 2551094 w 3969438"/>
              <a:gd name="connsiteY1" fmla="*/ 0 h 5584923"/>
              <a:gd name="connsiteX2" fmla="*/ 3969438 w 3969438"/>
              <a:gd name="connsiteY2" fmla="*/ 478305 h 5584923"/>
              <a:gd name="connsiteX3" fmla="*/ 940896 w 3969438"/>
              <a:gd name="connsiteY3" fmla="*/ 5584923 h 5584923"/>
              <a:gd name="connsiteX4" fmla="*/ 0 w 3969438"/>
              <a:gd name="connsiteY4" fmla="*/ 5584922 h 5584923"/>
              <a:gd name="connsiteX0" fmla="*/ 0 w 3828417"/>
              <a:gd name="connsiteY0" fmla="*/ 5584922 h 5584923"/>
              <a:gd name="connsiteX1" fmla="*/ 2551094 w 3828417"/>
              <a:gd name="connsiteY1" fmla="*/ 0 h 5584923"/>
              <a:gd name="connsiteX2" fmla="*/ 3828417 w 3828417"/>
              <a:gd name="connsiteY2" fmla="*/ 465927 h 5584923"/>
              <a:gd name="connsiteX3" fmla="*/ 940896 w 3828417"/>
              <a:gd name="connsiteY3" fmla="*/ 5584923 h 5584923"/>
              <a:gd name="connsiteX4" fmla="*/ 0 w 3828417"/>
              <a:gd name="connsiteY4" fmla="*/ 5584922 h 5584923"/>
              <a:gd name="connsiteX0" fmla="*/ 0 w 3828417"/>
              <a:gd name="connsiteY0" fmla="*/ 5635522 h 5635523"/>
              <a:gd name="connsiteX1" fmla="*/ 2453012 w 3828417"/>
              <a:gd name="connsiteY1" fmla="*/ 0 h 5635523"/>
              <a:gd name="connsiteX2" fmla="*/ 3828417 w 3828417"/>
              <a:gd name="connsiteY2" fmla="*/ 516527 h 5635523"/>
              <a:gd name="connsiteX3" fmla="*/ 940896 w 3828417"/>
              <a:gd name="connsiteY3" fmla="*/ 5635523 h 5635523"/>
              <a:gd name="connsiteX4" fmla="*/ 0 w 3828417"/>
              <a:gd name="connsiteY4" fmla="*/ 5635522 h 5635523"/>
              <a:gd name="connsiteX0" fmla="*/ 0 w 3828417"/>
              <a:gd name="connsiteY0" fmla="*/ 5635522 h 5635523"/>
              <a:gd name="connsiteX1" fmla="*/ 2453012 w 3828417"/>
              <a:gd name="connsiteY1" fmla="*/ 0 h 5635523"/>
              <a:gd name="connsiteX2" fmla="*/ 3828417 w 3828417"/>
              <a:gd name="connsiteY2" fmla="*/ 516527 h 5635523"/>
              <a:gd name="connsiteX3" fmla="*/ 1882950 w 3828417"/>
              <a:gd name="connsiteY3" fmla="*/ 5533927 h 5635523"/>
              <a:gd name="connsiteX4" fmla="*/ 0 w 3828417"/>
              <a:gd name="connsiteY4" fmla="*/ 5635522 h 5635523"/>
              <a:gd name="connsiteX0" fmla="*/ 0 w 3828417"/>
              <a:gd name="connsiteY0" fmla="*/ 5545380 h 5545381"/>
              <a:gd name="connsiteX1" fmla="*/ 3053086 w 3828417"/>
              <a:gd name="connsiteY1" fmla="*/ 1 h 5545381"/>
              <a:gd name="connsiteX2" fmla="*/ 3828417 w 3828417"/>
              <a:gd name="connsiteY2" fmla="*/ 426385 h 5545381"/>
              <a:gd name="connsiteX3" fmla="*/ 1882950 w 3828417"/>
              <a:gd name="connsiteY3" fmla="*/ 5443785 h 5545381"/>
              <a:gd name="connsiteX4" fmla="*/ 0 w 3828417"/>
              <a:gd name="connsiteY4" fmla="*/ 5545380 h 5545381"/>
              <a:gd name="connsiteX0" fmla="*/ 0 w 3828417"/>
              <a:gd name="connsiteY0" fmla="*/ 5493897 h 5493898"/>
              <a:gd name="connsiteX1" fmla="*/ 3367919 w 3828417"/>
              <a:gd name="connsiteY1" fmla="*/ 1 h 5493898"/>
              <a:gd name="connsiteX2" fmla="*/ 3828417 w 3828417"/>
              <a:gd name="connsiteY2" fmla="*/ 374902 h 5493898"/>
              <a:gd name="connsiteX3" fmla="*/ 1882950 w 3828417"/>
              <a:gd name="connsiteY3" fmla="*/ 5392302 h 5493898"/>
              <a:gd name="connsiteX4" fmla="*/ 0 w 3828417"/>
              <a:gd name="connsiteY4" fmla="*/ 5493897 h 5493898"/>
              <a:gd name="connsiteX0" fmla="*/ 0 w 4444598"/>
              <a:gd name="connsiteY0" fmla="*/ 5493897 h 5493898"/>
              <a:gd name="connsiteX1" fmla="*/ 3367919 w 4444598"/>
              <a:gd name="connsiteY1" fmla="*/ 1 h 5493898"/>
              <a:gd name="connsiteX2" fmla="*/ 4444599 w 4444598"/>
              <a:gd name="connsiteY2" fmla="*/ 506026 h 5493898"/>
              <a:gd name="connsiteX3" fmla="*/ 1882950 w 4444598"/>
              <a:gd name="connsiteY3" fmla="*/ 5392302 h 5493898"/>
              <a:gd name="connsiteX4" fmla="*/ 0 w 4444598"/>
              <a:gd name="connsiteY4" fmla="*/ 5493897 h 5493898"/>
              <a:gd name="connsiteX0" fmla="*/ 0 w 4444598"/>
              <a:gd name="connsiteY0" fmla="*/ 5239832 h 5239833"/>
              <a:gd name="connsiteX1" fmla="*/ 4032426 w 4444598"/>
              <a:gd name="connsiteY1" fmla="*/ -1 h 5239833"/>
              <a:gd name="connsiteX2" fmla="*/ 4444599 w 4444598"/>
              <a:gd name="connsiteY2" fmla="*/ 251961 h 5239833"/>
              <a:gd name="connsiteX3" fmla="*/ 1882950 w 4444598"/>
              <a:gd name="connsiteY3" fmla="*/ 5138237 h 5239833"/>
              <a:gd name="connsiteX4" fmla="*/ 0 w 4444598"/>
              <a:gd name="connsiteY4" fmla="*/ 5239832 h 5239833"/>
              <a:gd name="connsiteX0" fmla="*/ 0 w 4444598"/>
              <a:gd name="connsiteY0" fmla="*/ 5239832 h 6138299"/>
              <a:gd name="connsiteX1" fmla="*/ 4032426 w 4444598"/>
              <a:gd name="connsiteY1" fmla="*/ -1 h 6138299"/>
              <a:gd name="connsiteX2" fmla="*/ 4444599 w 4444598"/>
              <a:gd name="connsiteY2" fmla="*/ 251961 h 6138299"/>
              <a:gd name="connsiteX3" fmla="*/ 1582915 w 4444598"/>
              <a:gd name="connsiteY3" fmla="*/ 6138299 h 6138299"/>
              <a:gd name="connsiteX4" fmla="*/ 0 w 4444598"/>
              <a:gd name="connsiteY4" fmla="*/ 5239832 h 6138299"/>
              <a:gd name="connsiteX0" fmla="*/ 0 w 4444598"/>
              <a:gd name="connsiteY0" fmla="*/ 9634364 h 10532831"/>
              <a:gd name="connsiteX1" fmla="*/ 2540029 w 4444598"/>
              <a:gd name="connsiteY1" fmla="*/ -1 h 10532831"/>
              <a:gd name="connsiteX2" fmla="*/ 4444599 w 4444598"/>
              <a:gd name="connsiteY2" fmla="*/ 4646493 h 10532831"/>
              <a:gd name="connsiteX3" fmla="*/ 1582915 w 4444598"/>
              <a:gd name="connsiteY3" fmla="*/ 10532831 h 10532831"/>
              <a:gd name="connsiteX4" fmla="*/ 0 w 4444598"/>
              <a:gd name="connsiteY4" fmla="*/ 9634364 h 10532831"/>
              <a:gd name="connsiteX0" fmla="*/ 0 w 4467974"/>
              <a:gd name="connsiteY0" fmla="*/ 9672052 h 10532831"/>
              <a:gd name="connsiteX1" fmla="*/ 2563405 w 4467974"/>
              <a:gd name="connsiteY1" fmla="*/ -1 h 10532831"/>
              <a:gd name="connsiteX2" fmla="*/ 4467975 w 4467974"/>
              <a:gd name="connsiteY2" fmla="*/ 4646493 h 10532831"/>
              <a:gd name="connsiteX3" fmla="*/ 1606291 w 4467974"/>
              <a:gd name="connsiteY3" fmla="*/ 10532831 h 10532831"/>
              <a:gd name="connsiteX4" fmla="*/ 0 w 4467974"/>
              <a:gd name="connsiteY4" fmla="*/ 9672052 h 10532831"/>
              <a:gd name="connsiteX0" fmla="*/ 0 w 4467974"/>
              <a:gd name="connsiteY0" fmla="*/ 9672052 h 10570516"/>
              <a:gd name="connsiteX1" fmla="*/ 2563405 w 4467974"/>
              <a:gd name="connsiteY1" fmla="*/ -1 h 10570516"/>
              <a:gd name="connsiteX2" fmla="*/ 4467975 w 4467974"/>
              <a:gd name="connsiteY2" fmla="*/ 4646493 h 10570516"/>
              <a:gd name="connsiteX3" fmla="*/ 1582914 w 4467974"/>
              <a:gd name="connsiteY3" fmla="*/ 10570516 h 10570516"/>
              <a:gd name="connsiteX4" fmla="*/ 0 w 4467974"/>
              <a:gd name="connsiteY4" fmla="*/ 9672052 h 10570516"/>
              <a:gd name="connsiteX0" fmla="*/ 0 w 4467974"/>
              <a:gd name="connsiteY0" fmla="*/ 9712381 h 10610845"/>
              <a:gd name="connsiteX1" fmla="*/ 2535490 w 4467974"/>
              <a:gd name="connsiteY1" fmla="*/ -1 h 10610845"/>
              <a:gd name="connsiteX2" fmla="*/ 4467975 w 4467974"/>
              <a:gd name="connsiteY2" fmla="*/ 4686822 h 10610845"/>
              <a:gd name="connsiteX3" fmla="*/ 1582914 w 4467974"/>
              <a:gd name="connsiteY3" fmla="*/ 10610845 h 10610845"/>
              <a:gd name="connsiteX4" fmla="*/ 0 w 4467974"/>
              <a:gd name="connsiteY4" fmla="*/ 9712381 h 10610845"/>
              <a:gd name="connsiteX0" fmla="*/ 6137167 w 10605141"/>
              <a:gd name="connsiteY0" fmla="*/ 6213667 h 7112131"/>
              <a:gd name="connsiteX1" fmla="*/ 0 w 10605141"/>
              <a:gd name="connsiteY1" fmla="*/ -1 h 7112131"/>
              <a:gd name="connsiteX2" fmla="*/ 10605142 w 10605141"/>
              <a:gd name="connsiteY2" fmla="*/ 1188108 h 7112131"/>
              <a:gd name="connsiteX3" fmla="*/ 7720081 w 10605141"/>
              <a:gd name="connsiteY3" fmla="*/ 7112131 h 7112131"/>
              <a:gd name="connsiteX4" fmla="*/ 6137167 w 10605141"/>
              <a:gd name="connsiteY4" fmla="*/ 6213667 h 7112131"/>
              <a:gd name="connsiteX0" fmla="*/ 757136 w 10605141"/>
              <a:gd name="connsiteY0" fmla="*/ 3023100 h 7112131"/>
              <a:gd name="connsiteX1" fmla="*/ 0 w 10605141"/>
              <a:gd name="connsiteY1" fmla="*/ -1 h 7112131"/>
              <a:gd name="connsiteX2" fmla="*/ 10605142 w 10605141"/>
              <a:gd name="connsiteY2" fmla="*/ 1188108 h 7112131"/>
              <a:gd name="connsiteX3" fmla="*/ 7720081 w 10605141"/>
              <a:gd name="connsiteY3" fmla="*/ 7112131 h 7112131"/>
              <a:gd name="connsiteX4" fmla="*/ 757136 w 10605141"/>
              <a:gd name="connsiteY4" fmla="*/ 3023100 h 7112131"/>
              <a:gd name="connsiteX0" fmla="*/ 757136 w 10605141"/>
              <a:gd name="connsiteY0" fmla="*/ 3023100 h 4798286"/>
              <a:gd name="connsiteX1" fmla="*/ 0 w 10605141"/>
              <a:gd name="connsiteY1" fmla="*/ -1 h 4798286"/>
              <a:gd name="connsiteX2" fmla="*/ 10605142 w 10605141"/>
              <a:gd name="connsiteY2" fmla="*/ 1188108 h 4798286"/>
              <a:gd name="connsiteX3" fmla="*/ 3975526 w 10605141"/>
              <a:gd name="connsiteY3" fmla="*/ 4798287 h 4798286"/>
              <a:gd name="connsiteX4" fmla="*/ 757136 w 10605141"/>
              <a:gd name="connsiteY4" fmla="*/ 3023100 h 4798286"/>
              <a:gd name="connsiteX0" fmla="*/ 757136 w 3975526"/>
              <a:gd name="connsiteY0" fmla="*/ 3023100 h 4798286"/>
              <a:gd name="connsiteX1" fmla="*/ 0 w 3975526"/>
              <a:gd name="connsiteY1" fmla="*/ -1 h 4798286"/>
              <a:gd name="connsiteX2" fmla="*/ 2693868 w 3975526"/>
              <a:gd name="connsiteY2" fmla="*/ 3186202 h 4798286"/>
              <a:gd name="connsiteX3" fmla="*/ 3975526 w 3975526"/>
              <a:gd name="connsiteY3" fmla="*/ 4798287 h 4798286"/>
              <a:gd name="connsiteX4" fmla="*/ 757136 w 3975526"/>
              <a:gd name="connsiteY4" fmla="*/ 3023100 h 4798286"/>
              <a:gd name="connsiteX0" fmla="*/ 0 w 3218390"/>
              <a:gd name="connsiteY0" fmla="*/ 1352845 h 3128031"/>
              <a:gd name="connsiteX1" fmla="*/ 643894 w 3218390"/>
              <a:gd name="connsiteY1" fmla="*/ 0 h 3128031"/>
              <a:gd name="connsiteX2" fmla="*/ 1936732 w 3218390"/>
              <a:gd name="connsiteY2" fmla="*/ 1515947 h 3128031"/>
              <a:gd name="connsiteX3" fmla="*/ 3218390 w 3218390"/>
              <a:gd name="connsiteY3" fmla="*/ 3128032 h 3128031"/>
              <a:gd name="connsiteX4" fmla="*/ 0 w 3218390"/>
              <a:gd name="connsiteY4" fmla="*/ 1352845 h 3128031"/>
              <a:gd name="connsiteX0" fmla="*/ 0 w 3329602"/>
              <a:gd name="connsiteY0" fmla="*/ 1352845 h 3211198"/>
              <a:gd name="connsiteX1" fmla="*/ 643894 w 3329602"/>
              <a:gd name="connsiteY1" fmla="*/ 0 h 3211198"/>
              <a:gd name="connsiteX2" fmla="*/ 1936732 w 3329602"/>
              <a:gd name="connsiteY2" fmla="*/ 1515947 h 3211198"/>
              <a:gd name="connsiteX3" fmla="*/ 3329603 w 3329602"/>
              <a:gd name="connsiteY3" fmla="*/ 3211198 h 3211198"/>
              <a:gd name="connsiteX4" fmla="*/ 0 w 3329602"/>
              <a:gd name="connsiteY4" fmla="*/ 1352845 h 3211198"/>
              <a:gd name="connsiteX0" fmla="*/ 0 w 3329604"/>
              <a:gd name="connsiteY0" fmla="*/ 1676176 h 3534529"/>
              <a:gd name="connsiteX1" fmla="*/ 731239 w 3329604"/>
              <a:gd name="connsiteY1" fmla="*/ 0 h 3534529"/>
              <a:gd name="connsiteX2" fmla="*/ 1936732 w 3329604"/>
              <a:gd name="connsiteY2" fmla="*/ 1839278 h 3534529"/>
              <a:gd name="connsiteX3" fmla="*/ 3329603 w 3329604"/>
              <a:gd name="connsiteY3" fmla="*/ 3534529 h 3534529"/>
              <a:gd name="connsiteX4" fmla="*/ 0 w 3329604"/>
              <a:gd name="connsiteY4" fmla="*/ 1676176 h 3534529"/>
              <a:gd name="connsiteX0" fmla="*/ 0 w 3329602"/>
              <a:gd name="connsiteY0" fmla="*/ 1676176 h 3534529"/>
              <a:gd name="connsiteX1" fmla="*/ 731239 w 3329602"/>
              <a:gd name="connsiteY1" fmla="*/ 0 h 3534529"/>
              <a:gd name="connsiteX2" fmla="*/ 1998178 w 3329602"/>
              <a:gd name="connsiteY2" fmla="*/ 1742043 h 3534529"/>
              <a:gd name="connsiteX3" fmla="*/ 3329603 w 3329602"/>
              <a:gd name="connsiteY3" fmla="*/ 3534529 h 3534529"/>
              <a:gd name="connsiteX4" fmla="*/ 0 w 3329602"/>
              <a:gd name="connsiteY4" fmla="*/ 1676176 h 3534529"/>
              <a:gd name="connsiteX0" fmla="*/ 0 w 3329604"/>
              <a:gd name="connsiteY0" fmla="*/ 2297065 h 4155418"/>
              <a:gd name="connsiteX1" fmla="*/ 913041 w 3329604"/>
              <a:gd name="connsiteY1" fmla="*/ 0 h 4155418"/>
              <a:gd name="connsiteX2" fmla="*/ 1998178 w 3329604"/>
              <a:gd name="connsiteY2" fmla="*/ 2362932 h 4155418"/>
              <a:gd name="connsiteX3" fmla="*/ 3329603 w 3329604"/>
              <a:gd name="connsiteY3" fmla="*/ 4155418 h 4155418"/>
              <a:gd name="connsiteX4" fmla="*/ 0 w 3329604"/>
              <a:gd name="connsiteY4" fmla="*/ 2297065 h 4155418"/>
              <a:gd name="connsiteX0" fmla="*/ 0 w 3329602"/>
              <a:gd name="connsiteY0" fmla="*/ 2297065 h 4155418"/>
              <a:gd name="connsiteX1" fmla="*/ 913041 w 3329602"/>
              <a:gd name="connsiteY1" fmla="*/ 0 h 4155418"/>
              <a:gd name="connsiteX2" fmla="*/ 2147817 w 3329602"/>
              <a:gd name="connsiteY2" fmla="*/ 2052093 h 4155418"/>
              <a:gd name="connsiteX3" fmla="*/ 3329603 w 3329602"/>
              <a:gd name="connsiteY3" fmla="*/ 4155418 h 4155418"/>
              <a:gd name="connsiteX4" fmla="*/ 0 w 3329602"/>
              <a:gd name="connsiteY4" fmla="*/ 2297065 h 4155418"/>
              <a:gd name="connsiteX0" fmla="*/ 0 w 3513348"/>
              <a:gd name="connsiteY0" fmla="*/ 2297065 h 4234869"/>
              <a:gd name="connsiteX1" fmla="*/ 913041 w 3513348"/>
              <a:gd name="connsiteY1" fmla="*/ 0 h 4234869"/>
              <a:gd name="connsiteX2" fmla="*/ 2147817 w 3513348"/>
              <a:gd name="connsiteY2" fmla="*/ 2052093 h 4234869"/>
              <a:gd name="connsiteX3" fmla="*/ 3513349 w 3513348"/>
              <a:gd name="connsiteY3" fmla="*/ 4234869 h 4234869"/>
              <a:gd name="connsiteX4" fmla="*/ 0 w 3513348"/>
              <a:gd name="connsiteY4" fmla="*/ 2297065 h 4234869"/>
              <a:gd name="connsiteX0" fmla="*/ 0 w 3513350"/>
              <a:gd name="connsiteY0" fmla="*/ 1802109 h 3739913"/>
              <a:gd name="connsiteX1" fmla="*/ 740634 w 3513350"/>
              <a:gd name="connsiteY1" fmla="*/ 0 h 3739913"/>
              <a:gd name="connsiteX2" fmla="*/ 2147817 w 3513350"/>
              <a:gd name="connsiteY2" fmla="*/ 1557137 h 3739913"/>
              <a:gd name="connsiteX3" fmla="*/ 3513349 w 3513350"/>
              <a:gd name="connsiteY3" fmla="*/ 3739913 h 3739913"/>
              <a:gd name="connsiteX4" fmla="*/ 0 w 3513350"/>
              <a:gd name="connsiteY4" fmla="*/ 1802109 h 3739913"/>
              <a:gd name="connsiteX0" fmla="*/ 0 w 3513348"/>
              <a:gd name="connsiteY0" fmla="*/ 1802109 h 3739913"/>
              <a:gd name="connsiteX1" fmla="*/ 740634 w 3513348"/>
              <a:gd name="connsiteY1" fmla="*/ 0 h 3739913"/>
              <a:gd name="connsiteX2" fmla="*/ 1955521 w 3513348"/>
              <a:gd name="connsiteY2" fmla="*/ 1713346 h 3739913"/>
              <a:gd name="connsiteX3" fmla="*/ 3513349 w 3513348"/>
              <a:gd name="connsiteY3" fmla="*/ 3739913 h 3739913"/>
              <a:gd name="connsiteX4" fmla="*/ 0 w 3513348"/>
              <a:gd name="connsiteY4" fmla="*/ 1802109 h 3739913"/>
              <a:gd name="connsiteX0" fmla="*/ 0 w 3513350"/>
              <a:gd name="connsiteY0" fmla="*/ 1802109 h 3739913"/>
              <a:gd name="connsiteX1" fmla="*/ 740634 w 3513350"/>
              <a:gd name="connsiteY1" fmla="*/ 0 h 3739913"/>
              <a:gd name="connsiteX2" fmla="*/ 2072996 w 3513350"/>
              <a:gd name="connsiteY2" fmla="*/ 1712558 h 3739913"/>
              <a:gd name="connsiteX3" fmla="*/ 3513349 w 3513350"/>
              <a:gd name="connsiteY3" fmla="*/ 3739913 h 3739913"/>
              <a:gd name="connsiteX4" fmla="*/ 0 w 3513350"/>
              <a:gd name="connsiteY4" fmla="*/ 1802109 h 3739913"/>
              <a:gd name="connsiteX0" fmla="*/ 0 w 3513348"/>
              <a:gd name="connsiteY0" fmla="*/ 1802109 h 3739913"/>
              <a:gd name="connsiteX1" fmla="*/ 740634 w 3513348"/>
              <a:gd name="connsiteY1" fmla="*/ 0 h 3739913"/>
              <a:gd name="connsiteX2" fmla="*/ 2017813 w 3513348"/>
              <a:gd name="connsiteY2" fmla="*/ 1725840 h 3739913"/>
              <a:gd name="connsiteX3" fmla="*/ 3513349 w 3513348"/>
              <a:gd name="connsiteY3" fmla="*/ 3739913 h 3739913"/>
              <a:gd name="connsiteX4" fmla="*/ 0 w 3513348"/>
              <a:gd name="connsiteY4" fmla="*/ 1802109 h 3739913"/>
              <a:gd name="connsiteX0" fmla="*/ 0 w 3503110"/>
              <a:gd name="connsiteY0" fmla="*/ 1802109 h 3756118"/>
              <a:gd name="connsiteX1" fmla="*/ 740634 w 3503110"/>
              <a:gd name="connsiteY1" fmla="*/ 0 h 3756118"/>
              <a:gd name="connsiteX2" fmla="*/ 2017813 w 3503110"/>
              <a:gd name="connsiteY2" fmla="*/ 1725840 h 3756118"/>
              <a:gd name="connsiteX3" fmla="*/ 3503110 w 3503110"/>
              <a:gd name="connsiteY3" fmla="*/ 3756118 h 3756118"/>
              <a:gd name="connsiteX4" fmla="*/ 0 w 3503110"/>
              <a:gd name="connsiteY4" fmla="*/ 1802109 h 3756118"/>
              <a:gd name="connsiteX0" fmla="*/ 0 w 3579621"/>
              <a:gd name="connsiteY0" fmla="*/ 1802109 h 3820153"/>
              <a:gd name="connsiteX1" fmla="*/ 740634 w 3579621"/>
              <a:gd name="connsiteY1" fmla="*/ 0 h 3820153"/>
              <a:gd name="connsiteX2" fmla="*/ 2017813 w 3579621"/>
              <a:gd name="connsiteY2" fmla="*/ 1725840 h 3820153"/>
              <a:gd name="connsiteX3" fmla="*/ 3579622 w 3579621"/>
              <a:gd name="connsiteY3" fmla="*/ 3820153 h 3820153"/>
              <a:gd name="connsiteX4" fmla="*/ 0 w 3579621"/>
              <a:gd name="connsiteY4" fmla="*/ 1802109 h 3820153"/>
              <a:gd name="connsiteX0" fmla="*/ 1 w 3659267"/>
              <a:gd name="connsiteY0" fmla="*/ 1780051 h 3820153"/>
              <a:gd name="connsiteX1" fmla="*/ 820278 w 3659267"/>
              <a:gd name="connsiteY1" fmla="*/ 0 h 3820153"/>
              <a:gd name="connsiteX2" fmla="*/ 2097457 w 3659267"/>
              <a:gd name="connsiteY2" fmla="*/ 1725840 h 3820153"/>
              <a:gd name="connsiteX3" fmla="*/ 3659266 w 3659267"/>
              <a:gd name="connsiteY3" fmla="*/ 3820153 h 3820153"/>
              <a:gd name="connsiteX4" fmla="*/ 1 w 3659267"/>
              <a:gd name="connsiteY4" fmla="*/ 1780051 h 3820153"/>
              <a:gd name="connsiteX0" fmla="*/ -1 w 3804329"/>
              <a:gd name="connsiteY0" fmla="*/ 1787482 h 3820153"/>
              <a:gd name="connsiteX1" fmla="*/ 965342 w 3804329"/>
              <a:gd name="connsiteY1" fmla="*/ 0 h 3820153"/>
              <a:gd name="connsiteX2" fmla="*/ 2242521 w 3804329"/>
              <a:gd name="connsiteY2" fmla="*/ 1725840 h 3820153"/>
              <a:gd name="connsiteX3" fmla="*/ 3804330 w 3804329"/>
              <a:gd name="connsiteY3" fmla="*/ 3820153 h 3820153"/>
              <a:gd name="connsiteX4" fmla="*/ -1 w 3804329"/>
              <a:gd name="connsiteY4" fmla="*/ 1787482 h 3820153"/>
              <a:gd name="connsiteX0" fmla="*/ 1 w 3825662"/>
              <a:gd name="connsiteY0" fmla="*/ 1787482 h 3897467"/>
              <a:gd name="connsiteX1" fmla="*/ 965344 w 3825662"/>
              <a:gd name="connsiteY1" fmla="*/ 0 h 3897467"/>
              <a:gd name="connsiteX2" fmla="*/ 2242523 w 3825662"/>
              <a:gd name="connsiteY2" fmla="*/ 1725840 h 3897467"/>
              <a:gd name="connsiteX3" fmla="*/ 3825662 w 3825662"/>
              <a:gd name="connsiteY3" fmla="*/ 3897468 h 3897467"/>
              <a:gd name="connsiteX4" fmla="*/ 1 w 3825662"/>
              <a:gd name="connsiteY4" fmla="*/ 1787482 h 3897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662" h="3897467">
                <a:moveTo>
                  <a:pt x="1" y="1787482"/>
                </a:moveTo>
                <a:lnTo>
                  <a:pt x="965344" y="0"/>
                </a:lnTo>
                <a:lnTo>
                  <a:pt x="2242523" y="1725840"/>
                </a:lnTo>
                <a:lnTo>
                  <a:pt x="3825662" y="3897468"/>
                </a:lnTo>
                <a:lnTo>
                  <a:pt x="1" y="1787482"/>
                </a:lnTo>
                <a:close/>
              </a:path>
            </a:pathLst>
          </a:custGeom>
          <a:solidFill>
            <a:schemeClr val="bg1">
              <a:lumMod val="75000"/>
            </a:schemeClr>
          </a:solidFill>
          <a:ln>
            <a:noFill/>
          </a:ln>
          <a:effectLst>
            <a:outerShdw blurRad="762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5"/>
          <p:cNvSpPr/>
          <p:nvPr userDrawn="1"/>
        </p:nvSpPr>
        <p:spPr>
          <a:xfrm rot="1833074" flipV="1">
            <a:off x="376179" y="-319042"/>
            <a:ext cx="2065975" cy="5252895"/>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526523 h 5526524"/>
              <a:gd name="connsiteX1" fmla="*/ 2695499 w 4038924"/>
              <a:gd name="connsiteY1" fmla="*/ 0 h 5526524"/>
              <a:gd name="connsiteX2" fmla="*/ 4038924 w 4038924"/>
              <a:gd name="connsiteY2" fmla="*/ 431603 h 5526524"/>
              <a:gd name="connsiteX3" fmla="*/ 940896 w 4038924"/>
              <a:gd name="connsiteY3" fmla="*/ 5526524 h 5526524"/>
              <a:gd name="connsiteX4" fmla="*/ 0 w 4038924"/>
              <a:gd name="connsiteY4" fmla="*/ 5526523 h 5526524"/>
              <a:gd name="connsiteX0" fmla="*/ 0 w 3969438"/>
              <a:gd name="connsiteY0" fmla="*/ 5526523 h 5526524"/>
              <a:gd name="connsiteX1" fmla="*/ 2695499 w 3969438"/>
              <a:gd name="connsiteY1" fmla="*/ 0 h 5526524"/>
              <a:gd name="connsiteX2" fmla="*/ 3969438 w 3969438"/>
              <a:gd name="connsiteY2" fmla="*/ 419906 h 5526524"/>
              <a:gd name="connsiteX3" fmla="*/ 940896 w 3969438"/>
              <a:gd name="connsiteY3" fmla="*/ 5526524 h 5526524"/>
              <a:gd name="connsiteX4" fmla="*/ 0 w 3969438"/>
              <a:gd name="connsiteY4" fmla="*/ 5526523 h 5526524"/>
              <a:gd name="connsiteX0" fmla="*/ 0 w 3969438"/>
              <a:gd name="connsiteY0" fmla="*/ 5584922 h 5584923"/>
              <a:gd name="connsiteX1" fmla="*/ 2551094 w 3969438"/>
              <a:gd name="connsiteY1" fmla="*/ 0 h 5584923"/>
              <a:gd name="connsiteX2" fmla="*/ 3969438 w 3969438"/>
              <a:gd name="connsiteY2" fmla="*/ 478305 h 5584923"/>
              <a:gd name="connsiteX3" fmla="*/ 940896 w 3969438"/>
              <a:gd name="connsiteY3" fmla="*/ 5584923 h 5584923"/>
              <a:gd name="connsiteX4" fmla="*/ 0 w 3969438"/>
              <a:gd name="connsiteY4" fmla="*/ 5584922 h 5584923"/>
              <a:gd name="connsiteX0" fmla="*/ 0 w 3828417"/>
              <a:gd name="connsiteY0" fmla="*/ 5584922 h 5584923"/>
              <a:gd name="connsiteX1" fmla="*/ 2551094 w 3828417"/>
              <a:gd name="connsiteY1" fmla="*/ 0 h 5584923"/>
              <a:gd name="connsiteX2" fmla="*/ 3828417 w 3828417"/>
              <a:gd name="connsiteY2" fmla="*/ 465927 h 5584923"/>
              <a:gd name="connsiteX3" fmla="*/ 940896 w 3828417"/>
              <a:gd name="connsiteY3" fmla="*/ 5584923 h 5584923"/>
              <a:gd name="connsiteX4" fmla="*/ 0 w 3828417"/>
              <a:gd name="connsiteY4" fmla="*/ 5584922 h 5584923"/>
              <a:gd name="connsiteX0" fmla="*/ 0 w 3828417"/>
              <a:gd name="connsiteY0" fmla="*/ 5635522 h 5635523"/>
              <a:gd name="connsiteX1" fmla="*/ 2453012 w 3828417"/>
              <a:gd name="connsiteY1" fmla="*/ 0 h 5635523"/>
              <a:gd name="connsiteX2" fmla="*/ 3828417 w 3828417"/>
              <a:gd name="connsiteY2" fmla="*/ 516527 h 5635523"/>
              <a:gd name="connsiteX3" fmla="*/ 940896 w 3828417"/>
              <a:gd name="connsiteY3" fmla="*/ 5635523 h 5635523"/>
              <a:gd name="connsiteX4" fmla="*/ 0 w 3828417"/>
              <a:gd name="connsiteY4" fmla="*/ 5635522 h 5635523"/>
              <a:gd name="connsiteX0" fmla="*/ 0 w 3828417"/>
              <a:gd name="connsiteY0" fmla="*/ 5635522 h 5635523"/>
              <a:gd name="connsiteX1" fmla="*/ 2453012 w 3828417"/>
              <a:gd name="connsiteY1" fmla="*/ 0 h 5635523"/>
              <a:gd name="connsiteX2" fmla="*/ 3828417 w 3828417"/>
              <a:gd name="connsiteY2" fmla="*/ 516527 h 5635523"/>
              <a:gd name="connsiteX3" fmla="*/ 1882950 w 3828417"/>
              <a:gd name="connsiteY3" fmla="*/ 5533927 h 5635523"/>
              <a:gd name="connsiteX4" fmla="*/ 0 w 3828417"/>
              <a:gd name="connsiteY4" fmla="*/ 5635522 h 5635523"/>
              <a:gd name="connsiteX0" fmla="*/ 0 w 3828417"/>
              <a:gd name="connsiteY0" fmla="*/ 5545380 h 5545381"/>
              <a:gd name="connsiteX1" fmla="*/ 3053086 w 3828417"/>
              <a:gd name="connsiteY1" fmla="*/ 1 h 5545381"/>
              <a:gd name="connsiteX2" fmla="*/ 3828417 w 3828417"/>
              <a:gd name="connsiteY2" fmla="*/ 426385 h 5545381"/>
              <a:gd name="connsiteX3" fmla="*/ 1882950 w 3828417"/>
              <a:gd name="connsiteY3" fmla="*/ 5443785 h 5545381"/>
              <a:gd name="connsiteX4" fmla="*/ 0 w 3828417"/>
              <a:gd name="connsiteY4" fmla="*/ 5545380 h 5545381"/>
              <a:gd name="connsiteX0" fmla="*/ 0 w 3828417"/>
              <a:gd name="connsiteY0" fmla="*/ 5493897 h 5493898"/>
              <a:gd name="connsiteX1" fmla="*/ 3367919 w 3828417"/>
              <a:gd name="connsiteY1" fmla="*/ 1 h 5493898"/>
              <a:gd name="connsiteX2" fmla="*/ 3828417 w 3828417"/>
              <a:gd name="connsiteY2" fmla="*/ 374902 h 5493898"/>
              <a:gd name="connsiteX3" fmla="*/ 1882950 w 3828417"/>
              <a:gd name="connsiteY3" fmla="*/ 5392302 h 5493898"/>
              <a:gd name="connsiteX4" fmla="*/ 0 w 3828417"/>
              <a:gd name="connsiteY4" fmla="*/ 5493897 h 5493898"/>
              <a:gd name="connsiteX0" fmla="*/ 0 w 4444598"/>
              <a:gd name="connsiteY0" fmla="*/ 5493897 h 5493898"/>
              <a:gd name="connsiteX1" fmla="*/ 3367919 w 4444598"/>
              <a:gd name="connsiteY1" fmla="*/ 1 h 5493898"/>
              <a:gd name="connsiteX2" fmla="*/ 4444599 w 4444598"/>
              <a:gd name="connsiteY2" fmla="*/ 506026 h 5493898"/>
              <a:gd name="connsiteX3" fmla="*/ 1882950 w 4444598"/>
              <a:gd name="connsiteY3" fmla="*/ 5392302 h 5493898"/>
              <a:gd name="connsiteX4" fmla="*/ 0 w 4444598"/>
              <a:gd name="connsiteY4" fmla="*/ 5493897 h 5493898"/>
              <a:gd name="connsiteX0" fmla="*/ 0 w 4444598"/>
              <a:gd name="connsiteY0" fmla="*/ 5239832 h 5239833"/>
              <a:gd name="connsiteX1" fmla="*/ 4032426 w 4444598"/>
              <a:gd name="connsiteY1" fmla="*/ -1 h 5239833"/>
              <a:gd name="connsiteX2" fmla="*/ 4444599 w 4444598"/>
              <a:gd name="connsiteY2" fmla="*/ 251961 h 5239833"/>
              <a:gd name="connsiteX3" fmla="*/ 1882950 w 4444598"/>
              <a:gd name="connsiteY3" fmla="*/ 5138237 h 5239833"/>
              <a:gd name="connsiteX4" fmla="*/ 0 w 4444598"/>
              <a:gd name="connsiteY4" fmla="*/ 5239832 h 5239833"/>
              <a:gd name="connsiteX0" fmla="*/ 0 w 4444598"/>
              <a:gd name="connsiteY0" fmla="*/ 5239832 h 6138299"/>
              <a:gd name="connsiteX1" fmla="*/ 4032426 w 4444598"/>
              <a:gd name="connsiteY1" fmla="*/ -1 h 6138299"/>
              <a:gd name="connsiteX2" fmla="*/ 4444599 w 4444598"/>
              <a:gd name="connsiteY2" fmla="*/ 251961 h 6138299"/>
              <a:gd name="connsiteX3" fmla="*/ 1582915 w 4444598"/>
              <a:gd name="connsiteY3" fmla="*/ 6138299 h 6138299"/>
              <a:gd name="connsiteX4" fmla="*/ 0 w 4444598"/>
              <a:gd name="connsiteY4" fmla="*/ 5239832 h 6138299"/>
              <a:gd name="connsiteX0" fmla="*/ 0 w 4444598"/>
              <a:gd name="connsiteY0" fmla="*/ 9634364 h 10532831"/>
              <a:gd name="connsiteX1" fmla="*/ 2540029 w 4444598"/>
              <a:gd name="connsiteY1" fmla="*/ -1 h 10532831"/>
              <a:gd name="connsiteX2" fmla="*/ 4444599 w 4444598"/>
              <a:gd name="connsiteY2" fmla="*/ 4646493 h 10532831"/>
              <a:gd name="connsiteX3" fmla="*/ 1582915 w 4444598"/>
              <a:gd name="connsiteY3" fmla="*/ 10532831 h 10532831"/>
              <a:gd name="connsiteX4" fmla="*/ 0 w 4444598"/>
              <a:gd name="connsiteY4" fmla="*/ 9634364 h 10532831"/>
              <a:gd name="connsiteX0" fmla="*/ 0 w 4467974"/>
              <a:gd name="connsiteY0" fmla="*/ 9672052 h 10532831"/>
              <a:gd name="connsiteX1" fmla="*/ 2563405 w 4467974"/>
              <a:gd name="connsiteY1" fmla="*/ -1 h 10532831"/>
              <a:gd name="connsiteX2" fmla="*/ 4467975 w 4467974"/>
              <a:gd name="connsiteY2" fmla="*/ 4646493 h 10532831"/>
              <a:gd name="connsiteX3" fmla="*/ 1606291 w 4467974"/>
              <a:gd name="connsiteY3" fmla="*/ 10532831 h 10532831"/>
              <a:gd name="connsiteX4" fmla="*/ 0 w 4467974"/>
              <a:gd name="connsiteY4" fmla="*/ 9672052 h 10532831"/>
              <a:gd name="connsiteX0" fmla="*/ 0 w 4467974"/>
              <a:gd name="connsiteY0" fmla="*/ 9672052 h 10570516"/>
              <a:gd name="connsiteX1" fmla="*/ 2563405 w 4467974"/>
              <a:gd name="connsiteY1" fmla="*/ -1 h 10570516"/>
              <a:gd name="connsiteX2" fmla="*/ 4467975 w 4467974"/>
              <a:gd name="connsiteY2" fmla="*/ 4646493 h 10570516"/>
              <a:gd name="connsiteX3" fmla="*/ 1582914 w 4467974"/>
              <a:gd name="connsiteY3" fmla="*/ 10570516 h 10570516"/>
              <a:gd name="connsiteX4" fmla="*/ 0 w 4467974"/>
              <a:gd name="connsiteY4" fmla="*/ 9672052 h 10570516"/>
              <a:gd name="connsiteX0" fmla="*/ 0 w 4467974"/>
              <a:gd name="connsiteY0" fmla="*/ 9712381 h 10610845"/>
              <a:gd name="connsiteX1" fmla="*/ 2535490 w 4467974"/>
              <a:gd name="connsiteY1" fmla="*/ -1 h 10610845"/>
              <a:gd name="connsiteX2" fmla="*/ 4467975 w 4467974"/>
              <a:gd name="connsiteY2" fmla="*/ 4686822 h 10610845"/>
              <a:gd name="connsiteX3" fmla="*/ 1582914 w 4467974"/>
              <a:gd name="connsiteY3" fmla="*/ 10610845 h 10610845"/>
              <a:gd name="connsiteX4" fmla="*/ 0 w 4467974"/>
              <a:gd name="connsiteY4" fmla="*/ 9712381 h 10610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7974" h="10610845">
                <a:moveTo>
                  <a:pt x="0" y="9712381"/>
                </a:moveTo>
                <a:lnTo>
                  <a:pt x="2535490" y="-1"/>
                </a:lnTo>
                <a:lnTo>
                  <a:pt x="4467975" y="4686822"/>
                </a:lnTo>
                <a:lnTo>
                  <a:pt x="1582914" y="10610845"/>
                </a:lnTo>
                <a:lnTo>
                  <a:pt x="0" y="9712381"/>
                </a:lnTo>
                <a:close/>
              </a:path>
            </a:pathLst>
          </a:custGeom>
          <a:solidFill>
            <a:srgbClr val="EB2429"/>
          </a:solidFill>
          <a:ln>
            <a:noFill/>
          </a:ln>
          <a:effectLst>
            <a:outerShdw blurRad="1905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6"/>
          <p:cNvSpPr/>
          <p:nvPr userDrawn="1"/>
        </p:nvSpPr>
        <p:spPr>
          <a:xfrm rot="11293373">
            <a:off x="-359583" y="-303982"/>
            <a:ext cx="1807823" cy="5531106"/>
          </a:xfrm>
          <a:custGeom>
            <a:avLst/>
            <a:gdLst>
              <a:gd name="connsiteX0" fmla="*/ 0 w 2373490"/>
              <a:gd name="connsiteY0" fmla="*/ 2687136 h 2687136"/>
              <a:gd name="connsiteX1" fmla="*/ 1186745 w 2373490"/>
              <a:gd name="connsiteY1" fmla="*/ 0 h 2687136"/>
              <a:gd name="connsiteX2" fmla="*/ 2373490 w 2373490"/>
              <a:gd name="connsiteY2" fmla="*/ 2687136 h 2687136"/>
              <a:gd name="connsiteX3" fmla="*/ 0 w 2373490"/>
              <a:gd name="connsiteY3" fmla="*/ 2687136 h 2687136"/>
              <a:gd name="connsiteX0" fmla="*/ 0 w 2373490"/>
              <a:gd name="connsiteY0" fmla="*/ 2948696 h 2948696"/>
              <a:gd name="connsiteX1" fmla="*/ 920973 w 2373490"/>
              <a:gd name="connsiteY1" fmla="*/ 0 h 2948696"/>
              <a:gd name="connsiteX2" fmla="*/ 2373490 w 2373490"/>
              <a:gd name="connsiteY2" fmla="*/ 2948696 h 2948696"/>
              <a:gd name="connsiteX3" fmla="*/ 0 w 2373490"/>
              <a:gd name="connsiteY3" fmla="*/ 2948696 h 2948696"/>
              <a:gd name="connsiteX0" fmla="*/ 0 w 1528411"/>
              <a:gd name="connsiteY0" fmla="*/ 2948696 h 2948696"/>
              <a:gd name="connsiteX1" fmla="*/ 920973 w 1528411"/>
              <a:gd name="connsiteY1" fmla="*/ 0 h 2948696"/>
              <a:gd name="connsiteX2" fmla="*/ 1528411 w 1528411"/>
              <a:gd name="connsiteY2" fmla="*/ 2746854 h 2948696"/>
              <a:gd name="connsiteX3" fmla="*/ 0 w 1528411"/>
              <a:gd name="connsiteY3" fmla="*/ 2948696 h 2948696"/>
              <a:gd name="connsiteX0" fmla="*/ 0 w 1306799"/>
              <a:gd name="connsiteY0" fmla="*/ 2948696 h 2948696"/>
              <a:gd name="connsiteX1" fmla="*/ 920973 w 1306799"/>
              <a:gd name="connsiteY1" fmla="*/ 0 h 2948696"/>
              <a:gd name="connsiteX2" fmla="*/ 1306799 w 1306799"/>
              <a:gd name="connsiteY2" fmla="*/ 2790877 h 2948696"/>
              <a:gd name="connsiteX3" fmla="*/ 0 w 1306799"/>
              <a:gd name="connsiteY3" fmla="*/ 2948696 h 2948696"/>
              <a:gd name="connsiteX0" fmla="*/ 0 w 1274528"/>
              <a:gd name="connsiteY0" fmla="*/ 2948696 h 2948696"/>
              <a:gd name="connsiteX1" fmla="*/ 920973 w 1274528"/>
              <a:gd name="connsiteY1" fmla="*/ 0 h 2948696"/>
              <a:gd name="connsiteX2" fmla="*/ 1274528 w 1274528"/>
              <a:gd name="connsiteY2" fmla="*/ 2567566 h 2948696"/>
              <a:gd name="connsiteX3" fmla="*/ 0 w 1274528"/>
              <a:gd name="connsiteY3" fmla="*/ 2948696 h 2948696"/>
              <a:gd name="connsiteX0" fmla="*/ 0 w 1269841"/>
              <a:gd name="connsiteY0" fmla="*/ 2948696 h 2948696"/>
              <a:gd name="connsiteX1" fmla="*/ 920973 w 1269841"/>
              <a:gd name="connsiteY1" fmla="*/ 0 h 2948696"/>
              <a:gd name="connsiteX2" fmla="*/ 1269841 w 1269841"/>
              <a:gd name="connsiteY2" fmla="*/ 2784219 h 2948696"/>
              <a:gd name="connsiteX3" fmla="*/ 0 w 1269841"/>
              <a:gd name="connsiteY3" fmla="*/ 2948696 h 2948696"/>
              <a:gd name="connsiteX0" fmla="*/ 0 w 1269841"/>
              <a:gd name="connsiteY0" fmla="*/ 2941902 h 2941902"/>
              <a:gd name="connsiteX1" fmla="*/ 873960 w 1269841"/>
              <a:gd name="connsiteY1" fmla="*/ 0 h 2941902"/>
              <a:gd name="connsiteX2" fmla="*/ 1269841 w 1269841"/>
              <a:gd name="connsiteY2" fmla="*/ 2777425 h 2941902"/>
              <a:gd name="connsiteX3" fmla="*/ 0 w 1269841"/>
              <a:gd name="connsiteY3" fmla="*/ 2941902 h 2941902"/>
              <a:gd name="connsiteX0" fmla="*/ 0 w 1269841"/>
              <a:gd name="connsiteY0" fmla="*/ 2873081 h 2873081"/>
              <a:gd name="connsiteX1" fmla="*/ 895903 w 1269841"/>
              <a:gd name="connsiteY1" fmla="*/ 0 h 2873081"/>
              <a:gd name="connsiteX2" fmla="*/ 1269841 w 1269841"/>
              <a:gd name="connsiteY2" fmla="*/ 2708604 h 2873081"/>
              <a:gd name="connsiteX3" fmla="*/ 0 w 1269841"/>
              <a:gd name="connsiteY3" fmla="*/ 2873081 h 2873081"/>
              <a:gd name="connsiteX0" fmla="*/ 0 w 1310768"/>
              <a:gd name="connsiteY0" fmla="*/ 2965950 h 2965950"/>
              <a:gd name="connsiteX1" fmla="*/ 936830 w 1310768"/>
              <a:gd name="connsiteY1" fmla="*/ 0 h 2965950"/>
              <a:gd name="connsiteX2" fmla="*/ 1310768 w 1310768"/>
              <a:gd name="connsiteY2" fmla="*/ 2708604 h 2965950"/>
              <a:gd name="connsiteX3" fmla="*/ 0 w 1310768"/>
              <a:gd name="connsiteY3" fmla="*/ 2965950 h 2965950"/>
              <a:gd name="connsiteX0" fmla="*/ 0 w 1319999"/>
              <a:gd name="connsiteY0" fmla="*/ 2965950 h 2965950"/>
              <a:gd name="connsiteX1" fmla="*/ 936830 w 1319999"/>
              <a:gd name="connsiteY1" fmla="*/ 0 h 2965950"/>
              <a:gd name="connsiteX2" fmla="*/ 1319999 w 1319999"/>
              <a:gd name="connsiteY2" fmla="*/ 2772486 h 2965950"/>
              <a:gd name="connsiteX3" fmla="*/ 0 w 1319999"/>
              <a:gd name="connsiteY3" fmla="*/ 2965950 h 2965950"/>
              <a:gd name="connsiteX0" fmla="*/ 0 w 1335138"/>
              <a:gd name="connsiteY0" fmla="*/ 2965950 h 2965950"/>
              <a:gd name="connsiteX1" fmla="*/ 936830 w 1335138"/>
              <a:gd name="connsiteY1" fmla="*/ 0 h 2965950"/>
              <a:gd name="connsiteX2" fmla="*/ 1335138 w 1335138"/>
              <a:gd name="connsiteY2" fmla="*/ 2726820 h 2965950"/>
              <a:gd name="connsiteX3" fmla="*/ 0 w 1335138"/>
              <a:gd name="connsiteY3" fmla="*/ 2965950 h 2965950"/>
              <a:gd name="connsiteX0" fmla="*/ 0 w 1350401"/>
              <a:gd name="connsiteY0" fmla="*/ 2965950 h 2965950"/>
              <a:gd name="connsiteX1" fmla="*/ 936830 w 1350401"/>
              <a:gd name="connsiteY1" fmla="*/ 0 h 2965950"/>
              <a:gd name="connsiteX2" fmla="*/ 1350401 w 1350401"/>
              <a:gd name="connsiteY2" fmla="*/ 2757223 h 2965950"/>
              <a:gd name="connsiteX3" fmla="*/ 0 w 1350401"/>
              <a:gd name="connsiteY3" fmla="*/ 2965950 h 2965950"/>
              <a:gd name="connsiteX0" fmla="*/ 0 w 2530956"/>
              <a:gd name="connsiteY0" fmla="*/ 2965950 h 2965950"/>
              <a:gd name="connsiteX1" fmla="*/ 936830 w 2530956"/>
              <a:gd name="connsiteY1" fmla="*/ 0 h 2965950"/>
              <a:gd name="connsiteX2" fmla="*/ 2530956 w 2530956"/>
              <a:gd name="connsiteY2" fmla="*/ 2706608 h 2965950"/>
              <a:gd name="connsiteX3" fmla="*/ 0 w 2530956"/>
              <a:gd name="connsiteY3" fmla="*/ 2965950 h 2965950"/>
              <a:gd name="connsiteX0" fmla="*/ 0 w 2255401"/>
              <a:gd name="connsiteY0" fmla="*/ 3046116 h 3046116"/>
              <a:gd name="connsiteX1" fmla="*/ 661275 w 2255401"/>
              <a:gd name="connsiteY1" fmla="*/ 0 h 3046116"/>
              <a:gd name="connsiteX2" fmla="*/ 2255401 w 2255401"/>
              <a:gd name="connsiteY2" fmla="*/ 2706608 h 3046116"/>
              <a:gd name="connsiteX3" fmla="*/ 0 w 2255401"/>
              <a:gd name="connsiteY3" fmla="*/ 3046116 h 3046116"/>
              <a:gd name="connsiteX0" fmla="*/ 569215 w 2824616"/>
              <a:gd name="connsiteY0" fmla="*/ 3756200 h 3756200"/>
              <a:gd name="connsiteX1" fmla="*/ 0 w 2824616"/>
              <a:gd name="connsiteY1" fmla="*/ 0 h 3756200"/>
              <a:gd name="connsiteX2" fmla="*/ 2824616 w 2824616"/>
              <a:gd name="connsiteY2" fmla="*/ 3416692 h 3756200"/>
              <a:gd name="connsiteX3" fmla="*/ 569215 w 2824616"/>
              <a:gd name="connsiteY3" fmla="*/ 3756200 h 3756200"/>
              <a:gd name="connsiteX0" fmla="*/ 555764 w 2824616"/>
              <a:gd name="connsiteY0" fmla="*/ 3746145 h 3746145"/>
              <a:gd name="connsiteX1" fmla="*/ 0 w 2824616"/>
              <a:gd name="connsiteY1" fmla="*/ 0 h 3746145"/>
              <a:gd name="connsiteX2" fmla="*/ 2824616 w 2824616"/>
              <a:gd name="connsiteY2" fmla="*/ 3416692 h 3746145"/>
              <a:gd name="connsiteX3" fmla="*/ 555764 w 2824616"/>
              <a:gd name="connsiteY3" fmla="*/ 3746145 h 3746145"/>
              <a:gd name="connsiteX0" fmla="*/ 4288198 w 4288198"/>
              <a:gd name="connsiteY0" fmla="*/ 3170775 h 3416692"/>
              <a:gd name="connsiteX1" fmla="*/ 0 w 4288198"/>
              <a:gd name="connsiteY1" fmla="*/ 0 h 3416692"/>
              <a:gd name="connsiteX2" fmla="*/ 2824616 w 4288198"/>
              <a:gd name="connsiteY2" fmla="*/ 3416692 h 3416692"/>
              <a:gd name="connsiteX3" fmla="*/ 4288198 w 4288198"/>
              <a:gd name="connsiteY3" fmla="*/ 3170775 h 3416692"/>
              <a:gd name="connsiteX0" fmla="*/ 4288198 w 4288198"/>
              <a:gd name="connsiteY0" fmla="*/ 3170775 h 3442440"/>
              <a:gd name="connsiteX1" fmla="*/ 0 w 4288198"/>
              <a:gd name="connsiteY1" fmla="*/ 0 h 3442440"/>
              <a:gd name="connsiteX2" fmla="*/ 2480375 w 4288198"/>
              <a:gd name="connsiteY2" fmla="*/ 3442440 h 3442440"/>
              <a:gd name="connsiteX3" fmla="*/ 4288198 w 4288198"/>
              <a:gd name="connsiteY3" fmla="*/ 3170775 h 3442440"/>
              <a:gd name="connsiteX0" fmla="*/ 1807823 w 1807823"/>
              <a:gd name="connsiteY0" fmla="*/ 3111470 h 3383135"/>
              <a:gd name="connsiteX1" fmla="*/ 1343776 w 1807823"/>
              <a:gd name="connsiteY1" fmla="*/ 0 h 3383135"/>
              <a:gd name="connsiteX2" fmla="*/ 0 w 1807823"/>
              <a:gd name="connsiteY2" fmla="*/ 3383135 h 3383135"/>
              <a:gd name="connsiteX3" fmla="*/ 1807823 w 1807823"/>
              <a:gd name="connsiteY3" fmla="*/ 3111470 h 3383135"/>
              <a:gd name="connsiteX0" fmla="*/ 1807823 w 1807823"/>
              <a:gd name="connsiteY0" fmla="*/ 5121409 h 5393074"/>
              <a:gd name="connsiteX1" fmla="*/ 1053320 w 1807823"/>
              <a:gd name="connsiteY1" fmla="*/ 0 h 5393074"/>
              <a:gd name="connsiteX2" fmla="*/ 0 w 1807823"/>
              <a:gd name="connsiteY2" fmla="*/ 5393074 h 5393074"/>
              <a:gd name="connsiteX3" fmla="*/ 1807823 w 1807823"/>
              <a:gd name="connsiteY3" fmla="*/ 5121409 h 5393074"/>
            </a:gdLst>
            <a:ahLst/>
            <a:cxnLst>
              <a:cxn ang="0">
                <a:pos x="connsiteX0" y="connsiteY0"/>
              </a:cxn>
              <a:cxn ang="0">
                <a:pos x="connsiteX1" y="connsiteY1"/>
              </a:cxn>
              <a:cxn ang="0">
                <a:pos x="connsiteX2" y="connsiteY2"/>
              </a:cxn>
              <a:cxn ang="0">
                <a:pos x="connsiteX3" y="connsiteY3"/>
              </a:cxn>
            </a:cxnLst>
            <a:rect l="l" t="t" r="r" b="b"/>
            <a:pathLst>
              <a:path w="1807823" h="5393074">
                <a:moveTo>
                  <a:pt x="1807823" y="5121409"/>
                </a:moveTo>
                <a:lnTo>
                  <a:pt x="1053320" y="0"/>
                </a:lnTo>
                <a:lnTo>
                  <a:pt x="0" y="5393074"/>
                </a:lnTo>
                <a:lnTo>
                  <a:pt x="1807823" y="5121409"/>
                </a:lnTo>
                <a:close/>
              </a:path>
            </a:pathLst>
          </a:custGeom>
          <a:solidFill>
            <a:schemeClr val="bg1">
              <a:lumMod val="85000"/>
            </a:schemeClr>
          </a:solidFill>
          <a:ln>
            <a:noFill/>
          </a:ln>
          <a:effectLst>
            <a:outerShdw blurRad="381000" dist="38100" dir="10800000" algn="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11" name="Text Placeholder 27"/>
          <p:cNvSpPr>
            <a:spLocks noGrp="1"/>
          </p:cNvSpPr>
          <p:nvPr>
            <p:ph type="body" sz="quarter" idx="51" hasCustomPrompt="1"/>
          </p:nvPr>
        </p:nvSpPr>
        <p:spPr>
          <a:xfrm>
            <a:off x="5953708" y="666750"/>
            <a:ext cx="2827020" cy="457200"/>
          </a:xfrm>
          <a:prstGeom prst="rect">
            <a:avLst/>
          </a:prstGeom>
        </p:spPr>
        <p:txBody>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800" b="0" spc="-100" baseline="0">
                <a:solidFill>
                  <a:srgbClr val="EB2429"/>
                </a:solidFill>
              </a:defRPr>
            </a:lvl1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OUR CLIENTS</a:t>
            </a:r>
          </a:p>
          <a:p>
            <a:pPr lvl="0"/>
            <a:endParaRPr lang="en-US" dirty="0"/>
          </a:p>
        </p:txBody>
      </p:sp>
      <p:cxnSp>
        <p:nvCxnSpPr>
          <p:cNvPr id="13" name="Straight Connector 12"/>
          <p:cNvCxnSpPr/>
          <p:nvPr userDrawn="1"/>
        </p:nvCxnSpPr>
        <p:spPr>
          <a:xfrm flipH="1">
            <a:off x="5953708" y="1170432"/>
            <a:ext cx="2732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23" name="Picture Placeholder 15"/>
          <p:cNvSpPr>
            <a:spLocks noGrp="1"/>
          </p:cNvSpPr>
          <p:nvPr>
            <p:ph type="pic" sz="quarter" idx="41" hasCustomPrompt="1"/>
          </p:nvPr>
        </p:nvSpPr>
        <p:spPr>
          <a:xfrm>
            <a:off x="3853622" y="1565819"/>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24" name="Picture Placeholder 15"/>
          <p:cNvSpPr>
            <a:spLocks noGrp="1"/>
          </p:cNvSpPr>
          <p:nvPr>
            <p:ph type="pic" sz="quarter" idx="42" hasCustomPrompt="1"/>
          </p:nvPr>
        </p:nvSpPr>
        <p:spPr>
          <a:xfrm>
            <a:off x="4788029" y="2504094"/>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25" name="Picture Placeholder 15"/>
          <p:cNvSpPr>
            <a:spLocks noGrp="1"/>
          </p:cNvSpPr>
          <p:nvPr>
            <p:ph type="pic" sz="quarter" idx="43" hasCustomPrompt="1"/>
          </p:nvPr>
        </p:nvSpPr>
        <p:spPr>
          <a:xfrm>
            <a:off x="3853622" y="3422731"/>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26" name="Picture Placeholder 15"/>
          <p:cNvSpPr>
            <a:spLocks noGrp="1"/>
          </p:cNvSpPr>
          <p:nvPr>
            <p:ph type="pic" sz="quarter" idx="52" hasCustomPrompt="1"/>
          </p:nvPr>
        </p:nvSpPr>
        <p:spPr>
          <a:xfrm>
            <a:off x="3856458" y="2500409"/>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27" name="Picture Placeholder 15"/>
          <p:cNvSpPr>
            <a:spLocks noGrp="1"/>
          </p:cNvSpPr>
          <p:nvPr>
            <p:ph type="pic" sz="quarter" idx="53" hasCustomPrompt="1"/>
          </p:nvPr>
        </p:nvSpPr>
        <p:spPr>
          <a:xfrm>
            <a:off x="4789163" y="1565819"/>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28" name="Picture Placeholder 15"/>
          <p:cNvSpPr>
            <a:spLocks noGrp="1"/>
          </p:cNvSpPr>
          <p:nvPr>
            <p:ph type="pic" sz="quarter" idx="54" hasCustomPrompt="1"/>
          </p:nvPr>
        </p:nvSpPr>
        <p:spPr>
          <a:xfrm>
            <a:off x="4788029" y="3421810"/>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29" name="Picture Placeholder 15"/>
          <p:cNvSpPr>
            <a:spLocks noGrp="1"/>
          </p:cNvSpPr>
          <p:nvPr>
            <p:ph type="pic" sz="quarter" idx="55" hasCustomPrompt="1"/>
          </p:nvPr>
        </p:nvSpPr>
        <p:spPr>
          <a:xfrm>
            <a:off x="5726236" y="1568604"/>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0" name="Picture Placeholder 15"/>
          <p:cNvSpPr>
            <a:spLocks noGrp="1"/>
          </p:cNvSpPr>
          <p:nvPr>
            <p:ph type="pic" sz="quarter" idx="57" hasCustomPrompt="1"/>
          </p:nvPr>
        </p:nvSpPr>
        <p:spPr>
          <a:xfrm>
            <a:off x="5726236" y="3427511"/>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1" name="Picture Placeholder 15"/>
          <p:cNvSpPr>
            <a:spLocks noGrp="1"/>
          </p:cNvSpPr>
          <p:nvPr>
            <p:ph type="pic" sz="quarter" idx="58" hasCustomPrompt="1"/>
          </p:nvPr>
        </p:nvSpPr>
        <p:spPr>
          <a:xfrm>
            <a:off x="5731000" y="2500409"/>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2" name="Picture Placeholder 15"/>
          <p:cNvSpPr>
            <a:spLocks noGrp="1"/>
          </p:cNvSpPr>
          <p:nvPr>
            <p:ph type="pic" sz="quarter" idx="59" hasCustomPrompt="1"/>
          </p:nvPr>
        </p:nvSpPr>
        <p:spPr>
          <a:xfrm>
            <a:off x="6663688" y="1567868"/>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3" name="Picture Placeholder 15"/>
          <p:cNvSpPr>
            <a:spLocks noGrp="1"/>
          </p:cNvSpPr>
          <p:nvPr>
            <p:ph type="pic" sz="quarter" idx="60" hasCustomPrompt="1"/>
          </p:nvPr>
        </p:nvSpPr>
        <p:spPr>
          <a:xfrm>
            <a:off x="6664415" y="3431262"/>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4" name="Picture Placeholder 15"/>
          <p:cNvSpPr>
            <a:spLocks noGrp="1"/>
          </p:cNvSpPr>
          <p:nvPr>
            <p:ph type="pic" sz="quarter" idx="64" hasCustomPrompt="1"/>
          </p:nvPr>
        </p:nvSpPr>
        <p:spPr>
          <a:xfrm>
            <a:off x="7587232" y="1567343"/>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5" name="Picture Placeholder 15"/>
          <p:cNvSpPr>
            <a:spLocks noGrp="1"/>
          </p:cNvSpPr>
          <p:nvPr>
            <p:ph type="pic" sz="quarter" idx="65" hasCustomPrompt="1"/>
          </p:nvPr>
        </p:nvSpPr>
        <p:spPr>
          <a:xfrm>
            <a:off x="7591142" y="2498574"/>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6" name="Picture Placeholder 15"/>
          <p:cNvSpPr>
            <a:spLocks noGrp="1"/>
          </p:cNvSpPr>
          <p:nvPr>
            <p:ph type="pic" sz="quarter" idx="73" hasCustomPrompt="1"/>
          </p:nvPr>
        </p:nvSpPr>
        <p:spPr>
          <a:xfrm>
            <a:off x="7591752" y="3431262"/>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8" name="Picture Placeholder 15"/>
          <p:cNvSpPr>
            <a:spLocks noGrp="1"/>
          </p:cNvSpPr>
          <p:nvPr>
            <p:ph type="pic" sz="quarter" idx="74" hasCustomPrompt="1"/>
          </p:nvPr>
        </p:nvSpPr>
        <p:spPr>
          <a:xfrm>
            <a:off x="6661047" y="2498574"/>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9" name="Picture Placeholder 15"/>
          <p:cNvSpPr>
            <a:spLocks noGrp="1"/>
          </p:cNvSpPr>
          <p:nvPr>
            <p:ph type="pic" sz="quarter" idx="75" hasCustomPrompt="1"/>
          </p:nvPr>
        </p:nvSpPr>
        <p:spPr>
          <a:xfrm>
            <a:off x="2909132" y="1565886"/>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40" name="Picture Placeholder 15"/>
          <p:cNvSpPr>
            <a:spLocks noGrp="1"/>
          </p:cNvSpPr>
          <p:nvPr>
            <p:ph type="pic" sz="quarter" idx="76" hasCustomPrompt="1"/>
          </p:nvPr>
        </p:nvSpPr>
        <p:spPr>
          <a:xfrm>
            <a:off x="2909132" y="3422118"/>
            <a:ext cx="868680" cy="868680"/>
          </a:xfrm>
          <a:prstGeom prst="rect">
            <a:avLst/>
          </a:prstGeom>
          <a:solidFill>
            <a:srgbClr val="FFD1D1"/>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41" name="Picture Placeholder 15"/>
          <p:cNvSpPr>
            <a:spLocks noGrp="1"/>
          </p:cNvSpPr>
          <p:nvPr>
            <p:ph type="pic" sz="quarter" idx="77" hasCustomPrompt="1"/>
          </p:nvPr>
        </p:nvSpPr>
        <p:spPr>
          <a:xfrm>
            <a:off x="2911968" y="2498574"/>
            <a:ext cx="868680" cy="868680"/>
          </a:xfrm>
          <a:prstGeom prst="rect">
            <a:avLst/>
          </a:prstGeom>
          <a:solidFill>
            <a:srgbClr val="FFB9B9"/>
          </a:solidFill>
          <a:ln w="25400">
            <a:noFill/>
          </a:ln>
          <a:effectLst>
            <a:outerShdw blurRad="63500" algn="ctr" rotWithShape="0">
              <a:prstClr val="black">
                <a:alpha val="40000"/>
              </a:prstClr>
            </a:outerShdw>
          </a:effectLst>
        </p:spPr>
        <p:txBody>
          <a:bodyPr/>
          <a:lstStyle>
            <a:lvl1pPr marL="117475" indent="-117475">
              <a:defRPr sz="1200">
                <a:solidFill>
                  <a:schemeClr val="tx1">
                    <a:lumMod val="75000"/>
                    <a:lumOff val="25000"/>
                  </a:schemeClr>
                </a:solidFill>
              </a:defRPr>
            </a:lvl1pPr>
          </a:lstStyle>
          <a:p>
            <a:r>
              <a:rPr lang="en-US" dirty="0"/>
              <a:t>ADD PHOTO</a:t>
            </a:r>
          </a:p>
        </p:txBody>
      </p:sp>
      <p:sp>
        <p:nvSpPr>
          <p:cNvPr id="37"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15734422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par>
                                <p:cTn id="8" presetID="22" presetClass="entr" presetSubtype="4" fill="hold" grpId="0" nodeType="withEffect">
                                  <p:stCondLst>
                                    <p:cond delay="75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8" fill="hold" grpId="0" nodeType="withEffect">
                                  <p:stCondLst>
                                    <p:cond delay="125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00"/>
                                        <p:tgtEl>
                                          <p:spTgt spid="12"/>
                                        </p:tgtEl>
                                      </p:cBhvr>
                                    </p:animEffect>
                                  </p:childTnLst>
                                </p:cTn>
                              </p:par>
                            </p:childTnLst>
                          </p:cTn>
                        </p:par>
                        <p:par>
                          <p:cTn id="14" fill="hold">
                            <p:stCondLst>
                              <p:cond delay="1950"/>
                            </p:stCondLst>
                            <p:childTnLst>
                              <p:par>
                                <p:cTn id="15" presetID="22" presetClass="entr" presetSubtype="2" fill="hold" nodeType="after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par>
                          <p:cTn id="18" fill="hold">
                            <p:stCondLst>
                              <p:cond delay="2950"/>
                            </p:stCondLst>
                            <p:childTnLst>
                              <p:par>
                                <p:cTn id="19" presetID="22" presetClass="entr" presetSubtype="4" fill="hold" grpId="0" nodeType="afterEffect">
                                  <p:stCondLst>
                                    <p:cond delay="25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down)">
                                      <p:cBhvr>
                                        <p:cTn id="21" dur="750"/>
                                        <p:tgtEl>
                                          <p:spTgt spid="11">
                                            <p:txEl>
                                              <p:pRg st="0" end="0"/>
                                            </p:txEl>
                                          </p:spTgt>
                                        </p:tgtEl>
                                      </p:cBhvr>
                                    </p:animEffect>
                                  </p:childTnLst>
                                </p:cTn>
                              </p:par>
                            </p:childTnLst>
                          </p:cTn>
                        </p:par>
                        <p:par>
                          <p:cTn id="22" fill="hold">
                            <p:stCondLst>
                              <p:cond delay="395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400"/>
                                        <p:tgtEl>
                                          <p:spTgt spid="23"/>
                                        </p:tgtEl>
                                      </p:cBhvr>
                                    </p:animEffect>
                                  </p:childTnLst>
                                </p:cTn>
                              </p:par>
                            </p:childTnLst>
                          </p:cTn>
                        </p:par>
                        <p:par>
                          <p:cTn id="26" fill="hold">
                            <p:stCondLst>
                              <p:cond delay="4350"/>
                            </p:stCondLst>
                            <p:childTnLst>
                              <p:par>
                                <p:cTn id="27" presetID="10" presetClass="entr" presetSubtype="0" fill="hold" grpId="0" nodeType="after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400"/>
                                        <p:tgtEl>
                                          <p:spTgt spid="40"/>
                                        </p:tgtEl>
                                      </p:cBhvr>
                                    </p:animEffect>
                                  </p:childTnLst>
                                </p:cTn>
                              </p:par>
                            </p:childTnLst>
                          </p:cTn>
                        </p:par>
                        <p:par>
                          <p:cTn id="30" fill="hold">
                            <p:stCondLst>
                              <p:cond delay="4750"/>
                            </p:stCondLst>
                            <p:childTnLst>
                              <p:par>
                                <p:cTn id="31" presetID="10"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400"/>
                                        <p:tgtEl>
                                          <p:spTgt spid="24"/>
                                        </p:tgtEl>
                                      </p:cBhvr>
                                    </p:animEffect>
                                  </p:childTnLst>
                                </p:cTn>
                              </p:par>
                            </p:childTnLst>
                          </p:cTn>
                        </p:par>
                        <p:par>
                          <p:cTn id="34" fill="hold">
                            <p:stCondLst>
                              <p:cond delay="5150"/>
                            </p:stCondLst>
                            <p:childTnLst>
                              <p:par>
                                <p:cTn id="35" presetID="10" presetClass="entr" presetSubtype="0"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400"/>
                                        <p:tgtEl>
                                          <p:spTgt spid="38"/>
                                        </p:tgtEl>
                                      </p:cBhvr>
                                    </p:animEffect>
                                  </p:childTnLst>
                                </p:cTn>
                              </p:par>
                            </p:childTnLst>
                          </p:cTn>
                        </p:par>
                        <p:par>
                          <p:cTn id="38" fill="hold">
                            <p:stCondLst>
                              <p:cond delay="5550"/>
                            </p:stCondLst>
                            <p:childTnLst>
                              <p:par>
                                <p:cTn id="39" presetID="10" presetClass="entr" presetSubtype="0"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400"/>
                                        <p:tgtEl>
                                          <p:spTgt spid="25"/>
                                        </p:tgtEl>
                                      </p:cBhvr>
                                    </p:animEffect>
                                  </p:childTnLst>
                                </p:cTn>
                              </p:par>
                            </p:childTnLst>
                          </p:cTn>
                        </p:par>
                        <p:par>
                          <p:cTn id="42" fill="hold">
                            <p:stCondLst>
                              <p:cond delay="5950"/>
                            </p:stCondLst>
                            <p:childTnLst>
                              <p:par>
                                <p:cTn id="43" presetID="10" presetClass="entr" presetSubtype="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400"/>
                                        <p:tgtEl>
                                          <p:spTgt spid="36"/>
                                        </p:tgtEl>
                                      </p:cBhvr>
                                    </p:animEffect>
                                  </p:childTnLst>
                                </p:cTn>
                              </p:par>
                            </p:childTnLst>
                          </p:cTn>
                        </p:par>
                        <p:par>
                          <p:cTn id="46" fill="hold">
                            <p:stCondLst>
                              <p:cond delay="6350"/>
                            </p:stCondLst>
                            <p:childTnLst>
                              <p:par>
                                <p:cTn id="47" presetID="10" presetClass="entr" presetSubtype="0"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400"/>
                                        <p:tgtEl>
                                          <p:spTgt spid="27"/>
                                        </p:tgtEl>
                                      </p:cBhvr>
                                    </p:animEffect>
                                  </p:childTnLst>
                                </p:cTn>
                              </p:par>
                            </p:childTnLst>
                          </p:cTn>
                        </p:par>
                        <p:par>
                          <p:cTn id="50" fill="hold">
                            <p:stCondLst>
                              <p:cond delay="6750"/>
                            </p:stCondLst>
                            <p:childTnLst>
                              <p:par>
                                <p:cTn id="51" presetID="10" presetClass="entr" presetSubtype="0" fill="hold" grpId="0"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400"/>
                                        <p:tgtEl>
                                          <p:spTgt spid="29"/>
                                        </p:tgtEl>
                                      </p:cBhvr>
                                    </p:animEffect>
                                  </p:childTnLst>
                                </p:cTn>
                              </p:par>
                            </p:childTnLst>
                          </p:cTn>
                        </p:par>
                        <p:par>
                          <p:cTn id="54" fill="hold">
                            <p:stCondLst>
                              <p:cond delay="7150"/>
                            </p:stCondLst>
                            <p:childTnLst>
                              <p:par>
                                <p:cTn id="55" presetID="10"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400"/>
                                        <p:tgtEl>
                                          <p:spTgt spid="34"/>
                                        </p:tgtEl>
                                      </p:cBhvr>
                                    </p:animEffect>
                                  </p:childTnLst>
                                </p:cTn>
                              </p:par>
                            </p:childTnLst>
                          </p:cTn>
                        </p:par>
                        <p:par>
                          <p:cTn id="58" fill="hold">
                            <p:stCondLst>
                              <p:cond delay="7550"/>
                            </p:stCondLst>
                            <p:childTnLst>
                              <p:par>
                                <p:cTn id="59" presetID="10" presetClass="entr" presetSubtype="0" fill="hold" grpId="0" nodeType="after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400"/>
                                        <p:tgtEl>
                                          <p:spTgt spid="28"/>
                                        </p:tgtEl>
                                      </p:cBhvr>
                                    </p:animEffect>
                                  </p:childTnLst>
                                </p:cTn>
                              </p:par>
                            </p:childTnLst>
                          </p:cTn>
                        </p:par>
                        <p:par>
                          <p:cTn id="62" fill="hold">
                            <p:stCondLst>
                              <p:cond delay="7950"/>
                            </p:stCondLst>
                            <p:childTnLst>
                              <p:par>
                                <p:cTn id="63" presetID="10" presetClass="entr" presetSubtype="0" fill="hold" grpId="0" nodeType="after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400"/>
                                        <p:tgtEl>
                                          <p:spTgt spid="26"/>
                                        </p:tgtEl>
                                      </p:cBhvr>
                                    </p:animEffect>
                                  </p:childTnLst>
                                </p:cTn>
                              </p:par>
                            </p:childTnLst>
                          </p:cTn>
                        </p:par>
                        <p:par>
                          <p:cTn id="66" fill="hold">
                            <p:stCondLst>
                              <p:cond delay="8350"/>
                            </p:stCondLst>
                            <p:childTnLst>
                              <p:par>
                                <p:cTn id="67" presetID="10" presetClass="entr" presetSubtype="0" fill="hold" grpId="0"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400"/>
                                        <p:tgtEl>
                                          <p:spTgt spid="30"/>
                                        </p:tgtEl>
                                      </p:cBhvr>
                                    </p:animEffect>
                                  </p:childTnLst>
                                </p:cTn>
                              </p:par>
                            </p:childTnLst>
                          </p:cTn>
                        </p:par>
                        <p:par>
                          <p:cTn id="70" fill="hold">
                            <p:stCondLst>
                              <p:cond delay="8750"/>
                            </p:stCondLst>
                            <p:childTnLst>
                              <p:par>
                                <p:cTn id="71" presetID="10" presetClass="entr" presetSubtype="0" fill="hold" grpId="0" nodeType="after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400"/>
                                        <p:tgtEl>
                                          <p:spTgt spid="41"/>
                                        </p:tgtEl>
                                      </p:cBhvr>
                                    </p:animEffect>
                                  </p:childTnLst>
                                </p:cTn>
                              </p:par>
                            </p:childTnLst>
                          </p:cTn>
                        </p:par>
                        <p:par>
                          <p:cTn id="74" fill="hold">
                            <p:stCondLst>
                              <p:cond delay="9150"/>
                            </p:stCondLst>
                            <p:childTnLst>
                              <p:par>
                                <p:cTn id="75" presetID="10" presetClass="entr" presetSubtype="0" fill="hold" grpId="0"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400"/>
                                        <p:tgtEl>
                                          <p:spTgt spid="33"/>
                                        </p:tgtEl>
                                      </p:cBhvr>
                                    </p:animEffect>
                                  </p:childTnLst>
                                </p:cTn>
                              </p:par>
                            </p:childTnLst>
                          </p:cTn>
                        </p:par>
                        <p:par>
                          <p:cTn id="78" fill="hold">
                            <p:stCondLst>
                              <p:cond delay="9550"/>
                            </p:stCondLst>
                            <p:childTnLst>
                              <p:par>
                                <p:cTn id="79" presetID="10" presetClass="entr" presetSubtype="0" fill="hold" grpId="0" nodeType="after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400"/>
                                        <p:tgtEl>
                                          <p:spTgt spid="32"/>
                                        </p:tgtEl>
                                      </p:cBhvr>
                                    </p:animEffect>
                                  </p:childTnLst>
                                </p:cTn>
                              </p:par>
                            </p:childTnLst>
                          </p:cTn>
                        </p:par>
                        <p:par>
                          <p:cTn id="82" fill="hold">
                            <p:stCondLst>
                              <p:cond delay="9950"/>
                            </p:stCondLst>
                            <p:childTnLst>
                              <p:par>
                                <p:cTn id="83" presetID="10" presetClass="entr" presetSubtype="0" fill="hold" grpId="0" nodeType="after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400"/>
                                        <p:tgtEl>
                                          <p:spTgt spid="35"/>
                                        </p:tgtEl>
                                      </p:cBhvr>
                                    </p:animEffect>
                                  </p:childTnLst>
                                </p:cTn>
                              </p:par>
                            </p:childTnLst>
                          </p:cTn>
                        </p:par>
                        <p:par>
                          <p:cTn id="86" fill="hold">
                            <p:stCondLst>
                              <p:cond delay="10350"/>
                            </p:stCondLst>
                            <p:childTnLst>
                              <p:par>
                                <p:cTn id="87" presetID="10" presetClass="entr" presetSubtype="0"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400"/>
                                        <p:tgtEl>
                                          <p:spTgt spid="31"/>
                                        </p:tgtEl>
                                      </p:cBhvr>
                                    </p:animEffect>
                                  </p:childTnLst>
                                </p:cTn>
                              </p:par>
                            </p:childTnLst>
                          </p:cTn>
                        </p:par>
                        <p:par>
                          <p:cTn id="90" fill="hold">
                            <p:stCondLst>
                              <p:cond delay="10750"/>
                            </p:stCondLst>
                            <p:childTnLst>
                              <p:par>
                                <p:cTn id="91" presetID="10" presetClass="entr" presetSubtype="0" fill="hold" grpId="0" nodeType="after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fade">
                                      <p:cBhvr>
                                        <p:cTn id="93"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10" grpId="0" animBg="1"/>
      <p:bldP spid="11" grpId="0" build="p">
        <p:tmplLst>
          <p:tmpl lvl="1">
            <p:tnLst>
              <p:par>
                <p:cTn presetID="22" presetClass="entr" presetSubtype="4"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down)">
                      <p:cBhvr>
                        <p:cTn dur="750"/>
                        <p:tgtEl>
                          <p:spTgt spid="11"/>
                        </p:tgtEl>
                      </p:cBhvr>
                    </p:animEffect>
                  </p:childTnLst>
                </p:cTn>
              </p:par>
            </p:tnLst>
          </p:tmpl>
        </p:tmplLst>
      </p:bldP>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animBg="1"/>
      <p:bldP spid="39" grpId="0" animBg="1"/>
      <p:bldP spid="40" grpId="0" animBg="1"/>
      <p:bldP spid="41"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act">
    <p:spTree>
      <p:nvGrpSpPr>
        <p:cNvPr id="1" name=""/>
        <p:cNvGrpSpPr/>
        <p:nvPr/>
      </p:nvGrpSpPr>
      <p:grpSpPr>
        <a:xfrm>
          <a:off x="0" y="0"/>
          <a:ext cx="0" cy="0"/>
          <a:chOff x="0" y="0"/>
          <a:chExt cx="0" cy="0"/>
        </a:xfrm>
      </p:grpSpPr>
      <p:sp>
        <p:nvSpPr>
          <p:cNvPr id="2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34" name="Picture Placeholder 3"/>
          <p:cNvSpPr>
            <a:spLocks noGrp="1"/>
          </p:cNvSpPr>
          <p:nvPr>
            <p:ph type="pic" sz="quarter" idx="15"/>
          </p:nvPr>
        </p:nvSpPr>
        <p:spPr>
          <a:xfrm>
            <a:off x="4644788" y="0"/>
            <a:ext cx="4499212" cy="5147756"/>
          </a:xfrm>
          <a:custGeom>
            <a:avLst/>
            <a:gdLst>
              <a:gd name="connsiteX0" fmla="*/ 0 w 3810000"/>
              <a:gd name="connsiteY0" fmla="*/ 0 h 5143500"/>
              <a:gd name="connsiteX1" fmla="*/ 3810000 w 3810000"/>
              <a:gd name="connsiteY1" fmla="*/ 0 h 5143500"/>
              <a:gd name="connsiteX2" fmla="*/ 3810000 w 3810000"/>
              <a:gd name="connsiteY2" fmla="*/ 5143500 h 5143500"/>
              <a:gd name="connsiteX3" fmla="*/ 0 w 3810000"/>
              <a:gd name="connsiteY3" fmla="*/ 5143500 h 5143500"/>
              <a:gd name="connsiteX4" fmla="*/ 0 w 3810000"/>
              <a:gd name="connsiteY4" fmla="*/ 0 h 5143500"/>
              <a:gd name="connsiteX0" fmla="*/ 0 w 3810000"/>
              <a:gd name="connsiteY0" fmla="*/ 0 h 5154133"/>
              <a:gd name="connsiteX1" fmla="*/ 3810000 w 3810000"/>
              <a:gd name="connsiteY1" fmla="*/ 0 h 5154133"/>
              <a:gd name="connsiteX2" fmla="*/ 3810000 w 3810000"/>
              <a:gd name="connsiteY2" fmla="*/ 5143500 h 5154133"/>
              <a:gd name="connsiteX3" fmla="*/ 999461 w 3810000"/>
              <a:gd name="connsiteY3" fmla="*/ 5154133 h 5154133"/>
              <a:gd name="connsiteX4" fmla="*/ 0 w 3810000"/>
              <a:gd name="connsiteY4" fmla="*/ 0 h 5154133"/>
              <a:gd name="connsiteX0" fmla="*/ 0 w 3810000"/>
              <a:gd name="connsiteY0" fmla="*/ 0 h 5154133"/>
              <a:gd name="connsiteX1" fmla="*/ 3810000 w 3810000"/>
              <a:gd name="connsiteY1" fmla="*/ 0 h 5154133"/>
              <a:gd name="connsiteX2" fmla="*/ 3810000 w 3810000"/>
              <a:gd name="connsiteY2" fmla="*/ 5143500 h 5154133"/>
              <a:gd name="connsiteX3" fmla="*/ 999461 w 3810000"/>
              <a:gd name="connsiteY3" fmla="*/ 5154133 h 5154133"/>
              <a:gd name="connsiteX4" fmla="*/ 0 w 3810000"/>
              <a:gd name="connsiteY4" fmla="*/ 0 h 5154133"/>
              <a:gd name="connsiteX0" fmla="*/ 0 w 3810000"/>
              <a:gd name="connsiteY0" fmla="*/ 0 h 5154133"/>
              <a:gd name="connsiteX1" fmla="*/ 3810000 w 3810000"/>
              <a:gd name="connsiteY1" fmla="*/ 0 h 5154133"/>
              <a:gd name="connsiteX2" fmla="*/ 3810000 w 3810000"/>
              <a:gd name="connsiteY2" fmla="*/ 5143500 h 5154133"/>
              <a:gd name="connsiteX3" fmla="*/ 999461 w 3810000"/>
              <a:gd name="connsiteY3" fmla="*/ 5154133 h 5154133"/>
              <a:gd name="connsiteX4" fmla="*/ 0 w 3810000"/>
              <a:gd name="connsiteY4" fmla="*/ 0 h 5154133"/>
              <a:gd name="connsiteX0" fmla="*/ 0 w 3810000"/>
              <a:gd name="connsiteY0" fmla="*/ 0 h 5143500"/>
              <a:gd name="connsiteX1" fmla="*/ 3810000 w 3810000"/>
              <a:gd name="connsiteY1" fmla="*/ 0 h 5143500"/>
              <a:gd name="connsiteX2" fmla="*/ 3810000 w 3810000"/>
              <a:gd name="connsiteY2" fmla="*/ 5143500 h 5143500"/>
              <a:gd name="connsiteX3" fmla="*/ 1007413 w 3810000"/>
              <a:gd name="connsiteY3" fmla="*/ 5138231 h 5143500"/>
              <a:gd name="connsiteX4" fmla="*/ 0 w 3810000"/>
              <a:gd name="connsiteY4" fmla="*/ 0 h 5143500"/>
              <a:gd name="connsiteX0" fmla="*/ 0 w 3810000"/>
              <a:gd name="connsiteY0" fmla="*/ 0 h 5147756"/>
              <a:gd name="connsiteX1" fmla="*/ 3810000 w 3810000"/>
              <a:gd name="connsiteY1" fmla="*/ 0 h 5147756"/>
              <a:gd name="connsiteX2" fmla="*/ 3810000 w 3810000"/>
              <a:gd name="connsiteY2" fmla="*/ 5143500 h 5147756"/>
              <a:gd name="connsiteX3" fmla="*/ 1007413 w 3810000"/>
              <a:gd name="connsiteY3" fmla="*/ 5147756 h 5147756"/>
              <a:gd name="connsiteX4" fmla="*/ 0 w 3810000"/>
              <a:gd name="connsiteY4" fmla="*/ 0 h 5147756"/>
              <a:gd name="connsiteX0" fmla="*/ 0 w 3810000"/>
              <a:gd name="connsiteY0" fmla="*/ 0 h 5147756"/>
              <a:gd name="connsiteX1" fmla="*/ 3810000 w 3810000"/>
              <a:gd name="connsiteY1" fmla="*/ 0 h 5147756"/>
              <a:gd name="connsiteX2" fmla="*/ 3810000 w 3810000"/>
              <a:gd name="connsiteY2" fmla="*/ 5143500 h 5147756"/>
              <a:gd name="connsiteX3" fmla="*/ 991282 w 3810000"/>
              <a:gd name="connsiteY3" fmla="*/ 5147756 h 5147756"/>
              <a:gd name="connsiteX4" fmla="*/ 0 w 3810000"/>
              <a:gd name="connsiteY4" fmla="*/ 0 h 5147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5147756">
                <a:moveTo>
                  <a:pt x="0" y="0"/>
                </a:moveTo>
                <a:lnTo>
                  <a:pt x="3810000" y="0"/>
                </a:lnTo>
                <a:lnTo>
                  <a:pt x="3810000" y="5143500"/>
                </a:lnTo>
                <a:lnTo>
                  <a:pt x="991282" y="5147756"/>
                </a:lnTo>
                <a:lnTo>
                  <a:pt x="0" y="0"/>
                </a:lnTo>
                <a:close/>
              </a:path>
            </a:pathLst>
          </a:custGeom>
          <a:solidFill>
            <a:srgbClr val="FFB9B9"/>
          </a:solidFill>
        </p:spPr>
        <p:txBody>
          <a:bodyPr anchor="t"/>
          <a:lstStyle>
            <a:lvl1pPr algn="r">
              <a:defRPr sz="1200"/>
            </a:lvl1pPr>
          </a:lstStyle>
          <a:p>
            <a:endParaRPr lang="en-US" dirty="0"/>
          </a:p>
        </p:txBody>
      </p:sp>
      <p:sp>
        <p:nvSpPr>
          <p:cNvPr id="30" name="Isosceles Triangle 5"/>
          <p:cNvSpPr/>
          <p:nvPr userDrawn="1"/>
        </p:nvSpPr>
        <p:spPr>
          <a:xfrm>
            <a:off x="1212273" y="3160783"/>
            <a:ext cx="4553712" cy="1997809"/>
          </a:xfrm>
          <a:custGeom>
            <a:avLst/>
            <a:gdLst>
              <a:gd name="connsiteX0" fmla="*/ 0 w 4572000"/>
              <a:gd name="connsiteY0" fmla="*/ 2555949 h 2555949"/>
              <a:gd name="connsiteX1" fmla="*/ 3964656 w 4572000"/>
              <a:gd name="connsiteY1" fmla="*/ 0 h 2555949"/>
              <a:gd name="connsiteX2" fmla="*/ 4572000 w 4572000"/>
              <a:gd name="connsiteY2" fmla="*/ 2555949 h 2555949"/>
              <a:gd name="connsiteX3" fmla="*/ 0 w 4572000"/>
              <a:gd name="connsiteY3" fmla="*/ 2555949 h 2555949"/>
              <a:gd name="connsiteX0" fmla="*/ 0 w 4558352"/>
              <a:gd name="connsiteY0" fmla="*/ 2555949 h 2555949"/>
              <a:gd name="connsiteX1" fmla="*/ 3964656 w 4558352"/>
              <a:gd name="connsiteY1" fmla="*/ 0 h 2555949"/>
              <a:gd name="connsiteX2" fmla="*/ 4558352 w 4558352"/>
              <a:gd name="connsiteY2" fmla="*/ 2555949 h 2555949"/>
              <a:gd name="connsiteX3" fmla="*/ 0 w 4558352"/>
              <a:gd name="connsiteY3" fmla="*/ 2555949 h 2555949"/>
              <a:gd name="connsiteX0" fmla="*/ 0 w 4558352"/>
              <a:gd name="connsiteY0" fmla="*/ 2555949 h 2555949"/>
              <a:gd name="connsiteX1" fmla="*/ 3964656 w 4558352"/>
              <a:gd name="connsiteY1" fmla="*/ 0 h 2555949"/>
              <a:gd name="connsiteX2" fmla="*/ 4558352 w 4558352"/>
              <a:gd name="connsiteY2" fmla="*/ 2555949 h 2555949"/>
              <a:gd name="connsiteX3" fmla="*/ 0 w 4558352"/>
              <a:gd name="connsiteY3" fmla="*/ 2555949 h 2555949"/>
              <a:gd name="connsiteX0" fmla="*/ 0 w 4558352"/>
              <a:gd name="connsiteY0" fmla="*/ 2555949 h 2567824"/>
              <a:gd name="connsiteX1" fmla="*/ 3964656 w 4558352"/>
              <a:gd name="connsiteY1" fmla="*/ 0 h 2567824"/>
              <a:gd name="connsiteX2" fmla="*/ 4558352 w 4558352"/>
              <a:gd name="connsiteY2" fmla="*/ 2567824 h 2567824"/>
              <a:gd name="connsiteX3" fmla="*/ 0 w 4558352"/>
              <a:gd name="connsiteY3" fmla="*/ 2555949 h 2567824"/>
              <a:gd name="connsiteX0" fmla="*/ 0 w 4546476"/>
              <a:gd name="connsiteY0" fmla="*/ 2555949 h 2555949"/>
              <a:gd name="connsiteX1" fmla="*/ 3964656 w 4546476"/>
              <a:gd name="connsiteY1" fmla="*/ 0 h 2555949"/>
              <a:gd name="connsiteX2" fmla="*/ 4546476 w 4546476"/>
              <a:gd name="connsiteY2" fmla="*/ 2555949 h 2555949"/>
              <a:gd name="connsiteX3" fmla="*/ 0 w 4546476"/>
              <a:gd name="connsiteY3" fmla="*/ 2555949 h 2555949"/>
              <a:gd name="connsiteX0" fmla="*/ 0 w 4546476"/>
              <a:gd name="connsiteY0" fmla="*/ 1997809 h 1997809"/>
              <a:gd name="connsiteX1" fmla="*/ 4095077 w 4546476"/>
              <a:gd name="connsiteY1" fmla="*/ 0 h 1997809"/>
              <a:gd name="connsiteX2" fmla="*/ 4546476 w 4546476"/>
              <a:gd name="connsiteY2" fmla="*/ 1997809 h 1997809"/>
              <a:gd name="connsiteX3" fmla="*/ 0 w 4546476"/>
              <a:gd name="connsiteY3" fmla="*/ 1997809 h 1997809"/>
            </a:gdLst>
            <a:ahLst/>
            <a:cxnLst>
              <a:cxn ang="0">
                <a:pos x="connsiteX0" y="connsiteY0"/>
              </a:cxn>
              <a:cxn ang="0">
                <a:pos x="connsiteX1" y="connsiteY1"/>
              </a:cxn>
              <a:cxn ang="0">
                <a:pos x="connsiteX2" y="connsiteY2"/>
              </a:cxn>
              <a:cxn ang="0">
                <a:pos x="connsiteX3" y="connsiteY3"/>
              </a:cxn>
            </a:cxnLst>
            <a:rect l="l" t="t" r="r" b="b"/>
            <a:pathLst>
              <a:path w="4546476" h="1997809">
                <a:moveTo>
                  <a:pt x="0" y="1997809"/>
                </a:moveTo>
                <a:lnTo>
                  <a:pt x="4095077" y="0"/>
                </a:lnTo>
                <a:lnTo>
                  <a:pt x="4546476" y="1997809"/>
                </a:lnTo>
                <a:lnTo>
                  <a:pt x="0" y="1997809"/>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22" name="Media Placeholder 5"/>
          <p:cNvSpPr>
            <a:spLocks noGrp="1"/>
          </p:cNvSpPr>
          <p:nvPr>
            <p:ph type="media" sz="quarter" idx="11"/>
          </p:nvPr>
        </p:nvSpPr>
        <p:spPr>
          <a:xfrm>
            <a:off x="4632573" y="-7508"/>
            <a:ext cx="4518165" cy="5167666"/>
          </a:xfrm>
          <a:custGeom>
            <a:avLst/>
            <a:gdLst>
              <a:gd name="connsiteX0" fmla="*/ 0 w 4572000"/>
              <a:gd name="connsiteY0" fmla="*/ 0 h 2590800"/>
              <a:gd name="connsiteX1" fmla="*/ 4572000 w 4572000"/>
              <a:gd name="connsiteY1" fmla="*/ 0 h 2590800"/>
              <a:gd name="connsiteX2" fmla="*/ 4572000 w 4572000"/>
              <a:gd name="connsiteY2" fmla="*/ 2590800 h 2590800"/>
              <a:gd name="connsiteX3" fmla="*/ 0 w 4572000"/>
              <a:gd name="connsiteY3" fmla="*/ 2590800 h 2590800"/>
              <a:gd name="connsiteX4" fmla="*/ 0 w 4572000"/>
              <a:gd name="connsiteY4" fmla="*/ 0 h 2590800"/>
              <a:gd name="connsiteX0" fmla="*/ 0 w 4579952"/>
              <a:gd name="connsiteY0" fmla="*/ 0 h 2590800"/>
              <a:gd name="connsiteX1" fmla="*/ 4579952 w 4579952"/>
              <a:gd name="connsiteY1" fmla="*/ 47708 h 2590800"/>
              <a:gd name="connsiteX2" fmla="*/ 4572000 w 4579952"/>
              <a:gd name="connsiteY2" fmla="*/ 2590800 h 2590800"/>
              <a:gd name="connsiteX3" fmla="*/ 0 w 4579952"/>
              <a:gd name="connsiteY3" fmla="*/ 2590800 h 2590800"/>
              <a:gd name="connsiteX4" fmla="*/ 0 w 4579952"/>
              <a:gd name="connsiteY4" fmla="*/ 0 h 2590800"/>
              <a:gd name="connsiteX0" fmla="*/ 0 w 4579952"/>
              <a:gd name="connsiteY0" fmla="*/ 0 h 2590800"/>
              <a:gd name="connsiteX1" fmla="*/ 4579952 w 4579952"/>
              <a:gd name="connsiteY1" fmla="*/ 47708 h 2590800"/>
              <a:gd name="connsiteX2" fmla="*/ 4540194 w 4579952"/>
              <a:gd name="connsiteY2" fmla="*/ 2543092 h 2590800"/>
              <a:gd name="connsiteX3" fmla="*/ 0 w 4579952"/>
              <a:gd name="connsiteY3" fmla="*/ 2590800 h 2590800"/>
              <a:gd name="connsiteX4" fmla="*/ 0 w 4579952"/>
              <a:gd name="connsiteY4" fmla="*/ 0 h 2590800"/>
              <a:gd name="connsiteX0" fmla="*/ 0 w 4579952"/>
              <a:gd name="connsiteY0" fmla="*/ 0 h 2686215"/>
              <a:gd name="connsiteX1" fmla="*/ 4579952 w 4579952"/>
              <a:gd name="connsiteY1" fmla="*/ 47708 h 2686215"/>
              <a:gd name="connsiteX2" fmla="*/ 4540194 w 4579952"/>
              <a:gd name="connsiteY2" fmla="*/ 2543092 h 2686215"/>
              <a:gd name="connsiteX3" fmla="*/ 79513 w 4579952"/>
              <a:gd name="connsiteY3" fmla="*/ 2686215 h 2686215"/>
              <a:gd name="connsiteX4" fmla="*/ 0 w 4579952"/>
              <a:gd name="connsiteY4" fmla="*/ 0 h 2686215"/>
              <a:gd name="connsiteX0" fmla="*/ 0 w 4579952"/>
              <a:gd name="connsiteY0" fmla="*/ 0 h 2670312"/>
              <a:gd name="connsiteX1" fmla="*/ 4579952 w 4579952"/>
              <a:gd name="connsiteY1" fmla="*/ 47708 h 2670312"/>
              <a:gd name="connsiteX2" fmla="*/ 4540194 w 4579952"/>
              <a:gd name="connsiteY2" fmla="*/ 2543092 h 2670312"/>
              <a:gd name="connsiteX3" fmla="*/ 71562 w 4579952"/>
              <a:gd name="connsiteY3" fmla="*/ 2670312 h 2670312"/>
              <a:gd name="connsiteX4" fmla="*/ 0 w 4579952"/>
              <a:gd name="connsiteY4" fmla="*/ 0 h 2670312"/>
              <a:gd name="connsiteX0" fmla="*/ 0 w 4579952"/>
              <a:gd name="connsiteY0" fmla="*/ 0 h 2662360"/>
              <a:gd name="connsiteX1" fmla="*/ 4579952 w 4579952"/>
              <a:gd name="connsiteY1" fmla="*/ 39756 h 2662360"/>
              <a:gd name="connsiteX2" fmla="*/ 4540194 w 4579952"/>
              <a:gd name="connsiteY2" fmla="*/ 2535140 h 2662360"/>
              <a:gd name="connsiteX3" fmla="*/ 71562 w 4579952"/>
              <a:gd name="connsiteY3" fmla="*/ 2662360 h 2662360"/>
              <a:gd name="connsiteX4" fmla="*/ 0 w 4579952"/>
              <a:gd name="connsiteY4" fmla="*/ 0 h 2662360"/>
              <a:gd name="connsiteX0" fmla="*/ 0 w 4556098"/>
              <a:gd name="connsiteY0" fmla="*/ 0 h 2670311"/>
              <a:gd name="connsiteX1" fmla="*/ 4556098 w 4556098"/>
              <a:gd name="connsiteY1" fmla="*/ 47707 h 2670311"/>
              <a:gd name="connsiteX2" fmla="*/ 4516340 w 4556098"/>
              <a:gd name="connsiteY2" fmla="*/ 2543091 h 2670311"/>
              <a:gd name="connsiteX3" fmla="*/ 47708 w 4556098"/>
              <a:gd name="connsiteY3" fmla="*/ 2670311 h 2670311"/>
              <a:gd name="connsiteX4" fmla="*/ 0 w 4556098"/>
              <a:gd name="connsiteY4" fmla="*/ 0 h 2670311"/>
              <a:gd name="connsiteX0" fmla="*/ 0 w 4579952"/>
              <a:gd name="connsiteY0" fmla="*/ 0 h 2662359"/>
              <a:gd name="connsiteX1" fmla="*/ 4579952 w 4579952"/>
              <a:gd name="connsiteY1" fmla="*/ 39755 h 2662359"/>
              <a:gd name="connsiteX2" fmla="*/ 4540194 w 4579952"/>
              <a:gd name="connsiteY2" fmla="*/ 2535139 h 2662359"/>
              <a:gd name="connsiteX3" fmla="*/ 71562 w 4579952"/>
              <a:gd name="connsiteY3" fmla="*/ 2662359 h 2662359"/>
              <a:gd name="connsiteX4" fmla="*/ 0 w 4579952"/>
              <a:gd name="connsiteY4" fmla="*/ 0 h 2662359"/>
              <a:gd name="connsiteX0" fmla="*/ 0 w 7940186"/>
              <a:gd name="connsiteY0" fmla="*/ 1023452 h 3685811"/>
              <a:gd name="connsiteX1" fmla="*/ 7940186 w 7940186"/>
              <a:gd name="connsiteY1" fmla="*/ 124 h 3685811"/>
              <a:gd name="connsiteX2" fmla="*/ 4540194 w 7940186"/>
              <a:gd name="connsiteY2" fmla="*/ 3558591 h 3685811"/>
              <a:gd name="connsiteX3" fmla="*/ 71562 w 7940186"/>
              <a:gd name="connsiteY3" fmla="*/ 3685811 h 3685811"/>
              <a:gd name="connsiteX4" fmla="*/ 0 w 7940186"/>
              <a:gd name="connsiteY4" fmla="*/ 1023452 h 3685811"/>
              <a:gd name="connsiteX0" fmla="*/ 0 w 7952740"/>
              <a:gd name="connsiteY0" fmla="*/ 1023452 h 5149498"/>
              <a:gd name="connsiteX1" fmla="*/ 7940186 w 7952740"/>
              <a:gd name="connsiteY1" fmla="*/ 124 h 5149498"/>
              <a:gd name="connsiteX2" fmla="*/ 7952467 w 7952740"/>
              <a:gd name="connsiteY2" fmla="*/ 5149498 h 5149498"/>
              <a:gd name="connsiteX3" fmla="*/ 71562 w 7952740"/>
              <a:gd name="connsiteY3" fmla="*/ 3685811 h 5149498"/>
              <a:gd name="connsiteX4" fmla="*/ 0 w 7952740"/>
              <a:gd name="connsiteY4" fmla="*/ 1023452 h 5149498"/>
              <a:gd name="connsiteX0" fmla="*/ 0 w 7952740"/>
              <a:gd name="connsiteY0" fmla="*/ 1023452 h 5150337"/>
              <a:gd name="connsiteX1" fmla="*/ 7940186 w 7952740"/>
              <a:gd name="connsiteY1" fmla="*/ 124 h 5150337"/>
              <a:gd name="connsiteX2" fmla="*/ 7952467 w 7952740"/>
              <a:gd name="connsiteY2" fmla="*/ 5149498 h 5150337"/>
              <a:gd name="connsiteX3" fmla="*/ 4643562 w 7952740"/>
              <a:gd name="connsiteY3" fmla="*/ 5150337 h 5150337"/>
              <a:gd name="connsiteX4" fmla="*/ 0 w 7952740"/>
              <a:gd name="connsiteY4" fmla="*/ 1023452 h 5150337"/>
              <a:gd name="connsiteX0" fmla="*/ 0 w 4518165"/>
              <a:gd name="connsiteY0" fmla="*/ 0 h 5167666"/>
              <a:gd name="connsiteX1" fmla="*/ 4505611 w 4518165"/>
              <a:gd name="connsiteY1" fmla="*/ 17453 h 5167666"/>
              <a:gd name="connsiteX2" fmla="*/ 4517892 w 4518165"/>
              <a:gd name="connsiteY2" fmla="*/ 5166827 h 5167666"/>
              <a:gd name="connsiteX3" fmla="*/ 1208987 w 4518165"/>
              <a:gd name="connsiteY3" fmla="*/ 5167666 h 5167666"/>
              <a:gd name="connsiteX4" fmla="*/ 0 w 4518165"/>
              <a:gd name="connsiteY4" fmla="*/ 0 h 516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8165" h="5167666">
                <a:moveTo>
                  <a:pt x="0" y="0"/>
                </a:moveTo>
                <a:lnTo>
                  <a:pt x="4505611" y="17453"/>
                </a:lnTo>
                <a:cubicBezTo>
                  <a:pt x="4502960" y="865150"/>
                  <a:pt x="4520543" y="4319130"/>
                  <a:pt x="4517892" y="5166827"/>
                </a:cubicBezTo>
                <a:lnTo>
                  <a:pt x="1208987" y="5167666"/>
                </a:lnTo>
                <a:lnTo>
                  <a:pt x="0" y="0"/>
                </a:lnTo>
                <a:close/>
              </a:path>
            </a:pathLst>
          </a:custGeom>
          <a:solidFill>
            <a:schemeClr val="bg1">
              <a:lumMod val="75000"/>
            </a:schemeClr>
          </a:solidFill>
          <a:effectLst/>
        </p:spPr>
        <p:txBody>
          <a:bodyPr anchor="t"/>
          <a:lstStyle>
            <a:lvl1pPr marL="177800" indent="-177800" algn="l">
              <a:defRPr sz="1200"/>
            </a:lvl1pPr>
          </a:lstStyle>
          <a:p>
            <a:endParaRPr lang="en-US" dirty="0"/>
          </a:p>
        </p:txBody>
      </p:sp>
    </p:spTree>
    <p:extLst>
      <p:ext uri="{BB962C8B-B14F-4D97-AF65-F5344CB8AC3E}">
        <p14:creationId xmlns:p14="http://schemas.microsoft.com/office/powerpoint/2010/main" val="16518478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par>
                                <p:cTn id="8" presetID="22" presetClass="entr" presetSubtype="8" fill="hold" grpId="0" nodeType="withEffect">
                                  <p:stCondLst>
                                    <p:cond delay="15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par>
                          <p:cTn id="11" fill="hold">
                            <p:stCondLst>
                              <p:cond delay="650"/>
                            </p:stCondLst>
                            <p:childTnLst>
                              <p:par>
                                <p:cTn id="12" presetID="22" presetClass="entr" presetSubtype="1"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22"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ing">
    <p:spTree>
      <p:nvGrpSpPr>
        <p:cNvPr id="1" name=""/>
        <p:cNvGrpSpPr/>
        <p:nvPr/>
      </p:nvGrpSpPr>
      <p:grpSpPr>
        <a:xfrm>
          <a:off x="0" y="0"/>
          <a:ext cx="0" cy="0"/>
          <a:chOff x="0" y="0"/>
          <a:chExt cx="0" cy="0"/>
        </a:xfrm>
      </p:grpSpPr>
      <p:cxnSp>
        <p:nvCxnSpPr>
          <p:cNvPr id="47" name="Straight Connector 46"/>
          <p:cNvCxnSpPr/>
          <p:nvPr userDrawn="1"/>
        </p:nvCxnSpPr>
        <p:spPr>
          <a:xfrm>
            <a:off x="7924800" y="3414145"/>
            <a:ext cx="2819400" cy="457199"/>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flipH="1" flipV="1">
            <a:off x="-1181100" y="1878608"/>
            <a:ext cx="2362200" cy="395684"/>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1292352" y="2143879"/>
            <a:ext cx="11274552" cy="1875671"/>
          </a:xfrm>
          <a:prstGeom prst="line">
            <a:avLst/>
          </a:prstGeom>
          <a:ln w="174625">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2768019" y="2309671"/>
            <a:ext cx="7242048" cy="1143000"/>
          </a:xfrm>
          <a:prstGeom prst="line">
            <a:avLst/>
          </a:prstGeom>
          <a:ln w="38100">
            <a:solidFill>
              <a:srgbClr val="CFCFC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H="1" flipV="1">
            <a:off x="3218688" y="1885950"/>
            <a:ext cx="7242048" cy="1143000"/>
          </a:xfrm>
          <a:prstGeom prst="line">
            <a:avLst/>
          </a:prstGeom>
          <a:ln w="38100">
            <a:solidFill>
              <a:srgbClr val="DCDCDC"/>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rot="540000">
            <a:off x="1422665" y="2146251"/>
            <a:ext cx="6294155" cy="857250"/>
          </a:xfrm>
          <a:prstGeom prst="rect">
            <a:avLst/>
          </a:prstGeom>
        </p:spPr>
        <p:txBody>
          <a:bodyPr/>
          <a:lstStyle>
            <a:lvl1pPr algn="ctr">
              <a:defRPr sz="5400" b="1" baseline="0">
                <a:solidFill>
                  <a:schemeClr val="tx1">
                    <a:lumMod val="75000"/>
                    <a:lumOff val="25000"/>
                  </a:schemeClr>
                </a:solidFill>
              </a:defRPr>
            </a:lvl1pPr>
          </a:lstStyle>
          <a:p>
            <a:r>
              <a:rPr lang="en-US" dirty="0"/>
              <a:t>THANK  YOU</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cxnSp>
        <p:nvCxnSpPr>
          <p:cNvPr id="22" name="Straight Connector 21"/>
          <p:cNvCxnSpPr/>
          <p:nvPr userDrawn="1"/>
        </p:nvCxnSpPr>
        <p:spPr>
          <a:xfrm flipH="1" flipV="1">
            <a:off x="-2011680" y="895350"/>
            <a:ext cx="6784848" cy="1043354"/>
          </a:xfrm>
          <a:prstGeom prst="line">
            <a:avLst/>
          </a:prstGeom>
          <a:ln>
            <a:solidFill>
              <a:srgbClr val="DCDCDC"/>
            </a:solidFill>
          </a:ln>
        </p:spPr>
        <p:style>
          <a:lnRef idx="1">
            <a:schemeClr val="accent6"/>
          </a:lnRef>
          <a:fillRef idx="0">
            <a:schemeClr val="accent6"/>
          </a:fillRef>
          <a:effectRef idx="0">
            <a:schemeClr val="accent6"/>
          </a:effectRef>
          <a:fontRef idx="minor">
            <a:schemeClr val="tx1"/>
          </a:fontRef>
        </p:style>
      </p:cxnSp>
      <p:sp>
        <p:nvSpPr>
          <p:cNvPr id="1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15359373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63" presetClass="path" presetSubtype="0" accel="50000" decel="50000" fill="hold" nodeType="withEffect">
                                  <p:stCondLst>
                                    <p:cond delay="1750"/>
                                  </p:stCondLst>
                                  <p:childTnLst>
                                    <p:animMotion origin="layout" path="M 0.43541 0.12596 L -0.08959 -0.02223 " pathEditMode="relative" rAng="0" ptsTypes="AA">
                                      <p:cBhvr>
                                        <p:cTn id="9" dur="500" fill="hold"/>
                                        <p:tgtEl>
                                          <p:spTgt spid="8"/>
                                        </p:tgtEl>
                                        <p:attrNameLst>
                                          <p:attrName>ppt_x</p:attrName>
                                          <p:attrName>ppt_y</p:attrName>
                                        </p:attrNameLst>
                                      </p:cBhvr>
                                      <p:rCtr x="-26250" y="-7410"/>
                                    </p:animMotion>
                                  </p:childTnLst>
                                </p:cTn>
                              </p:par>
                            </p:childTnLst>
                          </p:cTn>
                        </p:par>
                        <p:par>
                          <p:cTn id="10" fill="hold">
                            <p:stCondLst>
                              <p:cond delay="2250"/>
                            </p:stCondLst>
                            <p:childTnLst>
                              <p:par>
                                <p:cTn id="11" presetID="26" presetClass="emph" presetSubtype="0" fill="hold" nodeType="afterEffect">
                                  <p:stCondLst>
                                    <p:cond delay="0"/>
                                  </p:stCondLst>
                                  <p:childTnLst>
                                    <p:animEffect transition="out" filter="fade">
                                      <p:cBhvr>
                                        <p:cTn id="12" dur="250" tmFilter="0, 0; .2, .5; .8, .5; 1, 0"/>
                                        <p:tgtEl>
                                          <p:spTgt spid="8"/>
                                        </p:tgtEl>
                                      </p:cBhvr>
                                    </p:animEffect>
                                    <p:animScale>
                                      <p:cBhvr>
                                        <p:cTn id="13" dur="125" autoRev="1" fill="hold"/>
                                        <p:tgtEl>
                                          <p:spTgt spid="8"/>
                                        </p:tgtEl>
                                      </p:cBhvr>
                                      <p:by x="105000" y="105000"/>
                                    </p:animScale>
                                  </p:childTnLst>
                                </p:cTn>
                              </p:par>
                              <p:par>
                                <p:cTn id="14" presetID="10" presetClass="entr" presetSubtype="0" fill="hold" nodeType="withEffect">
                                  <p:stCondLst>
                                    <p:cond delay="25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250"/>
                                        <p:tgtEl>
                                          <p:spTgt spid="38"/>
                                        </p:tgtEl>
                                      </p:cBhvr>
                                    </p:animEffect>
                                  </p:childTnLst>
                                </p:cTn>
                              </p:par>
                              <p:par>
                                <p:cTn id="17" presetID="63" presetClass="path" presetSubtype="0" accel="50000" decel="50000" fill="hold" nodeType="withEffect">
                                  <p:stCondLst>
                                    <p:cond delay="250"/>
                                  </p:stCondLst>
                                  <p:childTnLst>
                                    <p:animMotion origin="layout" path="M -0.47656 -0.1343 L 8.33333E-7 1.86477E-6 " pathEditMode="relative" rAng="0" ptsTypes="AA">
                                      <p:cBhvr>
                                        <p:cTn id="18" dur="400" fill="hold"/>
                                        <p:tgtEl>
                                          <p:spTgt spid="38"/>
                                        </p:tgtEl>
                                        <p:attrNameLst>
                                          <p:attrName>ppt_x</p:attrName>
                                          <p:attrName>ppt_y</p:attrName>
                                        </p:attrNameLst>
                                      </p:cBhvr>
                                      <p:rCtr x="23837" y="6700"/>
                                    </p:animMotion>
                                  </p:childTnLst>
                                </p:cTn>
                              </p:par>
                            </p:childTnLst>
                          </p:cTn>
                        </p:par>
                        <p:par>
                          <p:cTn id="19" fill="hold">
                            <p:stCondLst>
                              <p:cond delay="2900"/>
                            </p:stCondLst>
                            <p:childTnLst>
                              <p:par>
                                <p:cTn id="20" presetID="26" presetClass="emph" presetSubtype="0" fill="hold" nodeType="afterEffect">
                                  <p:stCondLst>
                                    <p:cond delay="0"/>
                                  </p:stCondLst>
                                  <p:childTnLst>
                                    <p:animEffect transition="out" filter="fade">
                                      <p:cBhvr>
                                        <p:cTn id="21" dur="250" tmFilter="0, 0; .2, .5; .8, .5; 1, 0"/>
                                        <p:tgtEl>
                                          <p:spTgt spid="38"/>
                                        </p:tgtEl>
                                      </p:cBhvr>
                                    </p:animEffect>
                                    <p:animScale>
                                      <p:cBhvr>
                                        <p:cTn id="22" dur="125" autoRev="1" fill="hold"/>
                                        <p:tgtEl>
                                          <p:spTgt spid="38"/>
                                        </p:tgtEl>
                                      </p:cBhvr>
                                      <p:by x="105000" y="105000"/>
                                    </p:animScale>
                                  </p:childTnLst>
                                </p:cTn>
                              </p:par>
                              <p:par>
                                <p:cTn id="23" presetID="10" presetClass="entr" presetSubtype="0" fill="hold" nodeType="withEffect">
                                  <p:stCondLst>
                                    <p:cond delay="25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400"/>
                                        <p:tgtEl>
                                          <p:spTgt spid="41"/>
                                        </p:tgtEl>
                                      </p:cBhvr>
                                    </p:animEffect>
                                  </p:childTnLst>
                                </p:cTn>
                              </p:par>
                              <p:par>
                                <p:cTn id="26" presetID="63" presetClass="path" presetSubtype="0" accel="50000" decel="50000" fill="hold" nodeType="withEffect">
                                  <p:stCondLst>
                                    <p:cond delay="250"/>
                                  </p:stCondLst>
                                  <p:childTnLst>
                                    <p:animMotion origin="layout" path="M 0.12483 0.03643 L 0.85816 0.25656 " pathEditMode="relative" rAng="0" ptsTypes="AA">
                                      <p:cBhvr>
                                        <p:cTn id="27" dur="400" spd="-100000" fill="hold"/>
                                        <p:tgtEl>
                                          <p:spTgt spid="41"/>
                                        </p:tgtEl>
                                        <p:attrNameLst>
                                          <p:attrName>ppt_x</p:attrName>
                                          <p:attrName>ppt_y</p:attrName>
                                        </p:attrNameLst>
                                      </p:cBhvr>
                                      <p:rCtr x="36667" y="10991"/>
                                    </p:animMotion>
                                  </p:childTnLst>
                                </p:cTn>
                              </p:par>
                            </p:childTnLst>
                          </p:cTn>
                        </p:par>
                        <p:par>
                          <p:cTn id="28" fill="hold">
                            <p:stCondLst>
                              <p:cond delay="3550"/>
                            </p:stCondLst>
                            <p:childTnLst>
                              <p:par>
                                <p:cTn id="29" presetID="10" presetClass="entr" presetSubtype="0" fill="hold" nodeType="afterEffect">
                                  <p:stCondLst>
                                    <p:cond delay="15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400"/>
                                        <p:tgtEl>
                                          <p:spTgt spid="44"/>
                                        </p:tgtEl>
                                      </p:cBhvr>
                                    </p:animEffect>
                                  </p:childTnLst>
                                </p:cTn>
                              </p:par>
                              <p:par>
                                <p:cTn id="32" presetID="63" presetClass="path" presetSubtype="0" accel="50000" decel="50000" fill="hold" nodeType="withEffect">
                                  <p:stCondLst>
                                    <p:cond delay="150"/>
                                  </p:stCondLst>
                                  <p:childTnLst>
                                    <p:animMotion origin="layout" path="M -0.35833 -0.11115 L 0 1.65792E-6 " pathEditMode="relative" rAng="0" ptsTypes="AA">
                                      <p:cBhvr>
                                        <p:cTn id="33" dur="400" fill="hold"/>
                                        <p:tgtEl>
                                          <p:spTgt spid="44"/>
                                        </p:tgtEl>
                                        <p:attrNameLst>
                                          <p:attrName>ppt_x</p:attrName>
                                          <p:attrName>ppt_y</p:attrName>
                                        </p:attrNameLst>
                                      </p:cBhvr>
                                      <p:rCtr x="17917" y="5557"/>
                                    </p:animMotion>
                                  </p:childTnLst>
                                </p:cTn>
                              </p:par>
                            </p:childTnLst>
                          </p:cTn>
                        </p:par>
                        <p:par>
                          <p:cTn id="34" fill="hold">
                            <p:stCondLst>
                              <p:cond delay="4100"/>
                            </p:stCondLst>
                            <p:childTnLst>
                              <p:par>
                                <p:cTn id="35" presetID="26" presetClass="emph" presetSubtype="0" fill="hold" nodeType="afterEffect">
                                  <p:stCondLst>
                                    <p:cond delay="0"/>
                                  </p:stCondLst>
                                  <p:childTnLst>
                                    <p:animEffect transition="out" filter="fade">
                                      <p:cBhvr>
                                        <p:cTn id="36" dur="250" tmFilter="0, 0; .2, .5; .8, .5; 1, 0"/>
                                        <p:tgtEl>
                                          <p:spTgt spid="44"/>
                                        </p:tgtEl>
                                      </p:cBhvr>
                                    </p:animEffect>
                                    <p:animScale>
                                      <p:cBhvr>
                                        <p:cTn id="37" dur="125" autoRev="1" fill="hold"/>
                                        <p:tgtEl>
                                          <p:spTgt spid="44"/>
                                        </p:tgtEl>
                                      </p:cBhvr>
                                      <p:by x="105000" y="105000"/>
                                    </p:animScale>
                                  </p:childTnLst>
                                </p:cTn>
                              </p:par>
                              <p:par>
                                <p:cTn id="38" presetID="10"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400"/>
                                        <p:tgtEl>
                                          <p:spTgt spid="47"/>
                                        </p:tgtEl>
                                      </p:cBhvr>
                                    </p:animEffect>
                                  </p:childTnLst>
                                </p:cTn>
                              </p:par>
                              <p:par>
                                <p:cTn id="41" presetID="63" presetClass="path" presetSubtype="0" accel="50000" decel="50000" fill="hold" nodeType="withEffect">
                                  <p:stCondLst>
                                    <p:cond delay="0"/>
                                  </p:stCondLst>
                                  <p:childTnLst>
                                    <p:animMotion origin="layout" path="M -0.0625 -0.02439 L 0.22084 0.05835 " pathEditMode="relative" rAng="0" ptsTypes="AA">
                                      <p:cBhvr>
                                        <p:cTn id="42" dur="400" spd="-100000" fill="hold"/>
                                        <p:tgtEl>
                                          <p:spTgt spid="47"/>
                                        </p:tgtEl>
                                        <p:attrNameLst>
                                          <p:attrName>ppt_x</p:attrName>
                                          <p:attrName>ppt_y</p:attrName>
                                        </p:attrNameLst>
                                      </p:cBhvr>
                                      <p:rCtr x="14167" y="4137"/>
                                    </p:animMotion>
                                  </p:childTnLst>
                                </p:cTn>
                              </p:par>
                            </p:childTnLst>
                          </p:cTn>
                        </p:par>
                        <p:par>
                          <p:cTn id="43" fill="hold">
                            <p:stCondLst>
                              <p:cond delay="4500"/>
                            </p:stCondLst>
                            <p:childTnLst>
                              <p:par>
                                <p:cTn id="44" presetID="26" presetClass="emph" presetSubtype="0" fill="hold" nodeType="afterEffect">
                                  <p:stCondLst>
                                    <p:cond delay="0"/>
                                  </p:stCondLst>
                                  <p:childTnLst>
                                    <p:animEffect transition="out" filter="fade">
                                      <p:cBhvr>
                                        <p:cTn id="45" dur="250" tmFilter="0, 0; .2, .5; .8, .5; 1, 0"/>
                                        <p:tgtEl>
                                          <p:spTgt spid="47"/>
                                        </p:tgtEl>
                                      </p:cBhvr>
                                    </p:animEffect>
                                    <p:animScale>
                                      <p:cBhvr>
                                        <p:cTn id="46" dur="125" autoRev="1" fill="hold"/>
                                        <p:tgtEl>
                                          <p:spTgt spid="47"/>
                                        </p:tgtEl>
                                      </p:cBhvr>
                                      <p:by x="105000" y="105000"/>
                                    </p:animScale>
                                  </p:childTnLst>
                                </p:cTn>
                              </p:par>
                              <p:par>
                                <p:cTn id="47" presetID="22" presetClass="entr" presetSubtype="8"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1000"/>
                                        <p:tgtEl>
                                          <p:spTgt spid="12"/>
                                        </p:tgtEl>
                                      </p:cBhvr>
                                    </p:animEffect>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300"/>
                                        <p:tgtEl>
                                          <p:spTgt spid="22"/>
                                        </p:tgtEl>
                                      </p:cBhvr>
                                    </p:animEffect>
                                  </p:childTnLst>
                                </p:cTn>
                              </p:par>
                              <p:par>
                                <p:cTn id="53" presetID="63" presetClass="path" presetSubtype="0" accel="50000" decel="50000" fill="hold" nodeType="withEffect">
                                  <p:stCondLst>
                                    <p:cond delay="0"/>
                                  </p:stCondLst>
                                  <p:childTnLst>
                                    <p:animMotion origin="layout" path="M -0.09271 -0.02717 L -0.33437 -0.08645 " pathEditMode="relative" rAng="0" ptsTypes="AA">
                                      <p:cBhvr>
                                        <p:cTn id="54" dur="500" spd="-100000" fill="hold"/>
                                        <p:tgtEl>
                                          <p:spTgt spid="22"/>
                                        </p:tgtEl>
                                        <p:attrNameLst>
                                          <p:attrName>ppt_x</p:attrName>
                                          <p:attrName>ppt_y</p:attrName>
                                        </p:attrNameLst>
                                      </p:cBhvr>
                                      <p:rCtr x="-12083" y="-2964"/>
                                    </p:animMotion>
                                  </p:childTnLst>
                                </p:cTn>
                              </p:par>
                            </p:childTnLst>
                          </p:cTn>
                        </p:par>
                        <p:par>
                          <p:cTn id="55" fill="hold">
                            <p:stCondLst>
                              <p:cond delay="5500"/>
                            </p:stCondLst>
                            <p:childTnLst>
                              <p:par>
                                <p:cTn id="56" presetID="26" presetClass="emph" presetSubtype="0" fill="hold" nodeType="afterEffect">
                                  <p:stCondLst>
                                    <p:cond delay="0"/>
                                  </p:stCondLst>
                                  <p:childTnLst>
                                    <p:animEffect transition="out" filter="fade">
                                      <p:cBhvr>
                                        <p:cTn id="57" dur="250" tmFilter="0, 0; .2, .5; .8, .5; 1, 0"/>
                                        <p:tgtEl>
                                          <p:spTgt spid="22"/>
                                        </p:tgtEl>
                                      </p:cBhvr>
                                    </p:animEffect>
                                    <p:animScale>
                                      <p:cBhvr>
                                        <p:cTn id="58" dur="125"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28" name="Shape 1443">
            <a:hlinkClick r:id="" action="ppaction://hlinkshowjump?jump=nextslide"/>
          </p:cNvPr>
          <p:cNvSpPr/>
          <p:nvPr userDrawn="1"/>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userDrawn="1"/>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userDrawn="1"/>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userDrawn="1"/>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2" name="Group 1"/>
          <p:cNvGrpSpPr/>
          <p:nvPr userDrawn="1"/>
        </p:nvGrpSpPr>
        <p:grpSpPr>
          <a:xfrm>
            <a:off x="0" y="-288616"/>
            <a:ext cx="4667516" cy="5451167"/>
            <a:chOff x="-19316" y="-242758"/>
            <a:chExt cx="4667516" cy="5451167"/>
          </a:xfrm>
        </p:grpSpPr>
        <p:sp>
          <p:nvSpPr>
            <p:cNvPr id="6" name="Freeform 5"/>
            <p:cNvSpPr>
              <a:spLocks/>
            </p:cNvSpPr>
            <p:nvPr userDrawn="1"/>
          </p:nvSpPr>
          <p:spPr bwMode="auto">
            <a:xfrm flipV="1">
              <a:off x="2590015" y="3976942"/>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accent6">
                <a:lumMod val="25000"/>
                <a:lumOff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userDrawn="1"/>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userDrawn="1"/>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userDrawn="1"/>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6">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userDrawn="1"/>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6">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userDrawn="1"/>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userDrawn="1"/>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userDrawn="1"/>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userDrawn="1"/>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userDrawn="1"/>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075865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65611"/>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175"/>
            <a:ext cx="1524000" cy="1716088"/>
          </a:xfrm>
        </p:spPr>
        <p:txBody>
          <a:bodyPr/>
          <a:lstStyle/>
          <a:p>
            <a:r>
              <a:rPr lang="pl-PL"/>
              <a:t>Kliknij ikonę, aby dodać obraz</a:t>
            </a:r>
            <a:endParaRPr lang="en-US" dirty="0"/>
          </a:p>
        </p:txBody>
      </p:sp>
      <p:sp>
        <p:nvSpPr>
          <p:cNvPr id="10" name="Picture Placeholder 8"/>
          <p:cNvSpPr>
            <a:spLocks noGrp="1"/>
          </p:cNvSpPr>
          <p:nvPr>
            <p:ph type="pic" sz="quarter" idx="11"/>
          </p:nvPr>
        </p:nvSpPr>
        <p:spPr>
          <a:xfrm>
            <a:off x="4572000" y="743"/>
            <a:ext cx="1524000" cy="1716088"/>
          </a:xfrm>
        </p:spPr>
        <p:txBody>
          <a:bodyPr/>
          <a:lstStyle/>
          <a:p>
            <a:r>
              <a:rPr lang="pl-PL"/>
              <a:t>Kliknij ikonę, aby dodać obraz</a:t>
            </a:r>
            <a:endParaRPr lang="en-US" dirty="0"/>
          </a:p>
        </p:txBody>
      </p:sp>
      <p:sp>
        <p:nvSpPr>
          <p:cNvPr id="11" name="Picture Placeholder 8"/>
          <p:cNvSpPr>
            <a:spLocks noGrp="1"/>
          </p:cNvSpPr>
          <p:nvPr>
            <p:ph type="pic" sz="quarter" idx="12"/>
          </p:nvPr>
        </p:nvSpPr>
        <p:spPr>
          <a:xfrm>
            <a:off x="3048000" y="1714500"/>
            <a:ext cx="1524000" cy="1716088"/>
          </a:xfrm>
        </p:spPr>
        <p:txBody>
          <a:bodyPr/>
          <a:lstStyle/>
          <a:p>
            <a:r>
              <a:rPr lang="pl-PL"/>
              <a:t>Kliknij ikonę, aby dodać obraz</a:t>
            </a:r>
            <a:endParaRPr lang="en-US" dirty="0"/>
          </a:p>
        </p:txBody>
      </p:sp>
      <p:sp>
        <p:nvSpPr>
          <p:cNvPr id="12" name="Picture Placeholder 8"/>
          <p:cNvSpPr>
            <a:spLocks noGrp="1"/>
          </p:cNvSpPr>
          <p:nvPr>
            <p:ph type="pic" sz="quarter" idx="13"/>
          </p:nvPr>
        </p:nvSpPr>
        <p:spPr>
          <a:xfrm>
            <a:off x="1524000" y="3430589"/>
            <a:ext cx="1524000" cy="1716088"/>
          </a:xfrm>
        </p:spPr>
        <p:txBody>
          <a:bodyPr/>
          <a:lstStyle/>
          <a:p>
            <a:r>
              <a:rPr lang="pl-PL"/>
              <a:t>Kliknij ikonę, aby dodać obraz</a:t>
            </a:r>
            <a:endParaRPr lang="en-US" dirty="0"/>
          </a:p>
        </p:txBody>
      </p:sp>
      <p:sp>
        <p:nvSpPr>
          <p:cNvPr id="13" name="Picture Placeholder 8"/>
          <p:cNvSpPr>
            <a:spLocks noGrp="1"/>
          </p:cNvSpPr>
          <p:nvPr>
            <p:ph type="pic" sz="quarter" idx="14"/>
          </p:nvPr>
        </p:nvSpPr>
        <p:spPr>
          <a:xfrm>
            <a:off x="6096000" y="3430589"/>
            <a:ext cx="1524000" cy="1716088"/>
          </a:xfrm>
        </p:spPr>
        <p:txBody>
          <a:bodyPr/>
          <a:lstStyle/>
          <a:p>
            <a:r>
              <a:rPr lang="pl-PL"/>
              <a:t>Kliknij ikonę, aby dodać obraz</a:t>
            </a:r>
            <a:endParaRPr lang="en-US" dirty="0"/>
          </a:p>
        </p:txBody>
      </p:sp>
      <p:sp>
        <p:nvSpPr>
          <p:cNvPr id="15" name="Picture Placeholder 8"/>
          <p:cNvSpPr>
            <a:spLocks noGrp="1"/>
          </p:cNvSpPr>
          <p:nvPr>
            <p:ph type="pic" sz="quarter" idx="15"/>
          </p:nvPr>
        </p:nvSpPr>
        <p:spPr>
          <a:xfrm>
            <a:off x="7620000" y="1714500"/>
            <a:ext cx="1524000" cy="1716088"/>
          </a:xfrm>
        </p:spPr>
        <p:txBody>
          <a:bodyPr/>
          <a:lstStyle/>
          <a:p>
            <a:r>
              <a:rPr lang="pl-PL"/>
              <a:t>Kliknij ikonę, aby dodać obraz</a:t>
            </a:r>
            <a:endParaRPr lang="en-US" dirty="0"/>
          </a:p>
        </p:txBody>
      </p:sp>
    </p:spTree>
    <p:extLst>
      <p:ext uri="{BB962C8B-B14F-4D97-AF65-F5344CB8AC3E}">
        <p14:creationId xmlns:p14="http://schemas.microsoft.com/office/powerpoint/2010/main" val="3872813716"/>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0" name="Picture Placeholder 8"/>
          <p:cNvSpPr>
            <a:spLocks noGrp="1"/>
          </p:cNvSpPr>
          <p:nvPr>
            <p:ph type="pic" sz="quarter" idx="11"/>
          </p:nvPr>
        </p:nvSpPr>
        <p:spPr>
          <a:xfrm>
            <a:off x="7315200" y="-3174"/>
            <a:ext cx="1828800" cy="1833563"/>
          </a:xfrm>
        </p:spPr>
        <p:txBody>
          <a:bodyPr/>
          <a:lstStyle/>
          <a:p>
            <a:r>
              <a:rPr lang="pl-PL"/>
              <a:t>Kliknij ikonę, aby dodać obraz</a:t>
            </a:r>
            <a:endParaRPr lang="en-US" dirty="0"/>
          </a:p>
        </p:txBody>
      </p:sp>
      <p:sp>
        <p:nvSpPr>
          <p:cNvPr id="9" name="Picture Placeholder 8"/>
          <p:cNvSpPr>
            <a:spLocks noGrp="1"/>
          </p:cNvSpPr>
          <p:nvPr>
            <p:ph type="pic" sz="quarter" idx="10"/>
          </p:nvPr>
        </p:nvSpPr>
        <p:spPr>
          <a:xfrm>
            <a:off x="0" y="-3174"/>
            <a:ext cx="1828800" cy="1833563"/>
          </a:xfrm>
        </p:spPr>
        <p:txBody>
          <a:bodyPr/>
          <a:lstStyle/>
          <a:p>
            <a:r>
              <a:rPr lang="pl-PL"/>
              <a:t>Kliknij ikonę, aby dodać obraz</a:t>
            </a:r>
            <a:endParaRPr lang="en-US" dirty="0"/>
          </a:p>
        </p:txBody>
      </p:sp>
      <p:sp>
        <p:nvSpPr>
          <p:cNvPr id="21" name="Picture Placeholder 8"/>
          <p:cNvSpPr>
            <a:spLocks noGrp="1"/>
          </p:cNvSpPr>
          <p:nvPr>
            <p:ph type="pic" sz="quarter" idx="12"/>
          </p:nvPr>
        </p:nvSpPr>
        <p:spPr>
          <a:xfrm>
            <a:off x="3657600" y="-3174"/>
            <a:ext cx="1828800" cy="1833563"/>
          </a:xfrm>
        </p:spPr>
        <p:txBody>
          <a:bodyPr/>
          <a:lstStyle/>
          <a:p>
            <a:r>
              <a:rPr lang="pl-PL"/>
              <a:t>Kliknij ikonę, aby dodać obraz</a:t>
            </a:r>
            <a:endParaRPr lang="en-US" dirty="0"/>
          </a:p>
        </p:txBody>
      </p:sp>
      <p:sp>
        <p:nvSpPr>
          <p:cNvPr id="22" name="Picture Placeholder 8"/>
          <p:cNvSpPr>
            <a:spLocks noGrp="1"/>
          </p:cNvSpPr>
          <p:nvPr>
            <p:ph type="pic" sz="quarter" idx="13"/>
          </p:nvPr>
        </p:nvSpPr>
        <p:spPr>
          <a:xfrm>
            <a:off x="1828800" y="1827214"/>
            <a:ext cx="1828800" cy="1833563"/>
          </a:xfrm>
        </p:spPr>
        <p:txBody>
          <a:bodyPr/>
          <a:lstStyle/>
          <a:p>
            <a:r>
              <a:rPr lang="pl-PL"/>
              <a:t>Kliknij ikonę, aby dodać obraz</a:t>
            </a:r>
            <a:endParaRPr lang="en-US" dirty="0"/>
          </a:p>
        </p:txBody>
      </p:sp>
      <p:sp>
        <p:nvSpPr>
          <p:cNvPr id="23" name="Picture Placeholder 8"/>
          <p:cNvSpPr>
            <a:spLocks noGrp="1"/>
          </p:cNvSpPr>
          <p:nvPr>
            <p:ph type="pic" sz="quarter" idx="14"/>
          </p:nvPr>
        </p:nvSpPr>
        <p:spPr>
          <a:xfrm>
            <a:off x="5486400" y="1827214"/>
            <a:ext cx="1828800" cy="1833563"/>
          </a:xfrm>
        </p:spPr>
        <p:txBody>
          <a:bodyPr/>
          <a:lstStyle/>
          <a:p>
            <a:r>
              <a:rPr lang="pl-PL"/>
              <a:t>Kliknij ikonę, aby dodać obraz</a:t>
            </a:r>
            <a:endParaRPr lang="en-US" dirty="0"/>
          </a:p>
        </p:txBody>
      </p:sp>
      <p:sp>
        <p:nvSpPr>
          <p:cNvPr id="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0"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1237107189"/>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3" name="Freeform 16"/>
          <p:cNvSpPr>
            <a:spLocks/>
          </p:cNvSpPr>
          <p:nvPr/>
        </p:nvSpPr>
        <p:spPr bwMode="auto">
          <a:xfrm>
            <a:off x="7860470" y="-8466"/>
            <a:ext cx="1294879" cy="1674041"/>
          </a:xfrm>
          <a:custGeom>
            <a:avLst/>
            <a:gdLst>
              <a:gd name="T0" fmla="*/ 2390 w 2390"/>
              <a:gd name="T1" fmla="*/ 3088 h 3088"/>
              <a:gd name="T2" fmla="*/ 2390 w 2390"/>
              <a:gd name="T3" fmla="*/ 0 h 3088"/>
              <a:gd name="T4" fmla="*/ 0 w 2390"/>
              <a:gd name="T5" fmla="*/ 974 h 3088"/>
              <a:gd name="T6" fmla="*/ 2390 w 2390"/>
              <a:gd name="T7" fmla="*/ 3088 h 3088"/>
            </a:gdLst>
            <a:ahLst/>
            <a:cxnLst>
              <a:cxn ang="0">
                <a:pos x="T0" y="T1"/>
              </a:cxn>
              <a:cxn ang="0">
                <a:pos x="T2" y="T3"/>
              </a:cxn>
              <a:cxn ang="0">
                <a:pos x="T4" y="T5"/>
              </a:cxn>
              <a:cxn ang="0">
                <a:pos x="T6" y="T7"/>
              </a:cxn>
            </a:cxnLst>
            <a:rect l="0" t="0" r="r" b="b"/>
            <a:pathLst>
              <a:path w="2390" h="3088">
                <a:moveTo>
                  <a:pt x="2390" y="3088"/>
                </a:moveTo>
                <a:lnTo>
                  <a:pt x="2390" y="0"/>
                </a:lnTo>
                <a:lnTo>
                  <a:pt x="0" y="974"/>
                </a:lnTo>
                <a:lnTo>
                  <a:pt x="2390" y="3088"/>
                </a:lnTo>
                <a:close/>
              </a:path>
            </a:pathLst>
          </a:custGeom>
          <a:solidFill>
            <a:schemeClr val="bg1">
              <a:lumMod val="8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5"/>
          <p:cNvSpPr>
            <a:spLocks/>
          </p:cNvSpPr>
          <p:nvPr/>
        </p:nvSpPr>
        <p:spPr bwMode="auto">
          <a:xfrm>
            <a:off x="1483847" y="2905606"/>
            <a:ext cx="3088154" cy="2246363"/>
          </a:xfrm>
          <a:custGeom>
            <a:avLst/>
            <a:gdLst>
              <a:gd name="T0" fmla="*/ 5700 w 5700"/>
              <a:gd name="T1" fmla="*/ 4143 h 4143"/>
              <a:gd name="T2" fmla="*/ 3175 w 5700"/>
              <a:gd name="T3" fmla="*/ 0 h 4143"/>
              <a:gd name="T4" fmla="*/ 0 w 5700"/>
              <a:gd name="T5" fmla="*/ 2371 h 4143"/>
              <a:gd name="T6" fmla="*/ 5700 w 5700"/>
              <a:gd name="T7" fmla="*/ 4143 h 4143"/>
            </a:gdLst>
            <a:ahLst/>
            <a:cxnLst>
              <a:cxn ang="0">
                <a:pos x="T0" y="T1"/>
              </a:cxn>
              <a:cxn ang="0">
                <a:pos x="T2" y="T3"/>
              </a:cxn>
              <a:cxn ang="0">
                <a:pos x="T4" y="T5"/>
              </a:cxn>
              <a:cxn ang="0">
                <a:pos x="T6" y="T7"/>
              </a:cxn>
            </a:cxnLst>
            <a:rect l="0" t="0" r="r" b="b"/>
            <a:pathLst>
              <a:path w="5700" h="4143">
                <a:moveTo>
                  <a:pt x="5700" y="4143"/>
                </a:moveTo>
                <a:lnTo>
                  <a:pt x="3175" y="0"/>
                </a:lnTo>
                <a:lnTo>
                  <a:pt x="0" y="2371"/>
                </a:lnTo>
                <a:lnTo>
                  <a:pt x="5700" y="4143"/>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p:nvSpPr>
        <p:spPr bwMode="auto">
          <a:xfrm>
            <a:off x="-11342" y="2147280"/>
            <a:ext cx="3214541" cy="2043667"/>
          </a:xfrm>
          <a:custGeom>
            <a:avLst/>
            <a:gdLst>
              <a:gd name="T0" fmla="*/ 5935 w 5935"/>
              <a:gd name="T1" fmla="*/ 1397 h 3768"/>
              <a:gd name="T2" fmla="*/ 0 w 5935"/>
              <a:gd name="T3" fmla="*/ 0 h 3768"/>
              <a:gd name="T4" fmla="*/ 2760 w 5935"/>
              <a:gd name="T5" fmla="*/ 3768 h 3768"/>
              <a:gd name="T6" fmla="*/ 5935 w 5935"/>
              <a:gd name="T7" fmla="*/ 1397 h 3768"/>
            </a:gdLst>
            <a:ahLst/>
            <a:cxnLst>
              <a:cxn ang="0">
                <a:pos x="T0" y="T1"/>
              </a:cxn>
              <a:cxn ang="0">
                <a:pos x="T2" y="T3"/>
              </a:cxn>
              <a:cxn ang="0">
                <a:pos x="T4" y="T5"/>
              </a:cxn>
              <a:cxn ang="0">
                <a:pos x="T6" y="T7"/>
              </a:cxn>
            </a:cxnLst>
            <a:rect l="0" t="0" r="r" b="b"/>
            <a:pathLst>
              <a:path w="5935" h="3768">
                <a:moveTo>
                  <a:pt x="5935" y="1397"/>
                </a:moveTo>
                <a:lnTo>
                  <a:pt x="0" y="0"/>
                </a:lnTo>
                <a:lnTo>
                  <a:pt x="2760" y="3768"/>
                </a:lnTo>
                <a:lnTo>
                  <a:pt x="5935" y="1397"/>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11344" y="2147279"/>
            <a:ext cx="1495191" cy="3004690"/>
          </a:xfrm>
          <a:custGeom>
            <a:avLst/>
            <a:gdLst>
              <a:gd name="T0" fmla="*/ 2760 w 2760"/>
              <a:gd name="T1" fmla="*/ 3768 h 5540"/>
              <a:gd name="T2" fmla="*/ 0 w 2760"/>
              <a:gd name="T3" fmla="*/ 0 h 5540"/>
              <a:gd name="T4" fmla="*/ 0 w 2760"/>
              <a:gd name="T5" fmla="*/ 5540 h 5540"/>
              <a:gd name="T6" fmla="*/ 2760 w 2760"/>
              <a:gd name="T7" fmla="*/ 3768 h 5540"/>
            </a:gdLst>
            <a:ahLst/>
            <a:cxnLst>
              <a:cxn ang="0">
                <a:pos x="T0" y="T1"/>
              </a:cxn>
              <a:cxn ang="0">
                <a:pos x="T2" y="T3"/>
              </a:cxn>
              <a:cxn ang="0">
                <a:pos x="T4" y="T5"/>
              </a:cxn>
              <a:cxn ang="0">
                <a:pos x="T6" y="T7"/>
              </a:cxn>
            </a:cxnLst>
            <a:rect l="0" t="0" r="r" b="b"/>
            <a:pathLst>
              <a:path w="2760" h="5540">
                <a:moveTo>
                  <a:pt x="2760" y="3768"/>
                </a:moveTo>
                <a:lnTo>
                  <a:pt x="0" y="0"/>
                </a:lnTo>
                <a:lnTo>
                  <a:pt x="0" y="5540"/>
                </a:lnTo>
                <a:lnTo>
                  <a:pt x="2760" y="3768"/>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11342" y="-8467"/>
            <a:ext cx="3214541" cy="2914072"/>
          </a:xfrm>
          <a:custGeom>
            <a:avLst/>
            <a:gdLst>
              <a:gd name="T0" fmla="*/ 5935 w 5935"/>
              <a:gd name="T1" fmla="*/ 5374 h 5374"/>
              <a:gd name="T2" fmla="*/ 3005 w 5935"/>
              <a:gd name="T3" fmla="*/ 1655 h 5374"/>
              <a:gd name="T4" fmla="*/ 1701 w 5935"/>
              <a:gd name="T5" fmla="*/ 0 h 5374"/>
              <a:gd name="T6" fmla="*/ 0 w 5935"/>
              <a:gd name="T7" fmla="*/ 0 h 5374"/>
              <a:gd name="T8" fmla="*/ 0 w 5935"/>
              <a:gd name="T9" fmla="*/ 3977 h 5374"/>
              <a:gd name="T10" fmla="*/ 5935 w 5935"/>
              <a:gd name="T11" fmla="*/ 5374 h 5374"/>
            </a:gdLst>
            <a:ahLst/>
            <a:cxnLst>
              <a:cxn ang="0">
                <a:pos x="T0" y="T1"/>
              </a:cxn>
              <a:cxn ang="0">
                <a:pos x="T2" y="T3"/>
              </a:cxn>
              <a:cxn ang="0">
                <a:pos x="T4" y="T5"/>
              </a:cxn>
              <a:cxn ang="0">
                <a:pos x="T6" y="T7"/>
              </a:cxn>
              <a:cxn ang="0">
                <a:pos x="T8" y="T9"/>
              </a:cxn>
              <a:cxn ang="0">
                <a:pos x="T10" y="T11"/>
              </a:cxn>
            </a:cxnLst>
            <a:rect l="0" t="0" r="r" b="b"/>
            <a:pathLst>
              <a:path w="5935" h="5374">
                <a:moveTo>
                  <a:pt x="5935" y="5374"/>
                </a:moveTo>
                <a:lnTo>
                  <a:pt x="3005" y="1655"/>
                </a:lnTo>
                <a:lnTo>
                  <a:pt x="1701" y="0"/>
                </a:lnTo>
                <a:lnTo>
                  <a:pt x="0" y="0"/>
                </a:lnTo>
                <a:lnTo>
                  <a:pt x="0" y="3977"/>
                </a:lnTo>
                <a:lnTo>
                  <a:pt x="5935" y="5374"/>
                </a:lnTo>
                <a:close/>
              </a:path>
            </a:pathLst>
          </a:custGeom>
          <a:solidFill>
            <a:schemeClr val="bg1">
              <a:lumMod val="8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1617389" y="888171"/>
            <a:ext cx="2022204" cy="2017435"/>
          </a:xfrm>
          <a:custGeom>
            <a:avLst/>
            <a:gdLst>
              <a:gd name="T0" fmla="*/ 2971 w 3734"/>
              <a:gd name="T1" fmla="*/ 3571 h 3719"/>
              <a:gd name="T2" fmla="*/ 3734 w 3734"/>
              <a:gd name="T3" fmla="*/ 841 h 3719"/>
              <a:gd name="T4" fmla="*/ 0 w 3734"/>
              <a:gd name="T5" fmla="*/ 0 h 3719"/>
              <a:gd name="T6" fmla="*/ 2930 w 3734"/>
              <a:gd name="T7" fmla="*/ 3719 h 3719"/>
              <a:gd name="T8" fmla="*/ 2971 w 3734"/>
              <a:gd name="T9" fmla="*/ 3571 h 3719"/>
            </a:gdLst>
            <a:ahLst/>
            <a:cxnLst>
              <a:cxn ang="0">
                <a:pos x="T0" y="T1"/>
              </a:cxn>
              <a:cxn ang="0">
                <a:pos x="T2" y="T3"/>
              </a:cxn>
              <a:cxn ang="0">
                <a:pos x="T4" y="T5"/>
              </a:cxn>
              <a:cxn ang="0">
                <a:pos x="T6" y="T7"/>
              </a:cxn>
              <a:cxn ang="0">
                <a:pos x="T8" y="T9"/>
              </a:cxn>
            </a:cxnLst>
            <a:rect l="0" t="0" r="r" b="b"/>
            <a:pathLst>
              <a:path w="3734" h="3719">
                <a:moveTo>
                  <a:pt x="2971" y="3571"/>
                </a:moveTo>
                <a:lnTo>
                  <a:pt x="3734" y="841"/>
                </a:lnTo>
                <a:lnTo>
                  <a:pt x="0" y="0"/>
                </a:lnTo>
                <a:lnTo>
                  <a:pt x="2930" y="3719"/>
                </a:lnTo>
                <a:lnTo>
                  <a:pt x="2971" y="3571"/>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p:nvSpPr>
        <p:spPr bwMode="auto">
          <a:xfrm>
            <a:off x="1617393" y="-8467"/>
            <a:ext cx="2067513" cy="1354495"/>
          </a:xfrm>
          <a:custGeom>
            <a:avLst/>
            <a:gdLst>
              <a:gd name="T0" fmla="*/ 3734 w 3819"/>
              <a:gd name="T1" fmla="*/ 2496 h 2496"/>
              <a:gd name="T2" fmla="*/ 3819 w 3819"/>
              <a:gd name="T3" fmla="*/ 0 h 2496"/>
              <a:gd name="T4" fmla="*/ 2337 w 3819"/>
              <a:gd name="T5" fmla="*/ 0 h 2496"/>
              <a:gd name="T6" fmla="*/ 0 w 3819"/>
              <a:gd name="T7" fmla="*/ 1655 h 2496"/>
              <a:gd name="T8" fmla="*/ 3734 w 3819"/>
              <a:gd name="T9" fmla="*/ 2496 h 2496"/>
            </a:gdLst>
            <a:ahLst/>
            <a:cxnLst>
              <a:cxn ang="0">
                <a:pos x="T0" y="T1"/>
              </a:cxn>
              <a:cxn ang="0">
                <a:pos x="T2" y="T3"/>
              </a:cxn>
              <a:cxn ang="0">
                <a:pos x="T4" y="T5"/>
              </a:cxn>
              <a:cxn ang="0">
                <a:pos x="T6" y="T7"/>
              </a:cxn>
              <a:cxn ang="0">
                <a:pos x="T8" y="T9"/>
              </a:cxn>
            </a:cxnLst>
            <a:rect l="0" t="0" r="r" b="b"/>
            <a:pathLst>
              <a:path w="3819" h="2496">
                <a:moveTo>
                  <a:pt x="3734" y="2496"/>
                </a:moveTo>
                <a:lnTo>
                  <a:pt x="3819" y="0"/>
                </a:lnTo>
                <a:lnTo>
                  <a:pt x="2337" y="0"/>
                </a:lnTo>
                <a:lnTo>
                  <a:pt x="0" y="1655"/>
                </a:lnTo>
                <a:lnTo>
                  <a:pt x="3734" y="2496"/>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p:nvSpPr>
        <p:spPr bwMode="auto">
          <a:xfrm>
            <a:off x="909140" y="-8468"/>
            <a:ext cx="1974510" cy="896638"/>
          </a:xfrm>
          <a:custGeom>
            <a:avLst/>
            <a:gdLst>
              <a:gd name="T0" fmla="*/ 3641 w 3641"/>
              <a:gd name="T1" fmla="*/ 0 h 1655"/>
              <a:gd name="T2" fmla="*/ 0 w 3641"/>
              <a:gd name="T3" fmla="*/ 0 h 1655"/>
              <a:gd name="T4" fmla="*/ 1304 w 3641"/>
              <a:gd name="T5" fmla="*/ 1655 h 1655"/>
              <a:gd name="T6" fmla="*/ 3641 w 3641"/>
              <a:gd name="T7" fmla="*/ 0 h 1655"/>
            </a:gdLst>
            <a:ahLst/>
            <a:cxnLst>
              <a:cxn ang="0">
                <a:pos x="T0" y="T1"/>
              </a:cxn>
              <a:cxn ang="0">
                <a:pos x="T2" y="T3"/>
              </a:cxn>
              <a:cxn ang="0">
                <a:pos x="T4" y="T5"/>
              </a:cxn>
              <a:cxn ang="0">
                <a:pos x="T6" y="T7"/>
              </a:cxn>
            </a:cxnLst>
            <a:rect l="0" t="0" r="r" b="b"/>
            <a:pathLst>
              <a:path w="3641" h="1655">
                <a:moveTo>
                  <a:pt x="3641" y="0"/>
                </a:moveTo>
                <a:lnTo>
                  <a:pt x="0" y="0"/>
                </a:lnTo>
                <a:lnTo>
                  <a:pt x="1304" y="1655"/>
                </a:lnTo>
                <a:lnTo>
                  <a:pt x="3641" y="0"/>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p:nvSpPr>
        <p:spPr bwMode="auto">
          <a:xfrm>
            <a:off x="3639595" y="-8467"/>
            <a:ext cx="3462547" cy="1354495"/>
          </a:xfrm>
          <a:custGeom>
            <a:avLst/>
            <a:gdLst>
              <a:gd name="T0" fmla="*/ 6392 w 6392"/>
              <a:gd name="T1" fmla="*/ 1543 h 2496"/>
              <a:gd name="T2" fmla="*/ 2032 w 6392"/>
              <a:gd name="T3" fmla="*/ 0 h 2496"/>
              <a:gd name="T4" fmla="*/ 85 w 6392"/>
              <a:gd name="T5" fmla="*/ 0 h 2496"/>
              <a:gd name="T6" fmla="*/ 0 w 6392"/>
              <a:gd name="T7" fmla="*/ 2496 h 2496"/>
              <a:gd name="T8" fmla="*/ 6392 w 6392"/>
              <a:gd name="T9" fmla="*/ 1543 h 2496"/>
            </a:gdLst>
            <a:ahLst/>
            <a:cxnLst>
              <a:cxn ang="0">
                <a:pos x="T0" y="T1"/>
              </a:cxn>
              <a:cxn ang="0">
                <a:pos x="T2" y="T3"/>
              </a:cxn>
              <a:cxn ang="0">
                <a:pos x="T4" y="T5"/>
              </a:cxn>
              <a:cxn ang="0">
                <a:pos x="T6" y="T7"/>
              </a:cxn>
              <a:cxn ang="0">
                <a:pos x="T8" y="T9"/>
              </a:cxn>
            </a:cxnLst>
            <a:rect l="0" t="0" r="r" b="b"/>
            <a:pathLst>
              <a:path w="6392" h="2496">
                <a:moveTo>
                  <a:pt x="6392" y="1543"/>
                </a:moveTo>
                <a:lnTo>
                  <a:pt x="2032" y="0"/>
                </a:lnTo>
                <a:lnTo>
                  <a:pt x="85" y="0"/>
                </a:lnTo>
                <a:lnTo>
                  <a:pt x="0" y="2496"/>
                </a:lnTo>
                <a:lnTo>
                  <a:pt x="6392" y="1543"/>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p:cNvSpPr>
          <p:nvPr/>
        </p:nvSpPr>
        <p:spPr bwMode="auto">
          <a:xfrm>
            <a:off x="3639595" y="828553"/>
            <a:ext cx="4907659" cy="2077052"/>
          </a:xfrm>
          <a:custGeom>
            <a:avLst/>
            <a:gdLst>
              <a:gd name="T0" fmla="*/ 9059 w 9059"/>
              <a:gd name="T1" fmla="*/ 3831 h 3831"/>
              <a:gd name="T2" fmla="*/ 6392 w 9059"/>
              <a:gd name="T3" fmla="*/ 0 h 3831"/>
              <a:gd name="T4" fmla="*/ 0 w 9059"/>
              <a:gd name="T5" fmla="*/ 953 h 3831"/>
              <a:gd name="T6" fmla="*/ 9059 w 9059"/>
              <a:gd name="T7" fmla="*/ 3831 h 3831"/>
            </a:gdLst>
            <a:ahLst/>
            <a:cxnLst>
              <a:cxn ang="0">
                <a:pos x="T0" y="T1"/>
              </a:cxn>
              <a:cxn ang="0">
                <a:pos x="T2" y="T3"/>
              </a:cxn>
              <a:cxn ang="0">
                <a:pos x="T4" y="T5"/>
              </a:cxn>
              <a:cxn ang="0">
                <a:pos x="T6" y="T7"/>
              </a:cxn>
            </a:cxnLst>
            <a:rect l="0" t="0" r="r" b="b"/>
            <a:pathLst>
              <a:path w="9059" h="3831">
                <a:moveTo>
                  <a:pt x="9059" y="3831"/>
                </a:moveTo>
                <a:lnTo>
                  <a:pt x="6392" y="0"/>
                </a:lnTo>
                <a:lnTo>
                  <a:pt x="0" y="953"/>
                </a:lnTo>
                <a:lnTo>
                  <a:pt x="9059" y="3831"/>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6484512" y="-8467"/>
            <a:ext cx="2670835" cy="837021"/>
          </a:xfrm>
          <a:custGeom>
            <a:avLst/>
            <a:gdLst>
              <a:gd name="T0" fmla="*/ 4931 w 4931"/>
              <a:gd name="T1" fmla="*/ 0 h 1543"/>
              <a:gd name="T2" fmla="*/ 0 w 4931"/>
              <a:gd name="T3" fmla="*/ 0 h 1543"/>
              <a:gd name="T4" fmla="*/ 1143 w 4931"/>
              <a:gd name="T5" fmla="*/ 1543 h 1543"/>
              <a:gd name="T6" fmla="*/ 2541 w 4931"/>
              <a:gd name="T7" fmla="*/ 974 h 1543"/>
              <a:gd name="T8" fmla="*/ 4931 w 4931"/>
              <a:gd name="T9" fmla="*/ 0 h 1543"/>
            </a:gdLst>
            <a:ahLst/>
            <a:cxnLst>
              <a:cxn ang="0">
                <a:pos x="T0" y="T1"/>
              </a:cxn>
              <a:cxn ang="0">
                <a:pos x="T2" y="T3"/>
              </a:cxn>
              <a:cxn ang="0">
                <a:pos x="T4" y="T5"/>
              </a:cxn>
              <a:cxn ang="0">
                <a:pos x="T6" y="T7"/>
              </a:cxn>
              <a:cxn ang="0">
                <a:pos x="T8" y="T9"/>
              </a:cxn>
            </a:cxnLst>
            <a:rect l="0" t="0" r="r" b="b"/>
            <a:pathLst>
              <a:path w="4931" h="1543">
                <a:moveTo>
                  <a:pt x="4931" y="0"/>
                </a:moveTo>
                <a:lnTo>
                  <a:pt x="0" y="0"/>
                </a:lnTo>
                <a:lnTo>
                  <a:pt x="1143" y="1543"/>
                </a:lnTo>
                <a:lnTo>
                  <a:pt x="2541" y="974"/>
                </a:lnTo>
                <a:lnTo>
                  <a:pt x="4931" y="0"/>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p:nvSpPr>
        <p:spPr bwMode="auto">
          <a:xfrm>
            <a:off x="7102144" y="518546"/>
            <a:ext cx="2053205" cy="2387060"/>
          </a:xfrm>
          <a:custGeom>
            <a:avLst/>
            <a:gdLst>
              <a:gd name="T0" fmla="*/ 3788 w 3788"/>
              <a:gd name="T1" fmla="*/ 2114 h 4400"/>
              <a:gd name="T2" fmla="*/ 1398 w 3788"/>
              <a:gd name="T3" fmla="*/ 0 h 4400"/>
              <a:gd name="T4" fmla="*/ 0 w 3788"/>
              <a:gd name="T5" fmla="*/ 569 h 4400"/>
              <a:gd name="T6" fmla="*/ 2667 w 3788"/>
              <a:gd name="T7" fmla="*/ 4400 h 4400"/>
              <a:gd name="T8" fmla="*/ 3788 w 3788"/>
              <a:gd name="T9" fmla="*/ 2114 h 4400"/>
            </a:gdLst>
            <a:ahLst/>
            <a:cxnLst>
              <a:cxn ang="0">
                <a:pos x="T0" y="T1"/>
              </a:cxn>
              <a:cxn ang="0">
                <a:pos x="T2" y="T3"/>
              </a:cxn>
              <a:cxn ang="0">
                <a:pos x="T4" y="T5"/>
              </a:cxn>
              <a:cxn ang="0">
                <a:pos x="T6" y="T7"/>
              </a:cxn>
              <a:cxn ang="0">
                <a:pos x="T8" y="T9"/>
              </a:cxn>
            </a:cxnLst>
            <a:rect l="0" t="0" r="r" b="b"/>
            <a:pathLst>
              <a:path w="3788" h="4400">
                <a:moveTo>
                  <a:pt x="3788" y="2114"/>
                </a:moveTo>
                <a:lnTo>
                  <a:pt x="1398" y="0"/>
                </a:lnTo>
                <a:lnTo>
                  <a:pt x="0" y="569"/>
                </a:lnTo>
                <a:lnTo>
                  <a:pt x="2667" y="4400"/>
                </a:lnTo>
                <a:lnTo>
                  <a:pt x="3788" y="2114"/>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7"/>
          <p:cNvSpPr>
            <a:spLocks/>
          </p:cNvSpPr>
          <p:nvPr/>
        </p:nvSpPr>
        <p:spPr bwMode="auto">
          <a:xfrm>
            <a:off x="4741312" y="-8467"/>
            <a:ext cx="2360827" cy="837021"/>
          </a:xfrm>
          <a:custGeom>
            <a:avLst/>
            <a:gdLst>
              <a:gd name="T0" fmla="*/ 4360 w 4360"/>
              <a:gd name="T1" fmla="*/ 1543 h 1543"/>
              <a:gd name="T2" fmla="*/ 3217 w 4360"/>
              <a:gd name="T3" fmla="*/ 0 h 1543"/>
              <a:gd name="T4" fmla="*/ 0 w 4360"/>
              <a:gd name="T5" fmla="*/ 0 h 1543"/>
              <a:gd name="T6" fmla="*/ 4360 w 4360"/>
              <a:gd name="T7" fmla="*/ 1543 h 1543"/>
            </a:gdLst>
            <a:ahLst/>
            <a:cxnLst>
              <a:cxn ang="0">
                <a:pos x="T0" y="T1"/>
              </a:cxn>
              <a:cxn ang="0">
                <a:pos x="T2" y="T3"/>
              </a:cxn>
              <a:cxn ang="0">
                <a:pos x="T4" y="T5"/>
              </a:cxn>
              <a:cxn ang="0">
                <a:pos x="T6" y="T7"/>
              </a:cxn>
            </a:cxnLst>
            <a:rect l="0" t="0" r="r" b="b"/>
            <a:pathLst>
              <a:path w="4360" h="1543">
                <a:moveTo>
                  <a:pt x="4360" y="1543"/>
                </a:moveTo>
                <a:lnTo>
                  <a:pt x="3217" y="0"/>
                </a:lnTo>
                <a:lnTo>
                  <a:pt x="0" y="0"/>
                </a:lnTo>
                <a:lnTo>
                  <a:pt x="4360" y="1543"/>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auto">
          <a:xfrm>
            <a:off x="4572004" y="3640086"/>
            <a:ext cx="1981665" cy="1511884"/>
          </a:xfrm>
          <a:custGeom>
            <a:avLst/>
            <a:gdLst>
              <a:gd name="T0" fmla="*/ 3655 w 3655"/>
              <a:gd name="T1" fmla="*/ 2788 h 2788"/>
              <a:gd name="T2" fmla="*/ 2893 w 3655"/>
              <a:gd name="T3" fmla="*/ 0 h 2788"/>
              <a:gd name="T4" fmla="*/ 0 w 3655"/>
              <a:gd name="T5" fmla="*/ 2788 h 2788"/>
              <a:gd name="T6" fmla="*/ 3655 w 3655"/>
              <a:gd name="T7" fmla="*/ 2788 h 2788"/>
            </a:gdLst>
            <a:ahLst/>
            <a:cxnLst>
              <a:cxn ang="0">
                <a:pos x="T0" y="T1"/>
              </a:cxn>
              <a:cxn ang="0">
                <a:pos x="T2" y="T3"/>
              </a:cxn>
              <a:cxn ang="0">
                <a:pos x="T4" y="T5"/>
              </a:cxn>
              <a:cxn ang="0">
                <a:pos x="T6" y="T7"/>
              </a:cxn>
            </a:cxnLst>
            <a:rect l="0" t="0" r="r" b="b"/>
            <a:pathLst>
              <a:path w="3655" h="2788">
                <a:moveTo>
                  <a:pt x="3655" y="2788"/>
                </a:moveTo>
                <a:lnTo>
                  <a:pt x="2893" y="0"/>
                </a:lnTo>
                <a:lnTo>
                  <a:pt x="0" y="2788"/>
                </a:lnTo>
                <a:lnTo>
                  <a:pt x="3655" y="2788"/>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9"/>
          <p:cNvSpPr>
            <a:spLocks/>
          </p:cNvSpPr>
          <p:nvPr/>
        </p:nvSpPr>
        <p:spPr bwMode="auto">
          <a:xfrm>
            <a:off x="6138731" y="3640086"/>
            <a:ext cx="2019820" cy="1511884"/>
          </a:xfrm>
          <a:custGeom>
            <a:avLst/>
            <a:gdLst>
              <a:gd name="T0" fmla="*/ 3726 w 3726"/>
              <a:gd name="T1" fmla="*/ 2788 h 2788"/>
              <a:gd name="T2" fmla="*/ 0 w 3726"/>
              <a:gd name="T3" fmla="*/ 0 h 2788"/>
              <a:gd name="T4" fmla="*/ 762 w 3726"/>
              <a:gd name="T5" fmla="*/ 2788 h 2788"/>
              <a:gd name="T6" fmla="*/ 3726 w 3726"/>
              <a:gd name="T7" fmla="*/ 2788 h 2788"/>
            </a:gdLst>
            <a:ahLst/>
            <a:cxnLst>
              <a:cxn ang="0">
                <a:pos x="T0" y="T1"/>
              </a:cxn>
              <a:cxn ang="0">
                <a:pos x="T2" y="T3"/>
              </a:cxn>
              <a:cxn ang="0">
                <a:pos x="T4" y="T5"/>
              </a:cxn>
              <a:cxn ang="0">
                <a:pos x="T6" y="T7"/>
              </a:cxn>
            </a:cxnLst>
            <a:rect l="0" t="0" r="r" b="b"/>
            <a:pathLst>
              <a:path w="3726" h="2788">
                <a:moveTo>
                  <a:pt x="3726" y="2788"/>
                </a:moveTo>
                <a:lnTo>
                  <a:pt x="0" y="0"/>
                </a:lnTo>
                <a:lnTo>
                  <a:pt x="762" y="2788"/>
                </a:lnTo>
                <a:lnTo>
                  <a:pt x="3726" y="2788"/>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0"/>
          <p:cNvSpPr>
            <a:spLocks/>
          </p:cNvSpPr>
          <p:nvPr/>
        </p:nvSpPr>
        <p:spPr bwMode="auto">
          <a:xfrm>
            <a:off x="6138731" y="2905606"/>
            <a:ext cx="3016614" cy="2246363"/>
          </a:xfrm>
          <a:custGeom>
            <a:avLst/>
            <a:gdLst>
              <a:gd name="T0" fmla="*/ 5566 w 5566"/>
              <a:gd name="T1" fmla="*/ 4143 h 4143"/>
              <a:gd name="T2" fmla="*/ 4445 w 5566"/>
              <a:gd name="T3" fmla="*/ 0 h 4143"/>
              <a:gd name="T4" fmla="*/ 0 w 5566"/>
              <a:gd name="T5" fmla="*/ 1355 h 4143"/>
              <a:gd name="T6" fmla="*/ 3726 w 5566"/>
              <a:gd name="T7" fmla="*/ 4143 h 4143"/>
              <a:gd name="T8" fmla="*/ 5566 w 5566"/>
              <a:gd name="T9" fmla="*/ 4143 h 4143"/>
            </a:gdLst>
            <a:ahLst/>
            <a:cxnLst>
              <a:cxn ang="0">
                <a:pos x="T0" y="T1"/>
              </a:cxn>
              <a:cxn ang="0">
                <a:pos x="T2" y="T3"/>
              </a:cxn>
              <a:cxn ang="0">
                <a:pos x="T4" y="T5"/>
              </a:cxn>
              <a:cxn ang="0">
                <a:pos x="T6" y="T7"/>
              </a:cxn>
              <a:cxn ang="0">
                <a:pos x="T8" y="T9"/>
              </a:cxn>
            </a:cxnLst>
            <a:rect l="0" t="0" r="r" b="b"/>
            <a:pathLst>
              <a:path w="5566" h="4143">
                <a:moveTo>
                  <a:pt x="5566" y="4143"/>
                </a:moveTo>
                <a:lnTo>
                  <a:pt x="4445" y="0"/>
                </a:lnTo>
                <a:lnTo>
                  <a:pt x="0" y="1355"/>
                </a:lnTo>
                <a:lnTo>
                  <a:pt x="3726" y="4143"/>
                </a:lnTo>
                <a:lnTo>
                  <a:pt x="5566" y="4143"/>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21"/>
          <p:cNvSpPr>
            <a:spLocks/>
          </p:cNvSpPr>
          <p:nvPr/>
        </p:nvSpPr>
        <p:spPr bwMode="auto">
          <a:xfrm>
            <a:off x="-11344" y="4190946"/>
            <a:ext cx="2000742" cy="961025"/>
          </a:xfrm>
          <a:custGeom>
            <a:avLst/>
            <a:gdLst>
              <a:gd name="T0" fmla="*/ 3691 w 3691"/>
              <a:gd name="T1" fmla="*/ 1772 h 1772"/>
              <a:gd name="T2" fmla="*/ 2760 w 3691"/>
              <a:gd name="T3" fmla="*/ 0 h 1772"/>
              <a:gd name="T4" fmla="*/ 0 w 3691"/>
              <a:gd name="T5" fmla="*/ 1772 h 1772"/>
              <a:gd name="T6" fmla="*/ 3691 w 3691"/>
              <a:gd name="T7" fmla="*/ 1772 h 1772"/>
            </a:gdLst>
            <a:ahLst/>
            <a:cxnLst>
              <a:cxn ang="0">
                <a:pos x="T0" y="T1"/>
              </a:cxn>
              <a:cxn ang="0">
                <a:pos x="T2" y="T3"/>
              </a:cxn>
              <a:cxn ang="0">
                <a:pos x="T4" y="T5"/>
              </a:cxn>
              <a:cxn ang="0">
                <a:pos x="T6" y="T7"/>
              </a:cxn>
            </a:cxnLst>
            <a:rect l="0" t="0" r="r" b="b"/>
            <a:pathLst>
              <a:path w="3691" h="1772">
                <a:moveTo>
                  <a:pt x="3691" y="1772"/>
                </a:moveTo>
                <a:lnTo>
                  <a:pt x="2760" y="0"/>
                </a:lnTo>
                <a:lnTo>
                  <a:pt x="0" y="1772"/>
                </a:lnTo>
                <a:lnTo>
                  <a:pt x="3691" y="1772"/>
                </a:lnTo>
                <a:close/>
              </a:path>
            </a:pathLst>
          </a:custGeom>
          <a:solidFill>
            <a:schemeClr val="bg1">
              <a:lumMod val="8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2"/>
          <p:cNvSpPr>
            <a:spLocks/>
          </p:cNvSpPr>
          <p:nvPr/>
        </p:nvSpPr>
        <p:spPr bwMode="auto">
          <a:xfrm>
            <a:off x="1483847" y="4190946"/>
            <a:ext cx="3088154" cy="961025"/>
          </a:xfrm>
          <a:custGeom>
            <a:avLst/>
            <a:gdLst>
              <a:gd name="T0" fmla="*/ 5700 w 5700"/>
              <a:gd name="T1" fmla="*/ 1772 h 1772"/>
              <a:gd name="T2" fmla="*/ 0 w 5700"/>
              <a:gd name="T3" fmla="*/ 0 h 1772"/>
              <a:gd name="T4" fmla="*/ 931 w 5700"/>
              <a:gd name="T5" fmla="*/ 1772 h 1772"/>
              <a:gd name="T6" fmla="*/ 5700 w 5700"/>
              <a:gd name="T7" fmla="*/ 1772 h 1772"/>
            </a:gdLst>
            <a:ahLst/>
            <a:cxnLst>
              <a:cxn ang="0">
                <a:pos x="T0" y="T1"/>
              </a:cxn>
              <a:cxn ang="0">
                <a:pos x="T2" y="T3"/>
              </a:cxn>
              <a:cxn ang="0">
                <a:pos x="T4" y="T5"/>
              </a:cxn>
              <a:cxn ang="0">
                <a:pos x="T6" y="T7"/>
              </a:cxn>
            </a:cxnLst>
            <a:rect l="0" t="0" r="r" b="b"/>
            <a:pathLst>
              <a:path w="5700" h="1772">
                <a:moveTo>
                  <a:pt x="5700" y="1772"/>
                </a:moveTo>
                <a:lnTo>
                  <a:pt x="0" y="0"/>
                </a:lnTo>
                <a:lnTo>
                  <a:pt x="931" y="1772"/>
                </a:lnTo>
                <a:lnTo>
                  <a:pt x="5700" y="1772"/>
                </a:ln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3"/>
          <p:cNvSpPr>
            <a:spLocks/>
          </p:cNvSpPr>
          <p:nvPr/>
        </p:nvSpPr>
        <p:spPr bwMode="auto">
          <a:xfrm>
            <a:off x="3639595" y="1346028"/>
            <a:ext cx="4907659" cy="2294057"/>
          </a:xfrm>
          <a:custGeom>
            <a:avLst/>
            <a:gdLst>
              <a:gd name="T0" fmla="*/ 9059 w 9059"/>
              <a:gd name="T1" fmla="*/ 2878 h 4233"/>
              <a:gd name="T2" fmla="*/ 0 w 9059"/>
              <a:gd name="T3" fmla="*/ 0 h 4233"/>
              <a:gd name="T4" fmla="*/ 4614 w 9059"/>
              <a:gd name="T5" fmla="*/ 4233 h 4233"/>
              <a:gd name="T6" fmla="*/ 9059 w 9059"/>
              <a:gd name="T7" fmla="*/ 2878 h 4233"/>
            </a:gdLst>
            <a:ahLst/>
            <a:cxnLst>
              <a:cxn ang="0">
                <a:pos x="T0" y="T1"/>
              </a:cxn>
              <a:cxn ang="0">
                <a:pos x="T2" y="T3"/>
              </a:cxn>
              <a:cxn ang="0">
                <a:pos x="T4" y="T5"/>
              </a:cxn>
              <a:cxn ang="0">
                <a:pos x="T6" y="T7"/>
              </a:cxn>
            </a:cxnLst>
            <a:rect l="0" t="0" r="r" b="b"/>
            <a:pathLst>
              <a:path w="9059" h="4233">
                <a:moveTo>
                  <a:pt x="9059" y="2878"/>
                </a:moveTo>
                <a:lnTo>
                  <a:pt x="0" y="0"/>
                </a:lnTo>
                <a:lnTo>
                  <a:pt x="4614" y="4233"/>
                </a:lnTo>
                <a:lnTo>
                  <a:pt x="9059" y="2878"/>
                </a:lnTo>
                <a:close/>
              </a:path>
            </a:pathLst>
          </a:custGeom>
          <a:solidFill>
            <a:schemeClr val="bg1">
              <a:lumMod val="8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4"/>
          <p:cNvSpPr>
            <a:spLocks/>
          </p:cNvSpPr>
          <p:nvPr/>
        </p:nvSpPr>
        <p:spPr bwMode="auto">
          <a:xfrm>
            <a:off x="3227044" y="1346028"/>
            <a:ext cx="2911688" cy="2294057"/>
          </a:xfrm>
          <a:custGeom>
            <a:avLst/>
            <a:gdLst>
              <a:gd name="T0" fmla="*/ 5377 w 5377"/>
              <a:gd name="T1" fmla="*/ 4233 h 4233"/>
              <a:gd name="T2" fmla="*/ 763 w 5377"/>
              <a:gd name="T3" fmla="*/ 0 h 4233"/>
              <a:gd name="T4" fmla="*/ 0 w 5377"/>
              <a:gd name="T5" fmla="*/ 2730 h 4233"/>
              <a:gd name="T6" fmla="*/ 5377 w 5377"/>
              <a:gd name="T7" fmla="*/ 4233 h 4233"/>
            </a:gdLst>
            <a:ahLst/>
            <a:cxnLst>
              <a:cxn ang="0">
                <a:pos x="T0" y="T1"/>
              </a:cxn>
              <a:cxn ang="0">
                <a:pos x="T2" y="T3"/>
              </a:cxn>
              <a:cxn ang="0">
                <a:pos x="T4" y="T5"/>
              </a:cxn>
              <a:cxn ang="0">
                <a:pos x="T6" y="T7"/>
              </a:cxn>
            </a:cxnLst>
            <a:rect l="0" t="0" r="r" b="b"/>
            <a:pathLst>
              <a:path w="5377" h="4233">
                <a:moveTo>
                  <a:pt x="5377" y="4233"/>
                </a:moveTo>
                <a:lnTo>
                  <a:pt x="763" y="0"/>
                </a:lnTo>
                <a:lnTo>
                  <a:pt x="0" y="2730"/>
                </a:lnTo>
                <a:lnTo>
                  <a:pt x="5377" y="4233"/>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5"/>
          <p:cNvSpPr>
            <a:spLocks/>
          </p:cNvSpPr>
          <p:nvPr/>
        </p:nvSpPr>
        <p:spPr bwMode="auto">
          <a:xfrm>
            <a:off x="3203201" y="2824525"/>
            <a:ext cx="2935535" cy="2327442"/>
          </a:xfrm>
          <a:custGeom>
            <a:avLst/>
            <a:gdLst>
              <a:gd name="T0" fmla="*/ 5418 w 5418"/>
              <a:gd name="T1" fmla="*/ 1503 h 4291"/>
              <a:gd name="T2" fmla="*/ 41 w 5418"/>
              <a:gd name="T3" fmla="*/ 0 h 4291"/>
              <a:gd name="T4" fmla="*/ 0 w 5418"/>
              <a:gd name="T5" fmla="*/ 148 h 4291"/>
              <a:gd name="T6" fmla="*/ 2525 w 5418"/>
              <a:gd name="T7" fmla="*/ 4291 h 4291"/>
              <a:gd name="T8" fmla="*/ 5418 w 5418"/>
              <a:gd name="T9" fmla="*/ 1503 h 4291"/>
            </a:gdLst>
            <a:ahLst/>
            <a:cxnLst>
              <a:cxn ang="0">
                <a:pos x="T0" y="T1"/>
              </a:cxn>
              <a:cxn ang="0">
                <a:pos x="T2" y="T3"/>
              </a:cxn>
              <a:cxn ang="0">
                <a:pos x="T4" y="T5"/>
              </a:cxn>
              <a:cxn ang="0">
                <a:pos x="T6" y="T7"/>
              </a:cxn>
              <a:cxn ang="0">
                <a:pos x="T8" y="T9"/>
              </a:cxn>
            </a:cxnLst>
            <a:rect l="0" t="0" r="r" b="b"/>
            <a:pathLst>
              <a:path w="5418" h="4291">
                <a:moveTo>
                  <a:pt x="5418" y="1503"/>
                </a:moveTo>
                <a:lnTo>
                  <a:pt x="41" y="0"/>
                </a:lnTo>
                <a:lnTo>
                  <a:pt x="0" y="148"/>
                </a:lnTo>
                <a:lnTo>
                  <a:pt x="2525" y="4291"/>
                </a:lnTo>
                <a:lnTo>
                  <a:pt x="5418" y="1503"/>
                </a:lnTo>
                <a:close/>
              </a:path>
            </a:pathLst>
          </a:custGeom>
          <a:solidFill>
            <a:schemeClr val="bg1">
              <a:lumMod val="8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6"/>
          <p:cNvSpPr>
            <a:spLocks/>
          </p:cNvSpPr>
          <p:nvPr/>
        </p:nvSpPr>
        <p:spPr bwMode="auto">
          <a:xfrm>
            <a:off x="8547256" y="1665574"/>
            <a:ext cx="608093" cy="3486394"/>
          </a:xfrm>
          <a:custGeom>
            <a:avLst/>
            <a:gdLst>
              <a:gd name="T0" fmla="*/ 1121 w 1121"/>
              <a:gd name="T1" fmla="*/ 6429 h 6429"/>
              <a:gd name="T2" fmla="*/ 1121 w 1121"/>
              <a:gd name="T3" fmla="*/ 0 h 6429"/>
              <a:gd name="T4" fmla="*/ 0 w 1121"/>
              <a:gd name="T5" fmla="*/ 2286 h 6429"/>
              <a:gd name="T6" fmla="*/ 1121 w 1121"/>
              <a:gd name="T7" fmla="*/ 6429 h 6429"/>
            </a:gdLst>
            <a:ahLst/>
            <a:cxnLst>
              <a:cxn ang="0">
                <a:pos x="T0" y="T1"/>
              </a:cxn>
              <a:cxn ang="0">
                <a:pos x="T2" y="T3"/>
              </a:cxn>
              <a:cxn ang="0">
                <a:pos x="T4" y="T5"/>
              </a:cxn>
              <a:cxn ang="0">
                <a:pos x="T6" y="T7"/>
              </a:cxn>
            </a:cxnLst>
            <a:rect l="0" t="0" r="r" b="b"/>
            <a:pathLst>
              <a:path w="1121" h="6429">
                <a:moveTo>
                  <a:pt x="1121" y="6429"/>
                </a:moveTo>
                <a:lnTo>
                  <a:pt x="1121" y="0"/>
                </a:lnTo>
                <a:lnTo>
                  <a:pt x="0" y="2286"/>
                </a:lnTo>
                <a:lnTo>
                  <a:pt x="1121" y="6429"/>
                </a:lnTo>
                <a:close/>
              </a:path>
            </a:pathLst>
          </a:custGeom>
          <a:solidFill>
            <a:schemeClr val="bg1">
              <a:lumMod val="95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8803968"/>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grpSp>
        <p:nvGrpSpPr>
          <p:cNvPr id="2" name="Group 1"/>
          <p:cNvGrpSpPr/>
          <p:nvPr/>
        </p:nvGrpSpPr>
        <p:grpSpPr>
          <a:xfrm>
            <a:off x="-11343" y="-8466"/>
            <a:ext cx="9166689" cy="5160437"/>
            <a:chOff x="-11344" y="-8468"/>
            <a:chExt cx="9166689" cy="5160437"/>
          </a:xfrm>
        </p:grpSpPr>
        <p:sp>
          <p:nvSpPr>
            <p:cNvPr id="3" name="Freeform 16"/>
            <p:cNvSpPr>
              <a:spLocks/>
            </p:cNvSpPr>
            <p:nvPr/>
          </p:nvSpPr>
          <p:spPr bwMode="auto">
            <a:xfrm>
              <a:off x="7860466" y="-8468"/>
              <a:ext cx="1294879" cy="1674041"/>
            </a:xfrm>
            <a:custGeom>
              <a:avLst/>
              <a:gdLst>
                <a:gd name="T0" fmla="*/ 2390 w 2390"/>
                <a:gd name="T1" fmla="*/ 3088 h 3088"/>
                <a:gd name="T2" fmla="*/ 2390 w 2390"/>
                <a:gd name="T3" fmla="*/ 0 h 3088"/>
                <a:gd name="T4" fmla="*/ 0 w 2390"/>
                <a:gd name="T5" fmla="*/ 974 h 3088"/>
                <a:gd name="T6" fmla="*/ 2390 w 2390"/>
                <a:gd name="T7" fmla="*/ 3088 h 3088"/>
              </a:gdLst>
              <a:ahLst/>
              <a:cxnLst>
                <a:cxn ang="0">
                  <a:pos x="T0" y="T1"/>
                </a:cxn>
                <a:cxn ang="0">
                  <a:pos x="T2" y="T3"/>
                </a:cxn>
                <a:cxn ang="0">
                  <a:pos x="T4" y="T5"/>
                </a:cxn>
                <a:cxn ang="0">
                  <a:pos x="T6" y="T7"/>
                </a:cxn>
              </a:cxnLst>
              <a:rect l="0" t="0" r="r" b="b"/>
              <a:pathLst>
                <a:path w="2390" h="3088">
                  <a:moveTo>
                    <a:pt x="2390" y="3088"/>
                  </a:moveTo>
                  <a:lnTo>
                    <a:pt x="2390" y="0"/>
                  </a:lnTo>
                  <a:lnTo>
                    <a:pt x="0" y="974"/>
                  </a:lnTo>
                  <a:lnTo>
                    <a:pt x="2390" y="3088"/>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AutoShape 3"/>
            <p:cNvSpPr>
              <a:spLocks noChangeAspect="1" noChangeArrowheads="1" noTextEdit="1"/>
            </p:cNvSpPr>
            <p:nvPr/>
          </p:nvSpPr>
          <p:spPr bwMode="auto">
            <a:xfrm>
              <a:off x="-11344" y="-8468"/>
              <a:ext cx="9166687" cy="516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p:cNvSpPr>
              <a:spLocks/>
            </p:cNvSpPr>
            <p:nvPr/>
          </p:nvSpPr>
          <p:spPr bwMode="auto">
            <a:xfrm>
              <a:off x="1483847" y="2905604"/>
              <a:ext cx="3088154" cy="2246363"/>
            </a:xfrm>
            <a:custGeom>
              <a:avLst/>
              <a:gdLst>
                <a:gd name="T0" fmla="*/ 5700 w 5700"/>
                <a:gd name="T1" fmla="*/ 4143 h 4143"/>
                <a:gd name="T2" fmla="*/ 3175 w 5700"/>
                <a:gd name="T3" fmla="*/ 0 h 4143"/>
                <a:gd name="T4" fmla="*/ 0 w 5700"/>
                <a:gd name="T5" fmla="*/ 2371 h 4143"/>
                <a:gd name="T6" fmla="*/ 5700 w 5700"/>
                <a:gd name="T7" fmla="*/ 4143 h 4143"/>
              </a:gdLst>
              <a:ahLst/>
              <a:cxnLst>
                <a:cxn ang="0">
                  <a:pos x="T0" y="T1"/>
                </a:cxn>
                <a:cxn ang="0">
                  <a:pos x="T2" y="T3"/>
                </a:cxn>
                <a:cxn ang="0">
                  <a:pos x="T4" y="T5"/>
                </a:cxn>
                <a:cxn ang="0">
                  <a:pos x="T6" y="T7"/>
                </a:cxn>
              </a:cxnLst>
              <a:rect l="0" t="0" r="r" b="b"/>
              <a:pathLst>
                <a:path w="5700" h="4143">
                  <a:moveTo>
                    <a:pt x="5700" y="4143"/>
                  </a:moveTo>
                  <a:lnTo>
                    <a:pt x="3175" y="0"/>
                  </a:lnTo>
                  <a:lnTo>
                    <a:pt x="0" y="2371"/>
                  </a:lnTo>
                  <a:lnTo>
                    <a:pt x="5700" y="4143"/>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p:nvSpPr>
          <p:spPr bwMode="auto">
            <a:xfrm>
              <a:off x="-11344" y="2147278"/>
              <a:ext cx="3214541" cy="2043667"/>
            </a:xfrm>
            <a:custGeom>
              <a:avLst/>
              <a:gdLst>
                <a:gd name="T0" fmla="*/ 5935 w 5935"/>
                <a:gd name="T1" fmla="*/ 1397 h 3768"/>
                <a:gd name="T2" fmla="*/ 0 w 5935"/>
                <a:gd name="T3" fmla="*/ 0 h 3768"/>
                <a:gd name="T4" fmla="*/ 2760 w 5935"/>
                <a:gd name="T5" fmla="*/ 3768 h 3768"/>
                <a:gd name="T6" fmla="*/ 5935 w 5935"/>
                <a:gd name="T7" fmla="*/ 1397 h 3768"/>
              </a:gdLst>
              <a:ahLst/>
              <a:cxnLst>
                <a:cxn ang="0">
                  <a:pos x="T0" y="T1"/>
                </a:cxn>
                <a:cxn ang="0">
                  <a:pos x="T2" y="T3"/>
                </a:cxn>
                <a:cxn ang="0">
                  <a:pos x="T4" y="T5"/>
                </a:cxn>
                <a:cxn ang="0">
                  <a:pos x="T6" y="T7"/>
                </a:cxn>
              </a:cxnLst>
              <a:rect l="0" t="0" r="r" b="b"/>
              <a:pathLst>
                <a:path w="5935" h="3768">
                  <a:moveTo>
                    <a:pt x="5935" y="1397"/>
                  </a:moveTo>
                  <a:lnTo>
                    <a:pt x="0" y="0"/>
                  </a:lnTo>
                  <a:lnTo>
                    <a:pt x="2760" y="3768"/>
                  </a:lnTo>
                  <a:lnTo>
                    <a:pt x="5935" y="139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11344" y="2147278"/>
              <a:ext cx="1495191" cy="3004690"/>
            </a:xfrm>
            <a:custGeom>
              <a:avLst/>
              <a:gdLst>
                <a:gd name="T0" fmla="*/ 2760 w 2760"/>
                <a:gd name="T1" fmla="*/ 3768 h 5540"/>
                <a:gd name="T2" fmla="*/ 0 w 2760"/>
                <a:gd name="T3" fmla="*/ 0 h 5540"/>
                <a:gd name="T4" fmla="*/ 0 w 2760"/>
                <a:gd name="T5" fmla="*/ 5540 h 5540"/>
                <a:gd name="T6" fmla="*/ 2760 w 2760"/>
                <a:gd name="T7" fmla="*/ 3768 h 5540"/>
              </a:gdLst>
              <a:ahLst/>
              <a:cxnLst>
                <a:cxn ang="0">
                  <a:pos x="T0" y="T1"/>
                </a:cxn>
                <a:cxn ang="0">
                  <a:pos x="T2" y="T3"/>
                </a:cxn>
                <a:cxn ang="0">
                  <a:pos x="T4" y="T5"/>
                </a:cxn>
                <a:cxn ang="0">
                  <a:pos x="T6" y="T7"/>
                </a:cxn>
              </a:cxnLst>
              <a:rect l="0" t="0" r="r" b="b"/>
              <a:pathLst>
                <a:path w="2760" h="5540">
                  <a:moveTo>
                    <a:pt x="2760" y="3768"/>
                  </a:moveTo>
                  <a:lnTo>
                    <a:pt x="0" y="0"/>
                  </a:lnTo>
                  <a:lnTo>
                    <a:pt x="0" y="5540"/>
                  </a:lnTo>
                  <a:lnTo>
                    <a:pt x="2760" y="376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11344" y="-8468"/>
              <a:ext cx="3214541" cy="2914072"/>
            </a:xfrm>
            <a:custGeom>
              <a:avLst/>
              <a:gdLst>
                <a:gd name="T0" fmla="*/ 5935 w 5935"/>
                <a:gd name="T1" fmla="*/ 5374 h 5374"/>
                <a:gd name="T2" fmla="*/ 3005 w 5935"/>
                <a:gd name="T3" fmla="*/ 1655 h 5374"/>
                <a:gd name="T4" fmla="*/ 1701 w 5935"/>
                <a:gd name="T5" fmla="*/ 0 h 5374"/>
                <a:gd name="T6" fmla="*/ 0 w 5935"/>
                <a:gd name="T7" fmla="*/ 0 h 5374"/>
                <a:gd name="T8" fmla="*/ 0 w 5935"/>
                <a:gd name="T9" fmla="*/ 3977 h 5374"/>
                <a:gd name="T10" fmla="*/ 5935 w 5935"/>
                <a:gd name="T11" fmla="*/ 5374 h 5374"/>
              </a:gdLst>
              <a:ahLst/>
              <a:cxnLst>
                <a:cxn ang="0">
                  <a:pos x="T0" y="T1"/>
                </a:cxn>
                <a:cxn ang="0">
                  <a:pos x="T2" y="T3"/>
                </a:cxn>
                <a:cxn ang="0">
                  <a:pos x="T4" y="T5"/>
                </a:cxn>
                <a:cxn ang="0">
                  <a:pos x="T6" y="T7"/>
                </a:cxn>
                <a:cxn ang="0">
                  <a:pos x="T8" y="T9"/>
                </a:cxn>
                <a:cxn ang="0">
                  <a:pos x="T10" y="T11"/>
                </a:cxn>
              </a:cxnLst>
              <a:rect l="0" t="0" r="r" b="b"/>
              <a:pathLst>
                <a:path w="5935" h="5374">
                  <a:moveTo>
                    <a:pt x="5935" y="5374"/>
                  </a:moveTo>
                  <a:lnTo>
                    <a:pt x="3005" y="1655"/>
                  </a:lnTo>
                  <a:lnTo>
                    <a:pt x="1701" y="0"/>
                  </a:lnTo>
                  <a:lnTo>
                    <a:pt x="0" y="0"/>
                  </a:lnTo>
                  <a:lnTo>
                    <a:pt x="0" y="3977"/>
                  </a:lnTo>
                  <a:lnTo>
                    <a:pt x="5935" y="537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1617389" y="888170"/>
              <a:ext cx="2022204" cy="2017435"/>
            </a:xfrm>
            <a:custGeom>
              <a:avLst/>
              <a:gdLst>
                <a:gd name="T0" fmla="*/ 2971 w 3734"/>
                <a:gd name="T1" fmla="*/ 3571 h 3719"/>
                <a:gd name="T2" fmla="*/ 3734 w 3734"/>
                <a:gd name="T3" fmla="*/ 841 h 3719"/>
                <a:gd name="T4" fmla="*/ 0 w 3734"/>
                <a:gd name="T5" fmla="*/ 0 h 3719"/>
                <a:gd name="T6" fmla="*/ 2930 w 3734"/>
                <a:gd name="T7" fmla="*/ 3719 h 3719"/>
                <a:gd name="T8" fmla="*/ 2971 w 3734"/>
                <a:gd name="T9" fmla="*/ 3571 h 3719"/>
              </a:gdLst>
              <a:ahLst/>
              <a:cxnLst>
                <a:cxn ang="0">
                  <a:pos x="T0" y="T1"/>
                </a:cxn>
                <a:cxn ang="0">
                  <a:pos x="T2" y="T3"/>
                </a:cxn>
                <a:cxn ang="0">
                  <a:pos x="T4" y="T5"/>
                </a:cxn>
                <a:cxn ang="0">
                  <a:pos x="T6" y="T7"/>
                </a:cxn>
                <a:cxn ang="0">
                  <a:pos x="T8" y="T9"/>
                </a:cxn>
              </a:cxnLst>
              <a:rect l="0" t="0" r="r" b="b"/>
              <a:pathLst>
                <a:path w="3734" h="3719">
                  <a:moveTo>
                    <a:pt x="2971" y="3571"/>
                  </a:moveTo>
                  <a:lnTo>
                    <a:pt x="3734" y="841"/>
                  </a:lnTo>
                  <a:lnTo>
                    <a:pt x="0" y="0"/>
                  </a:lnTo>
                  <a:lnTo>
                    <a:pt x="2930" y="3719"/>
                  </a:lnTo>
                  <a:lnTo>
                    <a:pt x="2971" y="3571"/>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p:nvSpPr>
          <p:spPr bwMode="auto">
            <a:xfrm>
              <a:off x="1617389" y="-8468"/>
              <a:ext cx="2067513" cy="1354495"/>
            </a:xfrm>
            <a:custGeom>
              <a:avLst/>
              <a:gdLst>
                <a:gd name="T0" fmla="*/ 3734 w 3819"/>
                <a:gd name="T1" fmla="*/ 2496 h 2496"/>
                <a:gd name="T2" fmla="*/ 3819 w 3819"/>
                <a:gd name="T3" fmla="*/ 0 h 2496"/>
                <a:gd name="T4" fmla="*/ 2337 w 3819"/>
                <a:gd name="T5" fmla="*/ 0 h 2496"/>
                <a:gd name="T6" fmla="*/ 0 w 3819"/>
                <a:gd name="T7" fmla="*/ 1655 h 2496"/>
                <a:gd name="T8" fmla="*/ 3734 w 3819"/>
                <a:gd name="T9" fmla="*/ 2496 h 2496"/>
              </a:gdLst>
              <a:ahLst/>
              <a:cxnLst>
                <a:cxn ang="0">
                  <a:pos x="T0" y="T1"/>
                </a:cxn>
                <a:cxn ang="0">
                  <a:pos x="T2" y="T3"/>
                </a:cxn>
                <a:cxn ang="0">
                  <a:pos x="T4" y="T5"/>
                </a:cxn>
                <a:cxn ang="0">
                  <a:pos x="T6" y="T7"/>
                </a:cxn>
                <a:cxn ang="0">
                  <a:pos x="T8" y="T9"/>
                </a:cxn>
              </a:cxnLst>
              <a:rect l="0" t="0" r="r" b="b"/>
              <a:pathLst>
                <a:path w="3819" h="2496">
                  <a:moveTo>
                    <a:pt x="3734" y="2496"/>
                  </a:moveTo>
                  <a:lnTo>
                    <a:pt x="3819" y="0"/>
                  </a:lnTo>
                  <a:lnTo>
                    <a:pt x="2337" y="0"/>
                  </a:lnTo>
                  <a:lnTo>
                    <a:pt x="0" y="1655"/>
                  </a:lnTo>
                  <a:lnTo>
                    <a:pt x="3734" y="2496"/>
                  </a:lnTo>
                  <a:close/>
                </a:path>
              </a:pathLst>
            </a:custGeom>
            <a:solidFill>
              <a:schemeClr val="accent6">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p:nvSpPr>
          <p:spPr bwMode="auto">
            <a:xfrm>
              <a:off x="909140" y="-8468"/>
              <a:ext cx="1974510" cy="896638"/>
            </a:xfrm>
            <a:custGeom>
              <a:avLst/>
              <a:gdLst>
                <a:gd name="T0" fmla="*/ 3641 w 3641"/>
                <a:gd name="T1" fmla="*/ 0 h 1655"/>
                <a:gd name="T2" fmla="*/ 0 w 3641"/>
                <a:gd name="T3" fmla="*/ 0 h 1655"/>
                <a:gd name="T4" fmla="*/ 1304 w 3641"/>
                <a:gd name="T5" fmla="*/ 1655 h 1655"/>
                <a:gd name="T6" fmla="*/ 3641 w 3641"/>
                <a:gd name="T7" fmla="*/ 0 h 1655"/>
              </a:gdLst>
              <a:ahLst/>
              <a:cxnLst>
                <a:cxn ang="0">
                  <a:pos x="T0" y="T1"/>
                </a:cxn>
                <a:cxn ang="0">
                  <a:pos x="T2" y="T3"/>
                </a:cxn>
                <a:cxn ang="0">
                  <a:pos x="T4" y="T5"/>
                </a:cxn>
                <a:cxn ang="0">
                  <a:pos x="T6" y="T7"/>
                </a:cxn>
              </a:cxnLst>
              <a:rect l="0" t="0" r="r" b="b"/>
              <a:pathLst>
                <a:path w="3641" h="1655">
                  <a:moveTo>
                    <a:pt x="3641" y="0"/>
                  </a:moveTo>
                  <a:lnTo>
                    <a:pt x="0" y="0"/>
                  </a:lnTo>
                  <a:lnTo>
                    <a:pt x="1304" y="1655"/>
                  </a:lnTo>
                  <a:lnTo>
                    <a:pt x="3641"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p:nvSpPr>
          <p:spPr bwMode="auto">
            <a:xfrm>
              <a:off x="3639593" y="-8468"/>
              <a:ext cx="3462547" cy="1354495"/>
            </a:xfrm>
            <a:custGeom>
              <a:avLst/>
              <a:gdLst>
                <a:gd name="T0" fmla="*/ 6392 w 6392"/>
                <a:gd name="T1" fmla="*/ 1543 h 2496"/>
                <a:gd name="T2" fmla="*/ 2032 w 6392"/>
                <a:gd name="T3" fmla="*/ 0 h 2496"/>
                <a:gd name="T4" fmla="*/ 85 w 6392"/>
                <a:gd name="T5" fmla="*/ 0 h 2496"/>
                <a:gd name="T6" fmla="*/ 0 w 6392"/>
                <a:gd name="T7" fmla="*/ 2496 h 2496"/>
                <a:gd name="T8" fmla="*/ 6392 w 6392"/>
                <a:gd name="T9" fmla="*/ 1543 h 2496"/>
              </a:gdLst>
              <a:ahLst/>
              <a:cxnLst>
                <a:cxn ang="0">
                  <a:pos x="T0" y="T1"/>
                </a:cxn>
                <a:cxn ang="0">
                  <a:pos x="T2" y="T3"/>
                </a:cxn>
                <a:cxn ang="0">
                  <a:pos x="T4" y="T5"/>
                </a:cxn>
                <a:cxn ang="0">
                  <a:pos x="T6" y="T7"/>
                </a:cxn>
                <a:cxn ang="0">
                  <a:pos x="T8" y="T9"/>
                </a:cxn>
              </a:cxnLst>
              <a:rect l="0" t="0" r="r" b="b"/>
              <a:pathLst>
                <a:path w="6392" h="2496">
                  <a:moveTo>
                    <a:pt x="6392" y="1543"/>
                  </a:moveTo>
                  <a:lnTo>
                    <a:pt x="2032" y="0"/>
                  </a:lnTo>
                  <a:lnTo>
                    <a:pt x="85" y="0"/>
                  </a:lnTo>
                  <a:lnTo>
                    <a:pt x="0" y="2496"/>
                  </a:lnTo>
                  <a:lnTo>
                    <a:pt x="6392" y="1543"/>
                  </a:lnTo>
                  <a:close/>
                </a:path>
              </a:pathLst>
            </a:custGeom>
            <a:solidFill>
              <a:schemeClr val="accent6">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p:cNvSpPr>
            <p:nvPr/>
          </p:nvSpPr>
          <p:spPr bwMode="auto">
            <a:xfrm>
              <a:off x="3639593" y="828553"/>
              <a:ext cx="4907659" cy="2077052"/>
            </a:xfrm>
            <a:custGeom>
              <a:avLst/>
              <a:gdLst>
                <a:gd name="T0" fmla="*/ 9059 w 9059"/>
                <a:gd name="T1" fmla="*/ 3831 h 3831"/>
                <a:gd name="T2" fmla="*/ 6392 w 9059"/>
                <a:gd name="T3" fmla="*/ 0 h 3831"/>
                <a:gd name="T4" fmla="*/ 0 w 9059"/>
                <a:gd name="T5" fmla="*/ 953 h 3831"/>
                <a:gd name="T6" fmla="*/ 9059 w 9059"/>
                <a:gd name="T7" fmla="*/ 3831 h 3831"/>
              </a:gdLst>
              <a:ahLst/>
              <a:cxnLst>
                <a:cxn ang="0">
                  <a:pos x="T0" y="T1"/>
                </a:cxn>
                <a:cxn ang="0">
                  <a:pos x="T2" y="T3"/>
                </a:cxn>
                <a:cxn ang="0">
                  <a:pos x="T4" y="T5"/>
                </a:cxn>
                <a:cxn ang="0">
                  <a:pos x="T6" y="T7"/>
                </a:cxn>
              </a:cxnLst>
              <a:rect l="0" t="0" r="r" b="b"/>
              <a:pathLst>
                <a:path w="9059" h="3831">
                  <a:moveTo>
                    <a:pt x="9059" y="3831"/>
                  </a:moveTo>
                  <a:lnTo>
                    <a:pt x="6392" y="0"/>
                  </a:lnTo>
                  <a:lnTo>
                    <a:pt x="0" y="953"/>
                  </a:lnTo>
                  <a:lnTo>
                    <a:pt x="9059" y="3831"/>
                  </a:lnTo>
                  <a:close/>
                </a:path>
              </a:pathLst>
            </a:custGeom>
            <a:solidFill>
              <a:schemeClr val="accent6">
                <a:lumMod val="90000"/>
                <a:lumOff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6484508" y="-8468"/>
              <a:ext cx="2670835" cy="837021"/>
            </a:xfrm>
            <a:custGeom>
              <a:avLst/>
              <a:gdLst>
                <a:gd name="T0" fmla="*/ 4931 w 4931"/>
                <a:gd name="T1" fmla="*/ 0 h 1543"/>
                <a:gd name="T2" fmla="*/ 0 w 4931"/>
                <a:gd name="T3" fmla="*/ 0 h 1543"/>
                <a:gd name="T4" fmla="*/ 1143 w 4931"/>
                <a:gd name="T5" fmla="*/ 1543 h 1543"/>
                <a:gd name="T6" fmla="*/ 2541 w 4931"/>
                <a:gd name="T7" fmla="*/ 974 h 1543"/>
                <a:gd name="T8" fmla="*/ 4931 w 4931"/>
                <a:gd name="T9" fmla="*/ 0 h 1543"/>
              </a:gdLst>
              <a:ahLst/>
              <a:cxnLst>
                <a:cxn ang="0">
                  <a:pos x="T0" y="T1"/>
                </a:cxn>
                <a:cxn ang="0">
                  <a:pos x="T2" y="T3"/>
                </a:cxn>
                <a:cxn ang="0">
                  <a:pos x="T4" y="T5"/>
                </a:cxn>
                <a:cxn ang="0">
                  <a:pos x="T6" y="T7"/>
                </a:cxn>
                <a:cxn ang="0">
                  <a:pos x="T8" y="T9"/>
                </a:cxn>
              </a:cxnLst>
              <a:rect l="0" t="0" r="r" b="b"/>
              <a:pathLst>
                <a:path w="4931" h="1543">
                  <a:moveTo>
                    <a:pt x="4931" y="0"/>
                  </a:moveTo>
                  <a:lnTo>
                    <a:pt x="0" y="0"/>
                  </a:lnTo>
                  <a:lnTo>
                    <a:pt x="1143" y="1543"/>
                  </a:lnTo>
                  <a:lnTo>
                    <a:pt x="2541" y="974"/>
                  </a:lnTo>
                  <a:lnTo>
                    <a:pt x="4931"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p:nvSpPr>
          <p:spPr bwMode="auto">
            <a:xfrm>
              <a:off x="7102140" y="518546"/>
              <a:ext cx="2053205" cy="2387060"/>
            </a:xfrm>
            <a:custGeom>
              <a:avLst/>
              <a:gdLst>
                <a:gd name="T0" fmla="*/ 3788 w 3788"/>
                <a:gd name="T1" fmla="*/ 2114 h 4400"/>
                <a:gd name="T2" fmla="*/ 1398 w 3788"/>
                <a:gd name="T3" fmla="*/ 0 h 4400"/>
                <a:gd name="T4" fmla="*/ 0 w 3788"/>
                <a:gd name="T5" fmla="*/ 569 h 4400"/>
                <a:gd name="T6" fmla="*/ 2667 w 3788"/>
                <a:gd name="T7" fmla="*/ 4400 h 4400"/>
                <a:gd name="T8" fmla="*/ 3788 w 3788"/>
                <a:gd name="T9" fmla="*/ 2114 h 4400"/>
              </a:gdLst>
              <a:ahLst/>
              <a:cxnLst>
                <a:cxn ang="0">
                  <a:pos x="T0" y="T1"/>
                </a:cxn>
                <a:cxn ang="0">
                  <a:pos x="T2" y="T3"/>
                </a:cxn>
                <a:cxn ang="0">
                  <a:pos x="T4" y="T5"/>
                </a:cxn>
                <a:cxn ang="0">
                  <a:pos x="T6" y="T7"/>
                </a:cxn>
                <a:cxn ang="0">
                  <a:pos x="T8" y="T9"/>
                </a:cxn>
              </a:cxnLst>
              <a:rect l="0" t="0" r="r" b="b"/>
              <a:pathLst>
                <a:path w="3788" h="4400">
                  <a:moveTo>
                    <a:pt x="3788" y="2114"/>
                  </a:moveTo>
                  <a:lnTo>
                    <a:pt x="1398" y="0"/>
                  </a:lnTo>
                  <a:lnTo>
                    <a:pt x="0" y="569"/>
                  </a:lnTo>
                  <a:lnTo>
                    <a:pt x="2667" y="4400"/>
                  </a:lnTo>
                  <a:lnTo>
                    <a:pt x="3788" y="2114"/>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7"/>
            <p:cNvSpPr>
              <a:spLocks/>
            </p:cNvSpPr>
            <p:nvPr/>
          </p:nvSpPr>
          <p:spPr bwMode="auto">
            <a:xfrm>
              <a:off x="4741312" y="-8468"/>
              <a:ext cx="2360827" cy="837021"/>
            </a:xfrm>
            <a:custGeom>
              <a:avLst/>
              <a:gdLst>
                <a:gd name="T0" fmla="*/ 4360 w 4360"/>
                <a:gd name="T1" fmla="*/ 1543 h 1543"/>
                <a:gd name="T2" fmla="*/ 3217 w 4360"/>
                <a:gd name="T3" fmla="*/ 0 h 1543"/>
                <a:gd name="T4" fmla="*/ 0 w 4360"/>
                <a:gd name="T5" fmla="*/ 0 h 1543"/>
                <a:gd name="T6" fmla="*/ 4360 w 4360"/>
                <a:gd name="T7" fmla="*/ 1543 h 1543"/>
              </a:gdLst>
              <a:ahLst/>
              <a:cxnLst>
                <a:cxn ang="0">
                  <a:pos x="T0" y="T1"/>
                </a:cxn>
                <a:cxn ang="0">
                  <a:pos x="T2" y="T3"/>
                </a:cxn>
                <a:cxn ang="0">
                  <a:pos x="T4" y="T5"/>
                </a:cxn>
                <a:cxn ang="0">
                  <a:pos x="T6" y="T7"/>
                </a:cxn>
              </a:cxnLst>
              <a:rect l="0" t="0" r="r" b="b"/>
              <a:pathLst>
                <a:path w="4360" h="1543">
                  <a:moveTo>
                    <a:pt x="4360" y="1543"/>
                  </a:moveTo>
                  <a:lnTo>
                    <a:pt x="3217" y="0"/>
                  </a:lnTo>
                  <a:lnTo>
                    <a:pt x="0" y="0"/>
                  </a:lnTo>
                  <a:lnTo>
                    <a:pt x="4360" y="1543"/>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auto">
            <a:xfrm>
              <a:off x="4572000" y="3640084"/>
              <a:ext cx="1981665" cy="1511884"/>
            </a:xfrm>
            <a:custGeom>
              <a:avLst/>
              <a:gdLst>
                <a:gd name="T0" fmla="*/ 3655 w 3655"/>
                <a:gd name="T1" fmla="*/ 2788 h 2788"/>
                <a:gd name="T2" fmla="*/ 2893 w 3655"/>
                <a:gd name="T3" fmla="*/ 0 h 2788"/>
                <a:gd name="T4" fmla="*/ 0 w 3655"/>
                <a:gd name="T5" fmla="*/ 2788 h 2788"/>
                <a:gd name="T6" fmla="*/ 3655 w 3655"/>
                <a:gd name="T7" fmla="*/ 2788 h 2788"/>
              </a:gdLst>
              <a:ahLst/>
              <a:cxnLst>
                <a:cxn ang="0">
                  <a:pos x="T0" y="T1"/>
                </a:cxn>
                <a:cxn ang="0">
                  <a:pos x="T2" y="T3"/>
                </a:cxn>
                <a:cxn ang="0">
                  <a:pos x="T4" y="T5"/>
                </a:cxn>
                <a:cxn ang="0">
                  <a:pos x="T6" y="T7"/>
                </a:cxn>
              </a:cxnLst>
              <a:rect l="0" t="0" r="r" b="b"/>
              <a:pathLst>
                <a:path w="3655" h="2788">
                  <a:moveTo>
                    <a:pt x="3655" y="2788"/>
                  </a:moveTo>
                  <a:lnTo>
                    <a:pt x="2893" y="0"/>
                  </a:lnTo>
                  <a:lnTo>
                    <a:pt x="0" y="2788"/>
                  </a:lnTo>
                  <a:lnTo>
                    <a:pt x="3655" y="278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9"/>
            <p:cNvSpPr>
              <a:spLocks/>
            </p:cNvSpPr>
            <p:nvPr/>
          </p:nvSpPr>
          <p:spPr bwMode="auto">
            <a:xfrm>
              <a:off x="6138731" y="3640084"/>
              <a:ext cx="2019820" cy="1511884"/>
            </a:xfrm>
            <a:custGeom>
              <a:avLst/>
              <a:gdLst>
                <a:gd name="T0" fmla="*/ 3726 w 3726"/>
                <a:gd name="T1" fmla="*/ 2788 h 2788"/>
                <a:gd name="T2" fmla="*/ 0 w 3726"/>
                <a:gd name="T3" fmla="*/ 0 h 2788"/>
                <a:gd name="T4" fmla="*/ 762 w 3726"/>
                <a:gd name="T5" fmla="*/ 2788 h 2788"/>
                <a:gd name="T6" fmla="*/ 3726 w 3726"/>
                <a:gd name="T7" fmla="*/ 2788 h 2788"/>
              </a:gdLst>
              <a:ahLst/>
              <a:cxnLst>
                <a:cxn ang="0">
                  <a:pos x="T0" y="T1"/>
                </a:cxn>
                <a:cxn ang="0">
                  <a:pos x="T2" y="T3"/>
                </a:cxn>
                <a:cxn ang="0">
                  <a:pos x="T4" y="T5"/>
                </a:cxn>
                <a:cxn ang="0">
                  <a:pos x="T6" y="T7"/>
                </a:cxn>
              </a:cxnLst>
              <a:rect l="0" t="0" r="r" b="b"/>
              <a:pathLst>
                <a:path w="3726" h="2788">
                  <a:moveTo>
                    <a:pt x="3726" y="2788"/>
                  </a:moveTo>
                  <a:lnTo>
                    <a:pt x="0" y="0"/>
                  </a:lnTo>
                  <a:lnTo>
                    <a:pt x="762" y="2788"/>
                  </a:lnTo>
                  <a:lnTo>
                    <a:pt x="3726" y="2788"/>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0"/>
            <p:cNvSpPr>
              <a:spLocks/>
            </p:cNvSpPr>
            <p:nvPr/>
          </p:nvSpPr>
          <p:spPr bwMode="auto">
            <a:xfrm>
              <a:off x="6138731" y="2905604"/>
              <a:ext cx="3016614" cy="2246363"/>
            </a:xfrm>
            <a:custGeom>
              <a:avLst/>
              <a:gdLst>
                <a:gd name="T0" fmla="*/ 5566 w 5566"/>
                <a:gd name="T1" fmla="*/ 4143 h 4143"/>
                <a:gd name="T2" fmla="*/ 4445 w 5566"/>
                <a:gd name="T3" fmla="*/ 0 h 4143"/>
                <a:gd name="T4" fmla="*/ 0 w 5566"/>
                <a:gd name="T5" fmla="*/ 1355 h 4143"/>
                <a:gd name="T6" fmla="*/ 3726 w 5566"/>
                <a:gd name="T7" fmla="*/ 4143 h 4143"/>
                <a:gd name="T8" fmla="*/ 5566 w 5566"/>
                <a:gd name="T9" fmla="*/ 4143 h 4143"/>
              </a:gdLst>
              <a:ahLst/>
              <a:cxnLst>
                <a:cxn ang="0">
                  <a:pos x="T0" y="T1"/>
                </a:cxn>
                <a:cxn ang="0">
                  <a:pos x="T2" y="T3"/>
                </a:cxn>
                <a:cxn ang="0">
                  <a:pos x="T4" y="T5"/>
                </a:cxn>
                <a:cxn ang="0">
                  <a:pos x="T6" y="T7"/>
                </a:cxn>
                <a:cxn ang="0">
                  <a:pos x="T8" y="T9"/>
                </a:cxn>
              </a:cxnLst>
              <a:rect l="0" t="0" r="r" b="b"/>
              <a:pathLst>
                <a:path w="5566" h="4143">
                  <a:moveTo>
                    <a:pt x="5566" y="4143"/>
                  </a:moveTo>
                  <a:lnTo>
                    <a:pt x="4445" y="0"/>
                  </a:lnTo>
                  <a:lnTo>
                    <a:pt x="0" y="1355"/>
                  </a:lnTo>
                  <a:lnTo>
                    <a:pt x="3726" y="4143"/>
                  </a:lnTo>
                  <a:lnTo>
                    <a:pt x="5566" y="4143"/>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21"/>
            <p:cNvSpPr>
              <a:spLocks/>
            </p:cNvSpPr>
            <p:nvPr/>
          </p:nvSpPr>
          <p:spPr bwMode="auto">
            <a:xfrm>
              <a:off x="-11344" y="4190944"/>
              <a:ext cx="2000742" cy="961025"/>
            </a:xfrm>
            <a:custGeom>
              <a:avLst/>
              <a:gdLst>
                <a:gd name="T0" fmla="*/ 3691 w 3691"/>
                <a:gd name="T1" fmla="*/ 1772 h 1772"/>
                <a:gd name="T2" fmla="*/ 2760 w 3691"/>
                <a:gd name="T3" fmla="*/ 0 h 1772"/>
                <a:gd name="T4" fmla="*/ 0 w 3691"/>
                <a:gd name="T5" fmla="*/ 1772 h 1772"/>
                <a:gd name="T6" fmla="*/ 3691 w 3691"/>
                <a:gd name="T7" fmla="*/ 1772 h 1772"/>
              </a:gdLst>
              <a:ahLst/>
              <a:cxnLst>
                <a:cxn ang="0">
                  <a:pos x="T0" y="T1"/>
                </a:cxn>
                <a:cxn ang="0">
                  <a:pos x="T2" y="T3"/>
                </a:cxn>
                <a:cxn ang="0">
                  <a:pos x="T4" y="T5"/>
                </a:cxn>
                <a:cxn ang="0">
                  <a:pos x="T6" y="T7"/>
                </a:cxn>
              </a:cxnLst>
              <a:rect l="0" t="0" r="r" b="b"/>
              <a:pathLst>
                <a:path w="3691" h="1772">
                  <a:moveTo>
                    <a:pt x="3691" y="1772"/>
                  </a:moveTo>
                  <a:lnTo>
                    <a:pt x="2760" y="0"/>
                  </a:lnTo>
                  <a:lnTo>
                    <a:pt x="0" y="1772"/>
                  </a:lnTo>
                  <a:lnTo>
                    <a:pt x="3691" y="1772"/>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2"/>
            <p:cNvSpPr>
              <a:spLocks/>
            </p:cNvSpPr>
            <p:nvPr/>
          </p:nvSpPr>
          <p:spPr bwMode="auto">
            <a:xfrm>
              <a:off x="1483847" y="4190944"/>
              <a:ext cx="3088154" cy="961025"/>
            </a:xfrm>
            <a:custGeom>
              <a:avLst/>
              <a:gdLst>
                <a:gd name="T0" fmla="*/ 5700 w 5700"/>
                <a:gd name="T1" fmla="*/ 1772 h 1772"/>
                <a:gd name="T2" fmla="*/ 0 w 5700"/>
                <a:gd name="T3" fmla="*/ 0 h 1772"/>
                <a:gd name="T4" fmla="*/ 931 w 5700"/>
                <a:gd name="T5" fmla="*/ 1772 h 1772"/>
                <a:gd name="T6" fmla="*/ 5700 w 5700"/>
                <a:gd name="T7" fmla="*/ 1772 h 1772"/>
              </a:gdLst>
              <a:ahLst/>
              <a:cxnLst>
                <a:cxn ang="0">
                  <a:pos x="T0" y="T1"/>
                </a:cxn>
                <a:cxn ang="0">
                  <a:pos x="T2" y="T3"/>
                </a:cxn>
                <a:cxn ang="0">
                  <a:pos x="T4" y="T5"/>
                </a:cxn>
                <a:cxn ang="0">
                  <a:pos x="T6" y="T7"/>
                </a:cxn>
              </a:cxnLst>
              <a:rect l="0" t="0" r="r" b="b"/>
              <a:pathLst>
                <a:path w="5700" h="1772">
                  <a:moveTo>
                    <a:pt x="5700" y="1772"/>
                  </a:moveTo>
                  <a:lnTo>
                    <a:pt x="0" y="0"/>
                  </a:lnTo>
                  <a:lnTo>
                    <a:pt x="931" y="1772"/>
                  </a:lnTo>
                  <a:lnTo>
                    <a:pt x="5700" y="177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3"/>
            <p:cNvSpPr>
              <a:spLocks/>
            </p:cNvSpPr>
            <p:nvPr/>
          </p:nvSpPr>
          <p:spPr bwMode="auto">
            <a:xfrm>
              <a:off x="3639593" y="1346027"/>
              <a:ext cx="4907659" cy="2294057"/>
            </a:xfrm>
            <a:custGeom>
              <a:avLst/>
              <a:gdLst>
                <a:gd name="T0" fmla="*/ 9059 w 9059"/>
                <a:gd name="T1" fmla="*/ 2878 h 4233"/>
                <a:gd name="T2" fmla="*/ 0 w 9059"/>
                <a:gd name="T3" fmla="*/ 0 h 4233"/>
                <a:gd name="T4" fmla="*/ 4614 w 9059"/>
                <a:gd name="T5" fmla="*/ 4233 h 4233"/>
                <a:gd name="T6" fmla="*/ 9059 w 9059"/>
                <a:gd name="T7" fmla="*/ 2878 h 4233"/>
              </a:gdLst>
              <a:ahLst/>
              <a:cxnLst>
                <a:cxn ang="0">
                  <a:pos x="T0" y="T1"/>
                </a:cxn>
                <a:cxn ang="0">
                  <a:pos x="T2" y="T3"/>
                </a:cxn>
                <a:cxn ang="0">
                  <a:pos x="T4" y="T5"/>
                </a:cxn>
                <a:cxn ang="0">
                  <a:pos x="T6" y="T7"/>
                </a:cxn>
              </a:cxnLst>
              <a:rect l="0" t="0" r="r" b="b"/>
              <a:pathLst>
                <a:path w="9059" h="4233">
                  <a:moveTo>
                    <a:pt x="9059" y="2878"/>
                  </a:moveTo>
                  <a:lnTo>
                    <a:pt x="0" y="0"/>
                  </a:lnTo>
                  <a:lnTo>
                    <a:pt x="4614" y="4233"/>
                  </a:lnTo>
                  <a:lnTo>
                    <a:pt x="9059" y="2878"/>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4"/>
            <p:cNvSpPr>
              <a:spLocks/>
            </p:cNvSpPr>
            <p:nvPr/>
          </p:nvSpPr>
          <p:spPr bwMode="auto">
            <a:xfrm>
              <a:off x="3227044" y="1346027"/>
              <a:ext cx="2911688" cy="2294057"/>
            </a:xfrm>
            <a:custGeom>
              <a:avLst/>
              <a:gdLst>
                <a:gd name="T0" fmla="*/ 5377 w 5377"/>
                <a:gd name="T1" fmla="*/ 4233 h 4233"/>
                <a:gd name="T2" fmla="*/ 763 w 5377"/>
                <a:gd name="T3" fmla="*/ 0 h 4233"/>
                <a:gd name="T4" fmla="*/ 0 w 5377"/>
                <a:gd name="T5" fmla="*/ 2730 h 4233"/>
                <a:gd name="T6" fmla="*/ 5377 w 5377"/>
                <a:gd name="T7" fmla="*/ 4233 h 4233"/>
              </a:gdLst>
              <a:ahLst/>
              <a:cxnLst>
                <a:cxn ang="0">
                  <a:pos x="T0" y="T1"/>
                </a:cxn>
                <a:cxn ang="0">
                  <a:pos x="T2" y="T3"/>
                </a:cxn>
                <a:cxn ang="0">
                  <a:pos x="T4" y="T5"/>
                </a:cxn>
                <a:cxn ang="0">
                  <a:pos x="T6" y="T7"/>
                </a:cxn>
              </a:cxnLst>
              <a:rect l="0" t="0" r="r" b="b"/>
              <a:pathLst>
                <a:path w="5377" h="4233">
                  <a:moveTo>
                    <a:pt x="5377" y="4233"/>
                  </a:moveTo>
                  <a:lnTo>
                    <a:pt x="763" y="0"/>
                  </a:lnTo>
                  <a:lnTo>
                    <a:pt x="0" y="2730"/>
                  </a:lnTo>
                  <a:lnTo>
                    <a:pt x="5377" y="423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5"/>
            <p:cNvSpPr>
              <a:spLocks/>
            </p:cNvSpPr>
            <p:nvPr/>
          </p:nvSpPr>
          <p:spPr bwMode="auto">
            <a:xfrm>
              <a:off x="3203197" y="2824525"/>
              <a:ext cx="2935535" cy="2327442"/>
            </a:xfrm>
            <a:custGeom>
              <a:avLst/>
              <a:gdLst>
                <a:gd name="T0" fmla="*/ 5418 w 5418"/>
                <a:gd name="T1" fmla="*/ 1503 h 4291"/>
                <a:gd name="T2" fmla="*/ 41 w 5418"/>
                <a:gd name="T3" fmla="*/ 0 h 4291"/>
                <a:gd name="T4" fmla="*/ 0 w 5418"/>
                <a:gd name="T5" fmla="*/ 148 h 4291"/>
                <a:gd name="T6" fmla="*/ 2525 w 5418"/>
                <a:gd name="T7" fmla="*/ 4291 h 4291"/>
                <a:gd name="T8" fmla="*/ 5418 w 5418"/>
                <a:gd name="T9" fmla="*/ 1503 h 4291"/>
              </a:gdLst>
              <a:ahLst/>
              <a:cxnLst>
                <a:cxn ang="0">
                  <a:pos x="T0" y="T1"/>
                </a:cxn>
                <a:cxn ang="0">
                  <a:pos x="T2" y="T3"/>
                </a:cxn>
                <a:cxn ang="0">
                  <a:pos x="T4" y="T5"/>
                </a:cxn>
                <a:cxn ang="0">
                  <a:pos x="T6" y="T7"/>
                </a:cxn>
                <a:cxn ang="0">
                  <a:pos x="T8" y="T9"/>
                </a:cxn>
              </a:cxnLst>
              <a:rect l="0" t="0" r="r" b="b"/>
              <a:pathLst>
                <a:path w="5418" h="4291">
                  <a:moveTo>
                    <a:pt x="5418" y="1503"/>
                  </a:moveTo>
                  <a:lnTo>
                    <a:pt x="41" y="0"/>
                  </a:lnTo>
                  <a:lnTo>
                    <a:pt x="0" y="148"/>
                  </a:lnTo>
                  <a:lnTo>
                    <a:pt x="2525" y="4291"/>
                  </a:lnTo>
                  <a:lnTo>
                    <a:pt x="5418" y="1503"/>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6"/>
            <p:cNvSpPr>
              <a:spLocks/>
            </p:cNvSpPr>
            <p:nvPr/>
          </p:nvSpPr>
          <p:spPr bwMode="auto">
            <a:xfrm>
              <a:off x="8547252" y="1665573"/>
              <a:ext cx="608093" cy="3486394"/>
            </a:xfrm>
            <a:custGeom>
              <a:avLst/>
              <a:gdLst>
                <a:gd name="T0" fmla="*/ 1121 w 1121"/>
                <a:gd name="T1" fmla="*/ 6429 h 6429"/>
                <a:gd name="T2" fmla="*/ 1121 w 1121"/>
                <a:gd name="T3" fmla="*/ 0 h 6429"/>
                <a:gd name="T4" fmla="*/ 0 w 1121"/>
                <a:gd name="T5" fmla="*/ 2286 h 6429"/>
                <a:gd name="T6" fmla="*/ 1121 w 1121"/>
                <a:gd name="T7" fmla="*/ 6429 h 6429"/>
              </a:gdLst>
              <a:ahLst/>
              <a:cxnLst>
                <a:cxn ang="0">
                  <a:pos x="T0" y="T1"/>
                </a:cxn>
                <a:cxn ang="0">
                  <a:pos x="T2" y="T3"/>
                </a:cxn>
                <a:cxn ang="0">
                  <a:pos x="T4" y="T5"/>
                </a:cxn>
                <a:cxn ang="0">
                  <a:pos x="T6" y="T7"/>
                </a:cxn>
              </a:cxnLst>
              <a:rect l="0" t="0" r="r" b="b"/>
              <a:pathLst>
                <a:path w="1121" h="6429">
                  <a:moveTo>
                    <a:pt x="1121" y="6429"/>
                  </a:moveTo>
                  <a:lnTo>
                    <a:pt x="1121" y="0"/>
                  </a:lnTo>
                  <a:lnTo>
                    <a:pt x="0" y="2286"/>
                  </a:lnTo>
                  <a:lnTo>
                    <a:pt x="1121" y="6429"/>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47183842"/>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9144000" cy="5143500"/>
          </a:xfrm>
        </p:spPr>
        <p:txBody>
          <a:bodyPr/>
          <a:lstStyle/>
          <a:p>
            <a:r>
              <a:rPr lang="pl-PL"/>
              <a:t>Kliknij ikonę, aby dodać obraz</a:t>
            </a:r>
            <a:endParaRPr lang="en-US"/>
          </a:p>
        </p:txBody>
      </p:sp>
    </p:spTree>
    <p:extLst>
      <p:ext uri="{BB962C8B-B14F-4D97-AF65-F5344CB8AC3E}">
        <p14:creationId xmlns:p14="http://schemas.microsoft.com/office/powerpoint/2010/main" val="411513286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ur Vision Video">
    <p:spTree>
      <p:nvGrpSpPr>
        <p:cNvPr id="1" name=""/>
        <p:cNvGrpSpPr/>
        <p:nvPr/>
      </p:nvGrpSpPr>
      <p:grpSpPr>
        <a:xfrm>
          <a:off x="0" y="0"/>
          <a:ext cx="0" cy="0"/>
          <a:chOff x="0" y="0"/>
          <a:chExt cx="0" cy="0"/>
        </a:xfrm>
      </p:grpSpPr>
      <p:sp>
        <p:nvSpPr>
          <p:cNvPr id="3" name="Media Placeholder 2"/>
          <p:cNvSpPr>
            <a:spLocks noGrp="1"/>
          </p:cNvSpPr>
          <p:nvPr>
            <p:ph type="media" sz="quarter" idx="16" hasCustomPrompt="1"/>
          </p:nvPr>
        </p:nvSpPr>
        <p:spPr>
          <a:xfrm>
            <a:off x="3273552" y="722376"/>
            <a:ext cx="4521277" cy="2581275"/>
          </a:xfrm>
          <a:custGeom>
            <a:avLst/>
            <a:gdLst>
              <a:gd name="connsiteX0" fmla="*/ 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0 w 4590288"/>
              <a:gd name="connsiteY4" fmla="*/ 0 h 2889504"/>
              <a:gd name="connsiteX0" fmla="*/ 67286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672860 w 4590288"/>
              <a:gd name="connsiteY4" fmla="*/ 0 h 2889504"/>
              <a:gd name="connsiteX0" fmla="*/ 629728 w 4547156"/>
              <a:gd name="connsiteY0" fmla="*/ 0 h 2889504"/>
              <a:gd name="connsiteX1" fmla="*/ 4547156 w 4547156"/>
              <a:gd name="connsiteY1" fmla="*/ 0 h 2889504"/>
              <a:gd name="connsiteX2" fmla="*/ 4547156 w 4547156"/>
              <a:gd name="connsiteY2" fmla="*/ 2889504 h 2889504"/>
              <a:gd name="connsiteX3" fmla="*/ 0 w 4547156"/>
              <a:gd name="connsiteY3" fmla="*/ 2889504 h 2889504"/>
              <a:gd name="connsiteX4" fmla="*/ 629728 w 4547156"/>
              <a:gd name="connsiteY4" fmla="*/ 0 h 2889504"/>
              <a:gd name="connsiteX0" fmla="*/ 603849 w 4521277"/>
              <a:gd name="connsiteY0" fmla="*/ 0 h 2889504"/>
              <a:gd name="connsiteX1" fmla="*/ 4521277 w 4521277"/>
              <a:gd name="connsiteY1" fmla="*/ 0 h 2889504"/>
              <a:gd name="connsiteX2" fmla="*/ 4521277 w 4521277"/>
              <a:gd name="connsiteY2" fmla="*/ 2889504 h 2889504"/>
              <a:gd name="connsiteX3" fmla="*/ 0 w 4521277"/>
              <a:gd name="connsiteY3" fmla="*/ 2889504 h 2889504"/>
              <a:gd name="connsiteX4" fmla="*/ 603849 w 4521277"/>
              <a:gd name="connsiteY4" fmla="*/ 0 h 2889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1277" h="2889504">
                <a:moveTo>
                  <a:pt x="603849" y="0"/>
                </a:moveTo>
                <a:lnTo>
                  <a:pt x="4521277" y="0"/>
                </a:lnTo>
                <a:lnTo>
                  <a:pt x="4521277" y="2889504"/>
                </a:lnTo>
                <a:lnTo>
                  <a:pt x="0" y="2889504"/>
                </a:lnTo>
                <a:lnTo>
                  <a:pt x="603849" y="0"/>
                </a:lnTo>
                <a:close/>
              </a:path>
            </a:pathLst>
          </a:custGeom>
          <a:solidFill>
            <a:schemeClr val="bg1">
              <a:lumMod val="65000"/>
            </a:schemeClr>
          </a:solidFill>
        </p:spPr>
        <p:txBody>
          <a:bodyPr/>
          <a:lstStyle>
            <a:lvl1pPr marL="2006600" indent="-177800" algn="r">
              <a:tabLst>
                <a:tab pos="2006600" algn="l"/>
              </a:tabLst>
              <a:defRPr sz="1200" baseline="0"/>
            </a:lvl1pPr>
          </a:lstStyle>
          <a:p>
            <a:r>
              <a:rPr lang="en-US" dirty="0"/>
              <a:t>Media</a:t>
            </a:r>
          </a:p>
        </p:txBody>
      </p:sp>
      <p:sp>
        <p:nvSpPr>
          <p:cNvPr id="10" name="Rectangle 9"/>
          <p:cNvSpPr/>
          <p:nvPr userDrawn="1"/>
        </p:nvSpPr>
        <p:spPr>
          <a:xfrm>
            <a:off x="1" y="0"/>
            <a:ext cx="6297304" cy="685800"/>
          </a:xfrm>
          <a:custGeom>
            <a:avLst/>
            <a:gdLst>
              <a:gd name="connsiteX0" fmla="*/ 0 w 6324600"/>
              <a:gd name="connsiteY0" fmla="*/ 0 h 685800"/>
              <a:gd name="connsiteX1" fmla="*/ 6324600 w 6324600"/>
              <a:gd name="connsiteY1" fmla="*/ 0 h 685800"/>
              <a:gd name="connsiteX2" fmla="*/ 6324600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5642212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6092588 w 6324600"/>
              <a:gd name="connsiteY2" fmla="*/ 685800 h 685800"/>
              <a:gd name="connsiteX3" fmla="*/ 0 w 6324600"/>
              <a:gd name="connsiteY3" fmla="*/ 685800 h 685800"/>
              <a:gd name="connsiteX4" fmla="*/ 0 w 6324600"/>
              <a:gd name="connsiteY4" fmla="*/ 0 h 685800"/>
              <a:gd name="connsiteX0" fmla="*/ 0 w 6297304"/>
              <a:gd name="connsiteY0" fmla="*/ 0 h 685800"/>
              <a:gd name="connsiteX1" fmla="*/ 6297304 w 6297304"/>
              <a:gd name="connsiteY1" fmla="*/ 0 h 685800"/>
              <a:gd name="connsiteX2" fmla="*/ 6092588 w 6297304"/>
              <a:gd name="connsiteY2" fmla="*/ 685800 h 685800"/>
              <a:gd name="connsiteX3" fmla="*/ 0 w 6297304"/>
              <a:gd name="connsiteY3" fmla="*/ 685800 h 685800"/>
              <a:gd name="connsiteX4" fmla="*/ 0 w 629730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7304" h="685800">
                <a:moveTo>
                  <a:pt x="0" y="0"/>
                </a:moveTo>
                <a:lnTo>
                  <a:pt x="6297304" y="0"/>
                </a:lnTo>
                <a:lnTo>
                  <a:pt x="6092588" y="685800"/>
                </a:lnTo>
                <a:lnTo>
                  <a:pt x="0" y="685800"/>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9"/>
          <p:cNvSpPr/>
          <p:nvPr userDrawn="1"/>
        </p:nvSpPr>
        <p:spPr>
          <a:xfrm>
            <a:off x="0" y="2578608"/>
            <a:ext cx="3401695" cy="977465"/>
          </a:xfrm>
          <a:custGeom>
            <a:avLst/>
            <a:gdLst>
              <a:gd name="connsiteX0" fmla="*/ 0 w 6324600"/>
              <a:gd name="connsiteY0" fmla="*/ 0 h 685800"/>
              <a:gd name="connsiteX1" fmla="*/ 6324600 w 6324600"/>
              <a:gd name="connsiteY1" fmla="*/ 0 h 685800"/>
              <a:gd name="connsiteX2" fmla="*/ 6324600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5642212 w 6324600"/>
              <a:gd name="connsiteY2" fmla="*/ 685800 h 685800"/>
              <a:gd name="connsiteX3" fmla="*/ 0 w 6324600"/>
              <a:gd name="connsiteY3" fmla="*/ 685800 h 685800"/>
              <a:gd name="connsiteX4" fmla="*/ 0 w 6324600"/>
              <a:gd name="connsiteY4" fmla="*/ 0 h 685800"/>
              <a:gd name="connsiteX0" fmla="*/ 0 w 6324600"/>
              <a:gd name="connsiteY0" fmla="*/ 0 h 685800"/>
              <a:gd name="connsiteX1" fmla="*/ 6324600 w 6324600"/>
              <a:gd name="connsiteY1" fmla="*/ 0 h 685800"/>
              <a:gd name="connsiteX2" fmla="*/ 6092588 w 6324600"/>
              <a:gd name="connsiteY2" fmla="*/ 685800 h 685800"/>
              <a:gd name="connsiteX3" fmla="*/ 0 w 6324600"/>
              <a:gd name="connsiteY3" fmla="*/ 685800 h 685800"/>
              <a:gd name="connsiteX4" fmla="*/ 0 w 6324600"/>
              <a:gd name="connsiteY4" fmla="*/ 0 h 685800"/>
              <a:gd name="connsiteX0" fmla="*/ 0 w 6297304"/>
              <a:gd name="connsiteY0" fmla="*/ 0 h 685800"/>
              <a:gd name="connsiteX1" fmla="*/ 6297304 w 6297304"/>
              <a:gd name="connsiteY1" fmla="*/ 0 h 685800"/>
              <a:gd name="connsiteX2" fmla="*/ 6092588 w 6297304"/>
              <a:gd name="connsiteY2" fmla="*/ 685800 h 685800"/>
              <a:gd name="connsiteX3" fmla="*/ 0 w 6297304"/>
              <a:gd name="connsiteY3" fmla="*/ 685800 h 685800"/>
              <a:gd name="connsiteX4" fmla="*/ 0 w 6297304"/>
              <a:gd name="connsiteY4" fmla="*/ 0 h 685800"/>
              <a:gd name="connsiteX0" fmla="*/ 0 w 6297304"/>
              <a:gd name="connsiteY0" fmla="*/ 0 h 685800"/>
              <a:gd name="connsiteX1" fmla="*/ 6297304 w 6297304"/>
              <a:gd name="connsiteY1" fmla="*/ 0 h 685800"/>
              <a:gd name="connsiteX2" fmla="*/ 5964421 w 6297304"/>
              <a:gd name="connsiteY2" fmla="*/ 676495 h 685800"/>
              <a:gd name="connsiteX3" fmla="*/ 0 w 6297304"/>
              <a:gd name="connsiteY3" fmla="*/ 685800 h 685800"/>
              <a:gd name="connsiteX4" fmla="*/ 0 w 6297304"/>
              <a:gd name="connsiteY4" fmla="*/ 0 h 685800"/>
              <a:gd name="connsiteX0" fmla="*/ 0 w 6297304"/>
              <a:gd name="connsiteY0" fmla="*/ 0 h 685800"/>
              <a:gd name="connsiteX1" fmla="*/ 6297304 w 6297304"/>
              <a:gd name="connsiteY1" fmla="*/ 0 h 685800"/>
              <a:gd name="connsiteX2" fmla="*/ 5938787 w 6297304"/>
              <a:gd name="connsiteY2" fmla="*/ 676495 h 685800"/>
              <a:gd name="connsiteX3" fmla="*/ 0 w 6297304"/>
              <a:gd name="connsiteY3" fmla="*/ 685800 h 685800"/>
              <a:gd name="connsiteX4" fmla="*/ 0 w 6297304"/>
              <a:gd name="connsiteY4" fmla="*/ 0 h 685800"/>
              <a:gd name="connsiteX0" fmla="*/ 0 w 6374206"/>
              <a:gd name="connsiteY0" fmla="*/ 0 h 685800"/>
              <a:gd name="connsiteX1" fmla="*/ 6374206 w 6374206"/>
              <a:gd name="connsiteY1" fmla="*/ 0 h 685800"/>
              <a:gd name="connsiteX2" fmla="*/ 5938787 w 6374206"/>
              <a:gd name="connsiteY2" fmla="*/ 676495 h 685800"/>
              <a:gd name="connsiteX3" fmla="*/ 0 w 6374206"/>
              <a:gd name="connsiteY3" fmla="*/ 685800 h 685800"/>
              <a:gd name="connsiteX4" fmla="*/ 0 w 6374206"/>
              <a:gd name="connsiteY4" fmla="*/ 0 h 685800"/>
              <a:gd name="connsiteX0" fmla="*/ 0 w 6374206"/>
              <a:gd name="connsiteY0" fmla="*/ 10842 h 696642"/>
              <a:gd name="connsiteX1" fmla="*/ 6374206 w 6374206"/>
              <a:gd name="connsiteY1" fmla="*/ 0 h 696642"/>
              <a:gd name="connsiteX2" fmla="*/ 5938787 w 6374206"/>
              <a:gd name="connsiteY2" fmla="*/ 687337 h 696642"/>
              <a:gd name="connsiteX3" fmla="*/ 0 w 6374206"/>
              <a:gd name="connsiteY3" fmla="*/ 696642 h 696642"/>
              <a:gd name="connsiteX4" fmla="*/ 0 w 6374206"/>
              <a:gd name="connsiteY4" fmla="*/ 10842 h 696642"/>
              <a:gd name="connsiteX0" fmla="*/ 0 w 6389140"/>
              <a:gd name="connsiteY0" fmla="*/ 16263 h 702063"/>
              <a:gd name="connsiteX1" fmla="*/ 6389140 w 6389140"/>
              <a:gd name="connsiteY1" fmla="*/ 0 h 702063"/>
              <a:gd name="connsiteX2" fmla="*/ 5938787 w 6389140"/>
              <a:gd name="connsiteY2" fmla="*/ 692758 h 702063"/>
              <a:gd name="connsiteX3" fmla="*/ 0 w 6389140"/>
              <a:gd name="connsiteY3" fmla="*/ 702063 h 702063"/>
              <a:gd name="connsiteX4" fmla="*/ 0 w 6389140"/>
              <a:gd name="connsiteY4" fmla="*/ 16263 h 702063"/>
              <a:gd name="connsiteX0" fmla="*/ 0 w 6389140"/>
              <a:gd name="connsiteY0" fmla="*/ 16263 h 702611"/>
              <a:gd name="connsiteX1" fmla="*/ 6389140 w 6389140"/>
              <a:gd name="connsiteY1" fmla="*/ 0 h 702611"/>
              <a:gd name="connsiteX2" fmla="*/ 5938787 w 6389140"/>
              <a:gd name="connsiteY2" fmla="*/ 702611 h 702611"/>
              <a:gd name="connsiteX3" fmla="*/ 0 w 6389140"/>
              <a:gd name="connsiteY3" fmla="*/ 702063 h 702611"/>
              <a:gd name="connsiteX4" fmla="*/ 0 w 6389140"/>
              <a:gd name="connsiteY4" fmla="*/ 16263 h 702611"/>
              <a:gd name="connsiteX0" fmla="*/ 11927 w 6389140"/>
              <a:gd name="connsiteY0" fmla="*/ 7710 h 702611"/>
              <a:gd name="connsiteX1" fmla="*/ 6389140 w 6389140"/>
              <a:gd name="connsiteY1" fmla="*/ 0 h 702611"/>
              <a:gd name="connsiteX2" fmla="*/ 5938787 w 6389140"/>
              <a:gd name="connsiteY2" fmla="*/ 702611 h 702611"/>
              <a:gd name="connsiteX3" fmla="*/ 0 w 6389140"/>
              <a:gd name="connsiteY3" fmla="*/ 702063 h 702611"/>
              <a:gd name="connsiteX4" fmla="*/ 11927 w 6389140"/>
              <a:gd name="connsiteY4" fmla="*/ 7710 h 702611"/>
              <a:gd name="connsiteX0" fmla="*/ 0 w 6484554"/>
              <a:gd name="connsiteY0" fmla="*/ 0 h 703454"/>
              <a:gd name="connsiteX1" fmla="*/ 6484554 w 6484554"/>
              <a:gd name="connsiteY1" fmla="*/ 843 h 703454"/>
              <a:gd name="connsiteX2" fmla="*/ 6034201 w 6484554"/>
              <a:gd name="connsiteY2" fmla="*/ 703454 h 703454"/>
              <a:gd name="connsiteX3" fmla="*/ 95414 w 6484554"/>
              <a:gd name="connsiteY3" fmla="*/ 702906 h 703454"/>
              <a:gd name="connsiteX4" fmla="*/ 0 w 6484554"/>
              <a:gd name="connsiteY4" fmla="*/ 0 h 703454"/>
              <a:gd name="connsiteX0" fmla="*/ 0 w 6412994"/>
              <a:gd name="connsiteY0" fmla="*/ 0 h 703454"/>
              <a:gd name="connsiteX1" fmla="*/ 6412994 w 6412994"/>
              <a:gd name="connsiteY1" fmla="*/ 843 h 703454"/>
              <a:gd name="connsiteX2" fmla="*/ 5962641 w 6412994"/>
              <a:gd name="connsiteY2" fmla="*/ 703454 h 703454"/>
              <a:gd name="connsiteX3" fmla="*/ 23854 w 6412994"/>
              <a:gd name="connsiteY3" fmla="*/ 702906 h 703454"/>
              <a:gd name="connsiteX4" fmla="*/ 0 w 6412994"/>
              <a:gd name="connsiteY4" fmla="*/ 0 h 703454"/>
              <a:gd name="connsiteX0" fmla="*/ 0 w 6389141"/>
              <a:gd name="connsiteY0" fmla="*/ 0 h 703454"/>
              <a:gd name="connsiteX1" fmla="*/ 6389141 w 6389141"/>
              <a:gd name="connsiteY1" fmla="*/ 843 h 703454"/>
              <a:gd name="connsiteX2" fmla="*/ 5938788 w 6389141"/>
              <a:gd name="connsiteY2" fmla="*/ 703454 h 703454"/>
              <a:gd name="connsiteX3" fmla="*/ 1 w 6389141"/>
              <a:gd name="connsiteY3" fmla="*/ 702906 h 703454"/>
              <a:gd name="connsiteX4" fmla="*/ 0 w 6389141"/>
              <a:gd name="connsiteY4" fmla="*/ 0 h 70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9141" h="703454">
                <a:moveTo>
                  <a:pt x="0" y="0"/>
                </a:moveTo>
                <a:lnTo>
                  <a:pt x="6389141" y="843"/>
                </a:lnTo>
                <a:lnTo>
                  <a:pt x="5938788" y="703454"/>
                </a:lnTo>
                <a:lnTo>
                  <a:pt x="1" y="702906"/>
                </a:lnTo>
                <a:cubicBezTo>
                  <a:pt x="1" y="468604"/>
                  <a:pt x="0" y="234302"/>
                  <a:pt x="0" y="0"/>
                </a:cubicBez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3090672" y="3328416"/>
            <a:ext cx="6107301" cy="685800"/>
          </a:xfrm>
          <a:custGeom>
            <a:avLst/>
            <a:gdLst>
              <a:gd name="connsiteX0" fmla="*/ 0 w 5995347"/>
              <a:gd name="connsiteY0" fmla="*/ 0 h 676656"/>
              <a:gd name="connsiteX1" fmla="*/ 5995347 w 5995347"/>
              <a:gd name="connsiteY1" fmla="*/ 0 h 676656"/>
              <a:gd name="connsiteX2" fmla="*/ 5995347 w 5995347"/>
              <a:gd name="connsiteY2" fmla="*/ 676656 h 676656"/>
              <a:gd name="connsiteX3" fmla="*/ 0 w 5995347"/>
              <a:gd name="connsiteY3" fmla="*/ 676656 h 676656"/>
              <a:gd name="connsiteX4" fmla="*/ 0 w 5995347"/>
              <a:gd name="connsiteY4" fmla="*/ 0 h 676656"/>
              <a:gd name="connsiteX0" fmla="*/ 111318 w 6106665"/>
              <a:gd name="connsiteY0" fmla="*/ 0 h 676656"/>
              <a:gd name="connsiteX1" fmla="*/ 6106665 w 6106665"/>
              <a:gd name="connsiteY1" fmla="*/ 0 h 676656"/>
              <a:gd name="connsiteX2" fmla="*/ 6106665 w 6106665"/>
              <a:gd name="connsiteY2" fmla="*/ 676656 h 676656"/>
              <a:gd name="connsiteX3" fmla="*/ 0 w 6106665"/>
              <a:gd name="connsiteY3" fmla="*/ 676656 h 676656"/>
              <a:gd name="connsiteX4" fmla="*/ 111318 w 6106665"/>
              <a:gd name="connsiteY4" fmla="*/ 0 h 676656"/>
              <a:gd name="connsiteX0" fmla="*/ 143123 w 6106665"/>
              <a:gd name="connsiteY0" fmla="*/ 0 h 684607"/>
              <a:gd name="connsiteX1" fmla="*/ 6106665 w 6106665"/>
              <a:gd name="connsiteY1" fmla="*/ 7951 h 684607"/>
              <a:gd name="connsiteX2" fmla="*/ 6106665 w 6106665"/>
              <a:gd name="connsiteY2" fmla="*/ 684607 h 684607"/>
              <a:gd name="connsiteX3" fmla="*/ 0 w 6106665"/>
              <a:gd name="connsiteY3" fmla="*/ 684607 h 684607"/>
              <a:gd name="connsiteX4" fmla="*/ 143123 w 6106665"/>
              <a:gd name="connsiteY4" fmla="*/ 0 h 684607"/>
              <a:gd name="connsiteX0" fmla="*/ 143123 w 6106665"/>
              <a:gd name="connsiteY0" fmla="*/ 0 h 684607"/>
              <a:gd name="connsiteX1" fmla="*/ 6106665 w 6106665"/>
              <a:gd name="connsiteY1" fmla="*/ 7951 h 684607"/>
              <a:gd name="connsiteX2" fmla="*/ 6106665 w 6106665"/>
              <a:gd name="connsiteY2" fmla="*/ 684607 h 684607"/>
              <a:gd name="connsiteX3" fmla="*/ 0 w 6106665"/>
              <a:gd name="connsiteY3" fmla="*/ 684607 h 684607"/>
              <a:gd name="connsiteX4" fmla="*/ 143123 w 6106665"/>
              <a:gd name="connsiteY4" fmla="*/ 0 h 684607"/>
              <a:gd name="connsiteX0" fmla="*/ 151074 w 6114616"/>
              <a:gd name="connsiteY0" fmla="*/ 0 h 684607"/>
              <a:gd name="connsiteX1" fmla="*/ 6114616 w 6114616"/>
              <a:gd name="connsiteY1" fmla="*/ 7951 h 684607"/>
              <a:gd name="connsiteX2" fmla="*/ 6114616 w 6114616"/>
              <a:gd name="connsiteY2" fmla="*/ 684607 h 684607"/>
              <a:gd name="connsiteX3" fmla="*/ 0 w 6114616"/>
              <a:gd name="connsiteY3" fmla="*/ 676656 h 684607"/>
              <a:gd name="connsiteX4" fmla="*/ 151074 w 6114616"/>
              <a:gd name="connsiteY4" fmla="*/ 0 h 684607"/>
              <a:gd name="connsiteX0" fmla="*/ 166976 w 6114616"/>
              <a:gd name="connsiteY0" fmla="*/ 0 h 684607"/>
              <a:gd name="connsiteX1" fmla="*/ 6114616 w 6114616"/>
              <a:gd name="connsiteY1" fmla="*/ 7951 h 684607"/>
              <a:gd name="connsiteX2" fmla="*/ 6114616 w 6114616"/>
              <a:gd name="connsiteY2" fmla="*/ 684607 h 684607"/>
              <a:gd name="connsiteX3" fmla="*/ 0 w 6114616"/>
              <a:gd name="connsiteY3" fmla="*/ 676656 h 684607"/>
              <a:gd name="connsiteX4" fmla="*/ 166976 w 6114616"/>
              <a:gd name="connsiteY4" fmla="*/ 0 h 684607"/>
              <a:gd name="connsiteX0" fmla="*/ 174292 w 6114616"/>
              <a:gd name="connsiteY0" fmla="*/ 0 h 677494"/>
              <a:gd name="connsiteX1" fmla="*/ 6114616 w 6114616"/>
              <a:gd name="connsiteY1" fmla="*/ 838 h 677494"/>
              <a:gd name="connsiteX2" fmla="*/ 6114616 w 6114616"/>
              <a:gd name="connsiteY2" fmla="*/ 677494 h 677494"/>
              <a:gd name="connsiteX3" fmla="*/ 0 w 6114616"/>
              <a:gd name="connsiteY3" fmla="*/ 669543 h 677494"/>
              <a:gd name="connsiteX4" fmla="*/ 174292 w 6114616"/>
              <a:gd name="connsiteY4" fmla="*/ 0 h 677494"/>
              <a:gd name="connsiteX0" fmla="*/ 159662 w 6099986"/>
              <a:gd name="connsiteY0" fmla="*/ 0 h 677494"/>
              <a:gd name="connsiteX1" fmla="*/ 6099986 w 6099986"/>
              <a:gd name="connsiteY1" fmla="*/ 838 h 677494"/>
              <a:gd name="connsiteX2" fmla="*/ 6099986 w 6099986"/>
              <a:gd name="connsiteY2" fmla="*/ 677494 h 677494"/>
              <a:gd name="connsiteX3" fmla="*/ 0 w 6099986"/>
              <a:gd name="connsiteY3" fmla="*/ 669543 h 677494"/>
              <a:gd name="connsiteX4" fmla="*/ 159662 w 6099986"/>
              <a:gd name="connsiteY4" fmla="*/ 0 h 677494"/>
              <a:gd name="connsiteX0" fmla="*/ 166977 w 6107301"/>
              <a:gd name="connsiteY0" fmla="*/ 0 h 677494"/>
              <a:gd name="connsiteX1" fmla="*/ 6107301 w 6107301"/>
              <a:gd name="connsiteY1" fmla="*/ 838 h 677494"/>
              <a:gd name="connsiteX2" fmla="*/ 6107301 w 6107301"/>
              <a:gd name="connsiteY2" fmla="*/ 677494 h 677494"/>
              <a:gd name="connsiteX3" fmla="*/ 0 w 6107301"/>
              <a:gd name="connsiteY3" fmla="*/ 676656 h 677494"/>
              <a:gd name="connsiteX4" fmla="*/ 166977 w 6107301"/>
              <a:gd name="connsiteY4" fmla="*/ 0 h 67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7301" h="677494">
                <a:moveTo>
                  <a:pt x="166977" y="0"/>
                </a:moveTo>
                <a:lnTo>
                  <a:pt x="6107301" y="838"/>
                </a:lnTo>
                <a:lnTo>
                  <a:pt x="6107301" y="677494"/>
                </a:lnTo>
                <a:lnTo>
                  <a:pt x="0" y="676656"/>
                </a:lnTo>
                <a:lnTo>
                  <a:pt x="166977" y="0"/>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Picture Placeholder 13"/>
          <p:cNvSpPr>
            <a:spLocks noGrp="1"/>
          </p:cNvSpPr>
          <p:nvPr>
            <p:ph type="pic" sz="quarter" idx="10"/>
          </p:nvPr>
        </p:nvSpPr>
        <p:spPr>
          <a:xfrm>
            <a:off x="1335024" y="731520"/>
            <a:ext cx="2490746" cy="1801368"/>
          </a:xfrm>
          <a:custGeom>
            <a:avLst/>
            <a:gdLst>
              <a:gd name="connsiteX0" fmla="*/ 0 w 2514600"/>
              <a:gd name="connsiteY0" fmla="*/ 0 h 1801368"/>
              <a:gd name="connsiteX1" fmla="*/ 2514600 w 2514600"/>
              <a:gd name="connsiteY1" fmla="*/ 0 h 1801368"/>
              <a:gd name="connsiteX2" fmla="*/ 2514600 w 2514600"/>
              <a:gd name="connsiteY2" fmla="*/ 1801368 h 1801368"/>
              <a:gd name="connsiteX3" fmla="*/ 0 w 2514600"/>
              <a:gd name="connsiteY3" fmla="*/ 1801368 h 1801368"/>
              <a:gd name="connsiteX4" fmla="*/ 0 w 2514600"/>
              <a:gd name="connsiteY4" fmla="*/ 0 h 1801368"/>
              <a:gd name="connsiteX0" fmla="*/ 0 w 2514600"/>
              <a:gd name="connsiteY0" fmla="*/ 0 h 1801368"/>
              <a:gd name="connsiteX1" fmla="*/ 2514600 w 2514600"/>
              <a:gd name="connsiteY1" fmla="*/ 0 h 1801368"/>
              <a:gd name="connsiteX2" fmla="*/ 2077278 w 2514600"/>
              <a:gd name="connsiteY2" fmla="*/ 1801368 h 1801368"/>
              <a:gd name="connsiteX3" fmla="*/ 0 w 2514600"/>
              <a:gd name="connsiteY3" fmla="*/ 1801368 h 1801368"/>
              <a:gd name="connsiteX4" fmla="*/ 0 w 2514600"/>
              <a:gd name="connsiteY4" fmla="*/ 0 h 1801368"/>
              <a:gd name="connsiteX0" fmla="*/ 0 w 2490746"/>
              <a:gd name="connsiteY0" fmla="*/ 0 h 1801368"/>
              <a:gd name="connsiteX1" fmla="*/ 2490746 w 2490746"/>
              <a:gd name="connsiteY1" fmla="*/ 0 h 1801368"/>
              <a:gd name="connsiteX2" fmla="*/ 2077278 w 2490746"/>
              <a:gd name="connsiteY2" fmla="*/ 1801368 h 1801368"/>
              <a:gd name="connsiteX3" fmla="*/ 0 w 2490746"/>
              <a:gd name="connsiteY3" fmla="*/ 1801368 h 1801368"/>
              <a:gd name="connsiteX4" fmla="*/ 0 w 2490746"/>
              <a:gd name="connsiteY4" fmla="*/ 0 h 1801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746" h="1801368">
                <a:moveTo>
                  <a:pt x="0" y="0"/>
                </a:moveTo>
                <a:lnTo>
                  <a:pt x="2490746" y="0"/>
                </a:lnTo>
                <a:lnTo>
                  <a:pt x="2077278" y="1801368"/>
                </a:lnTo>
                <a:lnTo>
                  <a:pt x="0" y="1801368"/>
                </a:lnTo>
                <a:lnTo>
                  <a:pt x="0" y="0"/>
                </a:lnTo>
                <a:close/>
              </a:path>
            </a:pathLst>
          </a:custGeom>
          <a:solidFill>
            <a:srgbClr val="FF9F9F"/>
          </a:solidFill>
        </p:spPr>
        <p:txBody>
          <a:bodyPr/>
          <a:lstStyle>
            <a:lvl1pPr marL="111125" indent="-111125">
              <a:defRPr sz="1200"/>
            </a:lvl1pPr>
          </a:lstStyle>
          <a:p>
            <a:endParaRPr lang="en-US" dirty="0"/>
          </a:p>
        </p:txBody>
      </p:sp>
      <p:sp>
        <p:nvSpPr>
          <p:cNvPr id="16" name="Picture Placeholder 15"/>
          <p:cNvSpPr>
            <a:spLocks noGrp="1"/>
          </p:cNvSpPr>
          <p:nvPr>
            <p:ph type="pic" sz="quarter" idx="11"/>
          </p:nvPr>
        </p:nvSpPr>
        <p:spPr>
          <a:xfrm>
            <a:off x="1335021" y="3584448"/>
            <a:ext cx="1810512" cy="824730"/>
          </a:xfrm>
          <a:custGeom>
            <a:avLst/>
            <a:gdLst>
              <a:gd name="connsiteX0" fmla="*/ 0 w 1810512"/>
              <a:gd name="connsiteY0" fmla="*/ 0 h 685800"/>
              <a:gd name="connsiteX1" fmla="*/ 1810512 w 1810512"/>
              <a:gd name="connsiteY1" fmla="*/ 0 h 685800"/>
              <a:gd name="connsiteX2" fmla="*/ 1810512 w 1810512"/>
              <a:gd name="connsiteY2" fmla="*/ 685800 h 685800"/>
              <a:gd name="connsiteX3" fmla="*/ 0 w 1810512"/>
              <a:gd name="connsiteY3" fmla="*/ 685800 h 685800"/>
              <a:gd name="connsiteX4" fmla="*/ 0 w 1810512"/>
              <a:gd name="connsiteY4" fmla="*/ 0 h 685800"/>
              <a:gd name="connsiteX0" fmla="*/ 0 w 1810512"/>
              <a:gd name="connsiteY0" fmla="*/ 0 h 685800"/>
              <a:gd name="connsiteX1" fmla="*/ 1810512 w 1810512"/>
              <a:gd name="connsiteY1" fmla="*/ 0 h 685800"/>
              <a:gd name="connsiteX2" fmla="*/ 1651486 w 1810512"/>
              <a:gd name="connsiteY2" fmla="*/ 685800 h 685800"/>
              <a:gd name="connsiteX3" fmla="*/ 0 w 1810512"/>
              <a:gd name="connsiteY3" fmla="*/ 685800 h 685800"/>
              <a:gd name="connsiteX4" fmla="*/ 0 w 1810512"/>
              <a:gd name="connsiteY4" fmla="*/ 0 h 685800"/>
              <a:gd name="connsiteX0" fmla="*/ 0 w 1810512"/>
              <a:gd name="connsiteY0" fmla="*/ 0 h 693050"/>
              <a:gd name="connsiteX1" fmla="*/ 1810512 w 1810512"/>
              <a:gd name="connsiteY1" fmla="*/ 0 h 693050"/>
              <a:gd name="connsiteX2" fmla="*/ 1591101 w 1810512"/>
              <a:gd name="connsiteY2" fmla="*/ 693050 h 693050"/>
              <a:gd name="connsiteX3" fmla="*/ 0 w 1810512"/>
              <a:gd name="connsiteY3" fmla="*/ 685800 h 693050"/>
              <a:gd name="connsiteX4" fmla="*/ 0 w 1810512"/>
              <a:gd name="connsiteY4" fmla="*/ 0 h 693050"/>
              <a:gd name="connsiteX0" fmla="*/ 0 w 1793259"/>
              <a:gd name="connsiteY0" fmla="*/ 0 h 693050"/>
              <a:gd name="connsiteX1" fmla="*/ 1793259 w 1793259"/>
              <a:gd name="connsiteY1" fmla="*/ 0 h 693050"/>
              <a:gd name="connsiteX2" fmla="*/ 1591101 w 1793259"/>
              <a:gd name="connsiteY2" fmla="*/ 693050 h 693050"/>
              <a:gd name="connsiteX3" fmla="*/ 0 w 1793259"/>
              <a:gd name="connsiteY3" fmla="*/ 685800 h 693050"/>
              <a:gd name="connsiteX4" fmla="*/ 0 w 1793259"/>
              <a:gd name="connsiteY4" fmla="*/ 0 h 69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259" h="693050">
                <a:moveTo>
                  <a:pt x="0" y="0"/>
                </a:moveTo>
                <a:lnTo>
                  <a:pt x="1793259" y="0"/>
                </a:lnTo>
                <a:lnTo>
                  <a:pt x="1591101" y="693050"/>
                </a:lnTo>
                <a:lnTo>
                  <a:pt x="0" y="685800"/>
                </a:lnTo>
                <a:lnTo>
                  <a:pt x="0" y="0"/>
                </a:lnTo>
                <a:close/>
              </a:path>
            </a:pathLst>
          </a:custGeom>
          <a:solidFill>
            <a:srgbClr val="FF7171"/>
          </a:solidFill>
        </p:spPr>
        <p:txBody>
          <a:bodyPr/>
          <a:lstStyle>
            <a:lvl1pPr marL="111125" indent="-111125">
              <a:defRPr sz="1200"/>
            </a:lvl1pPr>
          </a:lstStyle>
          <a:p>
            <a:endParaRPr lang="en-US" dirty="0"/>
          </a:p>
        </p:txBody>
      </p:sp>
      <p:sp>
        <p:nvSpPr>
          <p:cNvPr id="21" name="Text Placeholder 27"/>
          <p:cNvSpPr>
            <a:spLocks noGrp="1"/>
          </p:cNvSpPr>
          <p:nvPr>
            <p:ph type="body" sz="quarter" idx="13" hasCustomPrompt="1"/>
          </p:nvPr>
        </p:nvSpPr>
        <p:spPr>
          <a:xfrm>
            <a:off x="762000" y="2934462"/>
            <a:ext cx="2133600" cy="457200"/>
          </a:xfrm>
          <a:prstGeom prst="rect">
            <a:avLst/>
          </a:prstGeom>
        </p:spPr>
        <p:txBody>
          <a:bodyPr/>
          <a:lstStyle>
            <a:lvl1pPr marL="0" indent="0" algn="l">
              <a:buNone/>
              <a:defRPr sz="2400" b="1" baseline="0">
                <a:solidFill>
                  <a:schemeClr val="bg1"/>
                </a:solidFill>
              </a:defRPr>
            </a:lvl1pPr>
          </a:lstStyle>
          <a:p>
            <a:r>
              <a:rPr lang="en-US" dirty="0"/>
              <a:t>OUR VISION</a:t>
            </a:r>
            <a:endParaRPr lang="en-US" sz="2000" dirty="0"/>
          </a:p>
        </p:txBody>
      </p:sp>
      <p:sp>
        <p:nvSpPr>
          <p:cNvPr id="22" name="Text Placeholder 27"/>
          <p:cNvSpPr>
            <a:spLocks noGrp="1"/>
          </p:cNvSpPr>
          <p:nvPr>
            <p:ph type="body" sz="quarter" idx="14" hasCustomPrompt="1"/>
          </p:nvPr>
        </p:nvSpPr>
        <p:spPr>
          <a:xfrm>
            <a:off x="990600" y="2724150"/>
            <a:ext cx="2057400" cy="457200"/>
          </a:xfrm>
          <a:prstGeom prst="rect">
            <a:avLst/>
          </a:prstGeom>
        </p:spPr>
        <p:txBody>
          <a:bodyPr/>
          <a:lstStyle>
            <a:lvl1pPr marL="0" indent="0" algn="l">
              <a:buNone/>
              <a:defRPr sz="1600" b="1" baseline="0">
                <a:solidFill>
                  <a:schemeClr val="bg1"/>
                </a:solidFill>
              </a:defRPr>
            </a:lvl1pPr>
          </a:lstStyle>
          <a:p>
            <a:pPr lvl="0"/>
            <a:r>
              <a:rPr lang="en-US" dirty="0"/>
              <a:t>VIDEO</a:t>
            </a:r>
          </a:p>
        </p:txBody>
      </p:sp>
      <p:sp>
        <p:nvSpPr>
          <p:cNvPr id="24" name="Text Placeholder 30"/>
          <p:cNvSpPr>
            <a:spLocks noGrp="1"/>
          </p:cNvSpPr>
          <p:nvPr>
            <p:ph type="body" sz="quarter" idx="15" hasCustomPrompt="1"/>
          </p:nvPr>
        </p:nvSpPr>
        <p:spPr>
          <a:xfrm>
            <a:off x="2971800" y="4019550"/>
            <a:ext cx="4953000" cy="381000"/>
          </a:xfrm>
          <a:prstGeom prst="rect">
            <a:avLst/>
          </a:prstGeom>
        </p:spPr>
        <p:txBody>
          <a:bodyPr/>
          <a:lstStyle>
            <a:lvl1pPr marL="0" indent="0" algn="l">
              <a:buNone/>
              <a:defRPr sz="1100">
                <a:solidFill>
                  <a:schemeClr val="bg1">
                    <a:lumMod val="50000"/>
                  </a:schemeClr>
                </a:solidFill>
                <a:latin typeface="Roboto"/>
                <a:ea typeface="Roboto"/>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3"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31671705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22" presetClass="entr" presetSubtype="2" fill="hold" grpId="0" nodeType="withEffect">
                                  <p:stCondLst>
                                    <p:cond delay="15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750"/>
                                        <p:tgtEl>
                                          <p:spTgt spid="11"/>
                                        </p:tgtEl>
                                      </p:cBhvr>
                                    </p:animEffect>
                                  </p:childTnLst>
                                </p:cTn>
                              </p:par>
                            </p:childTnLst>
                          </p:cTn>
                        </p:par>
                        <p:par>
                          <p:cTn id="11" fill="hold">
                            <p:stCondLst>
                              <p:cond delay="900"/>
                            </p:stCondLst>
                            <p:childTnLst>
                              <p:par>
                                <p:cTn id="12" presetID="22" presetClass="entr" presetSubtype="2"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right)">
                                      <p:cBhvr>
                                        <p:cTn id="14" dur="500"/>
                                        <p:tgtEl>
                                          <p:spTgt spid="16"/>
                                        </p:tgtEl>
                                      </p:cBhvr>
                                    </p:animEffect>
                                  </p:childTnLst>
                                </p:cTn>
                              </p:par>
                            </p:childTnLst>
                          </p:cTn>
                        </p:par>
                        <p:par>
                          <p:cTn id="15" fill="hold">
                            <p:stCondLst>
                              <p:cond delay="14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par>
                          <p:cTn id="19" fill="hold">
                            <p:stCondLst>
                              <p:cond delay="1900"/>
                            </p:stCondLst>
                            <p:childTnLst>
                              <p:par>
                                <p:cTn id="20" presetID="22" presetClass="entr" presetSubtype="8" fill="hold" grpId="0" nodeType="after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wipe(left)">
                                      <p:cBhvr>
                                        <p:cTn id="22" dur="750"/>
                                        <p:tgtEl>
                                          <p:spTgt spid="22">
                                            <p:txEl>
                                              <p:pRg st="0" end="0"/>
                                            </p:txEl>
                                          </p:spTgt>
                                        </p:tgtEl>
                                      </p:cBhvr>
                                    </p:animEffect>
                                  </p:childTnLst>
                                </p:cTn>
                              </p:par>
                            </p:childTnLst>
                          </p:cTn>
                        </p:par>
                        <p:par>
                          <p:cTn id="23" fill="hold">
                            <p:stCondLst>
                              <p:cond delay="2650"/>
                            </p:stCondLst>
                            <p:childTnLst>
                              <p:par>
                                <p:cTn id="24" presetID="22" presetClass="entr" presetSubtype="8" fill="hold" grpId="0" nodeType="afterEffect">
                                  <p:stCondLst>
                                    <p:cond delay="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left)">
                                      <p:cBhvr>
                                        <p:cTn id="26" dur="750"/>
                                        <p:tgtEl>
                                          <p:spTgt spid="21">
                                            <p:txEl>
                                              <p:pRg st="0" end="0"/>
                                            </p:txEl>
                                          </p:spTgt>
                                        </p:tgtEl>
                                      </p:cBhvr>
                                    </p:animEffect>
                                  </p:childTnLst>
                                </p:cTn>
                              </p:par>
                            </p:childTnLst>
                          </p:cTn>
                        </p:par>
                        <p:par>
                          <p:cTn id="27" fill="hold">
                            <p:stCondLst>
                              <p:cond delay="3400"/>
                            </p:stCondLst>
                            <p:childTnLst>
                              <p:par>
                                <p:cTn id="28" presetID="22" presetClass="entr" presetSubtype="8" fill="hold" grpId="0" nodeType="afterEffect">
                                  <p:stCondLst>
                                    <p:cond delay="25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4150"/>
                            </p:stCondLst>
                            <p:childTnLst>
                              <p:par>
                                <p:cTn id="32" presetID="22" presetClass="entr" presetSubtype="2"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right)">
                                      <p:cBhvr>
                                        <p:cTn id="34" dur="750"/>
                                        <p:tgtEl>
                                          <p:spTgt spid="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wipe(up)">
                                      <p:cBhvr>
                                        <p:cTn id="37" dur="10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1" grpId="0" animBg="1"/>
      <p:bldP spid="14" grpId="0" animBg="1"/>
      <p:bldP spid="16" grpId="0" animBg="1"/>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750"/>
                        <p:tgtEl>
                          <p:spTgt spid="21"/>
                        </p:tgtEl>
                      </p:cBhvr>
                    </p:animEffect>
                  </p:childTnLst>
                </p:cTn>
              </p:par>
            </p:tnLst>
          </p:tmpl>
        </p:tmplLst>
      </p:bldP>
      <p:bldP spid="22" grpId="0" build="p">
        <p:tmplLst>
          <p:tmpl lvl="1">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750"/>
                        <p:tgtEl>
                          <p:spTgt spid="22"/>
                        </p:tgtEl>
                      </p:cBhvr>
                    </p:animEffect>
                  </p:childTnLst>
                </p:cTn>
              </p:par>
            </p:tnLst>
          </p:tmpl>
        </p:tmplLst>
      </p:bldP>
      <p:bldP spid="24" grpId="0" build="p">
        <p:tmplLst>
          <p:tmpl lvl="1">
            <p:tnLst>
              <p:par>
                <p:cTn presetID="22" presetClass="entr" presetSubtype="1"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up)">
                      <p:cBhvr>
                        <p:cTn dur="1000"/>
                        <p:tgtEl>
                          <p:spTgt spid="24"/>
                        </p:tgtEl>
                      </p:cBhvr>
                    </p:animEffect>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9144000" cy="2800350"/>
          </a:xfrm>
        </p:spPr>
        <p:txBody>
          <a:bodyPr/>
          <a:lstStyle/>
          <a:p>
            <a:r>
              <a:rPr lang="pl-PL"/>
              <a:t>Kliknij ikonę, aby dodać obraz</a:t>
            </a:r>
            <a:endParaRPr lang="en-US"/>
          </a:p>
        </p:txBody>
      </p:sp>
      <p:sp>
        <p:nvSpPr>
          <p:cNvPr id="4"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5"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3951556556"/>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3" name="Picture Placeholder 2"/>
          <p:cNvSpPr>
            <a:spLocks noGrp="1"/>
          </p:cNvSpPr>
          <p:nvPr>
            <p:ph type="pic" sz="quarter" idx="10" hasCustomPrompt="1"/>
          </p:nvPr>
        </p:nvSpPr>
        <p:spPr>
          <a:xfrm>
            <a:off x="-15875" y="750888"/>
            <a:ext cx="2895600" cy="2514600"/>
          </a:xfrm>
        </p:spPr>
        <p:txBody>
          <a:bodyPr/>
          <a:lstStyle/>
          <a:p>
            <a:r>
              <a:rPr lang="en-US" dirty="0"/>
              <a:t>s</a:t>
            </a: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389673859"/>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3" name="Picture Placeholder 3"/>
          <p:cNvSpPr>
            <a:spLocks noGrp="1"/>
          </p:cNvSpPr>
          <p:nvPr>
            <p:ph type="pic" sz="quarter" idx="10"/>
          </p:nvPr>
        </p:nvSpPr>
        <p:spPr>
          <a:xfrm>
            <a:off x="0" y="0"/>
            <a:ext cx="3276600" cy="5143500"/>
          </a:xfrm>
        </p:spPr>
        <p:txBody>
          <a:bodyPr/>
          <a:lstStyle/>
          <a:p>
            <a:r>
              <a:rPr lang="pl-PL"/>
              <a:t>Kliknij ikonę, aby dodać obraz</a:t>
            </a:r>
            <a:endParaRPr lang="en-US"/>
          </a:p>
        </p:txBody>
      </p:sp>
    </p:spTree>
    <p:extLst>
      <p:ext uri="{BB962C8B-B14F-4D97-AF65-F5344CB8AC3E}">
        <p14:creationId xmlns:p14="http://schemas.microsoft.com/office/powerpoint/2010/main" val="4173137481"/>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54_Custom Layout">
    <p:spTree>
      <p:nvGrpSpPr>
        <p:cNvPr id="1" name=""/>
        <p:cNvGrpSpPr/>
        <p:nvPr/>
      </p:nvGrpSpPr>
      <p:grpSpPr>
        <a:xfrm>
          <a:off x="0" y="0"/>
          <a:ext cx="0" cy="0"/>
          <a:chOff x="0" y="0"/>
          <a:chExt cx="0" cy="0"/>
        </a:xfrm>
      </p:grpSpPr>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3" name="Picture Placeholder 3"/>
          <p:cNvSpPr>
            <a:spLocks noGrp="1"/>
          </p:cNvSpPr>
          <p:nvPr>
            <p:ph type="pic" sz="quarter" idx="10"/>
          </p:nvPr>
        </p:nvSpPr>
        <p:spPr>
          <a:xfrm>
            <a:off x="533400" y="1352550"/>
            <a:ext cx="8077202" cy="2209800"/>
          </a:xfrm>
        </p:spPr>
        <p:txBody>
          <a:bodyPr/>
          <a:lstStyle/>
          <a:p>
            <a:r>
              <a:rPr lang="pl-PL"/>
              <a:t>Kliknij ikonę, aby dodać obraz</a:t>
            </a:r>
            <a:endParaRPr lang="en-US"/>
          </a:p>
        </p:txBody>
      </p:sp>
    </p:spTree>
    <p:extLst>
      <p:ext uri="{BB962C8B-B14F-4D97-AF65-F5344CB8AC3E}">
        <p14:creationId xmlns:p14="http://schemas.microsoft.com/office/powerpoint/2010/main" val="2736249223"/>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55_Custom Layout">
    <p:spTree>
      <p:nvGrpSpPr>
        <p:cNvPr id="1" name=""/>
        <p:cNvGrpSpPr/>
        <p:nvPr/>
      </p:nvGrpSpPr>
      <p:grpSpPr>
        <a:xfrm>
          <a:off x="0" y="0"/>
          <a:ext cx="0" cy="0"/>
          <a:chOff x="0" y="0"/>
          <a:chExt cx="0" cy="0"/>
        </a:xfrm>
      </p:grpSpPr>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3" name="Picture Placeholder 3"/>
          <p:cNvSpPr>
            <a:spLocks noGrp="1"/>
          </p:cNvSpPr>
          <p:nvPr>
            <p:ph type="pic" sz="quarter" idx="10"/>
          </p:nvPr>
        </p:nvSpPr>
        <p:spPr>
          <a:xfrm>
            <a:off x="685800" y="1352550"/>
            <a:ext cx="4114800" cy="3200400"/>
          </a:xfrm>
        </p:spPr>
        <p:txBody>
          <a:bodyPr/>
          <a:lstStyle/>
          <a:p>
            <a:r>
              <a:rPr lang="pl-PL"/>
              <a:t>Kliknij ikonę, aby dodać obraz</a:t>
            </a:r>
            <a:endParaRPr lang="en-US"/>
          </a:p>
        </p:txBody>
      </p:sp>
    </p:spTree>
    <p:extLst>
      <p:ext uri="{BB962C8B-B14F-4D97-AF65-F5344CB8AC3E}">
        <p14:creationId xmlns:p14="http://schemas.microsoft.com/office/powerpoint/2010/main" val="203189347"/>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6_Custom Layout">
    <p:spTree>
      <p:nvGrpSpPr>
        <p:cNvPr id="1" name=""/>
        <p:cNvGrpSpPr/>
        <p:nvPr/>
      </p:nvGrpSpPr>
      <p:grpSpPr>
        <a:xfrm>
          <a:off x="0" y="0"/>
          <a:ext cx="0" cy="0"/>
          <a:chOff x="0" y="0"/>
          <a:chExt cx="0" cy="0"/>
        </a:xfrm>
      </p:grpSpPr>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3" name="Picture Placeholder 3"/>
          <p:cNvSpPr>
            <a:spLocks noGrp="1"/>
          </p:cNvSpPr>
          <p:nvPr>
            <p:ph type="pic" sz="quarter" idx="10"/>
          </p:nvPr>
        </p:nvSpPr>
        <p:spPr>
          <a:xfrm>
            <a:off x="3378958" y="1504950"/>
            <a:ext cx="5765042" cy="2209800"/>
          </a:xfrm>
        </p:spPr>
        <p:txBody>
          <a:bodyPr/>
          <a:lstStyle/>
          <a:p>
            <a:r>
              <a:rPr lang="pl-PL"/>
              <a:t>Kliknij ikonę, aby dodać obraz</a:t>
            </a:r>
            <a:endParaRPr lang="en-US"/>
          </a:p>
        </p:txBody>
      </p:sp>
    </p:spTree>
    <p:extLst>
      <p:ext uri="{BB962C8B-B14F-4D97-AF65-F5344CB8AC3E}">
        <p14:creationId xmlns:p14="http://schemas.microsoft.com/office/powerpoint/2010/main" val="622754639"/>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grpSp>
        <p:nvGrpSpPr>
          <p:cNvPr id="8" name="Group 7"/>
          <p:cNvGrpSpPr/>
          <p:nvPr/>
        </p:nvGrpSpPr>
        <p:grpSpPr>
          <a:xfrm>
            <a:off x="4800600" y="-95249"/>
            <a:ext cx="4667516" cy="5451167"/>
            <a:chOff x="4800600" y="-95250"/>
            <a:chExt cx="4667516" cy="5451167"/>
          </a:xfrm>
        </p:grpSpPr>
        <p:sp>
          <p:nvSpPr>
            <p:cNvPr id="9" name="Freeform 8"/>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3" name="Picture Placeholder 3"/>
          <p:cNvSpPr>
            <a:spLocks noGrp="1"/>
          </p:cNvSpPr>
          <p:nvPr>
            <p:ph type="pic" sz="quarter" idx="10"/>
          </p:nvPr>
        </p:nvSpPr>
        <p:spPr>
          <a:xfrm>
            <a:off x="4572000" y="1428751"/>
            <a:ext cx="4572000" cy="2362200"/>
          </a:xfrm>
        </p:spPr>
        <p:txBody>
          <a:bodyPr/>
          <a:lstStyle/>
          <a:p>
            <a:r>
              <a:rPr lang="pl-PL"/>
              <a:t>Kliknij ikonę, aby dodać obraz</a:t>
            </a:r>
            <a:endParaRPr lang="en-US"/>
          </a:p>
        </p:txBody>
      </p:sp>
    </p:spTree>
    <p:extLst>
      <p:ext uri="{BB962C8B-B14F-4D97-AF65-F5344CB8AC3E}">
        <p14:creationId xmlns:p14="http://schemas.microsoft.com/office/powerpoint/2010/main" val="1700856960"/>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13" name="Picture Placeholder 3"/>
          <p:cNvSpPr>
            <a:spLocks noGrp="1"/>
          </p:cNvSpPr>
          <p:nvPr>
            <p:ph type="pic" sz="quarter" idx="10"/>
          </p:nvPr>
        </p:nvSpPr>
        <p:spPr>
          <a:xfrm>
            <a:off x="0" y="-1"/>
            <a:ext cx="9144000" cy="3611563"/>
          </a:xfrm>
        </p:spPr>
        <p:txBody>
          <a:bodyPr/>
          <a:lstStyle/>
          <a:p>
            <a:r>
              <a:rPr lang="pl-PL"/>
              <a:t>Kliknij ikonę, aby dodać obraz</a:t>
            </a:r>
            <a:endParaRPr lang="en-US"/>
          </a:p>
        </p:txBody>
      </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629636218"/>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grpSp>
        <p:nvGrpSpPr>
          <p:cNvPr id="8" name="Group 7"/>
          <p:cNvGrpSpPr/>
          <p:nvPr/>
        </p:nvGrpSpPr>
        <p:grpSpPr>
          <a:xfrm>
            <a:off x="6172204" y="-19049"/>
            <a:ext cx="3008109" cy="3513155"/>
            <a:chOff x="4800600" y="-95250"/>
            <a:chExt cx="4667516" cy="5451167"/>
          </a:xfrm>
        </p:grpSpPr>
        <p:sp>
          <p:nvSpPr>
            <p:cNvPr id="9" name="Freeform 8"/>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0" name="Group 19"/>
          <p:cNvGrpSpPr/>
          <p:nvPr/>
        </p:nvGrpSpPr>
        <p:grpSpPr>
          <a:xfrm>
            <a:off x="1" y="1649397"/>
            <a:ext cx="3008109" cy="3513155"/>
            <a:chOff x="-19316" y="-323850"/>
            <a:chExt cx="4667516" cy="5451167"/>
          </a:xfrm>
        </p:grpSpPr>
        <p:sp>
          <p:nvSpPr>
            <p:cNvPr id="21" name="Freeform 20"/>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Picture Placeholder 3"/>
          <p:cNvSpPr>
            <a:spLocks noGrp="1"/>
          </p:cNvSpPr>
          <p:nvPr>
            <p:ph type="pic" sz="quarter" idx="10"/>
          </p:nvPr>
        </p:nvSpPr>
        <p:spPr>
          <a:xfrm>
            <a:off x="228600" y="213658"/>
            <a:ext cx="3886200" cy="4677560"/>
          </a:xfrm>
        </p:spPr>
        <p:txBody>
          <a:bodyPr/>
          <a:lstStyle/>
          <a:p>
            <a:r>
              <a:rPr lang="pl-PL"/>
              <a:t>Kliknij ikonę, aby dodać obraz</a:t>
            </a:r>
            <a:endParaRPr lang="en-US" dirty="0"/>
          </a:p>
        </p:txBody>
      </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6" name="Snip Diagonal Corner Rectangle 5"/>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 name="TextBox 6"/>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3408913063"/>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grpSp>
        <p:nvGrpSpPr>
          <p:cNvPr id="9" name="Group 8"/>
          <p:cNvGrpSpPr/>
          <p:nvPr/>
        </p:nvGrpSpPr>
        <p:grpSpPr>
          <a:xfrm>
            <a:off x="6172204" y="-19049"/>
            <a:ext cx="3008109" cy="3513155"/>
            <a:chOff x="4800600" y="-95250"/>
            <a:chExt cx="4667516" cy="5451167"/>
          </a:xfrm>
        </p:grpSpPr>
        <p:sp>
          <p:nvSpPr>
            <p:cNvPr id="10" name="Freeform 9"/>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1" name="Group 20"/>
          <p:cNvGrpSpPr/>
          <p:nvPr/>
        </p:nvGrpSpPr>
        <p:grpSpPr>
          <a:xfrm>
            <a:off x="1" y="1649397"/>
            <a:ext cx="3008109" cy="3513155"/>
            <a:chOff x="-19316" y="-323850"/>
            <a:chExt cx="4667516" cy="5451167"/>
          </a:xfrm>
        </p:grpSpPr>
        <p:sp>
          <p:nvSpPr>
            <p:cNvPr id="22" name="Freeform 2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Picture Placeholder 3"/>
          <p:cNvSpPr>
            <a:spLocks noGrp="1"/>
          </p:cNvSpPr>
          <p:nvPr>
            <p:ph type="pic" sz="quarter" idx="10"/>
          </p:nvPr>
        </p:nvSpPr>
        <p:spPr>
          <a:xfrm>
            <a:off x="3407766" y="1601481"/>
            <a:ext cx="2328468" cy="2646670"/>
          </a:xfrm>
        </p:spPr>
        <p:txBody>
          <a:bodyPr/>
          <a:lstStyle/>
          <a:p>
            <a:r>
              <a:rPr lang="pl-PL"/>
              <a:t>Kliknij ikonę, aby dodać obraz</a:t>
            </a:r>
            <a:endParaRPr lang="en-US" dirty="0"/>
          </a:p>
        </p:txBody>
      </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6" name="Snip Diagonal Corner Rectangle 5"/>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 name="TextBox 6"/>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3488729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cxnSp>
        <p:nvCxnSpPr>
          <p:cNvPr id="21" name="Straight Connector 20"/>
          <p:cNvCxnSpPr/>
          <p:nvPr userDrawn="1"/>
        </p:nvCxnSpPr>
        <p:spPr>
          <a:xfrm flipH="1">
            <a:off x="6064716" y="2167128"/>
            <a:ext cx="2732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8" name="Parallelogram 7"/>
          <p:cNvSpPr/>
          <p:nvPr userDrawn="1"/>
        </p:nvSpPr>
        <p:spPr>
          <a:xfrm>
            <a:off x="1938528" y="3959352"/>
            <a:ext cx="3127248" cy="564543"/>
          </a:xfrm>
          <a:custGeom>
            <a:avLst/>
            <a:gdLst>
              <a:gd name="connsiteX0" fmla="*/ 0 w 2971800"/>
              <a:gd name="connsiteY0" fmla="*/ 548640 h 548640"/>
              <a:gd name="connsiteX1" fmla="*/ 137160 w 2971800"/>
              <a:gd name="connsiteY1" fmla="*/ 0 h 548640"/>
              <a:gd name="connsiteX2" fmla="*/ 2971800 w 2971800"/>
              <a:gd name="connsiteY2" fmla="*/ 0 h 548640"/>
              <a:gd name="connsiteX3" fmla="*/ 2834640 w 2971800"/>
              <a:gd name="connsiteY3" fmla="*/ 548640 h 548640"/>
              <a:gd name="connsiteX4" fmla="*/ 0 w 2971800"/>
              <a:gd name="connsiteY4" fmla="*/ 548640 h 548640"/>
              <a:gd name="connsiteX0" fmla="*/ 0 w 3015691"/>
              <a:gd name="connsiteY0" fmla="*/ 563271 h 563271"/>
              <a:gd name="connsiteX1" fmla="*/ 137160 w 3015691"/>
              <a:gd name="connsiteY1" fmla="*/ 14631 h 563271"/>
              <a:gd name="connsiteX2" fmla="*/ 3015691 w 3015691"/>
              <a:gd name="connsiteY2" fmla="*/ 0 h 563271"/>
              <a:gd name="connsiteX3" fmla="*/ 2834640 w 3015691"/>
              <a:gd name="connsiteY3" fmla="*/ 563271 h 563271"/>
              <a:gd name="connsiteX4" fmla="*/ 0 w 3015691"/>
              <a:gd name="connsiteY4" fmla="*/ 563271 h 563271"/>
              <a:gd name="connsiteX0" fmla="*/ 0 w 3015691"/>
              <a:gd name="connsiteY0" fmla="*/ 563271 h 563271"/>
              <a:gd name="connsiteX1" fmla="*/ 137160 w 3015691"/>
              <a:gd name="connsiteY1" fmla="*/ 14631 h 563271"/>
              <a:gd name="connsiteX2" fmla="*/ 3015691 w 3015691"/>
              <a:gd name="connsiteY2" fmla="*/ 0 h 563271"/>
              <a:gd name="connsiteX3" fmla="*/ 2871216 w 3015691"/>
              <a:gd name="connsiteY3" fmla="*/ 563271 h 563271"/>
              <a:gd name="connsiteX4" fmla="*/ 0 w 3015691"/>
              <a:gd name="connsiteY4" fmla="*/ 563271 h 563271"/>
              <a:gd name="connsiteX0" fmla="*/ 0 w 3015691"/>
              <a:gd name="connsiteY0" fmla="*/ 564543 h 564543"/>
              <a:gd name="connsiteX1" fmla="*/ 144896 w 3015691"/>
              <a:gd name="connsiteY1" fmla="*/ 0 h 564543"/>
              <a:gd name="connsiteX2" fmla="*/ 3015691 w 3015691"/>
              <a:gd name="connsiteY2" fmla="*/ 1272 h 564543"/>
              <a:gd name="connsiteX3" fmla="*/ 2871216 w 3015691"/>
              <a:gd name="connsiteY3" fmla="*/ 564543 h 564543"/>
              <a:gd name="connsiteX4" fmla="*/ 0 w 3015691"/>
              <a:gd name="connsiteY4" fmla="*/ 564543 h 56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5691" h="564543">
                <a:moveTo>
                  <a:pt x="0" y="564543"/>
                </a:moveTo>
                <a:lnTo>
                  <a:pt x="144896" y="0"/>
                </a:lnTo>
                <a:lnTo>
                  <a:pt x="3015691" y="1272"/>
                </a:lnTo>
                <a:lnTo>
                  <a:pt x="2871216" y="564543"/>
                </a:lnTo>
                <a:lnTo>
                  <a:pt x="0" y="564543"/>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7"/>
          <p:cNvSpPr/>
          <p:nvPr userDrawn="1"/>
        </p:nvSpPr>
        <p:spPr>
          <a:xfrm>
            <a:off x="2594344" y="774619"/>
            <a:ext cx="3280569" cy="1219429"/>
          </a:xfrm>
          <a:custGeom>
            <a:avLst/>
            <a:gdLst>
              <a:gd name="connsiteX0" fmla="*/ 0 w 2971800"/>
              <a:gd name="connsiteY0" fmla="*/ 548640 h 548640"/>
              <a:gd name="connsiteX1" fmla="*/ 137160 w 2971800"/>
              <a:gd name="connsiteY1" fmla="*/ 0 h 548640"/>
              <a:gd name="connsiteX2" fmla="*/ 2971800 w 2971800"/>
              <a:gd name="connsiteY2" fmla="*/ 0 h 548640"/>
              <a:gd name="connsiteX3" fmla="*/ 2834640 w 2971800"/>
              <a:gd name="connsiteY3" fmla="*/ 548640 h 548640"/>
              <a:gd name="connsiteX4" fmla="*/ 0 w 2971800"/>
              <a:gd name="connsiteY4" fmla="*/ 548640 h 548640"/>
              <a:gd name="connsiteX0" fmla="*/ 0 w 3015691"/>
              <a:gd name="connsiteY0" fmla="*/ 563271 h 563271"/>
              <a:gd name="connsiteX1" fmla="*/ 137160 w 3015691"/>
              <a:gd name="connsiteY1" fmla="*/ 14631 h 563271"/>
              <a:gd name="connsiteX2" fmla="*/ 3015691 w 3015691"/>
              <a:gd name="connsiteY2" fmla="*/ 0 h 563271"/>
              <a:gd name="connsiteX3" fmla="*/ 2834640 w 3015691"/>
              <a:gd name="connsiteY3" fmla="*/ 563271 h 563271"/>
              <a:gd name="connsiteX4" fmla="*/ 0 w 3015691"/>
              <a:gd name="connsiteY4" fmla="*/ 563271 h 563271"/>
              <a:gd name="connsiteX0" fmla="*/ 0 w 3015691"/>
              <a:gd name="connsiteY0" fmla="*/ 563271 h 563271"/>
              <a:gd name="connsiteX1" fmla="*/ 137160 w 3015691"/>
              <a:gd name="connsiteY1" fmla="*/ 14631 h 563271"/>
              <a:gd name="connsiteX2" fmla="*/ 3015691 w 3015691"/>
              <a:gd name="connsiteY2" fmla="*/ 0 h 563271"/>
              <a:gd name="connsiteX3" fmla="*/ 2871216 w 3015691"/>
              <a:gd name="connsiteY3" fmla="*/ 563271 h 563271"/>
              <a:gd name="connsiteX4" fmla="*/ 0 w 3015691"/>
              <a:gd name="connsiteY4" fmla="*/ 563271 h 563271"/>
              <a:gd name="connsiteX0" fmla="*/ 0 w 3015691"/>
              <a:gd name="connsiteY0" fmla="*/ 548640 h 548640"/>
              <a:gd name="connsiteX1" fmla="*/ 137160 w 3015691"/>
              <a:gd name="connsiteY1" fmla="*/ 0 h 548640"/>
              <a:gd name="connsiteX2" fmla="*/ 3015691 w 3015691"/>
              <a:gd name="connsiteY2" fmla="*/ 106 h 548640"/>
              <a:gd name="connsiteX3" fmla="*/ 2871216 w 3015691"/>
              <a:gd name="connsiteY3" fmla="*/ 548640 h 548640"/>
              <a:gd name="connsiteX4" fmla="*/ 0 w 3015691"/>
              <a:gd name="connsiteY4" fmla="*/ 548640 h 548640"/>
              <a:gd name="connsiteX0" fmla="*/ 0 w 3160507"/>
              <a:gd name="connsiteY0" fmla="*/ 563377 h 563377"/>
              <a:gd name="connsiteX1" fmla="*/ 281976 w 3160507"/>
              <a:gd name="connsiteY1" fmla="*/ 0 h 563377"/>
              <a:gd name="connsiteX2" fmla="*/ 3160507 w 3160507"/>
              <a:gd name="connsiteY2" fmla="*/ 106 h 563377"/>
              <a:gd name="connsiteX3" fmla="*/ 3016032 w 3160507"/>
              <a:gd name="connsiteY3" fmla="*/ 548640 h 563377"/>
              <a:gd name="connsiteX4" fmla="*/ 0 w 3160507"/>
              <a:gd name="connsiteY4" fmla="*/ 563377 h 563377"/>
              <a:gd name="connsiteX0" fmla="*/ 0 w 3160507"/>
              <a:gd name="connsiteY0" fmla="*/ 563377 h 563377"/>
              <a:gd name="connsiteX1" fmla="*/ 281976 w 3160507"/>
              <a:gd name="connsiteY1" fmla="*/ 0 h 563377"/>
              <a:gd name="connsiteX2" fmla="*/ 3160507 w 3160507"/>
              <a:gd name="connsiteY2" fmla="*/ 106 h 563377"/>
              <a:gd name="connsiteX3" fmla="*/ 2902248 w 3160507"/>
              <a:gd name="connsiteY3" fmla="*/ 558465 h 563377"/>
              <a:gd name="connsiteX4" fmla="*/ 0 w 3160507"/>
              <a:gd name="connsiteY4" fmla="*/ 563377 h 563377"/>
              <a:gd name="connsiteX0" fmla="*/ 0 w 3170850"/>
              <a:gd name="connsiteY0" fmla="*/ 563377 h 563377"/>
              <a:gd name="connsiteX1" fmla="*/ 281976 w 3170850"/>
              <a:gd name="connsiteY1" fmla="*/ 0 h 563377"/>
              <a:gd name="connsiteX2" fmla="*/ 3170850 w 3170850"/>
              <a:gd name="connsiteY2" fmla="*/ 9930 h 563377"/>
              <a:gd name="connsiteX3" fmla="*/ 2902248 w 3170850"/>
              <a:gd name="connsiteY3" fmla="*/ 558465 h 563377"/>
              <a:gd name="connsiteX4" fmla="*/ 0 w 3170850"/>
              <a:gd name="connsiteY4" fmla="*/ 563377 h 563377"/>
              <a:gd name="connsiteX0" fmla="*/ 0 w 3191538"/>
              <a:gd name="connsiteY0" fmla="*/ 563377 h 563377"/>
              <a:gd name="connsiteX1" fmla="*/ 281976 w 3191538"/>
              <a:gd name="connsiteY1" fmla="*/ 0 h 563377"/>
              <a:gd name="connsiteX2" fmla="*/ 3191538 w 3191538"/>
              <a:gd name="connsiteY2" fmla="*/ 105 h 563377"/>
              <a:gd name="connsiteX3" fmla="*/ 2902248 w 3191538"/>
              <a:gd name="connsiteY3" fmla="*/ 558465 h 563377"/>
              <a:gd name="connsiteX4" fmla="*/ 0 w 3191538"/>
              <a:gd name="connsiteY4" fmla="*/ 563377 h 563377"/>
              <a:gd name="connsiteX0" fmla="*/ 0 w 3191538"/>
              <a:gd name="connsiteY0" fmla="*/ 563377 h 563377"/>
              <a:gd name="connsiteX1" fmla="*/ 281976 w 3191538"/>
              <a:gd name="connsiteY1" fmla="*/ 0 h 563377"/>
              <a:gd name="connsiteX2" fmla="*/ 3191538 w 3191538"/>
              <a:gd name="connsiteY2" fmla="*/ 105 h 563377"/>
              <a:gd name="connsiteX3" fmla="*/ 2891904 w 3191538"/>
              <a:gd name="connsiteY3" fmla="*/ 563377 h 563377"/>
              <a:gd name="connsiteX4" fmla="*/ 0 w 3191538"/>
              <a:gd name="connsiteY4" fmla="*/ 563377 h 563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1538" h="563377">
                <a:moveTo>
                  <a:pt x="0" y="563377"/>
                </a:moveTo>
                <a:lnTo>
                  <a:pt x="281976" y="0"/>
                </a:lnTo>
                <a:lnTo>
                  <a:pt x="3191538" y="105"/>
                </a:lnTo>
                <a:lnTo>
                  <a:pt x="2891904" y="563377"/>
                </a:lnTo>
                <a:lnTo>
                  <a:pt x="0" y="563377"/>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p:cNvSpPr>
            <a:spLocks noGrp="1"/>
          </p:cNvSpPr>
          <p:nvPr>
            <p:ph type="pic" sz="quarter" idx="13" hasCustomPrompt="1"/>
          </p:nvPr>
        </p:nvSpPr>
        <p:spPr>
          <a:xfrm>
            <a:off x="2095500" y="2029968"/>
            <a:ext cx="3451225" cy="1898650"/>
          </a:xfrm>
          <a:custGeom>
            <a:avLst/>
            <a:gdLst>
              <a:gd name="connsiteX0" fmla="*/ 0 w 3044825"/>
              <a:gd name="connsiteY0" fmla="*/ 0 h 1898650"/>
              <a:gd name="connsiteX1" fmla="*/ 3044825 w 3044825"/>
              <a:gd name="connsiteY1" fmla="*/ 0 h 1898650"/>
              <a:gd name="connsiteX2" fmla="*/ 3044825 w 3044825"/>
              <a:gd name="connsiteY2" fmla="*/ 1898650 h 1898650"/>
              <a:gd name="connsiteX3" fmla="*/ 0 w 3044825"/>
              <a:gd name="connsiteY3" fmla="*/ 1898650 h 1898650"/>
              <a:gd name="connsiteX4" fmla="*/ 0 w 3044825"/>
              <a:gd name="connsiteY4" fmla="*/ 0 h 1898650"/>
              <a:gd name="connsiteX0" fmla="*/ 0 w 3044825"/>
              <a:gd name="connsiteY0" fmla="*/ 0 h 1898650"/>
              <a:gd name="connsiteX1" fmla="*/ 3044825 w 3044825"/>
              <a:gd name="connsiteY1" fmla="*/ 0 h 1898650"/>
              <a:gd name="connsiteX2" fmla="*/ 2555875 w 3044825"/>
              <a:gd name="connsiteY2" fmla="*/ 1898650 h 1898650"/>
              <a:gd name="connsiteX3" fmla="*/ 0 w 3044825"/>
              <a:gd name="connsiteY3" fmla="*/ 1898650 h 1898650"/>
              <a:gd name="connsiteX4" fmla="*/ 0 w 3044825"/>
              <a:gd name="connsiteY4" fmla="*/ 0 h 1898650"/>
              <a:gd name="connsiteX0" fmla="*/ 0 w 3044825"/>
              <a:gd name="connsiteY0" fmla="*/ 0 h 1898650"/>
              <a:gd name="connsiteX1" fmla="*/ 3044825 w 3044825"/>
              <a:gd name="connsiteY1" fmla="*/ 6350 h 1898650"/>
              <a:gd name="connsiteX2" fmla="*/ 2555875 w 3044825"/>
              <a:gd name="connsiteY2" fmla="*/ 1898650 h 1898650"/>
              <a:gd name="connsiteX3" fmla="*/ 0 w 3044825"/>
              <a:gd name="connsiteY3" fmla="*/ 1898650 h 1898650"/>
              <a:gd name="connsiteX4" fmla="*/ 0 w 3044825"/>
              <a:gd name="connsiteY4" fmla="*/ 0 h 1898650"/>
              <a:gd name="connsiteX0" fmla="*/ 0 w 3051175"/>
              <a:gd name="connsiteY0" fmla="*/ 0 h 1898650"/>
              <a:gd name="connsiteX1" fmla="*/ 3051175 w 3051175"/>
              <a:gd name="connsiteY1" fmla="*/ 0 h 1898650"/>
              <a:gd name="connsiteX2" fmla="*/ 2555875 w 3051175"/>
              <a:gd name="connsiteY2" fmla="*/ 1898650 h 1898650"/>
              <a:gd name="connsiteX3" fmla="*/ 0 w 3051175"/>
              <a:gd name="connsiteY3" fmla="*/ 1898650 h 1898650"/>
              <a:gd name="connsiteX4" fmla="*/ 0 w 3051175"/>
              <a:gd name="connsiteY4" fmla="*/ 0 h 1898650"/>
              <a:gd name="connsiteX0" fmla="*/ 0 w 3032125"/>
              <a:gd name="connsiteY0" fmla="*/ 0 h 1898650"/>
              <a:gd name="connsiteX1" fmla="*/ 3032125 w 3032125"/>
              <a:gd name="connsiteY1" fmla="*/ 0 h 1898650"/>
              <a:gd name="connsiteX2" fmla="*/ 2555875 w 3032125"/>
              <a:gd name="connsiteY2" fmla="*/ 1898650 h 1898650"/>
              <a:gd name="connsiteX3" fmla="*/ 0 w 3032125"/>
              <a:gd name="connsiteY3" fmla="*/ 1898650 h 1898650"/>
              <a:gd name="connsiteX4" fmla="*/ 0 w 3032125"/>
              <a:gd name="connsiteY4" fmla="*/ 0 h 1898650"/>
              <a:gd name="connsiteX0" fmla="*/ 419100 w 3451225"/>
              <a:gd name="connsiteY0" fmla="*/ 0 h 1898650"/>
              <a:gd name="connsiteX1" fmla="*/ 3451225 w 3451225"/>
              <a:gd name="connsiteY1" fmla="*/ 0 h 1898650"/>
              <a:gd name="connsiteX2" fmla="*/ 2974975 w 3451225"/>
              <a:gd name="connsiteY2" fmla="*/ 1898650 h 1898650"/>
              <a:gd name="connsiteX3" fmla="*/ 0 w 3451225"/>
              <a:gd name="connsiteY3" fmla="*/ 1898650 h 1898650"/>
              <a:gd name="connsiteX4" fmla="*/ 419100 w 3451225"/>
              <a:gd name="connsiteY4" fmla="*/ 0 h 1898650"/>
              <a:gd name="connsiteX0" fmla="*/ 476250 w 3451225"/>
              <a:gd name="connsiteY0" fmla="*/ 0 h 1898650"/>
              <a:gd name="connsiteX1" fmla="*/ 3451225 w 3451225"/>
              <a:gd name="connsiteY1" fmla="*/ 0 h 1898650"/>
              <a:gd name="connsiteX2" fmla="*/ 2974975 w 3451225"/>
              <a:gd name="connsiteY2" fmla="*/ 1898650 h 1898650"/>
              <a:gd name="connsiteX3" fmla="*/ 0 w 3451225"/>
              <a:gd name="connsiteY3" fmla="*/ 1898650 h 1898650"/>
              <a:gd name="connsiteX4" fmla="*/ 476250 w 3451225"/>
              <a:gd name="connsiteY4" fmla="*/ 0 h 189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225" h="1898650">
                <a:moveTo>
                  <a:pt x="476250" y="0"/>
                </a:moveTo>
                <a:lnTo>
                  <a:pt x="3451225" y="0"/>
                </a:lnTo>
                <a:lnTo>
                  <a:pt x="2974975" y="1898650"/>
                </a:lnTo>
                <a:lnTo>
                  <a:pt x="0" y="1898650"/>
                </a:lnTo>
                <a:lnTo>
                  <a:pt x="476250" y="0"/>
                </a:lnTo>
                <a:close/>
              </a:path>
            </a:pathLst>
          </a:custGeom>
          <a:solidFill>
            <a:srgbClr val="FF9F9F"/>
          </a:solidFill>
        </p:spPr>
        <p:txBody>
          <a:bodyPr anchor="t"/>
          <a:lstStyle>
            <a:lvl1pPr marL="1371600" indent="-114300" algn="r">
              <a:defRPr sz="1200"/>
            </a:lvl1pPr>
          </a:lstStyle>
          <a:p>
            <a:r>
              <a:rPr lang="en-US" dirty="0"/>
              <a:t>Picture</a:t>
            </a:r>
          </a:p>
        </p:txBody>
      </p:sp>
      <p:sp>
        <p:nvSpPr>
          <p:cNvPr id="13" name="Picture Placeholder 12"/>
          <p:cNvSpPr>
            <a:spLocks noGrp="1"/>
          </p:cNvSpPr>
          <p:nvPr>
            <p:ph type="pic" sz="quarter" idx="14"/>
          </p:nvPr>
        </p:nvSpPr>
        <p:spPr>
          <a:xfrm>
            <a:off x="0" y="774700"/>
            <a:ext cx="2843784" cy="2247595"/>
          </a:xfrm>
          <a:custGeom>
            <a:avLst/>
            <a:gdLst>
              <a:gd name="connsiteX0" fmla="*/ 0 w 2843784"/>
              <a:gd name="connsiteY0" fmla="*/ 0 h 2240280"/>
              <a:gd name="connsiteX1" fmla="*/ 2843784 w 2843784"/>
              <a:gd name="connsiteY1" fmla="*/ 0 h 2240280"/>
              <a:gd name="connsiteX2" fmla="*/ 2843784 w 2843784"/>
              <a:gd name="connsiteY2" fmla="*/ 2240280 h 2240280"/>
              <a:gd name="connsiteX3" fmla="*/ 0 w 2843784"/>
              <a:gd name="connsiteY3" fmla="*/ 2240280 h 2240280"/>
              <a:gd name="connsiteX4" fmla="*/ 0 w 2843784"/>
              <a:gd name="connsiteY4" fmla="*/ 0 h 2240280"/>
              <a:gd name="connsiteX0" fmla="*/ 0 w 2843784"/>
              <a:gd name="connsiteY0" fmla="*/ 0 h 2247595"/>
              <a:gd name="connsiteX1" fmla="*/ 2843784 w 2843784"/>
              <a:gd name="connsiteY1" fmla="*/ 0 h 2247595"/>
              <a:gd name="connsiteX2" fmla="*/ 2280513 w 2843784"/>
              <a:gd name="connsiteY2" fmla="*/ 2247595 h 2247595"/>
              <a:gd name="connsiteX3" fmla="*/ 0 w 2843784"/>
              <a:gd name="connsiteY3" fmla="*/ 2240280 h 2247595"/>
              <a:gd name="connsiteX4" fmla="*/ 0 w 2843784"/>
              <a:gd name="connsiteY4" fmla="*/ 0 h 2247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3784" h="2247595">
                <a:moveTo>
                  <a:pt x="0" y="0"/>
                </a:moveTo>
                <a:lnTo>
                  <a:pt x="2843784" y="0"/>
                </a:lnTo>
                <a:lnTo>
                  <a:pt x="2280513" y="2247595"/>
                </a:lnTo>
                <a:lnTo>
                  <a:pt x="0" y="2240280"/>
                </a:lnTo>
                <a:lnTo>
                  <a:pt x="0" y="0"/>
                </a:lnTo>
                <a:close/>
              </a:path>
            </a:pathLst>
          </a:custGeom>
          <a:solidFill>
            <a:srgbClr val="FFD1D1"/>
          </a:solidFill>
        </p:spPr>
        <p:txBody>
          <a:bodyPr anchor="t"/>
          <a:lstStyle>
            <a:lvl1pPr marL="109538" indent="-109538" algn="l">
              <a:defRPr sz="1200"/>
            </a:lvl1pPr>
          </a:lstStyle>
          <a:p>
            <a:endParaRPr lang="en-US" dirty="0"/>
          </a:p>
        </p:txBody>
      </p:sp>
      <p:sp>
        <p:nvSpPr>
          <p:cNvPr id="15" name="Picture Placeholder 14"/>
          <p:cNvSpPr>
            <a:spLocks noGrp="1"/>
          </p:cNvSpPr>
          <p:nvPr>
            <p:ph type="pic" sz="quarter" idx="15"/>
          </p:nvPr>
        </p:nvSpPr>
        <p:spPr>
          <a:xfrm>
            <a:off x="0" y="3063240"/>
            <a:ext cx="2273198" cy="1453896"/>
          </a:xfrm>
          <a:custGeom>
            <a:avLst/>
            <a:gdLst>
              <a:gd name="connsiteX0" fmla="*/ 0 w 2258568"/>
              <a:gd name="connsiteY0" fmla="*/ 0 h 1453896"/>
              <a:gd name="connsiteX1" fmla="*/ 2258568 w 2258568"/>
              <a:gd name="connsiteY1" fmla="*/ 0 h 1453896"/>
              <a:gd name="connsiteX2" fmla="*/ 2258568 w 2258568"/>
              <a:gd name="connsiteY2" fmla="*/ 1453896 h 1453896"/>
              <a:gd name="connsiteX3" fmla="*/ 0 w 2258568"/>
              <a:gd name="connsiteY3" fmla="*/ 1453896 h 1453896"/>
              <a:gd name="connsiteX4" fmla="*/ 0 w 2258568"/>
              <a:gd name="connsiteY4" fmla="*/ 0 h 1453896"/>
              <a:gd name="connsiteX0" fmla="*/ 0 w 2258568"/>
              <a:gd name="connsiteY0" fmla="*/ 0 h 1453896"/>
              <a:gd name="connsiteX1" fmla="*/ 2258568 w 2258568"/>
              <a:gd name="connsiteY1" fmla="*/ 0 h 1453896"/>
              <a:gd name="connsiteX2" fmla="*/ 1900123 w 2258568"/>
              <a:gd name="connsiteY2" fmla="*/ 1453896 h 1453896"/>
              <a:gd name="connsiteX3" fmla="*/ 0 w 2258568"/>
              <a:gd name="connsiteY3" fmla="*/ 1453896 h 1453896"/>
              <a:gd name="connsiteX4" fmla="*/ 0 w 2258568"/>
              <a:gd name="connsiteY4" fmla="*/ 0 h 1453896"/>
              <a:gd name="connsiteX0" fmla="*/ 0 w 2273198"/>
              <a:gd name="connsiteY0" fmla="*/ 0 h 1453896"/>
              <a:gd name="connsiteX1" fmla="*/ 2273198 w 2273198"/>
              <a:gd name="connsiteY1" fmla="*/ 0 h 1453896"/>
              <a:gd name="connsiteX2" fmla="*/ 1900123 w 2273198"/>
              <a:gd name="connsiteY2" fmla="*/ 1453896 h 1453896"/>
              <a:gd name="connsiteX3" fmla="*/ 0 w 2273198"/>
              <a:gd name="connsiteY3" fmla="*/ 1453896 h 1453896"/>
              <a:gd name="connsiteX4" fmla="*/ 0 w 2273198"/>
              <a:gd name="connsiteY4" fmla="*/ 0 h 1453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198" h="1453896">
                <a:moveTo>
                  <a:pt x="0" y="0"/>
                </a:moveTo>
                <a:lnTo>
                  <a:pt x="2273198" y="0"/>
                </a:lnTo>
                <a:lnTo>
                  <a:pt x="1900123" y="1453896"/>
                </a:lnTo>
                <a:lnTo>
                  <a:pt x="0" y="1453896"/>
                </a:lnTo>
                <a:lnTo>
                  <a:pt x="0" y="0"/>
                </a:lnTo>
                <a:close/>
              </a:path>
            </a:pathLst>
          </a:custGeom>
          <a:solidFill>
            <a:srgbClr val="FF7171"/>
          </a:solidFill>
        </p:spPr>
        <p:txBody>
          <a:bodyPr anchor="t"/>
          <a:lstStyle>
            <a:lvl1pPr marL="109538" indent="-109538" algn="l">
              <a:defRPr sz="1200"/>
            </a:lvl1pPr>
          </a:lstStyle>
          <a:p>
            <a:endParaRPr lang="en-US" dirty="0"/>
          </a:p>
        </p:txBody>
      </p:sp>
      <p:sp>
        <p:nvSpPr>
          <p:cNvPr id="26" name="Text Placeholder 30"/>
          <p:cNvSpPr>
            <a:spLocks noGrp="1"/>
          </p:cNvSpPr>
          <p:nvPr>
            <p:ph type="body" sz="quarter" idx="12"/>
          </p:nvPr>
        </p:nvSpPr>
        <p:spPr>
          <a:xfrm>
            <a:off x="5988516" y="2295144"/>
            <a:ext cx="2926884" cy="1940694"/>
          </a:xfrm>
          <a:custGeom>
            <a:avLst/>
            <a:gdLst>
              <a:gd name="connsiteX0" fmla="*/ 0 w 2971800"/>
              <a:gd name="connsiteY0" fmla="*/ 0 h 1676400"/>
              <a:gd name="connsiteX1" fmla="*/ 2971800 w 2971800"/>
              <a:gd name="connsiteY1" fmla="*/ 0 h 1676400"/>
              <a:gd name="connsiteX2" fmla="*/ 2971800 w 2971800"/>
              <a:gd name="connsiteY2" fmla="*/ 1676400 h 1676400"/>
              <a:gd name="connsiteX3" fmla="*/ 0 w 2971800"/>
              <a:gd name="connsiteY3" fmla="*/ 1676400 h 1676400"/>
              <a:gd name="connsiteX4" fmla="*/ 0 w 2971800"/>
              <a:gd name="connsiteY4" fmla="*/ 0 h 1676400"/>
              <a:gd name="connsiteX0" fmla="*/ 395785 w 3367585"/>
              <a:gd name="connsiteY0" fmla="*/ 0 h 1676400"/>
              <a:gd name="connsiteX1" fmla="*/ 3367585 w 3367585"/>
              <a:gd name="connsiteY1" fmla="*/ 0 h 1676400"/>
              <a:gd name="connsiteX2" fmla="*/ 3367585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162869 w 3367585"/>
              <a:gd name="connsiteY2" fmla="*/ 1676400 h 1676400"/>
              <a:gd name="connsiteX3" fmla="*/ 0 w 3367585"/>
              <a:gd name="connsiteY3" fmla="*/ 1676400 h 1676400"/>
              <a:gd name="connsiteX4" fmla="*/ 395785 w 3367585"/>
              <a:gd name="connsiteY4" fmla="*/ 0 h 1676400"/>
              <a:gd name="connsiteX0" fmla="*/ 395785 w 3367585"/>
              <a:gd name="connsiteY0" fmla="*/ 0 h 1676400"/>
              <a:gd name="connsiteX1" fmla="*/ 3367585 w 3367585"/>
              <a:gd name="connsiteY1" fmla="*/ 0 h 1676400"/>
              <a:gd name="connsiteX2" fmla="*/ 3067335 w 3367585"/>
              <a:gd name="connsiteY2" fmla="*/ 1676400 h 1676400"/>
              <a:gd name="connsiteX3" fmla="*/ 0 w 3367585"/>
              <a:gd name="connsiteY3" fmla="*/ 1676400 h 1676400"/>
              <a:gd name="connsiteX4" fmla="*/ 395785 w 3367585"/>
              <a:gd name="connsiteY4" fmla="*/ 0 h 1676400"/>
              <a:gd name="connsiteX0" fmla="*/ 463900 w 3435700"/>
              <a:gd name="connsiteY0" fmla="*/ 0 h 1676400"/>
              <a:gd name="connsiteX1" fmla="*/ 3435700 w 3435700"/>
              <a:gd name="connsiteY1" fmla="*/ 0 h 1676400"/>
              <a:gd name="connsiteX2" fmla="*/ 3135450 w 3435700"/>
              <a:gd name="connsiteY2" fmla="*/ 1676400 h 1676400"/>
              <a:gd name="connsiteX3" fmla="*/ 0 w 3435700"/>
              <a:gd name="connsiteY3" fmla="*/ 1676400 h 1676400"/>
              <a:gd name="connsiteX4" fmla="*/ 463900 w 3435700"/>
              <a:gd name="connsiteY4" fmla="*/ 0 h 1676400"/>
              <a:gd name="connsiteX0" fmla="*/ 463900 w 3435700"/>
              <a:gd name="connsiteY0" fmla="*/ 0 h 1688189"/>
              <a:gd name="connsiteX1" fmla="*/ 3435700 w 3435700"/>
              <a:gd name="connsiteY1" fmla="*/ 0 h 1688189"/>
              <a:gd name="connsiteX2" fmla="*/ 3080958 w 3435700"/>
              <a:gd name="connsiteY2" fmla="*/ 1688189 h 1688189"/>
              <a:gd name="connsiteX3" fmla="*/ 0 w 3435700"/>
              <a:gd name="connsiteY3" fmla="*/ 1676400 h 1688189"/>
              <a:gd name="connsiteX4" fmla="*/ 463900 w 3435700"/>
              <a:gd name="connsiteY4" fmla="*/ 0 h 1688189"/>
              <a:gd name="connsiteX0" fmla="*/ 463900 w 3435700"/>
              <a:gd name="connsiteY0" fmla="*/ 0 h 1676400"/>
              <a:gd name="connsiteX1" fmla="*/ 3435700 w 3435700"/>
              <a:gd name="connsiteY1" fmla="*/ 0 h 1676400"/>
              <a:gd name="connsiteX2" fmla="*/ 3108205 w 3435700"/>
              <a:gd name="connsiteY2" fmla="*/ 1676400 h 1676400"/>
              <a:gd name="connsiteX3" fmla="*/ 0 w 3435700"/>
              <a:gd name="connsiteY3" fmla="*/ 1676400 h 1676400"/>
              <a:gd name="connsiteX4" fmla="*/ 463900 w 3435700"/>
              <a:gd name="connsiteY4" fmla="*/ 0 h 1676400"/>
              <a:gd name="connsiteX0" fmla="*/ 14338 w 2986138"/>
              <a:gd name="connsiteY0" fmla="*/ 0 h 1676400"/>
              <a:gd name="connsiteX1" fmla="*/ 2986138 w 2986138"/>
              <a:gd name="connsiteY1" fmla="*/ 0 h 1676400"/>
              <a:gd name="connsiteX2" fmla="*/ 2658643 w 2986138"/>
              <a:gd name="connsiteY2" fmla="*/ 1676400 h 1676400"/>
              <a:gd name="connsiteX3" fmla="*/ 0 w 2986138"/>
              <a:gd name="connsiteY3" fmla="*/ 1676400 h 1676400"/>
              <a:gd name="connsiteX4" fmla="*/ 14338 w 2986138"/>
              <a:gd name="connsiteY4" fmla="*/ 0 h 1676400"/>
              <a:gd name="connsiteX0" fmla="*/ 715 w 2972515"/>
              <a:gd name="connsiteY0" fmla="*/ 0 h 1676400"/>
              <a:gd name="connsiteX1" fmla="*/ 2972515 w 2972515"/>
              <a:gd name="connsiteY1" fmla="*/ 0 h 1676400"/>
              <a:gd name="connsiteX2" fmla="*/ 2645020 w 2972515"/>
              <a:gd name="connsiteY2" fmla="*/ 1676400 h 1676400"/>
              <a:gd name="connsiteX3" fmla="*/ 0 w 2972515"/>
              <a:gd name="connsiteY3" fmla="*/ 1676400 h 1676400"/>
              <a:gd name="connsiteX4" fmla="*/ 715 w 2972515"/>
              <a:gd name="connsiteY4" fmla="*/ 0 h 1676400"/>
              <a:gd name="connsiteX0" fmla="*/ 715 w 2972515"/>
              <a:gd name="connsiteY0" fmla="*/ 0 h 1688189"/>
              <a:gd name="connsiteX1" fmla="*/ 2972515 w 2972515"/>
              <a:gd name="connsiteY1" fmla="*/ 0 h 1688189"/>
              <a:gd name="connsiteX2" fmla="*/ 2958353 w 2972515"/>
              <a:gd name="connsiteY2" fmla="*/ 1688189 h 1688189"/>
              <a:gd name="connsiteX3" fmla="*/ 0 w 2972515"/>
              <a:gd name="connsiteY3" fmla="*/ 1676400 h 1688189"/>
              <a:gd name="connsiteX4" fmla="*/ 715 w 2972515"/>
              <a:gd name="connsiteY4" fmla="*/ 0 h 1688189"/>
              <a:gd name="connsiteX0" fmla="*/ 715 w 2985600"/>
              <a:gd name="connsiteY0" fmla="*/ 0 h 1676401"/>
              <a:gd name="connsiteX1" fmla="*/ 2972515 w 2985600"/>
              <a:gd name="connsiteY1" fmla="*/ 0 h 1676401"/>
              <a:gd name="connsiteX2" fmla="*/ 2985600 w 2985600"/>
              <a:gd name="connsiteY2" fmla="*/ 1676401 h 1676401"/>
              <a:gd name="connsiteX3" fmla="*/ 0 w 2985600"/>
              <a:gd name="connsiteY3" fmla="*/ 1676400 h 1676401"/>
              <a:gd name="connsiteX4" fmla="*/ 715 w 2985600"/>
              <a:gd name="connsiteY4" fmla="*/ 0 h 1676401"/>
              <a:gd name="connsiteX0" fmla="*/ 715 w 2985600"/>
              <a:gd name="connsiteY0" fmla="*/ 0 h 1676400"/>
              <a:gd name="connsiteX1" fmla="*/ 2972515 w 2985600"/>
              <a:gd name="connsiteY1" fmla="*/ 0 h 1676400"/>
              <a:gd name="connsiteX2" fmla="*/ 2985600 w 2985600"/>
              <a:gd name="connsiteY2" fmla="*/ 1664612 h 1676400"/>
              <a:gd name="connsiteX3" fmla="*/ 0 w 2985600"/>
              <a:gd name="connsiteY3" fmla="*/ 1676400 h 1676400"/>
              <a:gd name="connsiteX4" fmla="*/ 715 w 2985600"/>
              <a:gd name="connsiteY4" fmla="*/ 0 h 1676400"/>
              <a:gd name="connsiteX0" fmla="*/ 715 w 3012846"/>
              <a:gd name="connsiteY0" fmla="*/ 0 h 1688190"/>
              <a:gd name="connsiteX1" fmla="*/ 2972515 w 3012846"/>
              <a:gd name="connsiteY1" fmla="*/ 0 h 1688190"/>
              <a:gd name="connsiteX2" fmla="*/ 3012846 w 3012846"/>
              <a:gd name="connsiteY2" fmla="*/ 1688190 h 1688190"/>
              <a:gd name="connsiteX3" fmla="*/ 0 w 3012846"/>
              <a:gd name="connsiteY3" fmla="*/ 1676400 h 1688190"/>
              <a:gd name="connsiteX4" fmla="*/ 715 w 3012846"/>
              <a:gd name="connsiteY4" fmla="*/ 0 h 1688190"/>
              <a:gd name="connsiteX0" fmla="*/ 715 w 2972515"/>
              <a:gd name="connsiteY0" fmla="*/ 0 h 1676400"/>
              <a:gd name="connsiteX1" fmla="*/ 2972515 w 2972515"/>
              <a:gd name="connsiteY1" fmla="*/ 0 h 1676400"/>
              <a:gd name="connsiteX2" fmla="*/ 2971977 w 2972515"/>
              <a:gd name="connsiteY2" fmla="*/ 1664612 h 1676400"/>
              <a:gd name="connsiteX3" fmla="*/ 0 w 2972515"/>
              <a:gd name="connsiteY3" fmla="*/ 1676400 h 1676400"/>
              <a:gd name="connsiteX4" fmla="*/ 715 w 2972515"/>
              <a:gd name="connsiteY4" fmla="*/ 0 h 1676400"/>
              <a:gd name="connsiteX0" fmla="*/ 715 w 2972515"/>
              <a:gd name="connsiteY0" fmla="*/ 0 h 1676402"/>
              <a:gd name="connsiteX1" fmla="*/ 2972515 w 2972515"/>
              <a:gd name="connsiteY1" fmla="*/ 0 h 1676402"/>
              <a:gd name="connsiteX2" fmla="*/ 2971977 w 2972515"/>
              <a:gd name="connsiteY2" fmla="*/ 1676402 h 1676402"/>
              <a:gd name="connsiteX3" fmla="*/ 0 w 2972515"/>
              <a:gd name="connsiteY3" fmla="*/ 1676400 h 1676402"/>
              <a:gd name="connsiteX4" fmla="*/ 715 w 2972515"/>
              <a:gd name="connsiteY4" fmla="*/ 0 h 167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515" h="1676402">
                <a:moveTo>
                  <a:pt x="715" y="0"/>
                </a:moveTo>
                <a:lnTo>
                  <a:pt x="2972515" y="0"/>
                </a:lnTo>
                <a:cubicBezTo>
                  <a:pt x="2972336" y="554871"/>
                  <a:pt x="2972156" y="1121531"/>
                  <a:pt x="2971977" y="1676402"/>
                </a:cubicBezTo>
                <a:lnTo>
                  <a:pt x="0" y="1676400"/>
                </a:lnTo>
                <a:cubicBezTo>
                  <a:pt x="238" y="1117600"/>
                  <a:pt x="477" y="558800"/>
                  <a:pt x="715" y="0"/>
                </a:cubicBezTo>
                <a:close/>
              </a:path>
            </a:pathLst>
          </a:custGeom>
        </p:spPr>
        <p:txBody>
          <a:bodyPr wrap="square" lIns="91440" rIns="109728"/>
          <a:lstStyle>
            <a:lvl1pPr marL="177800" indent="0" algn="r">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22" name="Text Placeholder 27"/>
          <p:cNvSpPr>
            <a:spLocks noGrp="1"/>
          </p:cNvSpPr>
          <p:nvPr>
            <p:ph type="body" sz="quarter" idx="16" hasCustomPrompt="1"/>
          </p:nvPr>
        </p:nvSpPr>
        <p:spPr>
          <a:xfrm>
            <a:off x="6064716" y="1657350"/>
            <a:ext cx="2827020" cy="457200"/>
          </a:xfrm>
          <a:prstGeom prst="rect">
            <a:avLst/>
          </a:prstGeom>
        </p:spPr>
        <p:txBody>
          <a:bodyPr/>
          <a:lstStyle>
            <a:lvl1pPr marL="0" indent="0" algn="r">
              <a:buNone/>
              <a:defRPr sz="2800" b="0" spc="-100" baseline="0">
                <a:solidFill>
                  <a:srgbClr val="EB2429"/>
                </a:solidFill>
              </a:defRPr>
            </a:lvl1pPr>
          </a:lstStyle>
          <a:p>
            <a:pPr lvl="0"/>
            <a:r>
              <a:rPr lang="en-US" dirty="0"/>
              <a:t>ABOUT US</a:t>
            </a:r>
          </a:p>
        </p:txBody>
      </p:sp>
      <p:sp>
        <p:nvSpPr>
          <p:cNvPr id="14"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218319917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750"/>
                                        <p:tgtEl>
                                          <p:spTgt spid="13"/>
                                        </p:tgtEl>
                                      </p:cBhvr>
                                    </p:animEffect>
                                  </p:childTnLst>
                                </p:cTn>
                              </p:par>
                              <p:par>
                                <p:cTn id="8" presetID="22" presetClass="entr" presetSubtype="2" fill="hold" grpId="0" nodeType="withEffect">
                                  <p:stCondLst>
                                    <p:cond delay="60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750"/>
                                        <p:tgtEl>
                                          <p:spTgt spid="8"/>
                                        </p:tgtEl>
                                      </p:cBhvr>
                                    </p:animEffect>
                                  </p:childTnLst>
                                </p:cTn>
                              </p:par>
                            </p:childTnLst>
                          </p:cTn>
                        </p:par>
                        <p:par>
                          <p:cTn id="11" fill="hold">
                            <p:stCondLst>
                              <p:cond delay="1350"/>
                            </p:stCondLst>
                            <p:childTnLst>
                              <p:par>
                                <p:cTn id="12" presetID="22" presetClass="entr" presetSubtype="4" fill="hold" grpId="0" nodeType="afterEffect">
                                  <p:stCondLst>
                                    <p:cond delay="25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750"/>
                                        <p:tgtEl>
                                          <p:spTgt spid="11"/>
                                        </p:tgtEl>
                                      </p:cBhvr>
                                    </p:animEffect>
                                  </p:childTnLst>
                                </p:cTn>
                              </p:par>
                            </p:childTnLst>
                          </p:cTn>
                        </p:par>
                        <p:par>
                          <p:cTn id="15" fill="hold">
                            <p:stCondLst>
                              <p:cond delay="2350"/>
                            </p:stCondLst>
                            <p:childTnLst>
                              <p:par>
                                <p:cTn id="16" presetID="22" presetClass="entr" presetSubtype="1"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750"/>
                                        <p:tgtEl>
                                          <p:spTgt spid="15"/>
                                        </p:tgtEl>
                                      </p:cBhvr>
                                    </p:animEffect>
                                  </p:childTnLst>
                                </p:cTn>
                              </p:par>
                            </p:childTnLst>
                          </p:cTn>
                        </p:par>
                        <p:par>
                          <p:cTn id="19" fill="hold">
                            <p:stCondLst>
                              <p:cond delay="3100"/>
                            </p:stCondLst>
                            <p:childTnLst>
                              <p:par>
                                <p:cTn id="20" presetID="22" presetClass="entr" presetSubtype="8" fill="hold" grpId="0" nodeType="afterEffect">
                                  <p:stCondLst>
                                    <p:cond delay="25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3850"/>
                            </p:stCondLst>
                            <p:childTnLst>
                              <p:par>
                                <p:cTn id="24" presetID="22" presetClass="entr" presetSubtype="2"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right)">
                                      <p:cBhvr>
                                        <p:cTn id="26" dur="500"/>
                                        <p:tgtEl>
                                          <p:spTgt spid="21"/>
                                        </p:tgtEl>
                                      </p:cBhvr>
                                    </p:animEffect>
                                  </p:childTnLst>
                                </p:cTn>
                              </p:par>
                            </p:childTnLst>
                          </p:cTn>
                        </p:par>
                        <p:par>
                          <p:cTn id="27" fill="hold">
                            <p:stCondLst>
                              <p:cond delay="4350"/>
                            </p:stCondLst>
                            <p:childTnLst>
                              <p:par>
                                <p:cTn id="28" presetID="22" presetClass="entr" presetSubtype="4" fill="hold" grpId="0" nodeType="afterEffect">
                                  <p:stCondLst>
                                    <p:cond delay="250"/>
                                  </p:st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wipe(down)">
                                      <p:cBhvr>
                                        <p:cTn id="30" dur="750"/>
                                        <p:tgtEl>
                                          <p:spTgt spid="22">
                                            <p:txEl>
                                              <p:pRg st="0" end="0"/>
                                            </p:txEl>
                                          </p:spTgt>
                                        </p:tgtEl>
                                      </p:cBhvr>
                                    </p:animEffect>
                                  </p:childTnLst>
                                </p:cTn>
                              </p:par>
                            </p:childTnLst>
                          </p:cTn>
                        </p:par>
                        <p:par>
                          <p:cTn id="31" fill="hold">
                            <p:stCondLst>
                              <p:cond delay="5350"/>
                            </p:stCondLst>
                            <p:childTnLst>
                              <p:par>
                                <p:cTn id="32" presetID="22" presetClass="entr" presetSubtype="1" fill="hold" grpId="0" nodeType="afterEffect">
                                  <p:stCondLst>
                                    <p:cond delay="250"/>
                                  </p:stCondLst>
                                  <p:childTnLst>
                                    <p:set>
                                      <p:cBhvr>
                                        <p:cTn id="33" dur="1" fill="hold">
                                          <p:stCondLst>
                                            <p:cond delay="0"/>
                                          </p:stCondLst>
                                        </p:cTn>
                                        <p:tgtEl>
                                          <p:spTgt spid="26">
                                            <p:txEl>
                                              <p:pRg st="0" end="0"/>
                                            </p:txEl>
                                          </p:spTgt>
                                        </p:tgtEl>
                                        <p:attrNameLst>
                                          <p:attrName>style.visibility</p:attrName>
                                        </p:attrNameLst>
                                      </p:cBhvr>
                                      <p:to>
                                        <p:strVal val="visible"/>
                                      </p:to>
                                    </p:set>
                                    <p:animEffect transition="in" filter="wipe(up)">
                                      <p:cBhvr>
                                        <p:cTn id="34" dur="10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P spid="15" grpId="0" animBg="1"/>
      <p:bldP spid="26" grpId="0" build="p">
        <p:tmplLst>
          <p:tmpl lvl="1">
            <p:tnLst>
              <p:par>
                <p:cTn presetID="22" presetClass="entr" presetSubtype="1"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Effect transition="in" filter="wipe(up)">
                      <p:cBhvr>
                        <p:cTn dur="1000"/>
                        <p:tgtEl>
                          <p:spTgt spid="26"/>
                        </p:tgtEl>
                      </p:cBhvr>
                    </p:animEffect>
                  </p:childTnLst>
                </p:cTn>
              </p:par>
            </p:tnLst>
          </p:tmpl>
        </p:tmplLst>
      </p:bldP>
      <p:bldP spid="22" grpId="0" build="p">
        <p:tmplLst>
          <p:tmpl lvl="1">
            <p:tnLst>
              <p:par>
                <p:cTn presetID="22" presetClass="entr" presetSubtype="4"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wipe(down)">
                      <p:cBhvr>
                        <p:cTn dur="750"/>
                        <p:tgtEl>
                          <p:spTgt spid="22"/>
                        </p:tgtEl>
                      </p:cBhvr>
                    </p:animEffect>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grpSp>
        <p:nvGrpSpPr>
          <p:cNvPr id="9" name="Group 8"/>
          <p:cNvGrpSpPr/>
          <p:nvPr/>
        </p:nvGrpSpPr>
        <p:grpSpPr>
          <a:xfrm>
            <a:off x="6172204" y="-19049"/>
            <a:ext cx="3008109" cy="3513155"/>
            <a:chOff x="4800600" y="-95250"/>
            <a:chExt cx="4667516" cy="5451167"/>
          </a:xfrm>
        </p:grpSpPr>
        <p:sp>
          <p:nvSpPr>
            <p:cNvPr id="10" name="Freeform 9"/>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1" name="Group 20"/>
          <p:cNvGrpSpPr/>
          <p:nvPr/>
        </p:nvGrpSpPr>
        <p:grpSpPr>
          <a:xfrm>
            <a:off x="1" y="1649397"/>
            <a:ext cx="3008109" cy="3513155"/>
            <a:chOff x="-19316" y="-323850"/>
            <a:chExt cx="4667516" cy="5451167"/>
          </a:xfrm>
        </p:grpSpPr>
        <p:sp>
          <p:nvSpPr>
            <p:cNvPr id="22" name="Freeform 2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Picture Placeholder 3"/>
          <p:cNvSpPr>
            <a:spLocks noGrp="1"/>
          </p:cNvSpPr>
          <p:nvPr>
            <p:ph type="pic" sz="quarter" idx="10"/>
          </p:nvPr>
        </p:nvSpPr>
        <p:spPr>
          <a:xfrm>
            <a:off x="457204" y="1428750"/>
            <a:ext cx="1600199" cy="1806438"/>
          </a:xfrm>
        </p:spPr>
        <p:txBody>
          <a:bodyPr/>
          <a:lstStyle/>
          <a:p>
            <a:r>
              <a:rPr lang="pl-PL"/>
              <a:t>Kliknij ikonę, aby dodać obraz</a:t>
            </a:r>
            <a:endParaRPr lang="en-US" dirty="0"/>
          </a:p>
        </p:txBody>
      </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6" name="Snip Diagonal Corner Rectangle 5"/>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 name="TextBox 6"/>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1030724998"/>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grpSp>
        <p:nvGrpSpPr>
          <p:cNvPr id="9" name="Group 8"/>
          <p:cNvGrpSpPr/>
          <p:nvPr/>
        </p:nvGrpSpPr>
        <p:grpSpPr>
          <a:xfrm>
            <a:off x="6172204" y="-19049"/>
            <a:ext cx="3008109" cy="3513155"/>
            <a:chOff x="4800600" y="-95250"/>
            <a:chExt cx="4667516" cy="5451167"/>
          </a:xfrm>
        </p:grpSpPr>
        <p:sp>
          <p:nvSpPr>
            <p:cNvPr id="10" name="Freeform 9"/>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1" name="Group 20"/>
          <p:cNvGrpSpPr/>
          <p:nvPr/>
        </p:nvGrpSpPr>
        <p:grpSpPr>
          <a:xfrm>
            <a:off x="1" y="1649397"/>
            <a:ext cx="3008109" cy="3513155"/>
            <a:chOff x="-19316" y="-323850"/>
            <a:chExt cx="4667516" cy="5451167"/>
          </a:xfrm>
        </p:grpSpPr>
        <p:sp>
          <p:nvSpPr>
            <p:cNvPr id="22" name="Freeform 2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Picture Placeholder 3"/>
          <p:cNvSpPr>
            <a:spLocks noGrp="1"/>
          </p:cNvSpPr>
          <p:nvPr>
            <p:ph type="pic" sz="quarter" idx="10"/>
          </p:nvPr>
        </p:nvSpPr>
        <p:spPr>
          <a:xfrm>
            <a:off x="838200" y="1428750"/>
            <a:ext cx="2212848" cy="2212848"/>
          </a:xfrm>
          <a:prstGeom prst="ellipse">
            <a:avLst/>
          </a:prstGeom>
        </p:spPr>
        <p:txBody>
          <a:bodyPr/>
          <a:lstStyle/>
          <a:p>
            <a:r>
              <a:rPr lang="pl-PL"/>
              <a:t>Kliknij ikonę, aby dodać obraz</a:t>
            </a:r>
            <a:endParaRPr lang="en-US" dirty="0"/>
          </a:p>
        </p:txBody>
      </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6" name="Snip Diagonal Corner Rectangle 5"/>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 name="TextBox 6"/>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4236052332"/>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grpSp>
        <p:nvGrpSpPr>
          <p:cNvPr id="10" name="Group 9"/>
          <p:cNvGrpSpPr/>
          <p:nvPr/>
        </p:nvGrpSpPr>
        <p:grpSpPr>
          <a:xfrm>
            <a:off x="6172204" y="-19049"/>
            <a:ext cx="3008109" cy="3513155"/>
            <a:chOff x="4800600" y="-95250"/>
            <a:chExt cx="4667516" cy="5451167"/>
          </a:xfrm>
        </p:grpSpPr>
        <p:sp>
          <p:nvSpPr>
            <p:cNvPr id="11" name="Freeform 10"/>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2" name="Group 21"/>
          <p:cNvGrpSpPr/>
          <p:nvPr/>
        </p:nvGrpSpPr>
        <p:grpSpPr>
          <a:xfrm>
            <a:off x="1" y="1649397"/>
            <a:ext cx="3008109" cy="3513155"/>
            <a:chOff x="-19316" y="-323850"/>
            <a:chExt cx="4667516" cy="5451167"/>
          </a:xfrm>
        </p:grpSpPr>
        <p:sp>
          <p:nvSpPr>
            <p:cNvPr id="23" name="Freeform 2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Picture Placeholder 3"/>
          <p:cNvSpPr>
            <a:spLocks noGrp="1"/>
          </p:cNvSpPr>
          <p:nvPr>
            <p:ph type="pic" sz="quarter" idx="10"/>
          </p:nvPr>
        </p:nvSpPr>
        <p:spPr>
          <a:xfrm>
            <a:off x="1095717" y="1428750"/>
            <a:ext cx="1179576" cy="1179576"/>
          </a:xfrm>
          <a:prstGeom prst="ellipse">
            <a:avLst/>
          </a:prstGeom>
        </p:spPr>
        <p:txBody>
          <a:bodyPr/>
          <a:lstStyle/>
          <a:p>
            <a:r>
              <a:rPr lang="pl-PL"/>
              <a:t>Kliknij ikonę, aby dodać obraz</a:t>
            </a:r>
            <a:endParaRPr lang="en-US"/>
          </a:p>
        </p:txBody>
      </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8" name="Picture Placeholder 3"/>
          <p:cNvSpPr>
            <a:spLocks noGrp="1"/>
          </p:cNvSpPr>
          <p:nvPr>
            <p:ph type="pic" sz="quarter" idx="11"/>
          </p:nvPr>
        </p:nvSpPr>
        <p:spPr>
          <a:xfrm>
            <a:off x="4042590" y="1430541"/>
            <a:ext cx="1179576" cy="1179576"/>
          </a:xfrm>
          <a:prstGeom prst="ellipse">
            <a:avLst/>
          </a:prstGeom>
        </p:spPr>
        <p:txBody>
          <a:bodyPr/>
          <a:lstStyle/>
          <a:p>
            <a:r>
              <a:rPr lang="pl-PL"/>
              <a:t>Kliknij ikonę, aby dodać obraz</a:t>
            </a:r>
            <a:endParaRPr lang="en-US"/>
          </a:p>
        </p:txBody>
      </p:sp>
      <p:sp>
        <p:nvSpPr>
          <p:cNvPr id="9" name="Picture Placeholder 3"/>
          <p:cNvSpPr>
            <a:spLocks noGrp="1"/>
          </p:cNvSpPr>
          <p:nvPr>
            <p:ph type="pic" sz="quarter" idx="12"/>
          </p:nvPr>
        </p:nvSpPr>
        <p:spPr>
          <a:xfrm>
            <a:off x="6991255" y="1428750"/>
            <a:ext cx="1179576" cy="1179576"/>
          </a:xfrm>
          <a:prstGeom prst="ellipse">
            <a:avLst/>
          </a:prstGeom>
        </p:spPr>
        <p:txBody>
          <a:bodyPr/>
          <a:lstStyle/>
          <a:p>
            <a:r>
              <a:rPr lang="pl-PL"/>
              <a:t>Kliknij ikonę, aby dodać obraz</a:t>
            </a:r>
            <a:endParaRPr lang="en-US"/>
          </a:p>
        </p:txBody>
      </p:sp>
      <p:sp>
        <p:nvSpPr>
          <p:cNvPr id="35" name="Snip Diagonal Corner Rectangle 34"/>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6" name="TextBox 35"/>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1698436823"/>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grpSp>
        <p:nvGrpSpPr>
          <p:cNvPr id="10" name="Group 9"/>
          <p:cNvGrpSpPr/>
          <p:nvPr/>
        </p:nvGrpSpPr>
        <p:grpSpPr>
          <a:xfrm>
            <a:off x="6172204" y="-19049"/>
            <a:ext cx="3008109" cy="3513155"/>
            <a:chOff x="4800600" y="-95250"/>
            <a:chExt cx="4667516" cy="5451167"/>
          </a:xfrm>
        </p:grpSpPr>
        <p:sp>
          <p:nvSpPr>
            <p:cNvPr id="11" name="Freeform 10"/>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2" name="Group 21"/>
          <p:cNvGrpSpPr/>
          <p:nvPr/>
        </p:nvGrpSpPr>
        <p:grpSpPr>
          <a:xfrm>
            <a:off x="1" y="1649397"/>
            <a:ext cx="3008109" cy="3513155"/>
            <a:chOff x="-19316" y="-323850"/>
            <a:chExt cx="4667516" cy="5451167"/>
          </a:xfrm>
        </p:grpSpPr>
        <p:sp>
          <p:nvSpPr>
            <p:cNvPr id="23" name="Freeform 2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Picture Placeholder 3"/>
          <p:cNvSpPr>
            <a:spLocks noGrp="1"/>
          </p:cNvSpPr>
          <p:nvPr>
            <p:ph type="pic" sz="quarter" idx="10"/>
          </p:nvPr>
        </p:nvSpPr>
        <p:spPr>
          <a:xfrm>
            <a:off x="415046" y="1535665"/>
            <a:ext cx="1115568" cy="1115568"/>
          </a:xfrm>
          <a:prstGeom prst="ellipse">
            <a:avLst/>
          </a:prstGeom>
        </p:spPr>
        <p:txBody>
          <a:bodyPr/>
          <a:lstStyle/>
          <a:p>
            <a:r>
              <a:rPr lang="pl-PL"/>
              <a:t>Kliknij ikonę, aby dodać obraz</a:t>
            </a:r>
            <a:endParaRPr lang="en-US"/>
          </a:p>
        </p:txBody>
      </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35" name="Snip Diagonal Corner Rectangle 34"/>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6" name="TextBox 35"/>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41" name="Picture Placeholder 3"/>
          <p:cNvSpPr>
            <a:spLocks noGrp="1"/>
          </p:cNvSpPr>
          <p:nvPr>
            <p:ph type="pic" sz="quarter" idx="11"/>
          </p:nvPr>
        </p:nvSpPr>
        <p:spPr>
          <a:xfrm>
            <a:off x="414170" y="3107456"/>
            <a:ext cx="1115568" cy="1115568"/>
          </a:xfrm>
          <a:prstGeom prst="ellipse">
            <a:avLst/>
          </a:prstGeom>
        </p:spPr>
        <p:txBody>
          <a:bodyPr/>
          <a:lstStyle/>
          <a:p>
            <a:r>
              <a:rPr lang="pl-PL"/>
              <a:t>Kliknij ikonę, aby dodać obraz</a:t>
            </a:r>
            <a:endParaRPr lang="en-US"/>
          </a:p>
        </p:txBody>
      </p:sp>
      <p:sp>
        <p:nvSpPr>
          <p:cNvPr id="42" name="Picture Placeholder 3"/>
          <p:cNvSpPr>
            <a:spLocks noGrp="1"/>
          </p:cNvSpPr>
          <p:nvPr>
            <p:ph type="pic" sz="quarter" idx="12"/>
          </p:nvPr>
        </p:nvSpPr>
        <p:spPr>
          <a:xfrm>
            <a:off x="4801535" y="1533812"/>
            <a:ext cx="1115568" cy="1115568"/>
          </a:xfrm>
          <a:prstGeom prst="ellipse">
            <a:avLst/>
          </a:prstGeom>
        </p:spPr>
        <p:txBody>
          <a:bodyPr/>
          <a:lstStyle/>
          <a:p>
            <a:r>
              <a:rPr lang="pl-PL"/>
              <a:t>Kliknij ikonę, aby dodać obraz</a:t>
            </a:r>
            <a:endParaRPr lang="en-US"/>
          </a:p>
        </p:txBody>
      </p:sp>
      <p:sp>
        <p:nvSpPr>
          <p:cNvPr id="43" name="Picture Placeholder 3"/>
          <p:cNvSpPr>
            <a:spLocks noGrp="1"/>
          </p:cNvSpPr>
          <p:nvPr>
            <p:ph type="pic" sz="quarter" idx="13"/>
          </p:nvPr>
        </p:nvSpPr>
        <p:spPr>
          <a:xfrm>
            <a:off x="4801535" y="3107456"/>
            <a:ext cx="1115568" cy="1115568"/>
          </a:xfrm>
          <a:prstGeom prst="ellipse">
            <a:avLst/>
          </a:prstGeom>
        </p:spPr>
        <p:txBody>
          <a:bodyPr/>
          <a:lstStyle/>
          <a:p>
            <a:r>
              <a:rPr lang="pl-PL"/>
              <a:t>Kliknij ikonę, aby dodać obraz</a:t>
            </a:r>
            <a:endParaRPr lang="en-US" dirty="0"/>
          </a:p>
        </p:txBody>
      </p:sp>
    </p:spTree>
    <p:extLst>
      <p:ext uri="{BB962C8B-B14F-4D97-AF65-F5344CB8AC3E}">
        <p14:creationId xmlns:p14="http://schemas.microsoft.com/office/powerpoint/2010/main" val="4031711560"/>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1842230811"/>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grpSp>
        <p:nvGrpSpPr>
          <p:cNvPr id="23" name="Group 22"/>
          <p:cNvGrpSpPr/>
          <p:nvPr/>
        </p:nvGrpSpPr>
        <p:grpSpPr>
          <a:xfrm>
            <a:off x="4800600" y="-95249"/>
            <a:ext cx="4667516" cy="5451167"/>
            <a:chOff x="4800600" y="-95250"/>
            <a:chExt cx="4667516" cy="5451167"/>
          </a:xfrm>
        </p:grpSpPr>
        <p:sp>
          <p:nvSpPr>
            <p:cNvPr id="24" name="Freeform 23"/>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8" name="Picture Placeholder 13"/>
          <p:cNvSpPr>
            <a:spLocks noGrp="1"/>
          </p:cNvSpPr>
          <p:nvPr>
            <p:ph type="pic" sz="quarter" idx="11"/>
          </p:nvPr>
        </p:nvSpPr>
        <p:spPr>
          <a:xfrm>
            <a:off x="-76200" y="3408363"/>
            <a:ext cx="1828800" cy="1830388"/>
          </a:xfrm>
        </p:spPr>
        <p:txBody>
          <a:bodyPr/>
          <a:lstStyle/>
          <a:p>
            <a:r>
              <a:rPr lang="pl-PL"/>
              <a:t>Kliknij ikonę, aby dodać obraz</a:t>
            </a:r>
            <a:endParaRPr lang="en-US"/>
          </a:p>
        </p:txBody>
      </p:sp>
      <p:sp>
        <p:nvSpPr>
          <p:cNvPr id="21" name="Picture Placeholder 13"/>
          <p:cNvSpPr>
            <a:spLocks noGrp="1"/>
          </p:cNvSpPr>
          <p:nvPr>
            <p:ph type="pic" sz="quarter" idx="14"/>
          </p:nvPr>
        </p:nvSpPr>
        <p:spPr>
          <a:xfrm>
            <a:off x="1828800" y="1504950"/>
            <a:ext cx="3657600" cy="3660775"/>
          </a:xfrm>
        </p:spPr>
        <p:txBody>
          <a:bodyPr/>
          <a:lstStyle/>
          <a:p>
            <a:r>
              <a:rPr lang="pl-PL"/>
              <a:t>Kliknij ikonę, aby dodać obraz</a:t>
            </a:r>
            <a:endParaRPr lang="en-US"/>
          </a:p>
        </p:txBody>
      </p:sp>
      <p:sp>
        <p:nvSpPr>
          <p:cNvPr id="22" name="Picture Placeholder 13"/>
          <p:cNvSpPr>
            <a:spLocks noGrp="1"/>
          </p:cNvSpPr>
          <p:nvPr>
            <p:ph type="pic" sz="quarter" idx="15"/>
          </p:nvPr>
        </p:nvSpPr>
        <p:spPr>
          <a:xfrm>
            <a:off x="7467600" y="1504951"/>
            <a:ext cx="1828800" cy="3638550"/>
          </a:xfrm>
        </p:spPr>
        <p:txBody>
          <a:bodyPr/>
          <a:lstStyle/>
          <a:p>
            <a:r>
              <a:rPr lang="pl-PL"/>
              <a:t>Kliknij ikonę, aby dodać obraz</a:t>
            </a:r>
            <a:endParaRPr lang="en-US"/>
          </a:p>
        </p:txBody>
      </p:sp>
      <p:sp>
        <p:nvSpPr>
          <p:cNvPr id="19" name="Picture Placeholder 13"/>
          <p:cNvSpPr>
            <a:spLocks noGrp="1"/>
          </p:cNvSpPr>
          <p:nvPr>
            <p:ph type="pic" sz="quarter" idx="12"/>
          </p:nvPr>
        </p:nvSpPr>
        <p:spPr>
          <a:xfrm>
            <a:off x="5567916" y="1504950"/>
            <a:ext cx="1828800" cy="1830388"/>
          </a:xfrm>
        </p:spPr>
        <p:txBody>
          <a:bodyPr/>
          <a:lstStyle/>
          <a:p>
            <a:r>
              <a:rPr lang="pl-PL"/>
              <a:t>Kliknij ikonę, aby dodać obraz</a:t>
            </a:r>
            <a:endParaRPr lang="en-US"/>
          </a:p>
        </p:txBody>
      </p:sp>
      <p:sp>
        <p:nvSpPr>
          <p:cNvPr id="20" name="Picture Placeholder 13"/>
          <p:cNvSpPr>
            <a:spLocks noGrp="1"/>
          </p:cNvSpPr>
          <p:nvPr>
            <p:ph type="pic" sz="quarter" idx="13"/>
          </p:nvPr>
        </p:nvSpPr>
        <p:spPr>
          <a:xfrm>
            <a:off x="5567916" y="3408363"/>
            <a:ext cx="1828800" cy="1830388"/>
          </a:xfrm>
        </p:spPr>
        <p:txBody>
          <a:bodyPr/>
          <a:lstStyle/>
          <a:p>
            <a:r>
              <a:rPr lang="pl-PL"/>
              <a:t>Kliknij ikonę, aby dodać obraz</a:t>
            </a:r>
            <a:endParaRPr lang="en-US" dirty="0"/>
          </a:p>
        </p:txBody>
      </p:sp>
      <p:sp>
        <p:nvSpPr>
          <p:cNvPr id="14" name="Picture Placeholder 13"/>
          <p:cNvSpPr>
            <a:spLocks noGrp="1"/>
          </p:cNvSpPr>
          <p:nvPr>
            <p:ph type="pic" sz="quarter" idx="10"/>
          </p:nvPr>
        </p:nvSpPr>
        <p:spPr>
          <a:xfrm>
            <a:off x="-76200" y="1504950"/>
            <a:ext cx="1828800" cy="1830388"/>
          </a:xfrm>
        </p:spPr>
        <p:txBody>
          <a:bodyPr/>
          <a:lstStyle/>
          <a:p>
            <a:r>
              <a:rPr lang="pl-PL"/>
              <a:t>Kliknij ikonę, aby dodać obraz</a:t>
            </a:r>
            <a:endParaRPr lang="en-US"/>
          </a:p>
        </p:txBody>
      </p:sp>
    </p:spTree>
    <p:extLst>
      <p:ext uri="{BB962C8B-B14F-4D97-AF65-F5344CB8AC3E}">
        <p14:creationId xmlns:p14="http://schemas.microsoft.com/office/powerpoint/2010/main" val="220058074"/>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6_Custom Layout">
    <p:spTree>
      <p:nvGrpSpPr>
        <p:cNvPr id="1" name=""/>
        <p:cNvGrpSpPr/>
        <p:nvPr/>
      </p:nvGrpSpPr>
      <p:grpSpPr>
        <a:xfrm>
          <a:off x="0" y="0"/>
          <a:ext cx="0" cy="0"/>
          <a:chOff x="0" y="0"/>
          <a:chExt cx="0" cy="0"/>
        </a:xfrm>
      </p:grpSpPr>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4" name="Picture Placeholder 13"/>
          <p:cNvSpPr>
            <a:spLocks noGrp="1"/>
          </p:cNvSpPr>
          <p:nvPr>
            <p:ph type="pic" sz="quarter" idx="10"/>
          </p:nvPr>
        </p:nvSpPr>
        <p:spPr>
          <a:xfrm>
            <a:off x="0" y="0"/>
            <a:ext cx="2286000" cy="5143500"/>
          </a:xfrm>
        </p:spPr>
        <p:txBody>
          <a:bodyPr/>
          <a:lstStyle/>
          <a:p>
            <a:r>
              <a:rPr lang="pl-PL"/>
              <a:t>Kliknij ikonę, aby dodać obraz</a:t>
            </a:r>
            <a:endParaRPr lang="en-US"/>
          </a:p>
        </p:txBody>
      </p:sp>
      <p:sp>
        <p:nvSpPr>
          <p:cNvPr id="23" name="Picture Placeholder 13"/>
          <p:cNvSpPr>
            <a:spLocks noGrp="1"/>
          </p:cNvSpPr>
          <p:nvPr>
            <p:ph type="pic" sz="quarter" idx="11"/>
          </p:nvPr>
        </p:nvSpPr>
        <p:spPr>
          <a:xfrm>
            <a:off x="4572000" y="0"/>
            <a:ext cx="2286000" cy="5143500"/>
          </a:xfrm>
        </p:spPr>
        <p:txBody>
          <a:bodyPr/>
          <a:lstStyle/>
          <a:p>
            <a:r>
              <a:rPr lang="pl-PL"/>
              <a:t>Kliknij ikonę, aby dodać obraz</a:t>
            </a:r>
            <a:endParaRPr lang="en-US"/>
          </a:p>
        </p:txBody>
      </p:sp>
      <p:sp>
        <p:nvSpPr>
          <p:cNvPr id="24" name="Picture Placeholder 13"/>
          <p:cNvSpPr>
            <a:spLocks noGrp="1"/>
          </p:cNvSpPr>
          <p:nvPr>
            <p:ph type="pic" sz="quarter" idx="12"/>
          </p:nvPr>
        </p:nvSpPr>
        <p:spPr>
          <a:xfrm>
            <a:off x="2286000" y="0"/>
            <a:ext cx="2286000" cy="5143500"/>
          </a:xfrm>
        </p:spPr>
        <p:txBody>
          <a:bodyPr/>
          <a:lstStyle/>
          <a:p>
            <a:r>
              <a:rPr lang="pl-PL"/>
              <a:t>Kliknij ikonę, aby dodać obraz</a:t>
            </a:r>
            <a:endParaRPr lang="en-US"/>
          </a:p>
        </p:txBody>
      </p:sp>
      <p:sp>
        <p:nvSpPr>
          <p:cNvPr id="25" name="Picture Placeholder 13"/>
          <p:cNvSpPr>
            <a:spLocks noGrp="1"/>
          </p:cNvSpPr>
          <p:nvPr>
            <p:ph type="pic" sz="quarter" idx="13"/>
          </p:nvPr>
        </p:nvSpPr>
        <p:spPr>
          <a:xfrm>
            <a:off x="6858000" y="0"/>
            <a:ext cx="2286000" cy="5143500"/>
          </a:xfrm>
        </p:spPr>
        <p:txBody>
          <a:bodyPr/>
          <a:lstStyle/>
          <a:p>
            <a:r>
              <a:rPr lang="pl-PL"/>
              <a:t>Kliknij ikonę, aby dodać obraz</a:t>
            </a:r>
            <a:endParaRPr lang="en-US"/>
          </a:p>
        </p:txBody>
      </p:sp>
    </p:spTree>
    <p:extLst>
      <p:ext uri="{BB962C8B-B14F-4D97-AF65-F5344CB8AC3E}">
        <p14:creationId xmlns:p14="http://schemas.microsoft.com/office/powerpoint/2010/main" val="147633414"/>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43_Custom Layout">
    <p:spTree>
      <p:nvGrpSpPr>
        <p:cNvPr id="1" name=""/>
        <p:cNvGrpSpPr/>
        <p:nvPr/>
      </p:nvGrpSpPr>
      <p:grpSpPr>
        <a:xfrm>
          <a:off x="0" y="0"/>
          <a:ext cx="0" cy="0"/>
          <a:chOff x="0" y="0"/>
          <a:chExt cx="0" cy="0"/>
        </a:xfrm>
      </p:grpSpPr>
      <p:sp>
        <p:nvSpPr>
          <p:cNvPr id="20" name="Picture Placeholder 13"/>
          <p:cNvSpPr>
            <a:spLocks noGrp="1"/>
          </p:cNvSpPr>
          <p:nvPr>
            <p:ph type="pic" sz="quarter" idx="11"/>
          </p:nvPr>
        </p:nvSpPr>
        <p:spPr>
          <a:xfrm>
            <a:off x="-11876" y="455964"/>
            <a:ext cx="2612572" cy="2705512"/>
          </a:xfrm>
          <a:custGeom>
            <a:avLst/>
            <a:gdLst>
              <a:gd name="connsiteX0" fmla="*/ 0 w 2286000"/>
              <a:gd name="connsiteY0" fmla="*/ 0 h 1797050"/>
              <a:gd name="connsiteX1" fmla="*/ 2286000 w 2286000"/>
              <a:gd name="connsiteY1" fmla="*/ 0 h 1797050"/>
              <a:gd name="connsiteX2" fmla="*/ 2286000 w 2286000"/>
              <a:gd name="connsiteY2" fmla="*/ 1797050 h 1797050"/>
              <a:gd name="connsiteX3" fmla="*/ 0 w 2286000"/>
              <a:gd name="connsiteY3" fmla="*/ 1797050 h 1797050"/>
              <a:gd name="connsiteX4" fmla="*/ 0 w 2286000"/>
              <a:gd name="connsiteY4" fmla="*/ 0 h 1797050"/>
              <a:gd name="connsiteX0" fmla="*/ 190006 w 2286000"/>
              <a:gd name="connsiteY0" fmla="*/ 0 h 2200811"/>
              <a:gd name="connsiteX1" fmla="*/ 2286000 w 2286000"/>
              <a:gd name="connsiteY1" fmla="*/ 403761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286000"/>
              <a:gd name="connsiteY0" fmla="*/ 0 h 2200811"/>
              <a:gd name="connsiteX1" fmla="*/ 920337 w 2286000"/>
              <a:gd name="connsiteY1" fmla="*/ 154380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808515"/>
              <a:gd name="connsiteY0" fmla="*/ 0 h 2200811"/>
              <a:gd name="connsiteX1" fmla="*/ 920337 w 2808515"/>
              <a:gd name="connsiteY1" fmla="*/ 154380 h 2200811"/>
              <a:gd name="connsiteX2" fmla="*/ 2808515 w 2808515"/>
              <a:gd name="connsiteY2" fmla="*/ 1820800 h 2200811"/>
              <a:gd name="connsiteX3" fmla="*/ 0 w 2808515"/>
              <a:gd name="connsiteY3" fmla="*/ 2200811 h 2200811"/>
              <a:gd name="connsiteX4" fmla="*/ 190006 w 2808515"/>
              <a:gd name="connsiteY4" fmla="*/ 0 h 2200811"/>
              <a:gd name="connsiteX0" fmla="*/ 0 w 2618509"/>
              <a:gd name="connsiteY0" fmla="*/ 0 h 2723325"/>
              <a:gd name="connsiteX1" fmla="*/ 730331 w 2618509"/>
              <a:gd name="connsiteY1" fmla="*/ 154380 h 2723325"/>
              <a:gd name="connsiteX2" fmla="*/ 2618509 w 2618509"/>
              <a:gd name="connsiteY2" fmla="*/ 1820800 h 2723325"/>
              <a:gd name="connsiteX3" fmla="*/ 11874 w 2618509"/>
              <a:gd name="connsiteY3" fmla="*/ 2723325 h 2723325"/>
              <a:gd name="connsiteX4" fmla="*/ 0 w 2618509"/>
              <a:gd name="connsiteY4" fmla="*/ 0 h 2723325"/>
              <a:gd name="connsiteX0" fmla="*/ 0 w 2618509"/>
              <a:gd name="connsiteY0" fmla="*/ 0 h 2711450"/>
              <a:gd name="connsiteX1" fmla="*/ 730331 w 2618509"/>
              <a:gd name="connsiteY1" fmla="*/ 154380 h 2711450"/>
              <a:gd name="connsiteX2" fmla="*/ 2618509 w 2618509"/>
              <a:gd name="connsiteY2" fmla="*/ 1820800 h 2711450"/>
              <a:gd name="connsiteX3" fmla="*/ 11874 w 2618509"/>
              <a:gd name="connsiteY3" fmla="*/ 2711450 h 2711450"/>
              <a:gd name="connsiteX4" fmla="*/ 0 w 2618509"/>
              <a:gd name="connsiteY4" fmla="*/ 0 h 2711450"/>
              <a:gd name="connsiteX0" fmla="*/ 95004 w 2606635"/>
              <a:gd name="connsiteY0" fmla="*/ 237506 h 2557070"/>
              <a:gd name="connsiteX1" fmla="*/ 718457 w 2606635"/>
              <a:gd name="connsiteY1" fmla="*/ 0 h 2557070"/>
              <a:gd name="connsiteX2" fmla="*/ 2606635 w 2606635"/>
              <a:gd name="connsiteY2" fmla="*/ 1666420 h 2557070"/>
              <a:gd name="connsiteX3" fmla="*/ 0 w 2606635"/>
              <a:gd name="connsiteY3" fmla="*/ 2557070 h 2557070"/>
              <a:gd name="connsiteX4" fmla="*/ 95004 w 2606635"/>
              <a:gd name="connsiteY4" fmla="*/ 237506 h 2557070"/>
              <a:gd name="connsiteX0" fmla="*/ 0 w 2618509"/>
              <a:gd name="connsiteY0" fmla="*/ 0 h 2723325"/>
              <a:gd name="connsiteX1" fmla="*/ 730331 w 2618509"/>
              <a:gd name="connsiteY1" fmla="*/ 166255 h 2723325"/>
              <a:gd name="connsiteX2" fmla="*/ 2618509 w 2618509"/>
              <a:gd name="connsiteY2" fmla="*/ 1832675 h 2723325"/>
              <a:gd name="connsiteX3" fmla="*/ 11874 w 2618509"/>
              <a:gd name="connsiteY3" fmla="*/ 2723325 h 2723325"/>
              <a:gd name="connsiteX4" fmla="*/ 0 w 2618509"/>
              <a:gd name="connsiteY4" fmla="*/ 0 h 2723325"/>
              <a:gd name="connsiteX0" fmla="*/ 11876 w 2630385"/>
              <a:gd name="connsiteY0" fmla="*/ 0 h 2705512"/>
              <a:gd name="connsiteX1" fmla="*/ 742207 w 2630385"/>
              <a:gd name="connsiteY1" fmla="*/ 166255 h 2705512"/>
              <a:gd name="connsiteX2" fmla="*/ 2630385 w 2630385"/>
              <a:gd name="connsiteY2" fmla="*/ 1832675 h 2705512"/>
              <a:gd name="connsiteX3" fmla="*/ 0 w 2630385"/>
              <a:gd name="connsiteY3" fmla="*/ 2705512 h 2705512"/>
              <a:gd name="connsiteX4" fmla="*/ 11876 w 2630385"/>
              <a:gd name="connsiteY4" fmla="*/ 0 h 2705512"/>
              <a:gd name="connsiteX0" fmla="*/ 11876 w 2612572"/>
              <a:gd name="connsiteY0" fmla="*/ 0 h 2705512"/>
              <a:gd name="connsiteX1" fmla="*/ 742207 w 2612572"/>
              <a:gd name="connsiteY1" fmla="*/ 166255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510638 w 2612572"/>
              <a:gd name="connsiteY1" fmla="*/ 659081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742207 w 2612572"/>
              <a:gd name="connsiteY1" fmla="*/ 172192 h 2705512"/>
              <a:gd name="connsiteX2" fmla="*/ 2612572 w 2612572"/>
              <a:gd name="connsiteY2" fmla="*/ 1820799 h 2705512"/>
              <a:gd name="connsiteX3" fmla="*/ 0 w 2612572"/>
              <a:gd name="connsiteY3" fmla="*/ 2705512 h 2705512"/>
              <a:gd name="connsiteX4" fmla="*/ 11876 w 2612572"/>
              <a:gd name="connsiteY4" fmla="*/ 0 h 270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2572" h="2705512">
                <a:moveTo>
                  <a:pt x="11876" y="0"/>
                </a:moveTo>
                <a:lnTo>
                  <a:pt x="742207" y="172192"/>
                </a:lnTo>
                <a:lnTo>
                  <a:pt x="2612572" y="1820799"/>
                </a:lnTo>
                <a:lnTo>
                  <a:pt x="0" y="2705512"/>
                </a:lnTo>
                <a:cubicBezTo>
                  <a:pt x="3959" y="1803675"/>
                  <a:pt x="7917" y="901837"/>
                  <a:pt x="11876" y="0"/>
                </a:cubicBezTo>
                <a:close/>
              </a:path>
            </a:pathLst>
          </a:custGeom>
        </p:spPr>
        <p:txBody>
          <a:bodyPr/>
          <a:lstStyle/>
          <a:p>
            <a:r>
              <a:rPr lang="pl-PL"/>
              <a:t>Kliknij ikonę, aby dodać obraz</a:t>
            </a:r>
            <a:endParaRPr lang="en-US"/>
          </a:p>
        </p:txBody>
      </p:sp>
      <p:sp>
        <p:nvSpPr>
          <p:cNvPr id="21" name="Picture Placeholder 13"/>
          <p:cNvSpPr>
            <a:spLocks noGrp="1"/>
          </p:cNvSpPr>
          <p:nvPr>
            <p:ph type="pic" sz="quarter" idx="12"/>
          </p:nvPr>
        </p:nvSpPr>
        <p:spPr>
          <a:xfrm>
            <a:off x="10541" y="2263983"/>
            <a:ext cx="2588821" cy="2883641"/>
          </a:xfrm>
          <a:custGeom>
            <a:avLst/>
            <a:gdLst>
              <a:gd name="connsiteX0" fmla="*/ 0 w 2579915"/>
              <a:gd name="connsiteY0" fmla="*/ 2871766 h 2871766"/>
              <a:gd name="connsiteX1" fmla="*/ 0 w 2579915"/>
              <a:gd name="connsiteY1" fmla="*/ 0 h 2871766"/>
              <a:gd name="connsiteX2" fmla="*/ 2579915 w 2579915"/>
              <a:gd name="connsiteY2" fmla="*/ 2871766 h 2871766"/>
              <a:gd name="connsiteX3" fmla="*/ 0 w 2579915"/>
              <a:gd name="connsiteY3" fmla="*/ 2871766 h 2871766"/>
              <a:gd name="connsiteX0" fmla="*/ 0 w 2579915"/>
              <a:gd name="connsiteY0" fmla="*/ 2883641 h 2883641"/>
              <a:gd name="connsiteX1" fmla="*/ 2571008 w 2579915"/>
              <a:gd name="connsiteY1" fmla="*/ 0 h 2883641"/>
              <a:gd name="connsiteX2" fmla="*/ 2579915 w 2579915"/>
              <a:gd name="connsiteY2" fmla="*/ 2883641 h 2883641"/>
              <a:gd name="connsiteX3" fmla="*/ 0 w 2579915"/>
              <a:gd name="connsiteY3" fmla="*/ 2883641 h 2883641"/>
              <a:gd name="connsiteX0" fmla="*/ 0 w 2571008"/>
              <a:gd name="connsiteY0" fmla="*/ 2883641 h 2901454"/>
              <a:gd name="connsiteX1" fmla="*/ 2571008 w 2571008"/>
              <a:gd name="connsiteY1" fmla="*/ 0 h 2901454"/>
              <a:gd name="connsiteX2" fmla="*/ 1612076 w 2571008"/>
              <a:gd name="connsiteY2" fmla="*/ 2901454 h 2901454"/>
              <a:gd name="connsiteX3" fmla="*/ 0 w 2571008"/>
              <a:gd name="connsiteY3" fmla="*/ 2883641 h 2901454"/>
              <a:gd name="connsiteX0" fmla="*/ 0 w 2571008"/>
              <a:gd name="connsiteY0" fmla="*/ 2883641 h 2883641"/>
              <a:gd name="connsiteX1" fmla="*/ 2571008 w 2571008"/>
              <a:gd name="connsiteY1" fmla="*/ 0 h 2883641"/>
              <a:gd name="connsiteX2" fmla="*/ 1623951 w 2571008"/>
              <a:gd name="connsiteY2" fmla="*/ 2883641 h 2883641"/>
              <a:gd name="connsiteX3" fmla="*/ 0 w 2571008"/>
              <a:gd name="connsiteY3" fmla="*/ 2883641 h 2883641"/>
              <a:gd name="connsiteX0" fmla="*/ 0 w 2588821"/>
              <a:gd name="connsiteY0" fmla="*/ 888586 h 2883641"/>
              <a:gd name="connsiteX1" fmla="*/ 2588821 w 2588821"/>
              <a:gd name="connsiteY1" fmla="*/ 0 h 2883641"/>
              <a:gd name="connsiteX2" fmla="*/ 1641764 w 2588821"/>
              <a:gd name="connsiteY2" fmla="*/ 2883641 h 2883641"/>
              <a:gd name="connsiteX3" fmla="*/ 0 w 2588821"/>
              <a:gd name="connsiteY3" fmla="*/ 888586 h 2883641"/>
            </a:gdLst>
            <a:ahLst/>
            <a:cxnLst>
              <a:cxn ang="0">
                <a:pos x="connsiteX0" y="connsiteY0"/>
              </a:cxn>
              <a:cxn ang="0">
                <a:pos x="connsiteX1" y="connsiteY1"/>
              </a:cxn>
              <a:cxn ang="0">
                <a:pos x="connsiteX2" y="connsiteY2"/>
              </a:cxn>
              <a:cxn ang="0">
                <a:pos x="connsiteX3" y="connsiteY3"/>
              </a:cxn>
            </a:cxnLst>
            <a:rect l="l" t="t" r="r" b="b"/>
            <a:pathLst>
              <a:path w="2588821" h="2883641">
                <a:moveTo>
                  <a:pt x="0" y="888586"/>
                </a:moveTo>
                <a:lnTo>
                  <a:pt x="2588821" y="0"/>
                </a:lnTo>
                <a:lnTo>
                  <a:pt x="1641764" y="2883641"/>
                </a:lnTo>
                <a:lnTo>
                  <a:pt x="0" y="888586"/>
                </a:lnTo>
                <a:close/>
              </a:path>
            </a:pathLst>
          </a:custGeom>
        </p:spPr>
        <p:txBody>
          <a:bodyPr/>
          <a:lstStyle/>
          <a:p>
            <a:r>
              <a:rPr lang="pl-PL"/>
              <a:t>Kliknij ikonę, aby dodać obraz</a:t>
            </a:r>
            <a:endParaRPr lang="en-US"/>
          </a:p>
        </p:txBody>
      </p:sp>
      <p:sp>
        <p:nvSpPr>
          <p:cNvPr id="22" name="Picture Placeholder 13"/>
          <p:cNvSpPr>
            <a:spLocks noGrp="1"/>
          </p:cNvSpPr>
          <p:nvPr>
            <p:ph type="pic" sz="quarter" idx="13"/>
          </p:nvPr>
        </p:nvSpPr>
        <p:spPr>
          <a:xfrm>
            <a:off x="1653295" y="2267941"/>
            <a:ext cx="2918361" cy="2883641"/>
          </a:xfrm>
          <a:custGeom>
            <a:avLst/>
            <a:gdLst>
              <a:gd name="connsiteX0" fmla="*/ 0 w 2579915"/>
              <a:gd name="connsiteY0" fmla="*/ 2871766 h 2871766"/>
              <a:gd name="connsiteX1" fmla="*/ 0 w 2579915"/>
              <a:gd name="connsiteY1" fmla="*/ 0 h 2871766"/>
              <a:gd name="connsiteX2" fmla="*/ 2579915 w 2579915"/>
              <a:gd name="connsiteY2" fmla="*/ 2871766 h 2871766"/>
              <a:gd name="connsiteX3" fmla="*/ 0 w 2579915"/>
              <a:gd name="connsiteY3" fmla="*/ 2871766 h 2871766"/>
              <a:gd name="connsiteX0" fmla="*/ 0 w 2579915"/>
              <a:gd name="connsiteY0" fmla="*/ 2883641 h 2883641"/>
              <a:gd name="connsiteX1" fmla="*/ 2571008 w 2579915"/>
              <a:gd name="connsiteY1" fmla="*/ 0 h 2883641"/>
              <a:gd name="connsiteX2" fmla="*/ 2579915 w 2579915"/>
              <a:gd name="connsiteY2" fmla="*/ 2883641 h 2883641"/>
              <a:gd name="connsiteX3" fmla="*/ 0 w 2579915"/>
              <a:gd name="connsiteY3" fmla="*/ 2883641 h 2883641"/>
              <a:gd name="connsiteX0" fmla="*/ 0 w 2571008"/>
              <a:gd name="connsiteY0" fmla="*/ 2883641 h 2901454"/>
              <a:gd name="connsiteX1" fmla="*/ 2571008 w 2571008"/>
              <a:gd name="connsiteY1" fmla="*/ 0 h 2901454"/>
              <a:gd name="connsiteX2" fmla="*/ 1612076 w 2571008"/>
              <a:gd name="connsiteY2" fmla="*/ 2901454 h 2901454"/>
              <a:gd name="connsiteX3" fmla="*/ 0 w 2571008"/>
              <a:gd name="connsiteY3" fmla="*/ 2883641 h 2901454"/>
              <a:gd name="connsiteX0" fmla="*/ 0 w 2571008"/>
              <a:gd name="connsiteY0" fmla="*/ 2883641 h 2883641"/>
              <a:gd name="connsiteX1" fmla="*/ 2571008 w 2571008"/>
              <a:gd name="connsiteY1" fmla="*/ 0 h 2883641"/>
              <a:gd name="connsiteX2" fmla="*/ 1623951 w 2571008"/>
              <a:gd name="connsiteY2" fmla="*/ 2883641 h 2883641"/>
              <a:gd name="connsiteX3" fmla="*/ 0 w 2571008"/>
              <a:gd name="connsiteY3" fmla="*/ 2883641 h 2883641"/>
              <a:gd name="connsiteX0" fmla="*/ 0 w 2588821"/>
              <a:gd name="connsiteY0" fmla="*/ 888586 h 2883641"/>
              <a:gd name="connsiteX1" fmla="*/ 2588821 w 2588821"/>
              <a:gd name="connsiteY1" fmla="*/ 0 h 2883641"/>
              <a:gd name="connsiteX2" fmla="*/ 1641764 w 2588821"/>
              <a:gd name="connsiteY2" fmla="*/ 2883641 h 2883641"/>
              <a:gd name="connsiteX3" fmla="*/ 0 w 2588821"/>
              <a:gd name="connsiteY3" fmla="*/ 888586 h 2883641"/>
              <a:gd name="connsiteX0" fmla="*/ 0 w 2434442"/>
              <a:gd name="connsiteY0" fmla="*/ 1037028 h 3032083"/>
              <a:gd name="connsiteX1" fmla="*/ 2434442 w 2434442"/>
              <a:gd name="connsiteY1" fmla="*/ 0 h 3032083"/>
              <a:gd name="connsiteX2" fmla="*/ 1641764 w 2434442"/>
              <a:gd name="connsiteY2" fmla="*/ 3032083 h 3032083"/>
              <a:gd name="connsiteX3" fmla="*/ 0 w 2434442"/>
              <a:gd name="connsiteY3" fmla="*/ 1037028 h 3032083"/>
              <a:gd name="connsiteX0" fmla="*/ 0 w 4408714"/>
              <a:gd name="connsiteY0" fmla="*/ 1037028 h 2871766"/>
              <a:gd name="connsiteX1" fmla="*/ 2434442 w 4408714"/>
              <a:gd name="connsiteY1" fmla="*/ 0 h 2871766"/>
              <a:gd name="connsiteX2" fmla="*/ 4408714 w 4408714"/>
              <a:gd name="connsiteY2" fmla="*/ 2871766 h 2871766"/>
              <a:gd name="connsiteX3" fmla="*/ 0 w 4408714"/>
              <a:gd name="connsiteY3" fmla="*/ 1037028 h 2871766"/>
              <a:gd name="connsiteX0" fmla="*/ 0 w 2918361"/>
              <a:gd name="connsiteY0" fmla="*/ 2883641 h 2883641"/>
              <a:gd name="connsiteX1" fmla="*/ 944089 w 2918361"/>
              <a:gd name="connsiteY1" fmla="*/ 0 h 2883641"/>
              <a:gd name="connsiteX2" fmla="*/ 2918361 w 2918361"/>
              <a:gd name="connsiteY2" fmla="*/ 2871766 h 2883641"/>
              <a:gd name="connsiteX3" fmla="*/ 0 w 2918361"/>
              <a:gd name="connsiteY3" fmla="*/ 2883641 h 2883641"/>
            </a:gdLst>
            <a:ahLst/>
            <a:cxnLst>
              <a:cxn ang="0">
                <a:pos x="connsiteX0" y="connsiteY0"/>
              </a:cxn>
              <a:cxn ang="0">
                <a:pos x="connsiteX1" y="connsiteY1"/>
              </a:cxn>
              <a:cxn ang="0">
                <a:pos x="connsiteX2" y="connsiteY2"/>
              </a:cxn>
              <a:cxn ang="0">
                <a:pos x="connsiteX3" y="connsiteY3"/>
              </a:cxn>
            </a:cxnLst>
            <a:rect l="l" t="t" r="r" b="b"/>
            <a:pathLst>
              <a:path w="2918361" h="2883641">
                <a:moveTo>
                  <a:pt x="0" y="2883641"/>
                </a:moveTo>
                <a:lnTo>
                  <a:pt x="944089" y="0"/>
                </a:lnTo>
                <a:lnTo>
                  <a:pt x="2918361" y="2871766"/>
                </a:lnTo>
                <a:lnTo>
                  <a:pt x="0" y="2883641"/>
                </a:lnTo>
                <a:close/>
              </a:path>
            </a:pathLst>
          </a:custGeom>
        </p:spPr>
        <p:txBody>
          <a:bodyPr/>
          <a:lstStyle/>
          <a:p>
            <a:r>
              <a:rPr lang="pl-PL"/>
              <a:t>Kliknij ikonę, aby dodać obraz</a:t>
            </a:r>
            <a:endParaRPr lang="en-US"/>
          </a:p>
        </p:txBody>
      </p:sp>
      <p:sp>
        <p:nvSpPr>
          <p:cNvPr id="26" name="Picture Placeholder 13"/>
          <p:cNvSpPr>
            <a:spLocks noGrp="1"/>
          </p:cNvSpPr>
          <p:nvPr>
            <p:ph type="pic" sz="quarter" idx="14"/>
          </p:nvPr>
        </p:nvSpPr>
        <p:spPr>
          <a:xfrm>
            <a:off x="716255" y="-2737"/>
            <a:ext cx="2721276" cy="2277087"/>
          </a:xfrm>
          <a:custGeom>
            <a:avLst/>
            <a:gdLst>
              <a:gd name="connsiteX0" fmla="*/ 0 w 2286000"/>
              <a:gd name="connsiteY0" fmla="*/ 0 h 1797050"/>
              <a:gd name="connsiteX1" fmla="*/ 2286000 w 2286000"/>
              <a:gd name="connsiteY1" fmla="*/ 0 h 1797050"/>
              <a:gd name="connsiteX2" fmla="*/ 2286000 w 2286000"/>
              <a:gd name="connsiteY2" fmla="*/ 1797050 h 1797050"/>
              <a:gd name="connsiteX3" fmla="*/ 0 w 2286000"/>
              <a:gd name="connsiteY3" fmla="*/ 1797050 h 1797050"/>
              <a:gd name="connsiteX4" fmla="*/ 0 w 2286000"/>
              <a:gd name="connsiteY4" fmla="*/ 0 h 1797050"/>
              <a:gd name="connsiteX0" fmla="*/ 190006 w 2286000"/>
              <a:gd name="connsiteY0" fmla="*/ 0 h 2200811"/>
              <a:gd name="connsiteX1" fmla="*/ 2286000 w 2286000"/>
              <a:gd name="connsiteY1" fmla="*/ 403761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286000"/>
              <a:gd name="connsiteY0" fmla="*/ 0 h 2200811"/>
              <a:gd name="connsiteX1" fmla="*/ 920337 w 2286000"/>
              <a:gd name="connsiteY1" fmla="*/ 154380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808515"/>
              <a:gd name="connsiteY0" fmla="*/ 0 h 2200811"/>
              <a:gd name="connsiteX1" fmla="*/ 920337 w 2808515"/>
              <a:gd name="connsiteY1" fmla="*/ 154380 h 2200811"/>
              <a:gd name="connsiteX2" fmla="*/ 2808515 w 2808515"/>
              <a:gd name="connsiteY2" fmla="*/ 1820800 h 2200811"/>
              <a:gd name="connsiteX3" fmla="*/ 0 w 2808515"/>
              <a:gd name="connsiteY3" fmla="*/ 2200811 h 2200811"/>
              <a:gd name="connsiteX4" fmla="*/ 190006 w 2808515"/>
              <a:gd name="connsiteY4" fmla="*/ 0 h 2200811"/>
              <a:gd name="connsiteX0" fmla="*/ 0 w 2618509"/>
              <a:gd name="connsiteY0" fmla="*/ 0 h 2723325"/>
              <a:gd name="connsiteX1" fmla="*/ 730331 w 2618509"/>
              <a:gd name="connsiteY1" fmla="*/ 154380 h 2723325"/>
              <a:gd name="connsiteX2" fmla="*/ 2618509 w 2618509"/>
              <a:gd name="connsiteY2" fmla="*/ 1820800 h 2723325"/>
              <a:gd name="connsiteX3" fmla="*/ 11874 w 2618509"/>
              <a:gd name="connsiteY3" fmla="*/ 2723325 h 2723325"/>
              <a:gd name="connsiteX4" fmla="*/ 0 w 2618509"/>
              <a:gd name="connsiteY4" fmla="*/ 0 h 2723325"/>
              <a:gd name="connsiteX0" fmla="*/ 0 w 2618509"/>
              <a:gd name="connsiteY0" fmla="*/ 0 h 2711450"/>
              <a:gd name="connsiteX1" fmla="*/ 730331 w 2618509"/>
              <a:gd name="connsiteY1" fmla="*/ 154380 h 2711450"/>
              <a:gd name="connsiteX2" fmla="*/ 2618509 w 2618509"/>
              <a:gd name="connsiteY2" fmla="*/ 1820800 h 2711450"/>
              <a:gd name="connsiteX3" fmla="*/ 11874 w 2618509"/>
              <a:gd name="connsiteY3" fmla="*/ 2711450 h 2711450"/>
              <a:gd name="connsiteX4" fmla="*/ 0 w 2618509"/>
              <a:gd name="connsiteY4" fmla="*/ 0 h 2711450"/>
              <a:gd name="connsiteX0" fmla="*/ 95004 w 2606635"/>
              <a:gd name="connsiteY0" fmla="*/ 237506 h 2557070"/>
              <a:gd name="connsiteX1" fmla="*/ 718457 w 2606635"/>
              <a:gd name="connsiteY1" fmla="*/ 0 h 2557070"/>
              <a:gd name="connsiteX2" fmla="*/ 2606635 w 2606635"/>
              <a:gd name="connsiteY2" fmla="*/ 1666420 h 2557070"/>
              <a:gd name="connsiteX3" fmla="*/ 0 w 2606635"/>
              <a:gd name="connsiteY3" fmla="*/ 2557070 h 2557070"/>
              <a:gd name="connsiteX4" fmla="*/ 95004 w 2606635"/>
              <a:gd name="connsiteY4" fmla="*/ 237506 h 2557070"/>
              <a:gd name="connsiteX0" fmla="*/ 0 w 2618509"/>
              <a:gd name="connsiteY0" fmla="*/ 0 h 2723325"/>
              <a:gd name="connsiteX1" fmla="*/ 730331 w 2618509"/>
              <a:gd name="connsiteY1" fmla="*/ 166255 h 2723325"/>
              <a:gd name="connsiteX2" fmla="*/ 2618509 w 2618509"/>
              <a:gd name="connsiteY2" fmla="*/ 1832675 h 2723325"/>
              <a:gd name="connsiteX3" fmla="*/ 11874 w 2618509"/>
              <a:gd name="connsiteY3" fmla="*/ 2723325 h 2723325"/>
              <a:gd name="connsiteX4" fmla="*/ 0 w 2618509"/>
              <a:gd name="connsiteY4" fmla="*/ 0 h 2723325"/>
              <a:gd name="connsiteX0" fmla="*/ 11876 w 2630385"/>
              <a:gd name="connsiteY0" fmla="*/ 0 h 2705512"/>
              <a:gd name="connsiteX1" fmla="*/ 742207 w 2630385"/>
              <a:gd name="connsiteY1" fmla="*/ 166255 h 2705512"/>
              <a:gd name="connsiteX2" fmla="*/ 2630385 w 2630385"/>
              <a:gd name="connsiteY2" fmla="*/ 1832675 h 2705512"/>
              <a:gd name="connsiteX3" fmla="*/ 0 w 2630385"/>
              <a:gd name="connsiteY3" fmla="*/ 2705512 h 2705512"/>
              <a:gd name="connsiteX4" fmla="*/ 11876 w 2630385"/>
              <a:gd name="connsiteY4" fmla="*/ 0 h 2705512"/>
              <a:gd name="connsiteX0" fmla="*/ 11876 w 2612572"/>
              <a:gd name="connsiteY0" fmla="*/ 0 h 2705512"/>
              <a:gd name="connsiteX1" fmla="*/ 742207 w 2612572"/>
              <a:gd name="connsiteY1" fmla="*/ 166255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510638 w 2612572"/>
              <a:gd name="connsiteY1" fmla="*/ 659081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742207 w 2612572"/>
              <a:gd name="connsiteY1" fmla="*/ 172192 h 2705512"/>
              <a:gd name="connsiteX2" fmla="*/ 2612572 w 2612572"/>
              <a:gd name="connsiteY2" fmla="*/ 1820799 h 2705512"/>
              <a:gd name="connsiteX3" fmla="*/ 0 w 2612572"/>
              <a:gd name="connsiteY3" fmla="*/ 2705512 h 2705512"/>
              <a:gd name="connsiteX4" fmla="*/ 11876 w 2612572"/>
              <a:gd name="connsiteY4" fmla="*/ 0 h 2705512"/>
              <a:gd name="connsiteX0" fmla="*/ 10 w 2600706"/>
              <a:gd name="connsiteY0" fmla="*/ 0 h 3192857"/>
              <a:gd name="connsiteX1" fmla="*/ 730341 w 2600706"/>
              <a:gd name="connsiteY1" fmla="*/ 172192 h 3192857"/>
              <a:gd name="connsiteX2" fmla="*/ 2600706 w 2600706"/>
              <a:gd name="connsiteY2" fmla="*/ 1820799 h 3192857"/>
              <a:gd name="connsiteX3" fmla="*/ 1269299 w 2600706"/>
              <a:gd name="connsiteY3" fmla="*/ 3192857 h 3192857"/>
              <a:gd name="connsiteX4" fmla="*/ 10 w 2600706"/>
              <a:gd name="connsiteY4" fmla="*/ 0 h 3192857"/>
              <a:gd name="connsiteX0" fmla="*/ 0 w 2600696"/>
              <a:gd name="connsiteY0" fmla="*/ 0 h 3192857"/>
              <a:gd name="connsiteX1" fmla="*/ 730331 w 2600696"/>
              <a:gd name="connsiteY1" fmla="*/ 172192 h 3192857"/>
              <a:gd name="connsiteX2" fmla="*/ 2600696 w 2600696"/>
              <a:gd name="connsiteY2" fmla="*/ 1820799 h 3192857"/>
              <a:gd name="connsiteX3" fmla="*/ 1269289 w 2600696"/>
              <a:gd name="connsiteY3" fmla="*/ 3192857 h 3192857"/>
              <a:gd name="connsiteX4" fmla="*/ 0 w 2600696"/>
              <a:gd name="connsiteY4" fmla="*/ 0 h 3192857"/>
              <a:gd name="connsiteX0" fmla="*/ 0 w 2600696"/>
              <a:gd name="connsiteY0" fmla="*/ 0 h 2936624"/>
              <a:gd name="connsiteX1" fmla="*/ 730331 w 2600696"/>
              <a:gd name="connsiteY1" fmla="*/ 172192 h 2936624"/>
              <a:gd name="connsiteX2" fmla="*/ 2600696 w 2600696"/>
              <a:gd name="connsiteY2" fmla="*/ 1820799 h 2936624"/>
              <a:gd name="connsiteX3" fmla="*/ 1294410 w 2600696"/>
              <a:gd name="connsiteY3" fmla="*/ 2936624 h 2936624"/>
              <a:gd name="connsiteX4" fmla="*/ 0 w 2600696"/>
              <a:gd name="connsiteY4" fmla="*/ 0 h 2936624"/>
              <a:gd name="connsiteX0" fmla="*/ 0 w 2600696"/>
              <a:gd name="connsiteY0" fmla="*/ 0 h 3182809"/>
              <a:gd name="connsiteX1" fmla="*/ 730331 w 2600696"/>
              <a:gd name="connsiteY1" fmla="*/ 172192 h 3182809"/>
              <a:gd name="connsiteX2" fmla="*/ 2600696 w 2600696"/>
              <a:gd name="connsiteY2" fmla="*/ 1820799 h 3182809"/>
              <a:gd name="connsiteX3" fmla="*/ 1274313 w 2600696"/>
              <a:gd name="connsiteY3" fmla="*/ 3182809 h 3182809"/>
              <a:gd name="connsiteX4" fmla="*/ 0 w 2600696"/>
              <a:gd name="connsiteY4" fmla="*/ 0 h 3182809"/>
              <a:gd name="connsiteX0" fmla="*/ 0 w 2108327"/>
              <a:gd name="connsiteY0" fmla="*/ 0 h 3182809"/>
              <a:gd name="connsiteX1" fmla="*/ 730331 w 2108327"/>
              <a:gd name="connsiteY1" fmla="*/ 172192 h 3182809"/>
              <a:gd name="connsiteX2" fmla="*/ 2108327 w 2108327"/>
              <a:gd name="connsiteY2" fmla="*/ 906399 h 3182809"/>
              <a:gd name="connsiteX3" fmla="*/ 1274313 w 2108327"/>
              <a:gd name="connsiteY3" fmla="*/ 3182809 h 3182809"/>
              <a:gd name="connsiteX4" fmla="*/ 0 w 2108327"/>
              <a:gd name="connsiteY4" fmla="*/ 0 h 3182809"/>
              <a:gd name="connsiteX0" fmla="*/ 0 w 2108327"/>
              <a:gd name="connsiteY0" fmla="*/ 0 h 3182809"/>
              <a:gd name="connsiteX1" fmla="*/ 735355 w 2108327"/>
              <a:gd name="connsiteY1" fmla="*/ 910746 h 3182809"/>
              <a:gd name="connsiteX2" fmla="*/ 2108327 w 2108327"/>
              <a:gd name="connsiteY2" fmla="*/ 906399 h 3182809"/>
              <a:gd name="connsiteX3" fmla="*/ 1274313 w 2108327"/>
              <a:gd name="connsiteY3" fmla="*/ 3182809 h 3182809"/>
              <a:gd name="connsiteX4" fmla="*/ 0 w 2108327"/>
              <a:gd name="connsiteY4" fmla="*/ 0 h 3182809"/>
              <a:gd name="connsiteX0" fmla="*/ 0 w 2721276"/>
              <a:gd name="connsiteY0" fmla="*/ 620950 h 2276410"/>
              <a:gd name="connsiteX1" fmla="*/ 1348304 w 2721276"/>
              <a:gd name="connsiteY1" fmla="*/ 4347 h 2276410"/>
              <a:gd name="connsiteX2" fmla="*/ 2721276 w 2721276"/>
              <a:gd name="connsiteY2" fmla="*/ 0 h 2276410"/>
              <a:gd name="connsiteX3" fmla="*/ 1887262 w 2721276"/>
              <a:gd name="connsiteY3" fmla="*/ 2276410 h 2276410"/>
              <a:gd name="connsiteX4" fmla="*/ 0 w 2721276"/>
              <a:gd name="connsiteY4" fmla="*/ 620950 h 2276410"/>
              <a:gd name="connsiteX0" fmla="*/ 0 w 2721276"/>
              <a:gd name="connsiteY0" fmla="*/ 661820 h 2317280"/>
              <a:gd name="connsiteX1" fmla="*/ 1333231 w 2721276"/>
              <a:gd name="connsiteY1" fmla="*/ 0 h 2317280"/>
              <a:gd name="connsiteX2" fmla="*/ 2721276 w 2721276"/>
              <a:gd name="connsiteY2" fmla="*/ 40870 h 2317280"/>
              <a:gd name="connsiteX3" fmla="*/ 1887262 w 2721276"/>
              <a:gd name="connsiteY3" fmla="*/ 2317280 h 2317280"/>
              <a:gd name="connsiteX4" fmla="*/ 0 w 2721276"/>
              <a:gd name="connsiteY4" fmla="*/ 661820 h 2317280"/>
              <a:gd name="connsiteX0" fmla="*/ 0 w 2721276"/>
              <a:gd name="connsiteY0" fmla="*/ 621627 h 2277087"/>
              <a:gd name="connsiteX1" fmla="*/ 1343279 w 2721276"/>
              <a:gd name="connsiteY1" fmla="*/ 0 h 2277087"/>
              <a:gd name="connsiteX2" fmla="*/ 2721276 w 2721276"/>
              <a:gd name="connsiteY2" fmla="*/ 677 h 2277087"/>
              <a:gd name="connsiteX3" fmla="*/ 1887262 w 2721276"/>
              <a:gd name="connsiteY3" fmla="*/ 2277087 h 2277087"/>
              <a:gd name="connsiteX4" fmla="*/ 0 w 2721276"/>
              <a:gd name="connsiteY4" fmla="*/ 621627 h 2277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276" h="2277087">
                <a:moveTo>
                  <a:pt x="0" y="621627"/>
                </a:moveTo>
                <a:lnTo>
                  <a:pt x="1343279" y="0"/>
                </a:lnTo>
                <a:lnTo>
                  <a:pt x="2721276" y="677"/>
                </a:lnTo>
                <a:lnTo>
                  <a:pt x="1887262" y="2277087"/>
                </a:lnTo>
                <a:lnTo>
                  <a:pt x="0" y="621627"/>
                </a:lnTo>
                <a:close/>
              </a:path>
            </a:pathLst>
          </a:custGeom>
        </p:spPr>
        <p:txBody>
          <a:bodyPr/>
          <a:lstStyle/>
          <a:p>
            <a:r>
              <a:rPr lang="pl-PL"/>
              <a:t>Kliknij ikonę, aby dodać obraz</a:t>
            </a:r>
            <a:endParaRPr lang="en-US"/>
          </a:p>
        </p:txBody>
      </p:sp>
      <p:sp>
        <p:nvSpPr>
          <p:cNvPr id="27" name="Picture Placeholder 13"/>
          <p:cNvSpPr>
            <a:spLocks noGrp="1"/>
          </p:cNvSpPr>
          <p:nvPr>
            <p:ph type="pic" sz="quarter" idx="15"/>
          </p:nvPr>
        </p:nvSpPr>
        <p:spPr>
          <a:xfrm>
            <a:off x="2602676" y="-5607"/>
            <a:ext cx="4289796" cy="3835070"/>
          </a:xfrm>
          <a:custGeom>
            <a:avLst/>
            <a:gdLst>
              <a:gd name="connsiteX0" fmla="*/ 0 w 2286000"/>
              <a:gd name="connsiteY0" fmla="*/ 0 h 1797050"/>
              <a:gd name="connsiteX1" fmla="*/ 2286000 w 2286000"/>
              <a:gd name="connsiteY1" fmla="*/ 0 h 1797050"/>
              <a:gd name="connsiteX2" fmla="*/ 2286000 w 2286000"/>
              <a:gd name="connsiteY2" fmla="*/ 1797050 h 1797050"/>
              <a:gd name="connsiteX3" fmla="*/ 0 w 2286000"/>
              <a:gd name="connsiteY3" fmla="*/ 1797050 h 1797050"/>
              <a:gd name="connsiteX4" fmla="*/ 0 w 2286000"/>
              <a:gd name="connsiteY4" fmla="*/ 0 h 1797050"/>
              <a:gd name="connsiteX0" fmla="*/ 190006 w 2286000"/>
              <a:gd name="connsiteY0" fmla="*/ 0 h 2200811"/>
              <a:gd name="connsiteX1" fmla="*/ 2286000 w 2286000"/>
              <a:gd name="connsiteY1" fmla="*/ 403761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286000"/>
              <a:gd name="connsiteY0" fmla="*/ 0 h 2200811"/>
              <a:gd name="connsiteX1" fmla="*/ 920337 w 2286000"/>
              <a:gd name="connsiteY1" fmla="*/ 154380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808515"/>
              <a:gd name="connsiteY0" fmla="*/ 0 h 2200811"/>
              <a:gd name="connsiteX1" fmla="*/ 920337 w 2808515"/>
              <a:gd name="connsiteY1" fmla="*/ 154380 h 2200811"/>
              <a:gd name="connsiteX2" fmla="*/ 2808515 w 2808515"/>
              <a:gd name="connsiteY2" fmla="*/ 1820800 h 2200811"/>
              <a:gd name="connsiteX3" fmla="*/ 0 w 2808515"/>
              <a:gd name="connsiteY3" fmla="*/ 2200811 h 2200811"/>
              <a:gd name="connsiteX4" fmla="*/ 190006 w 2808515"/>
              <a:gd name="connsiteY4" fmla="*/ 0 h 2200811"/>
              <a:gd name="connsiteX0" fmla="*/ 0 w 2618509"/>
              <a:gd name="connsiteY0" fmla="*/ 0 h 2723325"/>
              <a:gd name="connsiteX1" fmla="*/ 730331 w 2618509"/>
              <a:gd name="connsiteY1" fmla="*/ 154380 h 2723325"/>
              <a:gd name="connsiteX2" fmla="*/ 2618509 w 2618509"/>
              <a:gd name="connsiteY2" fmla="*/ 1820800 h 2723325"/>
              <a:gd name="connsiteX3" fmla="*/ 11874 w 2618509"/>
              <a:gd name="connsiteY3" fmla="*/ 2723325 h 2723325"/>
              <a:gd name="connsiteX4" fmla="*/ 0 w 2618509"/>
              <a:gd name="connsiteY4" fmla="*/ 0 h 2723325"/>
              <a:gd name="connsiteX0" fmla="*/ 0 w 2618509"/>
              <a:gd name="connsiteY0" fmla="*/ 0 h 2711450"/>
              <a:gd name="connsiteX1" fmla="*/ 730331 w 2618509"/>
              <a:gd name="connsiteY1" fmla="*/ 154380 h 2711450"/>
              <a:gd name="connsiteX2" fmla="*/ 2618509 w 2618509"/>
              <a:gd name="connsiteY2" fmla="*/ 1820800 h 2711450"/>
              <a:gd name="connsiteX3" fmla="*/ 11874 w 2618509"/>
              <a:gd name="connsiteY3" fmla="*/ 2711450 h 2711450"/>
              <a:gd name="connsiteX4" fmla="*/ 0 w 2618509"/>
              <a:gd name="connsiteY4" fmla="*/ 0 h 2711450"/>
              <a:gd name="connsiteX0" fmla="*/ 95004 w 2606635"/>
              <a:gd name="connsiteY0" fmla="*/ 237506 h 2557070"/>
              <a:gd name="connsiteX1" fmla="*/ 718457 w 2606635"/>
              <a:gd name="connsiteY1" fmla="*/ 0 h 2557070"/>
              <a:gd name="connsiteX2" fmla="*/ 2606635 w 2606635"/>
              <a:gd name="connsiteY2" fmla="*/ 1666420 h 2557070"/>
              <a:gd name="connsiteX3" fmla="*/ 0 w 2606635"/>
              <a:gd name="connsiteY3" fmla="*/ 2557070 h 2557070"/>
              <a:gd name="connsiteX4" fmla="*/ 95004 w 2606635"/>
              <a:gd name="connsiteY4" fmla="*/ 237506 h 2557070"/>
              <a:gd name="connsiteX0" fmla="*/ 0 w 2618509"/>
              <a:gd name="connsiteY0" fmla="*/ 0 h 2723325"/>
              <a:gd name="connsiteX1" fmla="*/ 730331 w 2618509"/>
              <a:gd name="connsiteY1" fmla="*/ 166255 h 2723325"/>
              <a:gd name="connsiteX2" fmla="*/ 2618509 w 2618509"/>
              <a:gd name="connsiteY2" fmla="*/ 1832675 h 2723325"/>
              <a:gd name="connsiteX3" fmla="*/ 11874 w 2618509"/>
              <a:gd name="connsiteY3" fmla="*/ 2723325 h 2723325"/>
              <a:gd name="connsiteX4" fmla="*/ 0 w 2618509"/>
              <a:gd name="connsiteY4" fmla="*/ 0 h 2723325"/>
              <a:gd name="connsiteX0" fmla="*/ 11876 w 2630385"/>
              <a:gd name="connsiteY0" fmla="*/ 0 h 2705512"/>
              <a:gd name="connsiteX1" fmla="*/ 742207 w 2630385"/>
              <a:gd name="connsiteY1" fmla="*/ 166255 h 2705512"/>
              <a:gd name="connsiteX2" fmla="*/ 2630385 w 2630385"/>
              <a:gd name="connsiteY2" fmla="*/ 1832675 h 2705512"/>
              <a:gd name="connsiteX3" fmla="*/ 0 w 2630385"/>
              <a:gd name="connsiteY3" fmla="*/ 2705512 h 2705512"/>
              <a:gd name="connsiteX4" fmla="*/ 11876 w 2630385"/>
              <a:gd name="connsiteY4" fmla="*/ 0 h 2705512"/>
              <a:gd name="connsiteX0" fmla="*/ 11876 w 2612572"/>
              <a:gd name="connsiteY0" fmla="*/ 0 h 2705512"/>
              <a:gd name="connsiteX1" fmla="*/ 742207 w 2612572"/>
              <a:gd name="connsiteY1" fmla="*/ 166255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510638 w 2612572"/>
              <a:gd name="connsiteY1" fmla="*/ 659081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742207 w 2612572"/>
              <a:gd name="connsiteY1" fmla="*/ 172192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748558 h 3454070"/>
              <a:gd name="connsiteX1" fmla="*/ 907307 w 2612572"/>
              <a:gd name="connsiteY1" fmla="*/ 0 h 3454070"/>
              <a:gd name="connsiteX2" fmla="*/ 2612572 w 2612572"/>
              <a:gd name="connsiteY2" fmla="*/ 2569357 h 3454070"/>
              <a:gd name="connsiteX3" fmla="*/ 0 w 2612572"/>
              <a:gd name="connsiteY3" fmla="*/ 3454070 h 3454070"/>
              <a:gd name="connsiteX4" fmla="*/ 11876 w 2612572"/>
              <a:gd name="connsiteY4" fmla="*/ 748558 h 3454070"/>
              <a:gd name="connsiteX0" fmla="*/ 11876 w 3234872"/>
              <a:gd name="connsiteY0" fmla="*/ 748558 h 3454070"/>
              <a:gd name="connsiteX1" fmla="*/ 907307 w 3234872"/>
              <a:gd name="connsiteY1" fmla="*/ 0 h 3454070"/>
              <a:gd name="connsiteX2" fmla="*/ 3234872 w 3234872"/>
              <a:gd name="connsiteY2" fmla="*/ 2213757 h 3454070"/>
              <a:gd name="connsiteX3" fmla="*/ 0 w 3234872"/>
              <a:gd name="connsiteY3" fmla="*/ 3454070 h 3454070"/>
              <a:gd name="connsiteX4" fmla="*/ 11876 w 3234872"/>
              <a:gd name="connsiteY4" fmla="*/ 748558 h 3454070"/>
              <a:gd name="connsiteX0" fmla="*/ 12 w 3223008"/>
              <a:gd name="connsiteY0" fmla="*/ 748558 h 3835070"/>
              <a:gd name="connsiteX1" fmla="*/ 895443 w 3223008"/>
              <a:gd name="connsiteY1" fmla="*/ 0 h 3835070"/>
              <a:gd name="connsiteX2" fmla="*/ 3223008 w 3223008"/>
              <a:gd name="connsiteY2" fmla="*/ 2213757 h 3835070"/>
              <a:gd name="connsiteX3" fmla="*/ 1004136 w 3223008"/>
              <a:gd name="connsiteY3" fmla="*/ 3835070 h 3835070"/>
              <a:gd name="connsiteX4" fmla="*/ 12 w 3223008"/>
              <a:gd name="connsiteY4" fmla="*/ 748558 h 3835070"/>
              <a:gd name="connsiteX0" fmla="*/ 0 w 3222996"/>
              <a:gd name="connsiteY0" fmla="*/ 748558 h 3835070"/>
              <a:gd name="connsiteX1" fmla="*/ 895431 w 3222996"/>
              <a:gd name="connsiteY1" fmla="*/ 0 h 3835070"/>
              <a:gd name="connsiteX2" fmla="*/ 3222996 w 3222996"/>
              <a:gd name="connsiteY2" fmla="*/ 2213757 h 3835070"/>
              <a:gd name="connsiteX3" fmla="*/ 1004124 w 3222996"/>
              <a:gd name="connsiteY3" fmla="*/ 3835070 h 3835070"/>
              <a:gd name="connsiteX4" fmla="*/ 0 w 3222996"/>
              <a:gd name="connsiteY4" fmla="*/ 748558 h 3835070"/>
              <a:gd name="connsiteX0" fmla="*/ 0 w 4289796"/>
              <a:gd name="connsiteY0" fmla="*/ 2285258 h 3835070"/>
              <a:gd name="connsiteX1" fmla="*/ 1962231 w 4289796"/>
              <a:gd name="connsiteY1" fmla="*/ 0 h 3835070"/>
              <a:gd name="connsiteX2" fmla="*/ 4289796 w 4289796"/>
              <a:gd name="connsiteY2" fmla="*/ 2213757 h 3835070"/>
              <a:gd name="connsiteX3" fmla="*/ 2070924 w 4289796"/>
              <a:gd name="connsiteY3" fmla="*/ 3835070 h 3835070"/>
              <a:gd name="connsiteX4" fmla="*/ 0 w 4289796"/>
              <a:gd name="connsiteY4" fmla="*/ 2285258 h 3835070"/>
              <a:gd name="connsiteX0" fmla="*/ 0 w 4289796"/>
              <a:gd name="connsiteY0" fmla="*/ 2037608 h 3587420"/>
              <a:gd name="connsiteX1" fmla="*/ 1955881 w 4289796"/>
              <a:gd name="connsiteY1" fmla="*/ 0 h 3587420"/>
              <a:gd name="connsiteX2" fmla="*/ 4289796 w 4289796"/>
              <a:gd name="connsiteY2" fmla="*/ 1966107 h 3587420"/>
              <a:gd name="connsiteX3" fmla="*/ 2070924 w 4289796"/>
              <a:gd name="connsiteY3" fmla="*/ 3587420 h 3587420"/>
              <a:gd name="connsiteX4" fmla="*/ 0 w 4289796"/>
              <a:gd name="connsiteY4" fmla="*/ 2037608 h 3587420"/>
              <a:gd name="connsiteX0" fmla="*/ 0 w 4289796"/>
              <a:gd name="connsiteY0" fmla="*/ 2285258 h 3835070"/>
              <a:gd name="connsiteX1" fmla="*/ 1968581 w 4289796"/>
              <a:gd name="connsiteY1" fmla="*/ 0 h 3835070"/>
              <a:gd name="connsiteX2" fmla="*/ 4289796 w 4289796"/>
              <a:gd name="connsiteY2" fmla="*/ 2213757 h 3835070"/>
              <a:gd name="connsiteX3" fmla="*/ 2070924 w 4289796"/>
              <a:gd name="connsiteY3" fmla="*/ 3835070 h 3835070"/>
              <a:gd name="connsiteX4" fmla="*/ 0 w 4289796"/>
              <a:gd name="connsiteY4" fmla="*/ 2285258 h 3835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796" h="3835070">
                <a:moveTo>
                  <a:pt x="0" y="2285258"/>
                </a:moveTo>
                <a:lnTo>
                  <a:pt x="1968581" y="0"/>
                </a:lnTo>
                <a:lnTo>
                  <a:pt x="4289796" y="2213757"/>
                </a:lnTo>
                <a:lnTo>
                  <a:pt x="2070924" y="3835070"/>
                </a:lnTo>
                <a:lnTo>
                  <a:pt x="0" y="2285258"/>
                </a:lnTo>
                <a:close/>
              </a:path>
            </a:pathLst>
          </a:custGeom>
        </p:spPr>
        <p:txBody>
          <a:bodyPr/>
          <a:lstStyle/>
          <a:p>
            <a:r>
              <a:rPr lang="pl-PL"/>
              <a:t>Kliknij ikonę, aby dodać obraz</a:t>
            </a:r>
            <a:endParaRPr lang="en-US" dirty="0"/>
          </a:p>
        </p:txBody>
      </p:sp>
      <p:sp>
        <p:nvSpPr>
          <p:cNvPr id="28" name="Picture Placeholder 13"/>
          <p:cNvSpPr>
            <a:spLocks noGrp="1"/>
          </p:cNvSpPr>
          <p:nvPr>
            <p:ph type="pic" sz="quarter" idx="16"/>
          </p:nvPr>
        </p:nvSpPr>
        <p:spPr>
          <a:xfrm>
            <a:off x="4558476" y="742"/>
            <a:ext cx="3927846" cy="2196770"/>
          </a:xfrm>
          <a:custGeom>
            <a:avLst/>
            <a:gdLst>
              <a:gd name="connsiteX0" fmla="*/ 0 w 2286000"/>
              <a:gd name="connsiteY0" fmla="*/ 0 h 1797050"/>
              <a:gd name="connsiteX1" fmla="*/ 2286000 w 2286000"/>
              <a:gd name="connsiteY1" fmla="*/ 0 h 1797050"/>
              <a:gd name="connsiteX2" fmla="*/ 2286000 w 2286000"/>
              <a:gd name="connsiteY2" fmla="*/ 1797050 h 1797050"/>
              <a:gd name="connsiteX3" fmla="*/ 0 w 2286000"/>
              <a:gd name="connsiteY3" fmla="*/ 1797050 h 1797050"/>
              <a:gd name="connsiteX4" fmla="*/ 0 w 2286000"/>
              <a:gd name="connsiteY4" fmla="*/ 0 h 1797050"/>
              <a:gd name="connsiteX0" fmla="*/ 190006 w 2286000"/>
              <a:gd name="connsiteY0" fmla="*/ 0 h 2200811"/>
              <a:gd name="connsiteX1" fmla="*/ 2286000 w 2286000"/>
              <a:gd name="connsiteY1" fmla="*/ 403761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286000"/>
              <a:gd name="connsiteY0" fmla="*/ 0 h 2200811"/>
              <a:gd name="connsiteX1" fmla="*/ 920337 w 2286000"/>
              <a:gd name="connsiteY1" fmla="*/ 154380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808515"/>
              <a:gd name="connsiteY0" fmla="*/ 0 h 2200811"/>
              <a:gd name="connsiteX1" fmla="*/ 920337 w 2808515"/>
              <a:gd name="connsiteY1" fmla="*/ 154380 h 2200811"/>
              <a:gd name="connsiteX2" fmla="*/ 2808515 w 2808515"/>
              <a:gd name="connsiteY2" fmla="*/ 1820800 h 2200811"/>
              <a:gd name="connsiteX3" fmla="*/ 0 w 2808515"/>
              <a:gd name="connsiteY3" fmla="*/ 2200811 h 2200811"/>
              <a:gd name="connsiteX4" fmla="*/ 190006 w 2808515"/>
              <a:gd name="connsiteY4" fmla="*/ 0 h 2200811"/>
              <a:gd name="connsiteX0" fmla="*/ 0 w 2618509"/>
              <a:gd name="connsiteY0" fmla="*/ 0 h 2723325"/>
              <a:gd name="connsiteX1" fmla="*/ 730331 w 2618509"/>
              <a:gd name="connsiteY1" fmla="*/ 154380 h 2723325"/>
              <a:gd name="connsiteX2" fmla="*/ 2618509 w 2618509"/>
              <a:gd name="connsiteY2" fmla="*/ 1820800 h 2723325"/>
              <a:gd name="connsiteX3" fmla="*/ 11874 w 2618509"/>
              <a:gd name="connsiteY3" fmla="*/ 2723325 h 2723325"/>
              <a:gd name="connsiteX4" fmla="*/ 0 w 2618509"/>
              <a:gd name="connsiteY4" fmla="*/ 0 h 2723325"/>
              <a:gd name="connsiteX0" fmla="*/ 0 w 2618509"/>
              <a:gd name="connsiteY0" fmla="*/ 0 h 2711450"/>
              <a:gd name="connsiteX1" fmla="*/ 730331 w 2618509"/>
              <a:gd name="connsiteY1" fmla="*/ 154380 h 2711450"/>
              <a:gd name="connsiteX2" fmla="*/ 2618509 w 2618509"/>
              <a:gd name="connsiteY2" fmla="*/ 1820800 h 2711450"/>
              <a:gd name="connsiteX3" fmla="*/ 11874 w 2618509"/>
              <a:gd name="connsiteY3" fmla="*/ 2711450 h 2711450"/>
              <a:gd name="connsiteX4" fmla="*/ 0 w 2618509"/>
              <a:gd name="connsiteY4" fmla="*/ 0 h 2711450"/>
              <a:gd name="connsiteX0" fmla="*/ 95004 w 2606635"/>
              <a:gd name="connsiteY0" fmla="*/ 237506 h 2557070"/>
              <a:gd name="connsiteX1" fmla="*/ 718457 w 2606635"/>
              <a:gd name="connsiteY1" fmla="*/ 0 h 2557070"/>
              <a:gd name="connsiteX2" fmla="*/ 2606635 w 2606635"/>
              <a:gd name="connsiteY2" fmla="*/ 1666420 h 2557070"/>
              <a:gd name="connsiteX3" fmla="*/ 0 w 2606635"/>
              <a:gd name="connsiteY3" fmla="*/ 2557070 h 2557070"/>
              <a:gd name="connsiteX4" fmla="*/ 95004 w 2606635"/>
              <a:gd name="connsiteY4" fmla="*/ 237506 h 2557070"/>
              <a:gd name="connsiteX0" fmla="*/ 0 w 2618509"/>
              <a:gd name="connsiteY0" fmla="*/ 0 h 2723325"/>
              <a:gd name="connsiteX1" fmla="*/ 730331 w 2618509"/>
              <a:gd name="connsiteY1" fmla="*/ 166255 h 2723325"/>
              <a:gd name="connsiteX2" fmla="*/ 2618509 w 2618509"/>
              <a:gd name="connsiteY2" fmla="*/ 1832675 h 2723325"/>
              <a:gd name="connsiteX3" fmla="*/ 11874 w 2618509"/>
              <a:gd name="connsiteY3" fmla="*/ 2723325 h 2723325"/>
              <a:gd name="connsiteX4" fmla="*/ 0 w 2618509"/>
              <a:gd name="connsiteY4" fmla="*/ 0 h 2723325"/>
              <a:gd name="connsiteX0" fmla="*/ 11876 w 2630385"/>
              <a:gd name="connsiteY0" fmla="*/ 0 h 2705512"/>
              <a:gd name="connsiteX1" fmla="*/ 742207 w 2630385"/>
              <a:gd name="connsiteY1" fmla="*/ 166255 h 2705512"/>
              <a:gd name="connsiteX2" fmla="*/ 2630385 w 2630385"/>
              <a:gd name="connsiteY2" fmla="*/ 1832675 h 2705512"/>
              <a:gd name="connsiteX3" fmla="*/ 0 w 2630385"/>
              <a:gd name="connsiteY3" fmla="*/ 2705512 h 2705512"/>
              <a:gd name="connsiteX4" fmla="*/ 11876 w 2630385"/>
              <a:gd name="connsiteY4" fmla="*/ 0 h 2705512"/>
              <a:gd name="connsiteX0" fmla="*/ 11876 w 2612572"/>
              <a:gd name="connsiteY0" fmla="*/ 0 h 2705512"/>
              <a:gd name="connsiteX1" fmla="*/ 742207 w 2612572"/>
              <a:gd name="connsiteY1" fmla="*/ 166255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510638 w 2612572"/>
              <a:gd name="connsiteY1" fmla="*/ 659081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742207 w 2612572"/>
              <a:gd name="connsiteY1" fmla="*/ 172192 h 2705512"/>
              <a:gd name="connsiteX2" fmla="*/ 2612572 w 2612572"/>
              <a:gd name="connsiteY2" fmla="*/ 1820799 h 2705512"/>
              <a:gd name="connsiteX3" fmla="*/ 0 w 2612572"/>
              <a:gd name="connsiteY3" fmla="*/ 2705512 h 2705512"/>
              <a:gd name="connsiteX4" fmla="*/ 11876 w 2612572"/>
              <a:gd name="connsiteY4" fmla="*/ 0 h 2705512"/>
              <a:gd name="connsiteX0" fmla="*/ 14 w 2600710"/>
              <a:gd name="connsiteY0" fmla="*/ 0 h 3283362"/>
              <a:gd name="connsiteX1" fmla="*/ 730345 w 2600710"/>
              <a:gd name="connsiteY1" fmla="*/ 172192 h 3283362"/>
              <a:gd name="connsiteX2" fmla="*/ 2600710 w 2600710"/>
              <a:gd name="connsiteY2" fmla="*/ 1820799 h 3283362"/>
              <a:gd name="connsiteX3" fmla="*/ 839038 w 2600710"/>
              <a:gd name="connsiteY3" fmla="*/ 3283362 h 3283362"/>
              <a:gd name="connsiteX4" fmla="*/ 14 w 2600710"/>
              <a:gd name="connsiteY4" fmla="*/ 0 h 3283362"/>
              <a:gd name="connsiteX0" fmla="*/ 0 w 2600696"/>
              <a:gd name="connsiteY0" fmla="*/ 0 h 3283362"/>
              <a:gd name="connsiteX1" fmla="*/ 730331 w 2600696"/>
              <a:gd name="connsiteY1" fmla="*/ 172192 h 3283362"/>
              <a:gd name="connsiteX2" fmla="*/ 2600696 w 2600696"/>
              <a:gd name="connsiteY2" fmla="*/ 1820799 h 3283362"/>
              <a:gd name="connsiteX3" fmla="*/ 839024 w 2600696"/>
              <a:gd name="connsiteY3" fmla="*/ 3283362 h 3283362"/>
              <a:gd name="connsiteX4" fmla="*/ 0 w 2600696"/>
              <a:gd name="connsiteY4" fmla="*/ 0 h 3283362"/>
              <a:gd name="connsiteX0" fmla="*/ 0 w 2600696"/>
              <a:gd name="connsiteY0" fmla="*/ 0 h 2972212"/>
              <a:gd name="connsiteX1" fmla="*/ 730331 w 2600696"/>
              <a:gd name="connsiteY1" fmla="*/ 172192 h 2972212"/>
              <a:gd name="connsiteX2" fmla="*/ 2600696 w 2600696"/>
              <a:gd name="connsiteY2" fmla="*/ 1820799 h 2972212"/>
              <a:gd name="connsiteX3" fmla="*/ 1029524 w 2600696"/>
              <a:gd name="connsiteY3" fmla="*/ 2972212 h 2972212"/>
              <a:gd name="connsiteX4" fmla="*/ 0 w 2600696"/>
              <a:gd name="connsiteY4" fmla="*/ 0 h 2972212"/>
              <a:gd name="connsiteX0" fmla="*/ 0 w 2600696"/>
              <a:gd name="connsiteY0" fmla="*/ 0 h 3283362"/>
              <a:gd name="connsiteX1" fmla="*/ 730331 w 2600696"/>
              <a:gd name="connsiteY1" fmla="*/ 172192 h 3283362"/>
              <a:gd name="connsiteX2" fmla="*/ 2600696 w 2600696"/>
              <a:gd name="connsiteY2" fmla="*/ 1820799 h 3283362"/>
              <a:gd name="connsiteX3" fmla="*/ 851724 w 2600696"/>
              <a:gd name="connsiteY3" fmla="*/ 3283362 h 3283362"/>
              <a:gd name="connsiteX4" fmla="*/ 0 w 2600696"/>
              <a:gd name="connsiteY4" fmla="*/ 0 h 3283362"/>
              <a:gd name="connsiteX0" fmla="*/ 0 w 2454646"/>
              <a:gd name="connsiteY0" fmla="*/ 0 h 3283362"/>
              <a:gd name="connsiteX1" fmla="*/ 730331 w 2454646"/>
              <a:gd name="connsiteY1" fmla="*/ 172192 h 3283362"/>
              <a:gd name="connsiteX2" fmla="*/ 2454646 w 2454646"/>
              <a:gd name="connsiteY2" fmla="*/ 1725549 h 3283362"/>
              <a:gd name="connsiteX3" fmla="*/ 851724 w 2454646"/>
              <a:gd name="connsiteY3" fmla="*/ 3283362 h 3283362"/>
              <a:gd name="connsiteX4" fmla="*/ 0 w 2454646"/>
              <a:gd name="connsiteY4" fmla="*/ 0 h 3283362"/>
              <a:gd name="connsiteX0" fmla="*/ 0 w 2454646"/>
              <a:gd name="connsiteY0" fmla="*/ 0 h 3283362"/>
              <a:gd name="connsiteX1" fmla="*/ 647781 w 2454646"/>
              <a:gd name="connsiteY1" fmla="*/ 1086592 h 3283362"/>
              <a:gd name="connsiteX2" fmla="*/ 2454646 w 2454646"/>
              <a:gd name="connsiteY2" fmla="*/ 1725549 h 3283362"/>
              <a:gd name="connsiteX3" fmla="*/ 851724 w 2454646"/>
              <a:gd name="connsiteY3" fmla="*/ 3283362 h 3283362"/>
              <a:gd name="connsiteX4" fmla="*/ 0 w 2454646"/>
              <a:gd name="connsiteY4" fmla="*/ 0 h 3283362"/>
              <a:gd name="connsiteX0" fmla="*/ 0 w 3927846"/>
              <a:gd name="connsiteY0" fmla="*/ 5608 h 2196770"/>
              <a:gd name="connsiteX1" fmla="*/ 2120981 w 3927846"/>
              <a:gd name="connsiteY1" fmla="*/ 0 h 2196770"/>
              <a:gd name="connsiteX2" fmla="*/ 3927846 w 3927846"/>
              <a:gd name="connsiteY2" fmla="*/ 638957 h 2196770"/>
              <a:gd name="connsiteX3" fmla="*/ 2324924 w 3927846"/>
              <a:gd name="connsiteY3" fmla="*/ 2196770 h 2196770"/>
              <a:gd name="connsiteX4" fmla="*/ 0 w 3927846"/>
              <a:gd name="connsiteY4" fmla="*/ 5608 h 2196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846" h="2196770">
                <a:moveTo>
                  <a:pt x="0" y="5608"/>
                </a:moveTo>
                <a:lnTo>
                  <a:pt x="2120981" y="0"/>
                </a:lnTo>
                <a:lnTo>
                  <a:pt x="3927846" y="638957"/>
                </a:lnTo>
                <a:lnTo>
                  <a:pt x="2324924" y="2196770"/>
                </a:lnTo>
                <a:lnTo>
                  <a:pt x="0" y="5608"/>
                </a:lnTo>
                <a:close/>
              </a:path>
            </a:pathLst>
          </a:custGeom>
        </p:spPr>
        <p:txBody>
          <a:bodyPr/>
          <a:lstStyle/>
          <a:p>
            <a:r>
              <a:rPr lang="pl-PL"/>
              <a:t>Kliknij ikonę, aby dodać obraz</a:t>
            </a:r>
            <a:endParaRPr lang="en-US"/>
          </a:p>
        </p:txBody>
      </p:sp>
      <p:sp>
        <p:nvSpPr>
          <p:cNvPr id="29" name="Picture Placeholder 13"/>
          <p:cNvSpPr>
            <a:spLocks noGrp="1"/>
          </p:cNvSpPr>
          <p:nvPr>
            <p:ph type="pic" sz="quarter" idx="17"/>
          </p:nvPr>
        </p:nvSpPr>
        <p:spPr>
          <a:xfrm>
            <a:off x="6881878" y="987962"/>
            <a:ext cx="2256833" cy="3439307"/>
          </a:xfrm>
          <a:custGeom>
            <a:avLst/>
            <a:gdLst>
              <a:gd name="connsiteX0" fmla="*/ 0 w 2286000"/>
              <a:gd name="connsiteY0" fmla="*/ 0 h 1797050"/>
              <a:gd name="connsiteX1" fmla="*/ 2286000 w 2286000"/>
              <a:gd name="connsiteY1" fmla="*/ 0 h 1797050"/>
              <a:gd name="connsiteX2" fmla="*/ 2286000 w 2286000"/>
              <a:gd name="connsiteY2" fmla="*/ 1797050 h 1797050"/>
              <a:gd name="connsiteX3" fmla="*/ 0 w 2286000"/>
              <a:gd name="connsiteY3" fmla="*/ 1797050 h 1797050"/>
              <a:gd name="connsiteX4" fmla="*/ 0 w 2286000"/>
              <a:gd name="connsiteY4" fmla="*/ 0 h 1797050"/>
              <a:gd name="connsiteX0" fmla="*/ 190006 w 2286000"/>
              <a:gd name="connsiteY0" fmla="*/ 0 h 2200811"/>
              <a:gd name="connsiteX1" fmla="*/ 2286000 w 2286000"/>
              <a:gd name="connsiteY1" fmla="*/ 403761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286000"/>
              <a:gd name="connsiteY0" fmla="*/ 0 h 2200811"/>
              <a:gd name="connsiteX1" fmla="*/ 920337 w 2286000"/>
              <a:gd name="connsiteY1" fmla="*/ 154380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808515"/>
              <a:gd name="connsiteY0" fmla="*/ 0 h 2200811"/>
              <a:gd name="connsiteX1" fmla="*/ 920337 w 2808515"/>
              <a:gd name="connsiteY1" fmla="*/ 154380 h 2200811"/>
              <a:gd name="connsiteX2" fmla="*/ 2808515 w 2808515"/>
              <a:gd name="connsiteY2" fmla="*/ 1820800 h 2200811"/>
              <a:gd name="connsiteX3" fmla="*/ 0 w 2808515"/>
              <a:gd name="connsiteY3" fmla="*/ 2200811 h 2200811"/>
              <a:gd name="connsiteX4" fmla="*/ 190006 w 2808515"/>
              <a:gd name="connsiteY4" fmla="*/ 0 h 2200811"/>
              <a:gd name="connsiteX0" fmla="*/ 0 w 2618509"/>
              <a:gd name="connsiteY0" fmla="*/ 0 h 2723325"/>
              <a:gd name="connsiteX1" fmla="*/ 730331 w 2618509"/>
              <a:gd name="connsiteY1" fmla="*/ 154380 h 2723325"/>
              <a:gd name="connsiteX2" fmla="*/ 2618509 w 2618509"/>
              <a:gd name="connsiteY2" fmla="*/ 1820800 h 2723325"/>
              <a:gd name="connsiteX3" fmla="*/ 11874 w 2618509"/>
              <a:gd name="connsiteY3" fmla="*/ 2723325 h 2723325"/>
              <a:gd name="connsiteX4" fmla="*/ 0 w 2618509"/>
              <a:gd name="connsiteY4" fmla="*/ 0 h 2723325"/>
              <a:gd name="connsiteX0" fmla="*/ 0 w 2618509"/>
              <a:gd name="connsiteY0" fmla="*/ 0 h 2711450"/>
              <a:gd name="connsiteX1" fmla="*/ 730331 w 2618509"/>
              <a:gd name="connsiteY1" fmla="*/ 154380 h 2711450"/>
              <a:gd name="connsiteX2" fmla="*/ 2618509 w 2618509"/>
              <a:gd name="connsiteY2" fmla="*/ 1820800 h 2711450"/>
              <a:gd name="connsiteX3" fmla="*/ 11874 w 2618509"/>
              <a:gd name="connsiteY3" fmla="*/ 2711450 h 2711450"/>
              <a:gd name="connsiteX4" fmla="*/ 0 w 2618509"/>
              <a:gd name="connsiteY4" fmla="*/ 0 h 2711450"/>
              <a:gd name="connsiteX0" fmla="*/ 95004 w 2606635"/>
              <a:gd name="connsiteY0" fmla="*/ 237506 h 2557070"/>
              <a:gd name="connsiteX1" fmla="*/ 718457 w 2606635"/>
              <a:gd name="connsiteY1" fmla="*/ 0 h 2557070"/>
              <a:gd name="connsiteX2" fmla="*/ 2606635 w 2606635"/>
              <a:gd name="connsiteY2" fmla="*/ 1666420 h 2557070"/>
              <a:gd name="connsiteX3" fmla="*/ 0 w 2606635"/>
              <a:gd name="connsiteY3" fmla="*/ 2557070 h 2557070"/>
              <a:gd name="connsiteX4" fmla="*/ 95004 w 2606635"/>
              <a:gd name="connsiteY4" fmla="*/ 237506 h 2557070"/>
              <a:gd name="connsiteX0" fmla="*/ 0 w 2618509"/>
              <a:gd name="connsiteY0" fmla="*/ 0 h 2723325"/>
              <a:gd name="connsiteX1" fmla="*/ 730331 w 2618509"/>
              <a:gd name="connsiteY1" fmla="*/ 166255 h 2723325"/>
              <a:gd name="connsiteX2" fmla="*/ 2618509 w 2618509"/>
              <a:gd name="connsiteY2" fmla="*/ 1832675 h 2723325"/>
              <a:gd name="connsiteX3" fmla="*/ 11874 w 2618509"/>
              <a:gd name="connsiteY3" fmla="*/ 2723325 h 2723325"/>
              <a:gd name="connsiteX4" fmla="*/ 0 w 2618509"/>
              <a:gd name="connsiteY4" fmla="*/ 0 h 2723325"/>
              <a:gd name="connsiteX0" fmla="*/ 11876 w 2630385"/>
              <a:gd name="connsiteY0" fmla="*/ 0 h 2705512"/>
              <a:gd name="connsiteX1" fmla="*/ 742207 w 2630385"/>
              <a:gd name="connsiteY1" fmla="*/ 166255 h 2705512"/>
              <a:gd name="connsiteX2" fmla="*/ 2630385 w 2630385"/>
              <a:gd name="connsiteY2" fmla="*/ 1832675 h 2705512"/>
              <a:gd name="connsiteX3" fmla="*/ 0 w 2630385"/>
              <a:gd name="connsiteY3" fmla="*/ 2705512 h 2705512"/>
              <a:gd name="connsiteX4" fmla="*/ 11876 w 2630385"/>
              <a:gd name="connsiteY4" fmla="*/ 0 h 2705512"/>
              <a:gd name="connsiteX0" fmla="*/ 11876 w 2612572"/>
              <a:gd name="connsiteY0" fmla="*/ 0 h 2705512"/>
              <a:gd name="connsiteX1" fmla="*/ 742207 w 2612572"/>
              <a:gd name="connsiteY1" fmla="*/ 166255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510638 w 2612572"/>
              <a:gd name="connsiteY1" fmla="*/ 659081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742207 w 2612572"/>
              <a:gd name="connsiteY1" fmla="*/ 172192 h 2705512"/>
              <a:gd name="connsiteX2" fmla="*/ 2612572 w 2612572"/>
              <a:gd name="connsiteY2" fmla="*/ 1820799 h 2705512"/>
              <a:gd name="connsiteX3" fmla="*/ 0 w 2612572"/>
              <a:gd name="connsiteY3" fmla="*/ 2705512 h 2705512"/>
              <a:gd name="connsiteX4" fmla="*/ 11876 w 2612572"/>
              <a:gd name="connsiteY4" fmla="*/ 0 h 2705512"/>
              <a:gd name="connsiteX0" fmla="*/ 10 w 3737356"/>
              <a:gd name="connsiteY0" fmla="*/ 685058 h 2533320"/>
              <a:gd name="connsiteX1" fmla="*/ 1866991 w 3737356"/>
              <a:gd name="connsiteY1" fmla="*/ 0 h 2533320"/>
              <a:gd name="connsiteX2" fmla="*/ 3737356 w 3737356"/>
              <a:gd name="connsiteY2" fmla="*/ 1648607 h 2533320"/>
              <a:gd name="connsiteX3" fmla="*/ 1124784 w 3737356"/>
              <a:gd name="connsiteY3" fmla="*/ 2533320 h 2533320"/>
              <a:gd name="connsiteX4" fmla="*/ 10 w 3737356"/>
              <a:gd name="connsiteY4" fmla="*/ 685058 h 2533320"/>
              <a:gd name="connsiteX0" fmla="*/ 0 w 3737346"/>
              <a:gd name="connsiteY0" fmla="*/ 685058 h 2533320"/>
              <a:gd name="connsiteX1" fmla="*/ 1866981 w 3737346"/>
              <a:gd name="connsiteY1" fmla="*/ 0 h 2533320"/>
              <a:gd name="connsiteX2" fmla="*/ 3737346 w 3737346"/>
              <a:gd name="connsiteY2" fmla="*/ 1648607 h 2533320"/>
              <a:gd name="connsiteX3" fmla="*/ 1124774 w 3737346"/>
              <a:gd name="connsiteY3" fmla="*/ 2533320 h 2533320"/>
              <a:gd name="connsiteX4" fmla="*/ 0 w 3737346"/>
              <a:gd name="connsiteY4" fmla="*/ 685058 h 2533320"/>
              <a:gd name="connsiteX0" fmla="*/ 0 w 3737346"/>
              <a:gd name="connsiteY0" fmla="*/ 1224808 h 3073070"/>
              <a:gd name="connsiteX1" fmla="*/ 2254331 w 3737346"/>
              <a:gd name="connsiteY1" fmla="*/ 0 h 3073070"/>
              <a:gd name="connsiteX2" fmla="*/ 3737346 w 3737346"/>
              <a:gd name="connsiteY2" fmla="*/ 2188357 h 3073070"/>
              <a:gd name="connsiteX3" fmla="*/ 1124774 w 3737346"/>
              <a:gd name="connsiteY3" fmla="*/ 3073070 h 3073070"/>
              <a:gd name="connsiteX4" fmla="*/ 0 w 3737346"/>
              <a:gd name="connsiteY4" fmla="*/ 1224808 h 3073070"/>
              <a:gd name="connsiteX0" fmla="*/ 0 w 2254331"/>
              <a:gd name="connsiteY0" fmla="*/ 1224808 h 3439307"/>
              <a:gd name="connsiteX1" fmla="*/ 2254331 w 2254331"/>
              <a:gd name="connsiteY1" fmla="*/ 0 h 3439307"/>
              <a:gd name="connsiteX2" fmla="*/ 2251446 w 2254331"/>
              <a:gd name="connsiteY2" fmla="*/ 3439307 h 3439307"/>
              <a:gd name="connsiteX3" fmla="*/ 1124774 w 2254331"/>
              <a:gd name="connsiteY3" fmla="*/ 3073070 h 3439307"/>
              <a:gd name="connsiteX4" fmla="*/ 0 w 2254331"/>
              <a:gd name="connsiteY4" fmla="*/ 1224808 h 3439307"/>
              <a:gd name="connsiteX0" fmla="*/ 0 w 2254331"/>
              <a:gd name="connsiteY0" fmla="*/ 1224808 h 3439307"/>
              <a:gd name="connsiteX1" fmla="*/ 2254331 w 2254331"/>
              <a:gd name="connsiteY1" fmla="*/ 0 h 3439307"/>
              <a:gd name="connsiteX2" fmla="*/ 2251446 w 2254331"/>
              <a:gd name="connsiteY2" fmla="*/ 3439307 h 3439307"/>
              <a:gd name="connsiteX3" fmla="*/ 1423224 w 2254331"/>
              <a:gd name="connsiteY3" fmla="*/ 3060370 h 3439307"/>
              <a:gd name="connsiteX4" fmla="*/ 0 w 2254331"/>
              <a:gd name="connsiteY4" fmla="*/ 1224808 h 3439307"/>
              <a:gd name="connsiteX0" fmla="*/ 0 w 2267031"/>
              <a:gd name="connsiteY0" fmla="*/ 1224808 h 3439307"/>
              <a:gd name="connsiteX1" fmla="*/ 2267031 w 2267031"/>
              <a:gd name="connsiteY1" fmla="*/ 0 h 3439307"/>
              <a:gd name="connsiteX2" fmla="*/ 2264146 w 2267031"/>
              <a:gd name="connsiteY2" fmla="*/ 3439307 h 3439307"/>
              <a:gd name="connsiteX3" fmla="*/ 1435924 w 2267031"/>
              <a:gd name="connsiteY3" fmla="*/ 3060370 h 3439307"/>
              <a:gd name="connsiteX4" fmla="*/ 0 w 2267031"/>
              <a:gd name="connsiteY4" fmla="*/ 1224808 h 3439307"/>
              <a:gd name="connsiteX0" fmla="*/ 0 w 2001889"/>
              <a:gd name="connsiteY0" fmla="*/ 1262200 h 3439307"/>
              <a:gd name="connsiteX1" fmla="*/ 2001889 w 2001889"/>
              <a:gd name="connsiteY1" fmla="*/ 0 h 3439307"/>
              <a:gd name="connsiteX2" fmla="*/ 1999004 w 2001889"/>
              <a:gd name="connsiteY2" fmla="*/ 3439307 h 3439307"/>
              <a:gd name="connsiteX3" fmla="*/ 1170782 w 2001889"/>
              <a:gd name="connsiteY3" fmla="*/ 3060370 h 3439307"/>
              <a:gd name="connsiteX4" fmla="*/ 0 w 2001889"/>
              <a:gd name="connsiteY4" fmla="*/ 1262200 h 3439307"/>
              <a:gd name="connsiteX0" fmla="*/ 0 w 2256833"/>
              <a:gd name="connsiteY0" fmla="*/ 1214611 h 3439307"/>
              <a:gd name="connsiteX1" fmla="*/ 2256833 w 2256833"/>
              <a:gd name="connsiteY1" fmla="*/ 0 h 3439307"/>
              <a:gd name="connsiteX2" fmla="*/ 2253948 w 2256833"/>
              <a:gd name="connsiteY2" fmla="*/ 3439307 h 3439307"/>
              <a:gd name="connsiteX3" fmla="*/ 1425726 w 2256833"/>
              <a:gd name="connsiteY3" fmla="*/ 3060370 h 3439307"/>
              <a:gd name="connsiteX4" fmla="*/ 0 w 2256833"/>
              <a:gd name="connsiteY4" fmla="*/ 1214611 h 3439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833" h="3439307">
                <a:moveTo>
                  <a:pt x="0" y="1214611"/>
                </a:moveTo>
                <a:lnTo>
                  <a:pt x="2256833" y="0"/>
                </a:lnTo>
                <a:cubicBezTo>
                  <a:pt x="2255871" y="1146436"/>
                  <a:pt x="2254910" y="2292871"/>
                  <a:pt x="2253948" y="3439307"/>
                </a:cubicBezTo>
                <a:lnTo>
                  <a:pt x="1425726" y="3060370"/>
                </a:lnTo>
                <a:lnTo>
                  <a:pt x="0" y="1214611"/>
                </a:lnTo>
                <a:close/>
              </a:path>
            </a:pathLst>
          </a:custGeom>
        </p:spPr>
        <p:txBody>
          <a:bodyPr/>
          <a:lstStyle/>
          <a:p>
            <a:r>
              <a:rPr lang="pl-PL"/>
              <a:t>Kliknij ikonę, aby dodać obraz</a:t>
            </a:r>
            <a:endParaRPr lang="en-US"/>
          </a:p>
        </p:txBody>
      </p:sp>
      <p:sp>
        <p:nvSpPr>
          <p:cNvPr id="30" name="Picture Placeholder 13"/>
          <p:cNvSpPr>
            <a:spLocks noGrp="1"/>
          </p:cNvSpPr>
          <p:nvPr>
            <p:ph type="pic" sz="quarter" idx="18"/>
          </p:nvPr>
        </p:nvSpPr>
        <p:spPr>
          <a:xfrm>
            <a:off x="4568460" y="2204039"/>
            <a:ext cx="3722914" cy="2943018"/>
          </a:xfrm>
          <a:custGeom>
            <a:avLst/>
            <a:gdLst>
              <a:gd name="connsiteX0" fmla="*/ 0 w 2286000"/>
              <a:gd name="connsiteY0" fmla="*/ 0 h 1797050"/>
              <a:gd name="connsiteX1" fmla="*/ 2286000 w 2286000"/>
              <a:gd name="connsiteY1" fmla="*/ 0 h 1797050"/>
              <a:gd name="connsiteX2" fmla="*/ 2286000 w 2286000"/>
              <a:gd name="connsiteY2" fmla="*/ 1797050 h 1797050"/>
              <a:gd name="connsiteX3" fmla="*/ 0 w 2286000"/>
              <a:gd name="connsiteY3" fmla="*/ 1797050 h 1797050"/>
              <a:gd name="connsiteX4" fmla="*/ 0 w 2286000"/>
              <a:gd name="connsiteY4" fmla="*/ 0 h 1797050"/>
              <a:gd name="connsiteX0" fmla="*/ 190006 w 2286000"/>
              <a:gd name="connsiteY0" fmla="*/ 0 h 2200811"/>
              <a:gd name="connsiteX1" fmla="*/ 2286000 w 2286000"/>
              <a:gd name="connsiteY1" fmla="*/ 403761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286000"/>
              <a:gd name="connsiteY0" fmla="*/ 0 h 2200811"/>
              <a:gd name="connsiteX1" fmla="*/ 920337 w 2286000"/>
              <a:gd name="connsiteY1" fmla="*/ 154380 h 2200811"/>
              <a:gd name="connsiteX2" fmla="*/ 2286000 w 2286000"/>
              <a:gd name="connsiteY2" fmla="*/ 2200811 h 2200811"/>
              <a:gd name="connsiteX3" fmla="*/ 0 w 2286000"/>
              <a:gd name="connsiteY3" fmla="*/ 2200811 h 2200811"/>
              <a:gd name="connsiteX4" fmla="*/ 190006 w 2286000"/>
              <a:gd name="connsiteY4" fmla="*/ 0 h 2200811"/>
              <a:gd name="connsiteX0" fmla="*/ 190006 w 2808515"/>
              <a:gd name="connsiteY0" fmla="*/ 0 h 2200811"/>
              <a:gd name="connsiteX1" fmla="*/ 920337 w 2808515"/>
              <a:gd name="connsiteY1" fmla="*/ 154380 h 2200811"/>
              <a:gd name="connsiteX2" fmla="*/ 2808515 w 2808515"/>
              <a:gd name="connsiteY2" fmla="*/ 1820800 h 2200811"/>
              <a:gd name="connsiteX3" fmla="*/ 0 w 2808515"/>
              <a:gd name="connsiteY3" fmla="*/ 2200811 h 2200811"/>
              <a:gd name="connsiteX4" fmla="*/ 190006 w 2808515"/>
              <a:gd name="connsiteY4" fmla="*/ 0 h 2200811"/>
              <a:gd name="connsiteX0" fmla="*/ 0 w 2618509"/>
              <a:gd name="connsiteY0" fmla="*/ 0 h 2723325"/>
              <a:gd name="connsiteX1" fmla="*/ 730331 w 2618509"/>
              <a:gd name="connsiteY1" fmla="*/ 154380 h 2723325"/>
              <a:gd name="connsiteX2" fmla="*/ 2618509 w 2618509"/>
              <a:gd name="connsiteY2" fmla="*/ 1820800 h 2723325"/>
              <a:gd name="connsiteX3" fmla="*/ 11874 w 2618509"/>
              <a:gd name="connsiteY3" fmla="*/ 2723325 h 2723325"/>
              <a:gd name="connsiteX4" fmla="*/ 0 w 2618509"/>
              <a:gd name="connsiteY4" fmla="*/ 0 h 2723325"/>
              <a:gd name="connsiteX0" fmla="*/ 0 w 2618509"/>
              <a:gd name="connsiteY0" fmla="*/ 0 h 2711450"/>
              <a:gd name="connsiteX1" fmla="*/ 730331 w 2618509"/>
              <a:gd name="connsiteY1" fmla="*/ 154380 h 2711450"/>
              <a:gd name="connsiteX2" fmla="*/ 2618509 w 2618509"/>
              <a:gd name="connsiteY2" fmla="*/ 1820800 h 2711450"/>
              <a:gd name="connsiteX3" fmla="*/ 11874 w 2618509"/>
              <a:gd name="connsiteY3" fmla="*/ 2711450 h 2711450"/>
              <a:gd name="connsiteX4" fmla="*/ 0 w 2618509"/>
              <a:gd name="connsiteY4" fmla="*/ 0 h 2711450"/>
              <a:gd name="connsiteX0" fmla="*/ 95004 w 2606635"/>
              <a:gd name="connsiteY0" fmla="*/ 237506 h 2557070"/>
              <a:gd name="connsiteX1" fmla="*/ 718457 w 2606635"/>
              <a:gd name="connsiteY1" fmla="*/ 0 h 2557070"/>
              <a:gd name="connsiteX2" fmla="*/ 2606635 w 2606635"/>
              <a:gd name="connsiteY2" fmla="*/ 1666420 h 2557070"/>
              <a:gd name="connsiteX3" fmla="*/ 0 w 2606635"/>
              <a:gd name="connsiteY3" fmla="*/ 2557070 h 2557070"/>
              <a:gd name="connsiteX4" fmla="*/ 95004 w 2606635"/>
              <a:gd name="connsiteY4" fmla="*/ 237506 h 2557070"/>
              <a:gd name="connsiteX0" fmla="*/ 0 w 2618509"/>
              <a:gd name="connsiteY0" fmla="*/ 0 h 2723325"/>
              <a:gd name="connsiteX1" fmla="*/ 730331 w 2618509"/>
              <a:gd name="connsiteY1" fmla="*/ 166255 h 2723325"/>
              <a:gd name="connsiteX2" fmla="*/ 2618509 w 2618509"/>
              <a:gd name="connsiteY2" fmla="*/ 1832675 h 2723325"/>
              <a:gd name="connsiteX3" fmla="*/ 11874 w 2618509"/>
              <a:gd name="connsiteY3" fmla="*/ 2723325 h 2723325"/>
              <a:gd name="connsiteX4" fmla="*/ 0 w 2618509"/>
              <a:gd name="connsiteY4" fmla="*/ 0 h 2723325"/>
              <a:gd name="connsiteX0" fmla="*/ 11876 w 2630385"/>
              <a:gd name="connsiteY0" fmla="*/ 0 h 2705512"/>
              <a:gd name="connsiteX1" fmla="*/ 742207 w 2630385"/>
              <a:gd name="connsiteY1" fmla="*/ 166255 h 2705512"/>
              <a:gd name="connsiteX2" fmla="*/ 2630385 w 2630385"/>
              <a:gd name="connsiteY2" fmla="*/ 1832675 h 2705512"/>
              <a:gd name="connsiteX3" fmla="*/ 0 w 2630385"/>
              <a:gd name="connsiteY3" fmla="*/ 2705512 h 2705512"/>
              <a:gd name="connsiteX4" fmla="*/ 11876 w 2630385"/>
              <a:gd name="connsiteY4" fmla="*/ 0 h 2705512"/>
              <a:gd name="connsiteX0" fmla="*/ 11876 w 2612572"/>
              <a:gd name="connsiteY0" fmla="*/ 0 h 2705512"/>
              <a:gd name="connsiteX1" fmla="*/ 742207 w 2612572"/>
              <a:gd name="connsiteY1" fmla="*/ 166255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510638 w 2612572"/>
              <a:gd name="connsiteY1" fmla="*/ 659081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0 h 2705512"/>
              <a:gd name="connsiteX1" fmla="*/ 742207 w 2612572"/>
              <a:gd name="connsiteY1" fmla="*/ 172192 h 2705512"/>
              <a:gd name="connsiteX2" fmla="*/ 2612572 w 2612572"/>
              <a:gd name="connsiteY2" fmla="*/ 1820799 h 2705512"/>
              <a:gd name="connsiteX3" fmla="*/ 0 w 2612572"/>
              <a:gd name="connsiteY3" fmla="*/ 2705512 h 2705512"/>
              <a:gd name="connsiteX4" fmla="*/ 11876 w 2612572"/>
              <a:gd name="connsiteY4" fmla="*/ 0 h 2705512"/>
              <a:gd name="connsiteX0" fmla="*/ 11876 w 2612572"/>
              <a:gd name="connsiteY0" fmla="*/ 522515 h 3228027"/>
              <a:gd name="connsiteX1" fmla="*/ 1151905 w 2612572"/>
              <a:gd name="connsiteY1" fmla="*/ 0 h 3228027"/>
              <a:gd name="connsiteX2" fmla="*/ 2612572 w 2612572"/>
              <a:gd name="connsiteY2" fmla="*/ 2343314 h 3228027"/>
              <a:gd name="connsiteX3" fmla="*/ 0 w 2612572"/>
              <a:gd name="connsiteY3" fmla="*/ 3228027 h 3228027"/>
              <a:gd name="connsiteX4" fmla="*/ 11876 w 2612572"/>
              <a:gd name="connsiteY4" fmla="*/ 522515 h 3228027"/>
              <a:gd name="connsiteX0" fmla="*/ 11876 w 2559133"/>
              <a:gd name="connsiteY0" fmla="*/ 522515 h 3228027"/>
              <a:gd name="connsiteX1" fmla="*/ 1151905 w 2559133"/>
              <a:gd name="connsiteY1" fmla="*/ 0 h 3228027"/>
              <a:gd name="connsiteX2" fmla="*/ 2559133 w 2559133"/>
              <a:gd name="connsiteY2" fmla="*/ 1838613 h 3228027"/>
              <a:gd name="connsiteX3" fmla="*/ 0 w 2559133"/>
              <a:gd name="connsiteY3" fmla="*/ 3228027 h 3228027"/>
              <a:gd name="connsiteX4" fmla="*/ 11876 w 2559133"/>
              <a:gd name="connsiteY4" fmla="*/ 522515 h 3228027"/>
              <a:gd name="connsiteX0" fmla="*/ 10 w 3722924"/>
              <a:gd name="connsiteY0" fmla="*/ 2939144 h 3237935"/>
              <a:gd name="connsiteX1" fmla="*/ 2315696 w 3722924"/>
              <a:gd name="connsiteY1" fmla="*/ 0 h 3237935"/>
              <a:gd name="connsiteX2" fmla="*/ 3722924 w 3722924"/>
              <a:gd name="connsiteY2" fmla="*/ 1838613 h 3237935"/>
              <a:gd name="connsiteX3" fmla="*/ 1163791 w 3722924"/>
              <a:gd name="connsiteY3" fmla="*/ 3228027 h 3237935"/>
              <a:gd name="connsiteX4" fmla="*/ 10 w 3722924"/>
              <a:gd name="connsiteY4" fmla="*/ 2939144 h 3237935"/>
              <a:gd name="connsiteX0" fmla="*/ 5 w 3722919"/>
              <a:gd name="connsiteY0" fmla="*/ 2939144 h 3201308"/>
              <a:gd name="connsiteX1" fmla="*/ 2315691 w 3722919"/>
              <a:gd name="connsiteY1" fmla="*/ 0 h 3201308"/>
              <a:gd name="connsiteX2" fmla="*/ 3722919 w 3722919"/>
              <a:gd name="connsiteY2" fmla="*/ 1838613 h 3201308"/>
              <a:gd name="connsiteX3" fmla="*/ 2921335 w 3722919"/>
              <a:gd name="connsiteY3" fmla="*/ 2954894 h 3201308"/>
              <a:gd name="connsiteX4" fmla="*/ 5 w 3722919"/>
              <a:gd name="connsiteY4" fmla="*/ 2939144 h 3201308"/>
              <a:gd name="connsiteX0" fmla="*/ 0 w 3722914"/>
              <a:gd name="connsiteY0" fmla="*/ 2939144 h 2954894"/>
              <a:gd name="connsiteX1" fmla="*/ 2315686 w 3722914"/>
              <a:gd name="connsiteY1" fmla="*/ 0 h 2954894"/>
              <a:gd name="connsiteX2" fmla="*/ 3722914 w 3722914"/>
              <a:gd name="connsiteY2" fmla="*/ 1838613 h 2954894"/>
              <a:gd name="connsiteX3" fmla="*/ 2921330 w 3722914"/>
              <a:gd name="connsiteY3" fmla="*/ 2954894 h 2954894"/>
              <a:gd name="connsiteX4" fmla="*/ 0 w 3722914"/>
              <a:gd name="connsiteY4" fmla="*/ 2939144 h 2954894"/>
              <a:gd name="connsiteX0" fmla="*/ 0 w 3722914"/>
              <a:gd name="connsiteY0" fmla="*/ 2939144 h 2939144"/>
              <a:gd name="connsiteX1" fmla="*/ 2315686 w 3722914"/>
              <a:gd name="connsiteY1" fmla="*/ 0 h 2939144"/>
              <a:gd name="connsiteX2" fmla="*/ 3722914 w 3722914"/>
              <a:gd name="connsiteY2" fmla="*/ 1838613 h 2939144"/>
              <a:gd name="connsiteX3" fmla="*/ 2802577 w 3722914"/>
              <a:gd name="connsiteY3" fmla="*/ 2539257 h 2939144"/>
              <a:gd name="connsiteX4" fmla="*/ 0 w 3722914"/>
              <a:gd name="connsiteY4" fmla="*/ 2939144 h 2939144"/>
              <a:gd name="connsiteX0" fmla="*/ 0 w 3722914"/>
              <a:gd name="connsiteY0" fmla="*/ 2939144 h 2943018"/>
              <a:gd name="connsiteX1" fmla="*/ 2315686 w 3722914"/>
              <a:gd name="connsiteY1" fmla="*/ 0 h 2943018"/>
              <a:gd name="connsiteX2" fmla="*/ 3722914 w 3722914"/>
              <a:gd name="connsiteY2" fmla="*/ 1838613 h 2943018"/>
              <a:gd name="connsiteX3" fmla="*/ 2927268 w 3722914"/>
              <a:gd name="connsiteY3" fmla="*/ 2943018 h 2943018"/>
              <a:gd name="connsiteX4" fmla="*/ 0 w 3722914"/>
              <a:gd name="connsiteY4" fmla="*/ 2939144 h 294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2914" h="2943018">
                <a:moveTo>
                  <a:pt x="0" y="2939144"/>
                </a:moveTo>
                <a:lnTo>
                  <a:pt x="2315686" y="0"/>
                </a:lnTo>
                <a:lnTo>
                  <a:pt x="3722914" y="1838613"/>
                </a:lnTo>
                <a:lnTo>
                  <a:pt x="2927268" y="2943018"/>
                </a:lnTo>
                <a:lnTo>
                  <a:pt x="0" y="2939144"/>
                </a:lnTo>
                <a:close/>
              </a:path>
            </a:pathLst>
          </a:custGeom>
        </p:spPr>
        <p:txBody>
          <a:bodyPr/>
          <a:lstStyle/>
          <a:p>
            <a:r>
              <a:rPr lang="pl-PL"/>
              <a:t>Kliknij ikonę, aby dodać obraz</a:t>
            </a:r>
            <a:endParaRPr lang="en-US"/>
          </a:p>
        </p:txBody>
      </p:sp>
    </p:spTree>
    <p:extLst>
      <p:ext uri="{BB962C8B-B14F-4D97-AF65-F5344CB8AC3E}">
        <p14:creationId xmlns:p14="http://schemas.microsoft.com/office/powerpoint/2010/main" val="1366860531"/>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grpSp>
        <p:nvGrpSpPr>
          <p:cNvPr id="13" name="Group 12"/>
          <p:cNvGrpSpPr/>
          <p:nvPr/>
        </p:nvGrpSpPr>
        <p:grpSpPr>
          <a:xfrm>
            <a:off x="4800600" y="-95249"/>
            <a:ext cx="4667516" cy="5451167"/>
            <a:chOff x="4800600" y="-95250"/>
            <a:chExt cx="4667516" cy="5451167"/>
          </a:xfrm>
        </p:grpSpPr>
        <p:sp>
          <p:nvSpPr>
            <p:cNvPr id="15" name="Freeform 14"/>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4" name="Picture Placeholder 13"/>
          <p:cNvSpPr>
            <a:spLocks noGrp="1"/>
          </p:cNvSpPr>
          <p:nvPr>
            <p:ph type="pic" sz="quarter" idx="10"/>
          </p:nvPr>
        </p:nvSpPr>
        <p:spPr>
          <a:xfrm>
            <a:off x="0" y="1506517"/>
            <a:ext cx="3048000" cy="2031402"/>
          </a:xfrm>
        </p:spPr>
        <p:txBody>
          <a:bodyPr/>
          <a:lstStyle/>
          <a:p>
            <a:r>
              <a:rPr lang="pl-PL"/>
              <a:t>Kliknij ikonę, aby dodać obraz</a:t>
            </a:r>
            <a:endParaRPr lang="en-US"/>
          </a:p>
        </p:txBody>
      </p:sp>
      <p:sp>
        <p:nvSpPr>
          <p:cNvPr id="9" name="Picture Placeholder 13"/>
          <p:cNvSpPr>
            <a:spLocks noGrp="1"/>
          </p:cNvSpPr>
          <p:nvPr>
            <p:ph type="pic" sz="quarter" idx="11"/>
          </p:nvPr>
        </p:nvSpPr>
        <p:spPr>
          <a:xfrm>
            <a:off x="6096000" y="1506517"/>
            <a:ext cx="3048000" cy="2031402"/>
          </a:xfrm>
        </p:spPr>
        <p:txBody>
          <a:bodyPr/>
          <a:lstStyle/>
          <a:p>
            <a:r>
              <a:rPr lang="pl-PL"/>
              <a:t>Kliknij ikonę, aby dodać obraz</a:t>
            </a:r>
            <a:endParaRPr lang="en-US"/>
          </a:p>
        </p:txBody>
      </p:sp>
      <p:sp>
        <p:nvSpPr>
          <p:cNvPr id="10" name="Picture Placeholder 13"/>
          <p:cNvSpPr>
            <a:spLocks noGrp="1"/>
          </p:cNvSpPr>
          <p:nvPr>
            <p:ph type="pic" sz="quarter" idx="12"/>
          </p:nvPr>
        </p:nvSpPr>
        <p:spPr>
          <a:xfrm>
            <a:off x="3048000" y="1402785"/>
            <a:ext cx="3048000" cy="2232667"/>
          </a:xfrm>
        </p:spPr>
        <p:txBody>
          <a:bodyPr/>
          <a:lstStyle/>
          <a:p>
            <a:r>
              <a:rPr lang="pl-PL"/>
              <a:t>Kliknij ikonę, aby dodać obraz</a:t>
            </a:r>
            <a:endParaRPr lang="en-US"/>
          </a:p>
        </p:txBody>
      </p:sp>
      <p:sp>
        <p:nvSpPr>
          <p:cNvPr id="24"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5"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361608990"/>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grpSp>
        <p:nvGrpSpPr>
          <p:cNvPr id="28" name="Group 27"/>
          <p:cNvGrpSpPr/>
          <p:nvPr/>
        </p:nvGrpSpPr>
        <p:grpSpPr>
          <a:xfrm>
            <a:off x="4800600" y="-95249"/>
            <a:ext cx="4667516" cy="5451167"/>
            <a:chOff x="4800600" y="-95250"/>
            <a:chExt cx="4667516" cy="5451167"/>
          </a:xfrm>
        </p:grpSpPr>
        <p:sp>
          <p:nvSpPr>
            <p:cNvPr id="29" name="Freeform 28"/>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4" name="Picture Placeholder 13"/>
          <p:cNvSpPr>
            <a:spLocks noGrp="1"/>
          </p:cNvSpPr>
          <p:nvPr>
            <p:ph type="pic" sz="quarter" idx="10"/>
          </p:nvPr>
        </p:nvSpPr>
        <p:spPr>
          <a:xfrm>
            <a:off x="457200" y="1504953"/>
            <a:ext cx="3240088" cy="1601787"/>
          </a:xfrm>
        </p:spPr>
        <p:txBody>
          <a:bodyPr/>
          <a:lstStyle/>
          <a:p>
            <a:r>
              <a:rPr lang="pl-PL"/>
              <a:t>Kliknij ikonę, aby dodać obraz</a:t>
            </a:r>
            <a:endParaRPr lang="en-US" dirty="0"/>
          </a:p>
        </p:txBody>
      </p:sp>
      <p:sp>
        <p:nvSpPr>
          <p:cNvPr id="24" name="Picture Placeholder 13"/>
          <p:cNvSpPr>
            <a:spLocks noGrp="1"/>
          </p:cNvSpPr>
          <p:nvPr>
            <p:ph type="pic" sz="quarter" idx="11"/>
          </p:nvPr>
        </p:nvSpPr>
        <p:spPr>
          <a:xfrm>
            <a:off x="5484813" y="3149603"/>
            <a:ext cx="3240088" cy="1601787"/>
          </a:xfrm>
        </p:spPr>
        <p:txBody>
          <a:bodyPr/>
          <a:lstStyle/>
          <a:p>
            <a:r>
              <a:rPr lang="pl-PL"/>
              <a:t>Kliknij ikonę, aby dodać obraz</a:t>
            </a:r>
            <a:endParaRPr lang="en-US" dirty="0"/>
          </a:p>
        </p:txBody>
      </p:sp>
      <p:sp>
        <p:nvSpPr>
          <p:cNvPr id="25" name="Picture Placeholder 13"/>
          <p:cNvSpPr>
            <a:spLocks noGrp="1"/>
          </p:cNvSpPr>
          <p:nvPr>
            <p:ph type="pic" sz="quarter" idx="12"/>
          </p:nvPr>
        </p:nvSpPr>
        <p:spPr>
          <a:xfrm>
            <a:off x="7105653" y="1504952"/>
            <a:ext cx="1619251" cy="1601787"/>
          </a:xfrm>
        </p:spPr>
        <p:txBody>
          <a:bodyPr/>
          <a:lstStyle/>
          <a:p>
            <a:r>
              <a:rPr lang="pl-PL"/>
              <a:t>Kliknij ikonę, aby dodać obraz</a:t>
            </a:r>
            <a:endParaRPr lang="en-US" dirty="0"/>
          </a:p>
        </p:txBody>
      </p:sp>
      <p:sp>
        <p:nvSpPr>
          <p:cNvPr id="26" name="Picture Placeholder 13"/>
          <p:cNvSpPr>
            <a:spLocks noGrp="1"/>
          </p:cNvSpPr>
          <p:nvPr>
            <p:ph type="pic" sz="quarter" idx="13"/>
          </p:nvPr>
        </p:nvSpPr>
        <p:spPr>
          <a:xfrm>
            <a:off x="457203" y="3149603"/>
            <a:ext cx="1619251" cy="1601787"/>
          </a:xfrm>
        </p:spPr>
        <p:txBody>
          <a:bodyPr/>
          <a:lstStyle/>
          <a:p>
            <a:r>
              <a:rPr lang="pl-PL"/>
              <a:t>Kliknij ikonę, aby dodać obraz</a:t>
            </a:r>
            <a:endParaRPr lang="en-US" dirty="0"/>
          </a:p>
        </p:txBody>
      </p:sp>
      <p:sp>
        <p:nvSpPr>
          <p:cNvPr id="27" name="Picture Placeholder 13"/>
          <p:cNvSpPr>
            <a:spLocks noGrp="1"/>
          </p:cNvSpPr>
          <p:nvPr>
            <p:ph type="pic" sz="quarter" idx="14"/>
          </p:nvPr>
        </p:nvSpPr>
        <p:spPr>
          <a:xfrm>
            <a:off x="3740150" y="1504951"/>
            <a:ext cx="1701800" cy="3246438"/>
          </a:xfrm>
        </p:spPr>
        <p:txBody>
          <a:bodyPr/>
          <a:lstStyle/>
          <a:p>
            <a:r>
              <a:rPr lang="pl-PL"/>
              <a:t>Kliknij ikonę, aby dodać obraz</a:t>
            </a:r>
            <a:endParaRPr lang="en-US" dirty="0"/>
          </a:p>
        </p:txBody>
      </p:sp>
      <p:sp>
        <p:nvSpPr>
          <p:cNvPr id="21"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2"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314151971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out us 02">
    <p:spTree>
      <p:nvGrpSpPr>
        <p:cNvPr id="1" name=""/>
        <p:cNvGrpSpPr/>
        <p:nvPr/>
      </p:nvGrpSpPr>
      <p:grpSpPr>
        <a:xfrm>
          <a:off x="0" y="0"/>
          <a:ext cx="0" cy="0"/>
          <a:chOff x="0" y="0"/>
          <a:chExt cx="0" cy="0"/>
        </a:xfrm>
      </p:grpSpPr>
      <p:sp>
        <p:nvSpPr>
          <p:cNvPr id="17" name="Media Placeholder 2"/>
          <p:cNvSpPr>
            <a:spLocks noGrp="1"/>
          </p:cNvSpPr>
          <p:nvPr>
            <p:ph type="media" sz="quarter" idx="17" hasCustomPrompt="1"/>
          </p:nvPr>
        </p:nvSpPr>
        <p:spPr>
          <a:xfrm>
            <a:off x="1237487" y="-9143"/>
            <a:ext cx="5911165" cy="5178172"/>
          </a:xfrm>
          <a:custGeom>
            <a:avLst/>
            <a:gdLst>
              <a:gd name="connsiteX0" fmla="*/ 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0 w 4590288"/>
              <a:gd name="connsiteY4" fmla="*/ 0 h 2889504"/>
              <a:gd name="connsiteX0" fmla="*/ 672860 w 4590288"/>
              <a:gd name="connsiteY0" fmla="*/ 0 h 2889504"/>
              <a:gd name="connsiteX1" fmla="*/ 4590288 w 4590288"/>
              <a:gd name="connsiteY1" fmla="*/ 0 h 2889504"/>
              <a:gd name="connsiteX2" fmla="*/ 4590288 w 4590288"/>
              <a:gd name="connsiteY2" fmla="*/ 2889504 h 2889504"/>
              <a:gd name="connsiteX3" fmla="*/ 0 w 4590288"/>
              <a:gd name="connsiteY3" fmla="*/ 2889504 h 2889504"/>
              <a:gd name="connsiteX4" fmla="*/ 672860 w 4590288"/>
              <a:gd name="connsiteY4" fmla="*/ 0 h 2889504"/>
              <a:gd name="connsiteX0" fmla="*/ 629728 w 4547156"/>
              <a:gd name="connsiteY0" fmla="*/ 0 h 2889504"/>
              <a:gd name="connsiteX1" fmla="*/ 4547156 w 4547156"/>
              <a:gd name="connsiteY1" fmla="*/ 0 h 2889504"/>
              <a:gd name="connsiteX2" fmla="*/ 4547156 w 4547156"/>
              <a:gd name="connsiteY2" fmla="*/ 2889504 h 2889504"/>
              <a:gd name="connsiteX3" fmla="*/ 0 w 4547156"/>
              <a:gd name="connsiteY3" fmla="*/ 2889504 h 2889504"/>
              <a:gd name="connsiteX4" fmla="*/ 629728 w 4547156"/>
              <a:gd name="connsiteY4" fmla="*/ 0 h 2889504"/>
              <a:gd name="connsiteX0" fmla="*/ 603849 w 4521277"/>
              <a:gd name="connsiteY0" fmla="*/ 0 h 2889504"/>
              <a:gd name="connsiteX1" fmla="*/ 4521277 w 4521277"/>
              <a:gd name="connsiteY1" fmla="*/ 0 h 2889504"/>
              <a:gd name="connsiteX2" fmla="*/ 4521277 w 4521277"/>
              <a:gd name="connsiteY2" fmla="*/ 2889504 h 2889504"/>
              <a:gd name="connsiteX3" fmla="*/ 0 w 4521277"/>
              <a:gd name="connsiteY3" fmla="*/ 2889504 h 2889504"/>
              <a:gd name="connsiteX4" fmla="*/ 603849 w 4521277"/>
              <a:gd name="connsiteY4" fmla="*/ 0 h 2889504"/>
              <a:gd name="connsiteX0" fmla="*/ 0 w 4734292"/>
              <a:gd name="connsiteY0" fmla="*/ 0 h 3681079"/>
              <a:gd name="connsiteX1" fmla="*/ 4734292 w 4734292"/>
              <a:gd name="connsiteY1" fmla="*/ 791575 h 3681079"/>
              <a:gd name="connsiteX2" fmla="*/ 4734292 w 4734292"/>
              <a:gd name="connsiteY2" fmla="*/ 3681079 h 3681079"/>
              <a:gd name="connsiteX3" fmla="*/ 213015 w 4734292"/>
              <a:gd name="connsiteY3" fmla="*/ 3681079 h 3681079"/>
              <a:gd name="connsiteX4" fmla="*/ 0 w 4734292"/>
              <a:gd name="connsiteY4" fmla="*/ 0 h 3681079"/>
              <a:gd name="connsiteX0" fmla="*/ 1079337 w 5813629"/>
              <a:gd name="connsiteY0" fmla="*/ 0 h 3681079"/>
              <a:gd name="connsiteX1" fmla="*/ 5813629 w 5813629"/>
              <a:gd name="connsiteY1" fmla="*/ 791575 h 3681079"/>
              <a:gd name="connsiteX2" fmla="*/ 5813629 w 5813629"/>
              <a:gd name="connsiteY2" fmla="*/ 3681079 h 3681079"/>
              <a:gd name="connsiteX3" fmla="*/ 0 w 5813629"/>
              <a:gd name="connsiteY3" fmla="*/ 3462714 h 3681079"/>
              <a:gd name="connsiteX4" fmla="*/ 1079337 w 5813629"/>
              <a:gd name="connsiteY4" fmla="*/ 0 h 3681079"/>
              <a:gd name="connsiteX0" fmla="*/ 1079337 w 5813629"/>
              <a:gd name="connsiteY0" fmla="*/ 27296 h 3708375"/>
              <a:gd name="connsiteX1" fmla="*/ 4155517 w 5813629"/>
              <a:gd name="connsiteY1" fmla="*/ 0 h 3708375"/>
              <a:gd name="connsiteX2" fmla="*/ 5813629 w 5813629"/>
              <a:gd name="connsiteY2" fmla="*/ 3708375 h 3708375"/>
              <a:gd name="connsiteX3" fmla="*/ 0 w 5813629"/>
              <a:gd name="connsiteY3" fmla="*/ 3490010 h 3708375"/>
              <a:gd name="connsiteX4" fmla="*/ 1079337 w 5813629"/>
              <a:gd name="connsiteY4" fmla="*/ 27296 h 3708375"/>
              <a:gd name="connsiteX0" fmla="*/ 1079337 w 4155517"/>
              <a:gd name="connsiteY0" fmla="*/ 27296 h 3490010"/>
              <a:gd name="connsiteX1" fmla="*/ 4155517 w 4155517"/>
              <a:gd name="connsiteY1" fmla="*/ 0 h 3490010"/>
              <a:gd name="connsiteX2" fmla="*/ 3789757 w 4155517"/>
              <a:gd name="connsiteY2" fmla="*/ 2411830 h 3490010"/>
              <a:gd name="connsiteX3" fmla="*/ 0 w 4155517"/>
              <a:gd name="connsiteY3" fmla="*/ 3490010 h 3490010"/>
              <a:gd name="connsiteX4" fmla="*/ 1079337 w 4155517"/>
              <a:gd name="connsiteY4" fmla="*/ 27296 h 3490010"/>
              <a:gd name="connsiteX0" fmla="*/ 1079337 w 4691965"/>
              <a:gd name="connsiteY0" fmla="*/ 27296 h 3490010"/>
              <a:gd name="connsiteX1" fmla="*/ 4155517 w 4691965"/>
              <a:gd name="connsiteY1" fmla="*/ 0 h 3490010"/>
              <a:gd name="connsiteX2" fmla="*/ 4691965 w 4691965"/>
              <a:gd name="connsiteY2" fmla="*/ 3066927 h 3490010"/>
              <a:gd name="connsiteX3" fmla="*/ 0 w 4691965"/>
              <a:gd name="connsiteY3" fmla="*/ 3490010 h 3490010"/>
              <a:gd name="connsiteX4" fmla="*/ 1079337 w 4691965"/>
              <a:gd name="connsiteY4" fmla="*/ 27296 h 3490010"/>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3490010 h 5796496"/>
              <a:gd name="connsiteX4" fmla="*/ 1079337 w 5167453"/>
              <a:gd name="connsiteY4" fmla="*/ 27296 h 5796496"/>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3490010 h 5796496"/>
              <a:gd name="connsiteX4" fmla="*/ 1079337 w 5167453"/>
              <a:gd name="connsiteY4" fmla="*/ 27296 h 5796496"/>
              <a:gd name="connsiteX0" fmla="*/ 1079337 w 5167453"/>
              <a:gd name="connsiteY0" fmla="*/ 27296 h 5796496"/>
              <a:gd name="connsiteX1" fmla="*/ 4155517 w 5167453"/>
              <a:gd name="connsiteY1" fmla="*/ 0 h 5796496"/>
              <a:gd name="connsiteX2" fmla="*/ 5167453 w 5167453"/>
              <a:gd name="connsiteY2" fmla="*/ 5796496 h 5796496"/>
              <a:gd name="connsiteX3" fmla="*/ 0 w 5167453"/>
              <a:gd name="connsiteY3" fmla="*/ 5482596 h 5796496"/>
              <a:gd name="connsiteX4" fmla="*/ 1079337 w 5167453"/>
              <a:gd name="connsiteY4" fmla="*/ 27296 h 5796496"/>
              <a:gd name="connsiteX0" fmla="*/ 1823049 w 5911165"/>
              <a:gd name="connsiteY0" fmla="*/ 27296 h 5796497"/>
              <a:gd name="connsiteX1" fmla="*/ 4899229 w 5911165"/>
              <a:gd name="connsiteY1" fmla="*/ 0 h 5796497"/>
              <a:gd name="connsiteX2" fmla="*/ 5911165 w 5911165"/>
              <a:gd name="connsiteY2" fmla="*/ 5796496 h 5796497"/>
              <a:gd name="connsiteX3" fmla="*/ 0 w 5911165"/>
              <a:gd name="connsiteY3" fmla="*/ 5796497 h 5796497"/>
              <a:gd name="connsiteX4" fmla="*/ 1823049 w 5911165"/>
              <a:gd name="connsiteY4" fmla="*/ 27296 h 5796497"/>
              <a:gd name="connsiteX0" fmla="*/ 1823049 w 5911165"/>
              <a:gd name="connsiteY0" fmla="*/ 0 h 5796497"/>
              <a:gd name="connsiteX1" fmla="*/ 4899229 w 5911165"/>
              <a:gd name="connsiteY1" fmla="*/ 0 h 5796497"/>
              <a:gd name="connsiteX2" fmla="*/ 5911165 w 5911165"/>
              <a:gd name="connsiteY2" fmla="*/ 5796496 h 5796497"/>
              <a:gd name="connsiteX3" fmla="*/ 0 w 5911165"/>
              <a:gd name="connsiteY3" fmla="*/ 5796497 h 5796497"/>
              <a:gd name="connsiteX4" fmla="*/ 1823049 w 5911165"/>
              <a:gd name="connsiteY4" fmla="*/ 0 h 5796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165" h="5796497">
                <a:moveTo>
                  <a:pt x="1823049" y="0"/>
                </a:moveTo>
                <a:lnTo>
                  <a:pt x="4899229" y="0"/>
                </a:lnTo>
                <a:lnTo>
                  <a:pt x="5911165" y="5796496"/>
                </a:lnTo>
                <a:lnTo>
                  <a:pt x="0" y="5796497"/>
                </a:lnTo>
                <a:lnTo>
                  <a:pt x="1823049" y="0"/>
                </a:lnTo>
                <a:close/>
              </a:path>
            </a:pathLst>
          </a:custGeom>
          <a:solidFill>
            <a:schemeClr val="bg1">
              <a:lumMod val="65000"/>
            </a:schemeClr>
          </a:solidFill>
        </p:spPr>
        <p:txBody>
          <a:bodyPr/>
          <a:lstStyle>
            <a:lvl1pPr marL="2006600" indent="-177800" algn="r">
              <a:tabLst>
                <a:tab pos="2006600" algn="l"/>
              </a:tabLst>
              <a:defRPr sz="1200" baseline="0"/>
            </a:lvl1pPr>
          </a:lstStyle>
          <a:p>
            <a:r>
              <a:rPr lang="en-US" dirty="0"/>
              <a:t>Media</a:t>
            </a:r>
          </a:p>
        </p:txBody>
      </p:sp>
      <p:sp>
        <p:nvSpPr>
          <p:cNvPr id="1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4" name="Picture Placeholder 4"/>
          <p:cNvSpPr>
            <a:spLocks noGrp="1"/>
          </p:cNvSpPr>
          <p:nvPr>
            <p:ph type="pic" sz="quarter" idx="16"/>
          </p:nvPr>
        </p:nvSpPr>
        <p:spPr>
          <a:xfrm>
            <a:off x="6871512" y="2944496"/>
            <a:ext cx="2281117" cy="2212848"/>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517886"/>
              <a:gd name="connsiteY0" fmla="*/ 265690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65690 h 3485858"/>
              <a:gd name="connsiteX0" fmla="*/ 0 w 2517886"/>
              <a:gd name="connsiteY0" fmla="*/ 208756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08756 h 3485858"/>
              <a:gd name="connsiteX0" fmla="*/ 0 w 2517886"/>
              <a:gd name="connsiteY0" fmla="*/ 208756 h 3356463"/>
              <a:gd name="connsiteX1" fmla="*/ 2517886 w 2517886"/>
              <a:gd name="connsiteY1" fmla="*/ 0 h 3356463"/>
              <a:gd name="connsiteX2" fmla="*/ 1696648 w 2517886"/>
              <a:gd name="connsiteY2" fmla="*/ 3356463 h 3356463"/>
              <a:gd name="connsiteX3" fmla="*/ 0 w 2517886"/>
              <a:gd name="connsiteY3" fmla="*/ 2631852 h 3356463"/>
              <a:gd name="connsiteX4" fmla="*/ 0 w 2517886"/>
              <a:gd name="connsiteY4" fmla="*/ 208756 h 3356463"/>
              <a:gd name="connsiteX0" fmla="*/ 0 w 2517886"/>
              <a:gd name="connsiteY0" fmla="*/ 208756 h 2692237"/>
              <a:gd name="connsiteX1" fmla="*/ 2517886 w 2517886"/>
              <a:gd name="connsiteY1" fmla="*/ 0 h 2692237"/>
              <a:gd name="connsiteX2" fmla="*/ 1544825 w 2517886"/>
              <a:gd name="connsiteY2" fmla="*/ 2692237 h 2692237"/>
              <a:gd name="connsiteX3" fmla="*/ 0 w 2517886"/>
              <a:gd name="connsiteY3" fmla="*/ 2631852 h 2692237"/>
              <a:gd name="connsiteX4" fmla="*/ 0 w 2517886"/>
              <a:gd name="connsiteY4" fmla="*/ 208756 h 2692237"/>
              <a:gd name="connsiteX0" fmla="*/ 18977 w 2536863"/>
              <a:gd name="connsiteY0" fmla="*/ 208756 h 2692237"/>
              <a:gd name="connsiteX1" fmla="*/ 2536863 w 2536863"/>
              <a:gd name="connsiteY1" fmla="*/ 0 h 2692237"/>
              <a:gd name="connsiteX2" fmla="*/ 1563802 w 2536863"/>
              <a:gd name="connsiteY2" fmla="*/ 2692237 h 2692237"/>
              <a:gd name="connsiteX3" fmla="*/ 0 w 2536863"/>
              <a:gd name="connsiteY3" fmla="*/ 2688785 h 2692237"/>
              <a:gd name="connsiteX4" fmla="*/ 18977 w 2536863"/>
              <a:gd name="connsiteY4" fmla="*/ 208756 h 2692237"/>
              <a:gd name="connsiteX0" fmla="*/ 0 w 2992333"/>
              <a:gd name="connsiteY0" fmla="*/ 189777 h 2692237"/>
              <a:gd name="connsiteX1" fmla="*/ 2992333 w 2992333"/>
              <a:gd name="connsiteY1" fmla="*/ 0 h 2692237"/>
              <a:gd name="connsiteX2" fmla="*/ 2019272 w 2992333"/>
              <a:gd name="connsiteY2" fmla="*/ 2692237 h 2692237"/>
              <a:gd name="connsiteX3" fmla="*/ 455470 w 2992333"/>
              <a:gd name="connsiteY3" fmla="*/ 2688785 h 2692237"/>
              <a:gd name="connsiteX4" fmla="*/ 0 w 2992333"/>
              <a:gd name="connsiteY4" fmla="*/ 189777 h 2692237"/>
              <a:gd name="connsiteX0" fmla="*/ 0 w 3006123"/>
              <a:gd name="connsiteY0" fmla="*/ 189777 h 3546243"/>
              <a:gd name="connsiteX1" fmla="*/ 2992333 w 3006123"/>
              <a:gd name="connsiteY1" fmla="*/ 0 h 3546243"/>
              <a:gd name="connsiteX2" fmla="*/ 3006123 w 3006123"/>
              <a:gd name="connsiteY2" fmla="*/ 3546243 h 3546243"/>
              <a:gd name="connsiteX3" fmla="*/ 455470 w 3006123"/>
              <a:gd name="connsiteY3" fmla="*/ 2688785 h 3546243"/>
              <a:gd name="connsiteX4" fmla="*/ 0 w 3006123"/>
              <a:gd name="connsiteY4" fmla="*/ 189777 h 3546243"/>
              <a:gd name="connsiteX0" fmla="*/ 0 w 3006123"/>
              <a:gd name="connsiteY0" fmla="*/ 189777 h 3546243"/>
              <a:gd name="connsiteX1" fmla="*/ 2992333 w 3006123"/>
              <a:gd name="connsiteY1" fmla="*/ 0 h 3546243"/>
              <a:gd name="connsiteX2" fmla="*/ 3006123 w 3006123"/>
              <a:gd name="connsiteY2" fmla="*/ 3546243 h 3546243"/>
              <a:gd name="connsiteX3" fmla="*/ 645248 w 3006123"/>
              <a:gd name="connsiteY3" fmla="*/ 3542791 h 3546243"/>
              <a:gd name="connsiteX4" fmla="*/ 0 w 3006123"/>
              <a:gd name="connsiteY4" fmla="*/ 189777 h 3546243"/>
              <a:gd name="connsiteX0" fmla="*/ 0 w 3645441"/>
              <a:gd name="connsiteY0" fmla="*/ 250834 h 3546243"/>
              <a:gd name="connsiteX1" fmla="*/ 3631651 w 3645441"/>
              <a:gd name="connsiteY1" fmla="*/ 0 h 3546243"/>
              <a:gd name="connsiteX2" fmla="*/ 3645441 w 3645441"/>
              <a:gd name="connsiteY2" fmla="*/ 3546243 h 3546243"/>
              <a:gd name="connsiteX3" fmla="*/ 1284566 w 3645441"/>
              <a:gd name="connsiteY3" fmla="*/ 3542791 h 3546243"/>
              <a:gd name="connsiteX4" fmla="*/ 0 w 3645441"/>
              <a:gd name="connsiteY4" fmla="*/ 250834 h 3546243"/>
              <a:gd name="connsiteX0" fmla="*/ 0 w 3645441"/>
              <a:gd name="connsiteY0" fmla="*/ 250834 h 3546243"/>
              <a:gd name="connsiteX1" fmla="*/ 3631651 w 3645441"/>
              <a:gd name="connsiteY1" fmla="*/ 0 h 3546243"/>
              <a:gd name="connsiteX2" fmla="*/ 3645441 w 3645441"/>
              <a:gd name="connsiteY2" fmla="*/ 3546243 h 3546243"/>
              <a:gd name="connsiteX3" fmla="*/ 675692 w 3645441"/>
              <a:gd name="connsiteY3" fmla="*/ 3542791 h 3546243"/>
              <a:gd name="connsiteX4" fmla="*/ 0 w 3645441"/>
              <a:gd name="connsiteY4" fmla="*/ 250834 h 3546243"/>
              <a:gd name="connsiteX0" fmla="*/ 0 w 3645441"/>
              <a:gd name="connsiteY0" fmla="*/ 250834 h 3546243"/>
              <a:gd name="connsiteX1" fmla="*/ 3631651 w 3645441"/>
              <a:gd name="connsiteY1" fmla="*/ 0 h 3546243"/>
              <a:gd name="connsiteX2" fmla="*/ 3645441 w 3645441"/>
              <a:gd name="connsiteY2" fmla="*/ 3546243 h 3546243"/>
              <a:gd name="connsiteX3" fmla="*/ 675692 w 3645441"/>
              <a:gd name="connsiteY3" fmla="*/ 3542791 h 3546243"/>
              <a:gd name="connsiteX4" fmla="*/ 0 w 3645441"/>
              <a:gd name="connsiteY4" fmla="*/ 250834 h 3546243"/>
              <a:gd name="connsiteX0" fmla="*/ 0 w 3645441"/>
              <a:gd name="connsiteY0" fmla="*/ 250834 h 3556615"/>
              <a:gd name="connsiteX1" fmla="*/ 3631651 w 3645441"/>
              <a:gd name="connsiteY1" fmla="*/ 0 h 3556615"/>
              <a:gd name="connsiteX2" fmla="*/ 3645441 w 3645441"/>
              <a:gd name="connsiteY2" fmla="*/ 3546243 h 3556615"/>
              <a:gd name="connsiteX3" fmla="*/ 675692 w 3645441"/>
              <a:gd name="connsiteY3" fmla="*/ 3556615 h 3556615"/>
              <a:gd name="connsiteX4" fmla="*/ 0 w 3645441"/>
              <a:gd name="connsiteY4" fmla="*/ 250834 h 3556615"/>
              <a:gd name="connsiteX0" fmla="*/ 0 w 3645441"/>
              <a:gd name="connsiteY0" fmla="*/ 250834 h 3570440"/>
              <a:gd name="connsiteX1" fmla="*/ 3631651 w 3645441"/>
              <a:gd name="connsiteY1" fmla="*/ 0 h 3570440"/>
              <a:gd name="connsiteX2" fmla="*/ 3645441 w 3645441"/>
              <a:gd name="connsiteY2" fmla="*/ 3546243 h 3570440"/>
              <a:gd name="connsiteX3" fmla="*/ 675692 w 3645441"/>
              <a:gd name="connsiteY3" fmla="*/ 3570440 h 3570440"/>
              <a:gd name="connsiteX4" fmla="*/ 0 w 3645441"/>
              <a:gd name="connsiteY4" fmla="*/ 250834 h 3570440"/>
              <a:gd name="connsiteX0" fmla="*/ 0 w 3645441"/>
              <a:gd name="connsiteY0" fmla="*/ 250834 h 3570440"/>
              <a:gd name="connsiteX1" fmla="*/ 3631651 w 3645441"/>
              <a:gd name="connsiteY1" fmla="*/ 0 h 3570440"/>
              <a:gd name="connsiteX2" fmla="*/ 3645441 w 3645441"/>
              <a:gd name="connsiteY2" fmla="*/ 3546243 h 3570440"/>
              <a:gd name="connsiteX3" fmla="*/ 675692 w 3645441"/>
              <a:gd name="connsiteY3" fmla="*/ 3570440 h 3570440"/>
              <a:gd name="connsiteX4" fmla="*/ 0 w 3645441"/>
              <a:gd name="connsiteY4" fmla="*/ 250834 h 3570440"/>
              <a:gd name="connsiteX0" fmla="*/ 0 w 3645441"/>
              <a:gd name="connsiteY0" fmla="*/ 250834 h 3546243"/>
              <a:gd name="connsiteX1" fmla="*/ 3631651 w 3645441"/>
              <a:gd name="connsiteY1" fmla="*/ 0 h 3546243"/>
              <a:gd name="connsiteX2" fmla="*/ 3645441 w 3645441"/>
              <a:gd name="connsiteY2" fmla="*/ 3546243 h 3546243"/>
              <a:gd name="connsiteX3" fmla="*/ 661907 w 3645441"/>
              <a:gd name="connsiteY3" fmla="*/ 3528967 h 3546243"/>
              <a:gd name="connsiteX4" fmla="*/ 0 w 3645441"/>
              <a:gd name="connsiteY4" fmla="*/ 250834 h 3546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5441" h="3546243">
                <a:moveTo>
                  <a:pt x="0" y="250834"/>
                </a:moveTo>
                <a:lnTo>
                  <a:pt x="3631651" y="0"/>
                </a:lnTo>
                <a:cubicBezTo>
                  <a:pt x="3636248" y="1182081"/>
                  <a:pt x="3640844" y="2364162"/>
                  <a:pt x="3645441" y="3546243"/>
                </a:cubicBezTo>
                <a:lnTo>
                  <a:pt x="661907" y="3528967"/>
                </a:lnTo>
                <a:lnTo>
                  <a:pt x="0" y="250834"/>
                </a:lnTo>
                <a:close/>
              </a:path>
            </a:pathLst>
          </a:custGeom>
          <a:solidFill>
            <a:srgbClr val="FFD1D1"/>
          </a:solidFill>
        </p:spPr>
        <p:txBody>
          <a:bodyPr anchor="b"/>
          <a:lstStyle>
            <a:lvl1pPr marL="171450" indent="-171450" algn="r">
              <a:buFont typeface="Arial" panose="020B0604020202020204" pitchFamily="34" charset="0"/>
              <a:buChar char="•"/>
              <a:defRPr sz="1200"/>
            </a:lvl1pPr>
          </a:lstStyle>
          <a:p>
            <a:endParaRPr lang="en-US" dirty="0"/>
          </a:p>
          <a:p>
            <a:endParaRPr lang="en-US" dirty="0"/>
          </a:p>
          <a:p>
            <a:endParaRPr lang="en-US" dirty="0"/>
          </a:p>
          <a:p>
            <a:r>
              <a:rPr lang="en-US" dirty="0"/>
              <a:t>Add Picture</a:t>
            </a:r>
          </a:p>
        </p:txBody>
      </p:sp>
      <p:sp>
        <p:nvSpPr>
          <p:cNvPr id="4" name="Parallelogram 3"/>
          <p:cNvSpPr/>
          <p:nvPr userDrawn="1"/>
        </p:nvSpPr>
        <p:spPr>
          <a:xfrm rot="20940000" flipH="1">
            <a:off x="6620198" y="-85604"/>
            <a:ext cx="159338" cy="5310167"/>
          </a:xfrm>
          <a:custGeom>
            <a:avLst/>
            <a:gdLst>
              <a:gd name="connsiteX0" fmla="*/ 0 w 1092435"/>
              <a:gd name="connsiteY0" fmla="*/ 5862879 h 5862879"/>
              <a:gd name="connsiteX1" fmla="*/ 273109 w 1092435"/>
              <a:gd name="connsiteY1" fmla="*/ 0 h 5862879"/>
              <a:gd name="connsiteX2" fmla="*/ 1092435 w 1092435"/>
              <a:gd name="connsiteY2" fmla="*/ 0 h 5862879"/>
              <a:gd name="connsiteX3" fmla="*/ 819326 w 1092435"/>
              <a:gd name="connsiteY3" fmla="*/ 5862879 h 5862879"/>
              <a:gd name="connsiteX4" fmla="*/ 0 w 1092435"/>
              <a:gd name="connsiteY4" fmla="*/ 5862879 h 5862879"/>
              <a:gd name="connsiteX0" fmla="*/ 0 w 1092435"/>
              <a:gd name="connsiteY0" fmla="*/ 5862879 h 5862879"/>
              <a:gd name="connsiteX1" fmla="*/ 273109 w 1092435"/>
              <a:gd name="connsiteY1" fmla="*/ 0 h 5862879"/>
              <a:gd name="connsiteX2" fmla="*/ 1092435 w 1092435"/>
              <a:gd name="connsiteY2" fmla="*/ 0 h 5862879"/>
              <a:gd name="connsiteX3" fmla="*/ 832603 w 1092435"/>
              <a:gd name="connsiteY3" fmla="*/ 5581681 h 5862879"/>
              <a:gd name="connsiteX4" fmla="*/ 0 w 1092435"/>
              <a:gd name="connsiteY4" fmla="*/ 5862879 h 5862879"/>
              <a:gd name="connsiteX0" fmla="*/ 0 w 1095599"/>
              <a:gd name="connsiteY0" fmla="*/ 5691464 h 5691464"/>
              <a:gd name="connsiteX1" fmla="*/ 276273 w 1095599"/>
              <a:gd name="connsiteY1" fmla="*/ 0 h 5691464"/>
              <a:gd name="connsiteX2" fmla="*/ 1095599 w 1095599"/>
              <a:gd name="connsiteY2" fmla="*/ 0 h 5691464"/>
              <a:gd name="connsiteX3" fmla="*/ 835767 w 1095599"/>
              <a:gd name="connsiteY3" fmla="*/ 5581681 h 5691464"/>
              <a:gd name="connsiteX4" fmla="*/ 0 w 1095599"/>
              <a:gd name="connsiteY4" fmla="*/ 5691464 h 5691464"/>
              <a:gd name="connsiteX0" fmla="*/ 0 w 1095599"/>
              <a:gd name="connsiteY0" fmla="*/ 5691464 h 5691464"/>
              <a:gd name="connsiteX1" fmla="*/ 276273 w 1095599"/>
              <a:gd name="connsiteY1" fmla="*/ 0 h 5691464"/>
              <a:gd name="connsiteX2" fmla="*/ 1095599 w 1095599"/>
              <a:gd name="connsiteY2" fmla="*/ 0 h 5691464"/>
              <a:gd name="connsiteX3" fmla="*/ 834254 w 1095599"/>
              <a:gd name="connsiteY3" fmla="*/ 5571156 h 5691464"/>
              <a:gd name="connsiteX4" fmla="*/ 0 w 1095599"/>
              <a:gd name="connsiteY4" fmla="*/ 5691464 h 5691464"/>
              <a:gd name="connsiteX0" fmla="*/ 0 w 1095599"/>
              <a:gd name="connsiteY0" fmla="*/ 5691464 h 5691464"/>
              <a:gd name="connsiteX1" fmla="*/ 263133 w 1095599"/>
              <a:gd name="connsiteY1" fmla="*/ 431566 h 5691464"/>
              <a:gd name="connsiteX2" fmla="*/ 1095599 w 1095599"/>
              <a:gd name="connsiteY2" fmla="*/ 0 h 5691464"/>
              <a:gd name="connsiteX3" fmla="*/ 834254 w 1095599"/>
              <a:gd name="connsiteY3" fmla="*/ 5571156 h 5691464"/>
              <a:gd name="connsiteX4" fmla="*/ 0 w 1095599"/>
              <a:gd name="connsiteY4" fmla="*/ 5691464 h 5691464"/>
              <a:gd name="connsiteX0" fmla="*/ 0 w 1085350"/>
              <a:gd name="connsiteY0" fmla="*/ 5389218 h 5389218"/>
              <a:gd name="connsiteX1" fmla="*/ 263133 w 1085350"/>
              <a:gd name="connsiteY1" fmla="*/ 129320 h 5389218"/>
              <a:gd name="connsiteX2" fmla="*/ 1085350 w 1085350"/>
              <a:gd name="connsiteY2" fmla="*/ 0 h 5389218"/>
              <a:gd name="connsiteX3" fmla="*/ 834254 w 1085350"/>
              <a:gd name="connsiteY3" fmla="*/ 5268910 h 5389218"/>
              <a:gd name="connsiteX4" fmla="*/ 0 w 1085350"/>
              <a:gd name="connsiteY4" fmla="*/ 5389218 h 5389218"/>
              <a:gd name="connsiteX0" fmla="*/ 0 w 1067328"/>
              <a:gd name="connsiteY0" fmla="*/ 5365143 h 5365143"/>
              <a:gd name="connsiteX1" fmla="*/ 263133 w 1067328"/>
              <a:gd name="connsiteY1" fmla="*/ 105245 h 5365143"/>
              <a:gd name="connsiteX2" fmla="*/ 1067328 w 1067328"/>
              <a:gd name="connsiteY2" fmla="*/ 0 h 5365143"/>
              <a:gd name="connsiteX3" fmla="*/ 834254 w 1067328"/>
              <a:gd name="connsiteY3" fmla="*/ 5244835 h 5365143"/>
              <a:gd name="connsiteX4" fmla="*/ 0 w 1067328"/>
              <a:gd name="connsiteY4" fmla="*/ 5365143 h 5365143"/>
              <a:gd name="connsiteX0" fmla="*/ 0 w 1052263"/>
              <a:gd name="connsiteY0" fmla="*/ 5395203 h 5395203"/>
              <a:gd name="connsiteX1" fmla="*/ 263133 w 1052263"/>
              <a:gd name="connsiteY1" fmla="*/ 135305 h 5395203"/>
              <a:gd name="connsiteX2" fmla="*/ 1052263 w 1052263"/>
              <a:gd name="connsiteY2" fmla="*/ 0 h 5395203"/>
              <a:gd name="connsiteX3" fmla="*/ 834254 w 1052263"/>
              <a:gd name="connsiteY3" fmla="*/ 5274895 h 5395203"/>
              <a:gd name="connsiteX4" fmla="*/ 0 w 1052263"/>
              <a:gd name="connsiteY4" fmla="*/ 5395203 h 5395203"/>
              <a:gd name="connsiteX0" fmla="*/ 0 w 1055290"/>
              <a:gd name="connsiteY0" fmla="*/ 5374155 h 5374155"/>
              <a:gd name="connsiteX1" fmla="*/ 263133 w 1055290"/>
              <a:gd name="connsiteY1" fmla="*/ 114257 h 5374155"/>
              <a:gd name="connsiteX2" fmla="*/ 1055290 w 1055290"/>
              <a:gd name="connsiteY2" fmla="*/ 0 h 5374155"/>
              <a:gd name="connsiteX3" fmla="*/ 834254 w 1055290"/>
              <a:gd name="connsiteY3" fmla="*/ 5253847 h 5374155"/>
              <a:gd name="connsiteX4" fmla="*/ 0 w 1055290"/>
              <a:gd name="connsiteY4" fmla="*/ 5374155 h 5374155"/>
              <a:gd name="connsiteX0" fmla="*/ 0 w 1026797"/>
              <a:gd name="connsiteY0" fmla="*/ 5259898 h 5259898"/>
              <a:gd name="connsiteX1" fmla="*/ 263133 w 1026797"/>
              <a:gd name="connsiteY1" fmla="*/ 0 h 5259898"/>
              <a:gd name="connsiteX2" fmla="*/ 1026799 w 1026797"/>
              <a:gd name="connsiteY2" fmla="*/ 293263 h 5259898"/>
              <a:gd name="connsiteX3" fmla="*/ 834254 w 1026797"/>
              <a:gd name="connsiteY3" fmla="*/ 5139590 h 5259898"/>
              <a:gd name="connsiteX4" fmla="*/ 0 w 1026797"/>
              <a:gd name="connsiteY4" fmla="*/ 5259898 h 5259898"/>
              <a:gd name="connsiteX0" fmla="*/ 0 w 1026797"/>
              <a:gd name="connsiteY0" fmla="*/ 4966635 h 4966635"/>
              <a:gd name="connsiteX1" fmla="*/ 286296 w 1026797"/>
              <a:gd name="connsiteY1" fmla="*/ 21599 h 4966635"/>
              <a:gd name="connsiteX2" fmla="*/ 1026799 w 1026797"/>
              <a:gd name="connsiteY2" fmla="*/ 0 h 4966635"/>
              <a:gd name="connsiteX3" fmla="*/ 834254 w 1026797"/>
              <a:gd name="connsiteY3" fmla="*/ 4846327 h 4966635"/>
              <a:gd name="connsiteX4" fmla="*/ 0 w 1026797"/>
              <a:gd name="connsiteY4" fmla="*/ 4966635 h 4966635"/>
              <a:gd name="connsiteX0" fmla="*/ 1 w 1021604"/>
              <a:gd name="connsiteY0" fmla="*/ 4543116 h 4846327"/>
              <a:gd name="connsiteX1" fmla="*/ 281103 w 1021604"/>
              <a:gd name="connsiteY1" fmla="*/ 21599 h 4846327"/>
              <a:gd name="connsiteX2" fmla="*/ 1021606 w 1021604"/>
              <a:gd name="connsiteY2" fmla="*/ 0 h 4846327"/>
              <a:gd name="connsiteX3" fmla="*/ 829061 w 1021604"/>
              <a:gd name="connsiteY3" fmla="*/ 4846327 h 4846327"/>
              <a:gd name="connsiteX4" fmla="*/ 1 w 1021604"/>
              <a:gd name="connsiteY4" fmla="*/ 4543116 h 4846327"/>
              <a:gd name="connsiteX0" fmla="*/ 1 w 1021604"/>
              <a:gd name="connsiteY0" fmla="*/ 4543116 h 4543116"/>
              <a:gd name="connsiteX1" fmla="*/ 281103 w 1021604"/>
              <a:gd name="connsiteY1" fmla="*/ 21599 h 4543116"/>
              <a:gd name="connsiteX2" fmla="*/ 1021606 w 1021604"/>
              <a:gd name="connsiteY2" fmla="*/ 0 h 4543116"/>
              <a:gd name="connsiteX3" fmla="*/ 817542 w 1021604"/>
              <a:gd name="connsiteY3" fmla="*/ 4539465 h 4543116"/>
              <a:gd name="connsiteX4" fmla="*/ 1 w 1021604"/>
              <a:gd name="connsiteY4" fmla="*/ 4543116 h 4543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04" h="4543116">
                <a:moveTo>
                  <a:pt x="1" y="4543116"/>
                </a:moveTo>
                <a:lnTo>
                  <a:pt x="281103" y="21599"/>
                </a:lnTo>
                <a:lnTo>
                  <a:pt x="1021606" y="0"/>
                </a:lnTo>
                <a:lnTo>
                  <a:pt x="817542" y="4539465"/>
                </a:lnTo>
                <a:lnTo>
                  <a:pt x="1" y="4543116"/>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p:cNvSpPr/>
          <p:nvPr userDrawn="1"/>
        </p:nvSpPr>
        <p:spPr>
          <a:xfrm rot="1206805" flipH="1">
            <a:off x="1876438" y="-201917"/>
            <a:ext cx="300626" cy="5561847"/>
          </a:xfrm>
          <a:custGeom>
            <a:avLst/>
            <a:gdLst>
              <a:gd name="connsiteX0" fmla="*/ 0 w 327082"/>
              <a:gd name="connsiteY0" fmla="*/ 6654621 h 6654621"/>
              <a:gd name="connsiteX1" fmla="*/ 81771 w 327082"/>
              <a:gd name="connsiteY1" fmla="*/ 0 h 6654621"/>
              <a:gd name="connsiteX2" fmla="*/ 327082 w 327082"/>
              <a:gd name="connsiteY2" fmla="*/ 0 h 6654621"/>
              <a:gd name="connsiteX3" fmla="*/ 245312 w 327082"/>
              <a:gd name="connsiteY3" fmla="*/ 6654621 h 6654621"/>
              <a:gd name="connsiteX4" fmla="*/ 0 w 327082"/>
              <a:gd name="connsiteY4" fmla="*/ 6654621 h 6654621"/>
              <a:gd name="connsiteX0" fmla="*/ 0 w 318218"/>
              <a:gd name="connsiteY0" fmla="*/ 6654621 h 6654621"/>
              <a:gd name="connsiteX1" fmla="*/ 81771 w 318218"/>
              <a:gd name="connsiteY1" fmla="*/ 0 h 6654621"/>
              <a:gd name="connsiteX2" fmla="*/ 318218 w 318218"/>
              <a:gd name="connsiteY2" fmla="*/ 302478 h 6654621"/>
              <a:gd name="connsiteX3" fmla="*/ 245312 w 318218"/>
              <a:gd name="connsiteY3" fmla="*/ 6654621 h 6654621"/>
              <a:gd name="connsiteX4" fmla="*/ 0 w 318218"/>
              <a:gd name="connsiteY4" fmla="*/ 6654621 h 6654621"/>
              <a:gd name="connsiteX0" fmla="*/ 0 w 318218"/>
              <a:gd name="connsiteY0" fmla="*/ 6442985 h 6442985"/>
              <a:gd name="connsiteX1" fmla="*/ 72206 w 318218"/>
              <a:gd name="connsiteY1" fmla="*/ 0 h 6442985"/>
              <a:gd name="connsiteX2" fmla="*/ 318218 w 318218"/>
              <a:gd name="connsiteY2" fmla="*/ 90842 h 6442985"/>
              <a:gd name="connsiteX3" fmla="*/ 245312 w 318218"/>
              <a:gd name="connsiteY3" fmla="*/ 6442985 h 6442985"/>
              <a:gd name="connsiteX4" fmla="*/ 0 w 318218"/>
              <a:gd name="connsiteY4" fmla="*/ 6442985 h 6442985"/>
              <a:gd name="connsiteX0" fmla="*/ 0 w 310905"/>
              <a:gd name="connsiteY0" fmla="*/ 6442985 h 6442985"/>
              <a:gd name="connsiteX1" fmla="*/ 72206 w 310905"/>
              <a:gd name="connsiteY1" fmla="*/ 0 h 6442985"/>
              <a:gd name="connsiteX2" fmla="*/ 310905 w 310905"/>
              <a:gd name="connsiteY2" fmla="*/ 110810 h 6442985"/>
              <a:gd name="connsiteX3" fmla="*/ 245312 w 310905"/>
              <a:gd name="connsiteY3" fmla="*/ 6442985 h 6442985"/>
              <a:gd name="connsiteX4" fmla="*/ 0 w 310905"/>
              <a:gd name="connsiteY4" fmla="*/ 6442985 h 6442985"/>
              <a:gd name="connsiteX0" fmla="*/ 0 w 310905"/>
              <a:gd name="connsiteY0" fmla="*/ 6409376 h 6409376"/>
              <a:gd name="connsiteX1" fmla="*/ 71221 w 310905"/>
              <a:gd name="connsiteY1" fmla="*/ 0 h 6409376"/>
              <a:gd name="connsiteX2" fmla="*/ 310905 w 310905"/>
              <a:gd name="connsiteY2" fmla="*/ 77201 h 6409376"/>
              <a:gd name="connsiteX3" fmla="*/ 245312 w 310905"/>
              <a:gd name="connsiteY3" fmla="*/ 6409376 h 6409376"/>
              <a:gd name="connsiteX4" fmla="*/ 0 w 310905"/>
              <a:gd name="connsiteY4" fmla="*/ 6409376 h 6409376"/>
              <a:gd name="connsiteX0" fmla="*/ 0 w 310905"/>
              <a:gd name="connsiteY0" fmla="*/ 6409376 h 6409376"/>
              <a:gd name="connsiteX1" fmla="*/ 71221 w 310905"/>
              <a:gd name="connsiteY1" fmla="*/ 0 h 6409376"/>
              <a:gd name="connsiteX2" fmla="*/ 310905 w 310905"/>
              <a:gd name="connsiteY2" fmla="*/ 77201 h 6409376"/>
              <a:gd name="connsiteX3" fmla="*/ 249965 w 310905"/>
              <a:gd name="connsiteY3" fmla="*/ 5561847 h 6409376"/>
              <a:gd name="connsiteX4" fmla="*/ 0 w 310905"/>
              <a:gd name="connsiteY4" fmla="*/ 6409376 h 6409376"/>
              <a:gd name="connsiteX0" fmla="*/ 0 w 304282"/>
              <a:gd name="connsiteY0" fmla="*/ 5494630 h 5561847"/>
              <a:gd name="connsiteX1" fmla="*/ 64598 w 304282"/>
              <a:gd name="connsiteY1" fmla="*/ 0 h 5561847"/>
              <a:gd name="connsiteX2" fmla="*/ 304282 w 304282"/>
              <a:gd name="connsiteY2" fmla="*/ 77201 h 5561847"/>
              <a:gd name="connsiteX3" fmla="*/ 243342 w 304282"/>
              <a:gd name="connsiteY3" fmla="*/ 5561847 h 5561847"/>
              <a:gd name="connsiteX4" fmla="*/ 0 w 304282"/>
              <a:gd name="connsiteY4" fmla="*/ 5494630 h 5561847"/>
              <a:gd name="connsiteX0" fmla="*/ 0 w 300626"/>
              <a:gd name="connsiteY0" fmla="*/ 5484647 h 5561847"/>
              <a:gd name="connsiteX1" fmla="*/ 60942 w 300626"/>
              <a:gd name="connsiteY1" fmla="*/ 0 h 5561847"/>
              <a:gd name="connsiteX2" fmla="*/ 300626 w 300626"/>
              <a:gd name="connsiteY2" fmla="*/ 77201 h 5561847"/>
              <a:gd name="connsiteX3" fmla="*/ 239686 w 300626"/>
              <a:gd name="connsiteY3" fmla="*/ 5561847 h 5561847"/>
              <a:gd name="connsiteX4" fmla="*/ 0 w 300626"/>
              <a:gd name="connsiteY4" fmla="*/ 5484647 h 5561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26" h="5561847">
                <a:moveTo>
                  <a:pt x="0" y="5484647"/>
                </a:moveTo>
                <a:lnTo>
                  <a:pt x="60942" y="0"/>
                </a:lnTo>
                <a:lnTo>
                  <a:pt x="300626" y="77201"/>
                </a:lnTo>
                <a:lnTo>
                  <a:pt x="239686" y="5561847"/>
                </a:lnTo>
                <a:lnTo>
                  <a:pt x="0" y="5484647"/>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userDrawn="1"/>
        </p:nvSpPr>
        <p:spPr>
          <a:xfrm rot="16006533" flipH="1">
            <a:off x="4315345" y="-1515953"/>
            <a:ext cx="512446" cy="9191661"/>
          </a:xfrm>
          <a:custGeom>
            <a:avLst/>
            <a:gdLst>
              <a:gd name="connsiteX0" fmla="*/ 0 w 497793"/>
              <a:gd name="connsiteY0" fmla="*/ 9829800 h 9829800"/>
              <a:gd name="connsiteX1" fmla="*/ 124448 w 497793"/>
              <a:gd name="connsiteY1" fmla="*/ 0 h 9829800"/>
              <a:gd name="connsiteX2" fmla="*/ 497793 w 497793"/>
              <a:gd name="connsiteY2" fmla="*/ 0 h 9829800"/>
              <a:gd name="connsiteX3" fmla="*/ 373345 w 497793"/>
              <a:gd name="connsiteY3" fmla="*/ 9829800 h 9829800"/>
              <a:gd name="connsiteX4" fmla="*/ 0 w 497793"/>
              <a:gd name="connsiteY4" fmla="*/ 9829800 h 9829800"/>
              <a:gd name="connsiteX0" fmla="*/ 0 w 505717"/>
              <a:gd name="connsiteY0" fmla="*/ 9829800 h 9829800"/>
              <a:gd name="connsiteX1" fmla="*/ 124448 w 505717"/>
              <a:gd name="connsiteY1" fmla="*/ 0 h 9829800"/>
              <a:gd name="connsiteX2" fmla="*/ 505717 w 505717"/>
              <a:gd name="connsiteY2" fmla="*/ 329685 h 9829800"/>
              <a:gd name="connsiteX3" fmla="*/ 373345 w 505717"/>
              <a:gd name="connsiteY3" fmla="*/ 9829800 h 9829800"/>
              <a:gd name="connsiteX4" fmla="*/ 0 w 505717"/>
              <a:gd name="connsiteY4" fmla="*/ 9829800 h 9829800"/>
              <a:gd name="connsiteX0" fmla="*/ 0 w 505717"/>
              <a:gd name="connsiteY0" fmla="*/ 9500115 h 9500115"/>
              <a:gd name="connsiteX1" fmla="*/ 132970 w 505717"/>
              <a:gd name="connsiteY1" fmla="*/ 10617 h 9500115"/>
              <a:gd name="connsiteX2" fmla="*/ 505717 w 505717"/>
              <a:gd name="connsiteY2" fmla="*/ 0 h 9500115"/>
              <a:gd name="connsiteX3" fmla="*/ 373345 w 505717"/>
              <a:gd name="connsiteY3" fmla="*/ 9500115 h 9500115"/>
              <a:gd name="connsiteX4" fmla="*/ 0 w 505717"/>
              <a:gd name="connsiteY4" fmla="*/ 9500115 h 9500115"/>
              <a:gd name="connsiteX0" fmla="*/ 0 w 512446"/>
              <a:gd name="connsiteY0" fmla="*/ 9191661 h 9500115"/>
              <a:gd name="connsiteX1" fmla="*/ 139699 w 512446"/>
              <a:gd name="connsiteY1" fmla="*/ 10617 h 9500115"/>
              <a:gd name="connsiteX2" fmla="*/ 512446 w 512446"/>
              <a:gd name="connsiteY2" fmla="*/ 0 h 9500115"/>
              <a:gd name="connsiteX3" fmla="*/ 380074 w 512446"/>
              <a:gd name="connsiteY3" fmla="*/ 9500115 h 9500115"/>
              <a:gd name="connsiteX4" fmla="*/ 0 w 512446"/>
              <a:gd name="connsiteY4" fmla="*/ 9191661 h 9500115"/>
              <a:gd name="connsiteX0" fmla="*/ 0 w 512446"/>
              <a:gd name="connsiteY0" fmla="*/ 9191661 h 9191661"/>
              <a:gd name="connsiteX1" fmla="*/ 139699 w 512446"/>
              <a:gd name="connsiteY1" fmla="*/ 10617 h 9191661"/>
              <a:gd name="connsiteX2" fmla="*/ 512446 w 512446"/>
              <a:gd name="connsiteY2" fmla="*/ 0 h 9191661"/>
              <a:gd name="connsiteX3" fmla="*/ 372149 w 512446"/>
              <a:gd name="connsiteY3" fmla="*/ 9170430 h 9191661"/>
              <a:gd name="connsiteX4" fmla="*/ 0 w 512446"/>
              <a:gd name="connsiteY4" fmla="*/ 9191661 h 9191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446" h="9191661">
                <a:moveTo>
                  <a:pt x="0" y="9191661"/>
                </a:moveTo>
                <a:lnTo>
                  <a:pt x="139699" y="10617"/>
                </a:lnTo>
                <a:lnTo>
                  <a:pt x="512446" y="0"/>
                </a:lnTo>
                <a:lnTo>
                  <a:pt x="372149" y="9170430"/>
                </a:lnTo>
                <a:lnTo>
                  <a:pt x="0" y="9191661"/>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1" hasCustomPrompt="1"/>
          </p:nvPr>
        </p:nvSpPr>
        <p:spPr>
          <a:xfrm>
            <a:off x="0" y="0"/>
            <a:ext cx="2811476" cy="3220168"/>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791527"/>
              <a:gd name="connsiteY0" fmla="*/ 0 h 3220168"/>
              <a:gd name="connsiteX1" fmla="*/ 2791527 w 2791527"/>
              <a:gd name="connsiteY1" fmla="*/ 0 h 3220168"/>
              <a:gd name="connsiteX2" fmla="*/ 1696648 w 2791527"/>
              <a:gd name="connsiteY2" fmla="*/ 3090773 h 3220168"/>
              <a:gd name="connsiteX3" fmla="*/ 0 w 2791527"/>
              <a:gd name="connsiteY3" fmla="*/ 3220168 h 3220168"/>
              <a:gd name="connsiteX4" fmla="*/ 0 w 2791527"/>
              <a:gd name="connsiteY4" fmla="*/ 0 h 3220168"/>
              <a:gd name="connsiteX0" fmla="*/ 0 w 2791527"/>
              <a:gd name="connsiteY0" fmla="*/ 0 h 3220168"/>
              <a:gd name="connsiteX1" fmla="*/ 2791527 w 2791527"/>
              <a:gd name="connsiteY1" fmla="*/ 0 h 3220168"/>
              <a:gd name="connsiteX2" fmla="*/ 1704599 w 2791527"/>
              <a:gd name="connsiteY2" fmla="*/ 3114627 h 3220168"/>
              <a:gd name="connsiteX3" fmla="*/ 0 w 2791527"/>
              <a:gd name="connsiteY3" fmla="*/ 3220168 h 3220168"/>
              <a:gd name="connsiteX4" fmla="*/ 0 w 2791527"/>
              <a:gd name="connsiteY4" fmla="*/ 0 h 3220168"/>
              <a:gd name="connsiteX0" fmla="*/ 0 w 2791527"/>
              <a:gd name="connsiteY0" fmla="*/ 0 h 3220168"/>
              <a:gd name="connsiteX1" fmla="*/ 2791527 w 2791527"/>
              <a:gd name="connsiteY1" fmla="*/ 0 h 3220168"/>
              <a:gd name="connsiteX2" fmla="*/ 1712551 w 2791527"/>
              <a:gd name="connsiteY2" fmla="*/ 3114627 h 3220168"/>
              <a:gd name="connsiteX3" fmla="*/ 0 w 2791527"/>
              <a:gd name="connsiteY3" fmla="*/ 3220168 h 3220168"/>
              <a:gd name="connsiteX4" fmla="*/ 0 w 2791527"/>
              <a:gd name="connsiteY4" fmla="*/ 0 h 3220168"/>
              <a:gd name="connsiteX0" fmla="*/ 0 w 2791527"/>
              <a:gd name="connsiteY0" fmla="*/ 0 h 3220168"/>
              <a:gd name="connsiteX1" fmla="*/ 2791527 w 2791527"/>
              <a:gd name="connsiteY1" fmla="*/ 0 h 3220168"/>
              <a:gd name="connsiteX2" fmla="*/ 1720503 w 2791527"/>
              <a:gd name="connsiteY2" fmla="*/ 3098725 h 3220168"/>
              <a:gd name="connsiteX3" fmla="*/ 0 w 2791527"/>
              <a:gd name="connsiteY3" fmla="*/ 3220168 h 3220168"/>
              <a:gd name="connsiteX4" fmla="*/ 0 w 2791527"/>
              <a:gd name="connsiteY4" fmla="*/ 0 h 3220168"/>
              <a:gd name="connsiteX0" fmla="*/ 0 w 2810577"/>
              <a:gd name="connsiteY0" fmla="*/ 0 h 3220168"/>
              <a:gd name="connsiteX1" fmla="*/ 2810577 w 2810577"/>
              <a:gd name="connsiteY1" fmla="*/ 9525 h 3220168"/>
              <a:gd name="connsiteX2" fmla="*/ 1720503 w 2810577"/>
              <a:gd name="connsiteY2" fmla="*/ 3098725 h 3220168"/>
              <a:gd name="connsiteX3" fmla="*/ 0 w 2810577"/>
              <a:gd name="connsiteY3" fmla="*/ 3220168 h 3220168"/>
              <a:gd name="connsiteX4" fmla="*/ 0 w 2810577"/>
              <a:gd name="connsiteY4" fmla="*/ 0 h 3220168"/>
              <a:gd name="connsiteX0" fmla="*/ 0 w 2829627"/>
              <a:gd name="connsiteY0" fmla="*/ 0 h 3220168"/>
              <a:gd name="connsiteX1" fmla="*/ 2829627 w 2829627"/>
              <a:gd name="connsiteY1" fmla="*/ 0 h 3220168"/>
              <a:gd name="connsiteX2" fmla="*/ 1720503 w 2829627"/>
              <a:gd name="connsiteY2" fmla="*/ 3098725 h 3220168"/>
              <a:gd name="connsiteX3" fmla="*/ 0 w 2829627"/>
              <a:gd name="connsiteY3" fmla="*/ 3220168 h 3220168"/>
              <a:gd name="connsiteX4" fmla="*/ 0 w 2829627"/>
              <a:gd name="connsiteY4" fmla="*/ 0 h 3220168"/>
              <a:gd name="connsiteX0" fmla="*/ 0 w 2820102"/>
              <a:gd name="connsiteY0" fmla="*/ 0 h 3220168"/>
              <a:gd name="connsiteX1" fmla="*/ 2820102 w 2820102"/>
              <a:gd name="connsiteY1" fmla="*/ 0 h 3220168"/>
              <a:gd name="connsiteX2" fmla="*/ 1720503 w 2820102"/>
              <a:gd name="connsiteY2" fmla="*/ 3098725 h 3220168"/>
              <a:gd name="connsiteX3" fmla="*/ 0 w 2820102"/>
              <a:gd name="connsiteY3" fmla="*/ 3220168 h 3220168"/>
              <a:gd name="connsiteX4" fmla="*/ 0 w 2820102"/>
              <a:gd name="connsiteY4" fmla="*/ 0 h 3220168"/>
              <a:gd name="connsiteX0" fmla="*/ 0 w 2811476"/>
              <a:gd name="connsiteY0" fmla="*/ 0 h 3220168"/>
              <a:gd name="connsiteX1" fmla="*/ 2811476 w 2811476"/>
              <a:gd name="connsiteY1" fmla="*/ 0 h 3220168"/>
              <a:gd name="connsiteX2" fmla="*/ 1720503 w 2811476"/>
              <a:gd name="connsiteY2" fmla="*/ 3098725 h 3220168"/>
              <a:gd name="connsiteX3" fmla="*/ 0 w 2811476"/>
              <a:gd name="connsiteY3" fmla="*/ 3220168 h 3220168"/>
              <a:gd name="connsiteX4" fmla="*/ 0 w 2811476"/>
              <a:gd name="connsiteY4" fmla="*/ 0 h 3220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476" h="3220168">
                <a:moveTo>
                  <a:pt x="0" y="0"/>
                </a:moveTo>
                <a:lnTo>
                  <a:pt x="2811476" y="0"/>
                </a:lnTo>
                <a:lnTo>
                  <a:pt x="1720503" y="3098725"/>
                </a:lnTo>
                <a:lnTo>
                  <a:pt x="0" y="3220168"/>
                </a:lnTo>
                <a:lnTo>
                  <a:pt x="0" y="0"/>
                </a:lnTo>
                <a:close/>
              </a:path>
            </a:pathLst>
          </a:custGeom>
          <a:solidFill>
            <a:srgbClr val="FF9F9F"/>
          </a:solidFill>
        </p:spPr>
        <p:txBody>
          <a:bodyPr anchor="t"/>
          <a:lstStyle>
            <a:lvl1pPr marL="171450" indent="-171450" algn="l">
              <a:buFont typeface="Arial" panose="020B0604020202020204" pitchFamily="34" charset="0"/>
              <a:buChar char="•"/>
              <a:tabLst/>
              <a:defRPr sz="1200"/>
            </a:lvl1pPr>
          </a:lstStyle>
          <a:p>
            <a:r>
              <a:rPr lang="en-US" dirty="0"/>
              <a:t>Add Picture</a:t>
            </a:r>
          </a:p>
        </p:txBody>
      </p:sp>
      <p:sp>
        <p:nvSpPr>
          <p:cNvPr id="11" name="Picture Placeholder 4"/>
          <p:cNvSpPr>
            <a:spLocks noGrp="1"/>
          </p:cNvSpPr>
          <p:nvPr>
            <p:ph type="pic" sz="quarter" idx="13" hasCustomPrompt="1"/>
          </p:nvPr>
        </p:nvSpPr>
        <p:spPr>
          <a:xfrm>
            <a:off x="6237799" y="-8626"/>
            <a:ext cx="2910701" cy="2748410"/>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818082"/>
              <a:gd name="connsiteY0" fmla="*/ 0 h 3220168"/>
              <a:gd name="connsiteX1" fmla="*/ 2818082 w 2818082"/>
              <a:gd name="connsiteY1" fmla="*/ 0 h 3220168"/>
              <a:gd name="connsiteX2" fmla="*/ 1731154 w 2818082"/>
              <a:gd name="connsiteY2" fmla="*/ 3090773 h 3220168"/>
              <a:gd name="connsiteX3" fmla="*/ 34506 w 2818082"/>
              <a:gd name="connsiteY3" fmla="*/ 3220168 h 3220168"/>
              <a:gd name="connsiteX4" fmla="*/ 0 w 2818082"/>
              <a:gd name="connsiteY4" fmla="*/ 0 h 3220168"/>
              <a:gd name="connsiteX0" fmla="*/ 0 w 3352920"/>
              <a:gd name="connsiteY0" fmla="*/ 0 h 3220168"/>
              <a:gd name="connsiteX1" fmla="*/ 2818082 w 3352920"/>
              <a:gd name="connsiteY1" fmla="*/ 0 h 3220168"/>
              <a:gd name="connsiteX2" fmla="*/ 3352920 w 3352920"/>
              <a:gd name="connsiteY2" fmla="*/ 2762970 h 3220168"/>
              <a:gd name="connsiteX3" fmla="*/ 34506 w 3352920"/>
              <a:gd name="connsiteY3" fmla="*/ 3220168 h 3220168"/>
              <a:gd name="connsiteX4" fmla="*/ 0 w 3352920"/>
              <a:gd name="connsiteY4" fmla="*/ 0 h 3220168"/>
              <a:gd name="connsiteX0" fmla="*/ 0 w 3344294"/>
              <a:gd name="connsiteY0" fmla="*/ 0 h 3220168"/>
              <a:gd name="connsiteX1" fmla="*/ 2818082 w 3344294"/>
              <a:gd name="connsiteY1" fmla="*/ 0 h 3220168"/>
              <a:gd name="connsiteX2" fmla="*/ 3344294 w 3344294"/>
              <a:gd name="connsiteY2" fmla="*/ 2762970 h 3220168"/>
              <a:gd name="connsiteX3" fmla="*/ 34506 w 3344294"/>
              <a:gd name="connsiteY3" fmla="*/ 3220168 h 3220168"/>
              <a:gd name="connsiteX4" fmla="*/ 0 w 3344294"/>
              <a:gd name="connsiteY4" fmla="*/ 0 h 3220168"/>
              <a:gd name="connsiteX0" fmla="*/ 1086928 w 4431222"/>
              <a:gd name="connsiteY0" fmla="*/ 0 h 3082145"/>
              <a:gd name="connsiteX1" fmla="*/ 3905010 w 4431222"/>
              <a:gd name="connsiteY1" fmla="*/ 0 h 3082145"/>
              <a:gd name="connsiteX2" fmla="*/ 4431222 w 4431222"/>
              <a:gd name="connsiteY2" fmla="*/ 2762970 h 3082145"/>
              <a:gd name="connsiteX3" fmla="*/ 0 w 4431222"/>
              <a:gd name="connsiteY3" fmla="*/ 3082145 h 3082145"/>
              <a:gd name="connsiteX4" fmla="*/ 1086928 w 4431222"/>
              <a:gd name="connsiteY4" fmla="*/ 0 h 3082145"/>
              <a:gd name="connsiteX0" fmla="*/ 1086928 w 4431222"/>
              <a:gd name="connsiteY0" fmla="*/ 0 h 3082145"/>
              <a:gd name="connsiteX1" fmla="*/ 3905010 w 4431222"/>
              <a:gd name="connsiteY1" fmla="*/ 0 h 3082145"/>
              <a:gd name="connsiteX2" fmla="*/ 4431222 w 4431222"/>
              <a:gd name="connsiteY2" fmla="*/ 2762970 h 3082145"/>
              <a:gd name="connsiteX3" fmla="*/ 0 w 4431222"/>
              <a:gd name="connsiteY3" fmla="*/ 3082145 h 3082145"/>
              <a:gd name="connsiteX4" fmla="*/ 1086928 w 4431222"/>
              <a:gd name="connsiteY4" fmla="*/ 0 h 3082145"/>
              <a:gd name="connsiteX0" fmla="*/ 1086928 w 4422595"/>
              <a:gd name="connsiteY0" fmla="*/ 0 h 3082145"/>
              <a:gd name="connsiteX1" fmla="*/ 3905010 w 4422595"/>
              <a:gd name="connsiteY1" fmla="*/ 0 h 3082145"/>
              <a:gd name="connsiteX2" fmla="*/ 4422595 w 4422595"/>
              <a:gd name="connsiteY2" fmla="*/ 2762970 h 3082145"/>
              <a:gd name="connsiteX3" fmla="*/ 0 w 4422595"/>
              <a:gd name="connsiteY3" fmla="*/ 3082145 h 3082145"/>
              <a:gd name="connsiteX4" fmla="*/ 1086928 w 4422595"/>
              <a:gd name="connsiteY4" fmla="*/ 0 h 3082145"/>
              <a:gd name="connsiteX0" fmla="*/ 2553419 w 4422595"/>
              <a:gd name="connsiteY0" fmla="*/ 0 h 3082145"/>
              <a:gd name="connsiteX1" fmla="*/ 3905010 w 4422595"/>
              <a:gd name="connsiteY1" fmla="*/ 0 h 3082145"/>
              <a:gd name="connsiteX2" fmla="*/ 4422595 w 4422595"/>
              <a:gd name="connsiteY2" fmla="*/ 2762970 h 3082145"/>
              <a:gd name="connsiteX3" fmla="*/ 0 w 4422595"/>
              <a:gd name="connsiteY3" fmla="*/ 3082145 h 3082145"/>
              <a:gd name="connsiteX4" fmla="*/ 2553419 w 4422595"/>
              <a:gd name="connsiteY4" fmla="*/ 0 h 3082145"/>
              <a:gd name="connsiteX0" fmla="*/ 0 w 1869176"/>
              <a:gd name="connsiteY0" fmla="*/ 0 h 2762970"/>
              <a:gd name="connsiteX1" fmla="*/ 1351591 w 1869176"/>
              <a:gd name="connsiteY1" fmla="*/ 0 h 2762970"/>
              <a:gd name="connsiteX2" fmla="*/ 1869176 w 1869176"/>
              <a:gd name="connsiteY2" fmla="*/ 2762970 h 2762970"/>
              <a:gd name="connsiteX3" fmla="*/ 534837 w 1869176"/>
              <a:gd name="connsiteY3" fmla="*/ 2711209 h 2762970"/>
              <a:gd name="connsiteX4" fmla="*/ 0 w 1869176"/>
              <a:gd name="connsiteY4" fmla="*/ 0 h 2762970"/>
              <a:gd name="connsiteX0" fmla="*/ 0 w 2464399"/>
              <a:gd name="connsiteY0" fmla="*/ 0 h 2711209"/>
              <a:gd name="connsiteX1" fmla="*/ 1351591 w 2464399"/>
              <a:gd name="connsiteY1" fmla="*/ 0 h 2711209"/>
              <a:gd name="connsiteX2" fmla="*/ 2464399 w 2464399"/>
              <a:gd name="connsiteY2" fmla="*/ 2573189 h 2711209"/>
              <a:gd name="connsiteX3" fmla="*/ 534837 w 2464399"/>
              <a:gd name="connsiteY3" fmla="*/ 2711209 h 2711209"/>
              <a:gd name="connsiteX4" fmla="*/ 0 w 2464399"/>
              <a:gd name="connsiteY4" fmla="*/ 0 h 2711209"/>
              <a:gd name="connsiteX0" fmla="*/ 0 w 2473025"/>
              <a:gd name="connsiteY0" fmla="*/ 0 h 2711209"/>
              <a:gd name="connsiteX1" fmla="*/ 2473025 w 2473025"/>
              <a:gd name="connsiteY1" fmla="*/ 0 h 2711209"/>
              <a:gd name="connsiteX2" fmla="*/ 2464399 w 2473025"/>
              <a:gd name="connsiteY2" fmla="*/ 2573189 h 2711209"/>
              <a:gd name="connsiteX3" fmla="*/ 534837 w 2473025"/>
              <a:gd name="connsiteY3" fmla="*/ 2711209 h 2711209"/>
              <a:gd name="connsiteX4" fmla="*/ 0 w 2473025"/>
              <a:gd name="connsiteY4" fmla="*/ 0 h 2711209"/>
              <a:gd name="connsiteX0" fmla="*/ 0 w 2473854"/>
              <a:gd name="connsiteY0" fmla="*/ 0 h 2711209"/>
              <a:gd name="connsiteX1" fmla="*/ 2473025 w 2473854"/>
              <a:gd name="connsiteY1" fmla="*/ 0 h 2711209"/>
              <a:gd name="connsiteX2" fmla="*/ 2473025 w 2473854"/>
              <a:gd name="connsiteY2" fmla="*/ 2555936 h 2711209"/>
              <a:gd name="connsiteX3" fmla="*/ 534837 w 2473854"/>
              <a:gd name="connsiteY3" fmla="*/ 2711209 h 2711209"/>
              <a:gd name="connsiteX4" fmla="*/ 0 w 2473854"/>
              <a:gd name="connsiteY4" fmla="*/ 0 h 2711209"/>
              <a:gd name="connsiteX0" fmla="*/ 0 w 2921529"/>
              <a:gd name="connsiteY0" fmla="*/ 0 h 2711209"/>
              <a:gd name="connsiteX1" fmla="*/ 2920700 w 2921529"/>
              <a:gd name="connsiteY1" fmla="*/ 0 h 2711209"/>
              <a:gd name="connsiteX2" fmla="*/ 2920700 w 2921529"/>
              <a:gd name="connsiteY2" fmla="*/ 2555936 h 2711209"/>
              <a:gd name="connsiteX3" fmla="*/ 982512 w 2921529"/>
              <a:gd name="connsiteY3" fmla="*/ 2711209 h 2711209"/>
              <a:gd name="connsiteX4" fmla="*/ 0 w 2921529"/>
              <a:gd name="connsiteY4" fmla="*/ 0 h 2711209"/>
              <a:gd name="connsiteX0" fmla="*/ 0 w 2921529"/>
              <a:gd name="connsiteY0" fmla="*/ 0 h 2739784"/>
              <a:gd name="connsiteX1" fmla="*/ 2920700 w 2921529"/>
              <a:gd name="connsiteY1" fmla="*/ 0 h 2739784"/>
              <a:gd name="connsiteX2" fmla="*/ 2920700 w 2921529"/>
              <a:gd name="connsiteY2" fmla="*/ 2555936 h 2739784"/>
              <a:gd name="connsiteX3" fmla="*/ 572937 w 2921529"/>
              <a:gd name="connsiteY3" fmla="*/ 2739784 h 2739784"/>
              <a:gd name="connsiteX4" fmla="*/ 0 w 2921529"/>
              <a:gd name="connsiteY4" fmla="*/ 0 h 2739784"/>
              <a:gd name="connsiteX0" fmla="*/ 0 w 2904276"/>
              <a:gd name="connsiteY0" fmla="*/ 0 h 2748410"/>
              <a:gd name="connsiteX1" fmla="*/ 2903447 w 2904276"/>
              <a:gd name="connsiteY1" fmla="*/ 8626 h 2748410"/>
              <a:gd name="connsiteX2" fmla="*/ 2903447 w 2904276"/>
              <a:gd name="connsiteY2" fmla="*/ 2564562 h 2748410"/>
              <a:gd name="connsiteX3" fmla="*/ 555684 w 2904276"/>
              <a:gd name="connsiteY3" fmla="*/ 2748410 h 2748410"/>
              <a:gd name="connsiteX4" fmla="*/ 0 w 2904276"/>
              <a:gd name="connsiteY4" fmla="*/ 0 h 2748410"/>
              <a:gd name="connsiteX0" fmla="*/ 0 w 2910701"/>
              <a:gd name="connsiteY0" fmla="*/ 0 h 2748410"/>
              <a:gd name="connsiteX1" fmla="*/ 2903447 w 2910701"/>
              <a:gd name="connsiteY1" fmla="*/ 8626 h 2748410"/>
              <a:gd name="connsiteX2" fmla="*/ 2910271 w 2910701"/>
              <a:gd name="connsiteY2" fmla="*/ 2578210 h 2748410"/>
              <a:gd name="connsiteX3" fmla="*/ 555684 w 2910701"/>
              <a:gd name="connsiteY3" fmla="*/ 2748410 h 2748410"/>
              <a:gd name="connsiteX4" fmla="*/ 0 w 2910701"/>
              <a:gd name="connsiteY4" fmla="*/ 0 h 274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701" h="2748410">
                <a:moveTo>
                  <a:pt x="0" y="0"/>
                </a:moveTo>
                <a:lnTo>
                  <a:pt x="2903447" y="8626"/>
                </a:lnTo>
                <a:cubicBezTo>
                  <a:pt x="2900572" y="866356"/>
                  <a:pt x="2913146" y="1720480"/>
                  <a:pt x="2910271" y="2578210"/>
                </a:cubicBezTo>
                <a:lnTo>
                  <a:pt x="555684" y="2748410"/>
                </a:lnTo>
                <a:lnTo>
                  <a:pt x="0" y="0"/>
                </a:lnTo>
                <a:close/>
              </a:path>
            </a:pathLst>
          </a:custGeom>
          <a:solidFill>
            <a:srgbClr val="FF9F9F"/>
          </a:solidFill>
        </p:spPr>
        <p:txBody>
          <a:bodyPr anchor="t"/>
          <a:lstStyle>
            <a:lvl1pPr marL="171450" indent="-171450" algn="r">
              <a:buFont typeface="Arial" panose="020B0604020202020204" pitchFamily="34" charset="0"/>
              <a:buChar char="•"/>
              <a:defRPr sz="1200"/>
            </a:lvl1pPr>
          </a:lstStyle>
          <a:p>
            <a:r>
              <a:rPr lang="en-US" dirty="0"/>
              <a:t>Add Picture</a:t>
            </a:r>
          </a:p>
        </p:txBody>
      </p:sp>
      <p:sp>
        <p:nvSpPr>
          <p:cNvPr id="13" name="Picture Placeholder 4"/>
          <p:cNvSpPr>
            <a:spLocks noGrp="1"/>
          </p:cNvSpPr>
          <p:nvPr>
            <p:ph type="pic" sz="quarter" idx="15"/>
          </p:nvPr>
        </p:nvSpPr>
        <p:spPr>
          <a:xfrm>
            <a:off x="-1" y="3472296"/>
            <a:ext cx="1584181" cy="1682496"/>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517886"/>
              <a:gd name="connsiteY0" fmla="*/ 265690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65690 h 3485858"/>
              <a:gd name="connsiteX0" fmla="*/ 0 w 2517886"/>
              <a:gd name="connsiteY0" fmla="*/ 208756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08756 h 3485858"/>
              <a:gd name="connsiteX0" fmla="*/ 0 w 2517886"/>
              <a:gd name="connsiteY0" fmla="*/ 208756 h 3356463"/>
              <a:gd name="connsiteX1" fmla="*/ 2517886 w 2517886"/>
              <a:gd name="connsiteY1" fmla="*/ 0 h 3356463"/>
              <a:gd name="connsiteX2" fmla="*/ 1696648 w 2517886"/>
              <a:gd name="connsiteY2" fmla="*/ 3356463 h 3356463"/>
              <a:gd name="connsiteX3" fmla="*/ 0 w 2517886"/>
              <a:gd name="connsiteY3" fmla="*/ 2631852 h 3356463"/>
              <a:gd name="connsiteX4" fmla="*/ 0 w 2517886"/>
              <a:gd name="connsiteY4" fmla="*/ 208756 h 3356463"/>
              <a:gd name="connsiteX0" fmla="*/ 0 w 2517886"/>
              <a:gd name="connsiteY0" fmla="*/ 208756 h 2692237"/>
              <a:gd name="connsiteX1" fmla="*/ 2517886 w 2517886"/>
              <a:gd name="connsiteY1" fmla="*/ 0 h 2692237"/>
              <a:gd name="connsiteX2" fmla="*/ 1544825 w 2517886"/>
              <a:gd name="connsiteY2" fmla="*/ 2692237 h 2692237"/>
              <a:gd name="connsiteX3" fmla="*/ 0 w 2517886"/>
              <a:gd name="connsiteY3" fmla="*/ 2631852 h 2692237"/>
              <a:gd name="connsiteX4" fmla="*/ 0 w 2517886"/>
              <a:gd name="connsiteY4" fmla="*/ 208756 h 2692237"/>
              <a:gd name="connsiteX0" fmla="*/ 18977 w 2536863"/>
              <a:gd name="connsiteY0" fmla="*/ 208756 h 2692237"/>
              <a:gd name="connsiteX1" fmla="*/ 2536863 w 2536863"/>
              <a:gd name="connsiteY1" fmla="*/ 0 h 2692237"/>
              <a:gd name="connsiteX2" fmla="*/ 1563802 w 2536863"/>
              <a:gd name="connsiteY2" fmla="*/ 2692237 h 2692237"/>
              <a:gd name="connsiteX3" fmla="*/ 0 w 2536863"/>
              <a:gd name="connsiteY3" fmla="*/ 2688785 h 2692237"/>
              <a:gd name="connsiteX4" fmla="*/ 18977 w 2536863"/>
              <a:gd name="connsiteY4" fmla="*/ 208756 h 2692237"/>
              <a:gd name="connsiteX0" fmla="*/ 18977 w 2536863"/>
              <a:gd name="connsiteY0" fmla="*/ 208756 h 2692237"/>
              <a:gd name="connsiteX1" fmla="*/ 2536863 w 2536863"/>
              <a:gd name="connsiteY1" fmla="*/ 0 h 2692237"/>
              <a:gd name="connsiteX2" fmla="*/ 1579024 w 2536863"/>
              <a:gd name="connsiteY2" fmla="*/ 2692237 h 2692237"/>
              <a:gd name="connsiteX3" fmla="*/ 0 w 2536863"/>
              <a:gd name="connsiteY3" fmla="*/ 2688785 h 2692237"/>
              <a:gd name="connsiteX4" fmla="*/ 18977 w 2536863"/>
              <a:gd name="connsiteY4" fmla="*/ 208756 h 2692237"/>
              <a:gd name="connsiteX0" fmla="*/ 5191 w 2536863"/>
              <a:gd name="connsiteY0" fmla="*/ 208757 h 2692237"/>
              <a:gd name="connsiteX1" fmla="*/ 2536863 w 2536863"/>
              <a:gd name="connsiteY1" fmla="*/ 0 h 2692237"/>
              <a:gd name="connsiteX2" fmla="*/ 1579024 w 2536863"/>
              <a:gd name="connsiteY2" fmla="*/ 2692237 h 2692237"/>
              <a:gd name="connsiteX3" fmla="*/ 0 w 2536863"/>
              <a:gd name="connsiteY3" fmla="*/ 2688785 h 2692237"/>
              <a:gd name="connsiteX4" fmla="*/ 5191 w 2536863"/>
              <a:gd name="connsiteY4" fmla="*/ 208757 h 2692237"/>
              <a:gd name="connsiteX0" fmla="*/ 5191 w 2536863"/>
              <a:gd name="connsiteY0" fmla="*/ 208757 h 2692237"/>
              <a:gd name="connsiteX1" fmla="*/ 2536863 w 2536863"/>
              <a:gd name="connsiteY1" fmla="*/ 0 h 2692237"/>
              <a:gd name="connsiteX2" fmla="*/ 1620381 w 2536863"/>
              <a:gd name="connsiteY2" fmla="*/ 2692237 h 2692237"/>
              <a:gd name="connsiteX3" fmla="*/ 0 w 2536863"/>
              <a:gd name="connsiteY3" fmla="*/ 2688785 h 2692237"/>
              <a:gd name="connsiteX4" fmla="*/ 5191 w 2536863"/>
              <a:gd name="connsiteY4" fmla="*/ 208757 h 2692237"/>
              <a:gd name="connsiteX0" fmla="*/ 5191 w 2592007"/>
              <a:gd name="connsiteY0" fmla="*/ 194877 h 2678357"/>
              <a:gd name="connsiteX1" fmla="*/ 2592007 w 2592007"/>
              <a:gd name="connsiteY1" fmla="*/ 0 h 2678357"/>
              <a:gd name="connsiteX2" fmla="*/ 1620381 w 2592007"/>
              <a:gd name="connsiteY2" fmla="*/ 2678357 h 2678357"/>
              <a:gd name="connsiteX3" fmla="*/ 0 w 2592007"/>
              <a:gd name="connsiteY3" fmla="*/ 2674905 h 2678357"/>
              <a:gd name="connsiteX4" fmla="*/ 5191 w 2592007"/>
              <a:gd name="connsiteY4" fmla="*/ 194877 h 2678357"/>
              <a:gd name="connsiteX0" fmla="*/ 83 w 2614471"/>
              <a:gd name="connsiteY0" fmla="*/ 194877 h 2678357"/>
              <a:gd name="connsiteX1" fmla="*/ 2614471 w 2614471"/>
              <a:gd name="connsiteY1" fmla="*/ 0 h 2678357"/>
              <a:gd name="connsiteX2" fmla="*/ 1642845 w 2614471"/>
              <a:gd name="connsiteY2" fmla="*/ 2678357 h 2678357"/>
              <a:gd name="connsiteX3" fmla="*/ 22464 w 2614471"/>
              <a:gd name="connsiteY3" fmla="*/ 2674905 h 2678357"/>
              <a:gd name="connsiteX4" fmla="*/ 83 w 2614471"/>
              <a:gd name="connsiteY4" fmla="*/ 194877 h 2678357"/>
              <a:gd name="connsiteX0" fmla="*/ 83 w 2586899"/>
              <a:gd name="connsiteY0" fmla="*/ 194877 h 2678357"/>
              <a:gd name="connsiteX1" fmla="*/ 2586899 w 2586899"/>
              <a:gd name="connsiteY1" fmla="*/ 0 h 2678357"/>
              <a:gd name="connsiteX2" fmla="*/ 1642845 w 2586899"/>
              <a:gd name="connsiteY2" fmla="*/ 2678357 h 2678357"/>
              <a:gd name="connsiteX3" fmla="*/ 22464 w 2586899"/>
              <a:gd name="connsiteY3" fmla="*/ 2674905 h 2678357"/>
              <a:gd name="connsiteX4" fmla="*/ 83 w 2586899"/>
              <a:gd name="connsiteY4" fmla="*/ 194877 h 2678357"/>
              <a:gd name="connsiteX0" fmla="*/ 83 w 2573114"/>
              <a:gd name="connsiteY0" fmla="*/ 208757 h 2692237"/>
              <a:gd name="connsiteX1" fmla="*/ 2573114 w 2573114"/>
              <a:gd name="connsiteY1" fmla="*/ 0 h 2692237"/>
              <a:gd name="connsiteX2" fmla="*/ 1642845 w 2573114"/>
              <a:gd name="connsiteY2" fmla="*/ 2692237 h 2692237"/>
              <a:gd name="connsiteX3" fmla="*/ 22464 w 2573114"/>
              <a:gd name="connsiteY3" fmla="*/ 2688785 h 2692237"/>
              <a:gd name="connsiteX4" fmla="*/ 83 w 2573114"/>
              <a:gd name="connsiteY4" fmla="*/ 208757 h 2692237"/>
              <a:gd name="connsiteX0" fmla="*/ 11604 w 2550650"/>
              <a:gd name="connsiteY0" fmla="*/ 225864 h 2692237"/>
              <a:gd name="connsiteX1" fmla="*/ 2550650 w 2550650"/>
              <a:gd name="connsiteY1" fmla="*/ 0 h 2692237"/>
              <a:gd name="connsiteX2" fmla="*/ 1620381 w 2550650"/>
              <a:gd name="connsiteY2" fmla="*/ 2692237 h 2692237"/>
              <a:gd name="connsiteX3" fmla="*/ 0 w 2550650"/>
              <a:gd name="connsiteY3" fmla="*/ 2688785 h 2692237"/>
              <a:gd name="connsiteX4" fmla="*/ 11604 w 2550650"/>
              <a:gd name="connsiteY4" fmla="*/ 225864 h 2692237"/>
              <a:gd name="connsiteX0" fmla="*/ 398 w 2552151"/>
              <a:gd name="connsiteY0" fmla="*/ 200279 h 2692237"/>
              <a:gd name="connsiteX1" fmla="*/ 2552151 w 2552151"/>
              <a:gd name="connsiteY1" fmla="*/ 0 h 2692237"/>
              <a:gd name="connsiteX2" fmla="*/ 1621882 w 2552151"/>
              <a:gd name="connsiteY2" fmla="*/ 2692237 h 2692237"/>
              <a:gd name="connsiteX3" fmla="*/ 1501 w 2552151"/>
              <a:gd name="connsiteY3" fmla="*/ 2688785 h 2692237"/>
              <a:gd name="connsiteX4" fmla="*/ 398 w 2552151"/>
              <a:gd name="connsiteY4" fmla="*/ 200279 h 2692237"/>
              <a:gd name="connsiteX0" fmla="*/ 398 w 2552151"/>
              <a:gd name="connsiteY0" fmla="*/ 200279 h 2692237"/>
              <a:gd name="connsiteX1" fmla="*/ 2552151 w 2552151"/>
              <a:gd name="connsiteY1" fmla="*/ 0 h 2692237"/>
              <a:gd name="connsiteX2" fmla="*/ 1606661 w 2552151"/>
              <a:gd name="connsiteY2" fmla="*/ 2692237 h 2692237"/>
              <a:gd name="connsiteX3" fmla="*/ 1501 w 2552151"/>
              <a:gd name="connsiteY3" fmla="*/ 2688785 h 2692237"/>
              <a:gd name="connsiteX4" fmla="*/ 398 w 2552151"/>
              <a:gd name="connsiteY4" fmla="*/ 200279 h 26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151" h="2692237">
                <a:moveTo>
                  <a:pt x="398" y="200279"/>
                </a:moveTo>
                <a:lnTo>
                  <a:pt x="2552151" y="0"/>
                </a:lnTo>
                <a:lnTo>
                  <a:pt x="1606661" y="2692237"/>
                </a:lnTo>
                <a:lnTo>
                  <a:pt x="1501" y="2688785"/>
                </a:lnTo>
                <a:cubicBezTo>
                  <a:pt x="3231" y="1862109"/>
                  <a:pt x="-1332" y="1026955"/>
                  <a:pt x="398" y="200279"/>
                </a:cubicBezTo>
                <a:close/>
              </a:path>
            </a:pathLst>
          </a:custGeom>
          <a:solidFill>
            <a:srgbClr val="FFD1D1"/>
          </a:solidFill>
        </p:spPr>
        <p:txBody>
          <a:bodyPr anchor="b"/>
          <a:lstStyle>
            <a:lvl1pPr marL="171450" indent="-171450" algn="l">
              <a:buFont typeface="Arial" panose="020B0604020202020204" pitchFamily="34" charset="0"/>
              <a:buChar char="•"/>
              <a:defRPr sz="1200" baseline="0"/>
            </a:lvl1pPr>
          </a:lstStyle>
          <a:p>
            <a:endParaRPr lang="en-US" dirty="0"/>
          </a:p>
          <a:p>
            <a:endParaRPr lang="en-US" dirty="0"/>
          </a:p>
          <a:p>
            <a:endParaRPr lang="en-US" dirty="0"/>
          </a:p>
          <a:p>
            <a:r>
              <a:rPr lang="en-US" dirty="0"/>
              <a:t>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Tree>
    <p:extLst>
      <p:ext uri="{BB962C8B-B14F-4D97-AF65-F5344CB8AC3E}">
        <p14:creationId xmlns:p14="http://schemas.microsoft.com/office/powerpoint/2010/main" val="54832962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600"/>
                                        <p:tgtEl>
                                          <p:spTgt spid="6"/>
                                        </p:tgtEl>
                                      </p:cBhvr>
                                    </p:animEffect>
                                  </p:childTnLst>
                                </p:cTn>
                              </p:par>
                              <p:par>
                                <p:cTn id="8" presetID="22" presetClass="entr" presetSubtype="8" fill="hold" grpId="0" nodeType="withEffect">
                                  <p:stCondLst>
                                    <p:cond delay="4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600"/>
                                        <p:tgtEl>
                                          <p:spTgt spid="7"/>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650"/>
                                        <p:tgtEl>
                                          <p:spTgt spid="4"/>
                                        </p:tgtEl>
                                      </p:cBhvr>
                                    </p:animEffect>
                                  </p:childTnLst>
                                </p:cTn>
                              </p:par>
                            </p:childTnLst>
                          </p:cTn>
                        </p:par>
                        <p:par>
                          <p:cTn id="15" fill="hold">
                            <p:stCondLst>
                              <p:cond delay="1650"/>
                            </p:stCondLst>
                            <p:childTnLst>
                              <p:par>
                                <p:cTn id="16" presetID="22" presetClass="entr" presetSubtype="1" fill="hold" grpId="0" nodeType="after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750"/>
                                        <p:tgtEl>
                                          <p:spTgt spid="5"/>
                                        </p:tgtEl>
                                      </p:cBhvr>
                                    </p:animEffect>
                                  </p:childTnLst>
                                </p:cTn>
                              </p:par>
                              <p:par>
                                <p:cTn id="19" presetID="22" presetClass="entr" presetSubtype="1" fill="hold" grpId="0" nodeType="withEffect">
                                  <p:stCondLst>
                                    <p:cond delay="125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750"/>
                                        <p:tgtEl>
                                          <p:spTgt spid="13"/>
                                        </p:tgtEl>
                                      </p:cBhvr>
                                    </p:animEffect>
                                  </p:childTnLst>
                                </p:cTn>
                              </p:par>
                              <p:par>
                                <p:cTn id="22" presetID="22" presetClass="entr" presetSubtype="8" fill="hold" grpId="0" nodeType="withEffect">
                                  <p:stCondLst>
                                    <p:cond delay="150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2" presetClass="entr" presetSubtype="2" fill="hold" grpId="0" nodeType="withEffect">
                                  <p:stCondLst>
                                    <p:cond delay="200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750"/>
                                        <p:tgtEl>
                                          <p:spTgt spid="14"/>
                                        </p:tgtEl>
                                      </p:cBhvr>
                                    </p:animEffect>
                                  </p:childTnLst>
                                </p:cTn>
                              </p:par>
                            </p:childTnLst>
                          </p:cTn>
                        </p:par>
                        <p:par>
                          <p:cTn id="28" fill="hold">
                            <p:stCondLst>
                              <p:cond delay="4400"/>
                            </p:stCondLst>
                            <p:childTnLst>
                              <p:par>
                                <p:cTn id="29" presetID="22" presetClass="entr" presetSubtype="2"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right)">
                                      <p:cBhvr>
                                        <p:cTn id="31"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4" grpId="0" animBg="1"/>
      <p:bldP spid="6" grpId="0" animBg="1"/>
      <p:bldP spid="7" grpId="0" animBg="1"/>
      <p:bldP spid="5" grpId="0" animBg="1"/>
      <p:bldP spid="11" grpId="0" animBg="1"/>
      <p:bldP spid="13"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grpSp>
        <p:nvGrpSpPr>
          <p:cNvPr id="28" name="Group 27"/>
          <p:cNvGrpSpPr/>
          <p:nvPr/>
        </p:nvGrpSpPr>
        <p:grpSpPr>
          <a:xfrm>
            <a:off x="4800600" y="-95249"/>
            <a:ext cx="4667516" cy="5451167"/>
            <a:chOff x="4800600" y="-95250"/>
            <a:chExt cx="4667516" cy="5451167"/>
          </a:xfrm>
        </p:grpSpPr>
        <p:sp>
          <p:nvSpPr>
            <p:cNvPr id="29" name="Freeform 28"/>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4" name="Picture Placeholder 13"/>
          <p:cNvSpPr>
            <a:spLocks noGrp="1"/>
          </p:cNvSpPr>
          <p:nvPr>
            <p:ph type="pic" sz="quarter" idx="10"/>
          </p:nvPr>
        </p:nvSpPr>
        <p:spPr>
          <a:xfrm>
            <a:off x="381001" y="1504952"/>
            <a:ext cx="4236716" cy="1643062"/>
          </a:xfrm>
        </p:spPr>
        <p:txBody>
          <a:bodyPr/>
          <a:lstStyle/>
          <a:p>
            <a:r>
              <a:rPr lang="pl-PL"/>
              <a:t>Kliknij ikonę, aby dodać obraz</a:t>
            </a:r>
            <a:endParaRPr lang="en-US" dirty="0"/>
          </a:p>
        </p:txBody>
      </p:sp>
      <p:sp>
        <p:nvSpPr>
          <p:cNvPr id="39" name="Picture Placeholder 13"/>
          <p:cNvSpPr>
            <a:spLocks noGrp="1"/>
          </p:cNvSpPr>
          <p:nvPr>
            <p:ph type="pic" sz="quarter" idx="11"/>
          </p:nvPr>
        </p:nvSpPr>
        <p:spPr>
          <a:xfrm>
            <a:off x="2173288" y="3192463"/>
            <a:ext cx="2444750" cy="1641474"/>
          </a:xfrm>
        </p:spPr>
        <p:txBody>
          <a:bodyPr/>
          <a:lstStyle/>
          <a:p>
            <a:r>
              <a:rPr lang="pl-PL"/>
              <a:t>Kliknij ikonę, aby dodać obraz</a:t>
            </a:r>
            <a:endParaRPr lang="en-US" dirty="0"/>
          </a:p>
        </p:txBody>
      </p:sp>
      <p:sp>
        <p:nvSpPr>
          <p:cNvPr id="40" name="Picture Placeholder 13"/>
          <p:cNvSpPr>
            <a:spLocks noGrp="1"/>
          </p:cNvSpPr>
          <p:nvPr>
            <p:ph type="pic" sz="quarter" idx="12"/>
          </p:nvPr>
        </p:nvSpPr>
        <p:spPr>
          <a:xfrm>
            <a:off x="381000" y="3192463"/>
            <a:ext cx="1747838" cy="1641474"/>
          </a:xfrm>
        </p:spPr>
        <p:txBody>
          <a:bodyPr/>
          <a:lstStyle/>
          <a:p>
            <a:r>
              <a:rPr lang="pl-PL"/>
              <a:t>Kliknij ikonę, aby dodać obraz</a:t>
            </a:r>
            <a:endParaRPr lang="en-US" dirty="0"/>
          </a:p>
        </p:txBody>
      </p:sp>
      <p:sp>
        <p:nvSpPr>
          <p:cNvPr id="19"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0"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2134137718"/>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grpSp>
        <p:nvGrpSpPr>
          <p:cNvPr id="28" name="Group 27"/>
          <p:cNvGrpSpPr/>
          <p:nvPr/>
        </p:nvGrpSpPr>
        <p:grpSpPr>
          <a:xfrm>
            <a:off x="4800600" y="-95249"/>
            <a:ext cx="4667516" cy="5451167"/>
            <a:chOff x="4800600" y="-95250"/>
            <a:chExt cx="4667516" cy="5451167"/>
          </a:xfrm>
        </p:grpSpPr>
        <p:sp>
          <p:nvSpPr>
            <p:cNvPr id="29" name="Freeform 28"/>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4" name="Picture Placeholder 13"/>
          <p:cNvSpPr>
            <a:spLocks noGrp="1"/>
          </p:cNvSpPr>
          <p:nvPr>
            <p:ph type="pic" sz="quarter" idx="10"/>
          </p:nvPr>
        </p:nvSpPr>
        <p:spPr>
          <a:xfrm>
            <a:off x="3071813" y="1419225"/>
            <a:ext cx="4030662" cy="1665288"/>
          </a:xfrm>
        </p:spPr>
        <p:txBody>
          <a:bodyPr/>
          <a:lstStyle/>
          <a:p>
            <a:r>
              <a:rPr lang="pl-PL"/>
              <a:t>Kliknij ikonę, aby dodać obraz</a:t>
            </a:r>
            <a:endParaRPr lang="en-US" dirty="0"/>
          </a:p>
        </p:txBody>
      </p:sp>
      <p:sp>
        <p:nvSpPr>
          <p:cNvPr id="21" name="Picture Placeholder 13"/>
          <p:cNvSpPr>
            <a:spLocks noGrp="1"/>
          </p:cNvSpPr>
          <p:nvPr>
            <p:ph type="pic" sz="quarter" idx="13"/>
          </p:nvPr>
        </p:nvSpPr>
        <p:spPr>
          <a:xfrm>
            <a:off x="4732338" y="3116262"/>
            <a:ext cx="4030662" cy="1665288"/>
          </a:xfrm>
        </p:spPr>
        <p:txBody>
          <a:bodyPr/>
          <a:lstStyle/>
          <a:p>
            <a:r>
              <a:rPr lang="pl-PL"/>
              <a:t>Kliknij ikonę, aby dodać obraz</a:t>
            </a:r>
            <a:endParaRPr lang="en-US" dirty="0"/>
          </a:p>
        </p:txBody>
      </p:sp>
      <p:sp>
        <p:nvSpPr>
          <p:cNvPr id="23"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4"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2243305693"/>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42_Custom Layout">
    <p:spTree>
      <p:nvGrpSpPr>
        <p:cNvPr id="1" name=""/>
        <p:cNvGrpSpPr/>
        <p:nvPr/>
      </p:nvGrpSpPr>
      <p:grpSpPr>
        <a:xfrm>
          <a:off x="0" y="0"/>
          <a:ext cx="0" cy="0"/>
          <a:chOff x="0" y="0"/>
          <a:chExt cx="0" cy="0"/>
        </a:xfrm>
      </p:grpSpPr>
      <p:grpSp>
        <p:nvGrpSpPr>
          <p:cNvPr id="28" name="Group 27"/>
          <p:cNvGrpSpPr/>
          <p:nvPr/>
        </p:nvGrpSpPr>
        <p:grpSpPr>
          <a:xfrm>
            <a:off x="4800600" y="-95249"/>
            <a:ext cx="4667516" cy="5451167"/>
            <a:chOff x="4800600" y="-95250"/>
            <a:chExt cx="4667516" cy="5451167"/>
          </a:xfrm>
        </p:grpSpPr>
        <p:sp>
          <p:nvSpPr>
            <p:cNvPr id="29" name="Freeform 28"/>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4" name="Picture Placeholder 13"/>
          <p:cNvSpPr>
            <a:spLocks noGrp="1"/>
          </p:cNvSpPr>
          <p:nvPr>
            <p:ph type="pic" sz="quarter" idx="10"/>
          </p:nvPr>
        </p:nvSpPr>
        <p:spPr>
          <a:xfrm>
            <a:off x="6237291" y="1273176"/>
            <a:ext cx="1971675" cy="1976438"/>
          </a:xfrm>
        </p:spPr>
        <p:txBody>
          <a:bodyPr/>
          <a:lstStyle/>
          <a:p>
            <a:r>
              <a:rPr lang="pl-PL"/>
              <a:t>Kliknij ikonę, aby dodać obraz</a:t>
            </a:r>
            <a:endParaRPr lang="en-US" dirty="0"/>
          </a:p>
        </p:txBody>
      </p:sp>
      <p:sp>
        <p:nvSpPr>
          <p:cNvPr id="21" name="Picture Placeholder 13"/>
          <p:cNvSpPr>
            <a:spLocks noGrp="1"/>
          </p:cNvSpPr>
          <p:nvPr>
            <p:ph type="pic" sz="quarter" idx="13"/>
          </p:nvPr>
        </p:nvSpPr>
        <p:spPr>
          <a:xfrm>
            <a:off x="935038" y="1273176"/>
            <a:ext cx="3246438" cy="3255963"/>
          </a:xfrm>
        </p:spPr>
        <p:txBody>
          <a:bodyPr/>
          <a:lstStyle/>
          <a:p>
            <a:r>
              <a:rPr lang="pl-PL"/>
              <a:t>Kliknij ikonę, aby dodać obraz</a:t>
            </a:r>
            <a:endParaRPr lang="en-US" dirty="0"/>
          </a:p>
        </p:txBody>
      </p:sp>
      <p:sp>
        <p:nvSpPr>
          <p:cNvPr id="22"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3"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700987707"/>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40_Custom Layout">
    <p:spTree>
      <p:nvGrpSpPr>
        <p:cNvPr id="1" name=""/>
        <p:cNvGrpSpPr/>
        <p:nvPr/>
      </p:nvGrpSpPr>
      <p:grpSpPr>
        <a:xfrm>
          <a:off x="0" y="0"/>
          <a:ext cx="0" cy="0"/>
          <a:chOff x="0" y="0"/>
          <a:chExt cx="0" cy="0"/>
        </a:xfrm>
      </p:grpSpPr>
      <p:grpSp>
        <p:nvGrpSpPr>
          <p:cNvPr id="28" name="Group 27"/>
          <p:cNvGrpSpPr/>
          <p:nvPr/>
        </p:nvGrpSpPr>
        <p:grpSpPr>
          <a:xfrm>
            <a:off x="4800600" y="-95249"/>
            <a:ext cx="4667516" cy="5451167"/>
            <a:chOff x="4800600" y="-95250"/>
            <a:chExt cx="4667516" cy="5451167"/>
          </a:xfrm>
        </p:grpSpPr>
        <p:sp>
          <p:nvSpPr>
            <p:cNvPr id="29" name="Freeform 28"/>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4" name="Picture Placeholder 13"/>
          <p:cNvSpPr>
            <a:spLocks noGrp="1"/>
          </p:cNvSpPr>
          <p:nvPr>
            <p:ph type="pic" sz="quarter" idx="10"/>
          </p:nvPr>
        </p:nvSpPr>
        <p:spPr>
          <a:xfrm>
            <a:off x="4" y="2"/>
            <a:ext cx="4617717" cy="5143499"/>
          </a:xfrm>
        </p:spPr>
        <p:txBody>
          <a:bodyPr/>
          <a:lstStyle/>
          <a:p>
            <a:r>
              <a:rPr lang="pl-PL"/>
              <a:t>Kliknij ikonę, aby dodać obraz</a:t>
            </a:r>
            <a:endParaRPr lang="en-US" dirty="0"/>
          </a:p>
        </p:txBody>
      </p:sp>
      <p:sp>
        <p:nvSpPr>
          <p:cNvPr id="16"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7"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Tree>
    <p:extLst>
      <p:ext uri="{BB962C8B-B14F-4D97-AF65-F5344CB8AC3E}">
        <p14:creationId xmlns:p14="http://schemas.microsoft.com/office/powerpoint/2010/main" val="1632222733"/>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grpSp>
        <p:nvGrpSpPr>
          <p:cNvPr id="6" name="Group 5"/>
          <p:cNvGrpSpPr/>
          <p:nvPr/>
        </p:nvGrpSpPr>
        <p:grpSpPr>
          <a:xfrm>
            <a:off x="4552684" y="-19050"/>
            <a:ext cx="4667516" cy="5451167"/>
            <a:chOff x="4800600" y="-95250"/>
            <a:chExt cx="4667516" cy="5451167"/>
          </a:xfrm>
        </p:grpSpPr>
        <p:sp>
          <p:nvSpPr>
            <p:cNvPr id="7" name="Freeform 6"/>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1629615555"/>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2" name="Group 1"/>
          <p:cNvGrpSpPr/>
          <p:nvPr/>
        </p:nvGrpSpPr>
        <p:grpSpPr>
          <a:xfrm>
            <a:off x="0" y="-288616"/>
            <a:ext cx="4667516" cy="5451167"/>
            <a:chOff x="-19316" y="-242758"/>
            <a:chExt cx="4667516" cy="5451167"/>
          </a:xfrm>
        </p:grpSpPr>
        <p:sp>
          <p:nvSpPr>
            <p:cNvPr id="6" name="Freeform 5"/>
            <p:cNvSpPr>
              <a:spLocks/>
            </p:cNvSpPr>
            <p:nvPr/>
          </p:nvSpPr>
          <p:spPr bwMode="auto">
            <a:xfrm flipV="1">
              <a:off x="2590015" y="3976942"/>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accent6">
                <a:lumMod val="25000"/>
                <a:lumOff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6">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6">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8" name="Shape 1443">
            <a:hlinkClick r:id="" action="ppaction://hlinkshowjump?jump=nextslide"/>
          </p:cNvPr>
          <p:cNvSpPr/>
          <p:nvPr userDrawn="1"/>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9" name="Shape 1443">
            <a:hlinkClick r:id="" action="ppaction://hlinkshowjump?jump=previousslide"/>
          </p:cNvPr>
          <p:cNvSpPr/>
          <p:nvPr userDrawn="1"/>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0" name="Snip Diagonal Corner Rectangle 10"/>
          <p:cNvSpPr/>
          <p:nvPr userDrawn="1"/>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1" name="TextBox 11"/>
          <p:cNvSpPr txBox="1"/>
          <p:nvPr userDrawn="1"/>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22" name="Group 1"/>
          <p:cNvGrpSpPr/>
          <p:nvPr userDrawn="1"/>
        </p:nvGrpSpPr>
        <p:grpSpPr>
          <a:xfrm>
            <a:off x="0" y="-288616"/>
            <a:ext cx="4667516" cy="5451167"/>
            <a:chOff x="-19316" y="-242758"/>
            <a:chExt cx="4667516" cy="5451167"/>
          </a:xfrm>
        </p:grpSpPr>
        <p:sp>
          <p:nvSpPr>
            <p:cNvPr id="23" name="Freeform 5"/>
            <p:cNvSpPr>
              <a:spLocks/>
            </p:cNvSpPr>
            <p:nvPr userDrawn="1"/>
          </p:nvSpPr>
          <p:spPr bwMode="auto">
            <a:xfrm flipV="1">
              <a:off x="2590015" y="3976942"/>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accent6">
                <a:lumMod val="25000"/>
                <a:lumOff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p:cNvSpPr>
            <p:nvPr userDrawn="1"/>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7"/>
            <p:cNvSpPr>
              <a:spLocks/>
            </p:cNvSpPr>
            <p:nvPr userDrawn="1"/>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8"/>
            <p:cNvSpPr>
              <a:spLocks/>
            </p:cNvSpPr>
            <p:nvPr userDrawn="1"/>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6">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9"/>
            <p:cNvSpPr>
              <a:spLocks/>
            </p:cNvSpPr>
            <p:nvPr userDrawn="1"/>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6">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2"/>
            <p:cNvSpPr>
              <a:spLocks/>
            </p:cNvSpPr>
            <p:nvPr userDrawn="1"/>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3"/>
            <p:cNvSpPr>
              <a:spLocks/>
            </p:cNvSpPr>
            <p:nvPr userDrawn="1"/>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4"/>
            <p:cNvSpPr>
              <a:spLocks/>
            </p:cNvSpPr>
            <p:nvPr userDrawn="1"/>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5"/>
            <p:cNvSpPr>
              <a:spLocks/>
            </p:cNvSpPr>
            <p:nvPr userDrawn="1"/>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6"/>
            <p:cNvSpPr>
              <a:spLocks/>
            </p:cNvSpPr>
            <p:nvPr userDrawn="1"/>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70773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grpSp>
        <p:nvGrpSpPr>
          <p:cNvPr id="3" name="Group 2"/>
          <p:cNvGrpSpPr/>
          <p:nvPr/>
        </p:nvGrpSpPr>
        <p:grpSpPr>
          <a:xfrm>
            <a:off x="4800600" y="-95249"/>
            <a:ext cx="4667516" cy="5451167"/>
            <a:chOff x="4800600" y="-95250"/>
            <a:chExt cx="4667516" cy="5451167"/>
          </a:xfrm>
        </p:grpSpPr>
        <p:sp>
          <p:nvSpPr>
            <p:cNvPr id="33" name="Freeform 32"/>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Tree>
    <p:extLst>
      <p:ext uri="{BB962C8B-B14F-4D97-AF65-F5344CB8AC3E}">
        <p14:creationId xmlns:p14="http://schemas.microsoft.com/office/powerpoint/2010/main" val="3336803343"/>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grpSp>
        <p:nvGrpSpPr>
          <p:cNvPr id="3" name="Group 2"/>
          <p:cNvGrpSpPr/>
          <p:nvPr/>
        </p:nvGrpSpPr>
        <p:grpSpPr>
          <a:xfrm>
            <a:off x="4800600" y="-95249"/>
            <a:ext cx="4667516" cy="5451167"/>
            <a:chOff x="4800600" y="-95250"/>
            <a:chExt cx="4667516" cy="5451167"/>
          </a:xfrm>
        </p:grpSpPr>
        <p:sp>
          <p:nvSpPr>
            <p:cNvPr id="33" name="Freeform 32"/>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26" name="Picture Placeholder 3"/>
          <p:cNvSpPr>
            <a:spLocks noGrp="1"/>
          </p:cNvSpPr>
          <p:nvPr>
            <p:ph type="pic" sz="quarter" idx="10"/>
          </p:nvPr>
        </p:nvSpPr>
        <p:spPr>
          <a:xfrm>
            <a:off x="890589" y="1406526"/>
            <a:ext cx="1839912" cy="1851025"/>
          </a:xfrm>
        </p:spPr>
        <p:txBody>
          <a:bodyPr/>
          <a:lstStyle/>
          <a:p>
            <a:r>
              <a:rPr lang="pl-PL"/>
              <a:t>Kliknij ikonę, aby dodać obraz</a:t>
            </a:r>
            <a:endParaRPr lang="en-US" dirty="0"/>
          </a:p>
        </p:txBody>
      </p:sp>
      <p:sp>
        <p:nvSpPr>
          <p:cNvPr id="27" name="Picture Placeholder 3"/>
          <p:cNvSpPr>
            <a:spLocks noGrp="1"/>
          </p:cNvSpPr>
          <p:nvPr>
            <p:ph type="pic" sz="quarter" idx="11"/>
          </p:nvPr>
        </p:nvSpPr>
        <p:spPr>
          <a:xfrm>
            <a:off x="6413502" y="1406526"/>
            <a:ext cx="1839912" cy="1851025"/>
          </a:xfrm>
        </p:spPr>
        <p:txBody>
          <a:bodyPr/>
          <a:lstStyle/>
          <a:p>
            <a:r>
              <a:rPr lang="pl-PL"/>
              <a:t>Kliknij ikonę, aby dodać obraz</a:t>
            </a:r>
            <a:endParaRPr lang="en-US" dirty="0"/>
          </a:p>
        </p:txBody>
      </p:sp>
      <p:sp>
        <p:nvSpPr>
          <p:cNvPr id="30" name="Picture Placeholder 3"/>
          <p:cNvSpPr>
            <a:spLocks noGrp="1"/>
          </p:cNvSpPr>
          <p:nvPr>
            <p:ph type="pic" sz="quarter" idx="12"/>
          </p:nvPr>
        </p:nvSpPr>
        <p:spPr>
          <a:xfrm>
            <a:off x="2731560" y="1406526"/>
            <a:ext cx="1839912" cy="1851025"/>
          </a:xfrm>
        </p:spPr>
        <p:txBody>
          <a:bodyPr/>
          <a:lstStyle/>
          <a:p>
            <a:r>
              <a:rPr lang="pl-PL"/>
              <a:t>Kliknij ikonę, aby dodać obraz</a:t>
            </a:r>
            <a:endParaRPr lang="en-US" dirty="0"/>
          </a:p>
        </p:txBody>
      </p:sp>
      <p:sp>
        <p:nvSpPr>
          <p:cNvPr id="31" name="Picture Placeholder 3"/>
          <p:cNvSpPr>
            <a:spLocks noGrp="1"/>
          </p:cNvSpPr>
          <p:nvPr>
            <p:ph type="pic" sz="quarter" idx="13"/>
          </p:nvPr>
        </p:nvSpPr>
        <p:spPr>
          <a:xfrm>
            <a:off x="4572531" y="1406526"/>
            <a:ext cx="1839912" cy="1851025"/>
          </a:xfrm>
        </p:spPr>
        <p:txBody>
          <a:bodyPr/>
          <a:lstStyle/>
          <a:p>
            <a:r>
              <a:rPr lang="pl-PL"/>
              <a:t>Kliknij ikonę, aby dodać obraz</a:t>
            </a:r>
            <a:endParaRPr lang="en-US" dirty="0"/>
          </a:p>
        </p:txBody>
      </p:sp>
    </p:spTree>
    <p:extLst>
      <p:ext uri="{BB962C8B-B14F-4D97-AF65-F5344CB8AC3E}">
        <p14:creationId xmlns:p14="http://schemas.microsoft.com/office/powerpoint/2010/main" val="1405679259"/>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52_Custom Layout">
    <p:spTree>
      <p:nvGrpSpPr>
        <p:cNvPr id="1" name=""/>
        <p:cNvGrpSpPr/>
        <p:nvPr/>
      </p:nvGrpSpPr>
      <p:grpSpPr>
        <a:xfrm>
          <a:off x="0" y="0"/>
          <a:ext cx="0" cy="0"/>
          <a:chOff x="0" y="0"/>
          <a:chExt cx="0" cy="0"/>
        </a:xfrm>
      </p:grpSpPr>
      <p:grpSp>
        <p:nvGrpSpPr>
          <p:cNvPr id="3" name="Group 2"/>
          <p:cNvGrpSpPr/>
          <p:nvPr/>
        </p:nvGrpSpPr>
        <p:grpSpPr>
          <a:xfrm>
            <a:off x="4800600" y="-95249"/>
            <a:ext cx="4667516" cy="5451167"/>
            <a:chOff x="4800600" y="-95250"/>
            <a:chExt cx="4667516" cy="5451167"/>
          </a:xfrm>
        </p:grpSpPr>
        <p:sp>
          <p:nvSpPr>
            <p:cNvPr id="33" name="Freeform 32"/>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26" name="Picture Placeholder 3"/>
          <p:cNvSpPr>
            <a:spLocks noGrp="1"/>
          </p:cNvSpPr>
          <p:nvPr>
            <p:ph type="pic" sz="quarter" idx="10"/>
          </p:nvPr>
        </p:nvSpPr>
        <p:spPr>
          <a:xfrm>
            <a:off x="566739" y="1328738"/>
            <a:ext cx="2001838" cy="1790700"/>
          </a:xfrm>
        </p:spPr>
        <p:txBody>
          <a:bodyPr/>
          <a:lstStyle/>
          <a:p>
            <a:r>
              <a:rPr lang="pl-PL"/>
              <a:t>Kliknij ikonę, aby dodać obraz</a:t>
            </a:r>
            <a:endParaRPr lang="en-US" dirty="0"/>
          </a:p>
        </p:txBody>
      </p:sp>
      <p:sp>
        <p:nvSpPr>
          <p:cNvPr id="25" name="Picture Placeholder 3"/>
          <p:cNvSpPr>
            <a:spLocks noGrp="1"/>
          </p:cNvSpPr>
          <p:nvPr>
            <p:ph type="pic" sz="quarter" idx="11"/>
          </p:nvPr>
        </p:nvSpPr>
        <p:spPr>
          <a:xfrm>
            <a:off x="2568577" y="2762250"/>
            <a:ext cx="2003424" cy="1790700"/>
          </a:xfrm>
        </p:spPr>
        <p:txBody>
          <a:bodyPr/>
          <a:lstStyle/>
          <a:p>
            <a:r>
              <a:rPr lang="pl-PL"/>
              <a:t>Kliknij ikonę, aby dodać obraz</a:t>
            </a:r>
            <a:endParaRPr lang="en-US" dirty="0"/>
          </a:p>
        </p:txBody>
      </p:sp>
      <p:sp>
        <p:nvSpPr>
          <p:cNvPr id="32" name="Picture Placeholder 3"/>
          <p:cNvSpPr>
            <a:spLocks noGrp="1"/>
          </p:cNvSpPr>
          <p:nvPr>
            <p:ph type="pic" sz="quarter" idx="12"/>
          </p:nvPr>
        </p:nvSpPr>
        <p:spPr>
          <a:xfrm>
            <a:off x="4572000" y="1328738"/>
            <a:ext cx="2001837" cy="1790700"/>
          </a:xfrm>
        </p:spPr>
        <p:txBody>
          <a:bodyPr/>
          <a:lstStyle/>
          <a:p>
            <a:r>
              <a:rPr lang="pl-PL"/>
              <a:t>Kliknij ikonę, aby dodać obraz</a:t>
            </a:r>
            <a:endParaRPr lang="en-US" dirty="0"/>
          </a:p>
        </p:txBody>
      </p:sp>
      <p:sp>
        <p:nvSpPr>
          <p:cNvPr id="43" name="Picture Placeholder 3"/>
          <p:cNvSpPr>
            <a:spLocks noGrp="1"/>
          </p:cNvSpPr>
          <p:nvPr>
            <p:ph type="pic" sz="quarter" idx="13"/>
          </p:nvPr>
        </p:nvSpPr>
        <p:spPr>
          <a:xfrm>
            <a:off x="6573837" y="2762250"/>
            <a:ext cx="2003425" cy="1790700"/>
          </a:xfrm>
        </p:spPr>
        <p:txBody>
          <a:bodyPr/>
          <a:lstStyle/>
          <a:p>
            <a:r>
              <a:rPr lang="pl-PL"/>
              <a:t>Kliknij ikonę, aby dodać obraz</a:t>
            </a:r>
            <a:endParaRPr lang="en-US" dirty="0"/>
          </a:p>
        </p:txBody>
      </p:sp>
    </p:spTree>
    <p:extLst>
      <p:ext uri="{BB962C8B-B14F-4D97-AF65-F5344CB8AC3E}">
        <p14:creationId xmlns:p14="http://schemas.microsoft.com/office/powerpoint/2010/main" val="2470740257"/>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grpSp>
        <p:nvGrpSpPr>
          <p:cNvPr id="3" name="Group 2"/>
          <p:cNvGrpSpPr/>
          <p:nvPr/>
        </p:nvGrpSpPr>
        <p:grpSpPr>
          <a:xfrm>
            <a:off x="-19316" y="-323849"/>
            <a:ext cx="4667516" cy="5451167"/>
            <a:chOff x="-19316" y="-323850"/>
            <a:chExt cx="4667516" cy="5451167"/>
          </a:xfrm>
        </p:grpSpPr>
        <p:sp>
          <p:nvSpPr>
            <p:cNvPr id="33" name="Freeform 3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grpSp>
        <p:nvGrpSpPr>
          <p:cNvPr id="18" name="Group 17"/>
          <p:cNvGrpSpPr/>
          <p:nvPr/>
        </p:nvGrpSpPr>
        <p:grpSpPr>
          <a:xfrm rot="15755646" flipH="1">
            <a:off x="6373779" y="-2371612"/>
            <a:ext cx="1524969" cy="5387857"/>
            <a:chOff x="-19316" y="-242758"/>
            <a:chExt cx="3616890" cy="5451167"/>
          </a:xfrm>
        </p:grpSpPr>
        <p:sp>
          <p:nvSpPr>
            <p:cNvPr id="21" name="Freeform 20"/>
            <p:cNvSpPr>
              <a:spLocks/>
            </p:cNvSpPr>
            <p:nvPr/>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accent4"/>
                </a:solidFill>
              </a:rPr>
              <a:pPr algn="ctr"/>
              <a:t>‹#›</a:t>
            </a:fld>
            <a:endParaRPr lang="id-ID" sz="1050" dirty="0">
              <a:solidFill>
                <a:schemeClr val="accent4"/>
              </a:solidFill>
            </a:endParaRPr>
          </a:p>
        </p:txBody>
      </p:sp>
    </p:spTree>
    <p:extLst>
      <p:ext uri="{BB962C8B-B14F-4D97-AF65-F5344CB8AC3E}">
        <p14:creationId xmlns:p14="http://schemas.microsoft.com/office/powerpoint/2010/main" val="19016249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bout us 02">
    <p:spTree>
      <p:nvGrpSpPr>
        <p:cNvPr id="1" name=""/>
        <p:cNvGrpSpPr/>
        <p:nvPr/>
      </p:nvGrpSpPr>
      <p:grpSpPr>
        <a:xfrm>
          <a:off x="0" y="0"/>
          <a:ext cx="0" cy="0"/>
          <a:chOff x="0" y="0"/>
          <a:chExt cx="0" cy="0"/>
        </a:xfrm>
      </p:grpSpPr>
      <p:sp>
        <p:nvSpPr>
          <p:cNvPr id="1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
        <p:nvSpPr>
          <p:cNvPr id="14" name="Picture Placeholder 4"/>
          <p:cNvSpPr>
            <a:spLocks noGrp="1"/>
          </p:cNvSpPr>
          <p:nvPr>
            <p:ph type="pic" sz="quarter" idx="16"/>
          </p:nvPr>
        </p:nvSpPr>
        <p:spPr>
          <a:xfrm>
            <a:off x="6871512" y="2944496"/>
            <a:ext cx="2281117" cy="2212848"/>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517886"/>
              <a:gd name="connsiteY0" fmla="*/ 265690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65690 h 3485858"/>
              <a:gd name="connsiteX0" fmla="*/ 0 w 2517886"/>
              <a:gd name="connsiteY0" fmla="*/ 208756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08756 h 3485858"/>
              <a:gd name="connsiteX0" fmla="*/ 0 w 2517886"/>
              <a:gd name="connsiteY0" fmla="*/ 208756 h 3356463"/>
              <a:gd name="connsiteX1" fmla="*/ 2517886 w 2517886"/>
              <a:gd name="connsiteY1" fmla="*/ 0 h 3356463"/>
              <a:gd name="connsiteX2" fmla="*/ 1696648 w 2517886"/>
              <a:gd name="connsiteY2" fmla="*/ 3356463 h 3356463"/>
              <a:gd name="connsiteX3" fmla="*/ 0 w 2517886"/>
              <a:gd name="connsiteY3" fmla="*/ 2631852 h 3356463"/>
              <a:gd name="connsiteX4" fmla="*/ 0 w 2517886"/>
              <a:gd name="connsiteY4" fmla="*/ 208756 h 3356463"/>
              <a:gd name="connsiteX0" fmla="*/ 0 w 2517886"/>
              <a:gd name="connsiteY0" fmla="*/ 208756 h 2692237"/>
              <a:gd name="connsiteX1" fmla="*/ 2517886 w 2517886"/>
              <a:gd name="connsiteY1" fmla="*/ 0 h 2692237"/>
              <a:gd name="connsiteX2" fmla="*/ 1544825 w 2517886"/>
              <a:gd name="connsiteY2" fmla="*/ 2692237 h 2692237"/>
              <a:gd name="connsiteX3" fmla="*/ 0 w 2517886"/>
              <a:gd name="connsiteY3" fmla="*/ 2631852 h 2692237"/>
              <a:gd name="connsiteX4" fmla="*/ 0 w 2517886"/>
              <a:gd name="connsiteY4" fmla="*/ 208756 h 2692237"/>
              <a:gd name="connsiteX0" fmla="*/ 18977 w 2536863"/>
              <a:gd name="connsiteY0" fmla="*/ 208756 h 2692237"/>
              <a:gd name="connsiteX1" fmla="*/ 2536863 w 2536863"/>
              <a:gd name="connsiteY1" fmla="*/ 0 h 2692237"/>
              <a:gd name="connsiteX2" fmla="*/ 1563802 w 2536863"/>
              <a:gd name="connsiteY2" fmla="*/ 2692237 h 2692237"/>
              <a:gd name="connsiteX3" fmla="*/ 0 w 2536863"/>
              <a:gd name="connsiteY3" fmla="*/ 2688785 h 2692237"/>
              <a:gd name="connsiteX4" fmla="*/ 18977 w 2536863"/>
              <a:gd name="connsiteY4" fmla="*/ 208756 h 2692237"/>
              <a:gd name="connsiteX0" fmla="*/ 0 w 2992333"/>
              <a:gd name="connsiteY0" fmla="*/ 189777 h 2692237"/>
              <a:gd name="connsiteX1" fmla="*/ 2992333 w 2992333"/>
              <a:gd name="connsiteY1" fmla="*/ 0 h 2692237"/>
              <a:gd name="connsiteX2" fmla="*/ 2019272 w 2992333"/>
              <a:gd name="connsiteY2" fmla="*/ 2692237 h 2692237"/>
              <a:gd name="connsiteX3" fmla="*/ 455470 w 2992333"/>
              <a:gd name="connsiteY3" fmla="*/ 2688785 h 2692237"/>
              <a:gd name="connsiteX4" fmla="*/ 0 w 2992333"/>
              <a:gd name="connsiteY4" fmla="*/ 189777 h 2692237"/>
              <a:gd name="connsiteX0" fmla="*/ 0 w 3006123"/>
              <a:gd name="connsiteY0" fmla="*/ 189777 h 3546243"/>
              <a:gd name="connsiteX1" fmla="*/ 2992333 w 3006123"/>
              <a:gd name="connsiteY1" fmla="*/ 0 h 3546243"/>
              <a:gd name="connsiteX2" fmla="*/ 3006123 w 3006123"/>
              <a:gd name="connsiteY2" fmla="*/ 3546243 h 3546243"/>
              <a:gd name="connsiteX3" fmla="*/ 455470 w 3006123"/>
              <a:gd name="connsiteY3" fmla="*/ 2688785 h 3546243"/>
              <a:gd name="connsiteX4" fmla="*/ 0 w 3006123"/>
              <a:gd name="connsiteY4" fmla="*/ 189777 h 3546243"/>
              <a:gd name="connsiteX0" fmla="*/ 0 w 3006123"/>
              <a:gd name="connsiteY0" fmla="*/ 189777 h 3546243"/>
              <a:gd name="connsiteX1" fmla="*/ 2992333 w 3006123"/>
              <a:gd name="connsiteY1" fmla="*/ 0 h 3546243"/>
              <a:gd name="connsiteX2" fmla="*/ 3006123 w 3006123"/>
              <a:gd name="connsiteY2" fmla="*/ 3546243 h 3546243"/>
              <a:gd name="connsiteX3" fmla="*/ 645248 w 3006123"/>
              <a:gd name="connsiteY3" fmla="*/ 3542791 h 3546243"/>
              <a:gd name="connsiteX4" fmla="*/ 0 w 3006123"/>
              <a:gd name="connsiteY4" fmla="*/ 189777 h 3546243"/>
              <a:gd name="connsiteX0" fmla="*/ 0 w 3645441"/>
              <a:gd name="connsiteY0" fmla="*/ 250834 h 3546243"/>
              <a:gd name="connsiteX1" fmla="*/ 3631651 w 3645441"/>
              <a:gd name="connsiteY1" fmla="*/ 0 h 3546243"/>
              <a:gd name="connsiteX2" fmla="*/ 3645441 w 3645441"/>
              <a:gd name="connsiteY2" fmla="*/ 3546243 h 3546243"/>
              <a:gd name="connsiteX3" fmla="*/ 1284566 w 3645441"/>
              <a:gd name="connsiteY3" fmla="*/ 3542791 h 3546243"/>
              <a:gd name="connsiteX4" fmla="*/ 0 w 3645441"/>
              <a:gd name="connsiteY4" fmla="*/ 250834 h 3546243"/>
              <a:gd name="connsiteX0" fmla="*/ 0 w 3645441"/>
              <a:gd name="connsiteY0" fmla="*/ 250834 h 3546243"/>
              <a:gd name="connsiteX1" fmla="*/ 3631651 w 3645441"/>
              <a:gd name="connsiteY1" fmla="*/ 0 h 3546243"/>
              <a:gd name="connsiteX2" fmla="*/ 3645441 w 3645441"/>
              <a:gd name="connsiteY2" fmla="*/ 3546243 h 3546243"/>
              <a:gd name="connsiteX3" fmla="*/ 675692 w 3645441"/>
              <a:gd name="connsiteY3" fmla="*/ 3542791 h 3546243"/>
              <a:gd name="connsiteX4" fmla="*/ 0 w 3645441"/>
              <a:gd name="connsiteY4" fmla="*/ 250834 h 3546243"/>
              <a:gd name="connsiteX0" fmla="*/ 0 w 3645441"/>
              <a:gd name="connsiteY0" fmla="*/ 250834 h 3546243"/>
              <a:gd name="connsiteX1" fmla="*/ 3631651 w 3645441"/>
              <a:gd name="connsiteY1" fmla="*/ 0 h 3546243"/>
              <a:gd name="connsiteX2" fmla="*/ 3645441 w 3645441"/>
              <a:gd name="connsiteY2" fmla="*/ 3546243 h 3546243"/>
              <a:gd name="connsiteX3" fmla="*/ 675692 w 3645441"/>
              <a:gd name="connsiteY3" fmla="*/ 3542791 h 3546243"/>
              <a:gd name="connsiteX4" fmla="*/ 0 w 3645441"/>
              <a:gd name="connsiteY4" fmla="*/ 250834 h 3546243"/>
              <a:gd name="connsiteX0" fmla="*/ 0 w 3645441"/>
              <a:gd name="connsiteY0" fmla="*/ 250834 h 3556615"/>
              <a:gd name="connsiteX1" fmla="*/ 3631651 w 3645441"/>
              <a:gd name="connsiteY1" fmla="*/ 0 h 3556615"/>
              <a:gd name="connsiteX2" fmla="*/ 3645441 w 3645441"/>
              <a:gd name="connsiteY2" fmla="*/ 3546243 h 3556615"/>
              <a:gd name="connsiteX3" fmla="*/ 675692 w 3645441"/>
              <a:gd name="connsiteY3" fmla="*/ 3556615 h 3556615"/>
              <a:gd name="connsiteX4" fmla="*/ 0 w 3645441"/>
              <a:gd name="connsiteY4" fmla="*/ 250834 h 3556615"/>
              <a:gd name="connsiteX0" fmla="*/ 0 w 3645441"/>
              <a:gd name="connsiteY0" fmla="*/ 250834 h 3570440"/>
              <a:gd name="connsiteX1" fmla="*/ 3631651 w 3645441"/>
              <a:gd name="connsiteY1" fmla="*/ 0 h 3570440"/>
              <a:gd name="connsiteX2" fmla="*/ 3645441 w 3645441"/>
              <a:gd name="connsiteY2" fmla="*/ 3546243 h 3570440"/>
              <a:gd name="connsiteX3" fmla="*/ 675692 w 3645441"/>
              <a:gd name="connsiteY3" fmla="*/ 3570440 h 3570440"/>
              <a:gd name="connsiteX4" fmla="*/ 0 w 3645441"/>
              <a:gd name="connsiteY4" fmla="*/ 250834 h 3570440"/>
              <a:gd name="connsiteX0" fmla="*/ 0 w 3645441"/>
              <a:gd name="connsiteY0" fmla="*/ 250834 h 3570440"/>
              <a:gd name="connsiteX1" fmla="*/ 3631651 w 3645441"/>
              <a:gd name="connsiteY1" fmla="*/ 0 h 3570440"/>
              <a:gd name="connsiteX2" fmla="*/ 3645441 w 3645441"/>
              <a:gd name="connsiteY2" fmla="*/ 3546243 h 3570440"/>
              <a:gd name="connsiteX3" fmla="*/ 675692 w 3645441"/>
              <a:gd name="connsiteY3" fmla="*/ 3570440 h 3570440"/>
              <a:gd name="connsiteX4" fmla="*/ 0 w 3645441"/>
              <a:gd name="connsiteY4" fmla="*/ 250834 h 3570440"/>
              <a:gd name="connsiteX0" fmla="*/ 0 w 3645441"/>
              <a:gd name="connsiteY0" fmla="*/ 250834 h 3546243"/>
              <a:gd name="connsiteX1" fmla="*/ 3631651 w 3645441"/>
              <a:gd name="connsiteY1" fmla="*/ 0 h 3546243"/>
              <a:gd name="connsiteX2" fmla="*/ 3645441 w 3645441"/>
              <a:gd name="connsiteY2" fmla="*/ 3546243 h 3546243"/>
              <a:gd name="connsiteX3" fmla="*/ 661907 w 3645441"/>
              <a:gd name="connsiteY3" fmla="*/ 3528967 h 3546243"/>
              <a:gd name="connsiteX4" fmla="*/ 0 w 3645441"/>
              <a:gd name="connsiteY4" fmla="*/ 250834 h 3546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5441" h="3546243">
                <a:moveTo>
                  <a:pt x="0" y="250834"/>
                </a:moveTo>
                <a:lnTo>
                  <a:pt x="3631651" y="0"/>
                </a:lnTo>
                <a:cubicBezTo>
                  <a:pt x="3636248" y="1182081"/>
                  <a:pt x="3640844" y="2364162"/>
                  <a:pt x="3645441" y="3546243"/>
                </a:cubicBezTo>
                <a:lnTo>
                  <a:pt x="661907" y="3528967"/>
                </a:lnTo>
                <a:lnTo>
                  <a:pt x="0" y="250834"/>
                </a:lnTo>
                <a:close/>
              </a:path>
            </a:pathLst>
          </a:custGeom>
          <a:solidFill>
            <a:srgbClr val="FFD1D1"/>
          </a:solidFill>
        </p:spPr>
        <p:txBody>
          <a:bodyPr anchor="b"/>
          <a:lstStyle>
            <a:lvl1pPr marL="171450" indent="-171450" algn="r">
              <a:buFont typeface="Arial" panose="020B0604020202020204" pitchFamily="34" charset="0"/>
              <a:buChar char="•"/>
              <a:defRPr sz="1200"/>
            </a:lvl1pPr>
          </a:lstStyle>
          <a:p>
            <a:endParaRPr lang="en-US" dirty="0"/>
          </a:p>
          <a:p>
            <a:endParaRPr lang="en-US" dirty="0"/>
          </a:p>
          <a:p>
            <a:endParaRPr lang="en-US" dirty="0"/>
          </a:p>
          <a:p>
            <a:r>
              <a:rPr lang="en-US" dirty="0"/>
              <a:t>Add Picture</a:t>
            </a:r>
          </a:p>
        </p:txBody>
      </p:sp>
      <p:sp>
        <p:nvSpPr>
          <p:cNvPr id="4" name="Parallelogram 3"/>
          <p:cNvSpPr/>
          <p:nvPr userDrawn="1"/>
        </p:nvSpPr>
        <p:spPr>
          <a:xfrm rot="20940000" flipH="1">
            <a:off x="6620198" y="-85604"/>
            <a:ext cx="159338" cy="5310167"/>
          </a:xfrm>
          <a:custGeom>
            <a:avLst/>
            <a:gdLst>
              <a:gd name="connsiteX0" fmla="*/ 0 w 1092435"/>
              <a:gd name="connsiteY0" fmla="*/ 5862879 h 5862879"/>
              <a:gd name="connsiteX1" fmla="*/ 273109 w 1092435"/>
              <a:gd name="connsiteY1" fmla="*/ 0 h 5862879"/>
              <a:gd name="connsiteX2" fmla="*/ 1092435 w 1092435"/>
              <a:gd name="connsiteY2" fmla="*/ 0 h 5862879"/>
              <a:gd name="connsiteX3" fmla="*/ 819326 w 1092435"/>
              <a:gd name="connsiteY3" fmla="*/ 5862879 h 5862879"/>
              <a:gd name="connsiteX4" fmla="*/ 0 w 1092435"/>
              <a:gd name="connsiteY4" fmla="*/ 5862879 h 5862879"/>
              <a:gd name="connsiteX0" fmla="*/ 0 w 1092435"/>
              <a:gd name="connsiteY0" fmla="*/ 5862879 h 5862879"/>
              <a:gd name="connsiteX1" fmla="*/ 273109 w 1092435"/>
              <a:gd name="connsiteY1" fmla="*/ 0 h 5862879"/>
              <a:gd name="connsiteX2" fmla="*/ 1092435 w 1092435"/>
              <a:gd name="connsiteY2" fmla="*/ 0 h 5862879"/>
              <a:gd name="connsiteX3" fmla="*/ 832603 w 1092435"/>
              <a:gd name="connsiteY3" fmla="*/ 5581681 h 5862879"/>
              <a:gd name="connsiteX4" fmla="*/ 0 w 1092435"/>
              <a:gd name="connsiteY4" fmla="*/ 5862879 h 5862879"/>
              <a:gd name="connsiteX0" fmla="*/ 0 w 1095599"/>
              <a:gd name="connsiteY0" fmla="*/ 5691464 h 5691464"/>
              <a:gd name="connsiteX1" fmla="*/ 276273 w 1095599"/>
              <a:gd name="connsiteY1" fmla="*/ 0 h 5691464"/>
              <a:gd name="connsiteX2" fmla="*/ 1095599 w 1095599"/>
              <a:gd name="connsiteY2" fmla="*/ 0 h 5691464"/>
              <a:gd name="connsiteX3" fmla="*/ 835767 w 1095599"/>
              <a:gd name="connsiteY3" fmla="*/ 5581681 h 5691464"/>
              <a:gd name="connsiteX4" fmla="*/ 0 w 1095599"/>
              <a:gd name="connsiteY4" fmla="*/ 5691464 h 5691464"/>
              <a:gd name="connsiteX0" fmla="*/ 0 w 1095599"/>
              <a:gd name="connsiteY0" fmla="*/ 5691464 h 5691464"/>
              <a:gd name="connsiteX1" fmla="*/ 276273 w 1095599"/>
              <a:gd name="connsiteY1" fmla="*/ 0 h 5691464"/>
              <a:gd name="connsiteX2" fmla="*/ 1095599 w 1095599"/>
              <a:gd name="connsiteY2" fmla="*/ 0 h 5691464"/>
              <a:gd name="connsiteX3" fmla="*/ 834254 w 1095599"/>
              <a:gd name="connsiteY3" fmla="*/ 5571156 h 5691464"/>
              <a:gd name="connsiteX4" fmla="*/ 0 w 1095599"/>
              <a:gd name="connsiteY4" fmla="*/ 5691464 h 5691464"/>
              <a:gd name="connsiteX0" fmla="*/ 0 w 1095599"/>
              <a:gd name="connsiteY0" fmla="*/ 5691464 h 5691464"/>
              <a:gd name="connsiteX1" fmla="*/ 263133 w 1095599"/>
              <a:gd name="connsiteY1" fmla="*/ 431566 h 5691464"/>
              <a:gd name="connsiteX2" fmla="*/ 1095599 w 1095599"/>
              <a:gd name="connsiteY2" fmla="*/ 0 h 5691464"/>
              <a:gd name="connsiteX3" fmla="*/ 834254 w 1095599"/>
              <a:gd name="connsiteY3" fmla="*/ 5571156 h 5691464"/>
              <a:gd name="connsiteX4" fmla="*/ 0 w 1095599"/>
              <a:gd name="connsiteY4" fmla="*/ 5691464 h 5691464"/>
              <a:gd name="connsiteX0" fmla="*/ 0 w 1085350"/>
              <a:gd name="connsiteY0" fmla="*/ 5389218 h 5389218"/>
              <a:gd name="connsiteX1" fmla="*/ 263133 w 1085350"/>
              <a:gd name="connsiteY1" fmla="*/ 129320 h 5389218"/>
              <a:gd name="connsiteX2" fmla="*/ 1085350 w 1085350"/>
              <a:gd name="connsiteY2" fmla="*/ 0 h 5389218"/>
              <a:gd name="connsiteX3" fmla="*/ 834254 w 1085350"/>
              <a:gd name="connsiteY3" fmla="*/ 5268910 h 5389218"/>
              <a:gd name="connsiteX4" fmla="*/ 0 w 1085350"/>
              <a:gd name="connsiteY4" fmla="*/ 5389218 h 5389218"/>
              <a:gd name="connsiteX0" fmla="*/ 0 w 1067328"/>
              <a:gd name="connsiteY0" fmla="*/ 5365143 h 5365143"/>
              <a:gd name="connsiteX1" fmla="*/ 263133 w 1067328"/>
              <a:gd name="connsiteY1" fmla="*/ 105245 h 5365143"/>
              <a:gd name="connsiteX2" fmla="*/ 1067328 w 1067328"/>
              <a:gd name="connsiteY2" fmla="*/ 0 h 5365143"/>
              <a:gd name="connsiteX3" fmla="*/ 834254 w 1067328"/>
              <a:gd name="connsiteY3" fmla="*/ 5244835 h 5365143"/>
              <a:gd name="connsiteX4" fmla="*/ 0 w 1067328"/>
              <a:gd name="connsiteY4" fmla="*/ 5365143 h 5365143"/>
              <a:gd name="connsiteX0" fmla="*/ 0 w 1052263"/>
              <a:gd name="connsiteY0" fmla="*/ 5395203 h 5395203"/>
              <a:gd name="connsiteX1" fmla="*/ 263133 w 1052263"/>
              <a:gd name="connsiteY1" fmla="*/ 135305 h 5395203"/>
              <a:gd name="connsiteX2" fmla="*/ 1052263 w 1052263"/>
              <a:gd name="connsiteY2" fmla="*/ 0 h 5395203"/>
              <a:gd name="connsiteX3" fmla="*/ 834254 w 1052263"/>
              <a:gd name="connsiteY3" fmla="*/ 5274895 h 5395203"/>
              <a:gd name="connsiteX4" fmla="*/ 0 w 1052263"/>
              <a:gd name="connsiteY4" fmla="*/ 5395203 h 5395203"/>
              <a:gd name="connsiteX0" fmla="*/ 0 w 1055290"/>
              <a:gd name="connsiteY0" fmla="*/ 5374155 h 5374155"/>
              <a:gd name="connsiteX1" fmla="*/ 263133 w 1055290"/>
              <a:gd name="connsiteY1" fmla="*/ 114257 h 5374155"/>
              <a:gd name="connsiteX2" fmla="*/ 1055290 w 1055290"/>
              <a:gd name="connsiteY2" fmla="*/ 0 h 5374155"/>
              <a:gd name="connsiteX3" fmla="*/ 834254 w 1055290"/>
              <a:gd name="connsiteY3" fmla="*/ 5253847 h 5374155"/>
              <a:gd name="connsiteX4" fmla="*/ 0 w 1055290"/>
              <a:gd name="connsiteY4" fmla="*/ 5374155 h 5374155"/>
              <a:gd name="connsiteX0" fmla="*/ 0 w 1026797"/>
              <a:gd name="connsiteY0" fmla="*/ 5259898 h 5259898"/>
              <a:gd name="connsiteX1" fmla="*/ 263133 w 1026797"/>
              <a:gd name="connsiteY1" fmla="*/ 0 h 5259898"/>
              <a:gd name="connsiteX2" fmla="*/ 1026799 w 1026797"/>
              <a:gd name="connsiteY2" fmla="*/ 293263 h 5259898"/>
              <a:gd name="connsiteX3" fmla="*/ 834254 w 1026797"/>
              <a:gd name="connsiteY3" fmla="*/ 5139590 h 5259898"/>
              <a:gd name="connsiteX4" fmla="*/ 0 w 1026797"/>
              <a:gd name="connsiteY4" fmla="*/ 5259898 h 5259898"/>
              <a:gd name="connsiteX0" fmla="*/ 0 w 1026797"/>
              <a:gd name="connsiteY0" fmla="*/ 4966635 h 4966635"/>
              <a:gd name="connsiteX1" fmla="*/ 286296 w 1026797"/>
              <a:gd name="connsiteY1" fmla="*/ 21599 h 4966635"/>
              <a:gd name="connsiteX2" fmla="*/ 1026799 w 1026797"/>
              <a:gd name="connsiteY2" fmla="*/ 0 h 4966635"/>
              <a:gd name="connsiteX3" fmla="*/ 834254 w 1026797"/>
              <a:gd name="connsiteY3" fmla="*/ 4846327 h 4966635"/>
              <a:gd name="connsiteX4" fmla="*/ 0 w 1026797"/>
              <a:gd name="connsiteY4" fmla="*/ 4966635 h 4966635"/>
              <a:gd name="connsiteX0" fmla="*/ 1 w 1021604"/>
              <a:gd name="connsiteY0" fmla="*/ 4543116 h 4846327"/>
              <a:gd name="connsiteX1" fmla="*/ 281103 w 1021604"/>
              <a:gd name="connsiteY1" fmla="*/ 21599 h 4846327"/>
              <a:gd name="connsiteX2" fmla="*/ 1021606 w 1021604"/>
              <a:gd name="connsiteY2" fmla="*/ 0 h 4846327"/>
              <a:gd name="connsiteX3" fmla="*/ 829061 w 1021604"/>
              <a:gd name="connsiteY3" fmla="*/ 4846327 h 4846327"/>
              <a:gd name="connsiteX4" fmla="*/ 1 w 1021604"/>
              <a:gd name="connsiteY4" fmla="*/ 4543116 h 4846327"/>
              <a:gd name="connsiteX0" fmla="*/ 1 w 1021604"/>
              <a:gd name="connsiteY0" fmla="*/ 4543116 h 4543116"/>
              <a:gd name="connsiteX1" fmla="*/ 281103 w 1021604"/>
              <a:gd name="connsiteY1" fmla="*/ 21599 h 4543116"/>
              <a:gd name="connsiteX2" fmla="*/ 1021606 w 1021604"/>
              <a:gd name="connsiteY2" fmla="*/ 0 h 4543116"/>
              <a:gd name="connsiteX3" fmla="*/ 817542 w 1021604"/>
              <a:gd name="connsiteY3" fmla="*/ 4539465 h 4543116"/>
              <a:gd name="connsiteX4" fmla="*/ 1 w 1021604"/>
              <a:gd name="connsiteY4" fmla="*/ 4543116 h 4543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04" h="4543116">
                <a:moveTo>
                  <a:pt x="1" y="4543116"/>
                </a:moveTo>
                <a:lnTo>
                  <a:pt x="281103" y="21599"/>
                </a:lnTo>
                <a:lnTo>
                  <a:pt x="1021606" y="0"/>
                </a:lnTo>
                <a:lnTo>
                  <a:pt x="817542" y="4539465"/>
                </a:lnTo>
                <a:lnTo>
                  <a:pt x="1" y="4543116"/>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p:cNvSpPr/>
          <p:nvPr userDrawn="1"/>
        </p:nvSpPr>
        <p:spPr>
          <a:xfrm rot="1206805" flipH="1">
            <a:off x="1876438" y="-201917"/>
            <a:ext cx="300626" cy="5561847"/>
          </a:xfrm>
          <a:custGeom>
            <a:avLst/>
            <a:gdLst>
              <a:gd name="connsiteX0" fmla="*/ 0 w 327082"/>
              <a:gd name="connsiteY0" fmla="*/ 6654621 h 6654621"/>
              <a:gd name="connsiteX1" fmla="*/ 81771 w 327082"/>
              <a:gd name="connsiteY1" fmla="*/ 0 h 6654621"/>
              <a:gd name="connsiteX2" fmla="*/ 327082 w 327082"/>
              <a:gd name="connsiteY2" fmla="*/ 0 h 6654621"/>
              <a:gd name="connsiteX3" fmla="*/ 245312 w 327082"/>
              <a:gd name="connsiteY3" fmla="*/ 6654621 h 6654621"/>
              <a:gd name="connsiteX4" fmla="*/ 0 w 327082"/>
              <a:gd name="connsiteY4" fmla="*/ 6654621 h 6654621"/>
              <a:gd name="connsiteX0" fmla="*/ 0 w 318218"/>
              <a:gd name="connsiteY0" fmla="*/ 6654621 h 6654621"/>
              <a:gd name="connsiteX1" fmla="*/ 81771 w 318218"/>
              <a:gd name="connsiteY1" fmla="*/ 0 h 6654621"/>
              <a:gd name="connsiteX2" fmla="*/ 318218 w 318218"/>
              <a:gd name="connsiteY2" fmla="*/ 302478 h 6654621"/>
              <a:gd name="connsiteX3" fmla="*/ 245312 w 318218"/>
              <a:gd name="connsiteY3" fmla="*/ 6654621 h 6654621"/>
              <a:gd name="connsiteX4" fmla="*/ 0 w 318218"/>
              <a:gd name="connsiteY4" fmla="*/ 6654621 h 6654621"/>
              <a:gd name="connsiteX0" fmla="*/ 0 w 318218"/>
              <a:gd name="connsiteY0" fmla="*/ 6442985 h 6442985"/>
              <a:gd name="connsiteX1" fmla="*/ 72206 w 318218"/>
              <a:gd name="connsiteY1" fmla="*/ 0 h 6442985"/>
              <a:gd name="connsiteX2" fmla="*/ 318218 w 318218"/>
              <a:gd name="connsiteY2" fmla="*/ 90842 h 6442985"/>
              <a:gd name="connsiteX3" fmla="*/ 245312 w 318218"/>
              <a:gd name="connsiteY3" fmla="*/ 6442985 h 6442985"/>
              <a:gd name="connsiteX4" fmla="*/ 0 w 318218"/>
              <a:gd name="connsiteY4" fmla="*/ 6442985 h 6442985"/>
              <a:gd name="connsiteX0" fmla="*/ 0 w 310905"/>
              <a:gd name="connsiteY0" fmla="*/ 6442985 h 6442985"/>
              <a:gd name="connsiteX1" fmla="*/ 72206 w 310905"/>
              <a:gd name="connsiteY1" fmla="*/ 0 h 6442985"/>
              <a:gd name="connsiteX2" fmla="*/ 310905 w 310905"/>
              <a:gd name="connsiteY2" fmla="*/ 110810 h 6442985"/>
              <a:gd name="connsiteX3" fmla="*/ 245312 w 310905"/>
              <a:gd name="connsiteY3" fmla="*/ 6442985 h 6442985"/>
              <a:gd name="connsiteX4" fmla="*/ 0 w 310905"/>
              <a:gd name="connsiteY4" fmla="*/ 6442985 h 6442985"/>
              <a:gd name="connsiteX0" fmla="*/ 0 w 310905"/>
              <a:gd name="connsiteY0" fmla="*/ 6409376 h 6409376"/>
              <a:gd name="connsiteX1" fmla="*/ 71221 w 310905"/>
              <a:gd name="connsiteY1" fmla="*/ 0 h 6409376"/>
              <a:gd name="connsiteX2" fmla="*/ 310905 w 310905"/>
              <a:gd name="connsiteY2" fmla="*/ 77201 h 6409376"/>
              <a:gd name="connsiteX3" fmla="*/ 245312 w 310905"/>
              <a:gd name="connsiteY3" fmla="*/ 6409376 h 6409376"/>
              <a:gd name="connsiteX4" fmla="*/ 0 w 310905"/>
              <a:gd name="connsiteY4" fmla="*/ 6409376 h 6409376"/>
              <a:gd name="connsiteX0" fmla="*/ 0 w 310905"/>
              <a:gd name="connsiteY0" fmla="*/ 6409376 h 6409376"/>
              <a:gd name="connsiteX1" fmla="*/ 71221 w 310905"/>
              <a:gd name="connsiteY1" fmla="*/ 0 h 6409376"/>
              <a:gd name="connsiteX2" fmla="*/ 310905 w 310905"/>
              <a:gd name="connsiteY2" fmla="*/ 77201 h 6409376"/>
              <a:gd name="connsiteX3" fmla="*/ 249965 w 310905"/>
              <a:gd name="connsiteY3" fmla="*/ 5561847 h 6409376"/>
              <a:gd name="connsiteX4" fmla="*/ 0 w 310905"/>
              <a:gd name="connsiteY4" fmla="*/ 6409376 h 6409376"/>
              <a:gd name="connsiteX0" fmla="*/ 0 w 304282"/>
              <a:gd name="connsiteY0" fmla="*/ 5494630 h 5561847"/>
              <a:gd name="connsiteX1" fmla="*/ 64598 w 304282"/>
              <a:gd name="connsiteY1" fmla="*/ 0 h 5561847"/>
              <a:gd name="connsiteX2" fmla="*/ 304282 w 304282"/>
              <a:gd name="connsiteY2" fmla="*/ 77201 h 5561847"/>
              <a:gd name="connsiteX3" fmla="*/ 243342 w 304282"/>
              <a:gd name="connsiteY3" fmla="*/ 5561847 h 5561847"/>
              <a:gd name="connsiteX4" fmla="*/ 0 w 304282"/>
              <a:gd name="connsiteY4" fmla="*/ 5494630 h 5561847"/>
              <a:gd name="connsiteX0" fmla="*/ 0 w 300626"/>
              <a:gd name="connsiteY0" fmla="*/ 5484647 h 5561847"/>
              <a:gd name="connsiteX1" fmla="*/ 60942 w 300626"/>
              <a:gd name="connsiteY1" fmla="*/ 0 h 5561847"/>
              <a:gd name="connsiteX2" fmla="*/ 300626 w 300626"/>
              <a:gd name="connsiteY2" fmla="*/ 77201 h 5561847"/>
              <a:gd name="connsiteX3" fmla="*/ 239686 w 300626"/>
              <a:gd name="connsiteY3" fmla="*/ 5561847 h 5561847"/>
              <a:gd name="connsiteX4" fmla="*/ 0 w 300626"/>
              <a:gd name="connsiteY4" fmla="*/ 5484647 h 5561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26" h="5561847">
                <a:moveTo>
                  <a:pt x="0" y="5484647"/>
                </a:moveTo>
                <a:lnTo>
                  <a:pt x="60942" y="0"/>
                </a:lnTo>
                <a:lnTo>
                  <a:pt x="300626" y="77201"/>
                </a:lnTo>
                <a:lnTo>
                  <a:pt x="239686" y="5561847"/>
                </a:lnTo>
                <a:lnTo>
                  <a:pt x="0" y="5484647"/>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userDrawn="1"/>
        </p:nvSpPr>
        <p:spPr>
          <a:xfrm rot="16006533" flipH="1">
            <a:off x="4315345" y="-1515953"/>
            <a:ext cx="512446" cy="9191661"/>
          </a:xfrm>
          <a:custGeom>
            <a:avLst/>
            <a:gdLst>
              <a:gd name="connsiteX0" fmla="*/ 0 w 497793"/>
              <a:gd name="connsiteY0" fmla="*/ 9829800 h 9829800"/>
              <a:gd name="connsiteX1" fmla="*/ 124448 w 497793"/>
              <a:gd name="connsiteY1" fmla="*/ 0 h 9829800"/>
              <a:gd name="connsiteX2" fmla="*/ 497793 w 497793"/>
              <a:gd name="connsiteY2" fmla="*/ 0 h 9829800"/>
              <a:gd name="connsiteX3" fmla="*/ 373345 w 497793"/>
              <a:gd name="connsiteY3" fmla="*/ 9829800 h 9829800"/>
              <a:gd name="connsiteX4" fmla="*/ 0 w 497793"/>
              <a:gd name="connsiteY4" fmla="*/ 9829800 h 9829800"/>
              <a:gd name="connsiteX0" fmla="*/ 0 w 505717"/>
              <a:gd name="connsiteY0" fmla="*/ 9829800 h 9829800"/>
              <a:gd name="connsiteX1" fmla="*/ 124448 w 505717"/>
              <a:gd name="connsiteY1" fmla="*/ 0 h 9829800"/>
              <a:gd name="connsiteX2" fmla="*/ 505717 w 505717"/>
              <a:gd name="connsiteY2" fmla="*/ 329685 h 9829800"/>
              <a:gd name="connsiteX3" fmla="*/ 373345 w 505717"/>
              <a:gd name="connsiteY3" fmla="*/ 9829800 h 9829800"/>
              <a:gd name="connsiteX4" fmla="*/ 0 w 505717"/>
              <a:gd name="connsiteY4" fmla="*/ 9829800 h 9829800"/>
              <a:gd name="connsiteX0" fmla="*/ 0 w 505717"/>
              <a:gd name="connsiteY0" fmla="*/ 9500115 h 9500115"/>
              <a:gd name="connsiteX1" fmla="*/ 132970 w 505717"/>
              <a:gd name="connsiteY1" fmla="*/ 10617 h 9500115"/>
              <a:gd name="connsiteX2" fmla="*/ 505717 w 505717"/>
              <a:gd name="connsiteY2" fmla="*/ 0 h 9500115"/>
              <a:gd name="connsiteX3" fmla="*/ 373345 w 505717"/>
              <a:gd name="connsiteY3" fmla="*/ 9500115 h 9500115"/>
              <a:gd name="connsiteX4" fmla="*/ 0 w 505717"/>
              <a:gd name="connsiteY4" fmla="*/ 9500115 h 9500115"/>
              <a:gd name="connsiteX0" fmla="*/ 0 w 512446"/>
              <a:gd name="connsiteY0" fmla="*/ 9191661 h 9500115"/>
              <a:gd name="connsiteX1" fmla="*/ 139699 w 512446"/>
              <a:gd name="connsiteY1" fmla="*/ 10617 h 9500115"/>
              <a:gd name="connsiteX2" fmla="*/ 512446 w 512446"/>
              <a:gd name="connsiteY2" fmla="*/ 0 h 9500115"/>
              <a:gd name="connsiteX3" fmla="*/ 380074 w 512446"/>
              <a:gd name="connsiteY3" fmla="*/ 9500115 h 9500115"/>
              <a:gd name="connsiteX4" fmla="*/ 0 w 512446"/>
              <a:gd name="connsiteY4" fmla="*/ 9191661 h 9500115"/>
              <a:gd name="connsiteX0" fmla="*/ 0 w 512446"/>
              <a:gd name="connsiteY0" fmla="*/ 9191661 h 9191661"/>
              <a:gd name="connsiteX1" fmla="*/ 139699 w 512446"/>
              <a:gd name="connsiteY1" fmla="*/ 10617 h 9191661"/>
              <a:gd name="connsiteX2" fmla="*/ 512446 w 512446"/>
              <a:gd name="connsiteY2" fmla="*/ 0 h 9191661"/>
              <a:gd name="connsiteX3" fmla="*/ 372149 w 512446"/>
              <a:gd name="connsiteY3" fmla="*/ 9170430 h 9191661"/>
              <a:gd name="connsiteX4" fmla="*/ 0 w 512446"/>
              <a:gd name="connsiteY4" fmla="*/ 9191661 h 9191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446" h="9191661">
                <a:moveTo>
                  <a:pt x="0" y="9191661"/>
                </a:moveTo>
                <a:lnTo>
                  <a:pt x="139699" y="10617"/>
                </a:lnTo>
                <a:lnTo>
                  <a:pt x="512446" y="0"/>
                </a:lnTo>
                <a:lnTo>
                  <a:pt x="372149" y="9170430"/>
                </a:lnTo>
                <a:lnTo>
                  <a:pt x="0" y="9191661"/>
                </a:lnTo>
                <a:close/>
              </a:path>
            </a:pathLst>
          </a:custGeom>
          <a:solidFill>
            <a:srgbClr val="EB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1" hasCustomPrompt="1"/>
          </p:nvPr>
        </p:nvSpPr>
        <p:spPr>
          <a:xfrm>
            <a:off x="0" y="0"/>
            <a:ext cx="2811476" cy="3220168"/>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791527"/>
              <a:gd name="connsiteY0" fmla="*/ 0 h 3220168"/>
              <a:gd name="connsiteX1" fmla="*/ 2791527 w 2791527"/>
              <a:gd name="connsiteY1" fmla="*/ 0 h 3220168"/>
              <a:gd name="connsiteX2" fmla="*/ 1696648 w 2791527"/>
              <a:gd name="connsiteY2" fmla="*/ 3090773 h 3220168"/>
              <a:gd name="connsiteX3" fmla="*/ 0 w 2791527"/>
              <a:gd name="connsiteY3" fmla="*/ 3220168 h 3220168"/>
              <a:gd name="connsiteX4" fmla="*/ 0 w 2791527"/>
              <a:gd name="connsiteY4" fmla="*/ 0 h 3220168"/>
              <a:gd name="connsiteX0" fmla="*/ 0 w 2791527"/>
              <a:gd name="connsiteY0" fmla="*/ 0 h 3220168"/>
              <a:gd name="connsiteX1" fmla="*/ 2791527 w 2791527"/>
              <a:gd name="connsiteY1" fmla="*/ 0 h 3220168"/>
              <a:gd name="connsiteX2" fmla="*/ 1704599 w 2791527"/>
              <a:gd name="connsiteY2" fmla="*/ 3114627 h 3220168"/>
              <a:gd name="connsiteX3" fmla="*/ 0 w 2791527"/>
              <a:gd name="connsiteY3" fmla="*/ 3220168 h 3220168"/>
              <a:gd name="connsiteX4" fmla="*/ 0 w 2791527"/>
              <a:gd name="connsiteY4" fmla="*/ 0 h 3220168"/>
              <a:gd name="connsiteX0" fmla="*/ 0 w 2791527"/>
              <a:gd name="connsiteY0" fmla="*/ 0 h 3220168"/>
              <a:gd name="connsiteX1" fmla="*/ 2791527 w 2791527"/>
              <a:gd name="connsiteY1" fmla="*/ 0 h 3220168"/>
              <a:gd name="connsiteX2" fmla="*/ 1712551 w 2791527"/>
              <a:gd name="connsiteY2" fmla="*/ 3114627 h 3220168"/>
              <a:gd name="connsiteX3" fmla="*/ 0 w 2791527"/>
              <a:gd name="connsiteY3" fmla="*/ 3220168 h 3220168"/>
              <a:gd name="connsiteX4" fmla="*/ 0 w 2791527"/>
              <a:gd name="connsiteY4" fmla="*/ 0 h 3220168"/>
              <a:gd name="connsiteX0" fmla="*/ 0 w 2791527"/>
              <a:gd name="connsiteY0" fmla="*/ 0 h 3220168"/>
              <a:gd name="connsiteX1" fmla="*/ 2791527 w 2791527"/>
              <a:gd name="connsiteY1" fmla="*/ 0 h 3220168"/>
              <a:gd name="connsiteX2" fmla="*/ 1720503 w 2791527"/>
              <a:gd name="connsiteY2" fmla="*/ 3098725 h 3220168"/>
              <a:gd name="connsiteX3" fmla="*/ 0 w 2791527"/>
              <a:gd name="connsiteY3" fmla="*/ 3220168 h 3220168"/>
              <a:gd name="connsiteX4" fmla="*/ 0 w 2791527"/>
              <a:gd name="connsiteY4" fmla="*/ 0 h 3220168"/>
              <a:gd name="connsiteX0" fmla="*/ 0 w 2810577"/>
              <a:gd name="connsiteY0" fmla="*/ 0 h 3220168"/>
              <a:gd name="connsiteX1" fmla="*/ 2810577 w 2810577"/>
              <a:gd name="connsiteY1" fmla="*/ 9525 h 3220168"/>
              <a:gd name="connsiteX2" fmla="*/ 1720503 w 2810577"/>
              <a:gd name="connsiteY2" fmla="*/ 3098725 h 3220168"/>
              <a:gd name="connsiteX3" fmla="*/ 0 w 2810577"/>
              <a:gd name="connsiteY3" fmla="*/ 3220168 h 3220168"/>
              <a:gd name="connsiteX4" fmla="*/ 0 w 2810577"/>
              <a:gd name="connsiteY4" fmla="*/ 0 h 3220168"/>
              <a:gd name="connsiteX0" fmla="*/ 0 w 2829627"/>
              <a:gd name="connsiteY0" fmla="*/ 0 h 3220168"/>
              <a:gd name="connsiteX1" fmla="*/ 2829627 w 2829627"/>
              <a:gd name="connsiteY1" fmla="*/ 0 h 3220168"/>
              <a:gd name="connsiteX2" fmla="*/ 1720503 w 2829627"/>
              <a:gd name="connsiteY2" fmla="*/ 3098725 h 3220168"/>
              <a:gd name="connsiteX3" fmla="*/ 0 w 2829627"/>
              <a:gd name="connsiteY3" fmla="*/ 3220168 h 3220168"/>
              <a:gd name="connsiteX4" fmla="*/ 0 w 2829627"/>
              <a:gd name="connsiteY4" fmla="*/ 0 h 3220168"/>
              <a:gd name="connsiteX0" fmla="*/ 0 w 2820102"/>
              <a:gd name="connsiteY0" fmla="*/ 0 h 3220168"/>
              <a:gd name="connsiteX1" fmla="*/ 2820102 w 2820102"/>
              <a:gd name="connsiteY1" fmla="*/ 0 h 3220168"/>
              <a:gd name="connsiteX2" fmla="*/ 1720503 w 2820102"/>
              <a:gd name="connsiteY2" fmla="*/ 3098725 h 3220168"/>
              <a:gd name="connsiteX3" fmla="*/ 0 w 2820102"/>
              <a:gd name="connsiteY3" fmla="*/ 3220168 h 3220168"/>
              <a:gd name="connsiteX4" fmla="*/ 0 w 2820102"/>
              <a:gd name="connsiteY4" fmla="*/ 0 h 3220168"/>
              <a:gd name="connsiteX0" fmla="*/ 0 w 2811476"/>
              <a:gd name="connsiteY0" fmla="*/ 0 h 3220168"/>
              <a:gd name="connsiteX1" fmla="*/ 2811476 w 2811476"/>
              <a:gd name="connsiteY1" fmla="*/ 0 h 3220168"/>
              <a:gd name="connsiteX2" fmla="*/ 1720503 w 2811476"/>
              <a:gd name="connsiteY2" fmla="*/ 3098725 h 3220168"/>
              <a:gd name="connsiteX3" fmla="*/ 0 w 2811476"/>
              <a:gd name="connsiteY3" fmla="*/ 3220168 h 3220168"/>
              <a:gd name="connsiteX4" fmla="*/ 0 w 2811476"/>
              <a:gd name="connsiteY4" fmla="*/ 0 h 3220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476" h="3220168">
                <a:moveTo>
                  <a:pt x="0" y="0"/>
                </a:moveTo>
                <a:lnTo>
                  <a:pt x="2811476" y="0"/>
                </a:lnTo>
                <a:lnTo>
                  <a:pt x="1720503" y="3098725"/>
                </a:lnTo>
                <a:lnTo>
                  <a:pt x="0" y="3220168"/>
                </a:lnTo>
                <a:lnTo>
                  <a:pt x="0" y="0"/>
                </a:lnTo>
                <a:close/>
              </a:path>
            </a:pathLst>
          </a:custGeom>
          <a:solidFill>
            <a:srgbClr val="FF9F9F"/>
          </a:solidFill>
        </p:spPr>
        <p:txBody>
          <a:bodyPr anchor="t"/>
          <a:lstStyle>
            <a:lvl1pPr marL="171450" indent="-171450" algn="l">
              <a:buFont typeface="Arial" panose="020B0604020202020204" pitchFamily="34" charset="0"/>
              <a:buChar char="•"/>
              <a:tabLst/>
              <a:defRPr sz="1200"/>
            </a:lvl1pPr>
          </a:lstStyle>
          <a:p>
            <a:r>
              <a:rPr lang="en-US" dirty="0"/>
              <a:t>Add Picture</a:t>
            </a:r>
          </a:p>
        </p:txBody>
      </p:sp>
      <p:sp>
        <p:nvSpPr>
          <p:cNvPr id="10" name="Picture Placeholder 4"/>
          <p:cNvSpPr>
            <a:spLocks noGrp="1"/>
          </p:cNvSpPr>
          <p:nvPr>
            <p:ph type="pic" sz="quarter" idx="12" hasCustomPrompt="1"/>
          </p:nvPr>
        </p:nvSpPr>
        <p:spPr>
          <a:xfrm>
            <a:off x="1971015" y="-14018"/>
            <a:ext cx="4699719" cy="3096164"/>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818082"/>
              <a:gd name="connsiteY0" fmla="*/ 0 h 3220168"/>
              <a:gd name="connsiteX1" fmla="*/ 2818082 w 2818082"/>
              <a:gd name="connsiteY1" fmla="*/ 0 h 3220168"/>
              <a:gd name="connsiteX2" fmla="*/ 1731154 w 2818082"/>
              <a:gd name="connsiteY2" fmla="*/ 3090773 h 3220168"/>
              <a:gd name="connsiteX3" fmla="*/ 34506 w 2818082"/>
              <a:gd name="connsiteY3" fmla="*/ 3220168 h 3220168"/>
              <a:gd name="connsiteX4" fmla="*/ 0 w 2818082"/>
              <a:gd name="connsiteY4" fmla="*/ 0 h 3220168"/>
              <a:gd name="connsiteX0" fmla="*/ 0 w 3352920"/>
              <a:gd name="connsiteY0" fmla="*/ 0 h 3220168"/>
              <a:gd name="connsiteX1" fmla="*/ 2818082 w 3352920"/>
              <a:gd name="connsiteY1" fmla="*/ 0 h 3220168"/>
              <a:gd name="connsiteX2" fmla="*/ 3352920 w 3352920"/>
              <a:gd name="connsiteY2" fmla="*/ 2762970 h 3220168"/>
              <a:gd name="connsiteX3" fmla="*/ 34506 w 3352920"/>
              <a:gd name="connsiteY3" fmla="*/ 3220168 h 3220168"/>
              <a:gd name="connsiteX4" fmla="*/ 0 w 3352920"/>
              <a:gd name="connsiteY4" fmla="*/ 0 h 3220168"/>
              <a:gd name="connsiteX0" fmla="*/ 0 w 3344294"/>
              <a:gd name="connsiteY0" fmla="*/ 0 h 3220168"/>
              <a:gd name="connsiteX1" fmla="*/ 2818082 w 3344294"/>
              <a:gd name="connsiteY1" fmla="*/ 0 h 3220168"/>
              <a:gd name="connsiteX2" fmla="*/ 3344294 w 3344294"/>
              <a:gd name="connsiteY2" fmla="*/ 2762970 h 3220168"/>
              <a:gd name="connsiteX3" fmla="*/ 34506 w 3344294"/>
              <a:gd name="connsiteY3" fmla="*/ 3220168 h 3220168"/>
              <a:gd name="connsiteX4" fmla="*/ 0 w 3344294"/>
              <a:gd name="connsiteY4" fmla="*/ 0 h 3220168"/>
              <a:gd name="connsiteX0" fmla="*/ 1086928 w 4431222"/>
              <a:gd name="connsiteY0" fmla="*/ 0 h 3082145"/>
              <a:gd name="connsiteX1" fmla="*/ 3905010 w 4431222"/>
              <a:gd name="connsiteY1" fmla="*/ 0 h 3082145"/>
              <a:gd name="connsiteX2" fmla="*/ 4431222 w 4431222"/>
              <a:gd name="connsiteY2" fmla="*/ 2762970 h 3082145"/>
              <a:gd name="connsiteX3" fmla="*/ 0 w 4431222"/>
              <a:gd name="connsiteY3" fmla="*/ 3082145 h 3082145"/>
              <a:gd name="connsiteX4" fmla="*/ 1086928 w 4431222"/>
              <a:gd name="connsiteY4" fmla="*/ 0 h 3082145"/>
              <a:gd name="connsiteX0" fmla="*/ 1086928 w 4431222"/>
              <a:gd name="connsiteY0" fmla="*/ 0 h 3082145"/>
              <a:gd name="connsiteX1" fmla="*/ 3905010 w 4431222"/>
              <a:gd name="connsiteY1" fmla="*/ 0 h 3082145"/>
              <a:gd name="connsiteX2" fmla="*/ 4431222 w 4431222"/>
              <a:gd name="connsiteY2" fmla="*/ 2762970 h 3082145"/>
              <a:gd name="connsiteX3" fmla="*/ 0 w 4431222"/>
              <a:gd name="connsiteY3" fmla="*/ 3082145 h 3082145"/>
              <a:gd name="connsiteX4" fmla="*/ 1086928 w 4431222"/>
              <a:gd name="connsiteY4" fmla="*/ 0 h 3082145"/>
              <a:gd name="connsiteX0" fmla="*/ 1086928 w 4422595"/>
              <a:gd name="connsiteY0" fmla="*/ 0 h 3082145"/>
              <a:gd name="connsiteX1" fmla="*/ 3905010 w 4422595"/>
              <a:gd name="connsiteY1" fmla="*/ 0 h 3082145"/>
              <a:gd name="connsiteX2" fmla="*/ 4422595 w 4422595"/>
              <a:gd name="connsiteY2" fmla="*/ 2762970 h 3082145"/>
              <a:gd name="connsiteX3" fmla="*/ 0 w 4422595"/>
              <a:gd name="connsiteY3" fmla="*/ 3082145 h 3082145"/>
              <a:gd name="connsiteX4" fmla="*/ 1086928 w 4422595"/>
              <a:gd name="connsiteY4" fmla="*/ 0 h 3082145"/>
              <a:gd name="connsiteX0" fmla="*/ 1086928 w 4422595"/>
              <a:gd name="connsiteY0" fmla="*/ 0 h 3082145"/>
              <a:gd name="connsiteX1" fmla="*/ 4162185 w 4422595"/>
              <a:gd name="connsiteY1" fmla="*/ 9525 h 3082145"/>
              <a:gd name="connsiteX2" fmla="*/ 4422595 w 4422595"/>
              <a:gd name="connsiteY2" fmla="*/ 2762970 h 3082145"/>
              <a:gd name="connsiteX3" fmla="*/ 0 w 4422595"/>
              <a:gd name="connsiteY3" fmla="*/ 3082145 h 3082145"/>
              <a:gd name="connsiteX4" fmla="*/ 1086928 w 4422595"/>
              <a:gd name="connsiteY4" fmla="*/ 0 h 3082145"/>
              <a:gd name="connsiteX0" fmla="*/ 1086928 w 4708345"/>
              <a:gd name="connsiteY0" fmla="*/ 0 h 3082145"/>
              <a:gd name="connsiteX1" fmla="*/ 4162185 w 4708345"/>
              <a:gd name="connsiteY1" fmla="*/ 9525 h 3082145"/>
              <a:gd name="connsiteX2" fmla="*/ 4708345 w 4708345"/>
              <a:gd name="connsiteY2" fmla="*/ 2753445 h 3082145"/>
              <a:gd name="connsiteX3" fmla="*/ 0 w 4708345"/>
              <a:gd name="connsiteY3" fmla="*/ 3082145 h 3082145"/>
              <a:gd name="connsiteX4" fmla="*/ 1086928 w 4708345"/>
              <a:gd name="connsiteY4" fmla="*/ 0 h 3082145"/>
              <a:gd name="connsiteX0" fmla="*/ 1086928 w 4708345"/>
              <a:gd name="connsiteY0" fmla="*/ 0 h 3082145"/>
              <a:gd name="connsiteX1" fmla="*/ 4162185 w 4708345"/>
              <a:gd name="connsiteY1" fmla="*/ 9525 h 3082145"/>
              <a:gd name="connsiteX2" fmla="*/ 4708345 w 4708345"/>
              <a:gd name="connsiteY2" fmla="*/ 2753445 h 3082145"/>
              <a:gd name="connsiteX3" fmla="*/ 0 w 4708345"/>
              <a:gd name="connsiteY3" fmla="*/ 3082145 h 3082145"/>
              <a:gd name="connsiteX4" fmla="*/ 1086928 w 4708345"/>
              <a:gd name="connsiteY4" fmla="*/ 0 h 3082145"/>
              <a:gd name="connsiteX0" fmla="*/ 1086928 w 4708345"/>
              <a:gd name="connsiteY0" fmla="*/ 0 h 3082145"/>
              <a:gd name="connsiteX1" fmla="*/ 4162185 w 4708345"/>
              <a:gd name="connsiteY1" fmla="*/ 0 h 3082145"/>
              <a:gd name="connsiteX2" fmla="*/ 4708345 w 4708345"/>
              <a:gd name="connsiteY2" fmla="*/ 2753445 h 3082145"/>
              <a:gd name="connsiteX3" fmla="*/ 0 w 4708345"/>
              <a:gd name="connsiteY3" fmla="*/ 3082145 h 3082145"/>
              <a:gd name="connsiteX4" fmla="*/ 1086928 w 4708345"/>
              <a:gd name="connsiteY4" fmla="*/ 0 h 3082145"/>
              <a:gd name="connsiteX0" fmla="*/ 1112807 w 4708345"/>
              <a:gd name="connsiteY0" fmla="*/ 0 h 3082145"/>
              <a:gd name="connsiteX1" fmla="*/ 4162185 w 4708345"/>
              <a:gd name="connsiteY1" fmla="*/ 0 h 3082145"/>
              <a:gd name="connsiteX2" fmla="*/ 4708345 w 4708345"/>
              <a:gd name="connsiteY2" fmla="*/ 2753445 h 3082145"/>
              <a:gd name="connsiteX3" fmla="*/ 0 w 4708345"/>
              <a:gd name="connsiteY3" fmla="*/ 3082145 h 3082145"/>
              <a:gd name="connsiteX4" fmla="*/ 1112807 w 4708345"/>
              <a:gd name="connsiteY4" fmla="*/ 0 h 3082145"/>
              <a:gd name="connsiteX0" fmla="*/ 1104181 w 4699719"/>
              <a:gd name="connsiteY0" fmla="*/ 0 h 3082145"/>
              <a:gd name="connsiteX1" fmla="*/ 4153559 w 4699719"/>
              <a:gd name="connsiteY1" fmla="*/ 0 h 3082145"/>
              <a:gd name="connsiteX2" fmla="*/ 4699719 w 4699719"/>
              <a:gd name="connsiteY2" fmla="*/ 2753445 h 3082145"/>
              <a:gd name="connsiteX3" fmla="*/ 0 w 4699719"/>
              <a:gd name="connsiteY3" fmla="*/ 3082145 h 3082145"/>
              <a:gd name="connsiteX4" fmla="*/ 1104181 w 4699719"/>
              <a:gd name="connsiteY4" fmla="*/ 0 h 308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719" h="3082145">
                <a:moveTo>
                  <a:pt x="1104181" y="0"/>
                </a:moveTo>
                <a:lnTo>
                  <a:pt x="4153559" y="0"/>
                </a:lnTo>
                <a:lnTo>
                  <a:pt x="4699719" y="2753445"/>
                </a:lnTo>
                <a:lnTo>
                  <a:pt x="0" y="3082145"/>
                </a:lnTo>
                <a:lnTo>
                  <a:pt x="1104181" y="0"/>
                </a:lnTo>
                <a:close/>
              </a:path>
            </a:pathLst>
          </a:custGeom>
          <a:solidFill>
            <a:srgbClr val="FFD1D1"/>
          </a:solidFill>
        </p:spPr>
        <p:txBody>
          <a:bodyPr anchor="t"/>
          <a:lstStyle>
            <a:lvl1pPr marL="171450" indent="-171450" algn="ctr">
              <a:buFont typeface="Arial" panose="020B0604020202020204" pitchFamily="34" charset="0"/>
              <a:buChar char="•"/>
              <a:defRPr sz="1200"/>
            </a:lvl1pPr>
          </a:lstStyle>
          <a:p>
            <a:r>
              <a:rPr lang="en-US" dirty="0"/>
              <a:t>Add Picture</a:t>
            </a:r>
          </a:p>
        </p:txBody>
      </p:sp>
      <p:sp>
        <p:nvSpPr>
          <p:cNvPr id="11" name="Picture Placeholder 4"/>
          <p:cNvSpPr>
            <a:spLocks noGrp="1"/>
          </p:cNvSpPr>
          <p:nvPr>
            <p:ph type="pic" sz="quarter" idx="13" hasCustomPrompt="1"/>
          </p:nvPr>
        </p:nvSpPr>
        <p:spPr>
          <a:xfrm>
            <a:off x="6237799" y="-8626"/>
            <a:ext cx="2910701" cy="2748410"/>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818082"/>
              <a:gd name="connsiteY0" fmla="*/ 0 h 3220168"/>
              <a:gd name="connsiteX1" fmla="*/ 2818082 w 2818082"/>
              <a:gd name="connsiteY1" fmla="*/ 0 h 3220168"/>
              <a:gd name="connsiteX2" fmla="*/ 1731154 w 2818082"/>
              <a:gd name="connsiteY2" fmla="*/ 3090773 h 3220168"/>
              <a:gd name="connsiteX3" fmla="*/ 34506 w 2818082"/>
              <a:gd name="connsiteY3" fmla="*/ 3220168 h 3220168"/>
              <a:gd name="connsiteX4" fmla="*/ 0 w 2818082"/>
              <a:gd name="connsiteY4" fmla="*/ 0 h 3220168"/>
              <a:gd name="connsiteX0" fmla="*/ 0 w 3352920"/>
              <a:gd name="connsiteY0" fmla="*/ 0 h 3220168"/>
              <a:gd name="connsiteX1" fmla="*/ 2818082 w 3352920"/>
              <a:gd name="connsiteY1" fmla="*/ 0 h 3220168"/>
              <a:gd name="connsiteX2" fmla="*/ 3352920 w 3352920"/>
              <a:gd name="connsiteY2" fmla="*/ 2762970 h 3220168"/>
              <a:gd name="connsiteX3" fmla="*/ 34506 w 3352920"/>
              <a:gd name="connsiteY3" fmla="*/ 3220168 h 3220168"/>
              <a:gd name="connsiteX4" fmla="*/ 0 w 3352920"/>
              <a:gd name="connsiteY4" fmla="*/ 0 h 3220168"/>
              <a:gd name="connsiteX0" fmla="*/ 0 w 3344294"/>
              <a:gd name="connsiteY0" fmla="*/ 0 h 3220168"/>
              <a:gd name="connsiteX1" fmla="*/ 2818082 w 3344294"/>
              <a:gd name="connsiteY1" fmla="*/ 0 h 3220168"/>
              <a:gd name="connsiteX2" fmla="*/ 3344294 w 3344294"/>
              <a:gd name="connsiteY2" fmla="*/ 2762970 h 3220168"/>
              <a:gd name="connsiteX3" fmla="*/ 34506 w 3344294"/>
              <a:gd name="connsiteY3" fmla="*/ 3220168 h 3220168"/>
              <a:gd name="connsiteX4" fmla="*/ 0 w 3344294"/>
              <a:gd name="connsiteY4" fmla="*/ 0 h 3220168"/>
              <a:gd name="connsiteX0" fmla="*/ 1086928 w 4431222"/>
              <a:gd name="connsiteY0" fmla="*/ 0 h 3082145"/>
              <a:gd name="connsiteX1" fmla="*/ 3905010 w 4431222"/>
              <a:gd name="connsiteY1" fmla="*/ 0 h 3082145"/>
              <a:gd name="connsiteX2" fmla="*/ 4431222 w 4431222"/>
              <a:gd name="connsiteY2" fmla="*/ 2762970 h 3082145"/>
              <a:gd name="connsiteX3" fmla="*/ 0 w 4431222"/>
              <a:gd name="connsiteY3" fmla="*/ 3082145 h 3082145"/>
              <a:gd name="connsiteX4" fmla="*/ 1086928 w 4431222"/>
              <a:gd name="connsiteY4" fmla="*/ 0 h 3082145"/>
              <a:gd name="connsiteX0" fmla="*/ 1086928 w 4431222"/>
              <a:gd name="connsiteY0" fmla="*/ 0 h 3082145"/>
              <a:gd name="connsiteX1" fmla="*/ 3905010 w 4431222"/>
              <a:gd name="connsiteY1" fmla="*/ 0 h 3082145"/>
              <a:gd name="connsiteX2" fmla="*/ 4431222 w 4431222"/>
              <a:gd name="connsiteY2" fmla="*/ 2762970 h 3082145"/>
              <a:gd name="connsiteX3" fmla="*/ 0 w 4431222"/>
              <a:gd name="connsiteY3" fmla="*/ 3082145 h 3082145"/>
              <a:gd name="connsiteX4" fmla="*/ 1086928 w 4431222"/>
              <a:gd name="connsiteY4" fmla="*/ 0 h 3082145"/>
              <a:gd name="connsiteX0" fmla="*/ 1086928 w 4422595"/>
              <a:gd name="connsiteY0" fmla="*/ 0 h 3082145"/>
              <a:gd name="connsiteX1" fmla="*/ 3905010 w 4422595"/>
              <a:gd name="connsiteY1" fmla="*/ 0 h 3082145"/>
              <a:gd name="connsiteX2" fmla="*/ 4422595 w 4422595"/>
              <a:gd name="connsiteY2" fmla="*/ 2762970 h 3082145"/>
              <a:gd name="connsiteX3" fmla="*/ 0 w 4422595"/>
              <a:gd name="connsiteY3" fmla="*/ 3082145 h 3082145"/>
              <a:gd name="connsiteX4" fmla="*/ 1086928 w 4422595"/>
              <a:gd name="connsiteY4" fmla="*/ 0 h 3082145"/>
              <a:gd name="connsiteX0" fmla="*/ 2553419 w 4422595"/>
              <a:gd name="connsiteY0" fmla="*/ 0 h 3082145"/>
              <a:gd name="connsiteX1" fmla="*/ 3905010 w 4422595"/>
              <a:gd name="connsiteY1" fmla="*/ 0 h 3082145"/>
              <a:gd name="connsiteX2" fmla="*/ 4422595 w 4422595"/>
              <a:gd name="connsiteY2" fmla="*/ 2762970 h 3082145"/>
              <a:gd name="connsiteX3" fmla="*/ 0 w 4422595"/>
              <a:gd name="connsiteY3" fmla="*/ 3082145 h 3082145"/>
              <a:gd name="connsiteX4" fmla="*/ 2553419 w 4422595"/>
              <a:gd name="connsiteY4" fmla="*/ 0 h 3082145"/>
              <a:gd name="connsiteX0" fmla="*/ 0 w 1869176"/>
              <a:gd name="connsiteY0" fmla="*/ 0 h 2762970"/>
              <a:gd name="connsiteX1" fmla="*/ 1351591 w 1869176"/>
              <a:gd name="connsiteY1" fmla="*/ 0 h 2762970"/>
              <a:gd name="connsiteX2" fmla="*/ 1869176 w 1869176"/>
              <a:gd name="connsiteY2" fmla="*/ 2762970 h 2762970"/>
              <a:gd name="connsiteX3" fmla="*/ 534837 w 1869176"/>
              <a:gd name="connsiteY3" fmla="*/ 2711209 h 2762970"/>
              <a:gd name="connsiteX4" fmla="*/ 0 w 1869176"/>
              <a:gd name="connsiteY4" fmla="*/ 0 h 2762970"/>
              <a:gd name="connsiteX0" fmla="*/ 0 w 2464399"/>
              <a:gd name="connsiteY0" fmla="*/ 0 h 2711209"/>
              <a:gd name="connsiteX1" fmla="*/ 1351591 w 2464399"/>
              <a:gd name="connsiteY1" fmla="*/ 0 h 2711209"/>
              <a:gd name="connsiteX2" fmla="*/ 2464399 w 2464399"/>
              <a:gd name="connsiteY2" fmla="*/ 2573189 h 2711209"/>
              <a:gd name="connsiteX3" fmla="*/ 534837 w 2464399"/>
              <a:gd name="connsiteY3" fmla="*/ 2711209 h 2711209"/>
              <a:gd name="connsiteX4" fmla="*/ 0 w 2464399"/>
              <a:gd name="connsiteY4" fmla="*/ 0 h 2711209"/>
              <a:gd name="connsiteX0" fmla="*/ 0 w 2473025"/>
              <a:gd name="connsiteY0" fmla="*/ 0 h 2711209"/>
              <a:gd name="connsiteX1" fmla="*/ 2473025 w 2473025"/>
              <a:gd name="connsiteY1" fmla="*/ 0 h 2711209"/>
              <a:gd name="connsiteX2" fmla="*/ 2464399 w 2473025"/>
              <a:gd name="connsiteY2" fmla="*/ 2573189 h 2711209"/>
              <a:gd name="connsiteX3" fmla="*/ 534837 w 2473025"/>
              <a:gd name="connsiteY3" fmla="*/ 2711209 h 2711209"/>
              <a:gd name="connsiteX4" fmla="*/ 0 w 2473025"/>
              <a:gd name="connsiteY4" fmla="*/ 0 h 2711209"/>
              <a:gd name="connsiteX0" fmla="*/ 0 w 2473854"/>
              <a:gd name="connsiteY0" fmla="*/ 0 h 2711209"/>
              <a:gd name="connsiteX1" fmla="*/ 2473025 w 2473854"/>
              <a:gd name="connsiteY1" fmla="*/ 0 h 2711209"/>
              <a:gd name="connsiteX2" fmla="*/ 2473025 w 2473854"/>
              <a:gd name="connsiteY2" fmla="*/ 2555936 h 2711209"/>
              <a:gd name="connsiteX3" fmla="*/ 534837 w 2473854"/>
              <a:gd name="connsiteY3" fmla="*/ 2711209 h 2711209"/>
              <a:gd name="connsiteX4" fmla="*/ 0 w 2473854"/>
              <a:gd name="connsiteY4" fmla="*/ 0 h 2711209"/>
              <a:gd name="connsiteX0" fmla="*/ 0 w 2921529"/>
              <a:gd name="connsiteY0" fmla="*/ 0 h 2711209"/>
              <a:gd name="connsiteX1" fmla="*/ 2920700 w 2921529"/>
              <a:gd name="connsiteY1" fmla="*/ 0 h 2711209"/>
              <a:gd name="connsiteX2" fmla="*/ 2920700 w 2921529"/>
              <a:gd name="connsiteY2" fmla="*/ 2555936 h 2711209"/>
              <a:gd name="connsiteX3" fmla="*/ 982512 w 2921529"/>
              <a:gd name="connsiteY3" fmla="*/ 2711209 h 2711209"/>
              <a:gd name="connsiteX4" fmla="*/ 0 w 2921529"/>
              <a:gd name="connsiteY4" fmla="*/ 0 h 2711209"/>
              <a:gd name="connsiteX0" fmla="*/ 0 w 2921529"/>
              <a:gd name="connsiteY0" fmla="*/ 0 h 2739784"/>
              <a:gd name="connsiteX1" fmla="*/ 2920700 w 2921529"/>
              <a:gd name="connsiteY1" fmla="*/ 0 h 2739784"/>
              <a:gd name="connsiteX2" fmla="*/ 2920700 w 2921529"/>
              <a:gd name="connsiteY2" fmla="*/ 2555936 h 2739784"/>
              <a:gd name="connsiteX3" fmla="*/ 572937 w 2921529"/>
              <a:gd name="connsiteY3" fmla="*/ 2739784 h 2739784"/>
              <a:gd name="connsiteX4" fmla="*/ 0 w 2921529"/>
              <a:gd name="connsiteY4" fmla="*/ 0 h 2739784"/>
              <a:gd name="connsiteX0" fmla="*/ 0 w 2904276"/>
              <a:gd name="connsiteY0" fmla="*/ 0 h 2748410"/>
              <a:gd name="connsiteX1" fmla="*/ 2903447 w 2904276"/>
              <a:gd name="connsiteY1" fmla="*/ 8626 h 2748410"/>
              <a:gd name="connsiteX2" fmla="*/ 2903447 w 2904276"/>
              <a:gd name="connsiteY2" fmla="*/ 2564562 h 2748410"/>
              <a:gd name="connsiteX3" fmla="*/ 555684 w 2904276"/>
              <a:gd name="connsiteY3" fmla="*/ 2748410 h 2748410"/>
              <a:gd name="connsiteX4" fmla="*/ 0 w 2904276"/>
              <a:gd name="connsiteY4" fmla="*/ 0 h 2748410"/>
              <a:gd name="connsiteX0" fmla="*/ 0 w 2910701"/>
              <a:gd name="connsiteY0" fmla="*/ 0 h 2748410"/>
              <a:gd name="connsiteX1" fmla="*/ 2903447 w 2910701"/>
              <a:gd name="connsiteY1" fmla="*/ 8626 h 2748410"/>
              <a:gd name="connsiteX2" fmla="*/ 2910271 w 2910701"/>
              <a:gd name="connsiteY2" fmla="*/ 2578210 h 2748410"/>
              <a:gd name="connsiteX3" fmla="*/ 555684 w 2910701"/>
              <a:gd name="connsiteY3" fmla="*/ 2748410 h 2748410"/>
              <a:gd name="connsiteX4" fmla="*/ 0 w 2910701"/>
              <a:gd name="connsiteY4" fmla="*/ 0 h 274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701" h="2748410">
                <a:moveTo>
                  <a:pt x="0" y="0"/>
                </a:moveTo>
                <a:lnTo>
                  <a:pt x="2903447" y="8626"/>
                </a:lnTo>
                <a:cubicBezTo>
                  <a:pt x="2900572" y="866356"/>
                  <a:pt x="2913146" y="1720480"/>
                  <a:pt x="2910271" y="2578210"/>
                </a:cubicBezTo>
                <a:lnTo>
                  <a:pt x="555684" y="2748410"/>
                </a:lnTo>
                <a:lnTo>
                  <a:pt x="0" y="0"/>
                </a:lnTo>
                <a:close/>
              </a:path>
            </a:pathLst>
          </a:custGeom>
          <a:solidFill>
            <a:srgbClr val="FF9F9F"/>
          </a:solidFill>
        </p:spPr>
        <p:txBody>
          <a:bodyPr anchor="t"/>
          <a:lstStyle>
            <a:lvl1pPr marL="171450" indent="-171450" algn="r">
              <a:buFont typeface="Arial" panose="020B0604020202020204" pitchFamily="34" charset="0"/>
              <a:buChar char="•"/>
              <a:defRPr sz="1200"/>
            </a:lvl1pPr>
          </a:lstStyle>
          <a:p>
            <a:r>
              <a:rPr lang="en-US" dirty="0"/>
              <a:t>Add Picture</a:t>
            </a:r>
          </a:p>
        </p:txBody>
      </p:sp>
      <p:sp>
        <p:nvSpPr>
          <p:cNvPr id="9" name="Picture Placeholder 4"/>
          <p:cNvSpPr>
            <a:spLocks noGrp="1"/>
          </p:cNvSpPr>
          <p:nvPr>
            <p:ph type="pic" sz="quarter" idx="14"/>
          </p:nvPr>
        </p:nvSpPr>
        <p:spPr>
          <a:xfrm>
            <a:off x="1232683" y="3103914"/>
            <a:ext cx="5918855" cy="2058297"/>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4624251"/>
              <a:gd name="connsiteY0" fmla="*/ 1757548 h 3220168"/>
              <a:gd name="connsiteX1" fmla="*/ 4624251 w 4624251"/>
              <a:gd name="connsiteY1" fmla="*/ 0 h 3220168"/>
              <a:gd name="connsiteX2" fmla="*/ 3537323 w 4624251"/>
              <a:gd name="connsiteY2" fmla="*/ 3090773 h 3220168"/>
              <a:gd name="connsiteX3" fmla="*/ 1840675 w 4624251"/>
              <a:gd name="connsiteY3" fmla="*/ 3220168 h 3220168"/>
              <a:gd name="connsiteX4" fmla="*/ 0 w 4624251"/>
              <a:gd name="connsiteY4" fmla="*/ 1757548 h 3220168"/>
              <a:gd name="connsiteX0" fmla="*/ 0 w 4624251"/>
              <a:gd name="connsiteY0" fmla="*/ 368135 h 1830755"/>
              <a:gd name="connsiteX1" fmla="*/ 4624251 w 4624251"/>
              <a:gd name="connsiteY1" fmla="*/ 0 h 1830755"/>
              <a:gd name="connsiteX2" fmla="*/ 3537323 w 4624251"/>
              <a:gd name="connsiteY2" fmla="*/ 1701360 h 1830755"/>
              <a:gd name="connsiteX3" fmla="*/ 1840675 w 4624251"/>
              <a:gd name="connsiteY3" fmla="*/ 1830755 h 1830755"/>
              <a:gd name="connsiteX4" fmla="*/ 0 w 4624251"/>
              <a:gd name="connsiteY4" fmla="*/ 368135 h 1830755"/>
              <a:gd name="connsiteX0" fmla="*/ 0 w 4636126"/>
              <a:gd name="connsiteY0" fmla="*/ 344385 h 1830755"/>
              <a:gd name="connsiteX1" fmla="*/ 4636126 w 4636126"/>
              <a:gd name="connsiteY1" fmla="*/ 0 h 1830755"/>
              <a:gd name="connsiteX2" fmla="*/ 3549198 w 4636126"/>
              <a:gd name="connsiteY2" fmla="*/ 1701360 h 1830755"/>
              <a:gd name="connsiteX3" fmla="*/ 1852550 w 4636126"/>
              <a:gd name="connsiteY3" fmla="*/ 1830755 h 1830755"/>
              <a:gd name="connsiteX4" fmla="*/ 0 w 4636126"/>
              <a:gd name="connsiteY4" fmla="*/ 344385 h 1830755"/>
              <a:gd name="connsiteX0" fmla="*/ 0 w 5021739"/>
              <a:gd name="connsiteY0" fmla="*/ 344385 h 2021994"/>
              <a:gd name="connsiteX1" fmla="*/ 4636126 w 5021739"/>
              <a:gd name="connsiteY1" fmla="*/ 0 h 2021994"/>
              <a:gd name="connsiteX2" fmla="*/ 5021739 w 5021739"/>
              <a:gd name="connsiteY2" fmla="*/ 2021994 h 2021994"/>
              <a:gd name="connsiteX3" fmla="*/ 1852550 w 5021739"/>
              <a:gd name="connsiteY3" fmla="*/ 1830755 h 2021994"/>
              <a:gd name="connsiteX4" fmla="*/ 0 w 5021739"/>
              <a:gd name="connsiteY4" fmla="*/ 344385 h 2021994"/>
              <a:gd name="connsiteX0" fmla="*/ 581892 w 5603631"/>
              <a:gd name="connsiteY0" fmla="*/ 344385 h 2032636"/>
              <a:gd name="connsiteX1" fmla="*/ 5218018 w 5603631"/>
              <a:gd name="connsiteY1" fmla="*/ 0 h 2032636"/>
              <a:gd name="connsiteX2" fmla="*/ 5603631 w 5603631"/>
              <a:gd name="connsiteY2" fmla="*/ 2021994 h 2032636"/>
              <a:gd name="connsiteX3" fmla="*/ 0 w 5603631"/>
              <a:gd name="connsiteY3" fmla="*/ 2032636 h 2032636"/>
              <a:gd name="connsiteX4" fmla="*/ 581892 w 5603631"/>
              <a:gd name="connsiteY4" fmla="*/ 344385 h 2032636"/>
              <a:gd name="connsiteX0" fmla="*/ 581892 w 5603631"/>
              <a:gd name="connsiteY0" fmla="*/ 363435 h 2051686"/>
              <a:gd name="connsiteX1" fmla="*/ 5522818 w 5603631"/>
              <a:gd name="connsiteY1" fmla="*/ 0 h 2051686"/>
              <a:gd name="connsiteX2" fmla="*/ 5603631 w 5603631"/>
              <a:gd name="connsiteY2" fmla="*/ 2041044 h 2051686"/>
              <a:gd name="connsiteX3" fmla="*/ 0 w 5603631"/>
              <a:gd name="connsiteY3" fmla="*/ 2051686 h 2051686"/>
              <a:gd name="connsiteX4" fmla="*/ 581892 w 5603631"/>
              <a:gd name="connsiteY4" fmla="*/ 363435 h 2051686"/>
              <a:gd name="connsiteX0" fmla="*/ 581892 w 5937006"/>
              <a:gd name="connsiteY0" fmla="*/ 363435 h 2051686"/>
              <a:gd name="connsiteX1" fmla="*/ 5522818 w 5937006"/>
              <a:gd name="connsiteY1" fmla="*/ 0 h 2051686"/>
              <a:gd name="connsiteX2" fmla="*/ 5937006 w 5937006"/>
              <a:gd name="connsiteY2" fmla="*/ 2041044 h 2051686"/>
              <a:gd name="connsiteX3" fmla="*/ 0 w 5937006"/>
              <a:gd name="connsiteY3" fmla="*/ 2051686 h 2051686"/>
              <a:gd name="connsiteX4" fmla="*/ 581892 w 5937006"/>
              <a:gd name="connsiteY4" fmla="*/ 363435 h 2051686"/>
              <a:gd name="connsiteX0" fmla="*/ 581892 w 5937006"/>
              <a:gd name="connsiteY0" fmla="*/ 363435 h 2051686"/>
              <a:gd name="connsiteX1" fmla="*/ 5522818 w 5937006"/>
              <a:gd name="connsiteY1" fmla="*/ 0 h 2051686"/>
              <a:gd name="connsiteX2" fmla="*/ 5937006 w 5937006"/>
              <a:gd name="connsiteY2" fmla="*/ 2041044 h 2051686"/>
              <a:gd name="connsiteX3" fmla="*/ 0 w 5937006"/>
              <a:gd name="connsiteY3" fmla="*/ 2051686 h 2051686"/>
              <a:gd name="connsiteX4" fmla="*/ 581892 w 5937006"/>
              <a:gd name="connsiteY4" fmla="*/ 363435 h 2051686"/>
              <a:gd name="connsiteX0" fmla="*/ 619992 w 5937006"/>
              <a:gd name="connsiteY0" fmla="*/ 372960 h 2051686"/>
              <a:gd name="connsiteX1" fmla="*/ 5522818 w 5937006"/>
              <a:gd name="connsiteY1" fmla="*/ 0 h 2051686"/>
              <a:gd name="connsiteX2" fmla="*/ 5937006 w 5937006"/>
              <a:gd name="connsiteY2" fmla="*/ 2041044 h 2051686"/>
              <a:gd name="connsiteX3" fmla="*/ 0 w 5937006"/>
              <a:gd name="connsiteY3" fmla="*/ 2051686 h 2051686"/>
              <a:gd name="connsiteX4" fmla="*/ 619992 w 5937006"/>
              <a:gd name="connsiteY4" fmla="*/ 372960 h 2051686"/>
              <a:gd name="connsiteX0" fmla="*/ 610467 w 5927481"/>
              <a:gd name="connsiteY0" fmla="*/ 372960 h 2051686"/>
              <a:gd name="connsiteX1" fmla="*/ 5513293 w 5927481"/>
              <a:gd name="connsiteY1" fmla="*/ 0 h 2051686"/>
              <a:gd name="connsiteX2" fmla="*/ 5927481 w 5927481"/>
              <a:gd name="connsiteY2" fmla="*/ 2041044 h 2051686"/>
              <a:gd name="connsiteX3" fmla="*/ 0 w 5927481"/>
              <a:gd name="connsiteY3" fmla="*/ 2051686 h 2051686"/>
              <a:gd name="connsiteX4" fmla="*/ 610467 w 5927481"/>
              <a:gd name="connsiteY4" fmla="*/ 372960 h 2051686"/>
              <a:gd name="connsiteX0" fmla="*/ 610467 w 5927481"/>
              <a:gd name="connsiteY0" fmla="*/ 372960 h 2051686"/>
              <a:gd name="connsiteX1" fmla="*/ 5521920 w 5927481"/>
              <a:gd name="connsiteY1" fmla="*/ 0 h 2051686"/>
              <a:gd name="connsiteX2" fmla="*/ 5927481 w 5927481"/>
              <a:gd name="connsiteY2" fmla="*/ 2041044 h 2051686"/>
              <a:gd name="connsiteX3" fmla="*/ 0 w 5927481"/>
              <a:gd name="connsiteY3" fmla="*/ 2051686 h 2051686"/>
              <a:gd name="connsiteX4" fmla="*/ 610467 w 5927481"/>
              <a:gd name="connsiteY4" fmla="*/ 372960 h 2051686"/>
              <a:gd name="connsiteX0" fmla="*/ 610467 w 5936108"/>
              <a:gd name="connsiteY0" fmla="*/ 372960 h 2051686"/>
              <a:gd name="connsiteX1" fmla="*/ 5521920 w 5936108"/>
              <a:gd name="connsiteY1" fmla="*/ 0 h 2051686"/>
              <a:gd name="connsiteX2" fmla="*/ 5936108 w 5936108"/>
              <a:gd name="connsiteY2" fmla="*/ 2041044 h 2051686"/>
              <a:gd name="connsiteX3" fmla="*/ 0 w 5936108"/>
              <a:gd name="connsiteY3" fmla="*/ 2051686 h 2051686"/>
              <a:gd name="connsiteX4" fmla="*/ 610467 w 5936108"/>
              <a:gd name="connsiteY4" fmla="*/ 372960 h 2051686"/>
              <a:gd name="connsiteX0" fmla="*/ 610467 w 5936108"/>
              <a:gd name="connsiteY0" fmla="*/ 372960 h 2051686"/>
              <a:gd name="connsiteX1" fmla="*/ 5513294 w 5936108"/>
              <a:gd name="connsiteY1" fmla="*/ 0 h 2051686"/>
              <a:gd name="connsiteX2" fmla="*/ 5936108 w 5936108"/>
              <a:gd name="connsiteY2" fmla="*/ 2041044 h 2051686"/>
              <a:gd name="connsiteX3" fmla="*/ 0 w 5936108"/>
              <a:gd name="connsiteY3" fmla="*/ 2051686 h 2051686"/>
              <a:gd name="connsiteX4" fmla="*/ 610467 w 5936108"/>
              <a:gd name="connsiteY4" fmla="*/ 372960 h 2051686"/>
              <a:gd name="connsiteX0" fmla="*/ 610467 w 5918855"/>
              <a:gd name="connsiteY0" fmla="*/ 372960 h 2058297"/>
              <a:gd name="connsiteX1" fmla="*/ 5513294 w 5918855"/>
              <a:gd name="connsiteY1" fmla="*/ 0 h 2058297"/>
              <a:gd name="connsiteX2" fmla="*/ 5918855 w 5918855"/>
              <a:gd name="connsiteY2" fmla="*/ 2058297 h 2058297"/>
              <a:gd name="connsiteX3" fmla="*/ 0 w 5918855"/>
              <a:gd name="connsiteY3" fmla="*/ 2051686 h 2058297"/>
              <a:gd name="connsiteX4" fmla="*/ 610467 w 5918855"/>
              <a:gd name="connsiteY4" fmla="*/ 372960 h 2058297"/>
              <a:gd name="connsiteX0" fmla="*/ 610467 w 5918855"/>
              <a:gd name="connsiteY0" fmla="*/ 358330 h 2058297"/>
              <a:gd name="connsiteX1" fmla="*/ 5513294 w 5918855"/>
              <a:gd name="connsiteY1" fmla="*/ 0 h 2058297"/>
              <a:gd name="connsiteX2" fmla="*/ 5918855 w 5918855"/>
              <a:gd name="connsiteY2" fmla="*/ 2058297 h 2058297"/>
              <a:gd name="connsiteX3" fmla="*/ 0 w 5918855"/>
              <a:gd name="connsiteY3" fmla="*/ 2051686 h 2058297"/>
              <a:gd name="connsiteX4" fmla="*/ 610467 w 5918855"/>
              <a:gd name="connsiteY4" fmla="*/ 358330 h 205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855" h="2058297">
                <a:moveTo>
                  <a:pt x="610467" y="358330"/>
                </a:moveTo>
                <a:lnTo>
                  <a:pt x="5513294" y="0"/>
                </a:lnTo>
                <a:lnTo>
                  <a:pt x="5918855" y="2058297"/>
                </a:lnTo>
                <a:lnTo>
                  <a:pt x="0" y="2051686"/>
                </a:lnTo>
                <a:lnTo>
                  <a:pt x="610467" y="358330"/>
                </a:lnTo>
                <a:close/>
              </a:path>
            </a:pathLst>
          </a:custGeom>
          <a:solidFill>
            <a:srgbClr val="FF9F9F"/>
          </a:solidFill>
        </p:spPr>
        <p:txBody>
          <a:bodyPr anchor="b"/>
          <a:lstStyle>
            <a:lvl1pPr marL="171450" marR="0" indent="-17145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200"/>
            </a:lvl1pPr>
          </a:lstStyle>
          <a:p>
            <a:endParaRPr lang="en-US" dirty="0"/>
          </a:p>
          <a:p>
            <a:endParaRPr lang="en-US" dirty="0"/>
          </a:p>
          <a:p>
            <a:endParaRPr lang="en-US" dirty="0"/>
          </a:p>
          <a:p>
            <a:endParaRPr lang="en-US" dirty="0"/>
          </a:p>
          <a:p>
            <a:r>
              <a:rPr lang="en-US" dirty="0"/>
              <a:t>Add Picture</a:t>
            </a:r>
          </a:p>
        </p:txBody>
      </p:sp>
      <p:sp>
        <p:nvSpPr>
          <p:cNvPr id="13" name="Picture Placeholder 4"/>
          <p:cNvSpPr>
            <a:spLocks noGrp="1"/>
          </p:cNvSpPr>
          <p:nvPr>
            <p:ph type="pic" sz="quarter" idx="15"/>
          </p:nvPr>
        </p:nvSpPr>
        <p:spPr>
          <a:xfrm>
            <a:off x="-1" y="3472296"/>
            <a:ext cx="1584181" cy="1682496"/>
          </a:xfrm>
          <a:custGeom>
            <a:avLst/>
            <a:gdLst>
              <a:gd name="connsiteX0" fmla="*/ 0 w 2774950"/>
              <a:gd name="connsiteY0" fmla="*/ 0 h 3409950"/>
              <a:gd name="connsiteX1" fmla="*/ 2774950 w 2774950"/>
              <a:gd name="connsiteY1" fmla="*/ 0 h 3409950"/>
              <a:gd name="connsiteX2" fmla="*/ 2774950 w 2774950"/>
              <a:gd name="connsiteY2" fmla="*/ 3409950 h 3409950"/>
              <a:gd name="connsiteX3" fmla="*/ 0 w 2774950"/>
              <a:gd name="connsiteY3" fmla="*/ 3409950 h 3409950"/>
              <a:gd name="connsiteX4" fmla="*/ 0 w 2774950"/>
              <a:gd name="connsiteY4" fmla="*/ 0 h 3409950"/>
              <a:gd name="connsiteX0" fmla="*/ 0 w 2774950"/>
              <a:gd name="connsiteY0" fmla="*/ 0 h 3409950"/>
              <a:gd name="connsiteX1" fmla="*/ 2774950 w 2774950"/>
              <a:gd name="connsiteY1" fmla="*/ 0 h 3409950"/>
              <a:gd name="connsiteX2" fmla="*/ 1705274 w 2774950"/>
              <a:gd name="connsiteY2" fmla="*/ 3108025 h 3409950"/>
              <a:gd name="connsiteX3" fmla="*/ 0 w 2774950"/>
              <a:gd name="connsiteY3" fmla="*/ 3409950 h 3409950"/>
              <a:gd name="connsiteX4" fmla="*/ 0 w 2774950"/>
              <a:gd name="connsiteY4" fmla="*/ 0 h 3409950"/>
              <a:gd name="connsiteX0" fmla="*/ 0 w 2774950"/>
              <a:gd name="connsiteY0" fmla="*/ 0 h 3220168"/>
              <a:gd name="connsiteX1" fmla="*/ 2774950 w 2774950"/>
              <a:gd name="connsiteY1" fmla="*/ 0 h 3220168"/>
              <a:gd name="connsiteX2" fmla="*/ 1705274 w 2774950"/>
              <a:gd name="connsiteY2" fmla="*/ 3108025 h 3220168"/>
              <a:gd name="connsiteX3" fmla="*/ 0 w 2774950"/>
              <a:gd name="connsiteY3" fmla="*/ 3220168 h 3220168"/>
              <a:gd name="connsiteX4" fmla="*/ 0 w 2774950"/>
              <a:gd name="connsiteY4" fmla="*/ 0 h 3220168"/>
              <a:gd name="connsiteX0" fmla="*/ 0 w 2774950"/>
              <a:gd name="connsiteY0" fmla="*/ 0 h 3220168"/>
              <a:gd name="connsiteX1" fmla="*/ 2774950 w 2774950"/>
              <a:gd name="connsiteY1" fmla="*/ 0 h 3220168"/>
              <a:gd name="connsiteX2" fmla="*/ 1696648 w 2774950"/>
              <a:gd name="connsiteY2" fmla="*/ 3090773 h 3220168"/>
              <a:gd name="connsiteX3" fmla="*/ 0 w 2774950"/>
              <a:gd name="connsiteY3" fmla="*/ 3220168 h 3220168"/>
              <a:gd name="connsiteX4" fmla="*/ 0 w 2774950"/>
              <a:gd name="connsiteY4" fmla="*/ 0 h 3220168"/>
              <a:gd name="connsiteX0" fmla="*/ 0 w 2783576"/>
              <a:gd name="connsiteY0" fmla="*/ 0 h 3220168"/>
              <a:gd name="connsiteX1" fmla="*/ 2783576 w 2783576"/>
              <a:gd name="connsiteY1" fmla="*/ 0 h 3220168"/>
              <a:gd name="connsiteX2" fmla="*/ 1696648 w 2783576"/>
              <a:gd name="connsiteY2" fmla="*/ 3090773 h 3220168"/>
              <a:gd name="connsiteX3" fmla="*/ 0 w 2783576"/>
              <a:gd name="connsiteY3" fmla="*/ 3220168 h 3220168"/>
              <a:gd name="connsiteX4" fmla="*/ 0 w 2783576"/>
              <a:gd name="connsiteY4" fmla="*/ 0 h 3220168"/>
              <a:gd name="connsiteX0" fmla="*/ 0 w 2517886"/>
              <a:gd name="connsiteY0" fmla="*/ 265690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65690 h 3485858"/>
              <a:gd name="connsiteX0" fmla="*/ 0 w 2517886"/>
              <a:gd name="connsiteY0" fmla="*/ 208756 h 3485858"/>
              <a:gd name="connsiteX1" fmla="*/ 2517886 w 2517886"/>
              <a:gd name="connsiteY1" fmla="*/ 0 h 3485858"/>
              <a:gd name="connsiteX2" fmla="*/ 1696648 w 2517886"/>
              <a:gd name="connsiteY2" fmla="*/ 3356463 h 3485858"/>
              <a:gd name="connsiteX3" fmla="*/ 0 w 2517886"/>
              <a:gd name="connsiteY3" fmla="*/ 3485858 h 3485858"/>
              <a:gd name="connsiteX4" fmla="*/ 0 w 2517886"/>
              <a:gd name="connsiteY4" fmla="*/ 208756 h 3485858"/>
              <a:gd name="connsiteX0" fmla="*/ 0 w 2517886"/>
              <a:gd name="connsiteY0" fmla="*/ 208756 h 3356463"/>
              <a:gd name="connsiteX1" fmla="*/ 2517886 w 2517886"/>
              <a:gd name="connsiteY1" fmla="*/ 0 h 3356463"/>
              <a:gd name="connsiteX2" fmla="*/ 1696648 w 2517886"/>
              <a:gd name="connsiteY2" fmla="*/ 3356463 h 3356463"/>
              <a:gd name="connsiteX3" fmla="*/ 0 w 2517886"/>
              <a:gd name="connsiteY3" fmla="*/ 2631852 h 3356463"/>
              <a:gd name="connsiteX4" fmla="*/ 0 w 2517886"/>
              <a:gd name="connsiteY4" fmla="*/ 208756 h 3356463"/>
              <a:gd name="connsiteX0" fmla="*/ 0 w 2517886"/>
              <a:gd name="connsiteY0" fmla="*/ 208756 h 2692237"/>
              <a:gd name="connsiteX1" fmla="*/ 2517886 w 2517886"/>
              <a:gd name="connsiteY1" fmla="*/ 0 h 2692237"/>
              <a:gd name="connsiteX2" fmla="*/ 1544825 w 2517886"/>
              <a:gd name="connsiteY2" fmla="*/ 2692237 h 2692237"/>
              <a:gd name="connsiteX3" fmla="*/ 0 w 2517886"/>
              <a:gd name="connsiteY3" fmla="*/ 2631852 h 2692237"/>
              <a:gd name="connsiteX4" fmla="*/ 0 w 2517886"/>
              <a:gd name="connsiteY4" fmla="*/ 208756 h 2692237"/>
              <a:gd name="connsiteX0" fmla="*/ 18977 w 2536863"/>
              <a:gd name="connsiteY0" fmla="*/ 208756 h 2692237"/>
              <a:gd name="connsiteX1" fmla="*/ 2536863 w 2536863"/>
              <a:gd name="connsiteY1" fmla="*/ 0 h 2692237"/>
              <a:gd name="connsiteX2" fmla="*/ 1563802 w 2536863"/>
              <a:gd name="connsiteY2" fmla="*/ 2692237 h 2692237"/>
              <a:gd name="connsiteX3" fmla="*/ 0 w 2536863"/>
              <a:gd name="connsiteY3" fmla="*/ 2688785 h 2692237"/>
              <a:gd name="connsiteX4" fmla="*/ 18977 w 2536863"/>
              <a:gd name="connsiteY4" fmla="*/ 208756 h 2692237"/>
              <a:gd name="connsiteX0" fmla="*/ 18977 w 2536863"/>
              <a:gd name="connsiteY0" fmla="*/ 208756 h 2692237"/>
              <a:gd name="connsiteX1" fmla="*/ 2536863 w 2536863"/>
              <a:gd name="connsiteY1" fmla="*/ 0 h 2692237"/>
              <a:gd name="connsiteX2" fmla="*/ 1579024 w 2536863"/>
              <a:gd name="connsiteY2" fmla="*/ 2692237 h 2692237"/>
              <a:gd name="connsiteX3" fmla="*/ 0 w 2536863"/>
              <a:gd name="connsiteY3" fmla="*/ 2688785 h 2692237"/>
              <a:gd name="connsiteX4" fmla="*/ 18977 w 2536863"/>
              <a:gd name="connsiteY4" fmla="*/ 208756 h 2692237"/>
              <a:gd name="connsiteX0" fmla="*/ 5191 w 2536863"/>
              <a:gd name="connsiteY0" fmla="*/ 208757 h 2692237"/>
              <a:gd name="connsiteX1" fmla="*/ 2536863 w 2536863"/>
              <a:gd name="connsiteY1" fmla="*/ 0 h 2692237"/>
              <a:gd name="connsiteX2" fmla="*/ 1579024 w 2536863"/>
              <a:gd name="connsiteY2" fmla="*/ 2692237 h 2692237"/>
              <a:gd name="connsiteX3" fmla="*/ 0 w 2536863"/>
              <a:gd name="connsiteY3" fmla="*/ 2688785 h 2692237"/>
              <a:gd name="connsiteX4" fmla="*/ 5191 w 2536863"/>
              <a:gd name="connsiteY4" fmla="*/ 208757 h 2692237"/>
              <a:gd name="connsiteX0" fmla="*/ 5191 w 2536863"/>
              <a:gd name="connsiteY0" fmla="*/ 208757 h 2692237"/>
              <a:gd name="connsiteX1" fmla="*/ 2536863 w 2536863"/>
              <a:gd name="connsiteY1" fmla="*/ 0 h 2692237"/>
              <a:gd name="connsiteX2" fmla="*/ 1620381 w 2536863"/>
              <a:gd name="connsiteY2" fmla="*/ 2692237 h 2692237"/>
              <a:gd name="connsiteX3" fmla="*/ 0 w 2536863"/>
              <a:gd name="connsiteY3" fmla="*/ 2688785 h 2692237"/>
              <a:gd name="connsiteX4" fmla="*/ 5191 w 2536863"/>
              <a:gd name="connsiteY4" fmla="*/ 208757 h 2692237"/>
              <a:gd name="connsiteX0" fmla="*/ 5191 w 2592007"/>
              <a:gd name="connsiteY0" fmla="*/ 194877 h 2678357"/>
              <a:gd name="connsiteX1" fmla="*/ 2592007 w 2592007"/>
              <a:gd name="connsiteY1" fmla="*/ 0 h 2678357"/>
              <a:gd name="connsiteX2" fmla="*/ 1620381 w 2592007"/>
              <a:gd name="connsiteY2" fmla="*/ 2678357 h 2678357"/>
              <a:gd name="connsiteX3" fmla="*/ 0 w 2592007"/>
              <a:gd name="connsiteY3" fmla="*/ 2674905 h 2678357"/>
              <a:gd name="connsiteX4" fmla="*/ 5191 w 2592007"/>
              <a:gd name="connsiteY4" fmla="*/ 194877 h 2678357"/>
              <a:gd name="connsiteX0" fmla="*/ 83 w 2614471"/>
              <a:gd name="connsiteY0" fmla="*/ 194877 h 2678357"/>
              <a:gd name="connsiteX1" fmla="*/ 2614471 w 2614471"/>
              <a:gd name="connsiteY1" fmla="*/ 0 h 2678357"/>
              <a:gd name="connsiteX2" fmla="*/ 1642845 w 2614471"/>
              <a:gd name="connsiteY2" fmla="*/ 2678357 h 2678357"/>
              <a:gd name="connsiteX3" fmla="*/ 22464 w 2614471"/>
              <a:gd name="connsiteY3" fmla="*/ 2674905 h 2678357"/>
              <a:gd name="connsiteX4" fmla="*/ 83 w 2614471"/>
              <a:gd name="connsiteY4" fmla="*/ 194877 h 2678357"/>
              <a:gd name="connsiteX0" fmla="*/ 83 w 2586899"/>
              <a:gd name="connsiteY0" fmla="*/ 194877 h 2678357"/>
              <a:gd name="connsiteX1" fmla="*/ 2586899 w 2586899"/>
              <a:gd name="connsiteY1" fmla="*/ 0 h 2678357"/>
              <a:gd name="connsiteX2" fmla="*/ 1642845 w 2586899"/>
              <a:gd name="connsiteY2" fmla="*/ 2678357 h 2678357"/>
              <a:gd name="connsiteX3" fmla="*/ 22464 w 2586899"/>
              <a:gd name="connsiteY3" fmla="*/ 2674905 h 2678357"/>
              <a:gd name="connsiteX4" fmla="*/ 83 w 2586899"/>
              <a:gd name="connsiteY4" fmla="*/ 194877 h 2678357"/>
              <a:gd name="connsiteX0" fmla="*/ 83 w 2573114"/>
              <a:gd name="connsiteY0" fmla="*/ 208757 h 2692237"/>
              <a:gd name="connsiteX1" fmla="*/ 2573114 w 2573114"/>
              <a:gd name="connsiteY1" fmla="*/ 0 h 2692237"/>
              <a:gd name="connsiteX2" fmla="*/ 1642845 w 2573114"/>
              <a:gd name="connsiteY2" fmla="*/ 2692237 h 2692237"/>
              <a:gd name="connsiteX3" fmla="*/ 22464 w 2573114"/>
              <a:gd name="connsiteY3" fmla="*/ 2688785 h 2692237"/>
              <a:gd name="connsiteX4" fmla="*/ 83 w 2573114"/>
              <a:gd name="connsiteY4" fmla="*/ 208757 h 2692237"/>
              <a:gd name="connsiteX0" fmla="*/ 11604 w 2550650"/>
              <a:gd name="connsiteY0" fmla="*/ 225864 h 2692237"/>
              <a:gd name="connsiteX1" fmla="*/ 2550650 w 2550650"/>
              <a:gd name="connsiteY1" fmla="*/ 0 h 2692237"/>
              <a:gd name="connsiteX2" fmla="*/ 1620381 w 2550650"/>
              <a:gd name="connsiteY2" fmla="*/ 2692237 h 2692237"/>
              <a:gd name="connsiteX3" fmla="*/ 0 w 2550650"/>
              <a:gd name="connsiteY3" fmla="*/ 2688785 h 2692237"/>
              <a:gd name="connsiteX4" fmla="*/ 11604 w 2550650"/>
              <a:gd name="connsiteY4" fmla="*/ 225864 h 2692237"/>
              <a:gd name="connsiteX0" fmla="*/ 398 w 2552151"/>
              <a:gd name="connsiteY0" fmla="*/ 200279 h 2692237"/>
              <a:gd name="connsiteX1" fmla="*/ 2552151 w 2552151"/>
              <a:gd name="connsiteY1" fmla="*/ 0 h 2692237"/>
              <a:gd name="connsiteX2" fmla="*/ 1621882 w 2552151"/>
              <a:gd name="connsiteY2" fmla="*/ 2692237 h 2692237"/>
              <a:gd name="connsiteX3" fmla="*/ 1501 w 2552151"/>
              <a:gd name="connsiteY3" fmla="*/ 2688785 h 2692237"/>
              <a:gd name="connsiteX4" fmla="*/ 398 w 2552151"/>
              <a:gd name="connsiteY4" fmla="*/ 200279 h 2692237"/>
              <a:gd name="connsiteX0" fmla="*/ 398 w 2552151"/>
              <a:gd name="connsiteY0" fmla="*/ 200279 h 2692237"/>
              <a:gd name="connsiteX1" fmla="*/ 2552151 w 2552151"/>
              <a:gd name="connsiteY1" fmla="*/ 0 h 2692237"/>
              <a:gd name="connsiteX2" fmla="*/ 1606661 w 2552151"/>
              <a:gd name="connsiteY2" fmla="*/ 2692237 h 2692237"/>
              <a:gd name="connsiteX3" fmla="*/ 1501 w 2552151"/>
              <a:gd name="connsiteY3" fmla="*/ 2688785 h 2692237"/>
              <a:gd name="connsiteX4" fmla="*/ 398 w 2552151"/>
              <a:gd name="connsiteY4" fmla="*/ 200279 h 26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151" h="2692237">
                <a:moveTo>
                  <a:pt x="398" y="200279"/>
                </a:moveTo>
                <a:lnTo>
                  <a:pt x="2552151" y="0"/>
                </a:lnTo>
                <a:lnTo>
                  <a:pt x="1606661" y="2692237"/>
                </a:lnTo>
                <a:lnTo>
                  <a:pt x="1501" y="2688785"/>
                </a:lnTo>
                <a:cubicBezTo>
                  <a:pt x="3231" y="1862109"/>
                  <a:pt x="-1332" y="1026955"/>
                  <a:pt x="398" y="200279"/>
                </a:cubicBezTo>
                <a:close/>
              </a:path>
            </a:pathLst>
          </a:custGeom>
          <a:solidFill>
            <a:srgbClr val="FFD1D1"/>
          </a:solidFill>
        </p:spPr>
        <p:txBody>
          <a:bodyPr anchor="b"/>
          <a:lstStyle>
            <a:lvl1pPr marL="171450" indent="-171450" algn="l">
              <a:buFont typeface="Arial" panose="020B0604020202020204" pitchFamily="34" charset="0"/>
              <a:buChar char="•"/>
              <a:defRPr sz="1200" baseline="0"/>
            </a:lvl1pPr>
          </a:lstStyle>
          <a:p>
            <a:endParaRPr lang="en-US" dirty="0"/>
          </a:p>
          <a:p>
            <a:endParaRPr lang="en-US" dirty="0"/>
          </a:p>
          <a:p>
            <a:endParaRPr lang="en-US" dirty="0"/>
          </a:p>
          <a:p>
            <a:r>
              <a:rPr lang="en-US" dirty="0"/>
              <a:t>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Tree>
    <p:extLst>
      <p:ext uri="{BB962C8B-B14F-4D97-AF65-F5344CB8AC3E}">
        <p14:creationId xmlns:p14="http://schemas.microsoft.com/office/powerpoint/2010/main" val="28581156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600"/>
                                        <p:tgtEl>
                                          <p:spTgt spid="6"/>
                                        </p:tgtEl>
                                      </p:cBhvr>
                                    </p:animEffect>
                                  </p:childTnLst>
                                </p:cTn>
                              </p:par>
                              <p:par>
                                <p:cTn id="8" presetID="22" presetClass="entr" presetSubtype="8" fill="hold" grpId="0" nodeType="withEffect">
                                  <p:stCondLst>
                                    <p:cond delay="4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600"/>
                                        <p:tgtEl>
                                          <p:spTgt spid="7"/>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650"/>
                                        <p:tgtEl>
                                          <p:spTgt spid="4"/>
                                        </p:tgtEl>
                                      </p:cBhvr>
                                    </p:animEffect>
                                  </p:childTnLst>
                                </p:cTn>
                              </p:par>
                            </p:childTnLst>
                          </p:cTn>
                        </p:par>
                        <p:par>
                          <p:cTn id="15" fill="hold">
                            <p:stCondLst>
                              <p:cond delay="1650"/>
                            </p:stCondLst>
                            <p:childTnLst>
                              <p:par>
                                <p:cTn id="16" presetID="22" presetClass="entr" presetSubtype="1" fill="hold" grpId="0" nodeType="after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750"/>
                                        <p:tgtEl>
                                          <p:spTgt spid="5"/>
                                        </p:tgtEl>
                                      </p:cBhvr>
                                    </p:animEffect>
                                  </p:childTnLst>
                                </p:cTn>
                              </p:par>
                              <p:par>
                                <p:cTn id="19" presetID="22" presetClass="entr" presetSubtype="4" fill="hold" grpId="0" nodeType="withEffect">
                                  <p:stCondLst>
                                    <p:cond delay="75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750"/>
                                        <p:tgtEl>
                                          <p:spTgt spid="9"/>
                                        </p:tgtEl>
                                      </p:cBhvr>
                                    </p:animEffect>
                                  </p:childTnLst>
                                </p:cTn>
                              </p:par>
                              <p:par>
                                <p:cTn id="22" presetID="22" presetClass="entr" presetSubtype="1" fill="hold" grpId="0" nodeType="withEffect">
                                  <p:stCondLst>
                                    <p:cond delay="125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750"/>
                                        <p:tgtEl>
                                          <p:spTgt spid="13"/>
                                        </p:tgtEl>
                                      </p:cBhvr>
                                    </p:animEffect>
                                  </p:childTnLst>
                                </p:cTn>
                              </p:par>
                              <p:par>
                                <p:cTn id="25" presetID="22" presetClass="entr" presetSubtype="8" fill="hold" grpId="0" nodeType="withEffect">
                                  <p:stCondLst>
                                    <p:cond delay="150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par>
                                <p:cTn id="28" presetID="22" presetClass="entr" presetSubtype="2" fill="hold" grpId="0" nodeType="withEffect">
                                  <p:stCondLst>
                                    <p:cond delay="2000"/>
                                  </p:stCondLst>
                                  <p:childTnLst>
                                    <p:set>
                                      <p:cBhvr>
                                        <p:cTn id="29" dur="1" fill="hold">
                                          <p:stCondLst>
                                            <p:cond delay="0"/>
                                          </p:stCondLst>
                                        </p:cTn>
                                        <p:tgtEl>
                                          <p:spTgt spid="14"/>
                                        </p:tgtEl>
                                        <p:attrNameLst>
                                          <p:attrName>style.visibility</p:attrName>
                                        </p:attrNameLst>
                                      </p:cBhvr>
                                      <p:to>
                                        <p:strVal val="visible"/>
                                      </p:to>
                                    </p:set>
                                    <p:animEffect transition="in" filter="wipe(right)">
                                      <p:cBhvr>
                                        <p:cTn id="30" dur="750"/>
                                        <p:tgtEl>
                                          <p:spTgt spid="14"/>
                                        </p:tgtEl>
                                      </p:cBhvr>
                                    </p:animEffect>
                                  </p:childTnLst>
                                </p:cTn>
                              </p:par>
                              <p:par>
                                <p:cTn id="31" presetID="22" presetClass="entr" presetSubtype="1" fill="hold" grpId="0" nodeType="withEffect">
                                  <p:stCondLst>
                                    <p:cond delay="225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P spid="6" grpId="0" animBg="1"/>
      <p:bldP spid="7" grpId="0" animBg="1"/>
      <p:bldP spid="5" grpId="0" animBg="1"/>
      <p:bldP spid="10" grpId="0" animBg="1"/>
      <p:bldP spid="11" grpId="0" animBg="1"/>
      <p:bldP spid="9" grpId="0" animBg="1"/>
      <p:bldP spid="13" grpId="0" animBg="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44_Custom Layout">
    <p:spTree>
      <p:nvGrpSpPr>
        <p:cNvPr id="1" name=""/>
        <p:cNvGrpSpPr/>
        <p:nvPr/>
      </p:nvGrpSpPr>
      <p:grpSpPr>
        <a:xfrm>
          <a:off x="0" y="0"/>
          <a:ext cx="0" cy="0"/>
          <a:chOff x="0" y="0"/>
          <a:chExt cx="0" cy="0"/>
        </a:xfrm>
      </p:grpSpPr>
      <p:grpSp>
        <p:nvGrpSpPr>
          <p:cNvPr id="3" name="Group 2"/>
          <p:cNvGrpSpPr/>
          <p:nvPr/>
        </p:nvGrpSpPr>
        <p:grpSpPr>
          <a:xfrm>
            <a:off x="-19316" y="-323849"/>
            <a:ext cx="4667516" cy="5451167"/>
            <a:chOff x="-19316" y="-323850"/>
            <a:chExt cx="4667516" cy="5451167"/>
          </a:xfrm>
        </p:grpSpPr>
        <p:sp>
          <p:nvSpPr>
            <p:cNvPr id="33" name="Freeform 3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grpSp>
        <p:nvGrpSpPr>
          <p:cNvPr id="18" name="Group 17"/>
          <p:cNvGrpSpPr/>
          <p:nvPr/>
        </p:nvGrpSpPr>
        <p:grpSpPr>
          <a:xfrm rot="15755646" flipH="1">
            <a:off x="6373779" y="-2371612"/>
            <a:ext cx="1524969" cy="5387857"/>
            <a:chOff x="-19316" y="-242758"/>
            <a:chExt cx="3616890" cy="5451167"/>
          </a:xfrm>
        </p:grpSpPr>
        <p:sp>
          <p:nvSpPr>
            <p:cNvPr id="21" name="Freeform 20"/>
            <p:cNvSpPr>
              <a:spLocks/>
            </p:cNvSpPr>
            <p:nvPr/>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accent4"/>
                </a:solidFill>
              </a:rPr>
              <a:pPr algn="ctr"/>
              <a:t>‹#›</a:t>
            </a:fld>
            <a:endParaRPr lang="id-ID" sz="1050" dirty="0">
              <a:solidFill>
                <a:schemeClr val="accent4"/>
              </a:solidFill>
            </a:endParaRPr>
          </a:p>
        </p:txBody>
      </p:sp>
      <p:sp>
        <p:nvSpPr>
          <p:cNvPr id="4" name="Picture Placeholder 3"/>
          <p:cNvSpPr>
            <a:spLocks noGrp="1"/>
          </p:cNvSpPr>
          <p:nvPr>
            <p:ph type="pic" sz="quarter" idx="10"/>
          </p:nvPr>
        </p:nvSpPr>
        <p:spPr>
          <a:xfrm>
            <a:off x="1524000" y="1792288"/>
            <a:ext cx="1333500" cy="2252662"/>
          </a:xfrm>
        </p:spPr>
        <p:txBody>
          <a:bodyPr/>
          <a:lstStyle/>
          <a:p>
            <a:r>
              <a:rPr lang="pl-PL"/>
              <a:t>Kliknij ikonę, aby dodać obraz</a:t>
            </a:r>
            <a:endParaRPr lang="en-US"/>
          </a:p>
        </p:txBody>
      </p:sp>
    </p:spTree>
    <p:extLst>
      <p:ext uri="{BB962C8B-B14F-4D97-AF65-F5344CB8AC3E}">
        <p14:creationId xmlns:p14="http://schemas.microsoft.com/office/powerpoint/2010/main" val="4048169101"/>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657600" y="1828064"/>
            <a:ext cx="1828800" cy="2953487"/>
          </a:xfrm>
        </p:spPr>
        <p:txBody>
          <a:bodyPr/>
          <a:lstStyle/>
          <a:p>
            <a:r>
              <a:rPr lang="pl-PL"/>
              <a:t>Kliknij ikonę, aby dodać obraz</a:t>
            </a:r>
            <a:endParaRPr lang="en-US"/>
          </a:p>
        </p:txBody>
      </p:sp>
      <p:grpSp>
        <p:nvGrpSpPr>
          <p:cNvPr id="3" name="Group 2"/>
          <p:cNvGrpSpPr/>
          <p:nvPr/>
        </p:nvGrpSpPr>
        <p:grpSpPr>
          <a:xfrm>
            <a:off x="-19316" y="-323849"/>
            <a:ext cx="4667516" cy="5451167"/>
            <a:chOff x="-19316" y="-323850"/>
            <a:chExt cx="4667516" cy="5451167"/>
          </a:xfrm>
        </p:grpSpPr>
        <p:sp>
          <p:nvSpPr>
            <p:cNvPr id="33" name="Freeform 3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grpSp>
        <p:nvGrpSpPr>
          <p:cNvPr id="18" name="Group 17"/>
          <p:cNvGrpSpPr/>
          <p:nvPr/>
        </p:nvGrpSpPr>
        <p:grpSpPr>
          <a:xfrm rot="15755646" flipH="1">
            <a:off x="6373779" y="-2371612"/>
            <a:ext cx="1524969" cy="5387857"/>
            <a:chOff x="-19316" y="-242758"/>
            <a:chExt cx="3616890" cy="5451167"/>
          </a:xfrm>
        </p:grpSpPr>
        <p:sp>
          <p:nvSpPr>
            <p:cNvPr id="21" name="Freeform 20"/>
            <p:cNvSpPr>
              <a:spLocks/>
            </p:cNvSpPr>
            <p:nvPr/>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accent4"/>
                </a:solidFill>
              </a:rPr>
              <a:pPr algn="ctr"/>
              <a:t>‹#›</a:t>
            </a:fld>
            <a:endParaRPr lang="id-ID" sz="1050" dirty="0">
              <a:solidFill>
                <a:schemeClr val="accent4"/>
              </a:solidFill>
            </a:endParaRPr>
          </a:p>
        </p:txBody>
      </p:sp>
    </p:spTree>
    <p:extLst>
      <p:ext uri="{BB962C8B-B14F-4D97-AF65-F5344CB8AC3E}">
        <p14:creationId xmlns:p14="http://schemas.microsoft.com/office/powerpoint/2010/main" val="3133890997"/>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grpSp>
        <p:nvGrpSpPr>
          <p:cNvPr id="3" name="Group 2"/>
          <p:cNvGrpSpPr/>
          <p:nvPr/>
        </p:nvGrpSpPr>
        <p:grpSpPr>
          <a:xfrm>
            <a:off x="-19316" y="-323849"/>
            <a:ext cx="4667516" cy="5451167"/>
            <a:chOff x="-19316" y="-323850"/>
            <a:chExt cx="4667516" cy="5451167"/>
          </a:xfrm>
        </p:grpSpPr>
        <p:sp>
          <p:nvSpPr>
            <p:cNvPr id="33" name="Freeform 3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grpSp>
        <p:nvGrpSpPr>
          <p:cNvPr id="18" name="Group 17"/>
          <p:cNvGrpSpPr/>
          <p:nvPr/>
        </p:nvGrpSpPr>
        <p:grpSpPr>
          <a:xfrm rot="15755646" flipH="1">
            <a:off x="6373779" y="-2371612"/>
            <a:ext cx="1524969" cy="5387857"/>
            <a:chOff x="-19316" y="-242758"/>
            <a:chExt cx="3616890" cy="5451167"/>
          </a:xfrm>
        </p:grpSpPr>
        <p:sp>
          <p:nvSpPr>
            <p:cNvPr id="21" name="Freeform 20"/>
            <p:cNvSpPr>
              <a:spLocks/>
            </p:cNvSpPr>
            <p:nvPr/>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accent4"/>
                </a:solidFill>
              </a:rPr>
              <a:pPr algn="ctr"/>
              <a:t>‹#›</a:t>
            </a:fld>
            <a:endParaRPr lang="id-ID" sz="1050" dirty="0">
              <a:solidFill>
                <a:schemeClr val="accent4"/>
              </a:solidFill>
            </a:endParaRPr>
          </a:p>
        </p:txBody>
      </p:sp>
      <p:sp>
        <p:nvSpPr>
          <p:cNvPr id="4" name="Picture Placeholder 3"/>
          <p:cNvSpPr>
            <a:spLocks noGrp="1"/>
          </p:cNvSpPr>
          <p:nvPr>
            <p:ph type="pic" sz="quarter" idx="10"/>
          </p:nvPr>
        </p:nvSpPr>
        <p:spPr>
          <a:xfrm>
            <a:off x="949020" y="1555962"/>
            <a:ext cx="7432980" cy="1645920"/>
          </a:xfrm>
        </p:spPr>
        <p:txBody>
          <a:bodyPr/>
          <a:lstStyle/>
          <a:p>
            <a:r>
              <a:rPr lang="pl-PL"/>
              <a:t>Kliknij ikonę, aby dodać obraz</a:t>
            </a:r>
            <a:endParaRPr lang="en-US"/>
          </a:p>
        </p:txBody>
      </p:sp>
    </p:spTree>
    <p:extLst>
      <p:ext uri="{BB962C8B-B14F-4D97-AF65-F5344CB8AC3E}">
        <p14:creationId xmlns:p14="http://schemas.microsoft.com/office/powerpoint/2010/main" val="1031183163"/>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44" name="Picture Placeholder 3"/>
          <p:cNvSpPr>
            <a:spLocks noGrp="1"/>
          </p:cNvSpPr>
          <p:nvPr>
            <p:ph type="pic" sz="quarter" idx="10"/>
          </p:nvPr>
        </p:nvSpPr>
        <p:spPr>
          <a:xfrm>
            <a:off x="5626608" y="1352550"/>
            <a:ext cx="2157984" cy="2895600"/>
          </a:xfrm>
        </p:spPr>
        <p:txBody>
          <a:bodyPr/>
          <a:lstStyle/>
          <a:p>
            <a:r>
              <a:rPr lang="pl-PL"/>
              <a:t>Kliknij ikonę, aby dodać obraz</a:t>
            </a:r>
            <a:endParaRPr lang="en-US" dirty="0"/>
          </a:p>
        </p:txBody>
      </p:sp>
      <p:grpSp>
        <p:nvGrpSpPr>
          <p:cNvPr id="3" name="Group 2"/>
          <p:cNvGrpSpPr/>
          <p:nvPr/>
        </p:nvGrpSpPr>
        <p:grpSpPr>
          <a:xfrm>
            <a:off x="-19316" y="-323849"/>
            <a:ext cx="4667516" cy="5451167"/>
            <a:chOff x="-19316" y="-323850"/>
            <a:chExt cx="4667516" cy="5451167"/>
          </a:xfrm>
        </p:grpSpPr>
        <p:sp>
          <p:nvSpPr>
            <p:cNvPr id="33" name="Freeform 3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grpSp>
        <p:nvGrpSpPr>
          <p:cNvPr id="18" name="Group 17"/>
          <p:cNvGrpSpPr/>
          <p:nvPr/>
        </p:nvGrpSpPr>
        <p:grpSpPr>
          <a:xfrm rot="15755646" flipH="1">
            <a:off x="6373779" y="-2371612"/>
            <a:ext cx="1524969" cy="5387857"/>
            <a:chOff x="-19316" y="-242758"/>
            <a:chExt cx="3616890" cy="5451167"/>
          </a:xfrm>
        </p:grpSpPr>
        <p:sp>
          <p:nvSpPr>
            <p:cNvPr id="21" name="Freeform 20"/>
            <p:cNvSpPr>
              <a:spLocks/>
            </p:cNvSpPr>
            <p:nvPr/>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accent4"/>
                </a:solidFill>
              </a:rPr>
              <a:pPr algn="ctr"/>
              <a:t>‹#›</a:t>
            </a:fld>
            <a:endParaRPr lang="id-ID" sz="1050" dirty="0">
              <a:solidFill>
                <a:schemeClr val="accent4"/>
              </a:solidFill>
            </a:endParaRPr>
          </a:p>
        </p:txBody>
      </p:sp>
    </p:spTree>
    <p:extLst>
      <p:ext uri="{BB962C8B-B14F-4D97-AF65-F5344CB8AC3E}">
        <p14:creationId xmlns:p14="http://schemas.microsoft.com/office/powerpoint/2010/main" val="3878676968"/>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49_Custom Layout">
    <p:spTree>
      <p:nvGrpSpPr>
        <p:cNvPr id="1" name=""/>
        <p:cNvGrpSpPr/>
        <p:nvPr/>
      </p:nvGrpSpPr>
      <p:grpSpPr>
        <a:xfrm>
          <a:off x="0" y="0"/>
          <a:ext cx="0" cy="0"/>
          <a:chOff x="0" y="0"/>
          <a:chExt cx="0" cy="0"/>
        </a:xfrm>
      </p:grpSpPr>
      <p:sp>
        <p:nvSpPr>
          <p:cNvPr id="44" name="Picture Placeholder 3"/>
          <p:cNvSpPr>
            <a:spLocks noGrp="1"/>
          </p:cNvSpPr>
          <p:nvPr>
            <p:ph type="pic" sz="quarter" idx="10"/>
          </p:nvPr>
        </p:nvSpPr>
        <p:spPr>
          <a:xfrm>
            <a:off x="457200" y="1871448"/>
            <a:ext cx="5181600" cy="2910101"/>
          </a:xfrm>
        </p:spPr>
        <p:txBody>
          <a:bodyPr/>
          <a:lstStyle/>
          <a:p>
            <a:r>
              <a:rPr lang="pl-PL"/>
              <a:t>Kliknij ikonę, aby dodać obraz</a:t>
            </a:r>
            <a:endParaRPr lang="en-US" dirty="0"/>
          </a:p>
        </p:txBody>
      </p:sp>
      <p:grpSp>
        <p:nvGrpSpPr>
          <p:cNvPr id="3" name="Group 2"/>
          <p:cNvGrpSpPr/>
          <p:nvPr/>
        </p:nvGrpSpPr>
        <p:grpSpPr>
          <a:xfrm>
            <a:off x="-19316" y="-323849"/>
            <a:ext cx="4667516" cy="5451167"/>
            <a:chOff x="-19316" y="-323850"/>
            <a:chExt cx="4667516" cy="5451167"/>
          </a:xfrm>
        </p:grpSpPr>
        <p:sp>
          <p:nvSpPr>
            <p:cNvPr id="33" name="Freeform 32"/>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grpSp>
        <p:nvGrpSpPr>
          <p:cNvPr id="18" name="Group 17"/>
          <p:cNvGrpSpPr/>
          <p:nvPr/>
        </p:nvGrpSpPr>
        <p:grpSpPr>
          <a:xfrm rot="15755646" flipH="1">
            <a:off x="6373779" y="-2371612"/>
            <a:ext cx="1524969" cy="5387857"/>
            <a:chOff x="-19316" y="-242758"/>
            <a:chExt cx="3616890" cy="5451167"/>
          </a:xfrm>
        </p:grpSpPr>
        <p:sp>
          <p:nvSpPr>
            <p:cNvPr id="21" name="Freeform 20"/>
            <p:cNvSpPr>
              <a:spLocks/>
            </p:cNvSpPr>
            <p:nvPr/>
          </p:nvSpPr>
          <p:spPr bwMode="auto">
            <a:xfrm flipV="1">
              <a:off x="-19316" y="4175012"/>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V="1">
              <a:off x="-19316" y="4088896"/>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V="1">
              <a:off x="1151867" y="3976942"/>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flipV="1">
              <a:off x="-19316" y="3038275"/>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flipV="1">
              <a:off x="1479110" y="1737920"/>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flipV="1">
              <a:off x="-19316" y="2909098"/>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flipV="1">
              <a:off x="-19316" y="1737915"/>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flipV="1">
              <a:off x="-19316" y="713132"/>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flipV="1">
              <a:off x="-19316" y="-242758"/>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Snip Diagonal Corner Rectangle 10"/>
          <p:cNvSpPr/>
          <p:nvPr/>
        </p:nvSpPr>
        <p:spPr>
          <a:xfrm>
            <a:off x="8646737" y="166878"/>
            <a:ext cx="346436" cy="347472"/>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accent4"/>
                </a:solidFill>
              </a:rPr>
              <a:pPr algn="ctr"/>
              <a:t>‹#›</a:t>
            </a:fld>
            <a:endParaRPr lang="id-ID" sz="1050" dirty="0">
              <a:solidFill>
                <a:schemeClr val="accent4"/>
              </a:solidFill>
            </a:endParaRPr>
          </a:p>
        </p:txBody>
      </p:sp>
    </p:spTree>
    <p:extLst>
      <p:ext uri="{BB962C8B-B14F-4D97-AF65-F5344CB8AC3E}">
        <p14:creationId xmlns:p14="http://schemas.microsoft.com/office/powerpoint/2010/main" val="204207432"/>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grpSp>
        <p:nvGrpSpPr>
          <p:cNvPr id="30" name="Group 29"/>
          <p:cNvGrpSpPr/>
          <p:nvPr/>
        </p:nvGrpSpPr>
        <p:grpSpPr>
          <a:xfrm>
            <a:off x="6172204" y="-19049"/>
            <a:ext cx="3008109" cy="3513155"/>
            <a:chOff x="4800600" y="-95250"/>
            <a:chExt cx="4667516" cy="5451167"/>
          </a:xfrm>
        </p:grpSpPr>
        <p:sp>
          <p:nvSpPr>
            <p:cNvPr id="31" name="Freeform 30"/>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51" name="Group 50"/>
          <p:cNvGrpSpPr/>
          <p:nvPr/>
        </p:nvGrpSpPr>
        <p:grpSpPr>
          <a:xfrm>
            <a:off x="1" y="1649397"/>
            <a:ext cx="3008109" cy="3513155"/>
            <a:chOff x="-19316" y="-323850"/>
            <a:chExt cx="4667516" cy="5451167"/>
          </a:xfrm>
        </p:grpSpPr>
        <p:sp>
          <p:nvSpPr>
            <p:cNvPr id="52" name="Freeform 5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49688781"/>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48_Custom Layout">
    <p:spTree>
      <p:nvGrpSpPr>
        <p:cNvPr id="1" name=""/>
        <p:cNvGrpSpPr/>
        <p:nvPr/>
      </p:nvGrpSpPr>
      <p:grpSpPr>
        <a:xfrm>
          <a:off x="0" y="0"/>
          <a:ext cx="0" cy="0"/>
          <a:chOff x="0" y="0"/>
          <a:chExt cx="0" cy="0"/>
        </a:xfrm>
      </p:grpSpPr>
      <p:sp>
        <p:nvSpPr>
          <p:cNvPr id="34" name="Picture Placeholder 3"/>
          <p:cNvSpPr>
            <a:spLocks noGrp="1"/>
          </p:cNvSpPr>
          <p:nvPr>
            <p:ph type="pic" sz="quarter" idx="10"/>
          </p:nvPr>
        </p:nvSpPr>
        <p:spPr>
          <a:xfrm>
            <a:off x="3224196" y="1462804"/>
            <a:ext cx="2718960" cy="1509483"/>
          </a:xfrm>
        </p:spPr>
        <p:txBody>
          <a:bodyPr/>
          <a:lstStyle/>
          <a:p>
            <a:r>
              <a:rPr lang="pl-PL"/>
              <a:t>Kliknij ikonę, aby dodać obraz</a:t>
            </a:r>
            <a:endParaRPr lang="en-US" dirty="0"/>
          </a:p>
        </p:txBody>
      </p:sp>
      <p:grpSp>
        <p:nvGrpSpPr>
          <p:cNvPr id="30" name="Group 29"/>
          <p:cNvGrpSpPr/>
          <p:nvPr/>
        </p:nvGrpSpPr>
        <p:grpSpPr>
          <a:xfrm>
            <a:off x="6172204" y="-19049"/>
            <a:ext cx="3008109" cy="3513155"/>
            <a:chOff x="4800600" y="-95250"/>
            <a:chExt cx="4667516" cy="5451167"/>
          </a:xfrm>
        </p:grpSpPr>
        <p:sp>
          <p:nvSpPr>
            <p:cNvPr id="31" name="Freeform 30"/>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51" name="Group 50"/>
          <p:cNvGrpSpPr/>
          <p:nvPr/>
        </p:nvGrpSpPr>
        <p:grpSpPr>
          <a:xfrm>
            <a:off x="1" y="1649397"/>
            <a:ext cx="3008109" cy="3513155"/>
            <a:chOff x="-19316" y="-323850"/>
            <a:chExt cx="4667516" cy="5451167"/>
          </a:xfrm>
        </p:grpSpPr>
        <p:sp>
          <p:nvSpPr>
            <p:cNvPr id="52" name="Freeform 5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51414787"/>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50_Custom Layout">
    <p:spTree>
      <p:nvGrpSpPr>
        <p:cNvPr id="1" name=""/>
        <p:cNvGrpSpPr/>
        <p:nvPr/>
      </p:nvGrpSpPr>
      <p:grpSpPr>
        <a:xfrm>
          <a:off x="0" y="0"/>
          <a:ext cx="0" cy="0"/>
          <a:chOff x="0" y="0"/>
          <a:chExt cx="0" cy="0"/>
        </a:xfrm>
      </p:grpSpPr>
      <p:sp>
        <p:nvSpPr>
          <p:cNvPr id="34" name="Picture Placeholder 3"/>
          <p:cNvSpPr>
            <a:spLocks noGrp="1"/>
          </p:cNvSpPr>
          <p:nvPr>
            <p:ph type="pic" sz="quarter" idx="10"/>
          </p:nvPr>
        </p:nvSpPr>
        <p:spPr>
          <a:xfrm>
            <a:off x="685800" y="944076"/>
            <a:ext cx="2476500" cy="3255264"/>
          </a:xfrm>
        </p:spPr>
        <p:txBody>
          <a:bodyPr/>
          <a:lstStyle/>
          <a:p>
            <a:r>
              <a:rPr lang="pl-PL"/>
              <a:t>Kliknij ikonę, aby dodać obraz</a:t>
            </a:r>
            <a:endParaRPr lang="en-US" dirty="0"/>
          </a:p>
        </p:txBody>
      </p:sp>
      <p:grpSp>
        <p:nvGrpSpPr>
          <p:cNvPr id="30" name="Group 29"/>
          <p:cNvGrpSpPr/>
          <p:nvPr/>
        </p:nvGrpSpPr>
        <p:grpSpPr>
          <a:xfrm>
            <a:off x="6172204" y="-19049"/>
            <a:ext cx="3008109" cy="3513155"/>
            <a:chOff x="4800600" y="-95250"/>
            <a:chExt cx="4667516" cy="5451167"/>
          </a:xfrm>
        </p:grpSpPr>
        <p:sp>
          <p:nvSpPr>
            <p:cNvPr id="31" name="Freeform 30"/>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51" name="Group 50"/>
          <p:cNvGrpSpPr/>
          <p:nvPr/>
        </p:nvGrpSpPr>
        <p:grpSpPr>
          <a:xfrm>
            <a:off x="1" y="1649397"/>
            <a:ext cx="3008109" cy="3513155"/>
            <a:chOff x="-19316" y="-323850"/>
            <a:chExt cx="4667516" cy="5451167"/>
          </a:xfrm>
        </p:grpSpPr>
        <p:sp>
          <p:nvSpPr>
            <p:cNvPr id="52" name="Freeform 5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23028790"/>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53_Custom Layout">
    <p:spTree>
      <p:nvGrpSpPr>
        <p:cNvPr id="1" name=""/>
        <p:cNvGrpSpPr/>
        <p:nvPr/>
      </p:nvGrpSpPr>
      <p:grpSpPr>
        <a:xfrm>
          <a:off x="0" y="0"/>
          <a:ext cx="0" cy="0"/>
          <a:chOff x="0" y="0"/>
          <a:chExt cx="0" cy="0"/>
        </a:xfrm>
      </p:grpSpPr>
      <p:sp>
        <p:nvSpPr>
          <p:cNvPr id="34" name="Picture Placeholder 3"/>
          <p:cNvSpPr>
            <a:spLocks noGrp="1"/>
          </p:cNvSpPr>
          <p:nvPr>
            <p:ph type="pic" sz="quarter" idx="10"/>
          </p:nvPr>
        </p:nvSpPr>
        <p:spPr>
          <a:xfrm>
            <a:off x="546678" y="1536700"/>
            <a:ext cx="1348798" cy="1644650"/>
          </a:xfrm>
        </p:spPr>
        <p:txBody>
          <a:bodyPr/>
          <a:lstStyle/>
          <a:p>
            <a:r>
              <a:rPr lang="pl-PL"/>
              <a:t>Kliknij ikonę, aby dodać obraz</a:t>
            </a:r>
            <a:endParaRPr lang="en-US" dirty="0"/>
          </a:p>
        </p:txBody>
      </p:sp>
      <p:grpSp>
        <p:nvGrpSpPr>
          <p:cNvPr id="30" name="Group 29"/>
          <p:cNvGrpSpPr/>
          <p:nvPr/>
        </p:nvGrpSpPr>
        <p:grpSpPr>
          <a:xfrm>
            <a:off x="6172204" y="-19049"/>
            <a:ext cx="3008109" cy="3513155"/>
            <a:chOff x="4800600" y="-95250"/>
            <a:chExt cx="4667516" cy="5451167"/>
          </a:xfrm>
        </p:grpSpPr>
        <p:sp>
          <p:nvSpPr>
            <p:cNvPr id="31" name="Freeform 30"/>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51" name="Group 50"/>
          <p:cNvGrpSpPr/>
          <p:nvPr/>
        </p:nvGrpSpPr>
        <p:grpSpPr>
          <a:xfrm>
            <a:off x="1" y="1649397"/>
            <a:ext cx="3008109" cy="3513155"/>
            <a:chOff x="-19316" y="-323850"/>
            <a:chExt cx="4667516" cy="5451167"/>
          </a:xfrm>
        </p:grpSpPr>
        <p:sp>
          <p:nvSpPr>
            <p:cNvPr id="52" name="Freeform 5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9" name="Picture Placeholder 3"/>
          <p:cNvSpPr>
            <a:spLocks noGrp="1"/>
          </p:cNvSpPr>
          <p:nvPr>
            <p:ph type="pic" sz="quarter" idx="12"/>
          </p:nvPr>
        </p:nvSpPr>
        <p:spPr>
          <a:xfrm>
            <a:off x="2062542" y="3135313"/>
            <a:ext cx="2204658" cy="1265237"/>
          </a:xfrm>
        </p:spPr>
        <p:txBody>
          <a:bodyPr/>
          <a:lstStyle/>
          <a:p>
            <a:r>
              <a:rPr lang="pl-PL"/>
              <a:t>Kliknij ikonę, aby dodać obraz</a:t>
            </a:r>
            <a:endParaRPr lang="en-US" dirty="0"/>
          </a:p>
        </p:txBody>
      </p:sp>
      <p:sp>
        <p:nvSpPr>
          <p:cNvPr id="40" name="Picture Placeholder 3"/>
          <p:cNvSpPr>
            <a:spLocks noGrp="1"/>
          </p:cNvSpPr>
          <p:nvPr>
            <p:ph type="pic" sz="quarter" idx="13"/>
          </p:nvPr>
        </p:nvSpPr>
        <p:spPr>
          <a:xfrm>
            <a:off x="6260791" y="3135313"/>
            <a:ext cx="2204657" cy="1305738"/>
          </a:xfrm>
        </p:spPr>
        <p:txBody>
          <a:bodyPr/>
          <a:lstStyle/>
          <a:p>
            <a:r>
              <a:rPr lang="pl-PL"/>
              <a:t>Kliknij ikonę, aby dodać obraz</a:t>
            </a:r>
            <a:endParaRPr lang="en-US" dirty="0"/>
          </a:p>
        </p:txBody>
      </p:sp>
      <p:sp>
        <p:nvSpPr>
          <p:cNvPr id="36" name="Picture Placeholder 3"/>
          <p:cNvSpPr>
            <a:spLocks noGrp="1"/>
          </p:cNvSpPr>
          <p:nvPr>
            <p:ph type="pic" sz="quarter" idx="11"/>
          </p:nvPr>
        </p:nvSpPr>
        <p:spPr>
          <a:xfrm>
            <a:off x="4732338" y="1536699"/>
            <a:ext cx="1360488" cy="1644651"/>
          </a:xfrm>
        </p:spPr>
        <p:txBody>
          <a:bodyPr/>
          <a:lstStyle/>
          <a:p>
            <a:r>
              <a:rPr lang="pl-PL"/>
              <a:t>Kliknij ikonę, aby dodać obraz</a:t>
            </a:r>
            <a:endParaRPr lang="en-US" dirty="0"/>
          </a:p>
        </p:txBody>
      </p:sp>
    </p:spTree>
    <p:extLst>
      <p:ext uri="{BB962C8B-B14F-4D97-AF65-F5344CB8AC3E}">
        <p14:creationId xmlns:p14="http://schemas.microsoft.com/office/powerpoint/2010/main" val="899828243"/>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51_Custom Layout">
    <p:spTree>
      <p:nvGrpSpPr>
        <p:cNvPr id="1" name=""/>
        <p:cNvGrpSpPr/>
        <p:nvPr/>
      </p:nvGrpSpPr>
      <p:grpSpPr>
        <a:xfrm>
          <a:off x="0" y="0"/>
          <a:ext cx="0" cy="0"/>
          <a:chOff x="0" y="0"/>
          <a:chExt cx="0" cy="0"/>
        </a:xfrm>
      </p:grpSpPr>
      <p:sp>
        <p:nvSpPr>
          <p:cNvPr id="34" name="Picture Placeholder 3"/>
          <p:cNvSpPr>
            <a:spLocks noGrp="1"/>
          </p:cNvSpPr>
          <p:nvPr>
            <p:ph type="pic" sz="quarter" idx="10"/>
          </p:nvPr>
        </p:nvSpPr>
        <p:spPr>
          <a:xfrm>
            <a:off x="838200" y="1200150"/>
            <a:ext cx="3145536" cy="2011680"/>
          </a:xfrm>
        </p:spPr>
        <p:txBody>
          <a:bodyPr/>
          <a:lstStyle/>
          <a:p>
            <a:r>
              <a:rPr lang="pl-PL"/>
              <a:t>Kliknij ikonę, aby dodać obraz</a:t>
            </a:r>
            <a:endParaRPr lang="en-US" dirty="0"/>
          </a:p>
        </p:txBody>
      </p:sp>
      <p:grpSp>
        <p:nvGrpSpPr>
          <p:cNvPr id="30" name="Group 29"/>
          <p:cNvGrpSpPr/>
          <p:nvPr/>
        </p:nvGrpSpPr>
        <p:grpSpPr>
          <a:xfrm>
            <a:off x="6172204" y="-19049"/>
            <a:ext cx="3008109" cy="3513155"/>
            <a:chOff x="4800600" y="-95250"/>
            <a:chExt cx="4667516" cy="5451167"/>
          </a:xfrm>
        </p:grpSpPr>
        <p:sp>
          <p:nvSpPr>
            <p:cNvPr id="31" name="Freeform 30"/>
            <p:cNvSpPr>
              <a:spLocks/>
            </p:cNvSpPr>
            <p:nvPr/>
          </p:nvSpPr>
          <p:spPr bwMode="auto">
            <a:xfrm flipH="1">
              <a:off x="6858785" y="-9525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flipH="1">
              <a:off x="8296933" y="-95250"/>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flipH="1">
              <a:off x="5851226" y="-952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flipH="1">
              <a:off x="5851226" y="938147"/>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flipH="1">
              <a:off x="5851226" y="1136212"/>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flipH="1">
              <a:off x="7969690" y="1024263"/>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flipH="1">
              <a:off x="7771620" y="207488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flipH="1">
              <a:off x="7771620" y="296188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flipH="1">
              <a:off x="7771620" y="3375239"/>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flipH="1">
              <a:off x="4800600" y="-952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9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Shape 1443">
            <a:hlinkClick r:id="" action="ppaction://hlinkshowjump?jump=nextslide"/>
          </p:cNvPr>
          <p:cNvSpPr/>
          <p:nvPr/>
        </p:nvSpPr>
        <p:spPr>
          <a:xfrm rot="16200000">
            <a:off x="8880919" y="4899468"/>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29" name="Shape 1443">
            <a:hlinkClick r:id="" action="ppaction://hlinkshowjump?jump=previousslide"/>
          </p:cNvPr>
          <p:cNvSpPr/>
          <p:nvPr/>
        </p:nvSpPr>
        <p:spPr>
          <a:xfrm rot="5400000" flipH="1">
            <a:off x="8602354" y="4899467"/>
            <a:ext cx="118933" cy="102435"/>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cubicBezTo>
                  <a:pt x="20627" y="0"/>
                  <a:pt x="20943" y="234"/>
                  <a:pt x="21203" y="710"/>
                </a:cubicBezTo>
                <a:cubicBezTo>
                  <a:pt x="21468" y="1198"/>
                  <a:pt x="21600" y="1765"/>
                  <a:pt x="21600" y="2429"/>
                </a:cubicBezTo>
                <a:cubicBezTo>
                  <a:pt x="21600" y="3119"/>
                  <a:pt x="21464" y="3699"/>
                  <a:pt x="21196" y="4181"/>
                </a:cubicBezTo>
                <a:lnTo>
                  <a:pt x="11775" y="20884"/>
                </a:lnTo>
                <a:cubicBezTo>
                  <a:pt x="11507" y="21359"/>
                  <a:pt x="11180" y="21600"/>
                  <a:pt x="10791" y="21600"/>
                </a:cubicBezTo>
                <a:cubicBezTo>
                  <a:pt x="10380" y="21600"/>
                  <a:pt x="10071" y="21359"/>
                  <a:pt x="9858" y="20884"/>
                </a:cubicBezTo>
                <a:lnTo>
                  <a:pt x="404" y="4181"/>
                </a:lnTo>
                <a:cubicBezTo>
                  <a:pt x="136" y="3699"/>
                  <a:pt x="0" y="3119"/>
                  <a:pt x="0" y="2429"/>
                </a:cubicBezTo>
                <a:cubicBezTo>
                  <a:pt x="0" y="1784"/>
                  <a:pt x="132" y="1224"/>
                  <a:pt x="393" y="729"/>
                </a:cubicBezTo>
                <a:cubicBezTo>
                  <a:pt x="657" y="241"/>
                  <a:pt x="969" y="0"/>
                  <a:pt x="1336" y="0"/>
                </a:cubicBezTo>
                <a:lnTo>
                  <a:pt x="20264" y="0"/>
                </a:lnTo>
                <a:close/>
              </a:path>
            </a:pathLst>
          </a:custGeom>
          <a:solidFill>
            <a:schemeClr val="bg1">
              <a:lumMod val="75000"/>
            </a:schemeClr>
          </a:solidFill>
          <a:ln w="12700" cap="flat">
            <a:noFill/>
            <a:miter lim="400000"/>
          </a:ln>
          <a:effectLst/>
        </p:spPr>
        <p:txBody>
          <a:bodyPr wrap="square" lIns="38100" tIns="38100" rIns="38100" bIns="38100" numCol="1" anchor="ctr">
            <a:noAutofit/>
          </a:bodyPr>
          <a:lstStyle/>
          <a:p>
            <a:pPr lvl="0" defTabSz="457200">
              <a:defRPr sz="6400">
                <a:solidFill>
                  <a:srgbClr val="FFFFFF"/>
                </a:solidFill>
                <a:effectLst>
                  <a:outerShdw blurRad="38100" dist="12700" dir="5400000" rotWithShape="0">
                    <a:srgbClr val="000000">
                      <a:alpha val="50000"/>
                    </a:srgbClr>
                  </a:outerShdw>
                </a:effectLst>
              </a:defRPr>
            </a:pPr>
            <a:endParaRPr sz="4800">
              <a:solidFill>
                <a:schemeClr val="tx1">
                  <a:lumMod val="65000"/>
                  <a:lumOff val="35000"/>
                </a:schemeClr>
              </a:solidFill>
            </a:endParaRPr>
          </a:p>
        </p:txBody>
      </p:sp>
      <p:sp>
        <p:nvSpPr>
          <p:cNvPr id="11" name="Snip Diagonal Corner Rectangle 10"/>
          <p:cNvSpPr/>
          <p:nvPr/>
        </p:nvSpPr>
        <p:spPr>
          <a:xfrm>
            <a:off x="8646737" y="166878"/>
            <a:ext cx="346436" cy="347472"/>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 name="TextBox 11"/>
          <p:cNvSpPr txBox="1"/>
          <p:nvPr/>
        </p:nvSpPr>
        <p:spPr>
          <a:xfrm>
            <a:off x="8647472" y="213657"/>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51" name="Group 50"/>
          <p:cNvGrpSpPr/>
          <p:nvPr/>
        </p:nvGrpSpPr>
        <p:grpSpPr>
          <a:xfrm>
            <a:off x="1" y="1649397"/>
            <a:ext cx="3008109" cy="3513155"/>
            <a:chOff x="-19316" y="-323850"/>
            <a:chExt cx="4667516" cy="5451167"/>
          </a:xfrm>
        </p:grpSpPr>
        <p:sp>
          <p:nvSpPr>
            <p:cNvPr id="52" name="Freeform 51"/>
            <p:cNvSpPr>
              <a:spLocks/>
            </p:cNvSpPr>
            <p:nvPr/>
          </p:nvSpPr>
          <p:spPr bwMode="auto">
            <a:xfrm flipV="1">
              <a:off x="-19316" y="4093920"/>
              <a:ext cx="2609331" cy="1033397"/>
            </a:xfrm>
            <a:custGeom>
              <a:avLst/>
              <a:gdLst>
                <a:gd name="T0" fmla="*/ 1070 w 2375"/>
                <a:gd name="T1" fmla="*/ 940 h 940"/>
                <a:gd name="T2" fmla="*/ 2375 w 2375"/>
                <a:gd name="T3" fmla="*/ 0 h 940"/>
                <a:gd name="T4" fmla="*/ 0 w 2375"/>
                <a:gd name="T5" fmla="*/ 0 h 940"/>
                <a:gd name="T6" fmla="*/ 1070 w 2375"/>
                <a:gd name="T7" fmla="*/ 940 h 940"/>
              </a:gdLst>
              <a:ahLst/>
              <a:cxnLst>
                <a:cxn ang="0">
                  <a:pos x="T0" y="T1"/>
                </a:cxn>
                <a:cxn ang="0">
                  <a:pos x="T2" y="T3"/>
                </a:cxn>
                <a:cxn ang="0">
                  <a:pos x="T4" y="T5"/>
                </a:cxn>
                <a:cxn ang="0">
                  <a:pos x="T6" y="T7"/>
                </a:cxn>
              </a:cxnLst>
              <a:rect l="0" t="0" r="r" b="b"/>
              <a:pathLst>
                <a:path w="2375" h="940">
                  <a:moveTo>
                    <a:pt x="1070" y="940"/>
                  </a:moveTo>
                  <a:lnTo>
                    <a:pt x="2375" y="0"/>
                  </a:lnTo>
                  <a:lnTo>
                    <a:pt x="0" y="0"/>
                  </a:lnTo>
                  <a:lnTo>
                    <a:pt x="1070" y="94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flipV="1">
              <a:off x="-19316" y="4007804"/>
              <a:ext cx="1171183" cy="1119513"/>
            </a:xfrm>
            <a:custGeom>
              <a:avLst/>
              <a:gdLst>
                <a:gd name="T0" fmla="*/ 1070 w 1070"/>
                <a:gd name="T1" fmla="*/ 940 h 1017"/>
                <a:gd name="T2" fmla="*/ 0 w 1070"/>
                <a:gd name="T3" fmla="*/ 0 h 1017"/>
                <a:gd name="T4" fmla="*/ 0 w 1070"/>
                <a:gd name="T5" fmla="*/ 1017 h 1017"/>
                <a:gd name="T6" fmla="*/ 1070 w 1070"/>
                <a:gd name="T7" fmla="*/ 940 h 1017"/>
              </a:gdLst>
              <a:ahLst/>
              <a:cxnLst>
                <a:cxn ang="0">
                  <a:pos x="T0" y="T1"/>
                </a:cxn>
                <a:cxn ang="0">
                  <a:pos x="T2" y="T3"/>
                </a:cxn>
                <a:cxn ang="0">
                  <a:pos x="T4" y="T5"/>
                </a:cxn>
                <a:cxn ang="0">
                  <a:pos x="T6" y="T7"/>
                </a:cxn>
              </a:cxnLst>
              <a:rect l="0" t="0" r="r" b="b"/>
              <a:pathLst>
                <a:path w="1070" h="1017">
                  <a:moveTo>
                    <a:pt x="1070" y="940"/>
                  </a:moveTo>
                  <a:lnTo>
                    <a:pt x="0" y="0"/>
                  </a:lnTo>
                  <a:lnTo>
                    <a:pt x="0" y="1017"/>
                  </a:lnTo>
                  <a:lnTo>
                    <a:pt x="1070" y="94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flipV="1">
              <a:off x="1151867" y="3895850"/>
              <a:ext cx="2445707" cy="1231467"/>
            </a:xfrm>
            <a:custGeom>
              <a:avLst/>
              <a:gdLst>
                <a:gd name="T0" fmla="*/ 1305 w 2226"/>
                <a:gd name="T1" fmla="*/ 0 h 1120"/>
                <a:gd name="T2" fmla="*/ 0 w 2226"/>
                <a:gd name="T3" fmla="*/ 940 h 1120"/>
                <a:gd name="T4" fmla="*/ 2226 w 2226"/>
                <a:gd name="T5" fmla="*/ 1120 h 1120"/>
                <a:gd name="T6" fmla="*/ 1305 w 2226"/>
                <a:gd name="T7" fmla="*/ 0 h 1120"/>
              </a:gdLst>
              <a:ahLst/>
              <a:cxnLst>
                <a:cxn ang="0">
                  <a:pos x="T0" y="T1"/>
                </a:cxn>
                <a:cxn ang="0">
                  <a:pos x="T2" y="T3"/>
                </a:cxn>
                <a:cxn ang="0">
                  <a:pos x="T4" y="T5"/>
                </a:cxn>
                <a:cxn ang="0">
                  <a:pos x="T6" y="T7"/>
                </a:cxn>
              </a:cxnLst>
              <a:rect l="0" t="0" r="r" b="b"/>
              <a:pathLst>
                <a:path w="2226" h="1120">
                  <a:moveTo>
                    <a:pt x="1305" y="0"/>
                  </a:moveTo>
                  <a:lnTo>
                    <a:pt x="0" y="940"/>
                  </a:lnTo>
                  <a:lnTo>
                    <a:pt x="2226" y="1120"/>
                  </a:lnTo>
                  <a:lnTo>
                    <a:pt x="1305"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flipV="1">
              <a:off x="-19316" y="2957183"/>
              <a:ext cx="3616890" cy="1136737"/>
            </a:xfrm>
            <a:custGeom>
              <a:avLst/>
              <a:gdLst>
                <a:gd name="T0" fmla="*/ 3296 w 3296"/>
                <a:gd name="T1" fmla="*/ 180 h 1040"/>
                <a:gd name="T2" fmla="*/ 1070 w 3296"/>
                <a:gd name="T3" fmla="*/ 0 h 1040"/>
                <a:gd name="T4" fmla="*/ 0 w 3296"/>
                <a:gd name="T5" fmla="*/ 77 h 1040"/>
                <a:gd name="T6" fmla="*/ 1368 w 3296"/>
                <a:gd name="T7" fmla="*/ 1040 h 1040"/>
                <a:gd name="T8" fmla="*/ 3296 w 3296"/>
                <a:gd name="T9" fmla="*/ 180 h 1040"/>
              </a:gdLst>
              <a:ahLst/>
              <a:cxnLst>
                <a:cxn ang="0">
                  <a:pos x="T0" y="T1"/>
                </a:cxn>
                <a:cxn ang="0">
                  <a:pos x="T2" y="T3"/>
                </a:cxn>
                <a:cxn ang="0">
                  <a:pos x="T4" y="T5"/>
                </a:cxn>
                <a:cxn ang="0">
                  <a:pos x="T6" y="T7"/>
                </a:cxn>
                <a:cxn ang="0">
                  <a:pos x="T8" y="T9"/>
                </a:cxn>
              </a:cxnLst>
              <a:rect l="0" t="0" r="r" b="b"/>
              <a:pathLst>
                <a:path w="3296" h="1040">
                  <a:moveTo>
                    <a:pt x="3296" y="180"/>
                  </a:moveTo>
                  <a:lnTo>
                    <a:pt x="1070" y="0"/>
                  </a:lnTo>
                  <a:lnTo>
                    <a:pt x="0" y="77"/>
                  </a:lnTo>
                  <a:lnTo>
                    <a:pt x="1368" y="1040"/>
                  </a:lnTo>
                  <a:lnTo>
                    <a:pt x="3296" y="18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flipV="1">
              <a:off x="1479110" y="1656828"/>
              <a:ext cx="2118464" cy="2239027"/>
            </a:xfrm>
            <a:custGeom>
              <a:avLst/>
              <a:gdLst>
                <a:gd name="T0" fmla="*/ 1928 w 1928"/>
                <a:gd name="T1" fmla="*/ 0 h 2046"/>
                <a:gd name="T2" fmla="*/ 0 w 1928"/>
                <a:gd name="T3" fmla="*/ 860 h 2046"/>
                <a:gd name="T4" fmla="*/ 178 w 1928"/>
                <a:gd name="T5" fmla="*/ 2046 h 2046"/>
                <a:gd name="T6" fmla="*/ 1928 w 1928"/>
                <a:gd name="T7" fmla="*/ 0 h 2046"/>
              </a:gdLst>
              <a:ahLst/>
              <a:cxnLst>
                <a:cxn ang="0">
                  <a:pos x="T0" y="T1"/>
                </a:cxn>
                <a:cxn ang="0">
                  <a:pos x="T2" y="T3"/>
                </a:cxn>
                <a:cxn ang="0">
                  <a:pos x="T4" y="T5"/>
                </a:cxn>
                <a:cxn ang="0">
                  <a:pos x="T6" y="T7"/>
                </a:cxn>
              </a:cxnLst>
              <a:rect l="0" t="0" r="r" b="b"/>
              <a:pathLst>
                <a:path w="1928" h="2046">
                  <a:moveTo>
                    <a:pt x="1928" y="0"/>
                  </a:moveTo>
                  <a:lnTo>
                    <a:pt x="0" y="860"/>
                  </a:lnTo>
                  <a:lnTo>
                    <a:pt x="178" y="2046"/>
                  </a:lnTo>
                  <a:lnTo>
                    <a:pt x="1928"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flipV="1">
              <a:off x="-19316" y="2828006"/>
              <a:ext cx="1498426" cy="1179798"/>
            </a:xfrm>
            <a:custGeom>
              <a:avLst/>
              <a:gdLst>
                <a:gd name="T0" fmla="*/ 1368 w 1368"/>
                <a:gd name="T1" fmla="*/ 963 h 1080"/>
                <a:gd name="T2" fmla="*/ 0 w 1368"/>
                <a:gd name="T3" fmla="*/ 0 h 1080"/>
                <a:gd name="T4" fmla="*/ 0 w 1368"/>
                <a:gd name="T5" fmla="*/ 1080 h 1080"/>
                <a:gd name="T6" fmla="*/ 1368 w 1368"/>
                <a:gd name="T7" fmla="*/ 963 h 1080"/>
              </a:gdLst>
              <a:ahLst/>
              <a:cxnLst>
                <a:cxn ang="0">
                  <a:pos x="T0" y="T1"/>
                </a:cxn>
                <a:cxn ang="0">
                  <a:pos x="T2" y="T3"/>
                </a:cxn>
                <a:cxn ang="0">
                  <a:pos x="T4" y="T5"/>
                </a:cxn>
                <a:cxn ang="0">
                  <a:pos x="T6" y="T7"/>
                </a:cxn>
              </a:cxnLst>
              <a:rect l="0" t="0" r="r" b="b"/>
              <a:pathLst>
                <a:path w="1368" h="1080">
                  <a:moveTo>
                    <a:pt x="1368" y="963"/>
                  </a:moveTo>
                  <a:lnTo>
                    <a:pt x="0" y="0"/>
                  </a:lnTo>
                  <a:lnTo>
                    <a:pt x="0" y="1080"/>
                  </a:lnTo>
                  <a:lnTo>
                    <a:pt x="1368" y="963"/>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flipV="1">
              <a:off x="-19316" y="1656823"/>
              <a:ext cx="1696496" cy="1300361"/>
            </a:xfrm>
            <a:custGeom>
              <a:avLst/>
              <a:gdLst>
                <a:gd name="T0" fmla="*/ 1368 w 1546"/>
                <a:gd name="T1" fmla="*/ 0 h 1186"/>
                <a:gd name="T2" fmla="*/ 0 w 1546"/>
                <a:gd name="T3" fmla="*/ 117 h 1186"/>
                <a:gd name="T4" fmla="*/ 0 w 1546"/>
                <a:gd name="T5" fmla="*/ 806 h 1186"/>
                <a:gd name="T6" fmla="*/ 1546 w 1546"/>
                <a:gd name="T7" fmla="*/ 1186 h 1186"/>
                <a:gd name="T8" fmla="*/ 1368 w 1546"/>
                <a:gd name="T9" fmla="*/ 0 h 1186"/>
              </a:gdLst>
              <a:ahLst/>
              <a:cxnLst>
                <a:cxn ang="0">
                  <a:pos x="T0" y="T1"/>
                </a:cxn>
                <a:cxn ang="0">
                  <a:pos x="T2" y="T3"/>
                </a:cxn>
                <a:cxn ang="0">
                  <a:pos x="T4" y="T5"/>
                </a:cxn>
                <a:cxn ang="0">
                  <a:pos x="T6" y="T7"/>
                </a:cxn>
                <a:cxn ang="0">
                  <a:pos x="T8" y="T9"/>
                </a:cxn>
              </a:cxnLst>
              <a:rect l="0" t="0" r="r" b="b"/>
              <a:pathLst>
                <a:path w="1546" h="1186">
                  <a:moveTo>
                    <a:pt x="1368" y="0"/>
                  </a:moveTo>
                  <a:lnTo>
                    <a:pt x="0" y="117"/>
                  </a:lnTo>
                  <a:lnTo>
                    <a:pt x="0" y="806"/>
                  </a:lnTo>
                  <a:lnTo>
                    <a:pt x="1546" y="1186"/>
                  </a:lnTo>
                  <a:lnTo>
                    <a:pt x="1368"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flipV="1">
              <a:off x="-19316" y="632040"/>
              <a:ext cx="1696496" cy="1438147"/>
            </a:xfrm>
            <a:custGeom>
              <a:avLst/>
              <a:gdLst>
                <a:gd name="T0" fmla="*/ 1546 w 1546"/>
                <a:gd name="T1" fmla="*/ 380 h 1314"/>
                <a:gd name="T2" fmla="*/ 0 w 1546"/>
                <a:gd name="T3" fmla="*/ 0 h 1314"/>
                <a:gd name="T4" fmla="*/ 0 w 1546"/>
                <a:gd name="T5" fmla="*/ 1314 h 1314"/>
                <a:gd name="T6" fmla="*/ 1546 w 1546"/>
                <a:gd name="T7" fmla="*/ 380 h 1314"/>
              </a:gdLst>
              <a:ahLst/>
              <a:cxnLst>
                <a:cxn ang="0">
                  <a:pos x="T0" y="T1"/>
                </a:cxn>
                <a:cxn ang="0">
                  <a:pos x="T2" y="T3"/>
                </a:cxn>
                <a:cxn ang="0">
                  <a:pos x="T4" y="T5"/>
                </a:cxn>
                <a:cxn ang="0">
                  <a:pos x="T6" y="T7"/>
                </a:cxn>
              </a:cxnLst>
              <a:rect l="0" t="0" r="r" b="b"/>
              <a:pathLst>
                <a:path w="1546" h="1314">
                  <a:moveTo>
                    <a:pt x="1546" y="380"/>
                  </a:moveTo>
                  <a:lnTo>
                    <a:pt x="0" y="0"/>
                  </a:lnTo>
                  <a:lnTo>
                    <a:pt x="0" y="1314"/>
                  </a:lnTo>
                  <a:lnTo>
                    <a:pt x="1546" y="380"/>
                  </a:lnTo>
                  <a:close/>
                </a:path>
              </a:pathLst>
            </a:custGeom>
            <a:solidFill>
              <a:schemeClr val="bg1">
                <a:lumMod val="95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p:cNvSpPr>
            <p:nvPr/>
          </p:nvSpPr>
          <p:spPr bwMode="auto">
            <a:xfrm flipV="1">
              <a:off x="-19316" y="-323850"/>
              <a:ext cx="1696496" cy="1980678"/>
            </a:xfrm>
            <a:custGeom>
              <a:avLst/>
              <a:gdLst>
                <a:gd name="T0" fmla="*/ 1546 w 1546"/>
                <a:gd name="T1" fmla="*/ 0 h 1807"/>
                <a:gd name="T2" fmla="*/ 0 w 1546"/>
                <a:gd name="T3" fmla="*/ 934 h 1807"/>
                <a:gd name="T4" fmla="*/ 0 w 1546"/>
                <a:gd name="T5" fmla="*/ 1807 h 1807"/>
                <a:gd name="T6" fmla="*/ 1546 w 1546"/>
                <a:gd name="T7" fmla="*/ 0 h 1807"/>
              </a:gdLst>
              <a:ahLst/>
              <a:cxnLst>
                <a:cxn ang="0">
                  <a:pos x="T0" y="T1"/>
                </a:cxn>
                <a:cxn ang="0">
                  <a:pos x="T2" y="T3"/>
                </a:cxn>
                <a:cxn ang="0">
                  <a:pos x="T4" y="T5"/>
                </a:cxn>
                <a:cxn ang="0">
                  <a:pos x="T6" y="T7"/>
                </a:cxn>
              </a:cxnLst>
              <a:rect l="0" t="0" r="r" b="b"/>
              <a:pathLst>
                <a:path w="1546" h="1807">
                  <a:moveTo>
                    <a:pt x="1546" y="0"/>
                  </a:moveTo>
                  <a:lnTo>
                    <a:pt x="0" y="934"/>
                  </a:lnTo>
                  <a:lnTo>
                    <a:pt x="0" y="1807"/>
                  </a:lnTo>
                  <a:lnTo>
                    <a:pt x="1546" y="0"/>
                  </a:lnTo>
                  <a:close/>
                </a:path>
              </a:pathLst>
            </a:custGeom>
            <a:solidFill>
              <a:schemeClr val="bg1">
                <a:lumMod val="8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flipV="1">
              <a:off x="2590015" y="3895850"/>
              <a:ext cx="2058185" cy="1231467"/>
            </a:xfrm>
            <a:custGeom>
              <a:avLst/>
              <a:gdLst>
                <a:gd name="T0" fmla="*/ 0 w 1880"/>
                <a:gd name="T1" fmla="*/ 0 h 1120"/>
                <a:gd name="T2" fmla="*/ 921 w 1880"/>
                <a:gd name="T3" fmla="*/ 1120 h 1120"/>
                <a:gd name="T4" fmla="*/ 1880 w 1880"/>
                <a:gd name="T5" fmla="*/ 0 h 1120"/>
                <a:gd name="T6" fmla="*/ 0 w 1880"/>
                <a:gd name="T7" fmla="*/ 0 h 1120"/>
              </a:gdLst>
              <a:ahLst/>
              <a:cxnLst>
                <a:cxn ang="0">
                  <a:pos x="T0" y="T1"/>
                </a:cxn>
                <a:cxn ang="0">
                  <a:pos x="T2" y="T3"/>
                </a:cxn>
                <a:cxn ang="0">
                  <a:pos x="T4" y="T5"/>
                </a:cxn>
                <a:cxn ang="0">
                  <a:pos x="T6" y="T7"/>
                </a:cxn>
              </a:cxnLst>
              <a:rect l="0" t="0" r="r" b="b"/>
              <a:pathLst>
                <a:path w="1880" h="1120">
                  <a:moveTo>
                    <a:pt x="0" y="0"/>
                  </a:moveTo>
                  <a:lnTo>
                    <a:pt x="921" y="1120"/>
                  </a:lnTo>
                  <a:lnTo>
                    <a:pt x="1880" y="0"/>
                  </a:lnTo>
                  <a:lnTo>
                    <a:pt x="0" y="0"/>
                  </a:lnTo>
                  <a:close/>
                </a:path>
              </a:pathLst>
            </a:custGeom>
            <a:solidFill>
              <a:schemeClr val="bg1">
                <a:lumMod val="75000"/>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7024068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ur Mission 01">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flipH="1">
            <a:off x="609600" y="590550"/>
            <a:ext cx="6248400" cy="3962400"/>
          </a:xfrm>
          <a:custGeom>
            <a:avLst/>
            <a:gdLst>
              <a:gd name="connsiteX0" fmla="*/ 0 w 7391400"/>
              <a:gd name="connsiteY0" fmla="*/ 0 h 4818888"/>
              <a:gd name="connsiteX1" fmla="*/ 7391400 w 7391400"/>
              <a:gd name="connsiteY1" fmla="*/ 0 h 4818888"/>
              <a:gd name="connsiteX2" fmla="*/ 7391400 w 7391400"/>
              <a:gd name="connsiteY2" fmla="*/ 4818888 h 4818888"/>
              <a:gd name="connsiteX3" fmla="*/ 0 w 7391400"/>
              <a:gd name="connsiteY3" fmla="*/ 4818888 h 4818888"/>
              <a:gd name="connsiteX4" fmla="*/ 0 w 7391400"/>
              <a:gd name="connsiteY4" fmla="*/ 0 h 4818888"/>
              <a:gd name="connsiteX0" fmla="*/ 3657600 w 7391400"/>
              <a:gd name="connsiteY0" fmla="*/ 0 h 4818888"/>
              <a:gd name="connsiteX1" fmla="*/ 7391400 w 7391400"/>
              <a:gd name="connsiteY1" fmla="*/ 0 h 4818888"/>
              <a:gd name="connsiteX2" fmla="*/ 7391400 w 7391400"/>
              <a:gd name="connsiteY2" fmla="*/ 4818888 h 4818888"/>
              <a:gd name="connsiteX3" fmla="*/ 0 w 7391400"/>
              <a:gd name="connsiteY3" fmla="*/ 4818888 h 4818888"/>
              <a:gd name="connsiteX4" fmla="*/ 3657600 w 7391400"/>
              <a:gd name="connsiteY4" fmla="*/ 0 h 4818888"/>
              <a:gd name="connsiteX0" fmla="*/ 4926842 w 8660642"/>
              <a:gd name="connsiteY0" fmla="*/ 0 h 4832536"/>
              <a:gd name="connsiteX1" fmla="*/ 8660642 w 8660642"/>
              <a:gd name="connsiteY1" fmla="*/ 0 h 4832536"/>
              <a:gd name="connsiteX2" fmla="*/ 8660642 w 8660642"/>
              <a:gd name="connsiteY2" fmla="*/ 4818888 h 4832536"/>
              <a:gd name="connsiteX3" fmla="*/ 0 w 8660642"/>
              <a:gd name="connsiteY3" fmla="*/ 4832536 h 4832536"/>
              <a:gd name="connsiteX4" fmla="*/ 4926842 w 8660642"/>
              <a:gd name="connsiteY4" fmla="*/ 0 h 4832536"/>
              <a:gd name="connsiteX0" fmla="*/ 4995081 w 8660642"/>
              <a:gd name="connsiteY0" fmla="*/ 0 h 4859832"/>
              <a:gd name="connsiteX1" fmla="*/ 8660642 w 8660642"/>
              <a:gd name="connsiteY1" fmla="*/ 27296 h 4859832"/>
              <a:gd name="connsiteX2" fmla="*/ 8660642 w 8660642"/>
              <a:gd name="connsiteY2" fmla="*/ 4846184 h 4859832"/>
              <a:gd name="connsiteX3" fmla="*/ 0 w 8660642"/>
              <a:gd name="connsiteY3" fmla="*/ 4859832 h 4859832"/>
              <a:gd name="connsiteX4" fmla="*/ 4995081 w 8660642"/>
              <a:gd name="connsiteY4" fmla="*/ 0 h 4859832"/>
              <a:gd name="connsiteX0" fmla="*/ 4954137 w 8660642"/>
              <a:gd name="connsiteY0" fmla="*/ 0 h 4832536"/>
              <a:gd name="connsiteX1" fmla="*/ 8660642 w 8660642"/>
              <a:gd name="connsiteY1" fmla="*/ 0 h 4832536"/>
              <a:gd name="connsiteX2" fmla="*/ 8660642 w 8660642"/>
              <a:gd name="connsiteY2" fmla="*/ 4818888 h 4832536"/>
              <a:gd name="connsiteX3" fmla="*/ 0 w 8660642"/>
              <a:gd name="connsiteY3" fmla="*/ 4832536 h 4832536"/>
              <a:gd name="connsiteX4" fmla="*/ 4954137 w 8660642"/>
              <a:gd name="connsiteY4" fmla="*/ 0 h 4832536"/>
              <a:gd name="connsiteX0" fmla="*/ 4197474 w 8660642"/>
              <a:gd name="connsiteY0" fmla="*/ 0 h 4832536"/>
              <a:gd name="connsiteX1" fmla="*/ 8660642 w 8660642"/>
              <a:gd name="connsiteY1" fmla="*/ 0 h 4832536"/>
              <a:gd name="connsiteX2" fmla="*/ 8660642 w 8660642"/>
              <a:gd name="connsiteY2" fmla="*/ 4818888 h 4832536"/>
              <a:gd name="connsiteX3" fmla="*/ 0 w 8660642"/>
              <a:gd name="connsiteY3" fmla="*/ 4832536 h 4832536"/>
              <a:gd name="connsiteX4" fmla="*/ 4197474 w 8660642"/>
              <a:gd name="connsiteY4" fmla="*/ 0 h 4832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0642" h="4832536">
                <a:moveTo>
                  <a:pt x="4197474" y="0"/>
                </a:moveTo>
                <a:lnTo>
                  <a:pt x="8660642" y="0"/>
                </a:lnTo>
                <a:lnTo>
                  <a:pt x="8660642" y="4818888"/>
                </a:lnTo>
                <a:lnTo>
                  <a:pt x="0" y="4832536"/>
                </a:lnTo>
                <a:lnTo>
                  <a:pt x="4197474" y="0"/>
                </a:lnTo>
                <a:close/>
              </a:path>
            </a:pathLst>
          </a:custGeom>
          <a:solidFill>
            <a:srgbClr val="FFD1D1"/>
          </a:solidFill>
        </p:spPr>
        <p:txBody>
          <a:bodyPr anchor="t"/>
          <a:lstStyle>
            <a:lvl1pPr marL="177800" indent="-177800" algn="l">
              <a:defRPr sz="1200"/>
            </a:lvl1pPr>
          </a:lstStyle>
          <a:p>
            <a:endParaRPr lang="en-US" dirty="0"/>
          </a:p>
        </p:txBody>
      </p:sp>
      <p:cxnSp>
        <p:nvCxnSpPr>
          <p:cNvPr id="8" name="Straight Connector 7"/>
          <p:cNvCxnSpPr/>
          <p:nvPr userDrawn="1"/>
        </p:nvCxnSpPr>
        <p:spPr>
          <a:xfrm flipH="1">
            <a:off x="5943600" y="1453896"/>
            <a:ext cx="2732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9" name="Text Placeholder 27"/>
          <p:cNvSpPr>
            <a:spLocks noGrp="1"/>
          </p:cNvSpPr>
          <p:nvPr>
            <p:ph type="body" sz="quarter" idx="16" hasCustomPrompt="1"/>
          </p:nvPr>
        </p:nvSpPr>
        <p:spPr>
          <a:xfrm>
            <a:off x="5943600" y="971550"/>
            <a:ext cx="2827020" cy="457200"/>
          </a:xfrm>
          <a:prstGeom prst="rect">
            <a:avLst/>
          </a:prstGeom>
        </p:spPr>
        <p:txBody>
          <a:bodyPr/>
          <a:lstStyle>
            <a:lvl1pPr marL="0" indent="0" algn="r">
              <a:buNone/>
              <a:defRPr sz="2800" b="0" spc="-100" baseline="0">
                <a:solidFill>
                  <a:srgbClr val="EB2429"/>
                </a:solidFill>
              </a:defRPr>
            </a:lvl1pPr>
          </a:lstStyle>
          <a:p>
            <a:pPr lvl="0"/>
            <a:r>
              <a:rPr lang="en-US" dirty="0"/>
              <a:t>OUR  MISSIONS</a:t>
            </a:r>
          </a:p>
        </p:txBody>
      </p:sp>
      <p:sp>
        <p:nvSpPr>
          <p:cNvPr id="10" name="Text Placeholder 30"/>
          <p:cNvSpPr>
            <a:spLocks noGrp="1"/>
          </p:cNvSpPr>
          <p:nvPr>
            <p:ph type="body" sz="quarter" idx="12"/>
          </p:nvPr>
        </p:nvSpPr>
        <p:spPr>
          <a:xfrm>
            <a:off x="5386316" y="1581150"/>
            <a:ext cx="3382780" cy="2133600"/>
          </a:xfrm>
          <a:custGeom>
            <a:avLst/>
            <a:gdLst>
              <a:gd name="connsiteX0" fmla="*/ 0 w 2673096"/>
              <a:gd name="connsiteY0" fmla="*/ 0 h 1828800"/>
              <a:gd name="connsiteX1" fmla="*/ 2673096 w 2673096"/>
              <a:gd name="connsiteY1" fmla="*/ 0 h 1828800"/>
              <a:gd name="connsiteX2" fmla="*/ 2673096 w 2673096"/>
              <a:gd name="connsiteY2" fmla="*/ 1828800 h 1828800"/>
              <a:gd name="connsiteX3" fmla="*/ 0 w 2673096"/>
              <a:gd name="connsiteY3" fmla="*/ 1828800 h 1828800"/>
              <a:gd name="connsiteX4" fmla="*/ 0 w 2673096"/>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709684 w 3382780"/>
              <a:gd name="connsiteY3" fmla="*/ 1828800 h 1828800"/>
              <a:gd name="connsiteX4" fmla="*/ 0 w 3382780"/>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1323833 w 3382780"/>
              <a:gd name="connsiteY3" fmla="*/ 1828800 h 1828800"/>
              <a:gd name="connsiteX4" fmla="*/ 0 w 3382780"/>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1542197 w 3382780"/>
              <a:gd name="connsiteY3" fmla="*/ 1828800 h 1828800"/>
              <a:gd name="connsiteX4" fmla="*/ 0 w 3382780"/>
              <a:gd name="connsiteY4" fmla="*/ 0 h 1828800"/>
              <a:gd name="connsiteX0" fmla="*/ 0 w 3382780"/>
              <a:gd name="connsiteY0" fmla="*/ 0 h 1828800"/>
              <a:gd name="connsiteX1" fmla="*/ 3382780 w 3382780"/>
              <a:gd name="connsiteY1" fmla="*/ 0 h 1828800"/>
              <a:gd name="connsiteX2" fmla="*/ 3382780 w 3382780"/>
              <a:gd name="connsiteY2" fmla="*/ 1828800 h 1828800"/>
              <a:gd name="connsiteX3" fmla="*/ 1610435 w 3382780"/>
              <a:gd name="connsiteY3" fmla="*/ 1828800 h 1828800"/>
              <a:gd name="connsiteX4" fmla="*/ 0 w 338278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2780" h="1828800">
                <a:moveTo>
                  <a:pt x="0" y="0"/>
                </a:moveTo>
                <a:lnTo>
                  <a:pt x="3382780" y="0"/>
                </a:lnTo>
                <a:lnTo>
                  <a:pt x="3382780" y="1828800"/>
                </a:lnTo>
                <a:lnTo>
                  <a:pt x="1610435" y="1828800"/>
                </a:lnTo>
                <a:lnTo>
                  <a:pt x="0" y="0"/>
                </a:lnTo>
                <a:close/>
              </a:path>
            </a:pathLst>
          </a:custGeom>
        </p:spPr>
        <p:txBody>
          <a:bodyPr/>
          <a:lstStyle>
            <a:lvl1pPr marL="0" indent="0" algn="r">
              <a:buNone/>
              <a:defRPr sz="1100">
                <a:solidFill>
                  <a:schemeClr val="bg1">
                    <a:lumMod val="50000"/>
                  </a:schemeClr>
                </a:solidFill>
              </a:defRPr>
            </a:lvl1pPr>
            <a:lvl2pPr marL="457200" indent="0" algn="l">
              <a:buNone/>
              <a:defRPr sz="1100">
                <a:solidFill>
                  <a:schemeClr val="bg1">
                    <a:lumMod val="50000"/>
                  </a:schemeClr>
                </a:solidFill>
              </a:defRPr>
            </a:lvl2pPr>
            <a:lvl3pPr algn="l">
              <a:defRPr sz="1050">
                <a:solidFill>
                  <a:schemeClr val="bg1">
                    <a:lumMod val="50000"/>
                  </a:schemeClr>
                </a:solidFill>
              </a:defRPr>
            </a:lvl3pPr>
            <a:lvl4pPr algn="l">
              <a:defRPr sz="1000">
                <a:solidFill>
                  <a:schemeClr val="bg1">
                    <a:lumMod val="50000"/>
                  </a:schemeClr>
                </a:solidFill>
              </a:defRPr>
            </a:lvl4pPr>
            <a:lvl5pPr algn="l">
              <a:defRPr sz="1000">
                <a:solidFill>
                  <a:schemeClr val="bg1">
                    <a:lumMod val="50000"/>
                  </a:schemeClr>
                </a:solidFill>
              </a:defRPr>
            </a:lvl5pPr>
          </a:lstStyle>
          <a:p>
            <a:pPr lvl="0"/>
            <a:r>
              <a:rPr lang="en-US" dirty="0"/>
              <a:t>Click to edit Master text styles</a:t>
            </a:r>
          </a:p>
        </p:txBody>
      </p:sp>
      <p:sp>
        <p:nvSpPr>
          <p:cNvPr id="11"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2728112963"/>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1000"/>
                            </p:stCondLst>
                            <p:childTnLst>
                              <p:par>
                                <p:cTn id="9" presetID="22" presetClass="entr" presetSubtype="4" fill="hold" grpId="0" nodeType="afterEffect">
                                  <p:stCondLst>
                                    <p:cond delay="25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down)">
                                      <p:cBhvr>
                                        <p:cTn id="11" dur="750"/>
                                        <p:tgtEl>
                                          <p:spTgt spid="9">
                                            <p:txEl>
                                              <p:pRg st="0" end="0"/>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up)">
                                      <p:cBhvr>
                                        <p:cTn id="15" dur="500"/>
                                        <p:tgtEl>
                                          <p:spTgt spid="10">
                                            <p:txEl>
                                              <p:pRg st="0" end="0"/>
                                            </p:txEl>
                                          </p:spTgt>
                                        </p:tgtEl>
                                      </p:cBhvr>
                                    </p:animEffect>
                                  </p:childTnLst>
                                </p:cTn>
                              </p:par>
                            </p:childTnLst>
                          </p:cTn>
                        </p:par>
                        <p:par>
                          <p:cTn id="16" fill="hold">
                            <p:stCondLst>
                              <p:cond delay="2500"/>
                            </p:stCondLst>
                            <p:childTnLst>
                              <p:par>
                                <p:cTn id="17" presetID="22" presetClass="entr" presetSubtype="4"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p:tmplLst>
          <p:tmpl lvl="1">
            <p:tnLst>
              <p:par>
                <p:cTn presetID="22" presetClass="entr" presetSubtype="4"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wipe(down)">
                      <p:cBhvr>
                        <p:cTn dur="750"/>
                        <p:tgtEl>
                          <p:spTgt spid="9"/>
                        </p:tgtEl>
                      </p:cBhvr>
                    </p:animEffect>
                  </p:childTnLst>
                </p:cTn>
              </p:par>
            </p:tnLst>
          </p:tmpl>
        </p:tmplLst>
      </p:bldP>
      <p:bldP spid="10" grpId="0" build="p">
        <p:tmplLst>
          <p:tmpl lvl="1">
            <p:tnLst>
              <p:par>
                <p:cTn presetID="22" presetClass="entr" presetSubtype="1"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up)">
                      <p:cBhvr>
                        <p:cTn dur="500"/>
                        <p:tgtEl>
                          <p:spTgt spid="10"/>
                        </p:tgtEl>
                      </p:cBhvr>
                    </p:animEffect>
                  </p:childTnLst>
                </p:cTn>
              </p:par>
            </p:tnLst>
          </p:tmpl>
        </p:tmplLst>
      </p:bldP>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Begining">
    <p:spTree>
      <p:nvGrpSpPr>
        <p:cNvPr id="1" name=""/>
        <p:cNvGrpSpPr/>
        <p:nvPr/>
      </p:nvGrpSpPr>
      <p:grpSpPr>
        <a:xfrm>
          <a:off x="0" y="0"/>
          <a:ext cx="0" cy="0"/>
          <a:chOff x="0" y="0"/>
          <a:chExt cx="0" cy="0"/>
        </a:xfrm>
      </p:grpSpPr>
      <p:sp>
        <p:nvSpPr>
          <p:cNvPr id="7" name="Text Placeholder 6"/>
          <p:cNvSpPr>
            <a:spLocks noGrp="1"/>
          </p:cNvSpPr>
          <p:nvPr>
            <p:ph type="body" sz="quarter" idx="14" hasCustomPrompt="1"/>
          </p:nvPr>
        </p:nvSpPr>
        <p:spPr>
          <a:xfrm rot="21060000">
            <a:off x="5641848" y="1609344"/>
            <a:ext cx="1905000" cy="457200"/>
          </a:xfrm>
          <a:prstGeom prst="rect">
            <a:avLst/>
          </a:prstGeom>
        </p:spPr>
        <p:txBody>
          <a:bodyPr/>
          <a:lstStyle>
            <a:lvl1pPr marL="0" indent="0">
              <a:buNone/>
              <a:defRPr sz="2400" b="1" spc="300">
                <a:solidFill>
                  <a:schemeClr val="bg1">
                    <a:lumMod val="65000"/>
                  </a:schemeClr>
                </a:solidFill>
                <a:latin typeface="+mj-lt"/>
              </a:defRPr>
            </a:lvl1pPr>
          </a:lstStyle>
          <a:p>
            <a:pPr lvl="0"/>
            <a:r>
              <a:rPr lang="en-US" dirty="0"/>
              <a:t>WELCOME</a:t>
            </a:r>
          </a:p>
        </p:txBody>
      </p:sp>
      <p:cxnSp>
        <p:nvCxnSpPr>
          <p:cNvPr id="47" name="Straight Connector 46"/>
          <p:cNvCxnSpPr/>
          <p:nvPr userDrawn="1"/>
        </p:nvCxnSpPr>
        <p:spPr>
          <a:xfrm flipV="1">
            <a:off x="8394192" y="1984248"/>
            <a:ext cx="2075213" cy="319263"/>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flipV="1">
            <a:off x="-1353312" y="3291840"/>
            <a:ext cx="3258540" cy="501314"/>
          </a:xfrm>
          <a:prstGeom prst="line">
            <a:avLst/>
          </a:prstGeom>
          <a:ln w="38100">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flipV="1">
            <a:off x="-1295400" y="2343150"/>
            <a:ext cx="11277600" cy="1676169"/>
          </a:xfrm>
          <a:prstGeom prst="line">
            <a:avLst/>
          </a:prstGeom>
          <a:ln w="174625">
            <a:solidFill>
              <a:srgbClr val="EB2429"/>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V="1">
            <a:off x="4343400" y="517527"/>
            <a:ext cx="6781800" cy="1043354"/>
          </a:xfrm>
          <a:prstGeom prst="line">
            <a:avLst/>
          </a:prstGeom>
          <a:ln w="19050">
            <a:solidFill>
              <a:srgbClr val="DEDED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flipV="1">
            <a:off x="-3962400" y="3638550"/>
            <a:ext cx="7239000" cy="1113692"/>
          </a:xfrm>
          <a:prstGeom prst="line">
            <a:avLst/>
          </a:prstGeom>
          <a:ln w="38100">
            <a:solidFill>
              <a:srgbClr val="CFCFC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1295400" y="1504950"/>
            <a:ext cx="7239000" cy="1113692"/>
          </a:xfrm>
          <a:prstGeom prst="line">
            <a:avLst/>
          </a:prstGeom>
          <a:ln w="38100">
            <a:solidFill>
              <a:srgbClr val="DEDEDE"/>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rot="21079945">
            <a:off x="1960679" y="2322576"/>
            <a:ext cx="3557641" cy="857250"/>
          </a:xfrm>
          <a:prstGeom prst="rect">
            <a:avLst/>
          </a:prstGeom>
        </p:spPr>
        <p:txBody>
          <a:bodyPr/>
          <a:lstStyle>
            <a:lvl1pPr algn="l">
              <a:defRPr sz="5400" b="1">
                <a:solidFill>
                  <a:schemeClr val="tx1">
                    <a:lumMod val="75000"/>
                    <a:lumOff val="25000"/>
                  </a:schemeClr>
                </a:solidFill>
              </a:defRPr>
            </a:lvl1pPr>
          </a:lstStyle>
          <a:p>
            <a:r>
              <a:rPr lang="en-US" dirty="0"/>
              <a:t>COMPANY</a:t>
            </a:r>
          </a:p>
        </p:txBody>
      </p:sp>
      <p:sp>
        <p:nvSpPr>
          <p:cNvPr id="5" name="Text Placeholder 4"/>
          <p:cNvSpPr>
            <a:spLocks noGrp="1"/>
          </p:cNvSpPr>
          <p:nvPr>
            <p:ph type="body" sz="quarter" idx="13" hasCustomPrompt="1"/>
          </p:nvPr>
        </p:nvSpPr>
        <p:spPr>
          <a:xfrm rot="21060000">
            <a:off x="5513118" y="1856232"/>
            <a:ext cx="2507998" cy="914400"/>
          </a:xfrm>
          <a:prstGeom prst="rect">
            <a:avLst/>
          </a:prstGeom>
        </p:spPr>
        <p:txBody>
          <a:bodyPr/>
          <a:lstStyle>
            <a:lvl1pPr marL="0" indent="0">
              <a:buNone/>
              <a:defRPr sz="5400" b="1">
                <a:solidFill>
                  <a:srgbClr val="EB2429"/>
                </a:solidFill>
              </a:defRPr>
            </a:lvl1pPr>
          </a:lstStyle>
          <a:p>
            <a:pPr lvl="0"/>
            <a:r>
              <a:rPr lang="en-US" dirty="0"/>
              <a:t>NAME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1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8192996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able 02">
    <p:spTree>
      <p:nvGrpSpPr>
        <p:cNvPr id="1" name=""/>
        <p:cNvGrpSpPr/>
        <p:nvPr/>
      </p:nvGrpSpPr>
      <p:grpSpPr>
        <a:xfrm>
          <a:off x="0" y="0"/>
          <a:ext cx="0" cy="0"/>
          <a:chOff x="0" y="0"/>
          <a:chExt cx="0" cy="0"/>
        </a:xfrm>
      </p:grpSpPr>
      <p:sp>
        <p:nvSpPr>
          <p:cNvPr id="37" name="Parallelogram 5"/>
          <p:cNvSpPr/>
          <p:nvPr userDrawn="1"/>
        </p:nvSpPr>
        <p:spPr>
          <a:xfrm rot="4169790" flipV="1">
            <a:off x="-818854" y="2376299"/>
            <a:ext cx="2055166" cy="2546674"/>
          </a:xfrm>
          <a:custGeom>
            <a:avLst/>
            <a:gdLst>
              <a:gd name="connsiteX0" fmla="*/ 0 w 1901952"/>
              <a:gd name="connsiteY0" fmla="*/ 2907380 h 2907380"/>
              <a:gd name="connsiteX1" fmla="*/ 475488 w 1901952"/>
              <a:gd name="connsiteY1" fmla="*/ 0 h 2907380"/>
              <a:gd name="connsiteX2" fmla="*/ 1901952 w 1901952"/>
              <a:gd name="connsiteY2" fmla="*/ 0 h 2907380"/>
              <a:gd name="connsiteX3" fmla="*/ 1426464 w 1901952"/>
              <a:gd name="connsiteY3" fmla="*/ 2907380 h 2907380"/>
              <a:gd name="connsiteX4" fmla="*/ 0 w 1901952"/>
              <a:gd name="connsiteY4" fmla="*/ 2907380 h 2907380"/>
              <a:gd name="connsiteX0" fmla="*/ 0 w 3861380"/>
              <a:gd name="connsiteY0" fmla="*/ 3999910 h 3999910"/>
              <a:gd name="connsiteX1" fmla="*/ 475488 w 3861380"/>
              <a:gd name="connsiteY1" fmla="*/ 1092530 h 3999910"/>
              <a:gd name="connsiteX2" fmla="*/ 3861380 w 3861380"/>
              <a:gd name="connsiteY2" fmla="*/ 0 h 3999910"/>
              <a:gd name="connsiteX3" fmla="*/ 1426464 w 3861380"/>
              <a:gd name="connsiteY3" fmla="*/ 3999910 h 3999910"/>
              <a:gd name="connsiteX4" fmla="*/ 0 w 3861380"/>
              <a:gd name="connsiteY4" fmla="*/ 3999910 h 3999910"/>
              <a:gd name="connsiteX0" fmla="*/ 0 w 3861380"/>
              <a:gd name="connsiteY0" fmla="*/ 5270570 h 5270570"/>
              <a:gd name="connsiteX1" fmla="*/ 3278065 w 3861380"/>
              <a:gd name="connsiteY1" fmla="*/ 0 h 5270570"/>
              <a:gd name="connsiteX2" fmla="*/ 3861380 w 3861380"/>
              <a:gd name="connsiteY2" fmla="*/ 1270660 h 5270570"/>
              <a:gd name="connsiteX3" fmla="*/ 1426464 w 3861380"/>
              <a:gd name="connsiteY3" fmla="*/ 5270570 h 5270570"/>
              <a:gd name="connsiteX4" fmla="*/ 0 w 3861380"/>
              <a:gd name="connsiteY4" fmla="*/ 5270570 h 5270570"/>
              <a:gd name="connsiteX0" fmla="*/ 0 w 4336393"/>
              <a:gd name="connsiteY0" fmla="*/ 5270570 h 5270570"/>
              <a:gd name="connsiteX1" fmla="*/ 3278065 w 4336393"/>
              <a:gd name="connsiteY1" fmla="*/ 0 h 5270570"/>
              <a:gd name="connsiteX2" fmla="*/ 4336393 w 4336393"/>
              <a:gd name="connsiteY2" fmla="*/ 522515 h 5270570"/>
              <a:gd name="connsiteX3" fmla="*/ 1426464 w 4336393"/>
              <a:gd name="connsiteY3" fmla="*/ 5270570 h 5270570"/>
              <a:gd name="connsiteX4" fmla="*/ 0 w 4336393"/>
              <a:gd name="connsiteY4" fmla="*/ 5270570 h 5270570"/>
              <a:gd name="connsiteX0" fmla="*/ 0 w 4336393"/>
              <a:gd name="connsiteY0" fmla="*/ 5436824 h 5436824"/>
              <a:gd name="connsiteX1" fmla="*/ 3384943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36824 h 5436824"/>
              <a:gd name="connsiteX1" fmla="*/ 3373068 w 4336393"/>
              <a:gd name="connsiteY1" fmla="*/ 0 h 5436824"/>
              <a:gd name="connsiteX2" fmla="*/ 4336393 w 4336393"/>
              <a:gd name="connsiteY2" fmla="*/ 688769 h 5436824"/>
              <a:gd name="connsiteX3" fmla="*/ 1426464 w 4336393"/>
              <a:gd name="connsiteY3" fmla="*/ 5436824 h 5436824"/>
              <a:gd name="connsiteX4" fmla="*/ 0 w 4336393"/>
              <a:gd name="connsiteY4" fmla="*/ 5436824 h 5436824"/>
              <a:gd name="connsiteX0" fmla="*/ 0 w 4336393"/>
              <a:gd name="connsiteY0" fmla="*/ 5459203 h 5459203"/>
              <a:gd name="connsiteX1" fmla="*/ 3328809 w 4336393"/>
              <a:gd name="connsiteY1" fmla="*/ 0 h 5459203"/>
              <a:gd name="connsiteX2" fmla="*/ 4336393 w 4336393"/>
              <a:gd name="connsiteY2" fmla="*/ 711148 h 5459203"/>
              <a:gd name="connsiteX3" fmla="*/ 1426464 w 4336393"/>
              <a:gd name="connsiteY3" fmla="*/ 5459203 h 5459203"/>
              <a:gd name="connsiteX4" fmla="*/ 0 w 4336393"/>
              <a:gd name="connsiteY4" fmla="*/ 5459203 h 5459203"/>
              <a:gd name="connsiteX0" fmla="*/ 0 w 4181488"/>
              <a:gd name="connsiteY0" fmla="*/ 5459203 h 5459203"/>
              <a:gd name="connsiteX1" fmla="*/ 3328809 w 4181488"/>
              <a:gd name="connsiteY1" fmla="*/ 0 h 5459203"/>
              <a:gd name="connsiteX2" fmla="*/ 4181488 w 4181488"/>
              <a:gd name="connsiteY2" fmla="*/ 386662 h 5459203"/>
              <a:gd name="connsiteX3" fmla="*/ 1426464 w 4181488"/>
              <a:gd name="connsiteY3" fmla="*/ 5459203 h 5459203"/>
              <a:gd name="connsiteX4" fmla="*/ 0 w 4181488"/>
              <a:gd name="connsiteY4" fmla="*/ 5459203 h 5459203"/>
              <a:gd name="connsiteX0" fmla="*/ 0 w 4181488"/>
              <a:gd name="connsiteY0" fmla="*/ 5459203 h 5548717"/>
              <a:gd name="connsiteX1" fmla="*/ 3328809 w 4181488"/>
              <a:gd name="connsiteY1" fmla="*/ 0 h 5548717"/>
              <a:gd name="connsiteX2" fmla="*/ 4181488 w 4181488"/>
              <a:gd name="connsiteY2" fmla="*/ 386662 h 5548717"/>
              <a:gd name="connsiteX3" fmla="*/ 939619 w 4181488"/>
              <a:gd name="connsiteY3" fmla="*/ 5548717 h 5548717"/>
              <a:gd name="connsiteX4" fmla="*/ 0 w 4181488"/>
              <a:gd name="connsiteY4" fmla="*/ 5459203 h 5548717"/>
              <a:gd name="connsiteX0" fmla="*/ 0 w 4181488"/>
              <a:gd name="connsiteY0" fmla="*/ 5459203 h 5481583"/>
              <a:gd name="connsiteX1" fmla="*/ 3328809 w 4181488"/>
              <a:gd name="connsiteY1" fmla="*/ 0 h 5481583"/>
              <a:gd name="connsiteX2" fmla="*/ 4181488 w 4181488"/>
              <a:gd name="connsiteY2" fmla="*/ 386662 h 5481583"/>
              <a:gd name="connsiteX3" fmla="*/ 1083460 w 4181488"/>
              <a:gd name="connsiteY3" fmla="*/ 5481583 h 5481583"/>
              <a:gd name="connsiteX4" fmla="*/ 0 w 4181488"/>
              <a:gd name="connsiteY4" fmla="*/ 5459203 h 5481583"/>
              <a:gd name="connsiteX0" fmla="*/ 0 w 4181488"/>
              <a:gd name="connsiteY0" fmla="*/ 5515149 h 5537529"/>
              <a:gd name="connsiteX1" fmla="*/ 3317744 w 4181488"/>
              <a:gd name="connsiteY1" fmla="*/ 0 h 5537529"/>
              <a:gd name="connsiteX2" fmla="*/ 4181488 w 4181488"/>
              <a:gd name="connsiteY2" fmla="*/ 442608 h 5537529"/>
              <a:gd name="connsiteX3" fmla="*/ 1083460 w 4181488"/>
              <a:gd name="connsiteY3" fmla="*/ 5537529 h 5537529"/>
              <a:gd name="connsiteX4" fmla="*/ 0 w 4181488"/>
              <a:gd name="connsiteY4" fmla="*/ 5515149 h 5537529"/>
              <a:gd name="connsiteX0" fmla="*/ 0 w 4203618"/>
              <a:gd name="connsiteY0" fmla="*/ 5537528 h 5537529"/>
              <a:gd name="connsiteX1" fmla="*/ 3339874 w 4203618"/>
              <a:gd name="connsiteY1" fmla="*/ 0 h 5537529"/>
              <a:gd name="connsiteX2" fmla="*/ 4203618 w 4203618"/>
              <a:gd name="connsiteY2" fmla="*/ 442608 h 5537529"/>
              <a:gd name="connsiteX3" fmla="*/ 1105590 w 4203618"/>
              <a:gd name="connsiteY3" fmla="*/ 5537529 h 5537529"/>
              <a:gd name="connsiteX4" fmla="*/ 0 w 4203618"/>
              <a:gd name="connsiteY4" fmla="*/ 5537528 h 5537529"/>
              <a:gd name="connsiteX0" fmla="*/ 0 w 4038924"/>
              <a:gd name="connsiteY0" fmla="*/ 5537528 h 5537529"/>
              <a:gd name="connsiteX1" fmla="*/ 3175180 w 4038924"/>
              <a:gd name="connsiteY1" fmla="*/ 0 h 5537529"/>
              <a:gd name="connsiteX2" fmla="*/ 4038924 w 4038924"/>
              <a:gd name="connsiteY2" fmla="*/ 442608 h 5537529"/>
              <a:gd name="connsiteX3" fmla="*/ 940896 w 4038924"/>
              <a:gd name="connsiteY3" fmla="*/ 5537529 h 5537529"/>
              <a:gd name="connsiteX4" fmla="*/ 0 w 4038924"/>
              <a:gd name="connsiteY4" fmla="*/ 5537528 h 5537529"/>
              <a:gd name="connsiteX0" fmla="*/ 0 w 4038924"/>
              <a:gd name="connsiteY0" fmla="*/ 5492771 h 5492772"/>
              <a:gd name="connsiteX1" fmla="*/ 3375165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92771 h 5492772"/>
              <a:gd name="connsiteX1" fmla="*/ 3304583 w 4038924"/>
              <a:gd name="connsiteY1" fmla="*/ 0 h 5492772"/>
              <a:gd name="connsiteX2" fmla="*/ 4038924 w 4038924"/>
              <a:gd name="connsiteY2" fmla="*/ 397851 h 5492772"/>
              <a:gd name="connsiteX3" fmla="*/ 940896 w 4038924"/>
              <a:gd name="connsiteY3" fmla="*/ 5492772 h 5492772"/>
              <a:gd name="connsiteX4" fmla="*/ 0 w 4038924"/>
              <a:gd name="connsiteY4" fmla="*/ 5492771 h 5492772"/>
              <a:gd name="connsiteX0" fmla="*/ 0 w 4038924"/>
              <a:gd name="connsiteY0" fmla="*/ 5459203 h 5459204"/>
              <a:gd name="connsiteX1" fmla="*/ 3328110 w 4038924"/>
              <a:gd name="connsiteY1" fmla="*/ 0 h 5459204"/>
              <a:gd name="connsiteX2" fmla="*/ 4038924 w 4038924"/>
              <a:gd name="connsiteY2" fmla="*/ 364283 h 5459204"/>
              <a:gd name="connsiteX3" fmla="*/ 940896 w 4038924"/>
              <a:gd name="connsiteY3" fmla="*/ 5459204 h 5459204"/>
              <a:gd name="connsiteX4" fmla="*/ 0 w 4038924"/>
              <a:gd name="connsiteY4" fmla="*/ 5459203 h 5459204"/>
              <a:gd name="connsiteX0" fmla="*/ 0 w 4038924"/>
              <a:gd name="connsiteY0" fmla="*/ 5526523 h 5526524"/>
              <a:gd name="connsiteX1" fmla="*/ 2695499 w 4038924"/>
              <a:gd name="connsiteY1" fmla="*/ 0 h 5526524"/>
              <a:gd name="connsiteX2" fmla="*/ 4038924 w 4038924"/>
              <a:gd name="connsiteY2" fmla="*/ 431603 h 5526524"/>
              <a:gd name="connsiteX3" fmla="*/ 940896 w 4038924"/>
              <a:gd name="connsiteY3" fmla="*/ 5526524 h 5526524"/>
              <a:gd name="connsiteX4" fmla="*/ 0 w 4038924"/>
              <a:gd name="connsiteY4" fmla="*/ 5526523 h 5526524"/>
              <a:gd name="connsiteX0" fmla="*/ 0 w 3969438"/>
              <a:gd name="connsiteY0" fmla="*/ 5526523 h 5526524"/>
              <a:gd name="connsiteX1" fmla="*/ 2695499 w 3969438"/>
              <a:gd name="connsiteY1" fmla="*/ 0 h 5526524"/>
              <a:gd name="connsiteX2" fmla="*/ 3969438 w 3969438"/>
              <a:gd name="connsiteY2" fmla="*/ 419906 h 5526524"/>
              <a:gd name="connsiteX3" fmla="*/ 940896 w 3969438"/>
              <a:gd name="connsiteY3" fmla="*/ 5526524 h 5526524"/>
              <a:gd name="connsiteX4" fmla="*/ 0 w 3969438"/>
              <a:gd name="connsiteY4" fmla="*/ 5526523 h 5526524"/>
              <a:gd name="connsiteX0" fmla="*/ 0 w 3969438"/>
              <a:gd name="connsiteY0" fmla="*/ 5584922 h 5584923"/>
              <a:gd name="connsiteX1" fmla="*/ 2551094 w 3969438"/>
              <a:gd name="connsiteY1" fmla="*/ 0 h 5584923"/>
              <a:gd name="connsiteX2" fmla="*/ 3969438 w 3969438"/>
              <a:gd name="connsiteY2" fmla="*/ 478305 h 5584923"/>
              <a:gd name="connsiteX3" fmla="*/ 940896 w 3969438"/>
              <a:gd name="connsiteY3" fmla="*/ 5584923 h 5584923"/>
              <a:gd name="connsiteX4" fmla="*/ 0 w 3969438"/>
              <a:gd name="connsiteY4" fmla="*/ 5584922 h 5584923"/>
              <a:gd name="connsiteX0" fmla="*/ 0 w 3828417"/>
              <a:gd name="connsiteY0" fmla="*/ 5584922 h 5584923"/>
              <a:gd name="connsiteX1" fmla="*/ 2551094 w 3828417"/>
              <a:gd name="connsiteY1" fmla="*/ 0 h 5584923"/>
              <a:gd name="connsiteX2" fmla="*/ 3828417 w 3828417"/>
              <a:gd name="connsiteY2" fmla="*/ 465927 h 5584923"/>
              <a:gd name="connsiteX3" fmla="*/ 940896 w 3828417"/>
              <a:gd name="connsiteY3" fmla="*/ 5584923 h 5584923"/>
              <a:gd name="connsiteX4" fmla="*/ 0 w 3828417"/>
              <a:gd name="connsiteY4" fmla="*/ 5584922 h 5584923"/>
              <a:gd name="connsiteX0" fmla="*/ 0 w 3828417"/>
              <a:gd name="connsiteY0" fmla="*/ 5635522 h 5635523"/>
              <a:gd name="connsiteX1" fmla="*/ 2453012 w 3828417"/>
              <a:gd name="connsiteY1" fmla="*/ 0 h 5635523"/>
              <a:gd name="connsiteX2" fmla="*/ 3828417 w 3828417"/>
              <a:gd name="connsiteY2" fmla="*/ 516527 h 5635523"/>
              <a:gd name="connsiteX3" fmla="*/ 940896 w 3828417"/>
              <a:gd name="connsiteY3" fmla="*/ 5635523 h 5635523"/>
              <a:gd name="connsiteX4" fmla="*/ 0 w 3828417"/>
              <a:gd name="connsiteY4" fmla="*/ 5635522 h 5635523"/>
              <a:gd name="connsiteX0" fmla="*/ 0 w 3828417"/>
              <a:gd name="connsiteY0" fmla="*/ 5635522 h 5635523"/>
              <a:gd name="connsiteX1" fmla="*/ 2453012 w 3828417"/>
              <a:gd name="connsiteY1" fmla="*/ 0 h 5635523"/>
              <a:gd name="connsiteX2" fmla="*/ 3828417 w 3828417"/>
              <a:gd name="connsiteY2" fmla="*/ 516527 h 5635523"/>
              <a:gd name="connsiteX3" fmla="*/ 1882950 w 3828417"/>
              <a:gd name="connsiteY3" fmla="*/ 5533927 h 5635523"/>
              <a:gd name="connsiteX4" fmla="*/ 0 w 3828417"/>
              <a:gd name="connsiteY4" fmla="*/ 5635522 h 5635523"/>
              <a:gd name="connsiteX0" fmla="*/ 0 w 3828417"/>
              <a:gd name="connsiteY0" fmla="*/ 5545380 h 5545381"/>
              <a:gd name="connsiteX1" fmla="*/ 3053086 w 3828417"/>
              <a:gd name="connsiteY1" fmla="*/ 1 h 5545381"/>
              <a:gd name="connsiteX2" fmla="*/ 3828417 w 3828417"/>
              <a:gd name="connsiteY2" fmla="*/ 426385 h 5545381"/>
              <a:gd name="connsiteX3" fmla="*/ 1882950 w 3828417"/>
              <a:gd name="connsiteY3" fmla="*/ 5443785 h 5545381"/>
              <a:gd name="connsiteX4" fmla="*/ 0 w 3828417"/>
              <a:gd name="connsiteY4" fmla="*/ 5545380 h 5545381"/>
              <a:gd name="connsiteX0" fmla="*/ 0 w 3828417"/>
              <a:gd name="connsiteY0" fmla="*/ 5493897 h 5493898"/>
              <a:gd name="connsiteX1" fmla="*/ 3367919 w 3828417"/>
              <a:gd name="connsiteY1" fmla="*/ 1 h 5493898"/>
              <a:gd name="connsiteX2" fmla="*/ 3828417 w 3828417"/>
              <a:gd name="connsiteY2" fmla="*/ 374902 h 5493898"/>
              <a:gd name="connsiteX3" fmla="*/ 1882950 w 3828417"/>
              <a:gd name="connsiteY3" fmla="*/ 5392302 h 5493898"/>
              <a:gd name="connsiteX4" fmla="*/ 0 w 3828417"/>
              <a:gd name="connsiteY4" fmla="*/ 5493897 h 5493898"/>
              <a:gd name="connsiteX0" fmla="*/ 0 w 4444598"/>
              <a:gd name="connsiteY0" fmla="*/ 5493897 h 5493898"/>
              <a:gd name="connsiteX1" fmla="*/ 3367919 w 4444598"/>
              <a:gd name="connsiteY1" fmla="*/ 1 h 5493898"/>
              <a:gd name="connsiteX2" fmla="*/ 4444599 w 4444598"/>
              <a:gd name="connsiteY2" fmla="*/ 506026 h 5493898"/>
              <a:gd name="connsiteX3" fmla="*/ 1882950 w 4444598"/>
              <a:gd name="connsiteY3" fmla="*/ 5392302 h 5493898"/>
              <a:gd name="connsiteX4" fmla="*/ 0 w 4444598"/>
              <a:gd name="connsiteY4" fmla="*/ 5493897 h 5493898"/>
              <a:gd name="connsiteX0" fmla="*/ 0 w 4444598"/>
              <a:gd name="connsiteY0" fmla="*/ 5239832 h 5239833"/>
              <a:gd name="connsiteX1" fmla="*/ 4032426 w 4444598"/>
              <a:gd name="connsiteY1" fmla="*/ -1 h 5239833"/>
              <a:gd name="connsiteX2" fmla="*/ 4444599 w 4444598"/>
              <a:gd name="connsiteY2" fmla="*/ 251961 h 5239833"/>
              <a:gd name="connsiteX3" fmla="*/ 1882950 w 4444598"/>
              <a:gd name="connsiteY3" fmla="*/ 5138237 h 5239833"/>
              <a:gd name="connsiteX4" fmla="*/ 0 w 4444598"/>
              <a:gd name="connsiteY4" fmla="*/ 5239832 h 5239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598" h="5239833">
                <a:moveTo>
                  <a:pt x="0" y="5239832"/>
                </a:moveTo>
                <a:lnTo>
                  <a:pt x="4032426" y="-1"/>
                </a:lnTo>
                <a:lnTo>
                  <a:pt x="4444599" y="251961"/>
                </a:lnTo>
                <a:lnTo>
                  <a:pt x="1882950" y="5138237"/>
                </a:lnTo>
                <a:lnTo>
                  <a:pt x="0" y="5239832"/>
                </a:lnTo>
                <a:close/>
              </a:path>
            </a:pathLst>
          </a:custGeom>
          <a:solidFill>
            <a:srgbClr val="EB2429"/>
          </a:solidFill>
          <a:ln>
            <a:noFill/>
          </a:ln>
          <a:effectLst>
            <a:outerShdw blurRad="1905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8"/>
          <p:cNvSpPr/>
          <p:nvPr userDrawn="1"/>
        </p:nvSpPr>
        <p:spPr>
          <a:xfrm rot="19560000">
            <a:off x="210655" y="-642673"/>
            <a:ext cx="2795759" cy="2947318"/>
          </a:xfrm>
          <a:custGeom>
            <a:avLst/>
            <a:gdLst>
              <a:gd name="connsiteX0" fmla="*/ 0 w 1949535"/>
              <a:gd name="connsiteY0" fmla="*/ 2555887 h 2555887"/>
              <a:gd name="connsiteX1" fmla="*/ 974768 w 1949535"/>
              <a:gd name="connsiteY1" fmla="*/ 0 h 2555887"/>
              <a:gd name="connsiteX2" fmla="*/ 1949535 w 1949535"/>
              <a:gd name="connsiteY2" fmla="*/ 2555887 h 2555887"/>
              <a:gd name="connsiteX3" fmla="*/ 0 w 1949535"/>
              <a:gd name="connsiteY3" fmla="*/ 2555887 h 2555887"/>
              <a:gd name="connsiteX0" fmla="*/ 0 w 1949535"/>
              <a:gd name="connsiteY0" fmla="*/ 2532136 h 2532136"/>
              <a:gd name="connsiteX1" fmla="*/ 381001 w 1949535"/>
              <a:gd name="connsiteY1" fmla="*/ 0 h 2532136"/>
              <a:gd name="connsiteX2" fmla="*/ 1949535 w 1949535"/>
              <a:gd name="connsiteY2" fmla="*/ 2532136 h 2532136"/>
              <a:gd name="connsiteX3" fmla="*/ 0 w 1949535"/>
              <a:gd name="connsiteY3" fmla="*/ 2532136 h 2532136"/>
              <a:gd name="connsiteX0" fmla="*/ 0 w 1735779"/>
              <a:gd name="connsiteY0" fmla="*/ 2553194 h 2553194"/>
              <a:gd name="connsiteX1" fmla="*/ 381001 w 1735779"/>
              <a:gd name="connsiteY1" fmla="*/ 21058 h 2553194"/>
              <a:gd name="connsiteX2" fmla="*/ 1735779 w 1735779"/>
              <a:gd name="connsiteY2" fmla="*/ 0 h 2553194"/>
              <a:gd name="connsiteX3" fmla="*/ 0 w 1735779"/>
              <a:gd name="connsiteY3" fmla="*/ 2553194 h 2553194"/>
              <a:gd name="connsiteX0" fmla="*/ 82137 w 1817916"/>
              <a:gd name="connsiteY0" fmla="*/ 2553194 h 2553194"/>
              <a:gd name="connsiteX1" fmla="*/ 0 w 1817916"/>
              <a:gd name="connsiteY1" fmla="*/ 21058 h 2553194"/>
              <a:gd name="connsiteX2" fmla="*/ 1817916 w 1817916"/>
              <a:gd name="connsiteY2" fmla="*/ 0 h 2553194"/>
              <a:gd name="connsiteX3" fmla="*/ 82137 w 1817916"/>
              <a:gd name="connsiteY3" fmla="*/ 2553194 h 2553194"/>
              <a:gd name="connsiteX0" fmla="*/ 0 w 2780807"/>
              <a:gd name="connsiteY0" fmla="*/ 2576945 h 2576945"/>
              <a:gd name="connsiteX1" fmla="*/ 962891 w 2780807"/>
              <a:gd name="connsiteY1" fmla="*/ 21058 h 2576945"/>
              <a:gd name="connsiteX2" fmla="*/ 2780807 w 2780807"/>
              <a:gd name="connsiteY2" fmla="*/ 0 h 2576945"/>
              <a:gd name="connsiteX3" fmla="*/ 0 w 2780807"/>
              <a:gd name="connsiteY3" fmla="*/ 2576945 h 2576945"/>
              <a:gd name="connsiteX0" fmla="*/ 0 w 2365171"/>
              <a:gd name="connsiteY0" fmla="*/ 2624446 h 2624446"/>
              <a:gd name="connsiteX1" fmla="*/ 962891 w 2365171"/>
              <a:gd name="connsiteY1" fmla="*/ 68559 h 2624446"/>
              <a:gd name="connsiteX2" fmla="*/ 2365171 w 2365171"/>
              <a:gd name="connsiteY2" fmla="*/ 0 h 2624446"/>
              <a:gd name="connsiteX3" fmla="*/ 0 w 2365171"/>
              <a:gd name="connsiteY3" fmla="*/ 2624446 h 2624446"/>
              <a:gd name="connsiteX0" fmla="*/ 0 w 2650179"/>
              <a:gd name="connsiteY0" fmla="*/ 2660072 h 2660072"/>
              <a:gd name="connsiteX1" fmla="*/ 962891 w 2650179"/>
              <a:gd name="connsiteY1" fmla="*/ 104185 h 2660072"/>
              <a:gd name="connsiteX2" fmla="*/ 2650179 w 2650179"/>
              <a:gd name="connsiteY2" fmla="*/ 0 h 2660072"/>
              <a:gd name="connsiteX3" fmla="*/ 0 w 2650179"/>
              <a:gd name="connsiteY3" fmla="*/ 2660072 h 2660072"/>
              <a:gd name="connsiteX0" fmla="*/ 0 w 2650179"/>
              <a:gd name="connsiteY0" fmla="*/ 2674640 h 2674640"/>
              <a:gd name="connsiteX1" fmla="*/ 986642 w 2650179"/>
              <a:gd name="connsiteY1" fmla="*/ 0 h 2674640"/>
              <a:gd name="connsiteX2" fmla="*/ 2650179 w 2650179"/>
              <a:gd name="connsiteY2" fmla="*/ 14568 h 2674640"/>
              <a:gd name="connsiteX3" fmla="*/ 0 w 2650179"/>
              <a:gd name="connsiteY3" fmla="*/ 2674640 h 2674640"/>
              <a:gd name="connsiteX0" fmla="*/ 0 w 2673929"/>
              <a:gd name="connsiteY0" fmla="*/ 2734017 h 2734017"/>
              <a:gd name="connsiteX1" fmla="*/ 1010392 w 2673929"/>
              <a:gd name="connsiteY1" fmla="*/ 0 h 2734017"/>
              <a:gd name="connsiteX2" fmla="*/ 2673929 w 2673929"/>
              <a:gd name="connsiteY2" fmla="*/ 14568 h 2734017"/>
              <a:gd name="connsiteX3" fmla="*/ 0 w 2673929"/>
              <a:gd name="connsiteY3" fmla="*/ 2734017 h 2734017"/>
              <a:gd name="connsiteX0" fmla="*/ 0 w 2697783"/>
              <a:gd name="connsiteY0" fmla="*/ 2813530 h 2813530"/>
              <a:gd name="connsiteX1" fmla="*/ 1034246 w 2697783"/>
              <a:gd name="connsiteY1" fmla="*/ 0 h 2813530"/>
              <a:gd name="connsiteX2" fmla="*/ 2697783 w 2697783"/>
              <a:gd name="connsiteY2" fmla="*/ 14568 h 2813530"/>
              <a:gd name="connsiteX3" fmla="*/ 0 w 2697783"/>
              <a:gd name="connsiteY3" fmla="*/ 2813530 h 2813530"/>
              <a:gd name="connsiteX0" fmla="*/ 0 w 2673929"/>
              <a:gd name="connsiteY0" fmla="*/ 2789676 h 2789676"/>
              <a:gd name="connsiteX1" fmla="*/ 1010392 w 2673929"/>
              <a:gd name="connsiteY1" fmla="*/ 0 h 2789676"/>
              <a:gd name="connsiteX2" fmla="*/ 2673929 w 2673929"/>
              <a:gd name="connsiteY2" fmla="*/ 14568 h 2789676"/>
              <a:gd name="connsiteX3" fmla="*/ 0 w 2673929"/>
              <a:gd name="connsiteY3" fmla="*/ 2789676 h 2789676"/>
              <a:gd name="connsiteX0" fmla="*/ 0 w 2733306"/>
              <a:gd name="connsiteY0" fmla="*/ 2789676 h 2789676"/>
              <a:gd name="connsiteX1" fmla="*/ 1010392 w 2733306"/>
              <a:gd name="connsiteY1" fmla="*/ 0 h 2789676"/>
              <a:gd name="connsiteX2" fmla="*/ 2733306 w 2733306"/>
              <a:gd name="connsiteY2" fmla="*/ 26443 h 2789676"/>
              <a:gd name="connsiteX3" fmla="*/ 0 w 2733306"/>
              <a:gd name="connsiteY3" fmla="*/ 2789676 h 2789676"/>
              <a:gd name="connsiteX0" fmla="*/ 0 w 2775837"/>
              <a:gd name="connsiteY0" fmla="*/ 2853471 h 2853471"/>
              <a:gd name="connsiteX1" fmla="*/ 1052923 w 2775837"/>
              <a:gd name="connsiteY1" fmla="*/ 0 h 2853471"/>
              <a:gd name="connsiteX2" fmla="*/ 2775837 w 2775837"/>
              <a:gd name="connsiteY2" fmla="*/ 26443 h 2853471"/>
              <a:gd name="connsiteX3" fmla="*/ 0 w 2775837"/>
              <a:gd name="connsiteY3" fmla="*/ 2853471 h 2853471"/>
              <a:gd name="connsiteX0" fmla="*/ 0 w 2775837"/>
              <a:gd name="connsiteY0" fmla="*/ 2885368 h 2885368"/>
              <a:gd name="connsiteX1" fmla="*/ 1052923 w 2775837"/>
              <a:gd name="connsiteY1" fmla="*/ 0 h 2885368"/>
              <a:gd name="connsiteX2" fmla="*/ 2775837 w 2775837"/>
              <a:gd name="connsiteY2" fmla="*/ 26443 h 2885368"/>
              <a:gd name="connsiteX3" fmla="*/ 0 w 2775837"/>
              <a:gd name="connsiteY3" fmla="*/ 2885368 h 2885368"/>
              <a:gd name="connsiteX0" fmla="*/ 0 w 2775837"/>
              <a:gd name="connsiteY0" fmla="*/ 2896001 h 2896001"/>
              <a:gd name="connsiteX1" fmla="*/ 1084821 w 2775837"/>
              <a:gd name="connsiteY1" fmla="*/ 0 h 2896001"/>
              <a:gd name="connsiteX2" fmla="*/ 2775837 w 2775837"/>
              <a:gd name="connsiteY2" fmla="*/ 37076 h 2896001"/>
              <a:gd name="connsiteX3" fmla="*/ 0 w 2775837"/>
              <a:gd name="connsiteY3" fmla="*/ 2896001 h 2896001"/>
              <a:gd name="connsiteX0" fmla="*/ 0 w 2775837"/>
              <a:gd name="connsiteY0" fmla="*/ 2864103 h 2864103"/>
              <a:gd name="connsiteX1" fmla="*/ 1074188 w 2775837"/>
              <a:gd name="connsiteY1" fmla="*/ 0 h 2864103"/>
              <a:gd name="connsiteX2" fmla="*/ 2775837 w 2775837"/>
              <a:gd name="connsiteY2" fmla="*/ 5178 h 2864103"/>
              <a:gd name="connsiteX3" fmla="*/ 0 w 2775837"/>
              <a:gd name="connsiteY3" fmla="*/ 2864103 h 2864103"/>
              <a:gd name="connsiteX0" fmla="*/ 0 w 2775837"/>
              <a:gd name="connsiteY0" fmla="*/ 2874735 h 2874735"/>
              <a:gd name="connsiteX1" fmla="*/ 1063556 w 2775837"/>
              <a:gd name="connsiteY1" fmla="*/ 0 h 2874735"/>
              <a:gd name="connsiteX2" fmla="*/ 2775837 w 2775837"/>
              <a:gd name="connsiteY2" fmla="*/ 15810 h 2874735"/>
              <a:gd name="connsiteX3" fmla="*/ 0 w 2775837"/>
              <a:gd name="connsiteY3" fmla="*/ 2874735 h 2874735"/>
              <a:gd name="connsiteX0" fmla="*/ 0 w 2775837"/>
              <a:gd name="connsiteY0" fmla="*/ 2894657 h 2894657"/>
              <a:gd name="connsiteX1" fmla="*/ 1034021 w 2775837"/>
              <a:gd name="connsiteY1" fmla="*/ 0 h 2894657"/>
              <a:gd name="connsiteX2" fmla="*/ 2775837 w 2775837"/>
              <a:gd name="connsiteY2" fmla="*/ 35732 h 2894657"/>
              <a:gd name="connsiteX3" fmla="*/ 0 w 2775837"/>
              <a:gd name="connsiteY3" fmla="*/ 2894657 h 2894657"/>
              <a:gd name="connsiteX0" fmla="*/ 0 w 2795759"/>
              <a:gd name="connsiteY0" fmla="*/ 2924192 h 2924192"/>
              <a:gd name="connsiteX1" fmla="*/ 1053943 w 2795759"/>
              <a:gd name="connsiteY1" fmla="*/ 0 h 2924192"/>
              <a:gd name="connsiteX2" fmla="*/ 2795759 w 2795759"/>
              <a:gd name="connsiteY2" fmla="*/ 35732 h 2924192"/>
              <a:gd name="connsiteX3" fmla="*/ 0 w 2795759"/>
              <a:gd name="connsiteY3" fmla="*/ 2924192 h 2924192"/>
              <a:gd name="connsiteX0" fmla="*/ 0 w 2795759"/>
              <a:gd name="connsiteY0" fmla="*/ 2947318 h 2947318"/>
              <a:gd name="connsiteX1" fmla="*/ 1040894 w 2795759"/>
              <a:gd name="connsiteY1" fmla="*/ 0 h 2947318"/>
              <a:gd name="connsiteX2" fmla="*/ 2795759 w 2795759"/>
              <a:gd name="connsiteY2" fmla="*/ 58858 h 2947318"/>
              <a:gd name="connsiteX3" fmla="*/ 0 w 2795759"/>
              <a:gd name="connsiteY3" fmla="*/ 2947318 h 2947318"/>
            </a:gdLst>
            <a:ahLst/>
            <a:cxnLst>
              <a:cxn ang="0">
                <a:pos x="connsiteX0" y="connsiteY0"/>
              </a:cxn>
              <a:cxn ang="0">
                <a:pos x="connsiteX1" y="connsiteY1"/>
              </a:cxn>
              <a:cxn ang="0">
                <a:pos x="connsiteX2" y="connsiteY2"/>
              </a:cxn>
              <a:cxn ang="0">
                <a:pos x="connsiteX3" y="connsiteY3"/>
              </a:cxn>
            </a:cxnLst>
            <a:rect l="l" t="t" r="r" b="b"/>
            <a:pathLst>
              <a:path w="2795759" h="2947318">
                <a:moveTo>
                  <a:pt x="0" y="2947318"/>
                </a:moveTo>
                <a:lnTo>
                  <a:pt x="1040894" y="0"/>
                </a:lnTo>
                <a:lnTo>
                  <a:pt x="2795759" y="58858"/>
                </a:lnTo>
                <a:lnTo>
                  <a:pt x="0" y="2947318"/>
                </a:ln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apezoid 15"/>
          <p:cNvSpPr/>
          <p:nvPr userDrawn="1"/>
        </p:nvSpPr>
        <p:spPr>
          <a:xfrm rot="19536887">
            <a:off x="65056" y="-156415"/>
            <a:ext cx="2205839" cy="5593336"/>
          </a:xfrm>
          <a:custGeom>
            <a:avLst/>
            <a:gdLst>
              <a:gd name="connsiteX0" fmla="*/ 0 w 1167739"/>
              <a:gd name="connsiteY0" fmla="*/ 5367705 h 5367705"/>
              <a:gd name="connsiteX1" fmla="*/ 291935 w 1167739"/>
              <a:gd name="connsiteY1" fmla="*/ 0 h 5367705"/>
              <a:gd name="connsiteX2" fmla="*/ 875804 w 1167739"/>
              <a:gd name="connsiteY2" fmla="*/ 0 h 5367705"/>
              <a:gd name="connsiteX3" fmla="*/ 1167739 w 1167739"/>
              <a:gd name="connsiteY3" fmla="*/ 5367705 h 5367705"/>
              <a:gd name="connsiteX4" fmla="*/ 0 w 1167739"/>
              <a:gd name="connsiteY4" fmla="*/ 5367705 h 5367705"/>
              <a:gd name="connsiteX0" fmla="*/ 0 w 1167739"/>
              <a:gd name="connsiteY0" fmla="*/ 5379580 h 5379580"/>
              <a:gd name="connsiteX1" fmla="*/ 90055 w 1167739"/>
              <a:gd name="connsiteY1" fmla="*/ 0 h 5379580"/>
              <a:gd name="connsiteX2" fmla="*/ 875804 w 1167739"/>
              <a:gd name="connsiteY2" fmla="*/ 11875 h 5379580"/>
              <a:gd name="connsiteX3" fmla="*/ 1167739 w 1167739"/>
              <a:gd name="connsiteY3" fmla="*/ 5379580 h 5379580"/>
              <a:gd name="connsiteX4" fmla="*/ 0 w 1167739"/>
              <a:gd name="connsiteY4" fmla="*/ 5379580 h 5379580"/>
              <a:gd name="connsiteX0" fmla="*/ 0 w 1987136"/>
              <a:gd name="connsiteY0" fmla="*/ 5450832 h 5450832"/>
              <a:gd name="connsiteX1" fmla="*/ 909452 w 1987136"/>
              <a:gd name="connsiteY1" fmla="*/ 0 h 5450832"/>
              <a:gd name="connsiteX2" fmla="*/ 1695201 w 1987136"/>
              <a:gd name="connsiteY2" fmla="*/ 11875 h 5450832"/>
              <a:gd name="connsiteX3" fmla="*/ 1987136 w 1987136"/>
              <a:gd name="connsiteY3" fmla="*/ 5379580 h 5450832"/>
              <a:gd name="connsiteX4" fmla="*/ 0 w 1987136"/>
              <a:gd name="connsiteY4" fmla="*/ 5450832 h 5450832"/>
              <a:gd name="connsiteX0" fmla="*/ 0 w 1695201"/>
              <a:gd name="connsiteY0" fmla="*/ 5450832 h 5462707"/>
              <a:gd name="connsiteX1" fmla="*/ 909452 w 1695201"/>
              <a:gd name="connsiteY1" fmla="*/ 0 h 5462707"/>
              <a:gd name="connsiteX2" fmla="*/ 1695201 w 1695201"/>
              <a:gd name="connsiteY2" fmla="*/ 11875 h 5462707"/>
              <a:gd name="connsiteX3" fmla="*/ 229588 w 1695201"/>
              <a:gd name="connsiteY3" fmla="*/ 5462707 h 5462707"/>
              <a:gd name="connsiteX4" fmla="*/ 0 w 1695201"/>
              <a:gd name="connsiteY4" fmla="*/ 5450832 h 5462707"/>
              <a:gd name="connsiteX0" fmla="*/ 0 w 1042058"/>
              <a:gd name="connsiteY0" fmla="*/ 5783341 h 5795216"/>
              <a:gd name="connsiteX1" fmla="*/ 909452 w 1042058"/>
              <a:gd name="connsiteY1" fmla="*/ 332509 h 5795216"/>
              <a:gd name="connsiteX2" fmla="*/ 1042058 w 1042058"/>
              <a:gd name="connsiteY2" fmla="*/ 0 h 5795216"/>
              <a:gd name="connsiteX3" fmla="*/ 229588 w 1042058"/>
              <a:gd name="connsiteY3" fmla="*/ 5795216 h 5795216"/>
              <a:gd name="connsiteX4" fmla="*/ 0 w 1042058"/>
              <a:gd name="connsiteY4" fmla="*/ 5783341 h 5795216"/>
              <a:gd name="connsiteX0" fmla="*/ 0 w 994556"/>
              <a:gd name="connsiteY0" fmla="*/ 5771466 h 5783341"/>
              <a:gd name="connsiteX1" fmla="*/ 909452 w 994556"/>
              <a:gd name="connsiteY1" fmla="*/ 320634 h 5783341"/>
              <a:gd name="connsiteX2" fmla="*/ 994556 w 994556"/>
              <a:gd name="connsiteY2" fmla="*/ 0 h 5783341"/>
              <a:gd name="connsiteX3" fmla="*/ 229588 w 994556"/>
              <a:gd name="connsiteY3" fmla="*/ 5783341 h 5783341"/>
              <a:gd name="connsiteX4" fmla="*/ 0 w 994556"/>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29588 w 1030182"/>
              <a:gd name="connsiteY3" fmla="*/ 5783341 h 5783341"/>
              <a:gd name="connsiteX4" fmla="*/ 0 w 1030182"/>
              <a:gd name="connsiteY4" fmla="*/ 5771466 h 5783341"/>
              <a:gd name="connsiteX0" fmla="*/ 0 w 1030182"/>
              <a:gd name="connsiteY0" fmla="*/ 5771466 h 5783341"/>
              <a:gd name="connsiteX1" fmla="*/ 909452 w 1030182"/>
              <a:gd name="connsiteY1" fmla="*/ 320634 h 5783341"/>
              <a:gd name="connsiteX2" fmla="*/ 1030182 w 1030182"/>
              <a:gd name="connsiteY2" fmla="*/ 0 h 5783341"/>
              <a:gd name="connsiteX3" fmla="*/ 265214 w 1030182"/>
              <a:gd name="connsiteY3" fmla="*/ 5783341 h 5783341"/>
              <a:gd name="connsiteX4" fmla="*/ 0 w 1030182"/>
              <a:gd name="connsiteY4" fmla="*/ 5771466 h 5783341"/>
              <a:gd name="connsiteX0" fmla="*/ 0 w 1030182"/>
              <a:gd name="connsiteY0" fmla="*/ 5771466 h 5783341"/>
              <a:gd name="connsiteX1" fmla="*/ 968829 w 1030182"/>
              <a:gd name="connsiteY1" fmla="*/ 35626 h 5783341"/>
              <a:gd name="connsiteX2" fmla="*/ 1030182 w 1030182"/>
              <a:gd name="connsiteY2" fmla="*/ 0 h 5783341"/>
              <a:gd name="connsiteX3" fmla="*/ 265214 w 1030182"/>
              <a:gd name="connsiteY3" fmla="*/ 5783341 h 5783341"/>
              <a:gd name="connsiteX4" fmla="*/ 0 w 1030182"/>
              <a:gd name="connsiteY4" fmla="*/ 5771466 h 5783341"/>
              <a:gd name="connsiteX0" fmla="*/ 0 w 1908956"/>
              <a:gd name="connsiteY0" fmla="*/ 5557710 h 5783341"/>
              <a:gd name="connsiteX1" fmla="*/ 1847603 w 1908956"/>
              <a:gd name="connsiteY1" fmla="*/ 35626 h 5783341"/>
              <a:gd name="connsiteX2" fmla="*/ 1908956 w 1908956"/>
              <a:gd name="connsiteY2" fmla="*/ 0 h 5783341"/>
              <a:gd name="connsiteX3" fmla="*/ 1143988 w 1908956"/>
              <a:gd name="connsiteY3" fmla="*/ 5783341 h 5783341"/>
              <a:gd name="connsiteX4" fmla="*/ 0 w 1908956"/>
              <a:gd name="connsiteY4" fmla="*/ 5557710 h 5783341"/>
              <a:gd name="connsiteX0" fmla="*/ 0 w 1908956"/>
              <a:gd name="connsiteY0" fmla="*/ 5557710 h 5557710"/>
              <a:gd name="connsiteX1" fmla="*/ 1847603 w 1908956"/>
              <a:gd name="connsiteY1" fmla="*/ 35626 h 5557710"/>
              <a:gd name="connsiteX2" fmla="*/ 1908956 w 1908956"/>
              <a:gd name="connsiteY2" fmla="*/ 0 h 5557710"/>
              <a:gd name="connsiteX3" fmla="*/ 146461 w 1908956"/>
              <a:gd name="connsiteY3" fmla="*/ 5533959 h 5557710"/>
              <a:gd name="connsiteX4" fmla="*/ 0 w 1908956"/>
              <a:gd name="connsiteY4" fmla="*/ 5557710 h 5557710"/>
              <a:gd name="connsiteX0" fmla="*/ 0 w 2193964"/>
              <a:gd name="connsiteY0" fmla="*/ 5557710 h 5557710"/>
              <a:gd name="connsiteX1" fmla="*/ 1847603 w 2193964"/>
              <a:gd name="connsiteY1" fmla="*/ 35626 h 5557710"/>
              <a:gd name="connsiteX2" fmla="*/ 2193964 w 2193964"/>
              <a:gd name="connsiteY2" fmla="*/ 0 h 5557710"/>
              <a:gd name="connsiteX3" fmla="*/ 146461 w 2193964"/>
              <a:gd name="connsiteY3" fmla="*/ 5533959 h 5557710"/>
              <a:gd name="connsiteX4" fmla="*/ 0 w 2193964"/>
              <a:gd name="connsiteY4" fmla="*/ 5557710 h 5557710"/>
              <a:gd name="connsiteX0" fmla="*/ 0 w 2205839"/>
              <a:gd name="connsiteY0" fmla="*/ 5569585 h 5569585"/>
              <a:gd name="connsiteX1" fmla="*/ 1847603 w 2205839"/>
              <a:gd name="connsiteY1" fmla="*/ 47501 h 5569585"/>
              <a:gd name="connsiteX2" fmla="*/ 2205839 w 2205839"/>
              <a:gd name="connsiteY2" fmla="*/ 0 h 5569585"/>
              <a:gd name="connsiteX3" fmla="*/ 146461 w 2205839"/>
              <a:gd name="connsiteY3" fmla="*/ 5545834 h 5569585"/>
              <a:gd name="connsiteX4" fmla="*/ 0 w 2205839"/>
              <a:gd name="connsiteY4" fmla="*/ 5569585 h 5569585"/>
              <a:gd name="connsiteX0" fmla="*/ 0 w 2205839"/>
              <a:gd name="connsiteY0" fmla="*/ 5605211 h 5605211"/>
              <a:gd name="connsiteX1" fmla="*/ 1906980 w 2205839"/>
              <a:gd name="connsiteY1" fmla="*/ 0 h 5605211"/>
              <a:gd name="connsiteX2" fmla="*/ 2205839 w 2205839"/>
              <a:gd name="connsiteY2" fmla="*/ 35626 h 5605211"/>
              <a:gd name="connsiteX3" fmla="*/ 146461 w 2205839"/>
              <a:gd name="connsiteY3" fmla="*/ 5581460 h 5605211"/>
              <a:gd name="connsiteX4" fmla="*/ 0 w 2205839"/>
              <a:gd name="connsiteY4" fmla="*/ 5605211 h 5605211"/>
              <a:gd name="connsiteX0" fmla="*/ 0 w 2205839"/>
              <a:gd name="connsiteY0" fmla="*/ 5593336 h 5593336"/>
              <a:gd name="connsiteX1" fmla="*/ 1859479 w 2205839"/>
              <a:gd name="connsiteY1" fmla="*/ 0 h 5593336"/>
              <a:gd name="connsiteX2" fmla="*/ 2205839 w 2205839"/>
              <a:gd name="connsiteY2" fmla="*/ 23751 h 5593336"/>
              <a:gd name="connsiteX3" fmla="*/ 146461 w 2205839"/>
              <a:gd name="connsiteY3" fmla="*/ 5569585 h 5593336"/>
              <a:gd name="connsiteX4" fmla="*/ 0 w 2205839"/>
              <a:gd name="connsiteY4" fmla="*/ 5593336 h 559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839" h="5593336">
                <a:moveTo>
                  <a:pt x="0" y="5593336"/>
                </a:moveTo>
                <a:lnTo>
                  <a:pt x="1859479" y="0"/>
                </a:lnTo>
                <a:lnTo>
                  <a:pt x="2205839" y="23751"/>
                </a:lnTo>
                <a:lnTo>
                  <a:pt x="146461" y="5569585"/>
                </a:lnTo>
                <a:lnTo>
                  <a:pt x="0" y="5593336"/>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27"/>
          <p:cNvSpPr>
            <a:spLocks noGrp="1"/>
          </p:cNvSpPr>
          <p:nvPr>
            <p:ph type="body" sz="quarter" idx="51" hasCustomPrompt="1"/>
          </p:nvPr>
        </p:nvSpPr>
        <p:spPr>
          <a:xfrm>
            <a:off x="5586984" y="666750"/>
            <a:ext cx="2827020" cy="457200"/>
          </a:xfrm>
          <a:prstGeom prst="rect">
            <a:avLst/>
          </a:prstGeom>
        </p:spPr>
        <p:txBody>
          <a:bodyPr/>
          <a:lstStyle>
            <a:lvl1pPr marL="0" indent="0" algn="r">
              <a:buNone/>
              <a:defRPr sz="2800" b="0" spc="-100" baseline="0">
                <a:solidFill>
                  <a:srgbClr val="EB2429"/>
                </a:solidFill>
              </a:defRPr>
            </a:lvl1pPr>
          </a:lstStyle>
          <a:p>
            <a:pPr lvl="0"/>
            <a:r>
              <a:rPr lang="en-US" dirty="0"/>
              <a:t>TABLE 02</a:t>
            </a:r>
          </a:p>
        </p:txBody>
      </p:sp>
      <p:cxnSp>
        <p:nvCxnSpPr>
          <p:cNvPr id="35" name="Straight Connector 34"/>
          <p:cNvCxnSpPr/>
          <p:nvPr userDrawn="1"/>
        </p:nvCxnSpPr>
        <p:spPr>
          <a:xfrm flipH="1">
            <a:off x="5586984" y="1170432"/>
            <a:ext cx="2732534" cy="0"/>
          </a:xfrm>
          <a:prstGeom prst="line">
            <a:avLst/>
          </a:prstGeom>
          <a:ln w="19050">
            <a:solidFill>
              <a:srgbClr val="EB2429"/>
            </a:solidFill>
          </a:ln>
        </p:spPr>
        <p:style>
          <a:lnRef idx="1">
            <a:schemeClr val="accent1"/>
          </a:lnRef>
          <a:fillRef idx="0">
            <a:schemeClr val="accent1"/>
          </a:fillRef>
          <a:effectRef idx="0">
            <a:schemeClr val="accent1"/>
          </a:effectRef>
          <a:fontRef idx="minor">
            <a:schemeClr val="tx1"/>
          </a:fontRef>
        </p:style>
      </p:cxnSp>
      <p:sp>
        <p:nvSpPr>
          <p:cNvPr id="42" name="Text Placeholder 5"/>
          <p:cNvSpPr>
            <a:spLocks noGrp="1"/>
          </p:cNvSpPr>
          <p:nvPr>
            <p:ph type="body" sz="quarter" idx="40"/>
          </p:nvPr>
        </p:nvSpPr>
        <p:spPr>
          <a:xfrm>
            <a:off x="2295849" y="3842360"/>
            <a:ext cx="6085334" cy="529590"/>
          </a:xfrm>
          <a:prstGeom prst="rect">
            <a:avLst/>
          </a:prstGeom>
        </p:spPr>
        <p:txBody>
          <a:bodyPr lIns="91386" tIns="45696" rIns="91386" bIns="45696">
            <a:normAutofit/>
          </a:bodyPr>
          <a:lstStyle>
            <a:lvl1pPr marL="0" indent="0" algn="l">
              <a:buNone/>
              <a:defRPr sz="1100">
                <a:solidFill>
                  <a:schemeClr val="bg1">
                    <a:lumMod val="50000"/>
                  </a:schemeClr>
                </a:solidFill>
                <a:latin typeface="+mn-lt"/>
              </a:defRPr>
            </a:lvl1pPr>
          </a:lstStyle>
          <a:p>
            <a:pPr lvl="0"/>
            <a:r>
              <a:rPr lang="en-US" dirty="0"/>
              <a:t>Click to edit Master text styles</a:t>
            </a:r>
          </a:p>
        </p:txBody>
      </p:sp>
      <p:sp>
        <p:nvSpPr>
          <p:cNvPr id="43" name="Table Placeholder 13"/>
          <p:cNvSpPr>
            <a:spLocks noGrp="1"/>
          </p:cNvSpPr>
          <p:nvPr>
            <p:ph type="tbl" sz="quarter" idx="41" hasCustomPrompt="1"/>
          </p:nvPr>
        </p:nvSpPr>
        <p:spPr>
          <a:xfrm>
            <a:off x="2286000" y="1428344"/>
            <a:ext cx="6044889" cy="2446317"/>
          </a:xfrm>
          <a:prstGeom prst="rect">
            <a:avLst/>
          </a:prstGeom>
          <a:solidFill>
            <a:srgbClr val="CFCFCF"/>
          </a:solidFill>
          <a:effectLst/>
        </p:spPr>
        <p:txBody>
          <a:bodyPr/>
          <a:lstStyle>
            <a:lvl1pPr marL="119063" indent="-119063">
              <a:tabLst/>
              <a:defRPr sz="1400" baseline="0"/>
            </a:lvl1pPr>
          </a:lstStyle>
          <a:p>
            <a:r>
              <a:rPr lang="en-US" dirty="0"/>
              <a:t>INSERT TABLE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009650"/>
            <a:ext cx="10972800" cy="995631"/>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69" y="5162437"/>
            <a:ext cx="10972800" cy="995631"/>
          </a:xfrm>
          <a:prstGeom prst="rect">
            <a:avLst/>
          </a:prstGeom>
        </p:spPr>
      </p:pic>
      <p:sp>
        <p:nvSpPr>
          <p:cNvPr id="16"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20576137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750"/>
                                        <p:tgtEl>
                                          <p:spTgt spid="13"/>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35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500"/>
                                        <p:tgtEl>
                                          <p:spTgt spid="37"/>
                                        </p:tgtEl>
                                      </p:cBhvr>
                                    </p:animEffect>
                                  </p:childTnLst>
                                </p:cTn>
                              </p:par>
                            </p:childTnLst>
                          </p:cTn>
                        </p:par>
                        <p:par>
                          <p:cTn id="14" fill="hold">
                            <p:stCondLst>
                              <p:cond delay="850"/>
                            </p:stCondLst>
                            <p:childTnLst>
                              <p:par>
                                <p:cTn id="15" presetID="22" presetClass="entr" presetSubtype="2" fill="hold" nodeType="afterEffect">
                                  <p:stCondLst>
                                    <p:cond delay="50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500"/>
                                        <p:tgtEl>
                                          <p:spTgt spid="35"/>
                                        </p:tgtEl>
                                      </p:cBhvr>
                                    </p:animEffect>
                                  </p:childTnLst>
                                </p:cTn>
                              </p:par>
                            </p:childTnLst>
                          </p:cTn>
                        </p:par>
                        <p:par>
                          <p:cTn id="18" fill="hold">
                            <p:stCondLst>
                              <p:cond delay="1850"/>
                            </p:stCondLst>
                            <p:childTnLst>
                              <p:par>
                                <p:cTn id="19" presetID="22" presetClass="entr" presetSubtype="4" fill="hold" grpId="0" nodeType="afterEffect">
                                  <p:stCondLst>
                                    <p:cond delay="250"/>
                                  </p:stCondLst>
                                  <p:childTnLst>
                                    <p:set>
                                      <p:cBhvr>
                                        <p:cTn id="20" dur="1" fill="hold">
                                          <p:stCondLst>
                                            <p:cond delay="0"/>
                                          </p:stCondLst>
                                        </p:cTn>
                                        <p:tgtEl>
                                          <p:spTgt spid="34">
                                            <p:txEl>
                                              <p:pRg st="0" end="0"/>
                                            </p:txEl>
                                          </p:spTgt>
                                        </p:tgtEl>
                                        <p:attrNameLst>
                                          <p:attrName>style.visibility</p:attrName>
                                        </p:attrNameLst>
                                      </p:cBhvr>
                                      <p:to>
                                        <p:strVal val="visible"/>
                                      </p:to>
                                    </p:set>
                                    <p:animEffect transition="in" filter="wipe(down)">
                                      <p:cBhvr>
                                        <p:cTn id="21" dur="750"/>
                                        <p:tgtEl>
                                          <p:spTgt spid="34">
                                            <p:txEl>
                                              <p:pRg st="0" end="0"/>
                                            </p:txEl>
                                          </p:spTgt>
                                        </p:tgtEl>
                                      </p:cBhvr>
                                    </p:animEffect>
                                  </p:childTnLst>
                                </p:cTn>
                              </p:par>
                            </p:childTnLst>
                          </p:cTn>
                        </p:par>
                        <p:par>
                          <p:cTn id="22" fill="hold">
                            <p:stCondLst>
                              <p:cond delay="2850"/>
                            </p:stCondLst>
                            <p:childTnLst>
                              <p:par>
                                <p:cTn id="23" presetID="22" presetClass="entr" presetSubtype="1" fill="hold" grpId="0" nodeType="afterEffect">
                                  <p:stCondLst>
                                    <p:cond delay="250"/>
                                  </p:stCondLst>
                                  <p:childTnLst>
                                    <p:set>
                                      <p:cBhvr>
                                        <p:cTn id="24" dur="1" fill="hold">
                                          <p:stCondLst>
                                            <p:cond delay="0"/>
                                          </p:stCondLst>
                                        </p:cTn>
                                        <p:tgtEl>
                                          <p:spTgt spid="43"/>
                                        </p:tgtEl>
                                        <p:attrNameLst>
                                          <p:attrName>style.visibility</p:attrName>
                                        </p:attrNameLst>
                                      </p:cBhvr>
                                      <p:to>
                                        <p:strVal val="visible"/>
                                      </p:to>
                                    </p:set>
                                    <p:animEffect transition="in" filter="wipe(up)">
                                      <p:cBhvr>
                                        <p:cTn id="25" dur="1000"/>
                                        <p:tgtEl>
                                          <p:spTgt spid="43"/>
                                        </p:tgtEl>
                                      </p:cBhvr>
                                    </p:animEffect>
                                  </p:childTnLst>
                                </p:cTn>
                              </p:par>
                              <p:par>
                                <p:cTn id="26" presetID="22" presetClass="entr" presetSubtype="4" fill="hold" grpId="0" nodeType="withEffect">
                                  <p:stCondLst>
                                    <p:cond delay="250"/>
                                  </p:stCondLst>
                                  <p:childTnLst>
                                    <p:set>
                                      <p:cBhvr>
                                        <p:cTn id="27" dur="1" fill="hold">
                                          <p:stCondLst>
                                            <p:cond delay="0"/>
                                          </p:stCondLst>
                                        </p:cTn>
                                        <p:tgtEl>
                                          <p:spTgt spid="42">
                                            <p:txEl>
                                              <p:pRg st="0" end="0"/>
                                            </p:txEl>
                                          </p:spTgt>
                                        </p:tgtEl>
                                        <p:attrNameLst>
                                          <p:attrName>style.visibility</p:attrName>
                                        </p:attrNameLst>
                                      </p:cBhvr>
                                      <p:to>
                                        <p:strVal val="visible"/>
                                      </p:to>
                                    </p:set>
                                    <p:animEffect transition="in" filter="wipe(down)">
                                      <p:cBhvr>
                                        <p:cTn id="28" dur="10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5" grpId="0" animBg="1"/>
      <p:bldP spid="13" grpId="0" animBg="1"/>
      <p:bldP spid="34" grpId="0" build="p">
        <p:tmplLst>
          <p:tmpl lvl="1">
            <p:tnLst>
              <p:par>
                <p:cTn presetID="22" presetClass="entr" presetSubtype="4"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wipe(down)">
                      <p:cBhvr>
                        <p:cTn dur="750"/>
                        <p:tgtEl>
                          <p:spTgt spid="34"/>
                        </p:tgtEl>
                      </p:cBhvr>
                    </p:animEffect>
                  </p:childTnLst>
                </p:cTn>
              </p:par>
            </p:tnLst>
          </p:tmpl>
        </p:tmplLst>
      </p:bldP>
      <p:bldP spid="42" grpId="0" build="p">
        <p:tmplLst>
          <p:tmpl lvl="1">
            <p:tnLst>
              <p:par>
                <p:cTn presetID="22" presetClass="entr" presetSubtype="4"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wipe(down)">
                      <p:cBhvr>
                        <p:cTn dur="1000"/>
                        <p:tgtEl>
                          <p:spTgt spid="42"/>
                        </p:tgtEl>
                      </p:cBhvr>
                    </p:animEffect>
                  </p:childTnLst>
                </p:cTn>
              </p:par>
            </p:tnLst>
          </p:tmpl>
        </p:tmplLst>
      </p:bldP>
      <p:bldP spid="43" grpId="0" animBg="1"/>
    </p:bldLst>
  </p:timing>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3.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4.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49" Type="http://schemas.openxmlformats.org/officeDocument/2006/relationships/theme" Target="../theme/theme2.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slideLayout" Target="../slideLayouts/slideLayout91.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20" Type="http://schemas.openxmlformats.org/officeDocument/2006/relationships/slideLayout" Target="../slideLayouts/slideLayout63.xml"/><Relationship Id="rId41" Type="http://schemas.openxmlformats.org/officeDocument/2006/relationships/slideLayout" Target="../slideLayouts/slideLayout84.xml"/><Relationship Id="rId1" Type="http://schemas.openxmlformats.org/officeDocument/2006/relationships/slideLayout" Target="../slideLayouts/slideLayout44.xml"/><Relationship Id="rId6"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5" cstate="print">
            <a:lum/>
          </a:blip>
          <a:srcRect/>
          <a:stretch>
            <a:fillRect/>
          </a:stretch>
        </a:blipFill>
        <a:effectLst/>
      </p:bgPr>
    </p:bg>
    <p:spTree>
      <p:nvGrpSpPr>
        <p:cNvPr id="1" name=""/>
        <p:cNvGrpSpPr/>
        <p:nvPr/>
      </p:nvGrpSpPr>
      <p:grpSpPr>
        <a:xfrm>
          <a:off x="0" y="0"/>
          <a:ext cx="0" cy="0"/>
          <a:chOff x="0" y="0"/>
          <a:chExt cx="0" cy="0"/>
        </a:xfrm>
      </p:grpSpPr>
      <p:pic>
        <p:nvPicPr>
          <p:cNvPr id="12" name="Picture 11">
            <a:hlinkClick r:id="" action="ppaction://hlinkshowjump?jump=previousslide"/>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7882128" y="4600575"/>
            <a:ext cx="247650" cy="257175"/>
          </a:xfrm>
          <a:prstGeom prst="rect">
            <a:avLst/>
          </a:prstGeom>
          <a:noFill/>
          <a:ln>
            <a:noFill/>
          </a:ln>
        </p:spPr>
      </p:pic>
      <p:pic>
        <p:nvPicPr>
          <p:cNvPr id="13" name="Picture 12"/>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8153400" y="4600575"/>
            <a:ext cx="247650" cy="257175"/>
          </a:xfrm>
          <a:prstGeom prst="rect">
            <a:avLst/>
          </a:prstGeom>
          <a:noFill/>
          <a:ln>
            <a:noFill/>
          </a:ln>
        </p:spPr>
      </p:pic>
      <p:pic>
        <p:nvPicPr>
          <p:cNvPr id="14" name="Picture 13">
            <a:hlinkClick r:id="" action="ppaction://hlinkshowjump?jump=nextslide"/>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8429625" y="4600575"/>
            <a:ext cx="257175" cy="257175"/>
          </a:xfrm>
          <a:prstGeom prst="rect">
            <a:avLst/>
          </a:prstGeom>
          <a:noFill/>
          <a:ln>
            <a:noFill/>
          </a:ln>
        </p:spPr>
      </p:pic>
      <p:sp>
        <p:nvSpPr>
          <p:cNvPr id="15" name="Slide Number Placeholder 5"/>
          <p:cNvSpPr>
            <a:spLocks noGrp="1"/>
          </p:cNvSpPr>
          <p:nvPr>
            <p:ph type="sldNum" sz="quarter" idx="4"/>
          </p:nvPr>
        </p:nvSpPr>
        <p:spPr>
          <a:xfrm>
            <a:off x="8156448" y="4646295"/>
            <a:ext cx="237744" cy="196850"/>
          </a:xfrm>
          <a:prstGeom prst="rect">
            <a:avLst/>
          </a:prstGeom>
        </p:spPr>
        <p:txBody>
          <a:bodyPr lIns="0" tIns="18288" rIns="0" bIns="18288"/>
          <a:lstStyle>
            <a:lvl1pPr algn="ctr">
              <a:defRPr sz="800" b="1" baseline="0">
                <a:solidFill>
                  <a:schemeClr val="bg1">
                    <a:lumMod val="50000"/>
                  </a:schemeClr>
                </a:solidFill>
                <a:latin typeface="Roboto" pitchFamily="2" charset="0"/>
                <a:ea typeface="Roboto" pitchFamily="2" charset="0"/>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4172558392"/>
      </p:ext>
    </p:extLst>
  </p:cSld>
  <p:clrMap bg1="lt1" tx1="dk1" bg2="lt2" tx2="dk2" accent1="accent1" accent2="accent2" accent3="accent3" accent4="accent4" accent5="accent5" accent6="accent6" hlink="hlink" folHlink="folHlink"/>
  <p:sldLayoutIdLst>
    <p:sldLayoutId id="2147483675" r:id="rId1"/>
    <p:sldLayoutId id="2147483790" r:id="rId2"/>
    <p:sldLayoutId id="2147483676" r:id="rId3"/>
    <p:sldLayoutId id="2147483679" r:id="rId4"/>
    <p:sldLayoutId id="2147483688" r:id="rId5"/>
    <p:sldLayoutId id="2147483678" r:id="rId6"/>
    <p:sldLayoutId id="2147483695" r:id="rId7"/>
    <p:sldLayoutId id="2147483792" r:id="rId8"/>
    <p:sldLayoutId id="2147483738" r:id="rId9"/>
    <p:sldLayoutId id="2147483793" r:id="rId10"/>
    <p:sldLayoutId id="2147483754" r:id="rId11"/>
    <p:sldLayoutId id="2147483690" r:id="rId12"/>
    <p:sldLayoutId id="2147483691" r:id="rId13"/>
    <p:sldLayoutId id="2147483712" r:id="rId14"/>
    <p:sldLayoutId id="2147483713" r:id="rId15"/>
    <p:sldLayoutId id="2147483768" r:id="rId16"/>
    <p:sldLayoutId id="2147483795" r:id="rId17"/>
    <p:sldLayoutId id="2147483796" r:id="rId18"/>
    <p:sldLayoutId id="2147483693" r:id="rId19"/>
    <p:sldLayoutId id="2147483719" r:id="rId20"/>
    <p:sldLayoutId id="2147483794" r:id="rId21"/>
    <p:sldLayoutId id="2147483771" r:id="rId22"/>
    <p:sldLayoutId id="2147483739" r:id="rId23"/>
    <p:sldLayoutId id="2147483729" r:id="rId24"/>
    <p:sldLayoutId id="2147483736" r:id="rId25"/>
    <p:sldLayoutId id="2147483779" r:id="rId26"/>
    <p:sldLayoutId id="2147483709" r:id="rId27"/>
    <p:sldLayoutId id="2147483721" r:id="rId28"/>
    <p:sldLayoutId id="2147483728" r:id="rId29"/>
    <p:sldLayoutId id="2147483787" r:id="rId30"/>
    <p:sldLayoutId id="2147483785" r:id="rId31"/>
    <p:sldLayoutId id="2147483724" r:id="rId32"/>
    <p:sldLayoutId id="2147483783" r:id="rId33"/>
    <p:sldLayoutId id="2147483784" r:id="rId34"/>
    <p:sldLayoutId id="2147483753" r:id="rId35"/>
    <p:sldLayoutId id="2147483755" r:id="rId36"/>
    <p:sldLayoutId id="2147483758" r:id="rId37"/>
    <p:sldLayoutId id="2147483744" r:id="rId38"/>
    <p:sldLayoutId id="2147483789" r:id="rId39"/>
    <p:sldLayoutId id="2147483761" r:id="rId40"/>
    <p:sldLayoutId id="2147483791" r:id="rId41"/>
    <p:sldLayoutId id="2147483781" r:id="rId42"/>
    <p:sldLayoutId id="2147483797" r:id="rId43"/>
  </p:sldLayoutIdLst>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7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pl-PL"/>
              <a:t>Kliknij, aby edytować styl</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AA277DB-22BF-421D-A9E4-4650984A941D}" type="slidenum">
              <a:rPr lang="en-US" smtClean="0"/>
              <a:pPr/>
              <a:t>‹#›</a:t>
            </a:fld>
            <a:endParaRPr lang="en-US" dirty="0"/>
          </a:p>
        </p:txBody>
      </p:sp>
    </p:spTree>
    <p:extLst>
      <p:ext uri="{BB962C8B-B14F-4D97-AF65-F5344CB8AC3E}">
        <p14:creationId xmlns:p14="http://schemas.microsoft.com/office/powerpoint/2010/main" val="313584370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 id="2147483824" r:id="rId26"/>
    <p:sldLayoutId id="2147483825" r:id="rId27"/>
    <p:sldLayoutId id="2147483826" r:id="rId28"/>
    <p:sldLayoutId id="2147483827" r:id="rId29"/>
    <p:sldLayoutId id="2147483828" r:id="rId30"/>
    <p:sldLayoutId id="2147483829" r:id="rId31"/>
    <p:sldLayoutId id="2147483830" r:id="rId32"/>
    <p:sldLayoutId id="2147483831" r:id="rId33"/>
    <p:sldLayoutId id="2147483832" r:id="rId34"/>
    <p:sldLayoutId id="2147483833" r:id="rId35"/>
    <p:sldLayoutId id="2147483834" r:id="rId36"/>
    <p:sldLayoutId id="2147483835" r:id="rId37"/>
    <p:sldLayoutId id="2147483836" r:id="rId38"/>
    <p:sldLayoutId id="2147483837" r:id="rId39"/>
    <p:sldLayoutId id="2147483838" r:id="rId40"/>
    <p:sldLayoutId id="2147483839" r:id="rId41"/>
    <p:sldLayoutId id="2147483840" r:id="rId42"/>
    <p:sldLayoutId id="2147483841" r:id="rId43"/>
    <p:sldLayoutId id="2147483842" r:id="rId44"/>
    <p:sldLayoutId id="2147483843" r:id="rId45"/>
    <p:sldLayoutId id="2147483844" r:id="rId46"/>
    <p:sldLayoutId id="2147483857" r:id="rId47"/>
    <p:sldLayoutId id="2147483858" r:id="rId48"/>
  </p:sldLayoutIdLst>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9.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9.xml"/><Relationship Id="rId4" Type="http://schemas.openxmlformats.org/officeDocument/2006/relationships/image" Target="../media/image32.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6.jpeg"/><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p:cNvSpPr txBox="1">
            <a:spLocks/>
          </p:cNvSpPr>
          <p:nvPr/>
        </p:nvSpPr>
        <p:spPr>
          <a:xfrm>
            <a:off x="264976" y="195486"/>
            <a:ext cx="3946984" cy="864096"/>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spc="300">
                <a:solidFill>
                  <a:schemeClr val="bg1">
                    <a:lumMod val="65000"/>
                  </a:schemeClr>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pl-PL" sz="1200" spc="0" dirty="0"/>
          </a:p>
        </p:txBody>
      </p:sp>
      <p:sp>
        <p:nvSpPr>
          <p:cNvPr id="2" name="pole tekstowe 1">
            <a:extLst>
              <a:ext uri="{FF2B5EF4-FFF2-40B4-BE49-F238E27FC236}">
                <a16:creationId xmlns:a16="http://schemas.microsoft.com/office/drawing/2014/main" id="{6FC5D0E8-9ECB-C5BB-B5BC-848D71B0102A}"/>
              </a:ext>
            </a:extLst>
          </p:cNvPr>
          <p:cNvSpPr txBox="1"/>
          <p:nvPr/>
        </p:nvSpPr>
        <p:spPr>
          <a:xfrm>
            <a:off x="611560" y="339502"/>
            <a:ext cx="7560840" cy="3847207"/>
          </a:xfrm>
          <a:prstGeom prst="rect">
            <a:avLst/>
          </a:prstGeom>
          <a:noFill/>
        </p:spPr>
        <p:txBody>
          <a:bodyPr wrap="square" rtlCol="0">
            <a:spAutoFit/>
          </a:bodyPr>
          <a:lstStyle/>
          <a:p>
            <a:pPr algn="ctr"/>
            <a:r>
              <a:rPr kumimoji="0" lang="pl-PL" sz="5400" b="1" i="0" u="none" strike="noStrike" kern="1200" cap="none" spc="0" normalizeH="0" baseline="0" noProof="0" dirty="0">
                <a:ln>
                  <a:noFill/>
                </a:ln>
                <a:solidFill>
                  <a:prstClr val="black"/>
                </a:solidFill>
                <a:effectLst/>
                <a:uLnTx/>
                <a:uFillTx/>
                <a:ea typeface="+mj-ea"/>
                <a:cs typeface="+mj-cs"/>
              </a:rPr>
              <a:t>Szkolenie specjalistyczne </a:t>
            </a:r>
            <a:br>
              <a:rPr kumimoji="0" lang="pl-PL" sz="5400" b="1" i="0" u="none" strike="noStrike" kern="1200" cap="none" spc="0" normalizeH="0" baseline="0" noProof="0" dirty="0">
                <a:ln>
                  <a:noFill/>
                </a:ln>
                <a:solidFill>
                  <a:prstClr val="black"/>
                </a:solidFill>
                <a:effectLst/>
                <a:uLnTx/>
                <a:uFillTx/>
                <a:ea typeface="+mj-ea"/>
                <a:cs typeface="+mj-cs"/>
              </a:rPr>
            </a:br>
            <a:r>
              <a:rPr kumimoji="0" lang="pl-PL" sz="5400" b="1" i="0" u="none" strike="noStrike" kern="1200" cap="none" spc="0" normalizeH="0" baseline="0" noProof="0" dirty="0">
                <a:ln>
                  <a:noFill/>
                </a:ln>
                <a:solidFill>
                  <a:prstClr val="black"/>
                </a:solidFill>
                <a:effectLst/>
                <a:uLnTx/>
                <a:uFillTx/>
                <a:ea typeface="+mj-ea"/>
                <a:cs typeface="+mj-cs"/>
              </a:rPr>
              <a:t>w zakresie młodszego nurka </a:t>
            </a:r>
            <a:br>
              <a:rPr kumimoji="0" lang="pl-PL" sz="5400" b="1" i="0" u="none" strike="noStrike" kern="1200" cap="none" spc="0" normalizeH="0" baseline="0" noProof="0" dirty="0">
                <a:ln>
                  <a:noFill/>
                </a:ln>
                <a:solidFill>
                  <a:prstClr val="black"/>
                </a:solidFill>
                <a:effectLst/>
                <a:uLnTx/>
                <a:uFillTx/>
                <a:latin typeface="Calibri" panose="020F0502020204030204"/>
                <a:ea typeface="+mj-ea"/>
                <a:cs typeface="+mj-cs"/>
              </a:rPr>
            </a:br>
            <a:br>
              <a:rPr kumimoji="0" lang="pl-PL" sz="5400" b="1"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pl-PL" sz="2800" b="0" i="0" u="none" strike="noStrike" kern="1200" cap="none" spc="0" normalizeH="0" baseline="0" noProof="0" dirty="0">
                <a:ln>
                  <a:noFill/>
                </a:ln>
                <a:solidFill>
                  <a:prstClr val="black"/>
                </a:solidFill>
                <a:effectLst/>
                <a:uLnTx/>
                <a:uFillTx/>
                <a:latin typeface="Calibri" panose="020F0502020204030204"/>
                <a:ea typeface="+mj-ea"/>
                <a:cs typeface="+mj-cs"/>
              </a:rPr>
              <a:t>Temat: </a:t>
            </a:r>
            <a:r>
              <a:rPr lang="pl-PL" sz="2800" dirty="0">
                <a:solidFill>
                  <a:prstClr val="black"/>
                </a:solidFill>
                <a:latin typeface="Calibri" panose="020F0502020204030204"/>
                <a:ea typeface="Calibri Light" panose="020F0302020204030204"/>
                <a:cs typeface="Calibri Light" panose="020F0302020204030204"/>
              </a:rPr>
              <a:t>Prace bosmańskie</a:t>
            </a:r>
            <a:endParaRPr lang="pl-PL" dirty="0"/>
          </a:p>
        </p:txBody>
      </p:sp>
    </p:spTree>
    <p:extLst>
      <p:ext uri="{BB962C8B-B14F-4D97-AF65-F5344CB8AC3E}">
        <p14:creationId xmlns:p14="http://schemas.microsoft.com/office/powerpoint/2010/main" val="1478878700"/>
      </p:ext>
    </p:extLst>
  </p:cSld>
  <p:clrMapOvr>
    <a:masterClrMapping/>
  </p:clrMapOvr>
  <p:transition spd="med"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251520" y="987574"/>
            <a:ext cx="7128792" cy="3511859"/>
          </a:xfrm>
          <a:prstGeom prst="rect">
            <a:avLst/>
          </a:prstGeom>
          <a:noFill/>
        </p:spPr>
        <p:txBody>
          <a:bodyPr wrap="square" rtlCol="0">
            <a:spAutoFit/>
          </a:bodyPr>
          <a:lstStyle/>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Ad. 2. Węzły służące do łączenia lin</a:t>
            </a:r>
          </a:p>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Płaski </a:t>
            </a:r>
            <a:r>
              <a:rPr lang="pl-PL" sz="2400" dirty="0">
                <a:latin typeface="Calibri" panose="020F0502020204030204" pitchFamily="34" charset="0"/>
                <a:ea typeface="Calibri" panose="020F0502020204030204" pitchFamily="34" charset="0"/>
                <a:cs typeface="Calibri" panose="020F0502020204030204" pitchFamily="34" charset="0"/>
              </a:rPr>
              <a:t>– węzeł stosowany do łączenia dwóch lin o podobnych średnicach. Dobrze działa na grubych i sztywnych linach. Łatwy do zawiązania i rozwiązania.</a:t>
            </a:r>
            <a:endParaRPr lang="pl-PL" altLang="pl-PL" sz="2400" dirty="0">
              <a:latin typeface="Calibri" panose="020F0502020204030204" pitchFamily="34" charset="0"/>
              <a:ea typeface="Calibri" panose="020F0502020204030204" pitchFamily="34" charset="0"/>
              <a:cs typeface="Calibri" panose="020F0502020204030204" pitchFamily="34" charset="0"/>
            </a:endParaRPr>
          </a:p>
          <a:p>
            <a:pPr lvl="1">
              <a:lnSpc>
                <a:spcPct val="150000"/>
              </a:lnSpc>
            </a:pPr>
            <a:endParaRPr lang="pl-PL" dirty="0"/>
          </a:p>
          <a:p>
            <a:pPr marL="742950" lvl="1" indent="-285750">
              <a:lnSpc>
                <a:spcPct val="150000"/>
              </a:lnSpc>
              <a:buFont typeface="Wingdings" panose="05000000000000000000" pitchFamily="2" charset="2"/>
              <a:buChar char="§"/>
            </a:pPr>
            <a:endParaRPr lang="pl-PL" dirty="0"/>
          </a:p>
          <a:p>
            <a:pPr>
              <a:lnSpc>
                <a:spcPct val="150000"/>
              </a:lnSpc>
            </a:pPr>
            <a:endParaRPr lang="pl-PL" b="1" dirty="0"/>
          </a:p>
        </p:txBody>
      </p:sp>
    </p:spTree>
    <p:extLst>
      <p:ext uri="{BB962C8B-B14F-4D97-AF65-F5344CB8AC3E}">
        <p14:creationId xmlns:p14="http://schemas.microsoft.com/office/powerpoint/2010/main" val="4016017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2915816" y="1059582"/>
            <a:ext cx="1296143" cy="589072"/>
          </a:xfrm>
          <a:prstGeom prst="rect">
            <a:avLst/>
          </a:prstGeom>
          <a:noFill/>
        </p:spPr>
        <p:txBody>
          <a:bodyPr wrap="square" rtlCol="0">
            <a:spAutoFit/>
          </a:bodyPr>
          <a:lstStyle/>
          <a:p>
            <a:pPr>
              <a:lnSpc>
                <a:spcPct val="150000"/>
              </a:lnSpc>
            </a:pPr>
            <a:r>
              <a:rPr lang="pl-PL" sz="2400" b="1" u="sng" dirty="0">
                <a:latin typeface="Calibri" panose="020F0502020204030204" pitchFamily="34" charset="0"/>
                <a:ea typeface="Calibri" panose="020F0502020204030204" pitchFamily="34" charset="0"/>
                <a:cs typeface="Calibri" panose="020F0502020204030204" pitchFamily="34" charset="0"/>
              </a:rPr>
              <a:t>Płaski</a:t>
            </a:r>
          </a:p>
        </p:txBody>
      </p:sp>
      <p:pic>
        <p:nvPicPr>
          <p:cNvPr id="4" name="Obraz 3">
            <a:extLst>
              <a:ext uri="{FF2B5EF4-FFF2-40B4-BE49-F238E27FC236}">
                <a16:creationId xmlns:a16="http://schemas.microsoft.com/office/drawing/2014/main" id="{62265FBA-2E06-C23D-758A-382994F03B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547664" y="1843257"/>
            <a:ext cx="4143213" cy="3107410"/>
          </a:xfrm>
          <a:prstGeom prst="rect">
            <a:avLst/>
          </a:prstGeom>
        </p:spPr>
      </p:pic>
    </p:spTree>
    <p:extLst>
      <p:ext uri="{BB962C8B-B14F-4D97-AF65-F5344CB8AC3E}">
        <p14:creationId xmlns:p14="http://schemas.microsoft.com/office/powerpoint/2010/main" val="3043350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35908" y="339501"/>
            <a:ext cx="6120680" cy="3650358"/>
          </a:xfrm>
          <a:prstGeom prst="rect">
            <a:avLst/>
          </a:prstGeom>
          <a:noFill/>
        </p:spPr>
        <p:txBody>
          <a:bodyPr wrap="square" rtlCol="0">
            <a:spAutoFit/>
          </a:bodyPr>
          <a:lstStyle/>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Ad. 2. Węzły służące do łączenia lin</a:t>
            </a:r>
          </a:p>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Ósemka równoległa – </a:t>
            </a:r>
            <a:r>
              <a:rPr lang="pl-PL" sz="2400" dirty="0">
                <a:latin typeface="Calibri" panose="020F0502020204030204" pitchFamily="34" charset="0"/>
                <a:ea typeface="Calibri" panose="020F0502020204030204" pitchFamily="34" charset="0"/>
                <a:cs typeface="Calibri" panose="020F0502020204030204" pitchFamily="34" charset="0"/>
              </a:rPr>
              <a:t>węzeł stosowany aby połączyć dwie liny o podobnej grubości. Łatwy do rozwiązania dzięki temu, że nie zaciska się mocno. </a:t>
            </a:r>
          </a:p>
          <a:p>
            <a:pPr marL="742950" lvl="1" indent="-285750">
              <a:lnSpc>
                <a:spcPct val="150000"/>
              </a:lnSpc>
              <a:buFont typeface="Wingdings" panose="05000000000000000000" pitchFamily="2" charset="2"/>
              <a:buChar char="§"/>
            </a:pPr>
            <a:endParaRPr lang="pl-PL" dirty="0"/>
          </a:p>
          <a:p>
            <a:pPr>
              <a:lnSpc>
                <a:spcPct val="150000"/>
              </a:lnSpc>
            </a:pPr>
            <a:endParaRPr lang="pl-PL" b="1" dirty="0"/>
          </a:p>
        </p:txBody>
      </p:sp>
      <p:pic>
        <p:nvPicPr>
          <p:cNvPr id="5" name="Obraz 4">
            <a:extLst>
              <a:ext uri="{FF2B5EF4-FFF2-40B4-BE49-F238E27FC236}">
                <a16:creationId xmlns:a16="http://schemas.microsoft.com/office/drawing/2014/main" id="{7947648B-69AC-F930-FF86-0C96296E36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3" t="20455" r="-1" b="15909"/>
          <a:stretch/>
        </p:blipFill>
        <p:spPr>
          <a:xfrm rot="10800000">
            <a:off x="1691680" y="2787774"/>
            <a:ext cx="4176464" cy="2016224"/>
          </a:xfrm>
          <a:prstGeom prst="rect">
            <a:avLst/>
          </a:prstGeom>
        </p:spPr>
      </p:pic>
    </p:spTree>
    <p:extLst>
      <p:ext uri="{BB962C8B-B14F-4D97-AF65-F5344CB8AC3E}">
        <p14:creationId xmlns:p14="http://schemas.microsoft.com/office/powerpoint/2010/main" val="2368760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107504" y="-18148"/>
            <a:ext cx="6264696" cy="3650358"/>
          </a:xfrm>
          <a:prstGeom prst="rect">
            <a:avLst/>
          </a:prstGeom>
          <a:noFill/>
        </p:spPr>
        <p:txBody>
          <a:bodyPr wrap="square" rtlCol="0">
            <a:spAutoFit/>
          </a:bodyPr>
          <a:lstStyle/>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Ad. 2. Węzły służące do łączenia lin</a:t>
            </a:r>
          </a:p>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Zderzakowy – </a:t>
            </a:r>
            <a:r>
              <a:rPr lang="pl-PL" sz="2400" dirty="0">
                <a:latin typeface="Calibri" panose="020F0502020204030204" pitchFamily="34" charset="0"/>
                <a:ea typeface="Calibri" panose="020F0502020204030204" pitchFamily="34" charset="0"/>
                <a:cs typeface="Calibri" panose="020F0502020204030204" pitchFamily="34" charset="0"/>
              </a:rPr>
              <a:t>węzeł służący do łączenia lin o różnych średnicach. Trudny do rozwiązania po zaciśnięciu, z uwagi na duży rozmiar ma tendencje do klinowania się.</a:t>
            </a:r>
          </a:p>
          <a:p>
            <a:pPr marL="742950" lvl="1" indent="-285750">
              <a:lnSpc>
                <a:spcPct val="150000"/>
              </a:lnSpc>
              <a:buFont typeface="Wingdings" panose="05000000000000000000" pitchFamily="2" charset="2"/>
              <a:buChar char="§"/>
            </a:pPr>
            <a:endParaRPr lang="pl-PL" dirty="0"/>
          </a:p>
          <a:p>
            <a:pPr>
              <a:lnSpc>
                <a:spcPct val="150000"/>
              </a:lnSpc>
            </a:pPr>
            <a:endParaRPr lang="pl-PL" b="1" dirty="0"/>
          </a:p>
        </p:txBody>
      </p:sp>
      <p:pic>
        <p:nvPicPr>
          <p:cNvPr id="4" name="Obraz 3">
            <a:extLst>
              <a:ext uri="{FF2B5EF4-FFF2-40B4-BE49-F238E27FC236}">
                <a16:creationId xmlns:a16="http://schemas.microsoft.com/office/drawing/2014/main" id="{D76813F8-0CA7-38D7-ED04-5E27068167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206" r="21245"/>
          <a:stretch/>
        </p:blipFill>
        <p:spPr>
          <a:xfrm rot="16200000">
            <a:off x="2827082" y="1868396"/>
            <a:ext cx="1889035" cy="4159840"/>
          </a:xfrm>
          <a:prstGeom prst="rect">
            <a:avLst/>
          </a:prstGeom>
        </p:spPr>
      </p:pic>
    </p:spTree>
    <p:extLst>
      <p:ext uri="{BB962C8B-B14F-4D97-AF65-F5344CB8AC3E}">
        <p14:creationId xmlns:p14="http://schemas.microsoft.com/office/powerpoint/2010/main" val="3430806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251520" y="987574"/>
            <a:ext cx="6264696" cy="3650358"/>
          </a:xfrm>
          <a:prstGeom prst="rect">
            <a:avLst/>
          </a:prstGeom>
          <a:noFill/>
        </p:spPr>
        <p:txBody>
          <a:bodyPr wrap="square" rtlCol="0">
            <a:spAutoFit/>
          </a:bodyPr>
          <a:lstStyle/>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Ad. 3. Węzły zaciskowe</a:t>
            </a:r>
          </a:p>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Prusik </a:t>
            </a:r>
            <a:r>
              <a:rPr lang="pl-PL" sz="2400" dirty="0">
                <a:latin typeface="Calibri" panose="020F0502020204030204" pitchFamily="34" charset="0"/>
                <a:ea typeface="Calibri" panose="020F0502020204030204" pitchFamily="34" charset="0"/>
                <a:cs typeface="Calibri" panose="020F0502020204030204" pitchFamily="34" charset="0"/>
              </a:rPr>
              <a:t>– można go zawiązać jedną ręką, działa w obu kierunkach, trudny do odblokowania pod obciążeniem. Nie ma też tendencji do rozsuwania się.</a:t>
            </a:r>
          </a:p>
          <a:p>
            <a:pPr marL="742950" lvl="1" indent="-285750">
              <a:lnSpc>
                <a:spcPct val="150000"/>
              </a:lnSpc>
              <a:buFont typeface="Wingdings" panose="05000000000000000000" pitchFamily="2" charset="2"/>
              <a:buChar char="§"/>
            </a:pPr>
            <a:endParaRPr lang="pl-PL" dirty="0"/>
          </a:p>
          <a:p>
            <a:pPr>
              <a:lnSpc>
                <a:spcPct val="150000"/>
              </a:lnSpc>
            </a:pPr>
            <a:endParaRPr lang="pl-PL" b="1" dirty="0"/>
          </a:p>
        </p:txBody>
      </p:sp>
    </p:spTree>
    <p:extLst>
      <p:ext uri="{BB962C8B-B14F-4D97-AF65-F5344CB8AC3E}">
        <p14:creationId xmlns:p14="http://schemas.microsoft.com/office/powerpoint/2010/main" val="4263063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2483768" y="987574"/>
            <a:ext cx="1008112" cy="589072"/>
          </a:xfrm>
          <a:prstGeom prst="rect">
            <a:avLst/>
          </a:prstGeom>
          <a:noFill/>
        </p:spPr>
        <p:txBody>
          <a:bodyPr wrap="square" rtlCol="0">
            <a:spAutoFit/>
          </a:bodyPr>
          <a:lstStyle/>
          <a:p>
            <a:pPr>
              <a:lnSpc>
                <a:spcPct val="150000"/>
              </a:lnSpc>
            </a:pPr>
            <a:r>
              <a:rPr lang="pl-PL" sz="2400" b="1" u="sng" dirty="0">
                <a:latin typeface="Calibri" panose="020F0502020204030204" pitchFamily="34" charset="0"/>
                <a:ea typeface="Calibri" panose="020F0502020204030204" pitchFamily="34" charset="0"/>
                <a:cs typeface="Calibri" panose="020F0502020204030204" pitchFamily="34" charset="0"/>
              </a:rPr>
              <a:t>Prusik</a:t>
            </a:r>
            <a:endParaRPr lang="pl-PL" sz="2400" u="sng" dirty="0">
              <a:latin typeface="Calibri" panose="020F0502020204030204" pitchFamily="34" charset="0"/>
              <a:ea typeface="Calibri" panose="020F0502020204030204" pitchFamily="34" charset="0"/>
              <a:cs typeface="Calibri" panose="020F0502020204030204" pitchFamily="34" charset="0"/>
            </a:endParaRPr>
          </a:p>
        </p:txBody>
      </p:sp>
      <p:pic>
        <p:nvPicPr>
          <p:cNvPr id="5" name="Obraz 4">
            <a:extLst>
              <a:ext uri="{FF2B5EF4-FFF2-40B4-BE49-F238E27FC236}">
                <a16:creationId xmlns:a16="http://schemas.microsoft.com/office/drawing/2014/main" id="{8A3E05FA-4D1F-D0F1-687D-F2AC6BE0D59F}"/>
              </a:ext>
            </a:extLst>
          </p:cNvPr>
          <p:cNvPicPr>
            <a:picLocks noChangeAspect="1"/>
          </p:cNvPicPr>
          <p:nvPr/>
        </p:nvPicPr>
        <p:blipFill rotWithShape="1">
          <a:blip r:embed="rId3">
            <a:extLst>
              <a:ext uri="{28A0092B-C50C-407E-A947-70E740481C1C}">
                <a14:useLocalDpi xmlns:a14="http://schemas.microsoft.com/office/drawing/2010/main" val="0"/>
              </a:ext>
            </a:extLst>
          </a:blip>
          <a:srcRect t="24059" r="3059"/>
          <a:stretch/>
        </p:blipFill>
        <p:spPr>
          <a:xfrm>
            <a:off x="394788" y="1843257"/>
            <a:ext cx="5650954" cy="2951212"/>
          </a:xfrm>
          <a:prstGeom prst="rect">
            <a:avLst/>
          </a:prstGeom>
        </p:spPr>
      </p:pic>
    </p:spTree>
    <p:extLst>
      <p:ext uri="{BB962C8B-B14F-4D97-AF65-F5344CB8AC3E}">
        <p14:creationId xmlns:p14="http://schemas.microsoft.com/office/powerpoint/2010/main" val="1649451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179512" y="469572"/>
            <a:ext cx="6264696" cy="4204356"/>
          </a:xfrm>
          <a:prstGeom prst="rect">
            <a:avLst/>
          </a:prstGeom>
          <a:noFill/>
        </p:spPr>
        <p:txBody>
          <a:bodyPr wrap="square" rtlCol="0">
            <a:spAutoFit/>
          </a:bodyPr>
          <a:lstStyle/>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Ad. 3. Węzły zaciskowe</a:t>
            </a:r>
          </a:p>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Stoper francuski </a:t>
            </a:r>
            <a:r>
              <a:rPr lang="pl-PL" sz="2400" dirty="0">
                <a:latin typeface="Calibri" panose="020F0502020204030204" pitchFamily="34" charset="0"/>
                <a:ea typeface="Calibri" panose="020F0502020204030204" pitchFamily="34" charset="0"/>
                <a:cs typeface="Calibri" panose="020F0502020204030204" pitchFamily="34" charset="0"/>
              </a:rPr>
              <a:t>– uniwersalny węzeł samozaciskowy, po zaciśnięciu łatwo go rozluźnić, można go wiązać liną jak i taśmą. Im więcej zwojów tym pewniejsze działanie. Działa </a:t>
            </a:r>
            <a:br>
              <a:rPr lang="pl-PL" sz="2400" dirty="0">
                <a:latin typeface="Calibri" panose="020F0502020204030204" pitchFamily="34" charset="0"/>
                <a:ea typeface="Calibri" panose="020F0502020204030204" pitchFamily="34" charset="0"/>
                <a:cs typeface="Calibri" panose="020F0502020204030204" pitchFamily="34" charset="0"/>
              </a:rPr>
            </a:br>
            <a:r>
              <a:rPr lang="pl-PL" sz="2400" dirty="0">
                <a:latin typeface="Calibri" panose="020F0502020204030204" pitchFamily="34" charset="0"/>
                <a:ea typeface="Calibri" panose="020F0502020204030204" pitchFamily="34" charset="0"/>
                <a:cs typeface="Calibri" panose="020F0502020204030204" pitchFamily="34" charset="0"/>
              </a:rPr>
              <a:t>w jednym kierunku</a:t>
            </a:r>
          </a:p>
          <a:p>
            <a:pPr marL="742950" lvl="1" indent="-285750">
              <a:lnSpc>
                <a:spcPct val="150000"/>
              </a:lnSpc>
              <a:buFont typeface="Wingdings" panose="05000000000000000000" pitchFamily="2" charset="2"/>
              <a:buChar char="§"/>
            </a:pPr>
            <a:endParaRPr lang="pl-PL" dirty="0"/>
          </a:p>
          <a:p>
            <a:pPr>
              <a:lnSpc>
                <a:spcPct val="150000"/>
              </a:lnSpc>
            </a:pPr>
            <a:endParaRPr lang="pl-PL" b="1" dirty="0"/>
          </a:p>
        </p:txBody>
      </p:sp>
    </p:spTree>
    <p:extLst>
      <p:ext uri="{BB962C8B-B14F-4D97-AF65-F5344CB8AC3E}">
        <p14:creationId xmlns:p14="http://schemas.microsoft.com/office/powerpoint/2010/main" val="1341735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2519731" y="627534"/>
            <a:ext cx="2520280" cy="589072"/>
          </a:xfrm>
          <a:prstGeom prst="rect">
            <a:avLst/>
          </a:prstGeom>
          <a:noFill/>
        </p:spPr>
        <p:txBody>
          <a:bodyPr wrap="square" rtlCol="0">
            <a:spAutoFit/>
          </a:bodyPr>
          <a:lstStyle/>
          <a:p>
            <a:pPr>
              <a:lnSpc>
                <a:spcPct val="150000"/>
              </a:lnSpc>
            </a:pPr>
            <a:r>
              <a:rPr lang="pl-PL" sz="2400" b="1" u="sng" dirty="0">
                <a:latin typeface="Calibri" panose="020F0502020204030204" pitchFamily="34" charset="0"/>
                <a:ea typeface="Calibri" panose="020F0502020204030204" pitchFamily="34" charset="0"/>
                <a:cs typeface="Calibri" panose="020F0502020204030204" pitchFamily="34" charset="0"/>
              </a:rPr>
              <a:t>Stoper francuski</a:t>
            </a:r>
            <a:endParaRPr lang="pl-PL" sz="2400" u="sng" dirty="0">
              <a:latin typeface="Calibri" panose="020F0502020204030204" pitchFamily="34" charset="0"/>
              <a:ea typeface="Calibri" panose="020F0502020204030204" pitchFamily="34" charset="0"/>
              <a:cs typeface="Calibri" panose="020F0502020204030204" pitchFamily="34" charset="0"/>
            </a:endParaRPr>
          </a:p>
        </p:txBody>
      </p:sp>
      <p:pic>
        <p:nvPicPr>
          <p:cNvPr id="4" name="Obraz 3">
            <a:extLst>
              <a:ext uri="{FF2B5EF4-FFF2-40B4-BE49-F238E27FC236}">
                <a16:creationId xmlns:a16="http://schemas.microsoft.com/office/drawing/2014/main" id="{F79346FE-D152-32B4-1F37-42022ED1F2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760" y="1491630"/>
            <a:ext cx="2736222" cy="3567148"/>
          </a:xfrm>
          <a:prstGeom prst="rect">
            <a:avLst/>
          </a:prstGeom>
        </p:spPr>
      </p:pic>
    </p:spTree>
    <p:extLst>
      <p:ext uri="{BB962C8B-B14F-4D97-AF65-F5344CB8AC3E}">
        <p14:creationId xmlns:p14="http://schemas.microsoft.com/office/powerpoint/2010/main" val="2735488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107504" y="843558"/>
            <a:ext cx="6264696" cy="3788858"/>
          </a:xfrm>
          <a:prstGeom prst="rect">
            <a:avLst/>
          </a:prstGeom>
          <a:noFill/>
        </p:spPr>
        <p:txBody>
          <a:bodyPr wrap="square" rtlCol="0">
            <a:spAutoFit/>
          </a:bodyPr>
          <a:lstStyle/>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Ad. 4. Węzły specjalne</a:t>
            </a:r>
          </a:p>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Flagowy </a:t>
            </a:r>
            <a:r>
              <a:rPr lang="pl-PL" sz="2400" dirty="0">
                <a:latin typeface="Calibri" panose="020F0502020204030204" pitchFamily="34" charset="0"/>
                <a:ea typeface="Calibri" panose="020F0502020204030204" pitchFamily="34" charset="0"/>
                <a:cs typeface="Calibri" panose="020F0502020204030204" pitchFamily="34" charset="0"/>
              </a:rPr>
              <a:t>– </a:t>
            </a:r>
            <a:r>
              <a:rPr lang="pl-PL" altLang="pl-PL" sz="2400" dirty="0">
                <a:latin typeface="Calibri" panose="020F0502020204030204" pitchFamily="34" charset="0"/>
                <a:ea typeface="Calibri" panose="020F0502020204030204" pitchFamily="34" charset="0"/>
                <a:cs typeface="Calibri" panose="020F0502020204030204" pitchFamily="34" charset="0"/>
              </a:rPr>
              <a:t>służy do zablokowania liny przełożonej przez karabinek</a:t>
            </a:r>
            <a:r>
              <a:rPr lang="pl-PL" sz="2400" dirty="0">
                <a:latin typeface="Calibri" panose="020F0502020204030204" pitchFamily="34" charset="0"/>
                <a:ea typeface="Calibri" panose="020F0502020204030204" pitchFamily="34" charset="0"/>
                <a:cs typeface="Calibri" panose="020F0502020204030204" pitchFamily="34" charset="0"/>
              </a:rPr>
              <a:t>. Ł</a:t>
            </a:r>
            <a:r>
              <a:rPr lang="pl-PL" altLang="pl-PL" sz="2400" dirty="0">
                <a:latin typeface="Calibri" panose="020F0502020204030204" pitchFamily="34" charset="0"/>
                <a:ea typeface="Calibri" panose="020F0502020204030204" pitchFamily="34" charset="0"/>
                <a:cs typeface="Calibri" panose="020F0502020204030204" pitchFamily="34" charset="0"/>
              </a:rPr>
              <a:t>atwo i szybko się go wiąże - jedną ręką. Łatwo zwolnić węzeł, wymaga dodatkowego zabezpieczenia. Typowe zastosowanie: zabezpieczenie półwyblinki.</a:t>
            </a:r>
            <a:endParaRPr lang="pl-PL" dirty="0"/>
          </a:p>
          <a:p>
            <a:pPr>
              <a:lnSpc>
                <a:spcPct val="150000"/>
              </a:lnSpc>
            </a:pPr>
            <a:endParaRPr lang="pl-PL" b="1" dirty="0"/>
          </a:p>
        </p:txBody>
      </p:sp>
    </p:spTree>
    <p:extLst>
      <p:ext uri="{BB962C8B-B14F-4D97-AF65-F5344CB8AC3E}">
        <p14:creationId xmlns:p14="http://schemas.microsoft.com/office/powerpoint/2010/main" val="2548671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3203848" y="267494"/>
            <a:ext cx="1368152" cy="589072"/>
          </a:xfrm>
          <a:prstGeom prst="rect">
            <a:avLst/>
          </a:prstGeom>
          <a:noFill/>
        </p:spPr>
        <p:txBody>
          <a:bodyPr wrap="square" rtlCol="0">
            <a:spAutoFit/>
          </a:bodyPr>
          <a:lstStyle/>
          <a:p>
            <a:pPr>
              <a:lnSpc>
                <a:spcPct val="150000"/>
              </a:lnSpc>
            </a:pPr>
            <a:r>
              <a:rPr lang="pl-PL" sz="2400" b="1" u="sng" dirty="0">
                <a:latin typeface="Calibri" panose="020F0502020204030204" pitchFamily="34" charset="0"/>
                <a:ea typeface="Calibri" panose="020F0502020204030204" pitchFamily="34" charset="0"/>
                <a:cs typeface="Calibri" panose="020F0502020204030204" pitchFamily="34" charset="0"/>
              </a:rPr>
              <a:t>Flagowy</a:t>
            </a:r>
            <a:endParaRPr lang="pl-PL" sz="2400" u="sng" dirty="0">
              <a:latin typeface="Calibri" panose="020F0502020204030204" pitchFamily="34" charset="0"/>
              <a:ea typeface="Calibri" panose="020F0502020204030204" pitchFamily="34" charset="0"/>
              <a:cs typeface="Calibri" panose="020F0502020204030204" pitchFamily="34" charset="0"/>
            </a:endParaRPr>
          </a:p>
        </p:txBody>
      </p:sp>
      <p:pic>
        <p:nvPicPr>
          <p:cNvPr id="4" name="Obraz 3">
            <a:extLst>
              <a:ext uri="{FF2B5EF4-FFF2-40B4-BE49-F238E27FC236}">
                <a16:creationId xmlns:a16="http://schemas.microsoft.com/office/drawing/2014/main" id="{67930E54-25B9-23EC-A144-1ED8EDF42D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881969" y="1589983"/>
            <a:ext cx="4011909" cy="2807092"/>
          </a:xfrm>
          <a:prstGeom prst="rect">
            <a:avLst/>
          </a:prstGeom>
        </p:spPr>
      </p:pic>
    </p:spTree>
    <p:extLst>
      <p:ext uri="{BB962C8B-B14F-4D97-AF65-F5344CB8AC3E}">
        <p14:creationId xmlns:p14="http://schemas.microsoft.com/office/powerpoint/2010/main" val="3106322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179512" y="400322"/>
            <a:ext cx="8280920" cy="4342856"/>
          </a:xfrm>
          <a:prstGeom prst="rect">
            <a:avLst/>
          </a:prstGeom>
          <a:noFill/>
        </p:spPr>
        <p:txBody>
          <a:bodyPr wrap="square" rtlCol="0">
            <a:spAutoFit/>
          </a:bodyPr>
          <a:lstStyle/>
          <a:p>
            <a:pPr>
              <a:lnSpc>
                <a:spcPct val="150000"/>
              </a:lnSpc>
            </a:pPr>
            <a:r>
              <a:rPr lang="pl-PL" sz="2400" b="1" u="sng" dirty="0">
                <a:latin typeface="Calibri" panose="020F0502020204030204" pitchFamily="34" charset="0"/>
                <a:ea typeface="Calibri" panose="020F0502020204030204" pitchFamily="34" charset="0"/>
                <a:cs typeface="Calibri" panose="020F0502020204030204" pitchFamily="34" charset="0"/>
              </a:rPr>
              <a:t>Zakres materiału:</a:t>
            </a:r>
          </a:p>
          <a:p>
            <a:pPr marL="342900" indent="-342900">
              <a:lnSpc>
                <a:spcPct val="150000"/>
              </a:lnSpc>
              <a:buFont typeface="+mj-lt"/>
              <a:buAutoNum type="arabicPeriod"/>
            </a:pPr>
            <a:r>
              <a:rPr lang="pl-PL" sz="2400" dirty="0">
                <a:latin typeface="Calibri" panose="020F0502020204030204" pitchFamily="34" charset="0"/>
                <a:ea typeface="Calibri" panose="020F0502020204030204" pitchFamily="34" charset="0"/>
                <a:cs typeface="Calibri" panose="020F0502020204030204" pitchFamily="34" charset="0"/>
              </a:rPr>
              <a:t>Zasady stosowania węzłów, splotów i złączy.</a:t>
            </a:r>
          </a:p>
          <a:p>
            <a:pPr marL="342900" indent="-342900">
              <a:lnSpc>
                <a:spcPct val="150000"/>
              </a:lnSpc>
              <a:buFont typeface="+mj-lt"/>
              <a:buAutoNum type="arabicPeriod"/>
            </a:pPr>
            <a:r>
              <a:rPr lang="pl-PL" sz="2400" dirty="0">
                <a:latin typeface="Calibri" panose="020F0502020204030204" pitchFamily="34" charset="0"/>
                <a:ea typeface="Calibri" panose="020F0502020204030204" pitchFamily="34" charset="0"/>
                <a:cs typeface="Calibri" panose="020F0502020204030204" pitchFamily="34" charset="0"/>
              </a:rPr>
              <a:t>Technika łączenia (węzły).</a:t>
            </a:r>
          </a:p>
          <a:p>
            <a:pPr marL="342900" indent="-342900">
              <a:lnSpc>
                <a:spcPct val="150000"/>
              </a:lnSpc>
              <a:buFont typeface="+mj-lt"/>
              <a:buAutoNum type="arabicPeriod"/>
            </a:pPr>
            <a:r>
              <a:rPr lang="pl-PL" sz="2400" dirty="0">
                <a:latin typeface="Calibri" panose="020F0502020204030204" pitchFamily="34" charset="0"/>
                <a:ea typeface="Calibri" panose="020F0502020204030204" pitchFamily="34" charset="0"/>
                <a:cs typeface="Calibri" panose="020F0502020204030204" pitchFamily="34" charset="0"/>
              </a:rPr>
              <a:t>Łączenie lin z zastosowaniem węzłów, splotów i złączy.</a:t>
            </a:r>
          </a:p>
          <a:p>
            <a:pPr marL="342900" indent="-342900">
              <a:lnSpc>
                <a:spcPct val="150000"/>
              </a:lnSpc>
              <a:buFont typeface="+mj-lt"/>
              <a:buAutoNum type="arabicPeriod"/>
            </a:pPr>
            <a:r>
              <a:rPr lang="pl-PL" sz="2400" dirty="0">
                <a:latin typeface="Calibri" panose="020F0502020204030204" pitchFamily="34" charset="0"/>
                <a:ea typeface="Calibri" panose="020F0502020204030204" pitchFamily="34" charset="0"/>
                <a:cs typeface="Calibri" panose="020F0502020204030204" pitchFamily="34" charset="0"/>
              </a:rPr>
              <a:t>Zabezpieczenie sprzętu, urządzeń i ratowników z wykorzystaniem lin i węzłów.</a:t>
            </a:r>
          </a:p>
          <a:p>
            <a:pPr marL="342900" indent="-342900">
              <a:lnSpc>
                <a:spcPct val="150000"/>
              </a:lnSpc>
              <a:buFont typeface="+mj-lt"/>
              <a:buAutoNum type="arabicPeriod"/>
            </a:pPr>
            <a:r>
              <a:rPr lang="pl-PL" sz="2400" dirty="0">
                <a:latin typeface="Calibri" panose="020F0502020204030204" pitchFamily="34" charset="0"/>
                <a:ea typeface="Calibri" panose="020F0502020204030204" pitchFamily="34" charset="0"/>
                <a:cs typeface="Calibri" panose="020F0502020204030204" pitchFamily="34" charset="0"/>
              </a:rPr>
              <a:t>Klarowanie sprzętu, konserwacja, składowanie.</a:t>
            </a:r>
          </a:p>
          <a:p>
            <a:pPr>
              <a:lnSpc>
                <a:spcPct val="150000"/>
              </a:lnSpc>
            </a:pPr>
            <a:endParaRPr lang="pl-PL" dirty="0"/>
          </a:p>
        </p:txBody>
      </p:sp>
    </p:spTree>
    <p:extLst>
      <p:ext uri="{BB962C8B-B14F-4D97-AF65-F5344CB8AC3E}">
        <p14:creationId xmlns:p14="http://schemas.microsoft.com/office/powerpoint/2010/main" val="737783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107504" y="-18945"/>
            <a:ext cx="8640960" cy="4467057"/>
          </a:xfrm>
          <a:prstGeom prst="rect">
            <a:avLst/>
          </a:prstGeom>
          <a:noFill/>
        </p:spPr>
        <p:txBody>
          <a:bodyPr wrap="square" rtlCol="0">
            <a:spAutoFit/>
          </a:bodyPr>
          <a:lstStyle/>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Ad. 4. Węzły specjalne</a:t>
            </a:r>
          </a:p>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Wyblinka </a:t>
            </a:r>
            <a:r>
              <a:rPr lang="pl-PL" sz="2400" dirty="0">
                <a:latin typeface="Calibri" panose="020F0502020204030204" pitchFamily="34" charset="0"/>
                <a:ea typeface="Calibri" panose="020F0502020204030204" pitchFamily="34" charset="0"/>
                <a:cs typeface="Calibri" panose="020F0502020204030204" pitchFamily="34" charset="0"/>
              </a:rPr>
              <a:t>– </a:t>
            </a:r>
            <a:r>
              <a:rPr lang="pl-PL" altLang="pl-PL" sz="2400" dirty="0">
                <a:latin typeface="Calibri" panose="020F0502020204030204" pitchFamily="34" charset="0"/>
                <a:ea typeface="Calibri" panose="020F0502020204030204" pitchFamily="34" charset="0"/>
                <a:cs typeface="Calibri" panose="020F0502020204030204" pitchFamily="34" charset="0"/>
              </a:rPr>
              <a:t>można go wiązać przy użyciu liny lub taśmy, używając wyblinki, można regulować długość pętli bez zdejmowania węzła z elementu (tzn. bez przerywania asekuracji). Węzeł nie sprawuje się dobrze na linach zbyt sztywnych lub zalodzonych. Wyblinkę wiązaną na końcu liny  należy bezwzględnie zabezpieczyć przy użyciu węzła zabezpieczającego (np. przy użyciu połówki zderzaka podwójnego lub szybko przy użyciu sztyka).</a:t>
            </a:r>
            <a:endParaRPr lang="pl-PL"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792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3036038" y="267494"/>
            <a:ext cx="1512168" cy="589072"/>
          </a:xfrm>
          <a:prstGeom prst="rect">
            <a:avLst/>
          </a:prstGeom>
          <a:noFill/>
        </p:spPr>
        <p:txBody>
          <a:bodyPr wrap="square" rtlCol="0">
            <a:spAutoFit/>
          </a:bodyPr>
          <a:lstStyle/>
          <a:p>
            <a:pPr>
              <a:lnSpc>
                <a:spcPct val="150000"/>
              </a:lnSpc>
            </a:pPr>
            <a:r>
              <a:rPr lang="pl-PL" sz="2400" b="1" u="sng" dirty="0">
                <a:latin typeface="Calibri" panose="020F0502020204030204" pitchFamily="34" charset="0"/>
                <a:ea typeface="Calibri" panose="020F0502020204030204" pitchFamily="34" charset="0"/>
                <a:cs typeface="Calibri" panose="020F0502020204030204" pitchFamily="34" charset="0"/>
              </a:rPr>
              <a:t>Wyblinka</a:t>
            </a:r>
            <a:endParaRPr lang="pl-PL" altLang="pl-PL" sz="2400" u="sng" dirty="0">
              <a:latin typeface="Calibri" panose="020F0502020204030204" pitchFamily="34" charset="0"/>
              <a:ea typeface="Calibri" panose="020F0502020204030204" pitchFamily="34" charset="0"/>
              <a:cs typeface="Calibri" panose="020F0502020204030204" pitchFamily="34" charset="0"/>
            </a:endParaRPr>
          </a:p>
        </p:txBody>
      </p:sp>
      <p:pic>
        <p:nvPicPr>
          <p:cNvPr id="4" name="Obraz 3">
            <a:extLst>
              <a:ext uri="{FF2B5EF4-FFF2-40B4-BE49-F238E27FC236}">
                <a16:creationId xmlns:a16="http://schemas.microsoft.com/office/drawing/2014/main" id="{CA0CC93A-A3D3-99DA-A002-6B566C920E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8417" y="898821"/>
            <a:ext cx="3107409" cy="4143211"/>
          </a:xfrm>
          <a:prstGeom prst="rect">
            <a:avLst/>
          </a:prstGeom>
        </p:spPr>
      </p:pic>
    </p:spTree>
    <p:extLst>
      <p:ext uri="{BB962C8B-B14F-4D97-AF65-F5344CB8AC3E}">
        <p14:creationId xmlns:p14="http://schemas.microsoft.com/office/powerpoint/2010/main" val="2027808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179512" y="1275606"/>
            <a:ext cx="6264696" cy="2805063"/>
          </a:xfrm>
          <a:prstGeom prst="rect">
            <a:avLst/>
          </a:prstGeom>
          <a:noFill/>
        </p:spPr>
        <p:txBody>
          <a:bodyPr wrap="square" rtlCol="0">
            <a:spAutoFit/>
          </a:bodyPr>
          <a:lstStyle/>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Ad. 4. Węzły specjalne</a:t>
            </a:r>
          </a:p>
          <a:p>
            <a:pPr>
              <a:lnSpc>
                <a:spcPct val="150000"/>
              </a:lnSpc>
            </a:pPr>
            <a:r>
              <a:rPr lang="pl-PL" sz="2400" b="1" dirty="0" err="1">
                <a:latin typeface="Calibri" panose="020F0502020204030204" pitchFamily="34" charset="0"/>
                <a:ea typeface="Calibri" panose="020F0502020204030204" pitchFamily="34" charset="0"/>
                <a:cs typeface="Calibri" panose="020F0502020204030204" pitchFamily="34" charset="0"/>
              </a:rPr>
              <a:t>Półwyblinka</a:t>
            </a:r>
            <a:r>
              <a:rPr lang="pl-PL" sz="2400" b="1" dirty="0">
                <a:latin typeface="Calibri" panose="020F0502020204030204" pitchFamily="34" charset="0"/>
                <a:ea typeface="Calibri" panose="020F0502020204030204" pitchFamily="34" charset="0"/>
                <a:cs typeface="Calibri" panose="020F0502020204030204" pitchFamily="34" charset="0"/>
              </a:rPr>
              <a:t>  </a:t>
            </a:r>
            <a:r>
              <a:rPr lang="pl-PL" sz="2400" dirty="0">
                <a:latin typeface="Calibri" panose="020F0502020204030204" pitchFamily="34" charset="0"/>
                <a:ea typeface="Calibri" panose="020F0502020204030204" pitchFamily="34" charset="0"/>
                <a:cs typeface="Calibri" panose="020F0502020204030204" pitchFamily="34" charset="0"/>
              </a:rPr>
              <a:t>– </a:t>
            </a:r>
            <a:r>
              <a:rPr lang="pl-PL" altLang="pl-PL" sz="2400" dirty="0">
                <a:latin typeface="Calibri" panose="020F0502020204030204" pitchFamily="34" charset="0"/>
                <a:ea typeface="Calibri" panose="020F0502020204030204" pitchFamily="34" charset="0"/>
                <a:cs typeface="Calibri" panose="020F0502020204030204" pitchFamily="34" charset="0"/>
              </a:rPr>
              <a:t>jeden z najbardziej uniwersalnych węzłów. Można za jego pomocą: asekurować, zjeżdżać i opuszczać sprzęt. Nie obciążony wymaga zabezpieczenia węzłem flagowym.</a:t>
            </a:r>
            <a:endParaRPr lang="pl-PL" dirty="0"/>
          </a:p>
        </p:txBody>
      </p:sp>
    </p:spTree>
    <p:extLst>
      <p:ext uri="{BB962C8B-B14F-4D97-AF65-F5344CB8AC3E}">
        <p14:creationId xmlns:p14="http://schemas.microsoft.com/office/powerpoint/2010/main" val="312411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2987824" y="0"/>
            <a:ext cx="1800200" cy="589072"/>
          </a:xfrm>
          <a:prstGeom prst="rect">
            <a:avLst/>
          </a:prstGeom>
          <a:noFill/>
        </p:spPr>
        <p:txBody>
          <a:bodyPr wrap="square" rtlCol="0">
            <a:spAutoFit/>
          </a:bodyPr>
          <a:lstStyle/>
          <a:p>
            <a:pPr>
              <a:lnSpc>
                <a:spcPct val="150000"/>
              </a:lnSpc>
            </a:pPr>
            <a:r>
              <a:rPr lang="pl-PL" sz="2400" b="1" u="sng" dirty="0">
                <a:latin typeface="Calibri" panose="020F0502020204030204" pitchFamily="34" charset="0"/>
                <a:ea typeface="Calibri" panose="020F0502020204030204" pitchFamily="34" charset="0"/>
                <a:cs typeface="Calibri" panose="020F0502020204030204" pitchFamily="34" charset="0"/>
              </a:rPr>
              <a:t>Półwyblinka</a:t>
            </a:r>
            <a:endParaRPr lang="pl-PL" altLang="pl-PL" sz="2400" u="sng" dirty="0">
              <a:latin typeface="Calibri" panose="020F0502020204030204" pitchFamily="34" charset="0"/>
              <a:ea typeface="Calibri" panose="020F0502020204030204" pitchFamily="34" charset="0"/>
              <a:cs typeface="Calibri" panose="020F0502020204030204" pitchFamily="34" charset="0"/>
            </a:endParaRPr>
          </a:p>
        </p:txBody>
      </p:sp>
      <p:pic>
        <p:nvPicPr>
          <p:cNvPr id="4" name="Obraz 3">
            <a:extLst>
              <a:ext uri="{FF2B5EF4-FFF2-40B4-BE49-F238E27FC236}">
                <a16:creationId xmlns:a16="http://schemas.microsoft.com/office/drawing/2014/main" id="{015B1CD6-3F61-2C9A-7148-C74A4C86D8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856566"/>
            <a:ext cx="3107409" cy="4143212"/>
          </a:xfrm>
          <a:prstGeom prst="rect">
            <a:avLst/>
          </a:prstGeom>
        </p:spPr>
      </p:pic>
    </p:spTree>
    <p:extLst>
      <p:ext uri="{BB962C8B-B14F-4D97-AF65-F5344CB8AC3E}">
        <p14:creationId xmlns:p14="http://schemas.microsoft.com/office/powerpoint/2010/main" val="1989406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251520" y="987574"/>
            <a:ext cx="6264696" cy="3913059"/>
          </a:xfrm>
          <a:prstGeom prst="rect">
            <a:avLst/>
          </a:prstGeom>
          <a:noFill/>
        </p:spPr>
        <p:txBody>
          <a:bodyPr wrap="square" rtlCol="0">
            <a:spAutoFit/>
          </a:bodyPr>
          <a:lstStyle/>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Zabezpieczenie sprzętu, urządzeń i ratowników</a:t>
            </a:r>
            <a:br>
              <a:rPr lang="pl-PL" sz="2400" b="1" dirty="0">
                <a:latin typeface="Calibri" panose="020F0502020204030204" pitchFamily="34" charset="0"/>
                <a:ea typeface="Calibri" panose="020F0502020204030204" pitchFamily="34" charset="0"/>
                <a:cs typeface="Calibri" panose="020F0502020204030204" pitchFamily="34" charset="0"/>
              </a:rPr>
            </a:br>
            <a:r>
              <a:rPr lang="pl-PL" sz="2400" b="1" dirty="0">
                <a:latin typeface="Calibri" panose="020F0502020204030204" pitchFamily="34" charset="0"/>
                <a:ea typeface="Calibri" panose="020F0502020204030204" pitchFamily="34" charset="0"/>
                <a:cs typeface="Calibri" panose="020F0502020204030204" pitchFamily="34" charset="0"/>
              </a:rPr>
              <a:t>z wykorzystaniem lin i węzłów.</a:t>
            </a:r>
          </a:p>
          <a:p>
            <a:pPr>
              <a:lnSpc>
                <a:spcPct val="150000"/>
              </a:lnSpc>
            </a:pPr>
            <a:endParaRPr lang="pl-PL" sz="2400" dirty="0">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pl-PL" sz="2400" dirty="0">
                <a:latin typeface="Calibri" panose="020F0502020204030204" pitchFamily="34" charset="0"/>
                <a:ea typeface="Calibri" panose="020F0502020204030204" pitchFamily="34" charset="0"/>
                <a:cs typeface="Calibri" panose="020F0502020204030204" pitchFamily="34" charset="0"/>
              </a:rPr>
              <a:t>Podczas wykonywania prac podwodnych, każdy sprzęt oraz ratownicy powinni być odpowiednio zabezpieczeni. Do tego służą węzły oraz łącza wymienione oraz opisane powyżej.</a:t>
            </a:r>
          </a:p>
        </p:txBody>
      </p:sp>
    </p:spTree>
    <p:extLst>
      <p:ext uri="{BB962C8B-B14F-4D97-AF65-F5344CB8AC3E}">
        <p14:creationId xmlns:p14="http://schemas.microsoft.com/office/powerpoint/2010/main" val="3261027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242930CC-DC7F-D340-7CD2-53603B5050C9}"/>
              </a:ext>
            </a:extLst>
          </p:cNvPr>
          <p:cNvSpPr txBox="1"/>
          <p:nvPr/>
        </p:nvSpPr>
        <p:spPr>
          <a:xfrm>
            <a:off x="107504" y="123478"/>
            <a:ext cx="5544616" cy="1143070"/>
          </a:xfrm>
          <a:prstGeom prst="rect">
            <a:avLst/>
          </a:prstGeom>
          <a:noFill/>
        </p:spPr>
        <p:txBody>
          <a:bodyPr wrap="square" rtlCol="0">
            <a:spAutoFit/>
          </a:bodyPr>
          <a:lstStyle/>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Zabezpieczenie sprzętu</a:t>
            </a:r>
          </a:p>
          <a:p>
            <a:pPr>
              <a:lnSpc>
                <a:spcPct val="150000"/>
              </a:lnSpc>
            </a:pPr>
            <a:r>
              <a:rPr lang="pl-PL" sz="2400" dirty="0">
                <a:latin typeface="Calibri" panose="020F0502020204030204" pitchFamily="34" charset="0"/>
                <a:ea typeface="Calibri" panose="020F0502020204030204" pitchFamily="34" charset="0"/>
                <a:cs typeface="Calibri" panose="020F0502020204030204" pitchFamily="34" charset="0"/>
              </a:rPr>
              <a:t>Zabezpieczenie stanowiska (chronometraż)</a:t>
            </a:r>
          </a:p>
        </p:txBody>
      </p:sp>
      <p:pic>
        <p:nvPicPr>
          <p:cNvPr id="4" name="Obraz 3">
            <a:extLst>
              <a:ext uri="{FF2B5EF4-FFF2-40B4-BE49-F238E27FC236}">
                <a16:creationId xmlns:a16="http://schemas.microsoft.com/office/drawing/2014/main" id="{DA3DBF8A-94D1-7155-FA50-380A91B586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895028"/>
            <a:ext cx="3186354" cy="4248472"/>
          </a:xfrm>
          <a:prstGeom prst="rect">
            <a:avLst/>
          </a:prstGeom>
        </p:spPr>
      </p:pic>
      <p:pic>
        <p:nvPicPr>
          <p:cNvPr id="5" name="Obraz 4">
            <a:extLst>
              <a:ext uri="{FF2B5EF4-FFF2-40B4-BE49-F238E27FC236}">
                <a16:creationId xmlns:a16="http://schemas.microsoft.com/office/drawing/2014/main" id="{76A0B58F-76F6-37E3-E141-E3CAFA79E9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816" y="2079321"/>
            <a:ext cx="3803735" cy="2852801"/>
          </a:xfrm>
          <a:prstGeom prst="rect">
            <a:avLst/>
          </a:prstGeom>
        </p:spPr>
      </p:pic>
    </p:spTree>
    <p:extLst>
      <p:ext uri="{BB962C8B-B14F-4D97-AF65-F5344CB8AC3E}">
        <p14:creationId xmlns:p14="http://schemas.microsoft.com/office/powerpoint/2010/main" val="350075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242930CC-DC7F-D340-7CD2-53603B5050C9}"/>
              </a:ext>
            </a:extLst>
          </p:cNvPr>
          <p:cNvSpPr txBox="1"/>
          <p:nvPr/>
        </p:nvSpPr>
        <p:spPr>
          <a:xfrm>
            <a:off x="71500" y="14106"/>
            <a:ext cx="6768752" cy="1143070"/>
          </a:xfrm>
          <a:prstGeom prst="rect">
            <a:avLst/>
          </a:prstGeom>
          <a:noFill/>
        </p:spPr>
        <p:txBody>
          <a:bodyPr wrap="square" rtlCol="0">
            <a:spAutoFit/>
          </a:bodyPr>
          <a:lstStyle/>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Zabezpieczenie sprzętu</a:t>
            </a:r>
          </a:p>
          <a:p>
            <a:pPr>
              <a:lnSpc>
                <a:spcPct val="150000"/>
              </a:lnSpc>
            </a:pPr>
            <a:r>
              <a:rPr lang="pl-PL" sz="2400" dirty="0">
                <a:latin typeface="Calibri" panose="020F0502020204030204" pitchFamily="34" charset="0"/>
                <a:ea typeface="Calibri" panose="020F0502020204030204" pitchFamily="34" charset="0"/>
                <a:cs typeface="Calibri" panose="020F0502020204030204" pitchFamily="34" charset="0"/>
              </a:rPr>
              <a:t>Zabezpieczenie urządzeń (hydraulika, pneumatyka) </a:t>
            </a:r>
          </a:p>
        </p:txBody>
      </p:sp>
      <p:pic>
        <p:nvPicPr>
          <p:cNvPr id="7" name="Obraz 6">
            <a:extLst>
              <a:ext uri="{FF2B5EF4-FFF2-40B4-BE49-F238E27FC236}">
                <a16:creationId xmlns:a16="http://schemas.microsoft.com/office/drawing/2014/main" id="{73C6A7EB-2EFC-426C-295D-941DF16E1E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392" t="24" r="14496" b="16533"/>
          <a:stretch/>
        </p:blipFill>
        <p:spPr>
          <a:xfrm>
            <a:off x="5436096" y="1131590"/>
            <a:ext cx="2808312" cy="4332823"/>
          </a:xfrm>
          <a:prstGeom prst="rect">
            <a:avLst/>
          </a:prstGeom>
        </p:spPr>
      </p:pic>
      <p:pic>
        <p:nvPicPr>
          <p:cNvPr id="6" name="Obraz 5">
            <a:extLst>
              <a:ext uri="{FF2B5EF4-FFF2-40B4-BE49-F238E27FC236}">
                <a16:creationId xmlns:a16="http://schemas.microsoft.com/office/drawing/2014/main" id="{8B82FCF5-C159-26AB-FC8C-FBE31FDD8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72" y="1844399"/>
            <a:ext cx="3816424" cy="2862318"/>
          </a:xfrm>
          <a:prstGeom prst="rect">
            <a:avLst/>
          </a:prstGeom>
        </p:spPr>
      </p:pic>
    </p:spTree>
    <p:extLst>
      <p:ext uri="{BB962C8B-B14F-4D97-AF65-F5344CB8AC3E}">
        <p14:creationId xmlns:p14="http://schemas.microsoft.com/office/powerpoint/2010/main" val="3520090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213372" y="-92546"/>
            <a:ext cx="8717255" cy="5021055"/>
          </a:xfrm>
          <a:prstGeom prst="rect">
            <a:avLst/>
          </a:prstGeom>
        </p:spPr>
        <p:txBody>
          <a:bodyPr wrap="square">
            <a:spAutoFit/>
          </a:bodyPr>
          <a:lstStyle/>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Zabezpieczenie ratownika</a:t>
            </a:r>
          </a:p>
          <a:p>
            <a:pPr>
              <a:lnSpc>
                <a:spcPct val="150000"/>
              </a:lnSpc>
            </a:pPr>
            <a:r>
              <a:rPr lang="pl-PL" sz="2400" dirty="0">
                <a:latin typeface="Calibri" panose="020F0502020204030204" pitchFamily="34" charset="0"/>
                <a:ea typeface="Calibri" panose="020F0502020204030204" pitchFamily="34" charset="0"/>
                <a:cs typeface="Calibri" panose="020F0502020204030204" pitchFamily="34" charset="0"/>
              </a:rPr>
              <a:t>Podczas działań na wysokości, w terenie eksponowanym oraz na pochylniach w celu zabezpieczenia ratowników należy stosować </a:t>
            </a:r>
            <a:r>
              <a:rPr lang="pl-PL" sz="2400" b="1" dirty="0">
                <a:latin typeface="Calibri" panose="020F0502020204030204" pitchFamily="34" charset="0"/>
                <a:ea typeface="Calibri" panose="020F0502020204030204" pitchFamily="34" charset="0"/>
                <a:cs typeface="Calibri" panose="020F0502020204030204" pitchFamily="34" charset="0"/>
              </a:rPr>
              <a:t>sprzęt</a:t>
            </a:r>
            <a:r>
              <a:rPr lang="pl-PL" sz="2400" dirty="0">
                <a:latin typeface="Calibri" panose="020F0502020204030204" pitchFamily="34" charset="0"/>
                <a:ea typeface="Calibri" panose="020F0502020204030204" pitchFamily="34" charset="0"/>
                <a:cs typeface="Calibri" panose="020F0502020204030204" pitchFamily="34" charset="0"/>
              </a:rPr>
              <a:t>, metody i techniki zgodne z zasadami organizacji ratownictwa wysokościowego KSRG w szczególności:</a:t>
            </a:r>
          </a:p>
          <a:p>
            <a:pPr marL="285750" indent="-285750">
              <a:lnSpc>
                <a:spcPct val="150000"/>
              </a:lnSpc>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dotarcie ratownika w dół z zastosowaniem zejścia z asekuracją, opuszczenia z asekuracją lub zjazd z asekuracją.</a:t>
            </a:r>
          </a:p>
          <a:p>
            <a:pPr marL="285750" indent="-285750">
              <a:lnSpc>
                <a:spcPct val="150000"/>
              </a:lnSpc>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dotarcie ratownika na wysokość poprzez wejście z asekuracją górną.</a:t>
            </a:r>
          </a:p>
        </p:txBody>
      </p:sp>
    </p:spTree>
    <p:extLst>
      <p:ext uri="{BB962C8B-B14F-4D97-AF65-F5344CB8AC3E}">
        <p14:creationId xmlns:p14="http://schemas.microsoft.com/office/powerpoint/2010/main" val="2288937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C0D53C5E-E367-0750-033A-CC68A5261ECA}"/>
              </a:ext>
            </a:extLst>
          </p:cNvPr>
          <p:cNvSpPr txBox="1"/>
          <p:nvPr/>
        </p:nvSpPr>
        <p:spPr>
          <a:xfrm>
            <a:off x="467544" y="778808"/>
            <a:ext cx="7704856" cy="225106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Zabezpieczenie ratownika c.d.</a:t>
            </a:r>
            <a:endPar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działanie ratownika ograniczające pole pracy poprzez zastosowanie środków do pracy w podparciu lub zastosowanie środków ograniczających poruszanie się.</a:t>
            </a:r>
          </a:p>
        </p:txBody>
      </p:sp>
    </p:spTree>
    <p:extLst>
      <p:ext uri="{BB962C8B-B14F-4D97-AF65-F5344CB8AC3E}">
        <p14:creationId xmlns:p14="http://schemas.microsoft.com/office/powerpoint/2010/main" val="2703856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242930CC-DC7F-D340-7CD2-53603B5050C9}"/>
              </a:ext>
            </a:extLst>
          </p:cNvPr>
          <p:cNvSpPr txBox="1"/>
          <p:nvPr/>
        </p:nvSpPr>
        <p:spPr>
          <a:xfrm>
            <a:off x="105759" y="528176"/>
            <a:ext cx="8664897" cy="506292"/>
          </a:xfrm>
          <a:prstGeom prst="rect">
            <a:avLst/>
          </a:prstGeom>
          <a:noFill/>
        </p:spPr>
        <p:txBody>
          <a:bodyPr wrap="square" rtlCol="0">
            <a:spAutoFit/>
          </a:bodyPr>
          <a:lstStyle/>
          <a:p>
            <a:pPr algn="ctr">
              <a:lnSpc>
                <a:spcPct val="150000"/>
              </a:lnSpc>
            </a:pPr>
            <a:r>
              <a:rPr lang="pl-PL" sz="2000" dirty="0">
                <a:latin typeface="Calibri" panose="020F0502020204030204" pitchFamily="34" charset="0"/>
                <a:ea typeface="Calibri" panose="020F0502020204030204" pitchFamily="34" charset="0"/>
                <a:cs typeface="Calibri" panose="020F0502020204030204" pitchFamily="34" charset="0"/>
              </a:rPr>
              <a:t>Poprawne ubieranie kamizelki ratunkowej przy zastosowaniu uprzęży pełnej</a:t>
            </a:r>
          </a:p>
        </p:txBody>
      </p:sp>
      <p:sp>
        <p:nvSpPr>
          <p:cNvPr id="4" name="AutoShape 2" descr="blob:https://web.whatsapp.com/dc032770-6ae7-49df-96b5-60029e92e6d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7" name="Obraz 6"/>
          <p:cNvPicPr>
            <a:picLocks noChangeAspect="1"/>
          </p:cNvPicPr>
          <p:nvPr/>
        </p:nvPicPr>
        <p:blipFill>
          <a:blip r:embed="rId3"/>
          <a:stretch>
            <a:fillRect/>
          </a:stretch>
        </p:blipFill>
        <p:spPr>
          <a:xfrm>
            <a:off x="1043608" y="1059582"/>
            <a:ext cx="2971800" cy="3962400"/>
          </a:xfrm>
          <a:prstGeom prst="rect">
            <a:avLst/>
          </a:prstGeom>
        </p:spPr>
      </p:pic>
      <p:pic>
        <p:nvPicPr>
          <p:cNvPr id="9" name="Obraz 8"/>
          <p:cNvPicPr>
            <a:picLocks noChangeAspect="1"/>
          </p:cNvPicPr>
          <p:nvPr/>
        </p:nvPicPr>
        <p:blipFill>
          <a:blip r:embed="rId4"/>
          <a:stretch>
            <a:fillRect/>
          </a:stretch>
        </p:blipFill>
        <p:spPr>
          <a:xfrm>
            <a:off x="5076056" y="1059582"/>
            <a:ext cx="2971800" cy="3962400"/>
          </a:xfrm>
          <a:prstGeom prst="rect">
            <a:avLst/>
          </a:prstGeom>
        </p:spPr>
      </p:pic>
    </p:spTree>
    <p:extLst>
      <p:ext uri="{BB962C8B-B14F-4D97-AF65-F5344CB8AC3E}">
        <p14:creationId xmlns:p14="http://schemas.microsoft.com/office/powerpoint/2010/main" val="3595571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179512" y="29107"/>
            <a:ext cx="8208912" cy="4896853"/>
          </a:xfrm>
          <a:prstGeom prst="rect">
            <a:avLst/>
          </a:prstGeom>
          <a:noFill/>
        </p:spPr>
        <p:txBody>
          <a:bodyPr wrap="square" rtlCol="0">
            <a:spAutoFit/>
          </a:bodyPr>
          <a:lstStyle/>
          <a:p>
            <a:pPr algn="ctr">
              <a:lnSpc>
                <a:spcPct val="150000"/>
              </a:lnSpc>
            </a:pPr>
            <a:r>
              <a:rPr lang="pl-PL" sz="2400" b="1" u="sng" dirty="0">
                <a:latin typeface="Calibri" panose="020F0502020204030204" pitchFamily="34" charset="0"/>
                <a:ea typeface="Calibri" panose="020F0502020204030204" pitchFamily="34" charset="0"/>
                <a:cs typeface="Calibri" panose="020F0502020204030204" pitchFamily="34" charset="0"/>
              </a:rPr>
              <a:t>Zasady stosowania węzłów, splotów i złączy</a:t>
            </a:r>
          </a:p>
          <a:p>
            <a:pPr>
              <a:lnSpc>
                <a:spcPct val="150000"/>
              </a:lnSpc>
            </a:pPr>
            <a:r>
              <a:rPr lang="pl-PL" sz="2400" dirty="0">
                <a:latin typeface="Calibri" panose="020F0502020204030204" pitchFamily="34" charset="0"/>
                <a:ea typeface="Calibri" panose="020F0502020204030204" pitchFamily="34" charset="0"/>
                <a:cs typeface="Calibri" panose="020F0502020204030204" pitchFamily="34" charset="0"/>
              </a:rPr>
              <a:t>Wybór odpowiedniego węzła powinien opierać się na kilku zasadach:</a:t>
            </a:r>
          </a:p>
          <a:p>
            <a:pPr marL="539750" lvl="1" indent="-363538">
              <a:lnSpc>
                <a:spcPct val="150000"/>
              </a:lnSpc>
              <a:buFont typeface="+mj-lt"/>
              <a:buAutoNum type="arabicPeriod"/>
            </a:pPr>
            <a:r>
              <a:rPr lang="pl-PL" sz="2400" dirty="0">
                <a:latin typeface="Calibri" panose="020F0502020204030204" pitchFamily="34" charset="0"/>
                <a:ea typeface="Calibri" panose="020F0502020204030204" pitchFamily="34" charset="0"/>
                <a:cs typeface="Calibri" panose="020F0502020204030204" pitchFamily="34" charset="0"/>
              </a:rPr>
              <a:t>Odpowiedni do sytuacji.</a:t>
            </a:r>
          </a:p>
          <a:p>
            <a:pPr marL="539750" lvl="1" indent="-363538">
              <a:lnSpc>
                <a:spcPct val="150000"/>
              </a:lnSpc>
              <a:buFont typeface="+mj-lt"/>
              <a:buAutoNum type="arabicPeriod"/>
            </a:pPr>
            <a:r>
              <a:rPr lang="pl-PL" sz="2400" dirty="0">
                <a:latin typeface="Calibri" panose="020F0502020204030204" pitchFamily="34" charset="0"/>
                <a:ea typeface="Calibri" panose="020F0502020204030204" pitchFamily="34" charset="0"/>
                <a:cs typeface="Calibri" panose="020F0502020204030204" pitchFamily="34" charset="0"/>
              </a:rPr>
              <a:t>Łatwy do zawiązania.</a:t>
            </a:r>
          </a:p>
          <a:p>
            <a:pPr marL="539750" lvl="1" indent="-363538">
              <a:lnSpc>
                <a:spcPct val="150000"/>
              </a:lnSpc>
              <a:buFont typeface="+mj-lt"/>
              <a:buAutoNum type="arabicPeriod"/>
            </a:pPr>
            <a:r>
              <a:rPr lang="pl-PL" sz="2400" dirty="0">
                <a:latin typeface="Calibri" panose="020F0502020204030204" pitchFamily="34" charset="0"/>
                <a:ea typeface="Calibri" panose="020F0502020204030204" pitchFamily="34" charset="0"/>
                <a:cs typeface="Calibri" panose="020F0502020204030204" pitchFamily="34" charset="0"/>
              </a:rPr>
              <a:t>Prosty do skontrolowania po zawiązaniu.</a:t>
            </a:r>
          </a:p>
          <a:p>
            <a:pPr marL="539750" lvl="1" indent="-363538">
              <a:lnSpc>
                <a:spcPct val="150000"/>
              </a:lnSpc>
              <a:buFont typeface="+mj-lt"/>
              <a:buAutoNum type="arabicPeriod"/>
            </a:pPr>
            <a:r>
              <a:rPr lang="pl-PL" sz="2400" dirty="0">
                <a:latin typeface="Calibri" panose="020F0502020204030204" pitchFamily="34" charset="0"/>
                <a:ea typeface="Calibri" panose="020F0502020204030204" pitchFamily="34" charset="0"/>
                <a:cs typeface="Calibri" panose="020F0502020204030204" pitchFamily="34" charset="0"/>
              </a:rPr>
              <a:t>Łatwy do rozwiązania.</a:t>
            </a:r>
          </a:p>
          <a:p>
            <a:pPr marL="539750" lvl="1" indent="-363538">
              <a:lnSpc>
                <a:spcPct val="150000"/>
              </a:lnSpc>
              <a:buFont typeface="+mj-lt"/>
              <a:buAutoNum type="arabicPeriod"/>
            </a:pPr>
            <a:r>
              <a:rPr lang="pl-PL" sz="2400" dirty="0">
                <a:latin typeface="Calibri" panose="020F0502020204030204" pitchFamily="34" charset="0"/>
                <a:ea typeface="Calibri" panose="020F0502020204030204" pitchFamily="34" charset="0"/>
                <a:cs typeface="Calibri" panose="020F0502020204030204" pitchFamily="34" charset="0"/>
              </a:rPr>
              <a:t>„Zabierać” mało liny.</a:t>
            </a:r>
          </a:p>
          <a:p>
            <a:pPr lvl="1">
              <a:lnSpc>
                <a:spcPct val="150000"/>
              </a:lnSpc>
            </a:pPr>
            <a:endParaRPr lang="pl-PL" dirty="0"/>
          </a:p>
        </p:txBody>
      </p:sp>
    </p:spTree>
    <p:extLst>
      <p:ext uri="{BB962C8B-B14F-4D97-AF65-F5344CB8AC3E}">
        <p14:creationId xmlns:p14="http://schemas.microsoft.com/office/powerpoint/2010/main" val="3481420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242930CC-DC7F-D340-7CD2-53603B5050C9}"/>
              </a:ext>
            </a:extLst>
          </p:cNvPr>
          <p:cNvSpPr txBox="1"/>
          <p:nvPr/>
        </p:nvSpPr>
        <p:spPr>
          <a:xfrm>
            <a:off x="195021" y="401925"/>
            <a:ext cx="8753958" cy="2169825"/>
          </a:xfrm>
          <a:prstGeom prst="rect">
            <a:avLst/>
          </a:prstGeom>
          <a:noFill/>
        </p:spPr>
        <p:txBody>
          <a:bodyPr wrap="square" rtlCol="0">
            <a:spAutoFit/>
          </a:bodyPr>
          <a:lstStyle/>
          <a:p>
            <a:pPr>
              <a:lnSpc>
                <a:spcPct val="150000"/>
              </a:lnSpc>
            </a:pPr>
            <a:r>
              <a:rPr lang="pl-PL" dirty="0">
                <a:latin typeface="Calibri" panose="020F0502020204030204" pitchFamily="34" charset="0"/>
                <a:ea typeface="Calibri" panose="020F0502020204030204" pitchFamily="34" charset="0"/>
                <a:cs typeface="Calibri" panose="020F0502020204030204" pitchFamily="34" charset="0"/>
              </a:rPr>
              <a:t>Zabezpieczenie ratownika w ograniczeniu pola pracy. Linę asekuracyjną dopinamy za pomocą łącznika do tylnego grzbietowego zaczepu EN 361. </a:t>
            </a:r>
          </a:p>
          <a:p>
            <a:pPr>
              <a:lnSpc>
                <a:spcPct val="150000"/>
              </a:lnSpc>
            </a:pPr>
            <a:r>
              <a:rPr lang="pl-PL" dirty="0">
                <a:latin typeface="Calibri" panose="020F0502020204030204" pitchFamily="34" charset="0"/>
                <a:ea typeface="Calibri" panose="020F0502020204030204" pitchFamily="34" charset="0"/>
                <a:cs typeface="Calibri" panose="020F0502020204030204" pitchFamily="34" charset="0"/>
              </a:rPr>
              <a:t>W celu zwiększenia mobilności możemy zastosować linkę pozycjonującą lub pętlę EN 354, EN 795B dzięki której znacząco ułatwimy ratownikowi wpinanie i wypinanie się z liny asekuracyjnej.</a:t>
            </a:r>
            <a:r>
              <a:rPr lang="pl-PL" dirty="0">
                <a:solidFill>
                  <a:srgbClr val="FF0000"/>
                </a:solidFill>
                <a:latin typeface="Calibri" panose="020F0502020204030204" pitchFamily="34" charset="0"/>
                <a:ea typeface="Calibri" panose="020F0502020204030204" pitchFamily="34" charset="0"/>
                <a:cs typeface="Calibri" panose="020F0502020204030204" pitchFamily="34" charset="0"/>
              </a:rPr>
              <a:t> </a:t>
            </a:r>
          </a:p>
        </p:txBody>
      </p:sp>
      <p:sp>
        <p:nvSpPr>
          <p:cNvPr id="4" name="AutoShape 2" descr="blob:https://web.whatsapp.com/dc032770-6ae7-49df-96b5-60029e92e6d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6" name="Obraz 5"/>
          <p:cNvPicPr>
            <a:picLocks noChangeAspect="1"/>
          </p:cNvPicPr>
          <p:nvPr/>
        </p:nvPicPr>
        <p:blipFill rotWithShape="1">
          <a:blip r:embed="rId3"/>
          <a:srcRect l="8080" b="11826"/>
          <a:stretch/>
        </p:blipFill>
        <p:spPr>
          <a:xfrm>
            <a:off x="2915816" y="2373560"/>
            <a:ext cx="3807526" cy="2769940"/>
          </a:xfrm>
          <a:prstGeom prst="rect">
            <a:avLst/>
          </a:prstGeom>
        </p:spPr>
      </p:pic>
    </p:spTree>
    <p:extLst>
      <p:ext uri="{BB962C8B-B14F-4D97-AF65-F5344CB8AC3E}">
        <p14:creationId xmlns:p14="http://schemas.microsoft.com/office/powerpoint/2010/main" val="2217037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242930CC-DC7F-D340-7CD2-53603B5050C9}"/>
              </a:ext>
            </a:extLst>
          </p:cNvPr>
          <p:cNvSpPr txBox="1"/>
          <p:nvPr/>
        </p:nvSpPr>
        <p:spPr>
          <a:xfrm>
            <a:off x="-36512" y="1563638"/>
            <a:ext cx="3168352" cy="1697068"/>
          </a:xfrm>
          <a:prstGeom prst="rect">
            <a:avLst/>
          </a:prstGeom>
          <a:noFill/>
        </p:spPr>
        <p:txBody>
          <a:bodyPr wrap="square" rtlCol="0">
            <a:spAutoFit/>
          </a:bodyPr>
          <a:lstStyle/>
          <a:p>
            <a:pPr algn="ctr">
              <a:lnSpc>
                <a:spcPct val="150000"/>
              </a:lnSpc>
            </a:pPr>
            <a:r>
              <a:rPr lang="pl-PL" sz="2400" dirty="0">
                <a:latin typeface="Calibri" panose="020F0502020204030204" pitchFamily="34" charset="0"/>
                <a:ea typeface="Calibri" panose="020F0502020204030204" pitchFamily="34" charset="0"/>
                <a:cs typeface="Calibri" panose="020F0502020204030204" pitchFamily="34" charset="0"/>
              </a:rPr>
              <a:t>Zabezpieczenie sprzętu</a:t>
            </a:r>
          </a:p>
          <a:p>
            <a:pPr algn="ctr">
              <a:lnSpc>
                <a:spcPct val="150000"/>
              </a:lnSpc>
            </a:pPr>
            <a:r>
              <a:rPr lang="pl-PL" sz="2400" dirty="0">
                <a:latin typeface="Calibri" panose="020F0502020204030204" pitchFamily="34" charset="0"/>
                <a:ea typeface="Calibri" panose="020F0502020204030204" pitchFamily="34" charset="0"/>
                <a:cs typeface="Calibri" panose="020F0502020204030204" pitchFamily="34" charset="0"/>
              </a:rPr>
              <a:t>Zabezpieczenie ratownika </a:t>
            </a:r>
          </a:p>
        </p:txBody>
      </p:sp>
      <p:pic>
        <p:nvPicPr>
          <p:cNvPr id="6" name="Obraz 5">
            <a:extLst>
              <a:ext uri="{FF2B5EF4-FFF2-40B4-BE49-F238E27FC236}">
                <a16:creationId xmlns:a16="http://schemas.microsoft.com/office/drawing/2014/main" id="{B96ABB7B-726F-2A93-ACF8-8D1C91ECEB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734" b="2401"/>
          <a:stretch/>
        </p:blipFill>
        <p:spPr>
          <a:xfrm>
            <a:off x="6135446" y="1018751"/>
            <a:ext cx="2301309" cy="4032445"/>
          </a:xfrm>
          <a:prstGeom prst="rect">
            <a:avLst/>
          </a:prstGeom>
        </p:spPr>
      </p:pic>
      <p:pic>
        <p:nvPicPr>
          <p:cNvPr id="5" name="Obraz 4">
            <a:extLst>
              <a:ext uri="{FF2B5EF4-FFF2-40B4-BE49-F238E27FC236}">
                <a16:creationId xmlns:a16="http://schemas.microsoft.com/office/drawing/2014/main" id="{8A39D301-473A-0289-2D30-E70C81178F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33" t="8400" r="12268" b="13200"/>
          <a:stretch/>
        </p:blipFill>
        <p:spPr>
          <a:xfrm>
            <a:off x="3131840" y="1018752"/>
            <a:ext cx="2592288" cy="4032445"/>
          </a:xfrm>
          <a:prstGeom prst="rect">
            <a:avLst/>
          </a:prstGeom>
        </p:spPr>
      </p:pic>
    </p:spTree>
    <p:extLst>
      <p:ext uri="{BB962C8B-B14F-4D97-AF65-F5344CB8AC3E}">
        <p14:creationId xmlns:p14="http://schemas.microsoft.com/office/powerpoint/2010/main" val="1068063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107504" y="1851670"/>
            <a:ext cx="6984776" cy="2805063"/>
          </a:xfrm>
          <a:prstGeom prst="rect">
            <a:avLst/>
          </a:prstGeom>
          <a:noFill/>
        </p:spPr>
        <p:txBody>
          <a:bodyPr wrap="square" rtlCol="0">
            <a:spAutoFit/>
          </a:bodyPr>
          <a:lstStyle/>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Klarowanie sprzętu, konserwacja, składowanie</a:t>
            </a:r>
          </a:p>
          <a:p>
            <a:pPr>
              <a:lnSpc>
                <a:spcPct val="150000"/>
              </a:lnSpc>
            </a:pPr>
            <a:r>
              <a:rPr lang="pl-PL" sz="2400" dirty="0">
                <a:latin typeface="Calibri" panose="020F0502020204030204" pitchFamily="34" charset="0"/>
                <a:ea typeface="Calibri" panose="020F0502020204030204" pitchFamily="34" charset="0"/>
                <a:cs typeface="Calibri" panose="020F0502020204030204" pitchFamily="34" charset="0"/>
              </a:rPr>
              <a:t>Po zakończeniu działań sprzęt należy w odpowiedni sposób wyczyścić, sklarować, a następnie w odpowiednich warunkach składować, tak aby był gotowy do kolejnych działań.</a:t>
            </a:r>
          </a:p>
        </p:txBody>
      </p:sp>
    </p:spTree>
    <p:extLst>
      <p:ext uri="{BB962C8B-B14F-4D97-AF65-F5344CB8AC3E}">
        <p14:creationId xmlns:p14="http://schemas.microsoft.com/office/powerpoint/2010/main" val="873512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066C352F-BF8F-2F70-5562-1DD600A2CED6}"/>
              </a:ext>
            </a:extLst>
          </p:cNvPr>
          <p:cNvSpPr txBox="1"/>
          <p:nvPr/>
        </p:nvSpPr>
        <p:spPr>
          <a:xfrm>
            <a:off x="2987824" y="411510"/>
            <a:ext cx="3024336" cy="589072"/>
          </a:xfrm>
          <a:prstGeom prst="rect">
            <a:avLst/>
          </a:prstGeom>
          <a:noFill/>
        </p:spPr>
        <p:txBody>
          <a:bodyPr wrap="square" rtlCol="0">
            <a:spAutoFit/>
          </a:bodyPr>
          <a:lstStyle/>
          <a:p>
            <a:pPr algn="ct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Klarowanie sprzętu</a:t>
            </a:r>
          </a:p>
        </p:txBody>
      </p:sp>
      <p:sp>
        <p:nvSpPr>
          <p:cNvPr id="5" name="pole tekstowe 4">
            <a:extLst>
              <a:ext uri="{FF2B5EF4-FFF2-40B4-BE49-F238E27FC236}">
                <a16:creationId xmlns:a16="http://schemas.microsoft.com/office/drawing/2014/main" id="{C3127A58-FE9D-C824-6142-CE40DB4E8CD7}"/>
              </a:ext>
            </a:extLst>
          </p:cNvPr>
          <p:cNvSpPr txBox="1"/>
          <p:nvPr/>
        </p:nvSpPr>
        <p:spPr>
          <a:xfrm>
            <a:off x="3635896" y="2310518"/>
            <a:ext cx="1728192" cy="461665"/>
          </a:xfrm>
          <a:prstGeom prst="rect">
            <a:avLst/>
          </a:prstGeom>
          <a:noFill/>
        </p:spPr>
        <p:txBody>
          <a:bodyPr wrap="square" rtlCol="0">
            <a:spAutoFit/>
          </a:bodyPr>
          <a:lstStyle/>
          <a:p>
            <a:r>
              <a:rPr lang="pl-PL" sz="2400" u="sng" dirty="0">
                <a:latin typeface="Calibri" panose="020F0502020204030204" pitchFamily="34" charset="0"/>
                <a:ea typeface="Calibri" panose="020F0502020204030204" pitchFamily="34" charset="0"/>
                <a:cs typeface="Calibri" panose="020F0502020204030204" pitchFamily="34" charset="0"/>
              </a:rPr>
              <a:t>Zwijanie liny</a:t>
            </a:r>
          </a:p>
        </p:txBody>
      </p:sp>
      <p:pic>
        <p:nvPicPr>
          <p:cNvPr id="6" name="Picture 4" descr="C:\Users\Janusz\Documents\GOPR\Szkoleniowe\Podreczniki GOPR\Podręcznik Mój  - szkoleniowy\wspinanie zdj ecia\kjkjk.BMP">
            <a:extLst>
              <a:ext uri="{FF2B5EF4-FFF2-40B4-BE49-F238E27FC236}">
                <a16:creationId xmlns:a16="http://schemas.microsoft.com/office/drawing/2014/main" id="{3F88A3B2-2085-F310-512D-6940757F6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67943"/>
            <a:ext cx="2267744" cy="242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Users\Janusz\Documents\GOPR\Szkoleniowe\Podreczniki GOPR\Podręcznik Mój  - szkoleniowy\wspinanie zdj ecia\xvfvsdfv.BMP">
            <a:extLst>
              <a:ext uri="{FF2B5EF4-FFF2-40B4-BE49-F238E27FC236}">
                <a16:creationId xmlns:a16="http://schemas.microsoft.com/office/drawing/2014/main" id="{C4BAF580-21EA-C5C4-436D-27C8AC71FC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1864133"/>
            <a:ext cx="256409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76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066C352F-BF8F-2F70-5562-1DD600A2CED6}"/>
              </a:ext>
            </a:extLst>
          </p:cNvPr>
          <p:cNvSpPr txBox="1"/>
          <p:nvPr/>
        </p:nvSpPr>
        <p:spPr>
          <a:xfrm>
            <a:off x="2741862" y="260990"/>
            <a:ext cx="3270298" cy="589072"/>
          </a:xfrm>
          <a:prstGeom prst="rect">
            <a:avLst/>
          </a:prstGeom>
          <a:noFill/>
        </p:spPr>
        <p:txBody>
          <a:bodyPr wrap="square" rtlCol="0">
            <a:spAutoFit/>
          </a:bodyPr>
          <a:lstStyle/>
          <a:p>
            <a:pPr algn="ct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Klarowanie sprzętu c.d.</a:t>
            </a:r>
          </a:p>
        </p:txBody>
      </p:sp>
      <p:pic>
        <p:nvPicPr>
          <p:cNvPr id="4" name="Picture 4" descr="C:\Users\Janusz\Documents\GOPR\Szkoleniowe\Podreczniki GOPR\Podręcznik Mój  - szkoleniowy\wspinanie zdj ecia\na kol.BMP">
            <a:extLst>
              <a:ext uri="{FF2B5EF4-FFF2-40B4-BE49-F238E27FC236}">
                <a16:creationId xmlns:a16="http://schemas.microsoft.com/office/drawing/2014/main" id="{2EBDDC1B-F76D-1FE0-84B8-4CC3A5D78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867943"/>
            <a:ext cx="2910259" cy="272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e tekstowe 4">
            <a:extLst>
              <a:ext uri="{FF2B5EF4-FFF2-40B4-BE49-F238E27FC236}">
                <a16:creationId xmlns:a16="http://schemas.microsoft.com/office/drawing/2014/main" id="{C3127A58-FE9D-C824-6142-CE40DB4E8CD7}"/>
              </a:ext>
            </a:extLst>
          </p:cNvPr>
          <p:cNvSpPr txBox="1"/>
          <p:nvPr/>
        </p:nvSpPr>
        <p:spPr>
          <a:xfrm>
            <a:off x="3995936" y="2566826"/>
            <a:ext cx="3744416" cy="461665"/>
          </a:xfrm>
          <a:prstGeom prst="rect">
            <a:avLst/>
          </a:prstGeom>
          <a:noFill/>
        </p:spPr>
        <p:txBody>
          <a:bodyPr wrap="square" rtlCol="0">
            <a:spAutoFit/>
          </a:bodyPr>
          <a:lstStyle/>
          <a:p>
            <a:r>
              <a:rPr lang="pl-PL" sz="2400" dirty="0">
                <a:latin typeface="Calibri" panose="020F0502020204030204" pitchFamily="34" charset="0"/>
                <a:ea typeface="Calibri" panose="020F0502020204030204" pitchFamily="34" charset="0"/>
                <a:cs typeface="Calibri" panose="020F0502020204030204" pitchFamily="34" charset="0"/>
              </a:rPr>
              <a:t>Zwijanie długiej i ciężkiej liny</a:t>
            </a:r>
          </a:p>
        </p:txBody>
      </p:sp>
    </p:spTree>
    <p:extLst>
      <p:ext uri="{BB962C8B-B14F-4D97-AF65-F5344CB8AC3E}">
        <p14:creationId xmlns:p14="http://schemas.microsoft.com/office/powerpoint/2010/main" val="3760459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066C352F-BF8F-2F70-5562-1DD600A2CED6}"/>
              </a:ext>
            </a:extLst>
          </p:cNvPr>
          <p:cNvSpPr txBox="1"/>
          <p:nvPr/>
        </p:nvSpPr>
        <p:spPr>
          <a:xfrm>
            <a:off x="251520" y="179609"/>
            <a:ext cx="5472608" cy="2680862"/>
          </a:xfrm>
          <a:prstGeom prst="rect">
            <a:avLst/>
          </a:prstGeom>
          <a:noFill/>
        </p:spPr>
        <p:txBody>
          <a:bodyPr wrap="square" rtlCol="0">
            <a:spAutoFit/>
          </a:bodyPr>
          <a:lstStyle/>
          <a:p>
            <a:pPr algn="ct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Klarowanie sprzętu c.d.</a:t>
            </a:r>
          </a:p>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Buchta – </a:t>
            </a:r>
            <a:r>
              <a:rPr lang="pl-PL" sz="2400" dirty="0">
                <a:latin typeface="Calibri" panose="020F0502020204030204" pitchFamily="34" charset="0"/>
                <a:ea typeface="Calibri" panose="020F0502020204030204" pitchFamily="34" charset="0"/>
                <a:cs typeface="Calibri" panose="020F0502020204030204" pitchFamily="34" charset="0"/>
              </a:rPr>
              <a:t>prawidłowy sposób</a:t>
            </a:r>
            <a:br>
              <a:rPr lang="pl-PL" sz="2400" dirty="0">
                <a:latin typeface="Calibri" panose="020F0502020204030204" pitchFamily="34" charset="0"/>
                <a:ea typeface="Calibri" panose="020F0502020204030204" pitchFamily="34" charset="0"/>
                <a:cs typeface="Calibri" panose="020F0502020204030204" pitchFamily="34" charset="0"/>
              </a:rPr>
            </a:br>
            <a:r>
              <a:rPr lang="pl-PL" sz="2400" dirty="0">
                <a:latin typeface="Calibri" panose="020F0502020204030204" pitchFamily="34" charset="0"/>
                <a:ea typeface="Calibri" panose="020F0502020204030204" pitchFamily="34" charset="0"/>
                <a:cs typeface="Calibri" panose="020F0502020204030204" pitchFamily="34" charset="0"/>
              </a:rPr>
              <a:t>klarowania liny i przygotowania do </a:t>
            </a:r>
            <a:br>
              <a:rPr lang="pl-PL" sz="2400" dirty="0">
                <a:latin typeface="Calibri" panose="020F0502020204030204" pitchFamily="34" charset="0"/>
                <a:ea typeface="Calibri" panose="020F0502020204030204" pitchFamily="34" charset="0"/>
                <a:cs typeface="Calibri" panose="020F0502020204030204" pitchFamily="34" charset="0"/>
              </a:rPr>
            </a:br>
            <a:r>
              <a:rPr lang="pl-PL" sz="2400" dirty="0">
                <a:latin typeface="Calibri" panose="020F0502020204030204" pitchFamily="34" charset="0"/>
                <a:ea typeface="Calibri" panose="020F0502020204030204" pitchFamily="34" charset="0"/>
                <a:cs typeface="Calibri" panose="020F0502020204030204" pitchFamily="34" charset="0"/>
              </a:rPr>
              <a:t>składowania.</a:t>
            </a:r>
          </a:p>
          <a:p>
            <a:pPr>
              <a:lnSpc>
                <a:spcPct val="150000"/>
              </a:lnSpc>
            </a:pPr>
            <a:endParaRPr lang="pl-PL" dirty="0"/>
          </a:p>
        </p:txBody>
      </p:sp>
      <p:pic>
        <p:nvPicPr>
          <p:cNvPr id="9" name="Obraz 8">
            <a:extLst>
              <a:ext uri="{FF2B5EF4-FFF2-40B4-BE49-F238E27FC236}">
                <a16:creationId xmlns:a16="http://schemas.microsoft.com/office/drawing/2014/main" id="{F09CFB8D-05A8-EA95-FC5A-BB77D913E4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27" r="18501"/>
          <a:stretch/>
        </p:blipFill>
        <p:spPr>
          <a:xfrm rot="5400000">
            <a:off x="1278260" y="1887613"/>
            <a:ext cx="2376267" cy="4143212"/>
          </a:xfrm>
          <a:prstGeom prst="rect">
            <a:avLst/>
          </a:prstGeom>
        </p:spPr>
      </p:pic>
      <p:pic>
        <p:nvPicPr>
          <p:cNvPr id="10" name="Obraz 9">
            <a:extLst>
              <a:ext uri="{FF2B5EF4-FFF2-40B4-BE49-F238E27FC236}">
                <a16:creationId xmlns:a16="http://schemas.microsoft.com/office/drawing/2014/main" id="{BBFBE776-ECDB-3E72-4BBD-54F415EBD2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490" t="-633" r="46378" b="23729"/>
          <a:stretch/>
        </p:blipFill>
        <p:spPr>
          <a:xfrm>
            <a:off x="5311878" y="577443"/>
            <a:ext cx="1564377" cy="4566057"/>
          </a:xfrm>
          <a:prstGeom prst="rect">
            <a:avLst/>
          </a:prstGeom>
        </p:spPr>
      </p:pic>
    </p:spTree>
    <p:extLst>
      <p:ext uri="{BB962C8B-B14F-4D97-AF65-F5344CB8AC3E}">
        <p14:creationId xmlns:p14="http://schemas.microsoft.com/office/powerpoint/2010/main" val="3938185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066C352F-BF8F-2F70-5562-1DD600A2CED6}"/>
              </a:ext>
            </a:extLst>
          </p:cNvPr>
          <p:cNvSpPr txBox="1"/>
          <p:nvPr/>
        </p:nvSpPr>
        <p:spPr>
          <a:xfrm>
            <a:off x="2555776" y="339502"/>
            <a:ext cx="3024336" cy="589072"/>
          </a:xfrm>
          <a:prstGeom prst="rect">
            <a:avLst/>
          </a:prstGeom>
          <a:noFill/>
        </p:spPr>
        <p:txBody>
          <a:bodyPr wrap="square" rtlCol="0">
            <a:spAutoFit/>
          </a:bodyPr>
          <a:lstStyle/>
          <a:p>
            <a:pPr algn="ct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Składowanie sprzętu</a:t>
            </a:r>
          </a:p>
        </p:txBody>
      </p:sp>
      <p:pic>
        <p:nvPicPr>
          <p:cNvPr id="6" name="Obraz 5">
            <a:extLst>
              <a:ext uri="{FF2B5EF4-FFF2-40B4-BE49-F238E27FC236}">
                <a16:creationId xmlns:a16="http://schemas.microsoft.com/office/drawing/2014/main" id="{18885339-E0DA-3A42-3456-51A9D07073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712" y="1422265"/>
            <a:ext cx="4939025" cy="3706585"/>
          </a:xfrm>
          <a:prstGeom prst="rect">
            <a:avLst/>
          </a:prstGeom>
        </p:spPr>
      </p:pic>
    </p:spTree>
    <p:extLst>
      <p:ext uri="{BB962C8B-B14F-4D97-AF65-F5344CB8AC3E}">
        <p14:creationId xmlns:p14="http://schemas.microsoft.com/office/powerpoint/2010/main" val="2428357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ole tekstowe 1">
            <a:extLst>
              <a:ext uri="{FF2B5EF4-FFF2-40B4-BE49-F238E27FC236}">
                <a16:creationId xmlns:a16="http://schemas.microsoft.com/office/drawing/2014/main" id="{68F0B0C2-AAEC-5CF8-0052-2B62EEAC0951}"/>
              </a:ext>
            </a:extLst>
          </p:cNvPr>
          <p:cNvSpPr txBox="1"/>
          <p:nvPr/>
        </p:nvSpPr>
        <p:spPr>
          <a:xfrm>
            <a:off x="3851920" y="2571750"/>
            <a:ext cx="4896544" cy="1569660"/>
          </a:xfrm>
          <a:prstGeom prst="rect">
            <a:avLst/>
          </a:prstGeom>
          <a:noFill/>
        </p:spPr>
        <p:txBody>
          <a:bodyPr wrap="square" rtlCol="0">
            <a:spAutoFit/>
          </a:bodyPr>
          <a:lstStyle/>
          <a:p>
            <a:r>
              <a:rPr lang="pl-PL" sz="2400" dirty="0">
                <a:latin typeface="Calibri" panose="020F0502020204030204" pitchFamily="34" charset="0"/>
                <a:ea typeface="Calibri" panose="020F0502020204030204" pitchFamily="34" charset="0"/>
                <a:cs typeface="Calibri" panose="020F0502020204030204" pitchFamily="34" charset="0"/>
              </a:rPr>
              <a:t>Opracował zespół w składzie:</a:t>
            </a:r>
          </a:p>
          <a:p>
            <a:pPr marL="285750" indent="-285750">
              <a:buFont typeface="Arial" panose="020B0604020202020204" pitchFamily="34" charset="0"/>
              <a:buChar char="•"/>
            </a:pPr>
            <a:r>
              <a:rPr lang="pl-PL" sz="2400" dirty="0">
                <a:latin typeface="Calibri" panose="020F0502020204030204" pitchFamily="34" charset="0"/>
                <a:ea typeface="Calibri" panose="020F0502020204030204" pitchFamily="34" charset="0"/>
                <a:cs typeface="Calibri" panose="020F0502020204030204" pitchFamily="34" charset="0"/>
              </a:rPr>
              <a:t>mł. bryg. Szymon Wasiak</a:t>
            </a:r>
          </a:p>
          <a:p>
            <a:pPr marL="285750" indent="-285750">
              <a:buFont typeface="Arial" panose="020B0604020202020204" pitchFamily="34" charset="0"/>
              <a:buChar char="•"/>
            </a:pPr>
            <a:r>
              <a:rPr lang="pl-PL" sz="2400" dirty="0">
                <a:latin typeface="Calibri" panose="020F0502020204030204" pitchFamily="34" charset="0"/>
                <a:ea typeface="Calibri" panose="020F0502020204030204" pitchFamily="34" charset="0"/>
                <a:cs typeface="Calibri" panose="020F0502020204030204" pitchFamily="34" charset="0"/>
              </a:rPr>
              <a:t>kpt. Marek Sitarski</a:t>
            </a:r>
          </a:p>
          <a:p>
            <a:pPr marL="285750" indent="-285750">
              <a:buFont typeface="Arial" panose="020B0604020202020204" pitchFamily="34" charset="0"/>
              <a:buChar char="•"/>
            </a:pPr>
            <a:r>
              <a:rPr lang="pl-PL" sz="2400" dirty="0">
                <a:latin typeface="Calibri" panose="020F0502020204030204" pitchFamily="34" charset="0"/>
                <a:ea typeface="Calibri" panose="020F0502020204030204" pitchFamily="34" charset="0"/>
                <a:cs typeface="Calibri" panose="020F0502020204030204" pitchFamily="34" charset="0"/>
              </a:rPr>
              <a:t>mł. kpt. Piotr Paluch</a:t>
            </a:r>
          </a:p>
        </p:txBody>
      </p:sp>
    </p:spTree>
    <p:extLst>
      <p:ext uri="{BB962C8B-B14F-4D97-AF65-F5344CB8AC3E}">
        <p14:creationId xmlns:p14="http://schemas.microsoft.com/office/powerpoint/2010/main" val="117101106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231" y="3671274"/>
            <a:ext cx="1133955" cy="14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ole tekstowe 3"/>
          <p:cNvSpPr txBox="1"/>
          <p:nvPr/>
        </p:nvSpPr>
        <p:spPr>
          <a:xfrm>
            <a:off x="2771800" y="2211710"/>
            <a:ext cx="6192688" cy="923330"/>
          </a:xfrm>
          <a:prstGeom prst="rect">
            <a:avLst/>
          </a:prstGeom>
          <a:noFill/>
        </p:spPr>
        <p:txBody>
          <a:bodyPr wrap="square" rtlCol="0">
            <a:spAutoFit/>
          </a:bodyPr>
          <a:lstStyle/>
          <a:p>
            <a:r>
              <a:rPr lang="pl-PL" sz="5400" dirty="0">
                <a:latin typeface="Calibri" panose="020F0502020204030204" pitchFamily="34" charset="0"/>
                <a:ea typeface="Calibri" panose="020F0502020204030204" pitchFamily="34" charset="0"/>
                <a:cs typeface="Calibri" panose="020F0502020204030204" pitchFamily="34" charset="0"/>
              </a:rPr>
              <a:t>Dziękuję za uwagę</a:t>
            </a:r>
          </a:p>
        </p:txBody>
      </p:sp>
    </p:spTree>
    <p:extLst>
      <p:ext uri="{BB962C8B-B14F-4D97-AF65-F5344CB8AC3E}">
        <p14:creationId xmlns:p14="http://schemas.microsoft.com/office/powerpoint/2010/main" val="330633857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107504" y="0"/>
            <a:ext cx="8424936" cy="4896853"/>
          </a:xfrm>
          <a:prstGeom prst="rect">
            <a:avLst/>
          </a:prstGeom>
          <a:noFill/>
        </p:spPr>
        <p:txBody>
          <a:bodyPr wrap="square" rtlCol="0">
            <a:spAutoFit/>
          </a:bodyPr>
          <a:lstStyle/>
          <a:p>
            <a:pPr algn="ctr">
              <a:lnSpc>
                <a:spcPct val="150000"/>
              </a:lnSpc>
            </a:pPr>
            <a:r>
              <a:rPr lang="pl-PL" sz="2400" b="1" u="sng" dirty="0">
                <a:latin typeface="Calibri" panose="020F0502020204030204" pitchFamily="34" charset="0"/>
                <a:ea typeface="Calibri" panose="020F0502020204030204" pitchFamily="34" charset="0"/>
                <a:cs typeface="Calibri" panose="020F0502020204030204" pitchFamily="34" charset="0"/>
              </a:rPr>
              <a:t>Zasady stosowania węzłów, splotów i złączy c.d.</a:t>
            </a:r>
          </a:p>
          <a:p>
            <a:pPr>
              <a:lnSpc>
                <a:spcPct val="150000"/>
              </a:lnSpc>
            </a:pPr>
            <a:r>
              <a:rPr lang="pl-PL" sz="2400" dirty="0">
                <a:latin typeface="Calibri" panose="020F0502020204030204" pitchFamily="34" charset="0"/>
                <a:ea typeface="Calibri" panose="020F0502020204030204" pitchFamily="34" charset="0"/>
                <a:cs typeface="Calibri" panose="020F0502020204030204" pitchFamily="34" charset="0"/>
              </a:rPr>
              <a:t>Węzły powinny posiadać następujące cechy:</a:t>
            </a:r>
          </a:p>
          <a:p>
            <a:pPr marL="541338" lvl="1" indent="-360363">
              <a:lnSpc>
                <a:spcPct val="150000"/>
              </a:lnSpc>
              <a:buFont typeface="+mj-lt"/>
              <a:buAutoNum type="arabicPeriod"/>
            </a:pPr>
            <a:r>
              <a:rPr lang="pl-PL" sz="2400" dirty="0">
                <a:latin typeface="Calibri" panose="020F0502020204030204" pitchFamily="34" charset="0"/>
                <a:ea typeface="Calibri" panose="020F0502020204030204" pitchFamily="34" charset="0"/>
                <a:cs typeface="Calibri" panose="020F0502020204030204" pitchFamily="34" charset="0"/>
              </a:rPr>
              <a:t>Prostość oraz łatwość wiązania i rozwiązywania w różnych warunkach.</a:t>
            </a:r>
          </a:p>
          <a:p>
            <a:pPr marL="541338" lvl="1" indent="-360363">
              <a:lnSpc>
                <a:spcPct val="150000"/>
              </a:lnSpc>
              <a:buFont typeface="+mj-lt"/>
              <a:buAutoNum type="arabicPeriod"/>
            </a:pPr>
            <a:r>
              <a:rPr lang="pl-PL" sz="2400" dirty="0">
                <a:latin typeface="Calibri" panose="020F0502020204030204" pitchFamily="34" charset="0"/>
                <a:ea typeface="Calibri" panose="020F0502020204030204" pitchFamily="34" charset="0"/>
                <a:cs typeface="Calibri" panose="020F0502020204030204" pitchFamily="34" charset="0"/>
              </a:rPr>
              <a:t>Pewność i niezawodność w działaniu.</a:t>
            </a:r>
          </a:p>
          <a:p>
            <a:pPr marL="541338" lvl="1" indent="-360363">
              <a:lnSpc>
                <a:spcPct val="150000"/>
              </a:lnSpc>
              <a:buFont typeface="+mj-lt"/>
              <a:buAutoNum type="arabicPeriod"/>
            </a:pPr>
            <a:r>
              <a:rPr lang="pl-PL" sz="2400" dirty="0">
                <a:latin typeface="Calibri" panose="020F0502020204030204" pitchFamily="34" charset="0"/>
                <a:ea typeface="Calibri" panose="020F0502020204030204" pitchFamily="34" charset="0"/>
                <a:cs typeface="Calibri" panose="020F0502020204030204" pitchFamily="34" charset="0"/>
              </a:rPr>
              <a:t>Możliwie najmniejszy współczynnik zmniejszania wytrzymałości liny.</a:t>
            </a:r>
          </a:p>
          <a:p>
            <a:pPr marL="541338" lvl="1" indent="-360363">
              <a:lnSpc>
                <a:spcPct val="150000"/>
              </a:lnSpc>
              <a:buFont typeface="+mj-lt"/>
              <a:buAutoNum type="arabicPeriod"/>
            </a:pPr>
            <a:r>
              <a:rPr lang="pl-PL" sz="2400" dirty="0">
                <a:latin typeface="Calibri" panose="020F0502020204030204" pitchFamily="34" charset="0"/>
                <a:ea typeface="Calibri" panose="020F0502020204030204" pitchFamily="34" charset="0"/>
                <a:cs typeface="Calibri" panose="020F0502020204030204" pitchFamily="34" charset="0"/>
              </a:rPr>
              <a:t>Zabezpieczenie węzłów.</a:t>
            </a:r>
          </a:p>
          <a:p>
            <a:pPr lvl="1">
              <a:lnSpc>
                <a:spcPct val="150000"/>
              </a:lnSpc>
            </a:pPr>
            <a:endParaRPr lang="pl-PL" dirty="0"/>
          </a:p>
        </p:txBody>
      </p:sp>
    </p:spTree>
    <p:extLst>
      <p:ext uri="{BB962C8B-B14F-4D97-AF65-F5344CB8AC3E}">
        <p14:creationId xmlns:p14="http://schemas.microsoft.com/office/powerpoint/2010/main" val="332706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323528" y="148944"/>
            <a:ext cx="8280920" cy="5021055"/>
          </a:xfrm>
          <a:prstGeom prst="rect">
            <a:avLst/>
          </a:prstGeom>
          <a:noFill/>
        </p:spPr>
        <p:txBody>
          <a:bodyPr wrap="square" rtlCol="0">
            <a:spAutoFit/>
          </a:bodyPr>
          <a:lstStyle/>
          <a:p>
            <a:pPr algn="ctr">
              <a:lnSpc>
                <a:spcPct val="150000"/>
              </a:lnSpc>
            </a:pPr>
            <a:r>
              <a:rPr lang="pl-PL" sz="2400" b="1" u="sng" dirty="0">
                <a:latin typeface="Calibri" panose="020F0502020204030204" pitchFamily="34" charset="0"/>
                <a:ea typeface="Calibri" panose="020F0502020204030204" pitchFamily="34" charset="0"/>
                <a:cs typeface="Calibri" panose="020F0502020204030204" pitchFamily="34" charset="0"/>
              </a:rPr>
              <a:t>Technika łączenia (węzły)</a:t>
            </a:r>
          </a:p>
          <a:p>
            <a:pPr>
              <a:lnSpc>
                <a:spcPct val="150000"/>
              </a:lnSpc>
            </a:pPr>
            <a:r>
              <a:rPr lang="pl-PL" sz="2400" dirty="0">
                <a:latin typeface="Calibri" panose="020F0502020204030204" pitchFamily="34" charset="0"/>
                <a:ea typeface="Calibri" panose="020F0502020204030204" pitchFamily="34" charset="0"/>
                <a:cs typeface="Calibri" panose="020F0502020204030204" pitchFamily="34" charset="0"/>
              </a:rPr>
              <a:t> Ogólna klasyfikacja węzłów:</a:t>
            </a:r>
          </a:p>
          <a:p>
            <a:pPr marL="638175" lvl="1" indent="-457200">
              <a:lnSpc>
                <a:spcPct val="150000"/>
              </a:lnSpc>
              <a:buFont typeface="+mj-lt"/>
              <a:buAutoNum type="arabicPeriod"/>
            </a:pPr>
            <a:r>
              <a:rPr lang="pl-PL" sz="2400" b="1" dirty="0">
                <a:latin typeface="Calibri" panose="020F0502020204030204" pitchFamily="34" charset="0"/>
                <a:ea typeface="Calibri" panose="020F0502020204030204" pitchFamily="34" charset="0"/>
                <a:cs typeface="Calibri" panose="020F0502020204030204" pitchFamily="34" charset="0"/>
              </a:rPr>
              <a:t>Do mocowania </a:t>
            </a:r>
            <a:r>
              <a:rPr lang="pl-PL" sz="2400" dirty="0">
                <a:latin typeface="Calibri" panose="020F0502020204030204" pitchFamily="34" charset="0"/>
                <a:ea typeface="Calibri" panose="020F0502020204030204" pitchFamily="34" charset="0"/>
                <a:cs typeface="Calibri" panose="020F0502020204030204" pitchFamily="34" charset="0"/>
              </a:rPr>
              <a:t>– węzły służące do mocowania, zaczepienia lin (skrajny tatrzański, ósemka).</a:t>
            </a:r>
          </a:p>
          <a:p>
            <a:pPr marL="638175" lvl="1" indent="-457200">
              <a:lnSpc>
                <a:spcPct val="150000"/>
              </a:lnSpc>
              <a:buFont typeface="+mj-lt"/>
              <a:buAutoNum type="arabicPeriod"/>
            </a:pPr>
            <a:r>
              <a:rPr lang="pl-PL" sz="2400" b="1" dirty="0">
                <a:latin typeface="Calibri" panose="020F0502020204030204" pitchFamily="34" charset="0"/>
                <a:ea typeface="Calibri" panose="020F0502020204030204" pitchFamily="34" charset="0"/>
                <a:cs typeface="Calibri" panose="020F0502020204030204" pitchFamily="34" charset="0"/>
              </a:rPr>
              <a:t>Do łączenia </a:t>
            </a:r>
            <a:r>
              <a:rPr lang="pl-PL" sz="2400" dirty="0">
                <a:latin typeface="Calibri" panose="020F0502020204030204" pitchFamily="34" charset="0"/>
                <a:ea typeface="Calibri" panose="020F0502020204030204" pitchFamily="34" charset="0"/>
                <a:cs typeface="Calibri" panose="020F0502020204030204" pitchFamily="34" charset="0"/>
              </a:rPr>
              <a:t>– węzły służące do łączenia lin i taśm (płaski, ósemka powrotna i zderzakowy).</a:t>
            </a:r>
          </a:p>
          <a:p>
            <a:pPr marL="638175" lvl="1" indent="-457200">
              <a:lnSpc>
                <a:spcPct val="150000"/>
              </a:lnSpc>
              <a:buFont typeface="+mj-lt"/>
              <a:buAutoNum type="arabicPeriod"/>
            </a:pPr>
            <a:r>
              <a:rPr lang="pl-PL" sz="2400" b="1" dirty="0">
                <a:latin typeface="Calibri" panose="020F0502020204030204" pitchFamily="34" charset="0"/>
                <a:ea typeface="Calibri" panose="020F0502020204030204" pitchFamily="34" charset="0"/>
                <a:cs typeface="Calibri" panose="020F0502020204030204" pitchFamily="34" charset="0"/>
              </a:rPr>
              <a:t>Zaciskowe</a:t>
            </a:r>
            <a:r>
              <a:rPr lang="pl-PL" sz="2400" dirty="0">
                <a:latin typeface="Calibri" panose="020F0502020204030204" pitchFamily="34" charset="0"/>
                <a:ea typeface="Calibri" panose="020F0502020204030204" pitchFamily="34" charset="0"/>
                <a:cs typeface="Calibri" panose="020F0502020204030204" pitchFamily="34" charset="0"/>
              </a:rPr>
              <a:t> – węzły zaciskowe (prusik i stoper francuski).</a:t>
            </a:r>
          </a:p>
          <a:p>
            <a:pPr marL="638175" lvl="1" indent="-457200">
              <a:lnSpc>
                <a:spcPct val="150000"/>
              </a:lnSpc>
              <a:buFont typeface="+mj-lt"/>
              <a:buAutoNum type="arabicPeriod"/>
            </a:pPr>
            <a:r>
              <a:rPr lang="pl-PL" sz="2400" b="1" dirty="0">
                <a:latin typeface="Calibri" panose="020F0502020204030204" pitchFamily="34" charset="0"/>
                <a:ea typeface="Calibri" panose="020F0502020204030204" pitchFamily="34" charset="0"/>
                <a:cs typeface="Calibri" panose="020F0502020204030204" pitchFamily="34" charset="0"/>
              </a:rPr>
              <a:t>Specjalne</a:t>
            </a:r>
            <a:r>
              <a:rPr lang="pl-PL" sz="2400" dirty="0">
                <a:latin typeface="Calibri" panose="020F0502020204030204" pitchFamily="34" charset="0"/>
                <a:ea typeface="Calibri" panose="020F0502020204030204" pitchFamily="34" charset="0"/>
                <a:cs typeface="Calibri" panose="020F0502020204030204" pitchFamily="34" charset="0"/>
              </a:rPr>
              <a:t> – węzły specjalnego zastosowania (flagowy, wyblinka oraz półwyblinka).</a:t>
            </a:r>
          </a:p>
        </p:txBody>
      </p:sp>
    </p:spTree>
    <p:extLst>
      <p:ext uri="{BB962C8B-B14F-4D97-AF65-F5344CB8AC3E}">
        <p14:creationId xmlns:p14="http://schemas.microsoft.com/office/powerpoint/2010/main" val="2655163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323528" y="843558"/>
            <a:ext cx="8496944" cy="4619854"/>
          </a:xfrm>
          <a:prstGeom prst="rect">
            <a:avLst/>
          </a:prstGeom>
          <a:noFill/>
        </p:spPr>
        <p:txBody>
          <a:bodyPr wrap="square" rtlCol="0">
            <a:spAutoFit/>
          </a:bodyPr>
          <a:lstStyle/>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Ad. 1.</a:t>
            </a:r>
          </a:p>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Skrajny tatrzański </a:t>
            </a:r>
            <a:r>
              <a:rPr lang="pl-PL" sz="2400" dirty="0">
                <a:latin typeface="Calibri" panose="020F0502020204030204" pitchFamily="34" charset="0"/>
                <a:ea typeface="Calibri" panose="020F0502020204030204" pitchFamily="34" charset="0"/>
                <a:cs typeface="Calibri" panose="020F0502020204030204" pitchFamily="34" charset="0"/>
              </a:rPr>
              <a:t>– węzeł łatwy i szybki do zawiązania, </a:t>
            </a:r>
            <a:br>
              <a:rPr lang="pl-PL" sz="2400" dirty="0">
                <a:latin typeface="Calibri" panose="020F0502020204030204" pitchFamily="34" charset="0"/>
                <a:ea typeface="Calibri" panose="020F0502020204030204" pitchFamily="34" charset="0"/>
                <a:cs typeface="Calibri" panose="020F0502020204030204" pitchFamily="34" charset="0"/>
              </a:rPr>
            </a:br>
            <a:r>
              <a:rPr lang="pl-PL" sz="2400" dirty="0">
                <a:latin typeface="Calibri" panose="020F0502020204030204" pitchFamily="34" charset="0"/>
                <a:ea typeface="Calibri" panose="020F0502020204030204" pitchFamily="34" charset="0"/>
                <a:cs typeface="Calibri" panose="020F0502020204030204" pitchFamily="34" charset="0"/>
              </a:rPr>
              <a:t>można go zawiązać jedna ręką, węzeł nie zaciska się pod obciążeniem, nie jest trudny do rozluźnienia po pracy. Jego końcówka </a:t>
            </a:r>
            <a:r>
              <a:rPr lang="pl-PL" sz="2400" b="1" dirty="0">
                <a:latin typeface="Calibri" panose="020F0502020204030204" pitchFamily="34" charset="0"/>
                <a:ea typeface="Calibri" panose="020F0502020204030204" pitchFamily="34" charset="0"/>
                <a:cs typeface="Calibri" panose="020F0502020204030204" pitchFamily="34" charset="0"/>
              </a:rPr>
              <a:t>musi być </a:t>
            </a:r>
            <a:r>
              <a:rPr lang="pl-PL" sz="2400" dirty="0">
                <a:latin typeface="Calibri" panose="020F0502020204030204" pitchFamily="34" charset="0"/>
                <a:ea typeface="Calibri" panose="020F0502020204030204" pitchFamily="34" charset="0"/>
                <a:cs typeface="Calibri" panose="020F0502020204030204" pitchFamily="34" charset="0"/>
              </a:rPr>
              <a:t>zabezpieczona.</a:t>
            </a:r>
            <a:r>
              <a:rPr lang="pl-PL" altLang="pl-PL" sz="2400" dirty="0">
                <a:latin typeface="Calibri" panose="020F0502020204030204" pitchFamily="34" charset="0"/>
                <a:ea typeface="Calibri" panose="020F0502020204030204" pitchFamily="34" charset="0"/>
                <a:cs typeface="Calibri" panose="020F0502020204030204" pitchFamily="34" charset="0"/>
              </a:rPr>
              <a:t> Zawiązany bez zabezpieczenia na sztywnej linie łatwo się rozwiązuje.</a:t>
            </a:r>
          </a:p>
          <a:p>
            <a:pPr lvl="1">
              <a:lnSpc>
                <a:spcPct val="150000"/>
              </a:lnSpc>
            </a:pPr>
            <a:endParaRPr lang="pl-PL" dirty="0"/>
          </a:p>
          <a:p>
            <a:pPr marL="742950" lvl="1" indent="-285750">
              <a:lnSpc>
                <a:spcPct val="150000"/>
              </a:lnSpc>
              <a:buFont typeface="Wingdings" panose="05000000000000000000" pitchFamily="2" charset="2"/>
              <a:buChar char="§"/>
            </a:pPr>
            <a:endParaRPr lang="pl-PL" dirty="0"/>
          </a:p>
          <a:p>
            <a:pPr>
              <a:lnSpc>
                <a:spcPct val="150000"/>
              </a:lnSpc>
            </a:pPr>
            <a:endParaRPr lang="pl-PL" b="1" dirty="0"/>
          </a:p>
        </p:txBody>
      </p:sp>
    </p:spTree>
    <p:extLst>
      <p:ext uri="{BB962C8B-B14F-4D97-AF65-F5344CB8AC3E}">
        <p14:creationId xmlns:p14="http://schemas.microsoft.com/office/powerpoint/2010/main" val="2704586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2051720" y="987574"/>
            <a:ext cx="2880320" cy="589072"/>
          </a:xfrm>
          <a:prstGeom prst="rect">
            <a:avLst/>
          </a:prstGeom>
          <a:noFill/>
        </p:spPr>
        <p:txBody>
          <a:bodyPr wrap="square" rtlCol="0">
            <a:spAutoFit/>
          </a:bodyPr>
          <a:lstStyle/>
          <a:p>
            <a:pPr algn="ctr">
              <a:lnSpc>
                <a:spcPct val="150000"/>
              </a:lnSpc>
            </a:pPr>
            <a:r>
              <a:rPr lang="pl-PL" sz="2400" b="1" u="sng" dirty="0">
                <a:latin typeface="Calibri" panose="020F0502020204030204" pitchFamily="34" charset="0"/>
                <a:ea typeface="Calibri" panose="020F0502020204030204" pitchFamily="34" charset="0"/>
                <a:cs typeface="Calibri" panose="020F0502020204030204" pitchFamily="34" charset="0"/>
              </a:rPr>
              <a:t>Skrajny tatrzański</a:t>
            </a:r>
            <a:endParaRPr lang="pl-PL" sz="2400" u="sng" dirty="0">
              <a:latin typeface="Calibri" panose="020F0502020204030204" pitchFamily="34" charset="0"/>
              <a:ea typeface="Calibri" panose="020F0502020204030204" pitchFamily="34" charset="0"/>
              <a:cs typeface="Calibri" panose="020F0502020204030204" pitchFamily="34" charset="0"/>
            </a:endParaRPr>
          </a:p>
        </p:txBody>
      </p:sp>
      <p:pic>
        <p:nvPicPr>
          <p:cNvPr id="5" name="Obraz 4">
            <a:extLst>
              <a:ext uri="{FF2B5EF4-FFF2-40B4-BE49-F238E27FC236}">
                <a16:creationId xmlns:a16="http://schemas.microsoft.com/office/drawing/2014/main" id="{082B4F83-8C62-CA7D-9C56-46F722F12E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192324" y="1207010"/>
            <a:ext cx="3165884" cy="4167172"/>
          </a:xfrm>
          <a:prstGeom prst="rect">
            <a:avLst/>
          </a:prstGeom>
        </p:spPr>
      </p:pic>
    </p:spTree>
    <p:extLst>
      <p:ext uri="{BB962C8B-B14F-4D97-AF65-F5344CB8AC3E}">
        <p14:creationId xmlns:p14="http://schemas.microsoft.com/office/powerpoint/2010/main" val="2551311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251520" y="987574"/>
            <a:ext cx="7992888" cy="3234860"/>
          </a:xfrm>
          <a:prstGeom prst="rect">
            <a:avLst/>
          </a:prstGeom>
          <a:noFill/>
        </p:spPr>
        <p:txBody>
          <a:bodyPr wrap="square" rtlCol="0">
            <a:spAutoFit/>
          </a:bodyPr>
          <a:lstStyle/>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Ad.1.</a:t>
            </a:r>
          </a:p>
          <a:p>
            <a:pPr>
              <a:lnSpc>
                <a:spcPct val="150000"/>
              </a:lnSpc>
            </a:pPr>
            <a:r>
              <a:rPr lang="pl-PL" sz="2400" b="1" dirty="0">
                <a:latin typeface="Calibri" panose="020F0502020204030204" pitchFamily="34" charset="0"/>
                <a:ea typeface="Calibri" panose="020F0502020204030204" pitchFamily="34" charset="0"/>
                <a:cs typeface="Calibri" panose="020F0502020204030204" pitchFamily="34" charset="0"/>
              </a:rPr>
              <a:t>Ósemka – </a:t>
            </a:r>
            <a:r>
              <a:rPr lang="pl-PL" sz="2400" dirty="0">
                <a:latin typeface="Calibri" panose="020F0502020204030204" pitchFamily="34" charset="0"/>
                <a:ea typeface="Calibri" panose="020F0502020204030204" pitchFamily="34" charset="0"/>
                <a:cs typeface="Calibri" panose="020F0502020204030204" pitchFamily="34" charset="0"/>
              </a:rPr>
              <a:t>trzyma pewnie, nawet na sztywnych linach, nie zaciska się pod obciążeniem i łatwo daje się później poluzować. Węzeł ma spore rozmiary, do jego zawiązania potrzeba dość dużego zapasu liny. Węzeł wymaga starannego ułożenia.</a:t>
            </a:r>
          </a:p>
          <a:p>
            <a:pPr>
              <a:lnSpc>
                <a:spcPct val="150000"/>
              </a:lnSpc>
            </a:pPr>
            <a:endParaRPr lang="pl-PL" b="1" dirty="0"/>
          </a:p>
        </p:txBody>
      </p:sp>
    </p:spTree>
    <p:extLst>
      <p:ext uri="{BB962C8B-B14F-4D97-AF65-F5344CB8AC3E}">
        <p14:creationId xmlns:p14="http://schemas.microsoft.com/office/powerpoint/2010/main" val="2697365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B2BF34B-3669-E9B7-F36A-1933262F631B}"/>
              </a:ext>
            </a:extLst>
          </p:cNvPr>
          <p:cNvSpPr txBox="1"/>
          <p:nvPr/>
        </p:nvSpPr>
        <p:spPr>
          <a:xfrm>
            <a:off x="2843808" y="1496711"/>
            <a:ext cx="1512168" cy="589072"/>
          </a:xfrm>
          <a:prstGeom prst="rect">
            <a:avLst/>
          </a:prstGeom>
          <a:noFill/>
        </p:spPr>
        <p:txBody>
          <a:bodyPr wrap="square" rtlCol="0">
            <a:spAutoFit/>
          </a:bodyPr>
          <a:lstStyle/>
          <a:p>
            <a:pPr>
              <a:lnSpc>
                <a:spcPct val="150000"/>
              </a:lnSpc>
            </a:pPr>
            <a:r>
              <a:rPr lang="pl-PL" sz="2400" b="1" u="sng" dirty="0">
                <a:latin typeface="Calibri" panose="020F0502020204030204" pitchFamily="34" charset="0"/>
                <a:ea typeface="Calibri" panose="020F0502020204030204" pitchFamily="34" charset="0"/>
                <a:cs typeface="Calibri" panose="020F0502020204030204" pitchFamily="34" charset="0"/>
              </a:rPr>
              <a:t>Ósemka</a:t>
            </a:r>
          </a:p>
        </p:txBody>
      </p:sp>
      <p:pic>
        <p:nvPicPr>
          <p:cNvPr id="4" name="Obraz 3"/>
          <p:cNvPicPr>
            <a:picLocks noChangeAspect="1"/>
          </p:cNvPicPr>
          <p:nvPr/>
        </p:nvPicPr>
        <p:blipFill>
          <a:blip r:embed="rId3"/>
          <a:stretch>
            <a:fillRect/>
          </a:stretch>
        </p:blipFill>
        <p:spPr>
          <a:xfrm>
            <a:off x="1115616" y="2067693"/>
            <a:ext cx="4464496" cy="2674047"/>
          </a:xfrm>
          <a:prstGeom prst="rect">
            <a:avLst/>
          </a:prstGeom>
        </p:spPr>
      </p:pic>
    </p:spTree>
    <p:extLst>
      <p:ext uri="{BB962C8B-B14F-4D97-AF65-F5344CB8AC3E}">
        <p14:creationId xmlns:p14="http://schemas.microsoft.com/office/powerpoint/2010/main" val="1863431597"/>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FCFCF"/>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EB2429"/>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Motyw1">
  <a:themeElements>
    <a:clrScheme name="Red Erma">
      <a:dk1>
        <a:sysClr val="windowText" lastClr="000000"/>
      </a:dk1>
      <a:lt1>
        <a:sysClr val="window" lastClr="FFFFFF"/>
      </a:lt1>
      <a:dk2>
        <a:srgbClr val="0A0C18"/>
      </a:dk2>
      <a:lt2>
        <a:srgbClr val="EEECE1"/>
      </a:lt2>
      <a:accent1>
        <a:srgbClr val="810204"/>
      </a:accent1>
      <a:accent2>
        <a:srgbClr val="AC0305"/>
      </a:accent2>
      <a:accent3>
        <a:srgbClr val="D80407"/>
      </a:accent3>
      <a:accent4>
        <a:srgbClr val="DF3638"/>
      </a:accent4>
      <a:accent5>
        <a:srgbClr val="E34F51"/>
      </a:accent5>
      <a:accent6>
        <a:srgbClr val="EB8183"/>
      </a:accent6>
      <a:hlink>
        <a:srgbClr val="548DD4"/>
      </a:hlink>
      <a:folHlink>
        <a:srgbClr val="FE19FF"/>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tyw1" id="{EB5FB5D4-21F8-4F3B-AD6E-24C8057D5CF4}" vid="{BEFADE68-FFF3-435E-ACFD-AFB5A02393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3EE7E2C9F272144DA26BEA835F05DAD4" ma:contentTypeVersion="10" ma:contentTypeDescription="Utwórz nowy dokument." ma:contentTypeScope="" ma:versionID="f6d31d3ccb2da36b2b7bf6c04601a50b">
  <xsd:schema xmlns:xsd="http://www.w3.org/2001/XMLSchema" xmlns:xs="http://www.w3.org/2001/XMLSchema" xmlns:p="http://schemas.microsoft.com/office/2006/metadata/properties" xmlns:ns2="0a6ba805-8d77-4e8b-a96b-503bf6373bfc" xmlns:ns3="2dc0f34e-853a-45c2-a131-6ab60d1aa962" targetNamespace="http://schemas.microsoft.com/office/2006/metadata/properties" ma:root="true" ma:fieldsID="7a3dc7fa624d64b44f304cd9efa33e62" ns2:_="" ns3:_="">
    <xsd:import namespace="0a6ba805-8d77-4e8b-a96b-503bf6373bfc"/>
    <xsd:import namespace="2dc0f34e-853a-45c2-a131-6ab60d1aa96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6ba805-8d77-4e8b-a96b-503bf6373b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c0f34e-853a-45c2-a131-6ab60d1aa962" elementFormDefault="qualified">
    <xsd:import namespace="http://schemas.microsoft.com/office/2006/documentManagement/types"/>
    <xsd:import namespace="http://schemas.microsoft.com/office/infopath/2007/PartnerControls"/>
    <xsd:element name="SharedWithUsers" ma:index="11"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Udostępnione dla — szczegóły"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059A10-74DF-48E0-9C6C-F10A288EA8B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0B1576A-BB1B-4523-8003-2713BE9068DA}">
  <ds:schemaRefs>
    <ds:schemaRef ds:uri="http://schemas.microsoft.com/sharepoint/v3/contenttype/forms"/>
  </ds:schemaRefs>
</ds:datastoreItem>
</file>

<file path=customXml/itemProps3.xml><?xml version="1.0" encoding="utf-8"?>
<ds:datastoreItem xmlns:ds="http://schemas.openxmlformats.org/officeDocument/2006/customXml" ds:itemID="{B138C8B6-A557-4F23-8139-A31730B149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6ba805-8d77-4e8b-a96b-503bf6373bfc"/>
    <ds:schemaRef ds:uri="2dc0f34e-853a-45c2-a131-6ab60d1aa9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42531</TotalTime>
  <Words>949</Words>
  <Application>Microsoft Office PowerPoint</Application>
  <PresentationFormat>Pokaz na ekranie (16:9)</PresentationFormat>
  <Paragraphs>103</Paragraphs>
  <Slides>38</Slides>
  <Notes>15</Notes>
  <HiddenSlides>0</HiddenSlides>
  <MMClips>0</MMClips>
  <ScaleCrop>false</ScaleCrop>
  <HeadingPairs>
    <vt:vector size="6" baseType="variant">
      <vt:variant>
        <vt:lpstr>Używane czcionki</vt:lpstr>
      </vt:variant>
      <vt:variant>
        <vt:i4>5</vt:i4>
      </vt:variant>
      <vt:variant>
        <vt:lpstr>Motyw</vt:lpstr>
      </vt:variant>
      <vt:variant>
        <vt:i4>2</vt:i4>
      </vt:variant>
      <vt:variant>
        <vt:lpstr>Tytuły slajdów</vt:lpstr>
      </vt:variant>
      <vt:variant>
        <vt:i4>38</vt:i4>
      </vt:variant>
    </vt:vector>
  </HeadingPairs>
  <TitlesOfParts>
    <vt:vector size="45" baseType="lpstr">
      <vt:lpstr>Calibri</vt:lpstr>
      <vt:lpstr>Roboto</vt:lpstr>
      <vt:lpstr>Arial</vt:lpstr>
      <vt:lpstr>Webdings</vt:lpstr>
      <vt:lpstr>Wingdings</vt:lpstr>
      <vt:lpstr>2_Custom Design</vt:lpstr>
      <vt:lpstr>Motyw1</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Nomad</dc:creator>
  <cp:lastModifiedBy>A.Dobosz (KG PSP)</cp:lastModifiedBy>
  <cp:revision>2331</cp:revision>
  <cp:lastPrinted>2018-11-23T15:27:58Z</cp:lastPrinted>
  <dcterms:created xsi:type="dcterms:W3CDTF">2013-11-01T04:45:58Z</dcterms:created>
  <dcterms:modified xsi:type="dcterms:W3CDTF">2025-01-16T08:23:34Z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0x0101003EE7E2C9F272144DA26BEA835F05DAD4</vt:lpwstr>
  </property>
</Properties>
</file>