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12" r:id="rId3"/>
    <p:sldMasterId id="2147483730" r:id="rId4"/>
  </p:sldMasterIdLst>
  <p:notesMasterIdLst>
    <p:notesMasterId r:id="rId23"/>
  </p:notesMasterIdLst>
  <p:handoutMasterIdLst>
    <p:handoutMasterId r:id="rId24"/>
  </p:handoutMasterIdLst>
  <p:sldIdLst>
    <p:sldId id="256" r:id="rId5"/>
    <p:sldId id="494" r:id="rId6"/>
    <p:sldId id="493" r:id="rId7"/>
    <p:sldId id="274" r:id="rId8"/>
    <p:sldId id="456" r:id="rId9"/>
    <p:sldId id="458" r:id="rId10"/>
    <p:sldId id="299" r:id="rId11"/>
    <p:sldId id="300" r:id="rId12"/>
    <p:sldId id="460" r:id="rId13"/>
    <p:sldId id="459" r:id="rId14"/>
    <p:sldId id="455" r:id="rId15"/>
    <p:sldId id="466" r:id="rId16"/>
    <p:sldId id="449" r:id="rId17"/>
    <p:sldId id="304" r:id="rId18"/>
    <p:sldId id="486" r:id="rId19"/>
    <p:sldId id="492" r:id="rId20"/>
    <p:sldId id="465" r:id="rId21"/>
    <p:sldId id="357" r:id="rId22"/>
  </p:sldIdLst>
  <p:sldSz cx="15171738" cy="8534400"/>
  <p:notesSz cx="7104063" cy="10234613"/>
  <p:defaultTextStyle>
    <a:defPPr>
      <a:defRPr lang="pl-PL"/>
    </a:defPPr>
    <a:lvl1pPr marL="0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1pPr>
    <a:lvl2pPr marL="568940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2pPr>
    <a:lvl3pPr marL="1137879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3pPr>
    <a:lvl4pPr marL="1706819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4pPr>
    <a:lvl5pPr marL="2275759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5pPr>
    <a:lvl6pPr marL="2844698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6pPr>
    <a:lvl7pPr marL="3413638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7pPr>
    <a:lvl8pPr marL="3982578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8pPr>
    <a:lvl9pPr marL="4551517" algn="l" defTabSz="1137879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ight PL" id="{35AC312A-C5C0-4CD6-92E1-F9209CDE407C}">
          <p14:sldIdLst>
            <p14:sldId id="256"/>
            <p14:sldId id="494"/>
            <p14:sldId id="493"/>
            <p14:sldId id="274"/>
            <p14:sldId id="456"/>
            <p14:sldId id="458"/>
            <p14:sldId id="299"/>
            <p14:sldId id="300"/>
            <p14:sldId id="460"/>
            <p14:sldId id="459"/>
            <p14:sldId id="455"/>
          </p14:sldIdLst>
        </p14:section>
        <p14:section name="Sekcja bez tytułu" id="{DD0D4A34-CC06-4889-8562-647225B3D6EA}">
          <p14:sldIdLst>
            <p14:sldId id="466"/>
            <p14:sldId id="449"/>
            <p14:sldId id="304"/>
            <p14:sldId id="486"/>
            <p14:sldId id="492"/>
            <p14:sldId id="465"/>
            <p14:sldId id="35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3E679C"/>
    <a:srgbClr val="FF9966"/>
    <a:srgbClr val="9C00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6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5" d="100"/>
          <a:sy n="125" d="100"/>
        </p:scale>
        <p:origin x="484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fif"/><Relationship Id="rId2" Type="http://schemas.openxmlformats.org/officeDocument/2006/relationships/image" Target="../media/image24.jpg"/><Relationship Id="rId1" Type="http://schemas.openxmlformats.org/officeDocument/2006/relationships/image" Target="../media/image23.jfif"/><Relationship Id="rId6" Type="http://schemas.openxmlformats.org/officeDocument/2006/relationships/image" Target="../media/image28.jfif"/><Relationship Id="rId5" Type="http://schemas.openxmlformats.org/officeDocument/2006/relationships/image" Target="../media/image27.jfif"/><Relationship Id="rId4" Type="http://schemas.openxmlformats.org/officeDocument/2006/relationships/image" Target="../media/image26.jfif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image" Target="../media/image35.jpeg"/><Relationship Id="rId6" Type="http://schemas.openxmlformats.org/officeDocument/2006/relationships/image" Target="../media/image40.jpg"/><Relationship Id="rId5" Type="http://schemas.openxmlformats.org/officeDocument/2006/relationships/image" Target="../media/image39.jfif"/><Relationship Id="rId4" Type="http://schemas.openxmlformats.org/officeDocument/2006/relationships/image" Target="../media/image38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fif"/><Relationship Id="rId2" Type="http://schemas.openxmlformats.org/officeDocument/2006/relationships/image" Target="../media/image24.jpg"/><Relationship Id="rId1" Type="http://schemas.openxmlformats.org/officeDocument/2006/relationships/image" Target="../media/image23.jfif"/><Relationship Id="rId6" Type="http://schemas.openxmlformats.org/officeDocument/2006/relationships/image" Target="../media/image28.jfif"/><Relationship Id="rId5" Type="http://schemas.openxmlformats.org/officeDocument/2006/relationships/image" Target="../media/image27.jfif"/><Relationship Id="rId4" Type="http://schemas.openxmlformats.org/officeDocument/2006/relationships/image" Target="../media/image26.jfif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image" Target="../media/image35.jpeg"/><Relationship Id="rId6" Type="http://schemas.openxmlformats.org/officeDocument/2006/relationships/image" Target="../media/image40.jpg"/><Relationship Id="rId5" Type="http://schemas.openxmlformats.org/officeDocument/2006/relationships/image" Target="../media/image39.jfif"/><Relationship Id="rId4" Type="http://schemas.openxmlformats.org/officeDocument/2006/relationships/image" Target="../media/image3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818F14-B63E-4D16-85FE-69EDE84D83C4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45C0810-FDD9-4389-9894-B30AD566D6E9}" type="pres">
      <dgm:prSet presAssocID="{BB818F14-B63E-4D16-85FE-69EDE84D83C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B580E7D6-ACF4-4E2A-B897-264BFA9AA67E}" type="presOf" srcId="{BB818F14-B63E-4D16-85FE-69EDE84D83C4}" destId="{F45C0810-FDD9-4389-9894-B30AD566D6E9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49A948-D057-4969-A8E0-990D5A535B29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E62D46E-5D2F-416B-9E14-7155ED5C9DF0}">
      <dgm:prSet phldrT="[Tekst]" custT="1"/>
      <dgm:spPr>
        <a:noFill/>
        <a:ln w="50800">
          <a:solidFill>
            <a:srgbClr val="002060"/>
          </a:solidFill>
        </a:ln>
      </dgm:spPr>
      <dgm:t>
        <a:bodyPr/>
        <a:lstStyle/>
        <a:p>
          <a:pPr algn="l"/>
          <a:r>
            <a:rPr lang="pl-PL" sz="24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Zdrowie na różnych etapach życia </a:t>
          </a:r>
        </a:p>
      </dgm:t>
    </dgm:pt>
    <dgm:pt modelId="{B1018AED-4C82-478F-B372-F8AB4DBF2A68}" type="parTrans" cxnId="{1D347E57-C96D-4A77-81A0-21B185AF7A65}">
      <dgm:prSet/>
      <dgm:spPr/>
      <dgm:t>
        <a:bodyPr/>
        <a:lstStyle/>
        <a:p>
          <a:endParaRPr lang="pl-PL"/>
        </a:p>
      </dgm:t>
    </dgm:pt>
    <dgm:pt modelId="{FEF9C46F-AD13-40E6-B1CB-B22D7CD8BF43}" type="sibTrans" cxnId="{1D347E57-C96D-4A77-81A0-21B185AF7A65}">
      <dgm:prSet/>
      <dgm:spPr/>
      <dgm:t>
        <a:bodyPr/>
        <a:lstStyle/>
        <a:p>
          <a:endParaRPr lang="pl-PL"/>
        </a:p>
      </dgm:t>
    </dgm:pt>
    <dgm:pt modelId="{4697EDE8-43CD-4627-BEF8-43516E5DE914}">
      <dgm:prSet phldrT="[Tekst]" custT="1"/>
      <dgm:spPr>
        <a:noFill/>
        <a:ln w="50800">
          <a:solidFill>
            <a:srgbClr val="002060"/>
          </a:solidFill>
        </a:ln>
      </dgm:spPr>
      <dgm:t>
        <a:bodyPr/>
        <a:lstStyle/>
        <a:p>
          <a:endParaRPr lang="pl-PL" sz="1400" b="0" dirty="0">
            <a:solidFill>
              <a:srgbClr val="000066"/>
            </a:solidFill>
          </a:endParaRPr>
        </a:p>
        <a:p>
          <a:r>
            <a:rPr lang="pl-PL" sz="2400" b="1" dirty="0">
              <a:solidFill>
                <a:srgbClr val="000066"/>
              </a:solidFill>
            </a:rPr>
            <a:t>Czynniki środowiskowe i społeczne </a:t>
          </a:r>
          <a:endParaRPr lang="pl-PL" sz="2400" b="1" dirty="0"/>
        </a:p>
      </dgm:t>
    </dgm:pt>
    <dgm:pt modelId="{407E6062-138F-4E18-9383-FA0FDB9ED116}" type="parTrans" cxnId="{AFE656E0-4818-401A-AF68-3672D1997E8A}">
      <dgm:prSet/>
      <dgm:spPr/>
      <dgm:t>
        <a:bodyPr/>
        <a:lstStyle/>
        <a:p>
          <a:endParaRPr lang="pl-PL"/>
        </a:p>
      </dgm:t>
    </dgm:pt>
    <dgm:pt modelId="{DE1A04D0-E7A5-412B-9526-91233EDDFBFD}" type="sibTrans" cxnId="{AFE656E0-4818-401A-AF68-3672D1997E8A}">
      <dgm:prSet/>
      <dgm:spPr/>
      <dgm:t>
        <a:bodyPr/>
        <a:lstStyle/>
        <a:p>
          <a:endParaRPr lang="pl-PL"/>
        </a:p>
      </dgm:t>
    </dgm:pt>
    <dgm:pt modelId="{4EE41988-15A2-45D2-BC51-8FF7FB39EB71}">
      <dgm:prSet phldrT="[Tekst]" phldr="1"/>
      <dgm:spPr>
        <a:noFill/>
        <a:ln w="50800">
          <a:solidFill>
            <a:srgbClr val="002060"/>
          </a:solidFill>
        </a:ln>
      </dgm:spPr>
      <dgm:t>
        <a:bodyPr/>
        <a:lstStyle/>
        <a:p>
          <a:endParaRPr lang="pl-PL" sz="1100"/>
        </a:p>
      </dgm:t>
    </dgm:pt>
    <dgm:pt modelId="{A28F102D-389F-476C-83EB-DC112FDA46D3}" type="parTrans" cxnId="{CFD4A405-EA51-4071-91AD-61F08C5C38B4}">
      <dgm:prSet/>
      <dgm:spPr/>
      <dgm:t>
        <a:bodyPr/>
        <a:lstStyle/>
        <a:p>
          <a:endParaRPr lang="pl-PL"/>
        </a:p>
      </dgm:t>
    </dgm:pt>
    <dgm:pt modelId="{03F2D8F5-0457-4CCA-9786-9B98AE8F7CE3}" type="sibTrans" cxnId="{CFD4A405-EA51-4071-91AD-61F08C5C38B4}">
      <dgm:prSet/>
      <dgm:spPr/>
      <dgm:t>
        <a:bodyPr/>
        <a:lstStyle/>
        <a:p>
          <a:endParaRPr lang="pl-PL"/>
        </a:p>
      </dgm:t>
    </dgm:pt>
    <dgm:pt modelId="{9DEBDBF9-A957-4163-9BC7-DD756848D574}">
      <dgm:prSet phldrT="[Tekst]" phldr="1"/>
      <dgm:spPr>
        <a:noFill/>
        <a:ln w="50800">
          <a:solidFill>
            <a:srgbClr val="002060"/>
          </a:solidFill>
        </a:ln>
      </dgm:spPr>
      <dgm:t>
        <a:bodyPr/>
        <a:lstStyle/>
        <a:p>
          <a:endParaRPr lang="pl-PL" sz="1100"/>
        </a:p>
      </dgm:t>
    </dgm:pt>
    <dgm:pt modelId="{F1E49BEC-BAB1-4704-A5D8-F608CC9F0C03}" type="parTrans" cxnId="{ABBF57E0-9460-4CA8-AA20-A51DB8CA6B14}">
      <dgm:prSet/>
      <dgm:spPr/>
      <dgm:t>
        <a:bodyPr/>
        <a:lstStyle/>
        <a:p>
          <a:endParaRPr lang="pl-PL"/>
        </a:p>
      </dgm:t>
    </dgm:pt>
    <dgm:pt modelId="{2A11E948-BA0D-4D89-8EF8-BB5C8D635F6D}" type="sibTrans" cxnId="{ABBF57E0-9460-4CA8-AA20-A51DB8CA6B14}">
      <dgm:prSet/>
      <dgm:spPr/>
      <dgm:t>
        <a:bodyPr/>
        <a:lstStyle/>
        <a:p>
          <a:endParaRPr lang="pl-PL"/>
        </a:p>
      </dgm:t>
    </dgm:pt>
    <dgm:pt modelId="{106601D0-901A-4CE0-BC02-2009E58A8171}">
      <dgm:prSet phldrT="[Tekst]" custT="1"/>
      <dgm:spPr>
        <a:noFill/>
        <a:ln w="50800">
          <a:solidFill>
            <a:srgbClr val="002060"/>
          </a:solidFill>
        </a:ln>
      </dgm:spPr>
      <dgm:t>
        <a:bodyPr/>
        <a:lstStyle/>
        <a:p>
          <a:endParaRPr lang="pl-PL" sz="1400" b="0" dirty="0">
            <a:solidFill>
              <a:srgbClr val="000066"/>
            </a:solidFill>
            <a:latin typeface="+mj-lt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pl-PL" sz="24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Choroby nie-zakaźne i choroby rzadkie</a:t>
          </a:r>
          <a:endParaRPr lang="pl-PL" sz="1800" b="1" dirty="0">
            <a:solidFill>
              <a:srgbClr val="002060"/>
            </a:solidFill>
          </a:endParaRPr>
        </a:p>
      </dgm:t>
    </dgm:pt>
    <dgm:pt modelId="{BDE04B2D-5094-4BEB-B0CD-A222BE80DA7C}" type="parTrans" cxnId="{14AE0558-0C88-4BAC-952E-8EEF41E46D33}">
      <dgm:prSet/>
      <dgm:spPr/>
      <dgm:t>
        <a:bodyPr/>
        <a:lstStyle/>
        <a:p>
          <a:endParaRPr lang="pl-PL"/>
        </a:p>
      </dgm:t>
    </dgm:pt>
    <dgm:pt modelId="{8B44D6B4-60A6-4338-94C7-ED5A25602552}" type="sibTrans" cxnId="{14AE0558-0C88-4BAC-952E-8EEF41E46D33}">
      <dgm:prSet/>
      <dgm:spPr/>
      <dgm:t>
        <a:bodyPr/>
        <a:lstStyle/>
        <a:p>
          <a:endParaRPr lang="pl-PL"/>
        </a:p>
      </dgm:t>
    </dgm:pt>
    <dgm:pt modelId="{66388F27-A794-47D0-A296-AEAB45BAC07D}">
      <dgm:prSet phldrT="[Tekst]" phldr="1"/>
      <dgm:spPr>
        <a:noFill/>
        <a:ln w="50800">
          <a:solidFill>
            <a:srgbClr val="002060"/>
          </a:solidFill>
        </a:ln>
      </dgm:spPr>
      <dgm:t>
        <a:bodyPr/>
        <a:lstStyle/>
        <a:p>
          <a:endParaRPr lang="pl-PL" sz="1100"/>
        </a:p>
      </dgm:t>
    </dgm:pt>
    <dgm:pt modelId="{0FA35C21-2B42-42E1-8EE2-5A7135633C2C}" type="parTrans" cxnId="{6B07CA29-B791-42FB-9B79-F9F3A374CBAF}">
      <dgm:prSet/>
      <dgm:spPr/>
      <dgm:t>
        <a:bodyPr/>
        <a:lstStyle/>
        <a:p>
          <a:endParaRPr lang="pl-PL"/>
        </a:p>
      </dgm:t>
    </dgm:pt>
    <dgm:pt modelId="{39F700A9-1759-4189-BC79-42A6A2829F30}" type="sibTrans" cxnId="{6B07CA29-B791-42FB-9B79-F9F3A374CBAF}">
      <dgm:prSet/>
      <dgm:spPr/>
      <dgm:t>
        <a:bodyPr/>
        <a:lstStyle/>
        <a:p>
          <a:endParaRPr lang="pl-PL"/>
        </a:p>
      </dgm:t>
    </dgm:pt>
    <dgm:pt modelId="{D4F0987D-90F8-41F8-BCC4-9C8DE1E476EA}">
      <dgm:prSet phldrT="[Tekst]" phldr="1"/>
      <dgm:spPr>
        <a:noFill/>
        <a:ln w="50800">
          <a:solidFill>
            <a:srgbClr val="002060"/>
          </a:solidFill>
        </a:ln>
      </dgm:spPr>
      <dgm:t>
        <a:bodyPr/>
        <a:lstStyle/>
        <a:p>
          <a:endParaRPr lang="pl-PL" sz="1100"/>
        </a:p>
      </dgm:t>
    </dgm:pt>
    <dgm:pt modelId="{F1B8935D-133D-4F3E-A141-44E9154D5FB9}" type="parTrans" cxnId="{3AA2D478-BB0A-474E-AA3A-E082C75C1F8B}">
      <dgm:prSet/>
      <dgm:spPr/>
      <dgm:t>
        <a:bodyPr/>
        <a:lstStyle/>
        <a:p>
          <a:endParaRPr lang="pl-PL"/>
        </a:p>
      </dgm:t>
    </dgm:pt>
    <dgm:pt modelId="{94C4E5EC-45BE-4EC8-9DC8-F3376EB4C7E8}" type="sibTrans" cxnId="{3AA2D478-BB0A-474E-AA3A-E082C75C1F8B}">
      <dgm:prSet/>
      <dgm:spPr/>
      <dgm:t>
        <a:bodyPr/>
        <a:lstStyle/>
        <a:p>
          <a:endParaRPr lang="pl-PL"/>
        </a:p>
      </dgm:t>
    </dgm:pt>
    <dgm:pt modelId="{6E1136EF-9B02-43A3-BFF0-9C7B20505DFB}">
      <dgm:prSet custT="1"/>
      <dgm:spPr>
        <a:noFill/>
        <a:ln w="50800">
          <a:solidFill>
            <a:srgbClr val="002060"/>
          </a:solidFill>
        </a:ln>
      </dgm:spPr>
      <dgm:t>
        <a:bodyPr/>
        <a:lstStyle/>
        <a:p>
          <a:r>
            <a:rPr lang="pl-PL" sz="2400" b="1" dirty="0">
              <a:solidFill>
                <a:srgbClr val="000066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Choroby zakaźne </a:t>
          </a:r>
          <a:endParaRPr lang="pl-PL" sz="2400" b="1" dirty="0"/>
        </a:p>
      </dgm:t>
    </dgm:pt>
    <dgm:pt modelId="{068EEFD2-0116-4C0D-9783-D14BD0A93CA3}" type="parTrans" cxnId="{A1362468-7A51-463A-ABAA-95E342522E74}">
      <dgm:prSet/>
      <dgm:spPr/>
      <dgm:t>
        <a:bodyPr/>
        <a:lstStyle/>
        <a:p>
          <a:endParaRPr lang="pl-PL"/>
        </a:p>
      </dgm:t>
    </dgm:pt>
    <dgm:pt modelId="{1ADAEC01-973D-4158-828C-7BED52CA2CEA}" type="sibTrans" cxnId="{A1362468-7A51-463A-ABAA-95E342522E74}">
      <dgm:prSet/>
      <dgm:spPr/>
      <dgm:t>
        <a:bodyPr/>
        <a:lstStyle/>
        <a:p>
          <a:endParaRPr lang="pl-PL"/>
        </a:p>
      </dgm:t>
    </dgm:pt>
    <dgm:pt modelId="{962FB32A-D522-430C-A3E1-8066723A3B69}">
      <dgm:prSet custT="1"/>
      <dgm:spPr>
        <a:noFill/>
        <a:ln w="50800">
          <a:solidFill>
            <a:srgbClr val="002060"/>
          </a:solidFill>
        </a:ln>
      </dgm:spPr>
      <dgm:t>
        <a:bodyPr/>
        <a:lstStyle/>
        <a:p>
          <a:r>
            <a:rPr lang="pl-PL" sz="2400" b="1" dirty="0">
              <a:solidFill>
                <a:srgbClr val="000066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Narzędzia, technologie i rozwiązania cyfrowe w zdrowiu i opiece </a:t>
          </a:r>
          <a:endParaRPr lang="pl-PL" sz="2400" b="1" dirty="0"/>
        </a:p>
      </dgm:t>
    </dgm:pt>
    <dgm:pt modelId="{DA85F10F-6C9B-44AD-B682-F44B1E1C3F61}" type="parTrans" cxnId="{0990C951-D81E-47A3-BD43-04A337C9E174}">
      <dgm:prSet/>
      <dgm:spPr/>
      <dgm:t>
        <a:bodyPr/>
        <a:lstStyle/>
        <a:p>
          <a:endParaRPr lang="pl-PL"/>
        </a:p>
      </dgm:t>
    </dgm:pt>
    <dgm:pt modelId="{6F745C1A-BED8-44E9-AEC6-D16B56A8EDCE}" type="sibTrans" cxnId="{0990C951-D81E-47A3-BD43-04A337C9E174}">
      <dgm:prSet/>
      <dgm:spPr/>
      <dgm:t>
        <a:bodyPr/>
        <a:lstStyle/>
        <a:p>
          <a:endParaRPr lang="pl-PL"/>
        </a:p>
      </dgm:t>
    </dgm:pt>
    <dgm:pt modelId="{EB2158B4-DF7A-4865-BED5-9CA508DDAE7D}">
      <dgm:prSet custT="1"/>
      <dgm:spPr>
        <a:noFill/>
        <a:ln w="50800">
          <a:solidFill>
            <a:srgbClr val="002060"/>
          </a:solidFill>
        </a:ln>
      </dgm:spPr>
      <dgm:t>
        <a:bodyPr/>
        <a:lstStyle/>
        <a:p>
          <a:r>
            <a:rPr lang="pl-PL" sz="2400" b="1" dirty="0">
              <a:solidFill>
                <a:srgbClr val="000066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Systemy opieki zdrowotnej </a:t>
          </a:r>
          <a:endParaRPr lang="pl-PL" sz="2400" b="1" dirty="0"/>
        </a:p>
      </dgm:t>
    </dgm:pt>
    <dgm:pt modelId="{879282A7-88B0-4B65-A2B7-90A4F85195C3}" type="parTrans" cxnId="{1EE3D97B-9E35-4152-A80C-1FF4B3CA98E3}">
      <dgm:prSet/>
      <dgm:spPr/>
      <dgm:t>
        <a:bodyPr/>
        <a:lstStyle/>
        <a:p>
          <a:endParaRPr lang="pl-PL"/>
        </a:p>
      </dgm:t>
    </dgm:pt>
    <dgm:pt modelId="{73BFD5DC-D110-4748-B9C9-F0D2CF02C9AB}" type="sibTrans" cxnId="{1EE3D97B-9E35-4152-A80C-1FF4B3CA98E3}">
      <dgm:prSet/>
      <dgm:spPr/>
      <dgm:t>
        <a:bodyPr/>
        <a:lstStyle/>
        <a:p>
          <a:endParaRPr lang="pl-PL"/>
        </a:p>
      </dgm:t>
    </dgm:pt>
    <dgm:pt modelId="{081C1EBB-F3BF-4EB8-B618-6905A2341B26}" type="pres">
      <dgm:prSet presAssocID="{F549A948-D057-4969-A8E0-990D5A535B29}" presName="linear" presStyleCnt="0">
        <dgm:presLayoutVars>
          <dgm:dir/>
          <dgm:resizeHandles val="exact"/>
        </dgm:presLayoutVars>
      </dgm:prSet>
      <dgm:spPr/>
    </dgm:pt>
    <dgm:pt modelId="{6CC11CDC-B951-43DE-8DB0-3284E15C6097}" type="pres">
      <dgm:prSet presAssocID="{5E62D46E-5D2F-416B-9E14-7155ED5C9DF0}" presName="comp" presStyleCnt="0"/>
      <dgm:spPr/>
    </dgm:pt>
    <dgm:pt modelId="{852DD19A-824E-45EB-9BD7-C34A8D776595}" type="pres">
      <dgm:prSet presAssocID="{5E62D46E-5D2F-416B-9E14-7155ED5C9DF0}" presName="box" presStyleLbl="node1" presStyleIdx="0" presStyleCnt="6" custLinFactNeighborY="5122"/>
      <dgm:spPr/>
    </dgm:pt>
    <dgm:pt modelId="{739585B0-F72F-41A9-A85D-E3B0B60DB665}" type="pres">
      <dgm:prSet presAssocID="{5E62D46E-5D2F-416B-9E14-7155ED5C9DF0}" presName="img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E4D3923D-8888-48CE-9B32-EBF34D7C8284}" type="pres">
      <dgm:prSet presAssocID="{5E62D46E-5D2F-416B-9E14-7155ED5C9DF0}" presName="text" presStyleLbl="node1" presStyleIdx="0" presStyleCnt="6">
        <dgm:presLayoutVars>
          <dgm:bulletEnabled val="1"/>
        </dgm:presLayoutVars>
      </dgm:prSet>
      <dgm:spPr/>
    </dgm:pt>
    <dgm:pt modelId="{A974F0CB-37EC-454A-9EDE-919D58D636FF}" type="pres">
      <dgm:prSet presAssocID="{FEF9C46F-AD13-40E6-B1CB-B22D7CD8BF43}" presName="spacer" presStyleCnt="0"/>
      <dgm:spPr/>
    </dgm:pt>
    <dgm:pt modelId="{0C968677-3040-4AF4-B036-CBD1CE635609}" type="pres">
      <dgm:prSet presAssocID="{4697EDE8-43CD-4627-BEF8-43516E5DE914}" presName="comp" presStyleCnt="0"/>
      <dgm:spPr/>
    </dgm:pt>
    <dgm:pt modelId="{ED308BAA-ADB3-416E-BB47-868FA58CB24E}" type="pres">
      <dgm:prSet presAssocID="{4697EDE8-43CD-4627-BEF8-43516E5DE914}" presName="box" presStyleLbl="node1" presStyleIdx="1" presStyleCnt="6"/>
      <dgm:spPr/>
    </dgm:pt>
    <dgm:pt modelId="{DB25C4D8-E887-41F2-BB51-14A8B6D3BA29}" type="pres">
      <dgm:prSet presAssocID="{4697EDE8-43CD-4627-BEF8-43516E5DE914}" presName="img" presStyleLbl="fgImgPlace1" presStyleIdx="1" presStyleCnt="6" custLinFactNeighborX="1250" custLinFactNeighborY="84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</dgm:spPr>
    </dgm:pt>
    <dgm:pt modelId="{86161E8B-653A-4A35-A0DE-C8D0BE443CE2}" type="pres">
      <dgm:prSet presAssocID="{4697EDE8-43CD-4627-BEF8-43516E5DE914}" presName="text" presStyleLbl="node1" presStyleIdx="1" presStyleCnt="6">
        <dgm:presLayoutVars>
          <dgm:bulletEnabled val="1"/>
        </dgm:presLayoutVars>
      </dgm:prSet>
      <dgm:spPr/>
    </dgm:pt>
    <dgm:pt modelId="{3BC165F7-34AA-4FCA-8D15-5DD4C8F3A5B3}" type="pres">
      <dgm:prSet presAssocID="{DE1A04D0-E7A5-412B-9526-91233EDDFBFD}" presName="spacer" presStyleCnt="0"/>
      <dgm:spPr/>
    </dgm:pt>
    <dgm:pt modelId="{6D890922-2B87-4A2C-BFB8-B16E71BDD026}" type="pres">
      <dgm:prSet presAssocID="{106601D0-901A-4CE0-BC02-2009E58A8171}" presName="comp" presStyleCnt="0"/>
      <dgm:spPr/>
    </dgm:pt>
    <dgm:pt modelId="{0C51559A-0391-483C-A757-1C8E4F298D08}" type="pres">
      <dgm:prSet presAssocID="{106601D0-901A-4CE0-BC02-2009E58A8171}" presName="box" presStyleLbl="node1" presStyleIdx="2" presStyleCnt="6"/>
      <dgm:spPr/>
    </dgm:pt>
    <dgm:pt modelId="{D620442C-6A96-4AC0-A710-D4292ECB90AD}" type="pres">
      <dgm:prSet presAssocID="{106601D0-901A-4CE0-BC02-2009E58A8171}" presName="img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577F428B-423D-4CFD-B570-2BB24B3D08AE}" type="pres">
      <dgm:prSet presAssocID="{106601D0-901A-4CE0-BC02-2009E58A8171}" presName="text" presStyleLbl="node1" presStyleIdx="2" presStyleCnt="6">
        <dgm:presLayoutVars>
          <dgm:bulletEnabled val="1"/>
        </dgm:presLayoutVars>
      </dgm:prSet>
      <dgm:spPr/>
    </dgm:pt>
    <dgm:pt modelId="{93A46053-EDB4-461E-A929-1AF0AE0288A8}" type="pres">
      <dgm:prSet presAssocID="{8B44D6B4-60A6-4338-94C7-ED5A25602552}" presName="spacer" presStyleCnt="0"/>
      <dgm:spPr/>
    </dgm:pt>
    <dgm:pt modelId="{429C82C6-C17D-47F1-8C6A-CC747ADEF975}" type="pres">
      <dgm:prSet presAssocID="{6E1136EF-9B02-43A3-BFF0-9C7B20505DFB}" presName="comp" presStyleCnt="0"/>
      <dgm:spPr/>
    </dgm:pt>
    <dgm:pt modelId="{8C99E0E3-DB29-477E-9731-DABFEF60BE9C}" type="pres">
      <dgm:prSet presAssocID="{6E1136EF-9B02-43A3-BFF0-9C7B20505DFB}" presName="box" presStyleLbl="node1" presStyleIdx="3" presStyleCnt="6"/>
      <dgm:spPr/>
    </dgm:pt>
    <dgm:pt modelId="{A3C2BB41-07C8-4EF0-93A5-A4065BC9EE3A}" type="pres">
      <dgm:prSet presAssocID="{6E1136EF-9B02-43A3-BFF0-9C7B20505DFB}" presName="img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</dgm:spPr>
    </dgm:pt>
    <dgm:pt modelId="{A630DDBA-E825-4733-9D49-47414747E1F2}" type="pres">
      <dgm:prSet presAssocID="{6E1136EF-9B02-43A3-BFF0-9C7B20505DFB}" presName="text" presStyleLbl="node1" presStyleIdx="3" presStyleCnt="6">
        <dgm:presLayoutVars>
          <dgm:bulletEnabled val="1"/>
        </dgm:presLayoutVars>
      </dgm:prSet>
      <dgm:spPr/>
    </dgm:pt>
    <dgm:pt modelId="{27C05F3F-152A-4712-A138-A30DF41B6F01}" type="pres">
      <dgm:prSet presAssocID="{1ADAEC01-973D-4158-828C-7BED52CA2CEA}" presName="spacer" presStyleCnt="0"/>
      <dgm:spPr/>
    </dgm:pt>
    <dgm:pt modelId="{F777EF8B-75B1-48A2-88EB-9978AFC49B2A}" type="pres">
      <dgm:prSet presAssocID="{962FB32A-D522-430C-A3E1-8066723A3B69}" presName="comp" presStyleCnt="0"/>
      <dgm:spPr/>
    </dgm:pt>
    <dgm:pt modelId="{4B00BE70-CB53-45F2-8FB8-2D9FA792ED4C}" type="pres">
      <dgm:prSet presAssocID="{962FB32A-D522-430C-A3E1-8066723A3B69}" presName="box" presStyleLbl="node1" presStyleIdx="4" presStyleCnt="6"/>
      <dgm:spPr/>
    </dgm:pt>
    <dgm:pt modelId="{D769EDCF-D275-4388-9C21-7EC45DE419D1}" type="pres">
      <dgm:prSet presAssocID="{962FB32A-D522-430C-A3E1-8066723A3B69}" presName="img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B98DE98B-CEB0-4176-AC1F-18EBF2D95C43}" type="pres">
      <dgm:prSet presAssocID="{962FB32A-D522-430C-A3E1-8066723A3B69}" presName="text" presStyleLbl="node1" presStyleIdx="4" presStyleCnt="6">
        <dgm:presLayoutVars>
          <dgm:bulletEnabled val="1"/>
        </dgm:presLayoutVars>
      </dgm:prSet>
      <dgm:spPr/>
    </dgm:pt>
    <dgm:pt modelId="{74C5649E-786A-432E-B05C-74A6967B1C0B}" type="pres">
      <dgm:prSet presAssocID="{6F745C1A-BED8-44E9-AEC6-D16B56A8EDCE}" presName="spacer" presStyleCnt="0"/>
      <dgm:spPr/>
    </dgm:pt>
    <dgm:pt modelId="{CEAD6676-4905-431E-8D7D-2E94C9500973}" type="pres">
      <dgm:prSet presAssocID="{EB2158B4-DF7A-4865-BED5-9CA508DDAE7D}" presName="comp" presStyleCnt="0"/>
      <dgm:spPr/>
    </dgm:pt>
    <dgm:pt modelId="{B38742C2-41EC-4BE3-97EE-3866A3FE2CF2}" type="pres">
      <dgm:prSet presAssocID="{EB2158B4-DF7A-4865-BED5-9CA508DDAE7D}" presName="box" presStyleLbl="node1" presStyleIdx="5" presStyleCnt="6"/>
      <dgm:spPr/>
    </dgm:pt>
    <dgm:pt modelId="{7271019F-B31D-4DD1-B1CD-699CEF37A569}" type="pres">
      <dgm:prSet presAssocID="{EB2158B4-DF7A-4865-BED5-9CA508DDAE7D}" presName="img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A2D87A9A-FA06-4C37-8BAE-D5BD67271AFA}" type="pres">
      <dgm:prSet presAssocID="{EB2158B4-DF7A-4865-BED5-9CA508DDAE7D}" presName="text" presStyleLbl="node1" presStyleIdx="5" presStyleCnt="6">
        <dgm:presLayoutVars>
          <dgm:bulletEnabled val="1"/>
        </dgm:presLayoutVars>
      </dgm:prSet>
      <dgm:spPr/>
    </dgm:pt>
  </dgm:ptLst>
  <dgm:cxnLst>
    <dgm:cxn modelId="{CFD4A405-EA51-4071-91AD-61F08C5C38B4}" srcId="{4697EDE8-43CD-4627-BEF8-43516E5DE914}" destId="{4EE41988-15A2-45D2-BC51-8FF7FB39EB71}" srcOrd="0" destOrd="0" parTransId="{A28F102D-389F-476C-83EB-DC112FDA46D3}" sibTransId="{03F2D8F5-0457-4CCA-9786-9B98AE8F7CE3}"/>
    <dgm:cxn modelId="{66BCCF10-62B6-4234-96F9-B08C524375F2}" type="presOf" srcId="{EB2158B4-DF7A-4865-BED5-9CA508DDAE7D}" destId="{B38742C2-41EC-4BE3-97EE-3866A3FE2CF2}" srcOrd="0" destOrd="0" presId="urn:microsoft.com/office/officeart/2005/8/layout/vList4"/>
    <dgm:cxn modelId="{994F9E14-26A2-4438-8F94-F3B5D943F194}" type="presOf" srcId="{66388F27-A794-47D0-A296-AEAB45BAC07D}" destId="{577F428B-423D-4CFD-B570-2BB24B3D08AE}" srcOrd="1" destOrd="1" presId="urn:microsoft.com/office/officeart/2005/8/layout/vList4"/>
    <dgm:cxn modelId="{5EA13816-AC6A-4707-B69E-C1056896B35C}" type="presOf" srcId="{4EE41988-15A2-45D2-BC51-8FF7FB39EB71}" destId="{ED308BAA-ADB3-416E-BB47-868FA58CB24E}" srcOrd="0" destOrd="1" presId="urn:microsoft.com/office/officeart/2005/8/layout/vList4"/>
    <dgm:cxn modelId="{1EBEFE20-EDD0-4F3F-842A-3C83D879B61A}" type="presOf" srcId="{962FB32A-D522-430C-A3E1-8066723A3B69}" destId="{4B00BE70-CB53-45F2-8FB8-2D9FA792ED4C}" srcOrd="0" destOrd="0" presId="urn:microsoft.com/office/officeart/2005/8/layout/vList4"/>
    <dgm:cxn modelId="{6B07CA29-B791-42FB-9B79-F9F3A374CBAF}" srcId="{106601D0-901A-4CE0-BC02-2009E58A8171}" destId="{66388F27-A794-47D0-A296-AEAB45BAC07D}" srcOrd="0" destOrd="0" parTransId="{0FA35C21-2B42-42E1-8EE2-5A7135633C2C}" sibTransId="{39F700A9-1759-4189-BC79-42A6A2829F30}"/>
    <dgm:cxn modelId="{BA5F0E33-4BF1-42D1-B49C-0524DA36D00C}" type="presOf" srcId="{F549A948-D057-4969-A8E0-990D5A535B29}" destId="{081C1EBB-F3BF-4EB8-B618-6905A2341B26}" srcOrd="0" destOrd="0" presId="urn:microsoft.com/office/officeart/2005/8/layout/vList4"/>
    <dgm:cxn modelId="{D757D934-5CE6-4973-B5E1-ABD2836ACCF8}" type="presOf" srcId="{D4F0987D-90F8-41F8-BCC4-9C8DE1E476EA}" destId="{577F428B-423D-4CFD-B570-2BB24B3D08AE}" srcOrd="1" destOrd="2" presId="urn:microsoft.com/office/officeart/2005/8/layout/vList4"/>
    <dgm:cxn modelId="{B61BA535-09B3-44EF-9D1B-9EFFD70124D4}" type="presOf" srcId="{6E1136EF-9B02-43A3-BFF0-9C7B20505DFB}" destId="{A630DDBA-E825-4733-9D49-47414747E1F2}" srcOrd="1" destOrd="0" presId="urn:microsoft.com/office/officeart/2005/8/layout/vList4"/>
    <dgm:cxn modelId="{A1362468-7A51-463A-ABAA-95E342522E74}" srcId="{F549A948-D057-4969-A8E0-990D5A535B29}" destId="{6E1136EF-9B02-43A3-BFF0-9C7B20505DFB}" srcOrd="3" destOrd="0" parTransId="{068EEFD2-0116-4C0D-9783-D14BD0A93CA3}" sibTransId="{1ADAEC01-973D-4158-828C-7BED52CA2CEA}"/>
    <dgm:cxn modelId="{78DA636A-65F3-4A81-AF19-F111DC8ED3AA}" type="presOf" srcId="{5E62D46E-5D2F-416B-9E14-7155ED5C9DF0}" destId="{E4D3923D-8888-48CE-9B32-EBF34D7C8284}" srcOrd="1" destOrd="0" presId="urn:microsoft.com/office/officeart/2005/8/layout/vList4"/>
    <dgm:cxn modelId="{EE994F6B-271D-496D-924F-B85838B6ADD4}" type="presOf" srcId="{4697EDE8-43CD-4627-BEF8-43516E5DE914}" destId="{ED308BAA-ADB3-416E-BB47-868FA58CB24E}" srcOrd="0" destOrd="0" presId="urn:microsoft.com/office/officeart/2005/8/layout/vList4"/>
    <dgm:cxn modelId="{0990C951-D81E-47A3-BD43-04A337C9E174}" srcId="{F549A948-D057-4969-A8E0-990D5A535B29}" destId="{962FB32A-D522-430C-A3E1-8066723A3B69}" srcOrd="4" destOrd="0" parTransId="{DA85F10F-6C9B-44AD-B682-F44B1E1C3F61}" sibTransId="{6F745C1A-BED8-44E9-AEC6-D16B56A8EDCE}"/>
    <dgm:cxn modelId="{1D347E57-C96D-4A77-81A0-21B185AF7A65}" srcId="{F549A948-D057-4969-A8E0-990D5A535B29}" destId="{5E62D46E-5D2F-416B-9E14-7155ED5C9DF0}" srcOrd="0" destOrd="0" parTransId="{B1018AED-4C82-478F-B372-F8AB4DBF2A68}" sibTransId="{FEF9C46F-AD13-40E6-B1CB-B22D7CD8BF43}"/>
    <dgm:cxn modelId="{14AE0558-0C88-4BAC-952E-8EEF41E46D33}" srcId="{F549A948-D057-4969-A8E0-990D5A535B29}" destId="{106601D0-901A-4CE0-BC02-2009E58A8171}" srcOrd="2" destOrd="0" parTransId="{BDE04B2D-5094-4BEB-B0CD-A222BE80DA7C}" sibTransId="{8B44D6B4-60A6-4338-94C7-ED5A25602552}"/>
    <dgm:cxn modelId="{3AA2D478-BB0A-474E-AA3A-E082C75C1F8B}" srcId="{106601D0-901A-4CE0-BC02-2009E58A8171}" destId="{D4F0987D-90F8-41F8-BCC4-9C8DE1E476EA}" srcOrd="1" destOrd="0" parTransId="{F1B8935D-133D-4F3E-A141-44E9154D5FB9}" sibTransId="{94C4E5EC-45BE-4EC8-9DC8-F3376EB4C7E8}"/>
    <dgm:cxn modelId="{1EE3D97B-9E35-4152-A80C-1FF4B3CA98E3}" srcId="{F549A948-D057-4969-A8E0-990D5A535B29}" destId="{EB2158B4-DF7A-4865-BED5-9CA508DDAE7D}" srcOrd="5" destOrd="0" parTransId="{879282A7-88B0-4B65-A2B7-90A4F85195C3}" sibTransId="{73BFD5DC-D110-4748-B9C9-F0D2CF02C9AB}"/>
    <dgm:cxn modelId="{11EAD37C-08BB-4758-899E-A9D0B6A628CA}" type="presOf" srcId="{4697EDE8-43CD-4627-BEF8-43516E5DE914}" destId="{86161E8B-653A-4A35-A0DE-C8D0BE443CE2}" srcOrd="1" destOrd="0" presId="urn:microsoft.com/office/officeart/2005/8/layout/vList4"/>
    <dgm:cxn modelId="{FD8CD089-BD77-4538-B913-9DE0C81D99B9}" type="presOf" srcId="{66388F27-A794-47D0-A296-AEAB45BAC07D}" destId="{0C51559A-0391-483C-A757-1C8E4F298D08}" srcOrd="0" destOrd="1" presId="urn:microsoft.com/office/officeart/2005/8/layout/vList4"/>
    <dgm:cxn modelId="{D92C1E97-480A-4287-B8C7-7F9000AFFACF}" type="presOf" srcId="{9DEBDBF9-A957-4163-9BC7-DD756848D574}" destId="{ED308BAA-ADB3-416E-BB47-868FA58CB24E}" srcOrd="0" destOrd="2" presId="urn:microsoft.com/office/officeart/2005/8/layout/vList4"/>
    <dgm:cxn modelId="{5D15EEC5-C9B7-48B9-A440-EE705764FD14}" type="presOf" srcId="{106601D0-901A-4CE0-BC02-2009E58A8171}" destId="{577F428B-423D-4CFD-B570-2BB24B3D08AE}" srcOrd="1" destOrd="0" presId="urn:microsoft.com/office/officeart/2005/8/layout/vList4"/>
    <dgm:cxn modelId="{70959CC8-99B2-4CBF-93F1-DC57E17D70BF}" type="presOf" srcId="{4EE41988-15A2-45D2-BC51-8FF7FB39EB71}" destId="{86161E8B-653A-4A35-A0DE-C8D0BE443CE2}" srcOrd="1" destOrd="1" presId="urn:microsoft.com/office/officeart/2005/8/layout/vList4"/>
    <dgm:cxn modelId="{426A2ECB-065C-4F7F-A7AF-EB3FF8C5659D}" type="presOf" srcId="{EB2158B4-DF7A-4865-BED5-9CA508DDAE7D}" destId="{A2D87A9A-FA06-4C37-8BAE-D5BD67271AFA}" srcOrd="1" destOrd="0" presId="urn:microsoft.com/office/officeart/2005/8/layout/vList4"/>
    <dgm:cxn modelId="{52F9ABD8-F9AA-40F9-9C06-D6B0F13DE929}" type="presOf" srcId="{962FB32A-D522-430C-A3E1-8066723A3B69}" destId="{B98DE98B-CEB0-4176-AC1F-18EBF2D95C43}" srcOrd="1" destOrd="0" presId="urn:microsoft.com/office/officeart/2005/8/layout/vList4"/>
    <dgm:cxn modelId="{AFE656E0-4818-401A-AF68-3672D1997E8A}" srcId="{F549A948-D057-4969-A8E0-990D5A535B29}" destId="{4697EDE8-43CD-4627-BEF8-43516E5DE914}" srcOrd="1" destOrd="0" parTransId="{407E6062-138F-4E18-9383-FA0FDB9ED116}" sibTransId="{DE1A04D0-E7A5-412B-9526-91233EDDFBFD}"/>
    <dgm:cxn modelId="{ABBF57E0-9460-4CA8-AA20-A51DB8CA6B14}" srcId="{4697EDE8-43CD-4627-BEF8-43516E5DE914}" destId="{9DEBDBF9-A957-4163-9BC7-DD756848D574}" srcOrd="1" destOrd="0" parTransId="{F1E49BEC-BAB1-4704-A5D8-F608CC9F0C03}" sibTransId="{2A11E948-BA0D-4D89-8EF8-BB5C8D635F6D}"/>
    <dgm:cxn modelId="{8E083FE3-4AAF-4DE2-829D-958718006CC8}" type="presOf" srcId="{106601D0-901A-4CE0-BC02-2009E58A8171}" destId="{0C51559A-0391-483C-A757-1C8E4F298D08}" srcOrd="0" destOrd="0" presId="urn:microsoft.com/office/officeart/2005/8/layout/vList4"/>
    <dgm:cxn modelId="{B8574DE3-EF0E-461A-A880-B05F28D58C79}" type="presOf" srcId="{D4F0987D-90F8-41F8-BCC4-9C8DE1E476EA}" destId="{0C51559A-0391-483C-A757-1C8E4F298D08}" srcOrd="0" destOrd="2" presId="urn:microsoft.com/office/officeart/2005/8/layout/vList4"/>
    <dgm:cxn modelId="{3AECEAE8-3926-4ACB-98B4-D878F5C238F0}" type="presOf" srcId="{9DEBDBF9-A957-4163-9BC7-DD756848D574}" destId="{86161E8B-653A-4A35-A0DE-C8D0BE443CE2}" srcOrd="1" destOrd="2" presId="urn:microsoft.com/office/officeart/2005/8/layout/vList4"/>
    <dgm:cxn modelId="{2635FAED-4967-4C8A-A27F-AEE6CF5D504A}" type="presOf" srcId="{5E62D46E-5D2F-416B-9E14-7155ED5C9DF0}" destId="{852DD19A-824E-45EB-9BD7-C34A8D776595}" srcOrd="0" destOrd="0" presId="urn:microsoft.com/office/officeart/2005/8/layout/vList4"/>
    <dgm:cxn modelId="{202F66FE-B1A2-4C4A-A805-5006EF712CF3}" type="presOf" srcId="{6E1136EF-9B02-43A3-BFF0-9C7B20505DFB}" destId="{8C99E0E3-DB29-477E-9731-DABFEF60BE9C}" srcOrd="0" destOrd="0" presId="urn:microsoft.com/office/officeart/2005/8/layout/vList4"/>
    <dgm:cxn modelId="{61CA22F2-728E-4BFD-8B1A-4234802692C0}" type="presParOf" srcId="{081C1EBB-F3BF-4EB8-B618-6905A2341B26}" destId="{6CC11CDC-B951-43DE-8DB0-3284E15C6097}" srcOrd="0" destOrd="0" presId="urn:microsoft.com/office/officeart/2005/8/layout/vList4"/>
    <dgm:cxn modelId="{DF3AF4B2-4B35-4DB6-AEF5-7F53226FA735}" type="presParOf" srcId="{6CC11CDC-B951-43DE-8DB0-3284E15C6097}" destId="{852DD19A-824E-45EB-9BD7-C34A8D776595}" srcOrd="0" destOrd="0" presId="urn:microsoft.com/office/officeart/2005/8/layout/vList4"/>
    <dgm:cxn modelId="{FC42B656-65CE-4A9C-BB1B-C72959F60B32}" type="presParOf" srcId="{6CC11CDC-B951-43DE-8DB0-3284E15C6097}" destId="{739585B0-F72F-41A9-A85D-E3B0B60DB665}" srcOrd="1" destOrd="0" presId="urn:microsoft.com/office/officeart/2005/8/layout/vList4"/>
    <dgm:cxn modelId="{49112215-E29F-4471-81AF-B6E196BC3EC0}" type="presParOf" srcId="{6CC11CDC-B951-43DE-8DB0-3284E15C6097}" destId="{E4D3923D-8888-48CE-9B32-EBF34D7C8284}" srcOrd="2" destOrd="0" presId="urn:microsoft.com/office/officeart/2005/8/layout/vList4"/>
    <dgm:cxn modelId="{E98AFFDC-B8D7-408C-901E-5FD55C73767E}" type="presParOf" srcId="{081C1EBB-F3BF-4EB8-B618-6905A2341B26}" destId="{A974F0CB-37EC-454A-9EDE-919D58D636FF}" srcOrd="1" destOrd="0" presId="urn:microsoft.com/office/officeart/2005/8/layout/vList4"/>
    <dgm:cxn modelId="{DF42CCA0-1BC0-426A-9388-3B5714AD1BDB}" type="presParOf" srcId="{081C1EBB-F3BF-4EB8-B618-6905A2341B26}" destId="{0C968677-3040-4AF4-B036-CBD1CE635609}" srcOrd="2" destOrd="0" presId="urn:microsoft.com/office/officeart/2005/8/layout/vList4"/>
    <dgm:cxn modelId="{4D55C309-A0E9-4F36-AF27-23E7042275E0}" type="presParOf" srcId="{0C968677-3040-4AF4-B036-CBD1CE635609}" destId="{ED308BAA-ADB3-416E-BB47-868FA58CB24E}" srcOrd="0" destOrd="0" presId="urn:microsoft.com/office/officeart/2005/8/layout/vList4"/>
    <dgm:cxn modelId="{24A1F94E-6A6D-4763-A8C9-E6AADE81977D}" type="presParOf" srcId="{0C968677-3040-4AF4-B036-CBD1CE635609}" destId="{DB25C4D8-E887-41F2-BB51-14A8B6D3BA29}" srcOrd="1" destOrd="0" presId="urn:microsoft.com/office/officeart/2005/8/layout/vList4"/>
    <dgm:cxn modelId="{DAA39B03-36E7-4474-A633-140199A85534}" type="presParOf" srcId="{0C968677-3040-4AF4-B036-CBD1CE635609}" destId="{86161E8B-653A-4A35-A0DE-C8D0BE443CE2}" srcOrd="2" destOrd="0" presId="urn:microsoft.com/office/officeart/2005/8/layout/vList4"/>
    <dgm:cxn modelId="{7E39B43E-4129-4003-9574-4828A86F643D}" type="presParOf" srcId="{081C1EBB-F3BF-4EB8-B618-6905A2341B26}" destId="{3BC165F7-34AA-4FCA-8D15-5DD4C8F3A5B3}" srcOrd="3" destOrd="0" presId="urn:microsoft.com/office/officeart/2005/8/layout/vList4"/>
    <dgm:cxn modelId="{051CAE36-4CE6-4A6A-8F72-92F3F996177B}" type="presParOf" srcId="{081C1EBB-F3BF-4EB8-B618-6905A2341B26}" destId="{6D890922-2B87-4A2C-BFB8-B16E71BDD026}" srcOrd="4" destOrd="0" presId="urn:microsoft.com/office/officeart/2005/8/layout/vList4"/>
    <dgm:cxn modelId="{A047DE8B-4A25-4810-A5CF-79B02F0E693A}" type="presParOf" srcId="{6D890922-2B87-4A2C-BFB8-B16E71BDD026}" destId="{0C51559A-0391-483C-A757-1C8E4F298D08}" srcOrd="0" destOrd="0" presId="urn:microsoft.com/office/officeart/2005/8/layout/vList4"/>
    <dgm:cxn modelId="{54CA60E0-DD53-46A8-8300-EF408F59E981}" type="presParOf" srcId="{6D890922-2B87-4A2C-BFB8-B16E71BDD026}" destId="{D620442C-6A96-4AC0-A710-D4292ECB90AD}" srcOrd="1" destOrd="0" presId="urn:microsoft.com/office/officeart/2005/8/layout/vList4"/>
    <dgm:cxn modelId="{B1FDB648-F9CC-488B-909F-10433D3C06C6}" type="presParOf" srcId="{6D890922-2B87-4A2C-BFB8-B16E71BDD026}" destId="{577F428B-423D-4CFD-B570-2BB24B3D08AE}" srcOrd="2" destOrd="0" presId="urn:microsoft.com/office/officeart/2005/8/layout/vList4"/>
    <dgm:cxn modelId="{9E2D802F-840C-40CE-8B8C-24E007E2DAAE}" type="presParOf" srcId="{081C1EBB-F3BF-4EB8-B618-6905A2341B26}" destId="{93A46053-EDB4-461E-A929-1AF0AE0288A8}" srcOrd="5" destOrd="0" presId="urn:microsoft.com/office/officeart/2005/8/layout/vList4"/>
    <dgm:cxn modelId="{12569881-6F34-4BDB-8AF4-B3D463E128A3}" type="presParOf" srcId="{081C1EBB-F3BF-4EB8-B618-6905A2341B26}" destId="{429C82C6-C17D-47F1-8C6A-CC747ADEF975}" srcOrd="6" destOrd="0" presId="urn:microsoft.com/office/officeart/2005/8/layout/vList4"/>
    <dgm:cxn modelId="{89E75409-03EA-48B1-AE6D-F610E46BB892}" type="presParOf" srcId="{429C82C6-C17D-47F1-8C6A-CC747ADEF975}" destId="{8C99E0E3-DB29-477E-9731-DABFEF60BE9C}" srcOrd="0" destOrd="0" presId="urn:microsoft.com/office/officeart/2005/8/layout/vList4"/>
    <dgm:cxn modelId="{7BD12DAA-004E-4E2F-8F8B-7EB31A6DC73F}" type="presParOf" srcId="{429C82C6-C17D-47F1-8C6A-CC747ADEF975}" destId="{A3C2BB41-07C8-4EF0-93A5-A4065BC9EE3A}" srcOrd="1" destOrd="0" presId="urn:microsoft.com/office/officeart/2005/8/layout/vList4"/>
    <dgm:cxn modelId="{D1D7F1EC-DC86-4E6E-8CEA-3FD2F25D6EEE}" type="presParOf" srcId="{429C82C6-C17D-47F1-8C6A-CC747ADEF975}" destId="{A630DDBA-E825-4733-9D49-47414747E1F2}" srcOrd="2" destOrd="0" presId="urn:microsoft.com/office/officeart/2005/8/layout/vList4"/>
    <dgm:cxn modelId="{6A404413-9BA9-4A39-BF2B-0FF95DC51701}" type="presParOf" srcId="{081C1EBB-F3BF-4EB8-B618-6905A2341B26}" destId="{27C05F3F-152A-4712-A138-A30DF41B6F01}" srcOrd="7" destOrd="0" presId="urn:microsoft.com/office/officeart/2005/8/layout/vList4"/>
    <dgm:cxn modelId="{6B553680-AACF-47F8-ABD1-50C17C267050}" type="presParOf" srcId="{081C1EBB-F3BF-4EB8-B618-6905A2341B26}" destId="{F777EF8B-75B1-48A2-88EB-9978AFC49B2A}" srcOrd="8" destOrd="0" presId="urn:microsoft.com/office/officeart/2005/8/layout/vList4"/>
    <dgm:cxn modelId="{070B7289-CE5A-4AE2-9301-13BEF679F5D4}" type="presParOf" srcId="{F777EF8B-75B1-48A2-88EB-9978AFC49B2A}" destId="{4B00BE70-CB53-45F2-8FB8-2D9FA792ED4C}" srcOrd="0" destOrd="0" presId="urn:microsoft.com/office/officeart/2005/8/layout/vList4"/>
    <dgm:cxn modelId="{2E159ABD-8A0C-4364-8B68-ECBEEF4C0C9A}" type="presParOf" srcId="{F777EF8B-75B1-48A2-88EB-9978AFC49B2A}" destId="{D769EDCF-D275-4388-9C21-7EC45DE419D1}" srcOrd="1" destOrd="0" presId="urn:microsoft.com/office/officeart/2005/8/layout/vList4"/>
    <dgm:cxn modelId="{6004C407-30FC-48ED-BF63-409369AC4DB9}" type="presParOf" srcId="{F777EF8B-75B1-48A2-88EB-9978AFC49B2A}" destId="{B98DE98B-CEB0-4176-AC1F-18EBF2D95C43}" srcOrd="2" destOrd="0" presId="urn:microsoft.com/office/officeart/2005/8/layout/vList4"/>
    <dgm:cxn modelId="{CBB77F66-6308-409E-BA74-1E9593248653}" type="presParOf" srcId="{081C1EBB-F3BF-4EB8-B618-6905A2341B26}" destId="{74C5649E-786A-432E-B05C-74A6967B1C0B}" srcOrd="9" destOrd="0" presId="urn:microsoft.com/office/officeart/2005/8/layout/vList4"/>
    <dgm:cxn modelId="{427C544B-D2DA-46DD-B5CB-817FDB470A3B}" type="presParOf" srcId="{081C1EBB-F3BF-4EB8-B618-6905A2341B26}" destId="{CEAD6676-4905-431E-8D7D-2E94C9500973}" srcOrd="10" destOrd="0" presId="urn:microsoft.com/office/officeart/2005/8/layout/vList4"/>
    <dgm:cxn modelId="{D68AE40F-4C9C-438D-983A-23B3FF151A37}" type="presParOf" srcId="{CEAD6676-4905-431E-8D7D-2E94C9500973}" destId="{B38742C2-41EC-4BE3-97EE-3866A3FE2CF2}" srcOrd="0" destOrd="0" presId="urn:microsoft.com/office/officeart/2005/8/layout/vList4"/>
    <dgm:cxn modelId="{07EAF0C7-C4DA-4E7C-87D4-AA309CC418FC}" type="presParOf" srcId="{CEAD6676-4905-431E-8D7D-2E94C9500973}" destId="{7271019F-B31D-4DD1-B1CD-699CEF37A569}" srcOrd="1" destOrd="0" presId="urn:microsoft.com/office/officeart/2005/8/layout/vList4"/>
    <dgm:cxn modelId="{6ED9E17A-9618-4242-ABF5-513A41B827B6}" type="presParOf" srcId="{CEAD6676-4905-431E-8D7D-2E94C9500973}" destId="{A2D87A9A-FA06-4C37-8BAE-D5BD67271AF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37AB15-25E7-4439-B610-73E172182F6B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758657C6-DF30-4FB8-8E0C-6440BA5E2D30}">
      <dgm:prSet phldrT="[Teks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pl-PL" sz="1400" b="1" dirty="0"/>
            <a:t>Projekty badawczo - innowacyjne – RIA</a:t>
          </a:r>
        </a:p>
        <a:p>
          <a:pPr rtl="0"/>
          <a:r>
            <a:rPr lang="pl-PL" sz="1400" b="0" dirty="0"/>
            <a:t>Dofinansowanie do 100% </a:t>
          </a:r>
        </a:p>
      </dgm:t>
    </dgm:pt>
    <dgm:pt modelId="{0CEA5CE8-F573-4009-B193-8887D1DE8A67}" type="parTrans" cxnId="{9A22E975-99F3-4B7E-9498-1C6B7B4DD42A}">
      <dgm:prSet/>
      <dgm:spPr/>
      <dgm:t>
        <a:bodyPr/>
        <a:lstStyle/>
        <a:p>
          <a:endParaRPr lang="pl-PL"/>
        </a:p>
      </dgm:t>
    </dgm:pt>
    <dgm:pt modelId="{A7BF1D05-E1E3-46CC-8F68-6C6B2D70C3B7}" type="sibTrans" cxnId="{9A22E975-99F3-4B7E-9498-1C6B7B4DD42A}">
      <dgm:prSet/>
      <dgm:spPr/>
      <dgm:t>
        <a:bodyPr/>
        <a:lstStyle/>
        <a:p>
          <a:endParaRPr lang="pl-PL"/>
        </a:p>
      </dgm:t>
    </dgm:pt>
    <dgm:pt modelId="{26D2D362-7A58-46F1-9EB6-E31434655EF8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pl-PL" sz="1600" b="1" dirty="0">
              <a:solidFill>
                <a:srgbClr val="002060"/>
              </a:solidFill>
            </a:rPr>
            <a:t>Projekty wspierające – CSA</a:t>
          </a:r>
        </a:p>
        <a:p>
          <a:pPr rtl="0"/>
          <a:r>
            <a:rPr lang="pl-PL" sz="1400" b="0" dirty="0">
              <a:solidFill>
                <a:srgbClr val="002060"/>
              </a:solidFill>
            </a:rPr>
            <a:t>Dofinansowanie do 100%</a:t>
          </a:r>
        </a:p>
        <a:p>
          <a:pPr rtl="0"/>
          <a:r>
            <a:rPr lang="pl-PL" sz="1400" b="0" dirty="0">
              <a:solidFill>
                <a:srgbClr val="002060"/>
              </a:solidFill>
            </a:rPr>
            <a:t>Brak badań naukowych</a:t>
          </a:r>
        </a:p>
      </dgm:t>
    </dgm:pt>
    <dgm:pt modelId="{7DDF04C2-0930-465F-8226-A9191383EE87}" type="parTrans" cxnId="{38BCB65F-5BE6-4293-A59F-BF07336A01D2}">
      <dgm:prSet/>
      <dgm:spPr/>
      <dgm:t>
        <a:bodyPr/>
        <a:lstStyle/>
        <a:p>
          <a:endParaRPr lang="pl-PL"/>
        </a:p>
      </dgm:t>
    </dgm:pt>
    <dgm:pt modelId="{25EA2453-759A-4F8F-868E-67A462E7E15E}" type="sibTrans" cxnId="{38BCB65F-5BE6-4293-A59F-BF07336A01D2}">
      <dgm:prSet/>
      <dgm:spPr/>
      <dgm:t>
        <a:bodyPr/>
        <a:lstStyle/>
        <a:p>
          <a:endParaRPr lang="pl-PL"/>
        </a:p>
      </dgm:t>
    </dgm:pt>
    <dgm:pt modelId="{C5561952-4BC5-4F50-84DA-3E60CE29720C}">
      <dgm:prSet phldrT="[Teks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0"/>
          <a:r>
            <a:rPr lang="pl-PL" sz="1600" b="1" dirty="0">
              <a:solidFill>
                <a:srgbClr val="002060"/>
              </a:solidFill>
            </a:rPr>
            <a:t>Projekty innowacyjne IA</a:t>
          </a:r>
        </a:p>
        <a:p>
          <a:pPr rtl="0"/>
          <a:r>
            <a:rPr lang="pl-PL" sz="1200" b="0" i="0" dirty="0">
              <a:solidFill>
                <a:srgbClr val="002060"/>
              </a:solidFill>
            </a:rPr>
            <a:t>Finansowanie do 70% dla jednostek przemysłowych; dla jednostek „non-profit” do 100%</a:t>
          </a:r>
          <a:endParaRPr lang="pl-PL" sz="1200" dirty="0">
            <a:solidFill>
              <a:srgbClr val="002060"/>
            </a:solidFill>
          </a:endParaRPr>
        </a:p>
      </dgm:t>
    </dgm:pt>
    <dgm:pt modelId="{DCEA8789-180A-4997-A100-0BF78AB65B24}" type="parTrans" cxnId="{B325C133-2477-4861-9785-DCE79C0BC35B}">
      <dgm:prSet/>
      <dgm:spPr/>
      <dgm:t>
        <a:bodyPr/>
        <a:lstStyle/>
        <a:p>
          <a:endParaRPr lang="pl-PL"/>
        </a:p>
      </dgm:t>
    </dgm:pt>
    <dgm:pt modelId="{619D0A41-A4A0-4720-9AA4-9F903971C91D}" type="sibTrans" cxnId="{B325C133-2477-4861-9785-DCE79C0BC35B}">
      <dgm:prSet/>
      <dgm:spPr/>
      <dgm:t>
        <a:bodyPr/>
        <a:lstStyle/>
        <a:p>
          <a:endParaRPr lang="pl-PL"/>
        </a:p>
      </dgm:t>
    </dgm:pt>
    <dgm:pt modelId="{7DAAB6E1-0DC5-47DE-8FF1-7D9D9043FFC2}" type="pres">
      <dgm:prSet presAssocID="{6F37AB15-25E7-4439-B610-73E172182F6B}" presName="Name0" presStyleCnt="0">
        <dgm:presLayoutVars>
          <dgm:dir/>
          <dgm:resizeHandles val="exact"/>
        </dgm:presLayoutVars>
      </dgm:prSet>
      <dgm:spPr/>
    </dgm:pt>
    <dgm:pt modelId="{A05ED1DF-A928-4AE3-8706-CABC5F67FC1F}" type="pres">
      <dgm:prSet presAssocID="{6F37AB15-25E7-4439-B610-73E172182F6B}" presName="fgShape" presStyleLbl="fgShp" presStyleIdx="0" presStyleCnt="1" custLinFactNeighborX="-257" custLinFactNeighborY="56631"/>
      <dgm:spPr/>
    </dgm:pt>
    <dgm:pt modelId="{390C37B3-61A4-49A6-BBA8-B66BD22BAF7B}" type="pres">
      <dgm:prSet presAssocID="{6F37AB15-25E7-4439-B610-73E172182F6B}" presName="linComp" presStyleCnt="0"/>
      <dgm:spPr/>
    </dgm:pt>
    <dgm:pt modelId="{86FF3FA8-06B4-4FBA-8689-C0D5BE664540}" type="pres">
      <dgm:prSet presAssocID="{758657C6-DF30-4FB8-8E0C-6440BA5E2D30}" presName="compNode" presStyleCnt="0"/>
      <dgm:spPr/>
    </dgm:pt>
    <dgm:pt modelId="{4CAA9725-0C2F-48F9-A442-21B83D608DA5}" type="pres">
      <dgm:prSet presAssocID="{758657C6-DF30-4FB8-8E0C-6440BA5E2D30}" presName="bkgdShape" presStyleLbl="node1" presStyleIdx="0" presStyleCnt="3" custScaleX="104105" custScaleY="97877" custLinFactNeighborX="1441" custLinFactNeighborY="1499"/>
      <dgm:spPr/>
    </dgm:pt>
    <dgm:pt modelId="{B24C1C57-B507-4DF5-B3AE-0BBEFBB76E92}" type="pres">
      <dgm:prSet presAssocID="{758657C6-DF30-4FB8-8E0C-6440BA5E2D30}" presName="nodeTx" presStyleLbl="node1" presStyleIdx="0" presStyleCnt="3">
        <dgm:presLayoutVars>
          <dgm:bulletEnabled val="1"/>
        </dgm:presLayoutVars>
      </dgm:prSet>
      <dgm:spPr/>
    </dgm:pt>
    <dgm:pt modelId="{400F1B1C-C7B7-49B0-AADA-66466DEE01A9}" type="pres">
      <dgm:prSet presAssocID="{758657C6-DF30-4FB8-8E0C-6440BA5E2D30}" presName="invisiNode" presStyleLbl="node1" presStyleIdx="0" presStyleCnt="3"/>
      <dgm:spPr/>
    </dgm:pt>
    <dgm:pt modelId="{E9367C1A-1E67-432F-B314-8C99520256C8}" type="pres">
      <dgm:prSet presAssocID="{758657C6-DF30-4FB8-8E0C-6440BA5E2D30}" presName="imagNode" presStyleLbl="fgImgPlace1" presStyleIdx="0" presStyleCnt="3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68D7E140-F52D-4EEE-B78D-3814E0AF4794}" type="pres">
      <dgm:prSet presAssocID="{A7BF1D05-E1E3-46CC-8F68-6C6B2D70C3B7}" presName="sibTrans" presStyleLbl="sibTrans2D1" presStyleIdx="0" presStyleCnt="0"/>
      <dgm:spPr/>
    </dgm:pt>
    <dgm:pt modelId="{5CDEC252-1347-4BA9-9235-D86797C93C23}" type="pres">
      <dgm:prSet presAssocID="{26D2D362-7A58-46F1-9EB6-E31434655EF8}" presName="compNode" presStyleCnt="0"/>
      <dgm:spPr/>
    </dgm:pt>
    <dgm:pt modelId="{19D1E3EE-383D-46DE-BD70-C858F5D89514}" type="pres">
      <dgm:prSet presAssocID="{26D2D362-7A58-46F1-9EB6-E31434655EF8}" presName="bkgdShape" presStyleLbl="node1" presStyleIdx="1" presStyleCnt="3" custScaleX="96373" custScaleY="98001" custLinFactNeighborX="-1981" custLinFactNeighborY="-533"/>
      <dgm:spPr/>
    </dgm:pt>
    <dgm:pt modelId="{92C11F48-CD5D-44C4-83F7-DF49FC4D8E6F}" type="pres">
      <dgm:prSet presAssocID="{26D2D362-7A58-46F1-9EB6-E31434655EF8}" presName="nodeTx" presStyleLbl="node1" presStyleIdx="1" presStyleCnt="3">
        <dgm:presLayoutVars>
          <dgm:bulletEnabled val="1"/>
        </dgm:presLayoutVars>
      </dgm:prSet>
      <dgm:spPr/>
    </dgm:pt>
    <dgm:pt modelId="{7E77F5B4-6DE7-4C8B-8C4C-60714DADB0BF}" type="pres">
      <dgm:prSet presAssocID="{26D2D362-7A58-46F1-9EB6-E31434655EF8}" presName="invisiNode" presStyleLbl="node1" presStyleIdx="1" presStyleCnt="3"/>
      <dgm:spPr/>
    </dgm:pt>
    <dgm:pt modelId="{777C95CB-12AF-4A64-8F79-F3A16DA87462}" type="pres">
      <dgm:prSet presAssocID="{26D2D362-7A58-46F1-9EB6-E31434655EF8}" presName="imagNode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t="-3000" b="-3000"/>
          </a:stretch>
        </a:blipFill>
      </dgm:spPr>
    </dgm:pt>
    <dgm:pt modelId="{EFE4EBFE-C131-41AD-8268-571FA4852E52}" type="pres">
      <dgm:prSet presAssocID="{25EA2453-759A-4F8F-868E-67A462E7E15E}" presName="sibTrans" presStyleLbl="sibTrans2D1" presStyleIdx="0" presStyleCnt="0"/>
      <dgm:spPr/>
    </dgm:pt>
    <dgm:pt modelId="{FC6C343B-6312-4072-8E04-16CDFA41B226}" type="pres">
      <dgm:prSet presAssocID="{C5561952-4BC5-4F50-84DA-3E60CE29720C}" presName="compNode" presStyleCnt="0"/>
      <dgm:spPr/>
    </dgm:pt>
    <dgm:pt modelId="{D5907297-67DA-4AF0-AB04-A034C4B75F97}" type="pres">
      <dgm:prSet presAssocID="{C5561952-4BC5-4F50-84DA-3E60CE29720C}" presName="bkgdShape" presStyleLbl="node1" presStyleIdx="2" presStyleCnt="3" custScaleX="84273" custLinFactNeighborX="-7046" custLinFactNeighborY="-1033"/>
      <dgm:spPr/>
    </dgm:pt>
    <dgm:pt modelId="{4C84BA08-F2EF-40CA-9D60-CBF7384047B6}" type="pres">
      <dgm:prSet presAssocID="{C5561952-4BC5-4F50-84DA-3E60CE29720C}" presName="nodeTx" presStyleLbl="node1" presStyleIdx="2" presStyleCnt="3">
        <dgm:presLayoutVars>
          <dgm:bulletEnabled val="1"/>
        </dgm:presLayoutVars>
      </dgm:prSet>
      <dgm:spPr/>
    </dgm:pt>
    <dgm:pt modelId="{03703FB9-9068-4C37-B6E3-4A89EEDC0AB4}" type="pres">
      <dgm:prSet presAssocID="{C5561952-4BC5-4F50-84DA-3E60CE29720C}" presName="invisiNode" presStyleLbl="node1" presStyleIdx="2" presStyleCnt="3"/>
      <dgm:spPr/>
    </dgm:pt>
    <dgm:pt modelId="{CDF745E2-BFAC-4124-B843-3A146EC92A57}" type="pres">
      <dgm:prSet presAssocID="{C5561952-4BC5-4F50-84DA-3E60CE29720C}" presName="imagNode" presStyleLbl="fgImgPlace1" presStyleIdx="2" presStyleCnt="3" custLinFactNeighborY="-637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1E3DE214-6BA2-49C8-AB96-B039651E4E65}" type="presOf" srcId="{25EA2453-759A-4F8F-868E-67A462E7E15E}" destId="{EFE4EBFE-C131-41AD-8268-571FA4852E52}" srcOrd="0" destOrd="0" presId="urn:microsoft.com/office/officeart/2005/8/layout/hList7"/>
    <dgm:cxn modelId="{E734FF28-B03C-417F-8035-4C10A1232CF9}" type="presOf" srcId="{6F37AB15-25E7-4439-B610-73E172182F6B}" destId="{7DAAB6E1-0DC5-47DE-8FF1-7D9D9043FFC2}" srcOrd="0" destOrd="0" presId="urn:microsoft.com/office/officeart/2005/8/layout/hList7"/>
    <dgm:cxn modelId="{B325C133-2477-4861-9785-DCE79C0BC35B}" srcId="{6F37AB15-25E7-4439-B610-73E172182F6B}" destId="{C5561952-4BC5-4F50-84DA-3E60CE29720C}" srcOrd="2" destOrd="0" parTransId="{DCEA8789-180A-4997-A100-0BF78AB65B24}" sibTransId="{619D0A41-A4A0-4720-9AA4-9F903971C91D}"/>
    <dgm:cxn modelId="{38BCB65F-5BE6-4293-A59F-BF07336A01D2}" srcId="{6F37AB15-25E7-4439-B610-73E172182F6B}" destId="{26D2D362-7A58-46F1-9EB6-E31434655EF8}" srcOrd="1" destOrd="0" parTransId="{7DDF04C2-0930-465F-8226-A9191383EE87}" sibTransId="{25EA2453-759A-4F8F-868E-67A462E7E15E}"/>
    <dgm:cxn modelId="{8A0ADF4B-731A-4C87-9A97-986226AF389E}" type="presOf" srcId="{758657C6-DF30-4FB8-8E0C-6440BA5E2D30}" destId="{B24C1C57-B507-4DF5-B3AE-0BBEFBB76E92}" srcOrd="1" destOrd="0" presId="urn:microsoft.com/office/officeart/2005/8/layout/hList7"/>
    <dgm:cxn modelId="{011CA151-3F4E-4367-A31F-7A6F1F7C5D70}" type="presOf" srcId="{26D2D362-7A58-46F1-9EB6-E31434655EF8}" destId="{19D1E3EE-383D-46DE-BD70-C858F5D89514}" srcOrd="0" destOrd="0" presId="urn:microsoft.com/office/officeart/2005/8/layout/hList7"/>
    <dgm:cxn modelId="{3789E253-52CE-4525-A553-17F2ADB525B3}" type="presOf" srcId="{758657C6-DF30-4FB8-8E0C-6440BA5E2D30}" destId="{4CAA9725-0C2F-48F9-A442-21B83D608DA5}" srcOrd="0" destOrd="0" presId="urn:microsoft.com/office/officeart/2005/8/layout/hList7"/>
    <dgm:cxn modelId="{9A22E975-99F3-4B7E-9498-1C6B7B4DD42A}" srcId="{6F37AB15-25E7-4439-B610-73E172182F6B}" destId="{758657C6-DF30-4FB8-8E0C-6440BA5E2D30}" srcOrd="0" destOrd="0" parTransId="{0CEA5CE8-F573-4009-B193-8887D1DE8A67}" sibTransId="{A7BF1D05-E1E3-46CC-8F68-6C6B2D70C3B7}"/>
    <dgm:cxn modelId="{125B167D-45FA-4722-A16C-793AE76D68CF}" type="presOf" srcId="{C5561952-4BC5-4F50-84DA-3E60CE29720C}" destId="{4C84BA08-F2EF-40CA-9D60-CBF7384047B6}" srcOrd="1" destOrd="0" presId="urn:microsoft.com/office/officeart/2005/8/layout/hList7"/>
    <dgm:cxn modelId="{2FE5819A-CB68-43A0-9199-0EFD1A0736A0}" type="presOf" srcId="{26D2D362-7A58-46F1-9EB6-E31434655EF8}" destId="{92C11F48-CD5D-44C4-83F7-DF49FC4D8E6F}" srcOrd="1" destOrd="0" presId="urn:microsoft.com/office/officeart/2005/8/layout/hList7"/>
    <dgm:cxn modelId="{DBE3B6B8-1BAF-4165-9997-90EDB7E8431E}" type="presOf" srcId="{C5561952-4BC5-4F50-84DA-3E60CE29720C}" destId="{D5907297-67DA-4AF0-AB04-A034C4B75F97}" srcOrd="0" destOrd="0" presId="urn:microsoft.com/office/officeart/2005/8/layout/hList7"/>
    <dgm:cxn modelId="{3D857FDC-A616-45B5-89AF-9E7B21360167}" type="presOf" srcId="{A7BF1D05-E1E3-46CC-8F68-6C6B2D70C3B7}" destId="{68D7E140-F52D-4EEE-B78D-3814E0AF4794}" srcOrd="0" destOrd="0" presId="urn:microsoft.com/office/officeart/2005/8/layout/hList7"/>
    <dgm:cxn modelId="{88E98960-9E31-4108-914B-B4A2570AA01C}" type="presParOf" srcId="{7DAAB6E1-0DC5-47DE-8FF1-7D9D9043FFC2}" destId="{A05ED1DF-A928-4AE3-8706-CABC5F67FC1F}" srcOrd="0" destOrd="0" presId="urn:microsoft.com/office/officeart/2005/8/layout/hList7"/>
    <dgm:cxn modelId="{8A513961-E557-49CB-A3A3-8F0E30C991A4}" type="presParOf" srcId="{7DAAB6E1-0DC5-47DE-8FF1-7D9D9043FFC2}" destId="{390C37B3-61A4-49A6-BBA8-B66BD22BAF7B}" srcOrd="1" destOrd="0" presId="urn:microsoft.com/office/officeart/2005/8/layout/hList7"/>
    <dgm:cxn modelId="{1E9469AE-722B-4916-AFAA-575B8C66D382}" type="presParOf" srcId="{390C37B3-61A4-49A6-BBA8-B66BD22BAF7B}" destId="{86FF3FA8-06B4-4FBA-8689-C0D5BE664540}" srcOrd="0" destOrd="0" presId="urn:microsoft.com/office/officeart/2005/8/layout/hList7"/>
    <dgm:cxn modelId="{79388835-FADD-4ED7-A4DB-980F16985916}" type="presParOf" srcId="{86FF3FA8-06B4-4FBA-8689-C0D5BE664540}" destId="{4CAA9725-0C2F-48F9-A442-21B83D608DA5}" srcOrd="0" destOrd="0" presId="urn:microsoft.com/office/officeart/2005/8/layout/hList7"/>
    <dgm:cxn modelId="{14848137-139F-4B8A-A043-D88B6DC702B1}" type="presParOf" srcId="{86FF3FA8-06B4-4FBA-8689-C0D5BE664540}" destId="{B24C1C57-B507-4DF5-B3AE-0BBEFBB76E92}" srcOrd="1" destOrd="0" presId="urn:microsoft.com/office/officeart/2005/8/layout/hList7"/>
    <dgm:cxn modelId="{20E8C228-7EA3-49E1-9E58-E096C2AA0C2E}" type="presParOf" srcId="{86FF3FA8-06B4-4FBA-8689-C0D5BE664540}" destId="{400F1B1C-C7B7-49B0-AADA-66466DEE01A9}" srcOrd="2" destOrd="0" presId="urn:microsoft.com/office/officeart/2005/8/layout/hList7"/>
    <dgm:cxn modelId="{8EB51A87-9B31-4865-BEDA-9146D022689F}" type="presParOf" srcId="{86FF3FA8-06B4-4FBA-8689-C0D5BE664540}" destId="{E9367C1A-1E67-432F-B314-8C99520256C8}" srcOrd="3" destOrd="0" presId="urn:microsoft.com/office/officeart/2005/8/layout/hList7"/>
    <dgm:cxn modelId="{540A7C20-FEE4-4770-8DDF-0DCF531E8043}" type="presParOf" srcId="{390C37B3-61A4-49A6-BBA8-B66BD22BAF7B}" destId="{68D7E140-F52D-4EEE-B78D-3814E0AF4794}" srcOrd="1" destOrd="0" presId="urn:microsoft.com/office/officeart/2005/8/layout/hList7"/>
    <dgm:cxn modelId="{412D0D3B-C098-46C7-B6AA-3A21DD85C2CF}" type="presParOf" srcId="{390C37B3-61A4-49A6-BBA8-B66BD22BAF7B}" destId="{5CDEC252-1347-4BA9-9235-D86797C93C23}" srcOrd="2" destOrd="0" presId="urn:microsoft.com/office/officeart/2005/8/layout/hList7"/>
    <dgm:cxn modelId="{D918E98C-A94A-4B27-B641-B522C5069DF4}" type="presParOf" srcId="{5CDEC252-1347-4BA9-9235-D86797C93C23}" destId="{19D1E3EE-383D-46DE-BD70-C858F5D89514}" srcOrd="0" destOrd="0" presId="urn:microsoft.com/office/officeart/2005/8/layout/hList7"/>
    <dgm:cxn modelId="{B10AFE76-6942-440D-B887-783870BFB517}" type="presParOf" srcId="{5CDEC252-1347-4BA9-9235-D86797C93C23}" destId="{92C11F48-CD5D-44C4-83F7-DF49FC4D8E6F}" srcOrd="1" destOrd="0" presId="urn:microsoft.com/office/officeart/2005/8/layout/hList7"/>
    <dgm:cxn modelId="{7ED808F4-4856-4E90-9E3E-F80FDB6F1B6D}" type="presParOf" srcId="{5CDEC252-1347-4BA9-9235-D86797C93C23}" destId="{7E77F5B4-6DE7-4C8B-8C4C-60714DADB0BF}" srcOrd="2" destOrd="0" presId="urn:microsoft.com/office/officeart/2005/8/layout/hList7"/>
    <dgm:cxn modelId="{7F24D36E-772B-4DB9-9141-D70FA53F5A35}" type="presParOf" srcId="{5CDEC252-1347-4BA9-9235-D86797C93C23}" destId="{777C95CB-12AF-4A64-8F79-F3A16DA87462}" srcOrd="3" destOrd="0" presId="urn:microsoft.com/office/officeart/2005/8/layout/hList7"/>
    <dgm:cxn modelId="{DD775310-79BF-472E-BDD7-48DFF319DC28}" type="presParOf" srcId="{390C37B3-61A4-49A6-BBA8-B66BD22BAF7B}" destId="{EFE4EBFE-C131-41AD-8268-571FA4852E52}" srcOrd="3" destOrd="0" presId="urn:microsoft.com/office/officeart/2005/8/layout/hList7"/>
    <dgm:cxn modelId="{13819B14-A211-485F-897B-550D48C32722}" type="presParOf" srcId="{390C37B3-61A4-49A6-BBA8-B66BD22BAF7B}" destId="{FC6C343B-6312-4072-8E04-16CDFA41B226}" srcOrd="4" destOrd="0" presId="urn:microsoft.com/office/officeart/2005/8/layout/hList7"/>
    <dgm:cxn modelId="{22686BD4-DEAA-415B-94C2-36CB398A3D10}" type="presParOf" srcId="{FC6C343B-6312-4072-8E04-16CDFA41B226}" destId="{D5907297-67DA-4AF0-AB04-A034C4B75F97}" srcOrd="0" destOrd="0" presId="urn:microsoft.com/office/officeart/2005/8/layout/hList7"/>
    <dgm:cxn modelId="{E3290B6C-76DD-49FA-92C0-D5E7DE90F3BA}" type="presParOf" srcId="{FC6C343B-6312-4072-8E04-16CDFA41B226}" destId="{4C84BA08-F2EF-40CA-9D60-CBF7384047B6}" srcOrd="1" destOrd="0" presId="urn:microsoft.com/office/officeart/2005/8/layout/hList7"/>
    <dgm:cxn modelId="{D22EF928-57C1-4FE7-A2DA-C1C30E1C4C81}" type="presParOf" srcId="{FC6C343B-6312-4072-8E04-16CDFA41B226}" destId="{03703FB9-9068-4C37-B6E3-4A89EEDC0AB4}" srcOrd="2" destOrd="0" presId="urn:microsoft.com/office/officeart/2005/8/layout/hList7"/>
    <dgm:cxn modelId="{DAD4EB7A-B69D-4746-895D-6E069307AFA3}" type="presParOf" srcId="{FC6C343B-6312-4072-8E04-16CDFA41B226}" destId="{CDF745E2-BFAC-4124-B843-3A146EC92A5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BA2C31-5D01-4B5F-A100-03495FBEA3C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B8F5C68-9F18-4B7B-A502-AD3A918F12EE}">
      <dgm:prSet custT="1"/>
      <dgm:spPr/>
      <dgm:t>
        <a:bodyPr/>
        <a:lstStyle/>
        <a:p>
          <a:pPr rtl="0"/>
          <a:r>
            <a:rPr lang="pl-PL" sz="2400" dirty="0">
              <a:solidFill>
                <a:schemeClr val="tx2"/>
              </a:solidFill>
            </a:rPr>
            <a:t>Projekty z dofinansowaniem od 1 do ponad 10 mln euro</a:t>
          </a:r>
        </a:p>
      </dgm:t>
    </dgm:pt>
    <dgm:pt modelId="{52C45A80-9848-4562-9DD1-B33507FA46F3}" type="parTrans" cxnId="{66B60CC1-F7E5-4573-90B7-ADC5422006AF}">
      <dgm:prSet/>
      <dgm:spPr/>
      <dgm:t>
        <a:bodyPr/>
        <a:lstStyle/>
        <a:p>
          <a:endParaRPr lang="pl-PL"/>
        </a:p>
      </dgm:t>
    </dgm:pt>
    <dgm:pt modelId="{05508B72-E43D-4D5A-A3F4-1B8312D115BB}" type="sibTrans" cxnId="{66B60CC1-F7E5-4573-90B7-ADC5422006AF}">
      <dgm:prSet/>
      <dgm:spPr/>
      <dgm:t>
        <a:bodyPr/>
        <a:lstStyle/>
        <a:p>
          <a:endParaRPr lang="pl-PL"/>
        </a:p>
      </dgm:t>
    </dgm:pt>
    <dgm:pt modelId="{AF49F562-E311-4C17-A2EB-388CCE747B4D}">
      <dgm:prSet custT="1"/>
      <dgm:spPr/>
      <dgm:t>
        <a:bodyPr/>
        <a:lstStyle/>
        <a:p>
          <a:pPr rtl="0"/>
          <a:r>
            <a:rPr lang="pl-PL" sz="2400" dirty="0">
              <a:solidFill>
                <a:schemeClr val="tx2"/>
              </a:solidFill>
            </a:rPr>
            <a:t>Tematy/problemy wskazywane przez Komisję Europejską</a:t>
          </a:r>
        </a:p>
      </dgm:t>
    </dgm:pt>
    <dgm:pt modelId="{483F372E-FEFE-48C9-A2F1-A76F659AEDA4}" type="parTrans" cxnId="{E6608F0F-F78F-4A43-9C31-8ABCCB5B8716}">
      <dgm:prSet/>
      <dgm:spPr/>
      <dgm:t>
        <a:bodyPr/>
        <a:lstStyle/>
        <a:p>
          <a:endParaRPr lang="pl-PL"/>
        </a:p>
      </dgm:t>
    </dgm:pt>
    <dgm:pt modelId="{848D0DF7-D1D1-4B71-A06E-283CD5212184}" type="sibTrans" cxnId="{E6608F0F-F78F-4A43-9C31-8ABCCB5B8716}">
      <dgm:prSet/>
      <dgm:spPr/>
      <dgm:t>
        <a:bodyPr/>
        <a:lstStyle/>
        <a:p>
          <a:endParaRPr lang="pl-PL"/>
        </a:p>
      </dgm:t>
    </dgm:pt>
    <dgm:pt modelId="{62D143B4-C2F7-4D33-8ABE-0ACE02C06CA7}">
      <dgm:prSet custT="1"/>
      <dgm:spPr/>
      <dgm:t>
        <a:bodyPr/>
        <a:lstStyle/>
        <a:p>
          <a:pPr rtl="0"/>
          <a:r>
            <a:rPr lang="pl-PL" sz="2400" dirty="0">
              <a:solidFill>
                <a:schemeClr val="tx2"/>
              </a:solidFill>
            </a:rPr>
            <a:t>Międzynarodowe konsorcja</a:t>
          </a:r>
        </a:p>
      </dgm:t>
    </dgm:pt>
    <dgm:pt modelId="{5CC6546F-9D36-4946-A9F7-5E67DBECAF6C}" type="parTrans" cxnId="{EDD5F388-CDCA-4DBF-8425-0ED95BE459A9}">
      <dgm:prSet/>
      <dgm:spPr/>
      <dgm:t>
        <a:bodyPr/>
        <a:lstStyle/>
        <a:p>
          <a:endParaRPr lang="pl-PL"/>
        </a:p>
      </dgm:t>
    </dgm:pt>
    <dgm:pt modelId="{36DF9137-1B55-462C-85E5-6D258957450E}" type="sibTrans" cxnId="{EDD5F388-CDCA-4DBF-8425-0ED95BE459A9}">
      <dgm:prSet/>
      <dgm:spPr/>
      <dgm:t>
        <a:bodyPr/>
        <a:lstStyle/>
        <a:p>
          <a:endParaRPr lang="pl-PL"/>
        </a:p>
      </dgm:t>
    </dgm:pt>
    <dgm:pt modelId="{92DB7EB0-9D7D-4D7C-B14F-EFE09DB1CE63}">
      <dgm:prSet custT="1"/>
      <dgm:spPr/>
      <dgm:t>
        <a:bodyPr/>
        <a:lstStyle/>
        <a:p>
          <a:pPr rtl="0"/>
          <a:r>
            <a:rPr lang="pl-PL" sz="2400" dirty="0">
              <a:solidFill>
                <a:schemeClr val="tx2"/>
              </a:solidFill>
            </a:rPr>
            <a:t>Ocena wniosków projektowych przez niezależnych ekspertów</a:t>
          </a:r>
        </a:p>
      </dgm:t>
    </dgm:pt>
    <dgm:pt modelId="{8BB8AB6D-0A3F-4D32-B6EF-AE54CE821F3C}" type="parTrans" cxnId="{170DF7E9-AFC0-45C4-BB2E-5D968DC04933}">
      <dgm:prSet/>
      <dgm:spPr/>
      <dgm:t>
        <a:bodyPr/>
        <a:lstStyle/>
        <a:p>
          <a:endParaRPr lang="pl-PL"/>
        </a:p>
      </dgm:t>
    </dgm:pt>
    <dgm:pt modelId="{49BCA7FE-C744-4D6E-B6CA-DDBE71C2710D}" type="sibTrans" cxnId="{170DF7E9-AFC0-45C4-BB2E-5D968DC04933}">
      <dgm:prSet/>
      <dgm:spPr/>
      <dgm:t>
        <a:bodyPr/>
        <a:lstStyle/>
        <a:p>
          <a:endParaRPr lang="pl-PL"/>
        </a:p>
      </dgm:t>
    </dgm:pt>
    <dgm:pt modelId="{EE242E85-ED6A-420B-9FA0-593A86764071}">
      <dgm:prSet custT="1"/>
      <dgm:spPr/>
      <dgm:t>
        <a:bodyPr/>
        <a:lstStyle/>
        <a:p>
          <a:pPr rtl="0"/>
          <a:r>
            <a:rPr lang="pl-PL" sz="2400" dirty="0">
              <a:solidFill>
                <a:schemeClr val="tx2"/>
              </a:solidFill>
            </a:rPr>
            <a:t>Tematy konkursów publikowane w Programach Pracy na dwuletnie okresy</a:t>
          </a:r>
        </a:p>
        <a:p>
          <a:pPr rtl="0"/>
          <a:endParaRPr lang="pl-PL" sz="2400" dirty="0">
            <a:solidFill>
              <a:schemeClr val="tx2"/>
            </a:solidFill>
          </a:endParaRPr>
        </a:p>
      </dgm:t>
    </dgm:pt>
    <dgm:pt modelId="{CB4671DD-9B16-4975-913B-1DA066FADA94}" type="parTrans" cxnId="{06F4F720-F132-4B39-8B08-10E050CAE0A7}">
      <dgm:prSet/>
      <dgm:spPr/>
      <dgm:t>
        <a:bodyPr/>
        <a:lstStyle/>
        <a:p>
          <a:endParaRPr lang="pl-PL"/>
        </a:p>
      </dgm:t>
    </dgm:pt>
    <dgm:pt modelId="{58814288-1C7B-4B22-9A20-0B2E37B4B441}" type="sibTrans" cxnId="{06F4F720-F132-4B39-8B08-10E050CAE0A7}">
      <dgm:prSet/>
      <dgm:spPr/>
      <dgm:t>
        <a:bodyPr/>
        <a:lstStyle/>
        <a:p>
          <a:endParaRPr lang="pl-PL"/>
        </a:p>
      </dgm:t>
    </dgm:pt>
    <dgm:pt modelId="{B07B034E-C972-4A56-9D97-E04AEFDA3C1A}">
      <dgm:prSet custT="1"/>
      <dgm:spPr/>
      <dgm:t>
        <a:bodyPr/>
        <a:lstStyle/>
        <a:p>
          <a:pPr rtl="0"/>
          <a:endParaRPr lang="pl-PL" sz="2400" dirty="0">
            <a:solidFill>
              <a:schemeClr val="tx2"/>
            </a:solidFill>
          </a:endParaRPr>
        </a:p>
      </dgm:t>
    </dgm:pt>
    <dgm:pt modelId="{45391317-E5A4-4BA8-9A89-B42134001B9E}" type="parTrans" cxnId="{4FF06477-1B30-4B95-BC6A-1EFEAEEC8945}">
      <dgm:prSet/>
      <dgm:spPr/>
      <dgm:t>
        <a:bodyPr/>
        <a:lstStyle/>
        <a:p>
          <a:endParaRPr lang="pl-PL"/>
        </a:p>
      </dgm:t>
    </dgm:pt>
    <dgm:pt modelId="{1524E74D-1960-44A8-A858-B9608CCCEE9E}" type="sibTrans" cxnId="{4FF06477-1B30-4B95-BC6A-1EFEAEEC8945}">
      <dgm:prSet/>
      <dgm:spPr/>
      <dgm:t>
        <a:bodyPr/>
        <a:lstStyle/>
        <a:p>
          <a:endParaRPr lang="pl-PL"/>
        </a:p>
      </dgm:t>
    </dgm:pt>
    <dgm:pt modelId="{C6081FEB-249F-446C-92DB-AFEABE84431F}" type="pres">
      <dgm:prSet presAssocID="{6CBA2C31-5D01-4B5F-A100-03495FBEA3C5}" presName="vert0" presStyleCnt="0">
        <dgm:presLayoutVars>
          <dgm:dir/>
          <dgm:animOne val="branch"/>
          <dgm:animLvl val="lvl"/>
        </dgm:presLayoutVars>
      </dgm:prSet>
      <dgm:spPr/>
    </dgm:pt>
    <dgm:pt modelId="{474170AF-2B9A-4EAB-93A8-5A09BCEDB240}" type="pres">
      <dgm:prSet presAssocID="{DB8F5C68-9F18-4B7B-A502-AD3A918F12EE}" presName="thickLine" presStyleLbl="alignNode1" presStyleIdx="0" presStyleCnt="6" custLinFactNeighborX="-1298" custLinFactNeighborY="-52530"/>
      <dgm:spPr/>
    </dgm:pt>
    <dgm:pt modelId="{7B613AA8-7933-4B47-BD49-4489B5504D69}" type="pres">
      <dgm:prSet presAssocID="{DB8F5C68-9F18-4B7B-A502-AD3A918F12EE}" presName="horz1" presStyleCnt="0"/>
      <dgm:spPr/>
    </dgm:pt>
    <dgm:pt modelId="{159DFAED-B13A-431C-95D3-7FE43C180F68}" type="pres">
      <dgm:prSet presAssocID="{DB8F5C68-9F18-4B7B-A502-AD3A918F12EE}" presName="tx1" presStyleLbl="revTx" presStyleIdx="0" presStyleCnt="6" custLinFactY="-60489" custLinFactNeighborX="-1135" custLinFactNeighborY="-100000"/>
      <dgm:spPr/>
    </dgm:pt>
    <dgm:pt modelId="{223CE457-FB3F-42F4-9C05-D6408162FF19}" type="pres">
      <dgm:prSet presAssocID="{DB8F5C68-9F18-4B7B-A502-AD3A918F12EE}" presName="vert1" presStyleCnt="0"/>
      <dgm:spPr/>
    </dgm:pt>
    <dgm:pt modelId="{46A27E2D-F930-4573-A88B-F40CF9B07080}" type="pres">
      <dgm:prSet presAssocID="{AF49F562-E311-4C17-A2EB-388CCE747B4D}" presName="thickLine" presStyleLbl="alignNode1" presStyleIdx="1" presStyleCnt="6"/>
      <dgm:spPr/>
    </dgm:pt>
    <dgm:pt modelId="{3FAB81E7-4F32-4CE8-A10F-EE80B470F8F5}" type="pres">
      <dgm:prSet presAssocID="{AF49F562-E311-4C17-A2EB-388CCE747B4D}" presName="horz1" presStyleCnt="0"/>
      <dgm:spPr/>
    </dgm:pt>
    <dgm:pt modelId="{2AEB5A75-73C2-4F8A-99BB-D93A1F685E50}" type="pres">
      <dgm:prSet presAssocID="{AF49F562-E311-4C17-A2EB-388CCE747B4D}" presName="tx1" presStyleLbl="revTx" presStyleIdx="1" presStyleCnt="6"/>
      <dgm:spPr/>
    </dgm:pt>
    <dgm:pt modelId="{9E4D9A1A-AE94-4B52-B4F9-486FCFFEAA0A}" type="pres">
      <dgm:prSet presAssocID="{AF49F562-E311-4C17-A2EB-388CCE747B4D}" presName="vert1" presStyleCnt="0"/>
      <dgm:spPr/>
    </dgm:pt>
    <dgm:pt modelId="{557F4860-4460-459B-963A-A30888EAEB70}" type="pres">
      <dgm:prSet presAssocID="{62D143B4-C2F7-4D33-8ABE-0ACE02C06CA7}" presName="thickLine" presStyleLbl="alignNode1" presStyleIdx="2" presStyleCnt="6"/>
      <dgm:spPr/>
    </dgm:pt>
    <dgm:pt modelId="{541D2CF8-E4A7-4917-8D6F-B3F784F998A9}" type="pres">
      <dgm:prSet presAssocID="{62D143B4-C2F7-4D33-8ABE-0ACE02C06CA7}" presName="horz1" presStyleCnt="0"/>
      <dgm:spPr/>
    </dgm:pt>
    <dgm:pt modelId="{9E69C511-E656-4A05-A004-182704BD7DB5}" type="pres">
      <dgm:prSet presAssocID="{62D143B4-C2F7-4D33-8ABE-0ACE02C06CA7}" presName="tx1" presStyleLbl="revTx" presStyleIdx="2" presStyleCnt="6"/>
      <dgm:spPr/>
    </dgm:pt>
    <dgm:pt modelId="{A63B52FA-1951-428E-9C6F-51E1C7209194}" type="pres">
      <dgm:prSet presAssocID="{62D143B4-C2F7-4D33-8ABE-0ACE02C06CA7}" presName="vert1" presStyleCnt="0"/>
      <dgm:spPr/>
    </dgm:pt>
    <dgm:pt modelId="{D22EF51B-48D4-4D37-915A-539E97764B9E}" type="pres">
      <dgm:prSet presAssocID="{92DB7EB0-9D7D-4D7C-B14F-EFE09DB1CE63}" presName="thickLine" presStyleLbl="alignNode1" presStyleIdx="3" presStyleCnt="6"/>
      <dgm:spPr/>
    </dgm:pt>
    <dgm:pt modelId="{35FE356A-B775-470D-BA2B-9573EF9E9606}" type="pres">
      <dgm:prSet presAssocID="{92DB7EB0-9D7D-4D7C-B14F-EFE09DB1CE63}" presName="horz1" presStyleCnt="0"/>
      <dgm:spPr/>
    </dgm:pt>
    <dgm:pt modelId="{7098A7D8-5AD4-4381-86A0-3D4F5AA3DB70}" type="pres">
      <dgm:prSet presAssocID="{92DB7EB0-9D7D-4D7C-B14F-EFE09DB1CE63}" presName="tx1" presStyleLbl="revTx" presStyleIdx="3" presStyleCnt="6" custLinFactNeighborX="261" custLinFactNeighborY="21223"/>
      <dgm:spPr/>
    </dgm:pt>
    <dgm:pt modelId="{109991D5-01A7-4307-9A16-2B50C89B7486}" type="pres">
      <dgm:prSet presAssocID="{92DB7EB0-9D7D-4D7C-B14F-EFE09DB1CE63}" presName="vert1" presStyleCnt="0"/>
      <dgm:spPr/>
    </dgm:pt>
    <dgm:pt modelId="{8A44AC2E-4325-45BF-9286-94185B45708A}" type="pres">
      <dgm:prSet presAssocID="{EE242E85-ED6A-420B-9FA0-593A86764071}" presName="thickLine" presStyleLbl="alignNode1" presStyleIdx="4" presStyleCnt="6"/>
      <dgm:spPr/>
    </dgm:pt>
    <dgm:pt modelId="{2E357F58-FEFC-4588-86B3-433BECED6AA2}" type="pres">
      <dgm:prSet presAssocID="{EE242E85-ED6A-420B-9FA0-593A86764071}" presName="horz1" presStyleCnt="0"/>
      <dgm:spPr/>
    </dgm:pt>
    <dgm:pt modelId="{907D0240-3BBB-4DDE-AC69-BF1B92432111}" type="pres">
      <dgm:prSet presAssocID="{EE242E85-ED6A-420B-9FA0-593A86764071}" presName="tx1" presStyleLbl="revTx" presStyleIdx="4" presStyleCnt="6" custScaleY="153435"/>
      <dgm:spPr/>
    </dgm:pt>
    <dgm:pt modelId="{F6453ED9-500C-4FC0-BB84-B5B65E466A29}" type="pres">
      <dgm:prSet presAssocID="{EE242E85-ED6A-420B-9FA0-593A86764071}" presName="vert1" presStyleCnt="0"/>
      <dgm:spPr/>
    </dgm:pt>
    <dgm:pt modelId="{DAEC2A92-368A-44FA-BC8C-AD68A303D431}" type="pres">
      <dgm:prSet presAssocID="{B07B034E-C972-4A56-9D97-E04AEFDA3C1A}" presName="thickLine" presStyleLbl="alignNode1" presStyleIdx="5" presStyleCnt="6"/>
      <dgm:spPr/>
    </dgm:pt>
    <dgm:pt modelId="{476D543E-D398-4C8E-8528-3E024F39DC81}" type="pres">
      <dgm:prSet presAssocID="{B07B034E-C972-4A56-9D97-E04AEFDA3C1A}" presName="horz1" presStyleCnt="0"/>
      <dgm:spPr/>
    </dgm:pt>
    <dgm:pt modelId="{18DDBE56-0900-4F90-BB6D-6DD1C58E153A}" type="pres">
      <dgm:prSet presAssocID="{B07B034E-C972-4A56-9D97-E04AEFDA3C1A}" presName="tx1" presStyleLbl="revTx" presStyleIdx="5" presStyleCnt="6"/>
      <dgm:spPr/>
    </dgm:pt>
    <dgm:pt modelId="{96134A1D-C41E-4367-93CB-E6B76A5803BC}" type="pres">
      <dgm:prSet presAssocID="{B07B034E-C972-4A56-9D97-E04AEFDA3C1A}" presName="vert1" presStyleCnt="0"/>
      <dgm:spPr/>
    </dgm:pt>
  </dgm:ptLst>
  <dgm:cxnLst>
    <dgm:cxn modelId="{BF31A006-4830-423B-A0B5-30D4D6646A87}" type="presOf" srcId="{92DB7EB0-9D7D-4D7C-B14F-EFE09DB1CE63}" destId="{7098A7D8-5AD4-4381-86A0-3D4F5AA3DB70}" srcOrd="0" destOrd="0" presId="urn:microsoft.com/office/officeart/2008/layout/LinedList"/>
    <dgm:cxn modelId="{E6608F0F-F78F-4A43-9C31-8ABCCB5B8716}" srcId="{6CBA2C31-5D01-4B5F-A100-03495FBEA3C5}" destId="{AF49F562-E311-4C17-A2EB-388CCE747B4D}" srcOrd="1" destOrd="0" parTransId="{483F372E-FEFE-48C9-A2F1-A76F659AEDA4}" sibTransId="{848D0DF7-D1D1-4B71-A06E-283CD5212184}"/>
    <dgm:cxn modelId="{06F4F720-F132-4B39-8B08-10E050CAE0A7}" srcId="{6CBA2C31-5D01-4B5F-A100-03495FBEA3C5}" destId="{EE242E85-ED6A-420B-9FA0-593A86764071}" srcOrd="4" destOrd="0" parTransId="{CB4671DD-9B16-4975-913B-1DA066FADA94}" sibTransId="{58814288-1C7B-4B22-9A20-0B2E37B4B441}"/>
    <dgm:cxn modelId="{1E12AD29-E5BB-4703-B48B-D5001C07E2CE}" type="presOf" srcId="{EE242E85-ED6A-420B-9FA0-593A86764071}" destId="{907D0240-3BBB-4DDE-AC69-BF1B92432111}" srcOrd="0" destOrd="0" presId="urn:microsoft.com/office/officeart/2008/layout/LinedList"/>
    <dgm:cxn modelId="{1387D067-F5BF-436B-B7D6-665E116E1D26}" type="presOf" srcId="{AF49F562-E311-4C17-A2EB-388CCE747B4D}" destId="{2AEB5A75-73C2-4F8A-99BB-D93A1F685E50}" srcOrd="0" destOrd="0" presId="urn:microsoft.com/office/officeart/2008/layout/LinedList"/>
    <dgm:cxn modelId="{8B72F24F-DA94-4019-94E3-7782219A80F1}" type="presOf" srcId="{DB8F5C68-9F18-4B7B-A502-AD3A918F12EE}" destId="{159DFAED-B13A-431C-95D3-7FE43C180F68}" srcOrd="0" destOrd="0" presId="urn:microsoft.com/office/officeart/2008/layout/LinedList"/>
    <dgm:cxn modelId="{4FF06477-1B30-4B95-BC6A-1EFEAEEC8945}" srcId="{6CBA2C31-5D01-4B5F-A100-03495FBEA3C5}" destId="{B07B034E-C972-4A56-9D97-E04AEFDA3C1A}" srcOrd="5" destOrd="0" parTransId="{45391317-E5A4-4BA8-9A89-B42134001B9E}" sibTransId="{1524E74D-1960-44A8-A858-B9608CCCEE9E}"/>
    <dgm:cxn modelId="{DA326886-5BA2-4ABE-B0B9-3464FCBABFBA}" type="presOf" srcId="{B07B034E-C972-4A56-9D97-E04AEFDA3C1A}" destId="{18DDBE56-0900-4F90-BB6D-6DD1C58E153A}" srcOrd="0" destOrd="0" presId="urn:microsoft.com/office/officeart/2008/layout/LinedList"/>
    <dgm:cxn modelId="{EDD5F388-CDCA-4DBF-8425-0ED95BE459A9}" srcId="{6CBA2C31-5D01-4B5F-A100-03495FBEA3C5}" destId="{62D143B4-C2F7-4D33-8ABE-0ACE02C06CA7}" srcOrd="2" destOrd="0" parTransId="{5CC6546F-9D36-4946-A9F7-5E67DBECAF6C}" sibTransId="{36DF9137-1B55-462C-85E5-6D258957450E}"/>
    <dgm:cxn modelId="{C8D2B3A8-43B1-4C6F-AACC-B97A632286AF}" type="presOf" srcId="{62D143B4-C2F7-4D33-8ABE-0ACE02C06CA7}" destId="{9E69C511-E656-4A05-A004-182704BD7DB5}" srcOrd="0" destOrd="0" presId="urn:microsoft.com/office/officeart/2008/layout/LinedList"/>
    <dgm:cxn modelId="{66B60CC1-F7E5-4573-90B7-ADC5422006AF}" srcId="{6CBA2C31-5D01-4B5F-A100-03495FBEA3C5}" destId="{DB8F5C68-9F18-4B7B-A502-AD3A918F12EE}" srcOrd="0" destOrd="0" parTransId="{52C45A80-9848-4562-9DD1-B33507FA46F3}" sibTransId="{05508B72-E43D-4D5A-A3F4-1B8312D115BB}"/>
    <dgm:cxn modelId="{170DF7E9-AFC0-45C4-BB2E-5D968DC04933}" srcId="{6CBA2C31-5D01-4B5F-A100-03495FBEA3C5}" destId="{92DB7EB0-9D7D-4D7C-B14F-EFE09DB1CE63}" srcOrd="3" destOrd="0" parTransId="{8BB8AB6D-0A3F-4D32-B6EF-AE54CE821F3C}" sibTransId="{49BCA7FE-C744-4D6E-B6CA-DDBE71C2710D}"/>
    <dgm:cxn modelId="{BF6789F2-0977-4186-AB76-68BF31C4C02F}" type="presOf" srcId="{6CBA2C31-5D01-4B5F-A100-03495FBEA3C5}" destId="{C6081FEB-249F-446C-92DB-AFEABE84431F}" srcOrd="0" destOrd="0" presId="urn:microsoft.com/office/officeart/2008/layout/LinedList"/>
    <dgm:cxn modelId="{46B59F72-EF9B-4539-9BB7-D5157C44B4B4}" type="presParOf" srcId="{C6081FEB-249F-446C-92DB-AFEABE84431F}" destId="{474170AF-2B9A-4EAB-93A8-5A09BCEDB240}" srcOrd="0" destOrd="0" presId="urn:microsoft.com/office/officeart/2008/layout/LinedList"/>
    <dgm:cxn modelId="{61917769-C6B6-4023-AB02-49FE10791053}" type="presParOf" srcId="{C6081FEB-249F-446C-92DB-AFEABE84431F}" destId="{7B613AA8-7933-4B47-BD49-4489B5504D69}" srcOrd="1" destOrd="0" presId="urn:microsoft.com/office/officeart/2008/layout/LinedList"/>
    <dgm:cxn modelId="{FC3A5E23-87E4-4D2C-87E2-8EA5FC7F9005}" type="presParOf" srcId="{7B613AA8-7933-4B47-BD49-4489B5504D69}" destId="{159DFAED-B13A-431C-95D3-7FE43C180F68}" srcOrd="0" destOrd="0" presId="urn:microsoft.com/office/officeart/2008/layout/LinedList"/>
    <dgm:cxn modelId="{971D5C03-78BA-4A1F-9111-73DAE5E0E1EB}" type="presParOf" srcId="{7B613AA8-7933-4B47-BD49-4489B5504D69}" destId="{223CE457-FB3F-42F4-9C05-D6408162FF19}" srcOrd="1" destOrd="0" presId="urn:microsoft.com/office/officeart/2008/layout/LinedList"/>
    <dgm:cxn modelId="{104244FF-AD86-4A3F-A688-4685CBD7E2D5}" type="presParOf" srcId="{C6081FEB-249F-446C-92DB-AFEABE84431F}" destId="{46A27E2D-F930-4573-A88B-F40CF9B07080}" srcOrd="2" destOrd="0" presId="urn:microsoft.com/office/officeart/2008/layout/LinedList"/>
    <dgm:cxn modelId="{772ECB1F-6E04-4A9A-94E1-3132A2A99592}" type="presParOf" srcId="{C6081FEB-249F-446C-92DB-AFEABE84431F}" destId="{3FAB81E7-4F32-4CE8-A10F-EE80B470F8F5}" srcOrd="3" destOrd="0" presId="urn:microsoft.com/office/officeart/2008/layout/LinedList"/>
    <dgm:cxn modelId="{90D0BA8E-06F2-4745-81FE-01E7EFC96E8D}" type="presParOf" srcId="{3FAB81E7-4F32-4CE8-A10F-EE80B470F8F5}" destId="{2AEB5A75-73C2-4F8A-99BB-D93A1F685E50}" srcOrd="0" destOrd="0" presId="urn:microsoft.com/office/officeart/2008/layout/LinedList"/>
    <dgm:cxn modelId="{9D77D840-DC31-4A14-A483-4FF114ABB27F}" type="presParOf" srcId="{3FAB81E7-4F32-4CE8-A10F-EE80B470F8F5}" destId="{9E4D9A1A-AE94-4B52-B4F9-486FCFFEAA0A}" srcOrd="1" destOrd="0" presId="urn:microsoft.com/office/officeart/2008/layout/LinedList"/>
    <dgm:cxn modelId="{52D90E2F-364F-41C6-BE77-20B7466EBF3B}" type="presParOf" srcId="{C6081FEB-249F-446C-92DB-AFEABE84431F}" destId="{557F4860-4460-459B-963A-A30888EAEB70}" srcOrd="4" destOrd="0" presId="urn:microsoft.com/office/officeart/2008/layout/LinedList"/>
    <dgm:cxn modelId="{4EB564B9-D4E0-4EE2-89BB-4A001B99170D}" type="presParOf" srcId="{C6081FEB-249F-446C-92DB-AFEABE84431F}" destId="{541D2CF8-E4A7-4917-8D6F-B3F784F998A9}" srcOrd="5" destOrd="0" presId="urn:microsoft.com/office/officeart/2008/layout/LinedList"/>
    <dgm:cxn modelId="{136546AA-48BF-4B7F-81E5-FBB40065A9DE}" type="presParOf" srcId="{541D2CF8-E4A7-4917-8D6F-B3F784F998A9}" destId="{9E69C511-E656-4A05-A004-182704BD7DB5}" srcOrd="0" destOrd="0" presId="urn:microsoft.com/office/officeart/2008/layout/LinedList"/>
    <dgm:cxn modelId="{500756A4-2496-4232-B28F-B3CA1912B783}" type="presParOf" srcId="{541D2CF8-E4A7-4917-8D6F-B3F784F998A9}" destId="{A63B52FA-1951-428E-9C6F-51E1C7209194}" srcOrd="1" destOrd="0" presId="urn:microsoft.com/office/officeart/2008/layout/LinedList"/>
    <dgm:cxn modelId="{BDCC78BB-7499-4752-9D37-2A25AD33859A}" type="presParOf" srcId="{C6081FEB-249F-446C-92DB-AFEABE84431F}" destId="{D22EF51B-48D4-4D37-915A-539E97764B9E}" srcOrd="6" destOrd="0" presId="urn:microsoft.com/office/officeart/2008/layout/LinedList"/>
    <dgm:cxn modelId="{1BE432FA-39A6-4CCE-B9F9-9F05971B9FCB}" type="presParOf" srcId="{C6081FEB-249F-446C-92DB-AFEABE84431F}" destId="{35FE356A-B775-470D-BA2B-9573EF9E9606}" srcOrd="7" destOrd="0" presId="urn:microsoft.com/office/officeart/2008/layout/LinedList"/>
    <dgm:cxn modelId="{792F9F37-C5B0-402F-A5FA-6BF82174E293}" type="presParOf" srcId="{35FE356A-B775-470D-BA2B-9573EF9E9606}" destId="{7098A7D8-5AD4-4381-86A0-3D4F5AA3DB70}" srcOrd="0" destOrd="0" presId="urn:microsoft.com/office/officeart/2008/layout/LinedList"/>
    <dgm:cxn modelId="{93609526-7C7D-4F8E-8725-14834E920B4B}" type="presParOf" srcId="{35FE356A-B775-470D-BA2B-9573EF9E9606}" destId="{109991D5-01A7-4307-9A16-2B50C89B7486}" srcOrd="1" destOrd="0" presId="urn:microsoft.com/office/officeart/2008/layout/LinedList"/>
    <dgm:cxn modelId="{3DDCE969-D6E5-43E5-AAFD-61ACE9FB2356}" type="presParOf" srcId="{C6081FEB-249F-446C-92DB-AFEABE84431F}" destId="{8A44AC2E-4325-45BF-9286-94185B45708A}" srcOrd="8" destOrd="0" presId="urn:microsoft.com/office/officeart/2008/layout/LinedList"/>
    <dgm:cxn modelId="{8E47AC19-C13B-47CE-A4DF-C88926D5A2B0}" type="presParOf" srcId="{C6081FEB-249F-446C-92DB-AFEABE84431F}" destId="{2E357F58-FEFC-4588-86B3-433BECED6AA2}" srcOrd="9" destOrd="0" presId="urn:microsoft.com/office/officeart/2008/layout/LinedList"/>
    <dgm:cxn modelId="{97EBCCA3-F935-4C8F-887B-1EF5E8D06977}" type="presParOf" srcId="{2E357F58-FEFC-4588-86B3-433BECED6AA2}" destId="{907D0240-3BBB-4DDE-AC69-BF1B92432111}" srcOrd="0" destOrd="0" presId="urn:microsoft.com/office/officeart/2008/layout/LinedList"/>
    <dgm:cxn modelId="{F481024F-5C50-4FB3-9FDE-2CD94A233B39}" type="presParOf" srcId="{2E357F58-FEFC-4588-86B3-433BECED6AA2}" destId="{F6453ED9-500C-4FC0-BB84-B5B65E466A29}" srcOrd="1" destOrd="0" presId="urn:microsoft.com/office/officeart/2008/layout/LinedList"/>
    <dgm:cxn modelId="{D589EDFC-00BB-47EA-8455-694458DB8C6A}" type="presParOf" srcId="{C6081FEB-249F-446C-92DB-AFEABE84431F}" destId="{DAEC2A92-368A-44FA-BC8C-AD68A303D431}" srcOrd="10" destOrd="0" presId="urn:microsoft.com/office/officeart/2008/layout/LinedList"/>
    <dgm:cxn modelId="{A0A3A15D-B6D8-41B9-8D16-916A764257CE}" type="presParOf" srcId="{C6081FEB-249F-446C-92DB-AFEABE84431F}" destId="{476D543E-D398-4C8E-8528-3E024F39DC81}" srcOrd="11" destOrd="0" presId="urn:microsoft.com/office/officeart/2008/layout/LinedList"/>
    <dgm:cxn modelId="{09B81A00-452A-4B4B-9A06-940F2D4C56BD}" type="presParOf" srcId="{476D543E-D398-4C8E-8528-3E024F39DC81}" destId="{18DDBE56-0900-4F90-BB6D-6DD1C58E153A}" srcOrd="0" destOrd="0" presId="urn:microsoft.com/office/officeart/2008/layout/LinedList"/>
    <dgm:cxn modelId="{F21FF0E9-4188-4F4C-8F20-0F30826D0EE1}" type="presParOf" srcId="{476D543E-D398-4C8E-8528-3E024F39DC81}" destId="{96134A1D-C41E-4367-93CB-E6B76A5803B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E13146-23D1-4DD9-B7BB-3690D521706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604F004C-E1AC-4544-9068-47677B259560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pl-PL" sz="2400" b="1" dirty="0">
              <a:solidFill>
                <a:srgbClr val="000066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rPr>
            <a:t>Zdrowie w zmieniającym się społeczeństwie</a:t>
          </a:r>
        </a:p>
        <a:p>
          <a:pPr algn="l"/>
          <a:r>
            <a:rPr lang="pl-PL" sz="1800" b="0" i="1" dirty="0">
              <a:solidFill>
                <a:srgbClr val="000066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rPr>
            <a:t>Zdrowy styl życia, dieta i zdrowe otocznie, skuteczne polityki prozdrowotne</a:t>
          </a:r>
        </a:p>
      </dgm:t>
    </dgm:pt>
    <dgm:pt modelId="{6D64F4DB-B5DF-4DA5-AE6E-6611F4202CE2}" type="parTrans" cxnId="{FD7020E2-507A-40CD-9A02-F7FFDE0AA1ED}">
      <dgm:prSet/>
      <dgm:spPr/>
      <dgm:t>
        <a:bodyPr/>
        <a:lstStyle/>
        <a:p>
          <a:endParaRPr lang="pl-PL"/>
        </a:p>
      </dgm:t>
    </dgm:pt>
    <dgm:pt modelId="{0CBF2A81-893A-470E-AA69-D0A905068D64}" type="sibTrans" cxnId="{FD7020E2-507A-40CD-9A02-F7FFDE0AA1ED}">
      <dgm:prSet/>
      <dgm:spPr/>
      <dgm:t>
        <a:bodyPr/>
        <a:lstStyle/>
        <a:p>
          <a:endParaRPr lang="pl-PL"/>
        </a:p>
      </dgm:t>
    </dgm:pt>
    <dgm:pt modelId="{892C5665-79D3-4D85-93BA-2F5E71019091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pl-PL" sz="2400" b="1" dirty="0">
              <a:solidFill>
                <a:srgbClr val="000066"/>
              </a:solidFill>
              <a:latin typeface="Calibri" panose="020F0502020204030204" pitchFamily="34" charset="0"/>
            </a:rPr>
            <a:t>Wykorzystanie pełnego potencjału nowych narzędzi, technologii i rozwiązań cyfrowych dla zdrowego społeczeństwa</a:t>
          </a:r>
          <a:endParaRPr lang="pl-PL" sz="2400" b="1" dirty="0"/>
        </a:p>
      </dgm:t>
    </dgm:pt>
    <dgm:pt modelId="{07D60EA8-3C7F-46A6-8AA5-605F7D17C36B}" type="parTrans" cxnId="{B8BEEF05-95C9-4BCD-B575-1506E8DFED29}">
      <dgm:prSet/>
      <dgm:spPr/>
      <dgm:t>
        <a:bodyPr/>
        <a:lstStyle/>
        <a:p>
          <a:endParaRPr lang="pl-PL"/>
        </a:p>
      </dgm:t>
    </dgm:pt>
    <dgm:pt modelId="{F58CC5BF-C248-4A03-8F5D-2BC647888D74}" type="sibTrans" cxnId="{B8BEEF05-95C9-4BCD-B575-1506E8DFED29}">
      <dgm:prSet/>
      <dgm:spPr/>
      <dgm:t>
        <a:bodyPr/>
        <a:lstStyle/>
        <a:p>
          <a:endParaRPr lang="pl-PL"/>
        </a:p>
      </dgm:t>
    </dgm:pt>
    <dgm:pt modelId="{85F006D6-9BF2-4165-A5EE-BA69CA3E7652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pl-PL" sz="2400" b="1" dirty="0">
              <a:solidFill>
                <a:srgbClr val="000066"/>
              </a:solidFill>
              <a:latin typeface="Calibri" panose="020F0502020204030204" pitchFamily="34" charset="0"/>
            </a:rPr>
            <a:t>Zrównoważony i globalnie konkurencyjny przemysł medyczny</a:t>
          </a:r>
        </a:p>
        <a:p>
          <a:pPr algn="l"/>
          <a:r>
            <a:rPr lang="pl-PL" sz="1800" b="0" i="1" dirty="0">
              <a:solidFill>
                <a:srgbClr val="000066"/>
              </a:solidFill>
              <a:latin typeface="Calibri" panose="020F0502020204030204" pitchFamily="34" charset="0"/>
            </a:rPr>
            <a:t>Zmniejszenie zależności UE od importu i dostaw krytycznych technologii medycznych</a:t>
          </a:r>
          <a:endParaRPr lang="pl-PL" sz="1800" b="0" i="1" dirty="0"/>
        </a:p>
      </dgm:t>
    </dgm:pt>
    <dgm:pt modelId="{59D2308A-7F76-42FC-A0EF-31547CEA157E}" type="parTrans" cxnId="{4F2A1B0C-D845-4D4E-9D43-6A457FB46835}">
      <dgm:prSet/>
      <dgm:spPr/>
      <dgm:t>
        <a:bodyPr/>
        <a:lstStyle/>
        <a:p>
          <a:endParaRPr lang="pl-PL"/>
        </a:p>
      </dgm:t>
    </dgm:pt>
    <dgm:pt modelId="{332FFD71-5B3D-42C3-8BE2-A5AC72150F30}" type="sibTrans" cxnId="{4F2A1B0C-D845-4D4E-9D43-6A457FB46835}">
      <dgm:prSet/>
      <dgm:spPr/>
      <dgm:t>
        <a:bodyPr/>
        <a:lstStyle/>
        <a:p>
          <a:endParaRPr lang="pl-PL"/>
        </a:p>
      </dgm:t>
    </dgm:pt>
    <dgm:pt modelId="{B485C28F-15C8-4B80-8E9E-3C327DA11FEC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pl-PL" sz="2400" b="1" dirty="0">
              <a:solidFill>
                <a:srgbClr val="000066"/>
              </a:solidFill>
              <a:latin typeface="Calibri" panose="020F0502020204030204" pitchFamily="34" charset="0"/>
            </a:rPr>
            <a:t>Zapewnienie dostępu do zrównoważonej i wysokiej jakości opieki zdrowotnej</a:t>
          </a:r>
          <a:endParaRPr lang="pl-PL" sz="2400" b="1" dirty="0"/>
        </a:p>
      </dgm:t>
    </dgm:pt>
    <dgm:pt modelId="{2EAA7A21-763C-4C7C-A1F7-F638747C9036}" type="parTrans" cxnId="{F86EFF22-BCCD-4F3C-B2E8-EA4B48184FFC}">
      <dgm:prSet/>
      <dgm:spPr/>
      <dgm:t>
        <a:bodyPr/>
        <a:lstStyle/>
        <a:p>
          <a:endParaRPr lang="pl-PL"/>
        </a:p>
      </dgm:t>
    </dgm:pt>
    <dgm:pt modelId="{9A3E92F1-E8FB-4BCD-8327-17827A382044}" type="sibTrans" cxnId="{F86EFF22-BCCD-4F3C-B2E8-EA4B48184FFC}">
      <dgm:prSet/>
      <dgm:spPr/>
      <dgm:t>
        <a:bodyPr/>
        <a:lstStyle/>
        <a:p>
          <a:endParaRPr lang="pl-PL"/>
        </a:p>
      </dgm:t>
    </dgm:pt>
    <dgm:pt modelId="{756FA9AB-B432-4E95-9129-D8A88D97BAB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pl-PL" sz="2400" b="1" dirty="0">
              <a:solidFill>
                <a:srgbClr val="000066"/>
              </a:solidFill>
              <a:latin typeface="Calibri" panose="020F0502020204030204" pitchFamily="34" charset="0"/>
            </a:rPr>
            <a:t>Zwalczanie chorób i zmniejszanie obciążenia chorobami</a:t>
          </a:r>
        </a:p>
        <a:p>
          <a:pPr algn="l"/>
          <a:r>
            <a:rPr lang="pl-PL" sz="1800" b="0" i="1" dirty="0">
              <a:solidFill>
                <a:srgbClr val="000066"/>
              </a:solidFill>
              <a:latin typeface="Calibri" panose="020F0502020204030204" pitchFamily="34" charset="0"/>
            </a:rPr>
            <a:t>Choroby zakaźne i nie-zakaźne, rzadkie, związane z ubóstwem i zaniedbaniem</a:t>
          </a:r>
          <a:endParaRPr lang="pl-PL" sz="1800" i="1" dirty="0"/>
        </a:p>
      </dgm:t>
    </dgm:pt>
    <dgm:pt modelId="{292107C6-C59C-41C4-9F56-8272C5C25011}" type="parTrans" cxnId="{50D5A910-8D52-49A8-9A1A-D300D65EA2CA}">
      <dgm:prSet/>
      <dgm:spPr/>
      <dgm:t>
        <a:bodyPr/>
        <a:lstStyle/>
        <a:p>
          <a:endParaRPr lang="pl-PL"/>
        </a:p>
      </dgm:t>
    </dgm:pt>
    <dgm:pt modelId="{D7A838B9-C147-476F-BD2A-0243F398A197}" type="sibTrans" cxnId="{50D5A910-8D52-49A8-9A1A-D300D65EA2CA}">
      <dgm:prSet/>
      <dgm:spPr/>
      <dgm:t>
        <a:bodyPr/>
        <a:lstStyle/>
        <a:p>
          <a:endParaRPr lang="pl-PL"/>
        </a:p>
      </dgm:t>
    </dgm:pt>
    <dgm:pt modelId="{FD6F207D-19B9-4416-B7B4-8F9E8E2AE25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pl-PL" sz="2400" b="1" dirty="0">
              <a:solidFill>
                <a:srgbClr val="000066"/>
              </a:solidFill>
              <a:latin typeface="Calibri" panose="020F0502020204030204" pitchFamily="34" charset="0"/>
            </a:rPr>
            <a:t>Życie i praca w środowisku prozdrowotnym</a:t>
          </a:r>
        </a:p>
        <a:p>
          <a:pPr algn="l"/>
          <a:r>
            <a:rPr lang="pl-PL" sz="1800" b="0" i="1" u="none" strike="noStrike" baseline="0" dirty="0">
              <a:solidFill>
                <a:srgbClr val="002060"/>
              </a:solidFill>
              <a:latin typeface="Calibri" panose="020F0502020204030204" pitchFamily="34" charset="0"/>
            </a:rPr>
            <a:t>Lepsze zrozumienie środowiskowych, zawodowych, społecznych i ekonomicznych czynników</a:t>
          </a:r>
          <a:endParaRPr lang="pl-PL" sz="1800" i="1" dirty="0"/>
        </a:p>
      </dgm:t>
    </dgm:pt>
    <dgm:pt modelId="{9997858B-4300-4B1A-9B46-E52FC1DF5F98}" type="parTrans" cxnId="{5AFF7AF2-3C27-4909-BF88-99E69CD8FB17}">
      <dgm:prSet/>
      <dgm:spPr/>
      <dgm:t>
        <a:bodyPr/>
        <a:lstStyle/>
        <a:p>
          <a:endParaRPr lang="pl-PL"/>
        </a:p>
      </dgm:t>
    </dgm:pt>
    <dgm:pt modelId="{1E7CC9AF-5537-474D-917B-FACDB4F3FAD1}" type="sibTrans" cxnId="{5AFF7AF2-3C27-4909-BF88-99E69CD8FB17}">
      <dgm:prSet/>
      <dgm:spPr/>
      <dgm:t>
        <a:bodyPr/>
        <a:lstStyle/>
        <a:p>
          <a:endParaRPr lang="pl-PL"/>
        </a:p>
      </dgm:t>
    </dgm:pt>
    <dgm:pt modelId="{237D6E11-F741-47DB-BA49-00C9031C2458}" type="pres">
      <dgm:prSet presAssocID="{6EE13146-23D1-4DD9-B7BB-3690D521706E}" presName="linearFlow" presStyleCnt="0">
        <dgm:presLayoutVars>
          <dgm:dir/>
          <dgm:resizeHandles val="exact"/>
        </dgm:presLayoutVars>
      </dgm:prSet>
      <dgm:spPr/>
    </dgm:pt>
    <dgm:pt modelId="{9B9910F6-AA87-4E0B-9F56-2316066D2E06}" type="pres">
      <dgm:prSet presAssocID="{604F004C-E1AC-4544-9068-47677B259560}" presName="composite" presStyleCnt="0"/>
      <dgm:spPr/>
    </dgm:pt>
    <dgm:pt modelId="{A2FE5881-ECB6-486F-9B0F-DC519C61ABFA}" type="pres">
      <dgm:prSet presAssocID="{604F004C-E1AC-4544-9068-47677B259560}" presName="imgShp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  <dgm:extLst>
        <a:ext uri="{E40237B7-FDA0-4F09-8148-C483321AD2D9}">
          <dgm14:cNvPr xmlns:dgm14="http://schemas.microsoft.com/office/drawing/2010/diagram" id="0" name="" descr="Świętujące piłkarki"/>
        </a:ext>
      </dgm:extLst>
    </dgm:pt>
    <dgm:pt modelId="{1E4DE165-7087-48B7-AFCE-787A36119464}" type="pres">
      <dgm:prSet presAssocID="{604F004C-E1AC-4544-9068-47677B259560}" presName="txShp" presStyleLbl="node1" presStyleIdx="0" presStyleCnt="6">
        <dgm:presLayoutVars>
          <dgm:bulletEnabled val="1"/>
        </dgm:presLayoutVars>
      </dgm:prSet>
      <dgm:spPr/>
    </dgm:pt>
    <dgm:pt modelId="{122AFD94-19B8-4E53-B003-9DC0051760C0}" type="pres">
      <dgm:prSet presAssocID="{0CBF2A81-893A-470E-AA69-D0A905068D64}" presName="spacing" presStyleCnt="0"/>
      <dgm:spPr/>
    </dgm:pt>
    <dgm:pt modelId="{F4D01D43-E061-4C81-8786-FD7DEEF2832A}" type="pres">
      <dgm:prSet presAssocID="{FD6F207D-19B9-4416-B7B4-8F9E8E2AE25A}" presName="composite" presStyleCnt="0"/>
      <dgm:spPr/>
    </dgm:pt>
    <dgm:pt modelId="{8E22211C-81EB-420C-BF51-96944F343AFA}" type="pres">
      <dgm:prSet presAssocID="{FD6F207D-19B9-4416-B7B4-8F9E8E2AE25A}" presName="imgShp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Rośliny do pojenia"/>
        </a:ext>
      </dgm:extLst>
    </dgm:pt>
    <dgm:pt modelId="{F6CC040F-D1FA-4895-A5B7-18BB25D85B23}" type="pres">
      <dgm:prSet presAssocID="{FD6F207D-19B9-4416-B7B4-8F9E8E2AE25A}" presName="txShp" presStyleLbl="node1" presStyleIdx="1" presStyleCnt="6">
        <dgm:presLayoutVars>
          <dgm:bulletEnabled val="1"/>
        </dgm:presLayoutVars>
      </dgm:prSet>
      <dgm:spPr/>
    </dgm:pt>
    <dgm:pt modelId="{E0BE0779-D97E-4E88-BC28-B4088C8B081A}" type="pres">
      <dgm:prSet presAssocID="{1E7CC9AF-5537-474D-917B-FACDB4F3FAD1}" presName="spacing" presStyleCnt="0"/>
      <dgm:spPr/>
    </dgm:pt>
    <dgm:pt modelId="{F6D114E4-3BD2-4D86-B415-483C733E66EE}" type="pres">
      <dgm:prSet presAssocID="{756FA9AB-B432-4E95-9129-D8A88D97BABA}" presName="composite" presStyleCnt="0"/>
      <dgm:spPr/>
    </dgm:pt>
    <dgm:pt modelId="{7FA4844B-1698-4E71-AB19-2F00E4170C0C}" type="pres">
      <dgm:prSet presAssocID="{756FA9AB-B432-4E95-9129-D8A88D97BABA}" presName="imgShp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Komórki zawieszone zawieszone w powietrzu"/>
        </a:ext>
      </dgm:extLst>
    </dgm:pt>
    <dgm:pt modelId="{B2B3E08D-16D3-4B3E-8950-F2DFC0A1BDF8}" type="pres">
      <dgm:prSet presAssocID="{756FA9AB-B432-4E95-9129-D8A88D97BABA}" presName="txShp" presStyleLbl="node1" presStyleIdx="2" presStyleCnt="6">
        <dgm:presLayoutVars>
          <dgm:bulletEnabled val="1"/>
        </dgm:presLayoutVars>
      </dgm:prSet>
      <dgm:spPr/>
    </dgm:pt>
    <dgm:pt modelId="{05DED237-CDCE-4A1F-ACA7-1AB9DAA15688}" type="pres">
      <dgm:prSet presAssocID="{D7A838B9-C147-476F-BD2A-0243F398A197}" presName="spacing" presStyleCnt="0"/>
      <dgm:spPr/>
    </dgm:pt>
    <dgm:pt modelId="{4A0F4D5D-0DC5-4810-B816-BBA63013BA0D}" type="pres">
      <dgm:prSet presAssocID="{B485C28F-15C8-4B80-8E9E-3C327DA11FEC}" presName="composite" presStyleCnt="0"/>
      <dgm:spPr/>
    </dgm:pt>
    <dgm:pt modelId="{DD0DD755-E020-4E1B-A808-93AC96D49F61}" type="pres">
      <dgm:prSet presAssocID="{B485C28F-15C8-4B80-8E9E-3C327DA11FEC}" presName="imgShp" presStyleLbl="fgImgPlace1" presStyleIdx="3" presStyleCnt="6"/>
      <dgm:spPr>
        <a:blipFill>
          <a:blip xmlns:r="http://schemas.openxmlformats.org/officeDocument/2006/relationships" r:embed="rId4"/>
          <a:srcRect/>
          <a:stretch>
            <a:fillRect l="-21000" r="-21000"/>
          </a:stretch>
        </a:blipFill>
      </dgm:spPr>
      <dgm:extLst>
        <a:ext uri="{E40237B7-FDA0-4F09-8148-C483321AD2D9}">
          <dgm14:cNvPr xmlns:dgm14="http://schemas.microsoft.com/office/drawing/2010/diagram" id="0" name="" descr="Uśmiechnięty personel szpitalny"/>
        </a:ext>
      </dgm:extLst>
    </dgm:pt>
    <dgm:pt modelId="{A97399E6-2E5D-4F09-9537-9B8873148F78}" type="pres">
      <dgm:prSet presAssocID="{B485C28F-15C8-4B80-8E9E-3C327DA11FEC}" presName="txShp" presStyleLbl="node1" presStyleIdx="3" presStyleCnt="6">
        <dgm:presLayoutVars>
          <dgm:bulletEnabled val="1"/>
        </dgm:presLayoutVars>
      </dgm:prSet>
      <dgm:spPr/>
    </dgm:pt>
    <dgm:pt modelId="{1EC3693D-556C-4E86-91CD-0BBC652C7923}" type="pres">
      <dgm:prSet presAssocID="{9A3E92F1-E8FB-4BCD-8327-17827A382044}" presName="spacing" presStyleCnt="0"/>
      <dgm:spPr/>
    </dgm:pt>
    <dgm:pt modelId="{3640ED33-B909-44AF-A986-35A29ABAEA95}" type="pres">
      <dgm:prSet presAssocID="{892C5665-79D3-4D85-93BA-2F5E71019091}" presName="composite" presStyleCnt="0"/>
      <dgm:spPr/>
    </dgm:pt>
    <dgm:pt modelId="{B566A2AA-B26C-4159-AA35-7DA43DE5DCED}" type="pres">
      <dgm:prSet presAssocID="{892C5665-79D3-4D85-93BA-2F5E71019091}" presName="imgShp" presStyleLbl="fgImgPlace1" presStyleIdx="4" presStyleCnt="6"/>
      <dgm:spPr>
        <a:blipFill>
          <a:blip xmlns:r="http://schemas.openxmlformats.org/officeDocument/2006/relationships" r:embed="rId5"/>
          <a:srcRect/>
          <a:stretch>
            <a:fillRect l="-39000" r="-39000"/>
          </a:stretch>
        </a:blipFill>
      </dgm:spPr>
    </dgm:pt>
    <dgm:pt modelId="{C28C13A7-E30F-45E8-B3F4-6935B135ADFA}" type="pres">
      <dgm:prSet presAssocID="{892C5665-79D3-4D85-93BA-2F5E71019091}" presName="txShp" presStyleLbl="node1" presStyleIdx="4" presStyleCnt="6">
        <dgm:presLayoutVars>
          <dgm:bulletEnabled val="1"/>
        </dgm:presLayoutVars>
      </dgm:prSet>
      <dgm:spPr/>
    </dgm:pt>
    <dgm:pt modelId="{E637629F-E8F1-4803-BDCD-C06314F311B1}" type="pres">
      <dgm:prSet presAssocID="{F58CC5BF-C248-4A03-8F5D-2BC647888D74}" presName="spacing" presStyleCnt="0"/>
      <dgm:spPr/>
    </dgm:pt>
    <dgm:pt modelId="{102F2E25-D3A5-4ADE-8534-A79F5A5E46DB}" type="pres">
      <dgm:prSet presAssocID="{85F006D6-9BF2-4165-A5EE-BA69CA3E7652}" presName="composite" presStyleCnt="0"/>
      <dgm:spPr/>
    </dgm:pt>
    <dgm:pt modelId="{F03B80A8-6FFE-4BB6-B744-246C13F55D37}" type="pres">
      <dgm:prSet presAssocID="{85F006D6-9BF2-4165-A5EE-BA69CA3E7652}" presName="imgShp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CC4E531-2A5D-4950-A346-534A48F067A3}" type="pres">
      <dgm:prSet presAssocID="{85F006D6-9BF2-4165-A5EE-BA69CA3E7652}" presName="txShp" presStyleLbl="node1" presStyleIdx="5" presStyleCnt="6">
        <dgm:presLayoutVars>
          <dgm:bulletEnabled val="1"/>
        </dgm:presLayoutVars>
      </dgm:prSet>
      <dgm:spPr/>
    </dgm:pt>
  </dgm:ptLst>
  <dgm:cxnLst>
    <dgm:cxn modelId="{B8BEEF05-95C9-4BCD-B575-1506E8DFED29}" srcId="{6EE13146-23D1-4DD9-B7BB-3690D521706E}" destId="{892C5665-79D3-4D85-93BA-2F5E71019091}" srcOrd="4" destOrd="0" parTransId="{07D60EA8-3C7F-46A6-8AA5-605F7D17C36B}" sibTransId="{F58CC5BF-C248-4A03-8F5D-2BC647888D74}"/>
    <dgm:cxn modelId="{4F2A1B0C-D845-4D4E-9D43-6A457FB46835}" srcId="{6EE13146-23D1-4DD9-B7BB-3690D521706E}" destId="{85F006D6-9BF2-4165-A5EE-BA69CA3E7652}" srcOrd="5" destOrd="0" parTransId="{59D2308A-7F76-42FC-A0EF-31547CEA157E}" sibTransId="{332FFD71-5B3D-42C3-8BE2-A5AC72150F30}"/>
    <dgm:cxn modelId="{50D5A910-8D52-49A8-9A1A-D300D65EA2CA}" srcId="{6EE13146-23D1-4DD9-B7BB-3690D521706E}" destId="{756FA9AB-B432-4E95-9129-D8A88D97BABA}" srcOrd="2" destOrd="0" parTransId="{292107C6-C59C-41C4-9F56-8272C5C25011}" sibTransId="{D7A838B9-C147-476F-BD2A-0243F398A197}"/>
    <dgm:cxn modelId="{F86EFF22-BCCD-4F3C-B2E8-EA4B48184FFC}" srcId="{6EE13146-23D1-4DD9-B7BB-3690D521706E}" destId="{B485C28F-15C8-4B80-8E9E-3C327DA11FEC}" srcOrd="3" destOrd="0" parTransId="{2EAA7A21-763C-4C7C-A1F7-F638747C9036}" sibTransId="{9A3E92F1-E8FB-4BCD-8327-17827A382044}"/>
    <dgm:cxn modelId="{3C5CFA62-05A9-4634-80EB-864D1F4AE472}" type="presOf" srcId="{604F004C-E1AC-4544-9068-47677B259560}" destId="{1E4DE165-7087-48B7-AFCE-787A36119464}" srcOrd="0" destOrd="0" presId="urn:microsoft.com/office/officeart/2005/8/layout/vList3"/>
    <dgm:cxn modelId="{B4EDBC74-B9E1-48F1-AC6D-47866F4D56AC}" type="presOf" srcId="{6EE13146-23D1-4DD9-B7BB-3690D521706E}" destId="{237D6E11-F741-47DB-BA49-00C9031C2458}" srcOrd="0" destOrd="0" presId="urn:microsoft.com/office/officeart/2005/8/layout/vList3"/>
    <dgm:cxn modelId="{EFFF5075-487A-43FC-97D0-AEF21AD30EF4}" type="presOf" srcId="{85F006D6-9BF2-4165-A5EE-BA69CA3E7652}" destId="{7CC4E531-2A5D-4950-A346-534A48F067A3}" srcOrd="0" destOrd="0" presId="urn:microsoft.com/office/officeart/2005/8/layout/vList3"/>
    <dgm:cxn modelId="{3EC8ED8E-F8B1-4966-B03C-D2D86054DE9F}" type="presOf" srcId="{756FA9AB-B432-4E95-9129-D8A88D97BABA}" destId="{B2B3E08D-16D3-4B3E-8950-F2DFC0A1BDF8}" srcOrd="0" destOrd="0" presId="urn:microsoft.com/office/officeart/2005/8/layout/vList3"/>
    <dgm:cxn modelId="{F4B70D9F-60FC-4D52-9580-E6F12D992171}" type="presOf" srcId="{FD6F207D-19B9-4416-B7B4-8F9E8E2AE25A}" destId="{F6CC040F-D1FA-4895-A5B7-18BB25D85B23}" srcOrd="0" destOrd="0" presId="urn:microsoft.com/office/officeart/2005/8/layout/vList3"/>
    <dgm:cxn modelId="{00E68FA7-00B1-4421-A094-40DD5DE6233C}" type="presOf" srcId="{B485C28F-15C8-4B80-8E9E-3C327DA11FEC}" destId="{A97399E6-2E5D-4F09-9537-9B8873148F78}" srcOrd="0" destOrd="0" presId="urn:microsoft.com/office/officeart/2005/8/layout/vList3"/>
    <dgm:cxn modelId="{FD7020E2-507A-40CD-9A02-F7FFDE0AA1ED}" srcId="{6EE13146-23D1-4DD9-B7BB-3690D521706E}" destId="{604F004C-E1AC-4544-9068-47677B259560}" srcOrd="0" destOrd="0" parTransId="{6D64F4DB-B5DF-4DA5-AE6E-6611F4202CE2}" sibTransId="{0CBF2A81-893A-470E-AA69-D0A905068D64}"/>
    <dgm:cxn modelId="{5E1F0BF0-F6E5-435D-AA5E-01612D45D6DB}" type="presOf" srcId="{892C5665-79D3-4D85-93BA-2F5E71019091}" destId="{C28C13A7-E30F-45E8-B3F4-6935B135ADFA}" srcOrd="0" destOrd="0" presId="urn:microsoft.com/office/officeart/2005/8/layout/vList3"/>
    <dgm:cxn modelId="{5AFF7AF2-3C27-4909-BF88-99E69CD8FB17}" srcId="{6EE13146-23D1-4DD9-B7BB-3690D521706E}" destId="{FD6F207D-19B9-4416-B7B4-8F9E8E2AE25A}" srcOrd="1" destOrd="0" parTransId="{9997858B-4300-4B1A-9B46-E52FC1DF5F98}" sibTransId="{1E7CC9AF-5537-474D-917B-FACDB4F3FAD1}"/>
    <dgm:cxn modelId="{F2AE2CFB-8848-419D-80BE-6CA39B0603E1}" type="presParOf" srcId="{237D6E11-F741-47DB-BA49-00C9031C2458}" destId="{9B9910F6-AA87-4E0B-9F56-2316066D2E06}" srcOrd="0" destOrd="0" presId="urn:microsoft.com/office/officeart/2005/8/layout/vList3"/>
    <dgm:cxn modelId="{B97C09BD-1C86-44F5-8082-CB1C1D881128}" type="presParOf" srcId="{9B9910F6-AA87-4E0B-9F56-2316066D2E06}" destId="{A2FE5881-ECB6-486F-9B0F-DC519C61ABFA}" srcOrd="0" destOrd="0" presId="urn:microsoft.com/office/officeart/2005/8/layout/vList3"/>
    <dgm:cxn modelId="{F3619AD1-96F4-4664-85F2-D0DF5026EB2C}" type="presParOf" srcId="{9B9910F6-AA87-4E0B-9F56-2316066D2E06}" destId="{1E4DE165-7087-48B7-AFCE-787A36119464}" srcOrd="1" destOrd="0" presId="urn:microsoft.com/office/officeart/2005/8/layout/vList3"/>
    <dgm:cxn modelId="{6BEA5D0A-8F4A-4210-81A6-C83767B30997}" type="presParOf" srcId="{237D6E11-F741-47DB-BA49-00C9031C2458}" destId="{122AFD94-19B8-4E53-B003-9DC0051760C0}" srcOrd="1" destOrd="0" presId="urn:microsoft.com/office/officeart/2005/8/layout/vList3"/>
    <dgm:cxn modelId="{E8F6F64F-820D-4208-9826-E34706EB3C03}" type="presParOf" srcId="{237D6E11-F741-47DB-BA49-00C9031C2458}" destId="{F4D01D43-E061-4C81-8786-FD7DEEF2832A}" srcOrd="2" destOrd="0" presId="urn:microsoft.com/office/officeart/2005/8/layout/vList3"/>
    <dgm:cxn modelId="{01552EDE-DF1F-4040-AA6B-6D155EF5D2A2}" type="presParOf" srcId="{F4D01D43-E061-4C81-8786-FD7DEEF2832A}" destId="{8E22211C-81EB-420C-BF51-96944F343AFA}" srcOrd="0" destOrd="0" presId="urn:microsoft.com/office/officeart/2005/8/layout/vList3"/>
    <dgm:cxn modelId="{6142F470-7E26-4D1A-99FC-B25CBFBD8B7F}" type="presParOf" srcId="{F4D01D43-E061-4C81-8786-FD7DEEF2832A}" destId="{F6CC040F-D1FA-4895-A5B7-18BB25D85B23}" srcOrd="1" destOrd="0" presId="urn:microsoft.com/office/officeart/2005/8/layout/vList3"/>
    <dgm:cxn modelId="{4F678D61-BC11-4323-8887-EA4BB76045FF}" type="presParOf" srcId="{237D6E11-F741-47DB-BA49-00C9031C2458}" destId="{E0BE0779-D97E-4E88-BC28-B4088C8B081A}" srcOrd="3" destOrd="0" presId="urn:microsoft.com/office/officeart/2005/8/layout/vList3"/>
    <dgm:cxn modelId="{70005C2D-732F-449D-8007-044334BA112B}" type="presParOf" srcId="{237D6E11-F741-47DB-BA49-00C9031C2458}" destId="{F6D114E4-3BD2-4D86-B415-483C733E66EE}" srcOrd="4" destOrd="0" presId="urn:microsoft.com/office/officeart/2005/8/layout/vList3"/>
    <dgm:cxn modelId="{7B652DF6-FC59-467B-8811-AFB8C3DF91C6}" type="presParOf" srcId="{F6D114E4-3BD2-4D86-B415-483C733E66EE}" destId="{7FA4844B-1698-4E71-AB19-2F00E4170C0C}" srcOrd="0" destOrd="0" presId="urn:microsoft.com/office/officeart/2005/8/layout/vList3"/>
    <dgm:cxn modelId="{2ED1A638-3F55-4563-8157-4A232016C41A}" type="presParOf" srcId="{F6D114E4-3BD2-4D86-B415-483C733E66EE}" destId="{B2B3E08D-16D3-4B3E-8950-F2DFC0A1BDF8}" srcOrd="1" destOrd="0" presId="urn:microsoft.com/office/officeart/2005/8/layout/vList3"/>
    <dgm:cxn modelId="{20EF9799-BB35-46AA-9143-78A1F36FDDCD}" type="presParOf" srcId="{237D6E11-F741-47DB-BA49-00C9031C2458}" destId="{05DED237-CDCE-4A1F-ACA7-1AB9DAA15688}" srcOrd="5" destOrd="0" presId="urn:microsoft.com/office/officeart/2005/8/layout/vList3"/>
    <dgm:cxn modelId="{CC71F4CD-452F-4163-8505-4F80943D49EE}" type="presParOf" srcId="{237D6E11-F741-47DB-BA49-00C9031C2458}" destId="{4A0F4D5D-0DC5-4810-B816-BBA63013BA0D}" srcOrd="6" destOrd="0" presId="urn:microsoft.com/office/officeart/2005/8/layout/vList3"/>
    <dgm:cxn modelId="{C30C6F54-9A2E-4954-BEAA-1F92ADC4417C}" type="presParOf" srcId="{4A0F4D5D-0DC5-4810-B816-BBA63013BA0D}" destId="{DD0DD755-E020-4E1B-A808-93AC96D49F61}" srcOrd="0" destOrd="0" presId="urn:microsoft.com/office/officeart/2005/8/layout/vList3"/>
    <dgm:cxn modelId="{CBFDA184-F7B0-4582-A95E-93354810E87C}" type="presParOf" srcId="{4A0F4D5D-0DC5-4810-B816-BBA63013BA0D}" destId="{A97399E6-2E5D-4F09-9537-9B8873148F78}" srcOrd="1" destOrd="0" presId="urn:microsoft.com/office/officeart/2005/8/layout/vList3"/>
    <dgm:cxn modelId="{47FFB3F8-B4A8-4650-A51E-26C93F64C8A9}" type="presParOf" srcId="{237D6E11-F741-47DB-BA49-00C9031C2458}" destId="{1EC3693D-556C-4E86-91CD-0BBC652C7923}" srcOrd="7" destOrd="0" presId="urn:microsoft.com/office/officeart/2005/8/layout/vList3"/>
    <dgm:cxn modelId="{4226F2E7-B7AE-4351-A907-FE5617F4A585}" type="presParOf" srcId="{237D6E11-F741-47DB-BA49-00C9031C2458}" destId="{3640ED33-B909-44AF-A986-35A29ABAEA95}" srcOrd="8" destOrd="0" presId="urn:microsoft.com/office/officeart/2005/8/layout/vList3"/>
    <dgm:cxn modelId="{36EBC15A-8C6D-49F4-8C6D-8F87F21B3DAC}" type="presParOf" srcId="{3640ED33-B909-44AF-A986-35A29ABAEA95}" destId="{B566A2AA-B26C-4159-AA35-7DA43DE5DCED}" srcOrd="0" destOrd="0" presId="urn:microsoft.com/office/officeart/2005/8/layout/vList3"/>
    <dgm:cxn modelId="{C207E2C7-5295-4D63-A274-F3F129EB65FD}" type="presParOf" srcId="{3640ED33-B909-44AF-A986-35A29ABAEA95}" destId="{C28C13A7-E30F-45E8-B3F4-6935B135ADFA}" srcOrd="1" destOrd="0" presId="urn:microsoft.com/office/officeart/2005/8/layout/vList3"/>
    <dgm:cxn modelId="{DDFB7C14-E88F-4E0C-A4A9-6B90329C4E86}" type="presParOf" srcId="{237D6E11-F741-47DB-BA49-00C9031C2458}" destId="{E637629F-E8F1-4803-BDCD-C06314F311B1}" srcOrd="9" destOrd="0" presId="urn:microsoft.com/office/officeart/2005/8/layout/vList3"/>
    <dgm:cxn modelId="{C09DB5CA-B9AB-4834-9515-20AE5239BAAC}" type="presParOf" srcId="{237D6E11-F741-47DB-BA49-00C9031C2458}" destId="{102F2E25-D3A5-4ADE-8534-A79F5A5E46DB}" srcOrd="10" destOrd="0" presId="urn:microsoft.com/office/officeart/2005/8/layout/vList3"/>
    <dgm:cxn modelId="{D9445289-C9E3-4058-9067-25F39BE1CD97}" type="presParOf" srcId="{102F2E25-D3A5-4ADE-8534-A79F5A5E46DB}" destId="{F03B80A8-6FFE-4BB6-B744-246C13F55D37}" srcOrd="0" destOrd="0" presId="urn:microsoft.com/office/officeart/2005/8/layout/vList3"/>
    <dgm:cxn modelId="{D5C2E540-CDFC-4C3A-98C6-3EF9E5AA6D15}" type="presParOf" srcId="{102F2E25-D3A5-4ADE-8534-A79F5A5E46DB}" destId="{7CC4E531-2A5D-4950-A346-534A48F067A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2DD19A-824E-45EB-9BD7-C34A8D776595}">
      <dsp:nvSpPr>
        <dsp:cNvPr id="0" name=""/>
        <dsp:cNvSpPr/>
      </dsp:nvSpPr>
      <dsp:spPr>
        <a:xfrm>
          <a:off x="0" y="54823"/>
          <a:ext cx="10770507" cy="1070344"/>
        </a:xfrm>
        <a:prstGeom prst="roundRect">
          <a:avLst>
            <a:gd name="adj" fmla="val 10000"/>
          </a:avLst>
        </a:prstGeom>
        <a:noFill/>
        <a:ln w="508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Zdrowie na różnych etapach życia </a:t>
          </a:r>
        </a:p>
      </dsp:txBody>
      <dsp:txXfrm>
        <a:off x="2261135" y="54823"/>
        <a:ext cx="8509371" cy="1070344"/>
      </dsp:txXfrm>
    </dsp:sp>
    <dsp:sp modelId="{739585B0-F72F-41A9-A85D-E3B0B60DB665}">
      <dsp:nvSpPr>
        <dsp:cNvPr id="0" name=""/>
        <dsp:cNvSpPr/>
      </dsp:nvSpPr>
      <dsp:spPr>
        <a:xfrm>
          <a:off x="107034" y="107034"/>
          <a:ext cx="2154101" cy="85627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308BAA-ADB3-416E-BB47-868FA58CB24E}">
      <dsp:nvSpPr>
        <dsp:cNvPr id="0" name=""/>
        <dsp:cNvSpPr/>
      </dsp:nvSpPr>
      <dsp:spPr>
        <a:xfrm>
          <a:off x="0" y="1177379"/>
          <a:ext cx="10770507" cy="1070344"/>
        </a:xfrm>
        <a:prstGeom prst="roundRect">
          <a:avLst>
            <a:gd name="adj" fmla="val 10000"/>
          </a:avLst>
        </a:prstGeom>
        <a:noFill/>
        <a:ln w="508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b="0" kern="1200" dirty="0">
            <a:solidFill>
              <a:srgbClr val="000066"/>
            </a:solidFill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0066"/>
              </a:solidFill>
            </a:rPr>
            <a:t>Czynniki środowiskowe i społeczne </a:t>
          </a:r>
          <a:endParaRPr lang="pl-PL" sz="24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100" kern="1200"/>
        </a:p>
      </dsp:txBody>
      <dsp:txXfrm>
        <a:off x="2261135" y="1177379"/>
        <a:ext cx="8509371" cy="1070344"/>
      </dsp:txXfrm>
    </dsp:sp>
    <dsp:sp modelId="{DB25C4D8-E887-41F2-BB51-14A8B6D3BA29}">
      <dsp:nvSpPr>
        <dsp:cNvPr id="0" name=""/>
        <dsp:cNvSpPr/>
      </dsp:nvSpPr>
      <dsp:spPr>
        <a:xfrm>
          <a:off x="133960" y="1291606"/>
          <a:ext cx="2154101" cy="85627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51559A-0391-483C-A757-1C8E4F298D08}">
      <dsp:nvSpPr>
        <dsp:cNvPr id="0" name=""/>
        <dsp:cNvSpPr/>
      </dsp:nvSpPr>
      <dsp:spPr>
        <a:xfrm>
          <a:off x="0" y="2354758"/>
          <a:ext cx="10770507" cy="1070344"/>
        </a:xfrm>
        <a:prstGeom prst="roundRect">
          <a:avLst>
            <a:gd name="adj" fmla="val 10000"/>
          </a:avLst>
        </a:prstGeom>
        <a:noFill/>
        <a:ln w="508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b="0" kern="1200" dirty="0">
            <a:solidFill>
              <a:srgbClr val="000066"/>
            </a:solidFill>
            <a:latin typeface="+mj-lt"/>
            <a:ea typeface="Verdana" panose="020B0604030504040204" pitchFamily="34" charset="0"/>
            <a:cs typeface="Verdana" panose="020B060403050404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Choroby nie-zakaźne i choroby rzadkie</a:t>
          </a:r>
          <a:endParaRPr lang="pl-PL" sz="1800" b="1" kern="1200" dirty="0">
            <a:solidFill>
              <a:srgbClr val="00206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100" kern="1200"/>
        </a:p>
      </dsp:txBody>
      <dsp:txXfrm>
        <a:off x="2261135" y="2354758"/>
        <a:ext cx="8509371" cy="1070344"/>
      </dsp:txXfrm>
    </dsp:sp>
    <dsp:sp modelId="{D620442C-6A96-4AC0-A710-D4292ECB90AD}">
      <dsp:nvSpPr>
        <dsp:cNvPr id="0" name=""/>
        <dsp:cNvSpPr/>
      </dsp:nvSpPr>
      <dsp:spPr>
        <a:xfrm>
          <a:off x="107034" y="2461792"/>
          <a:ext cx="2154101" cy="85627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99E0E3-DB29-477E-9731-DABFEF60BE9C}">
      <dsp:nvSpPr>
        <dsp:cNvPr id="0" name=""/>
        <dsp:cNvSpPr/>
      </dsp:nvSpPr>
      <dsp:spPr>
        <a:xfrm>
          <a:off x="0" y="3532137"/>
          <a:ext cx="10770507" cy="1070344"/>
        </a:xfrm>
        <a:prstGeom prst="roundRect">
          <a:avLst>
            <a:gd name="adj" fmla="val 10000"/>
          </a:avLst>
        </a:prstGeom>
        <a:noFill/>
        <a:ln w="508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0066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Choroby zakaźne </a:t>
          </a:r>
          <a:endParaRPr lang="pl-PL" sz="2400" b="1" kern="1200" dirty="0"/>
        </a:p>
      </dsp:txBody>
      <dsp:txXfrm>
        <a:off x="2261135" y="3532137"/>
        <a:ext cx="8509371" cy="1070344"/>
      </dsp:txXfrm>
    </dsp:sp>
    <dsp:sp modelId="{A3C2BB41-07C8-4EF0-93A5-A4065BC9EE3A}">
      <dsp:nvSpPr>
        <dsp:cNvPr id="0" name=""/>
        <dsp:cNvSpPr/>
      </dsp:nvSpPr>
      <dsp:spPr>
        <a:xfrm>
          <a:off x="107034" y="3639172"/>
          <a:ext cx="2154101" cy="85627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00BE70-CB53-45F2-8FB8-2D9FA792ED4C}">
      <dsp:nvSpPr>
        <dsp:cNvPr id="0" name=""/>
        <dsp:cNvSpPr/>
      </dsp:nvSpPr>
      <dsp:spPr>
        <a:xfrm>
          <a:off x="0" y="4709517"/>
          <a:ext cx="10770507" cy="1070344"/>
        </a:xfrm>
        <a:prstGeom prst="roundRect">
          <a:avLst>
            <a:gd name="adj" fmla="val 10000"/>
          </a:avLst>
        </a:prstGeom>
        <a:noFill/>
        <a:ln w="508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0066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Narzędzia, technologie i rozwiązania cyfrowe w zdrowiu i opiece </a:t>
          </a:r>
          <a:endParaRPr lang="pl-PL" sz="2400" b="1" kern="1200" dirty="0"/>
        </a:p>
      </dsp:txBody>
      <dsp:txXfrm>
        <a:off x="2261135" y="4709517"/>
        <a:ext cx="8509371" cy="1070344"/>
      </dsp:txXfrm>
    </dsp:sp>
    <dsp:sp modelId="{D769EDCF-D275-4388-9C21-7EC45DE419D1}">
      <dsp:nvSpPr>
        <dsp:cNvPr id="0" name=""/>
        <dsp:cNvSpPr/>
      </dsp:nvSpPr>
      <dsp:spPr>
        <a:xfrm>
          <a:off x="107034" y="4816551"/>
          <a:ext cx="2154101" cy="85627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8742C2-41EC-4BE3-97EE-3866A3FE2CF2}">
      <dsp:nvSpPr>
        <dsp:cNvPr id="0" name=""/>
        <dsp:cNvSpPr/>
      </dsp:nvSpPr>
      <dsp:spPr>
        <a:xfrm>
          <a:off x="0" y="5886896"/>
          <a:ext cx="10770507" cy="1070344"/>
        </a:xfrm>
        <a:prstGeom prst="roundRect">
          <a:avLst>
            <a:gd name="adj" fmla="val 10000"/>
          </a:avLst>
        </a:prstGeom>
        <a:noFill/>
        <a:ln w="508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0066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Systemy opieki zdrowotnej </a:t>
          </a:r>
          <a:endParaRPr lang="pl-PL" sz="2400" b="1" kern="1200" dirty="0"/>
        </a:p>
      </dsp:txBody>
      <dsp:txXfrm>
        <a:off x="2261135" y="5886896"/>
        <a:ext cx="8509371" cy="1070344"/>
      </dsp:txXfrm>
    </dsp:sp>
    <dsp:sp modelId="{7271019F-B31D-4DD1-B1CD-699CEF37A569}">
      <dsp:nvSpPr>
        <dsp:cNvPr id="0" name=""/>
        <dsp:cNvSpPr/>
      </dsp:nvSpPr>
      <dsp:spPr>
        <a:xfrm>
          <a:off x="107034" y="5993930"/>
          <a:ext cx="2154101" cy="85627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AA9725-0C2F-48F9-A442-21B83D608DA5}">
      <dsp:nvSpPr>
        <dsp:cNvPr id="0" name=""/>
        <dsp:cNvSpPr/>
      </dsp:nvSpPr>
      <dsp:spPr>
        <a:xfrm>
          <a:off x="150119" y="48832"/>
          <a:ext cx="3462597" cy="2251351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Projekty badawczo - innowacyjne – RIA</a:t>
          </a: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kern="1200" dirty="0"/>
            <a:t>Dofinansowanie do 100% </a:t>
          </a:r>
        </a:p>
      </dsp:txBody>
      <dsp:txXfrm>
        <a:off x="150119" y="949373"/>
        <a:ext cx="3462597" cy="900540"/>
      </dsp:txXfrm>
    </dsp:sp>
    <dsp:sp modelId="{E9367C1A-1E67-432F-B314-8C99520256C8}">
      <dsp:nvSpPr>
        <dsp:cNvPr id="0" name=""/>
        <dsp:cNvSpPr/>
      </dsp:nvSpPr>
      <dsp:spPr>
        <a:xfrm>
          <a:off x="1450509" y="150219"/>
          <a:ext cx="765961" cy="765961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D1E3EE-383D-46DE-BD70-C858F5D89514}">
      <dsp:nvSpPr>
        <dsp:cNvPr id="0" name=""/>
        <dsp:cNvSpPr/>
      </dsp:nvSpPr>
      <dsp:spPr>
        <a:xfrm>
          <a:off x="3600072" y="22225"/>
          <a:ext cx="3337008" cy="225420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rgbClr val="002060"/>
              </a:solidFill>
            </a:rPr>
            <a:t>Projekty wspierające – CSA</a:t>
          </a:r>
        </a:p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kern="1200" dirty="0">
              <a:solidFill>
                <a:srgbClr val="002060"/>
              </a:solidFill>
            </a:rPr>
            <a:t>Dofinansowanie do 100%</a:t>
          </a:r>
        </a:p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kern="1200" dirty="0">
              <a:solidFill>
                <a:srgbClr val="002060"/>
              </a:solidFill>
            </a:rPr>
            <a:t>Brak badań naukowych</a:t>
          </a:r>
        </a:p>
      </dsp:txBody>
      <dsp:txXfrm>
        <a:off x="3600072" y="923906"/>
        <a:ext cx="3337008" cy="901681"/>
      </dsp:txXfrm>
    </dsp:sp>
    <dsp:sp modelId="{777C95CB-12AF-4A64-8F79-F3A16DA87462}">
      <dsp:nvSpPr>
        <dsp:cNvPr id="0" name=""/>
        <dsp:cNvSpPr/>
      </dsp:nvSpPr>
      <dsp:spPr>
        <a:xfrm>
          <a:off x="4954190" y="149506"/>
          <a:ext cx="765961" cy="765961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07297-67DA-4AF0-AB04-A034C4B75F97}">
      <dsp:nvSpPr>
        <dsp:cNvPr id="0" name=""/>
        <dsp:cNvSpPr/>
      </dsp:nvSpPr>
      <dsp:spPr>
        <a:xfrm>
          <a:off x="6865578" y="0"/>
          <a:ext cx="2918034" cy="2300184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rgbClr val="002060"/>
              </a:solidFill>
            </a:rPr>
            <a:t>Projekty innowacyjne IA</a:t>
          </a:r>
        </a:p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0" i="0" kern="1200" dirty="0">
              <a:solidFill>
                <a:srgbClr val="002060"/>
              </a:solidFill>
            </a:rPr>
            <a:t>Finansowanie do 70% dla jednostek przemysłowych; dla jednostek „non-profit” do 100%</a:t>
          </a:r>
          <a:endParaRPr lang="pl-PL" sz="1200" kern="1200" dirty="0">
            <a:solidFill>
              <a:srgbClr val="002060"/>
            </a:solidFill>
          </a:endParaRPr>
        </a:p>
      </dsp:txBody>
      <dsp:txXfrm>
        <a:off x="6865578" y="920073"/>
        <a:ext cx="2918034" cy="920073"/>
      </dsp:txXfrm>
    </dsp:sp>
    <dsp:sp modelId="{CDF745E2-BFAC-4124-B843-3A146EC92A57}">
      <dsp:nvSpPr>
        <dsp:cNvPr id="0" name=""/>
        <dsp:cNvSpPr/>
      </dsp:nvSpPr>
      <dsp:spPr>
        <a:xfrm>
          <a:off x="8185589" y="89219"/>
          <a:ext cx="765961" cy="76596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5ED1DF-A928-4AE3-8706-CABC5F67FC1F}">
      <dsp:nvSpPr>
        <dsp:cNvPr id="0" name=""/>
        <dsp:cNvSpPr/>
      </dsp:nvSpPr>
      <dsp:spPr>
        <a:xfrm>
          <a:off x="472550" y="1955156"/>
          <a:ext cx="9137709" cy="34502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4170AF-2B9A-4EAB-93A8-5A09BCEDB240}">
      <dsp:nvSpPr>
        <dsp:cNvPr id="0" name=""/>
        <dsp:cNvSpPr/>
      </dsp:nvSpPr>
      <dsp:spPr>
        <a:xfrm>
          <a:off x="0" y="0"/>
          <a:ext cx="91124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9DFAED-B13A-431C-95D3-7FE43C180F68}">
      <dsp:nvSpPr>
        <dsp:cNvPr id="0" name=""/>
        <dsp:cNvSpPr/>
      </dsp:nvSpPr>
      <dsp:spPr>
        <a:xfrm>
          <a:off x="0" y="0"/>
          <a:ext cx="9112441" cy="637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chemeClr val="tx2"/>
              </a:solidFill>
            </a:rPr>
            <a:t>Projekty z dofinansowaniem od 1 do ponad 10 mln euro</a:t>
          </a:r>
        </a:p>
      </dsp:txBody>
      <dsp:txXfrm>
        <a:off x="0" y="0"/>
        <a:ext cx="9112441" cy="637040"/>
      </dsp:txXfrm>
    </dsp:sp>
    <dsp:sp modelId="{46A27E2D-F930-4573-A88B-F40CF9B07080}">
      <dsp:nvSpPr>
        <dsp:cNvPr id="0" name=""/>
        <dsp:cNvSpPr/>
      </dsp:nvSpPr>
      <dsp:spPr>
        <a:xfrm>
          <a:off x="0" y="639837"/>
          <a:ext cx="91124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EB5A75-73C2-4F8A-99BB-D93A1F685E50}">
      <dsp:nvSpPr>
        <dsp:cNvPr id="0" name=""/>
        <dsp:cNvSpPr/>
      </dsp:nvSpPr>
      <dsp:spPr>
        <a:xfrm>
          <a:off x="0" y="639837"/>
          <a:ext cx="9112441" cy="637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chemeClr val="tx2"/>
              </a:solidFill>
            </a:rPr>
            <a:t>Tematy/problemy wskazywane przez Komisję Europejską</a:t>
          </a:r>
        </a:p>
      </dsp:txBody>
      <dsp:txXfrm>
        <a:off x="0" y="639837"/>
        <a:ext cx="9112441" cy="637040"/>
      </dsp:txXfrm>
    </dsp:sp>
    <dsp:sp modelId="{557F4860-4460-459B-963A-A30888EAEB70}">
      <dsp:nvSpPr>
        <dsp:cNvPr id="0" name=""/>
        <dsp:cNvSpPr/>
      </dsp:nvSpPr>
      <dsp:spPr>
        <a:xfrm>
          <a:off x="0" y="1276877"/>
          <a:ext cx="91124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69C511-E656-4A05-A004-182704BD7DB5}">
      <dsp:nvSpPr>
        <dsp:cNvPr id="0" name=""/>
        <dsp:cNvSpPr/>
      </dsp:nvSpPr>
      <dsp:spPr>
        <a:xfrm>
          <a:off x="0" y="1276877"/>
          <a:ext cx="9112441" cy="637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chemeClr val="tx2"/>
              </a:solidFill>
            </a:rPr>
            <a:t>Międzynarodowe konsorcja</a:t>
          </a:r>
        </a:p>
      </dsp:txBody>
      <dsp:txXfrm>
        <a:off x="0" y="1276877"/>
        <a:ext cx="9112441" cy="637040"/>
      </dsp:txXfrm>
    </dsp:sp>
    <dsp:sp modelId="{D22EF51B-48D4-4D37-915A-539E97764B9E}">
      <dsp:nvSpPr>
        <dsp:cNvPr id="0" name=""/>
        <dsp:cNvSpPr/>
      </dsp:nvSpPr>
      <dsp:spPr>
        <a:xfrm>
          <a:off x="0" y="1913917"/>
          <a:ext cx="91124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8A7D8-5AD4-4381-86A0-3D4F5AA3DB70}">
      <dsp:nvSpPr>
        <dsp:cNvPr id="0" name=""/>
        <dsp:cNvSpPr/>
      </dsp:nvSpPr>
      <dsp:spPr>
        <a:xfrm>
          <a:off x="0" y="2049116"/>
          <a:ext cx="9112441" cy="637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chemeClr val="tx2"/>
              </a:solidFill>
            </a:rPr>
            <a:t>Ocena wniosków projektowych przez niezależnych ekspertów</a:t>
          </a:r>
        </a:p>
      </dsp:txBody>
      <dsp:txXfrm>
        <a:off x="0" y="2049116"/>
        <a:ext cx="9112441" cy="637040"/>
      </dsp:txXfrm>
    </dsp:sp>
    <dsp:sp modelId="{8A44AC2E-4325-45BF-9286-94185B45708A}">
      <dsp:nvSpPr>
        <dsp:cNvPr id="0" name=""/>
        <dsp:cNvSpPr/>
      </dsp:nvSpPr>
      <dsp:spPr>
        <a:xfrm>
          <a:off x="0" y="2550958"/>
          <a:ext cx="91124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7D0240-3BBB-4DDE-AC69-BF1B92432111}">
      <dsp:nvSpPr>
        <dsp:cNvPr id="0" name=""/>
        <dsp:cNvSpPr/>
      </dsp:nvSpPr>
      <dsp:spPr>
        <a:xfrm>
          <a:off x="0" y="2550958"/>
          <a:ext cx="9103542" cy="977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>
              <a:solidFill>
                <a:schemeClr val="tx2"/>
              </a:solidFill>
            </a:rPr>
            <a:t>Tematy konkursów publikowane w Programach Pracy na dwuletnie okresy</a:t>
          </a:r>
        </a:p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kern="1200" dirty="0">
            <a:solidFill>
              <a:schemeClr val="tx2"/>
            </a:solidFill>
          </a:endParaRPr>
        </a:p>
      </dsp:txBody>
      <dsp:txXfrm>
        <a:off x="0" y="2550958"/>
        <a:ext cx="9103542" cy="977442"/>
      </dsp:txXfrm>
    </dsp:sp>
    <dsp:sp modelId="{DAEC2A92-368A-44FA-BC8C-AD68A303D431}">
      <dsp:nvSpPr>
        <dsp:cNvPr id="0" name=""/>
        <dsp:cNvSpPr/>
      </dsp:nvSpPr>
      <dsp:spPr>
        <a:xfrm>
          <a:off x="0" y="3528400"/>
          <a:ext cx="91124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DDBE56-0900-4F90-BB6D-6DD1C58E153A}">
      <dsp:nvSpPr>
        <dsp:cNvPr id="0" name=""/>
        <dsp:cNvSpPr/>
      </dsp:nvSpPr>
      <dsp:spPr>
        <a:xfrm>
          <a:off x="0" y="3528400"/>
          <a:ext cx="9112441" cy="637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kern="1200" dirty="0">
            <a:solidFill>
              <a:schemeClr val="tx2"/>
            </a:solidFill>
          </a:endParaRPr>
        </a:p>
      </dsp:txBody>
      <dsp:txXfrm>
        <a:off x="0" y="3528400"/>
        <a:ext cx="9112441" cy="6370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4DE165-7087-48B7-AFCE-787A36119464}">
      <dsp:nvSpPr>
        <dsp:cNvPr id="0" name=""/>
        <dsp:cNvSpPr/>
      </dsp:nvSpPr>
      <dsp:spPr>
        <a:xfrm rot="10800000">
          <a:off x="2619567" y="978"/>
          <a:ext cx="9476907" cy="930106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151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0066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rPr>
            <a:t>Zdrowie w zmieniającym się społeczeństwie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i="1" kern="1200" dirty="0">
              <a:solidFill>
                <a:srgbClr val="000066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rPr>
            <a:t>Zdrowy styl życia, dieta i zdrowe otocznie, skuteczne polityki prozdrowotne</a:t>
          </a:r>
        </a:p>
      </dsp:txBody>
      <dsp:txXfrm rot="10800000">
        <a:off x="2852093" y="978"/>
        <a:ext cx="9244381" cy="930106"/>
      </dsp:txXfrm>
    </dsp:sp>
    <dsp:sp modelId="{A2FE5881-ECB6-486F-9B0F-DC519C61ABFA}">
      <dsp:nvSpPr>
        <dsp:cNvPr id="0" name=""/>
        <dsp:cNvSpPr/>
      </dsp:nvSpPr>
      <dsp:spPr>
        <a:xfrm>
          <a:off x="2154513" y="978"/>
          <a:ext cx="930106" cy="93010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CC040F-D1FA-4895-A5B7-18BB25D85B23}">
      <dsp:nvSpPr>
        <dsp:cNvPr id="0" name=""/>
        <dsp:cNvSpPr/>
      </dsp:nvSpPr>
      <dsp:spPr>
        <a:xfrm rot="10800000">
          <a:off x="2619567" y="1208728"/>
          <a:ext cx="9476907" cy="930106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151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0066"/>
              </a:solidFill>
              <a:latin typeface="Calibri" panose="020F0502020204030204" pitchFamily="34" charset="0"/>
            </a:rPr>
            <a:t>Życie i praca w środowisku prozdrowotnym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i="1" u="none" strike="noStrike" kern="1200" baseline="0" dirty="0">
              <a:solidFill>
                <a:srgbClr val="002060"/>
              </a:solidFill>
              <a:latin typeface="Calibri" panose="020F0502020204030204" pitchFamily="34" charset="0"/>
            </a:rPr>
            <a:t>Lepsze zrozumienie środowiskowych, zawodowych, społecznych i ekonomicznych czynników</a:t>
          </a:r>
          <a:endParaRPr lang="pl-PL" sz="1800" i="1" kern="1200" dirty="0"/>
        </a:p>
      </dsp:txBody>
      <dsp:txXfrm rot="10800000">
        <a:off x="2852093" y="1208728"/>
        <a:ext cx="9244381" cy="930106"/>
      </dsp:txXfrm>
    </dsp:sp>
    <dsp:sp modelId="{8E22211C-81EB-420C-BF51-96944F343AFA}">
      <dsp:nvSpPr>
        <dsp:cNvPr id="0" name=""/>
        <dsp:cNvSpPr/>
      </dsp:nvSpPr>
      <dsp:spPr>
        <a:xfrm>
          <a:off x="2154513" y="1208728"/>
          <a:ext cx="930106" cy="93010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B3E08D-16D3-4B3E-8950-F2DFC0A1BDF8}">
      <dsp:nvSpPr>
        <dsp:cNvPr id="0" name=""/>
        <dsp:cNvSpPr/>
      </dsp:nvSpPr>
      <dsp:spPr>
        <a:xfrm rot="10800000">
          <a:off x="2619567" y="2416479"/>
          <a:ext cx="9476907" cy="930106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151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0066"/>
              </a:solidFill>
              <a:latin typeface="Calibri" panose="020F0502020204030204" pitchFamily="34" charset="0"/>
            </a:rPr>
            <a:t>Zwalczanie chorób i zmniejszanie obciążenia chorobami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i="1" kern="1200" dirty="0">
              <a:solidFill>
                <a:srgbClr val="000066"/>
              </a:solidFill>
              <a:latin typeface="Calibri" panose="020F0502020204030204" pitchFamily="34" charset="0"/>
            </a:rPr>
            <a:t>Choroby zakaźne i nie-zakaźne, rzadkie, związane z ubóstwem i zaniedbaniem</a:t>
          </a:r>
          <a:endParaRPr lang="pl-PL" sz="1800" i="1" kern="1200" dirty="0"/>
        </a:p>
      </dsp:txBody>
      <dsp:txXfrm rot="10800000">
        <a:off x="2852093" y="2416479"/>
        <a:ext cx="9244381" cy="930106"/>
      </dsp:txXfrm>
    </dsp:sp>
    <dsp:sp modelId="{7FA4844B-1698-4E71-AB19-2F00E4170C0C}">
      <dsp:nvSpPr>
        <dsp:cNvPr id="0" name=""/>
        <dsp:cNvSpPr/>
      </dsp:nvSpPr>
      <dsp:spPr>
        <a:xfrm>
          <a:off x="2154513" y="2416479"/>
          <a:ext cx="930106" cy="93010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7399E6-2E5D-4F09-9537-9B8873148F78}">
      <dsp:nvSpPr>
        <dsp:cNvPr id="0" name=""/>
        <dsp:cNvSpPr/>
      </dsp:nvSpPr>
      <dsp:spPr>
        <a:xfrm rot="10800000">
          <a:off x="2619567" y="3624229"/>
          <a:ext cx="9476907" cy="930106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151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0066"/>
              </a:solidFill>
              <a:latin typeface="Calibri" panose="020F0502020204030204" pitchFamily="34" charset="0"/>
            </a:rPr>
            <a:t>Zapewnienie dostępu do zrównoważonej i wysokiej jakości opieki zdrowotnej</a:t>
          </a:r>
          <a:endParaRPr lang="pl-PL" sz="2400" b="1" kern="1200" dirty="0"/>
        </a:p>
      </dsp:txBody>
      <dsp:txXfrm rot="10800000">
        <a:off x="2852093" y="3624229"/>
        <a:ext cx="9244381" cy="930106"/>
      </dsp:txXfrm>
    </dsp:sp>
    <dsp:sp modelId="{DD0DD755-E020-4E1B-A808-93AC96D49F61}">
      <dsp:nvSpPr>
        <dsp:cNvPr id="0" name=""/>
        <dsp:cNvSpPr/>
      </dsp:nvSpPr>
      <dsp:spPr>
        <a:xfrm>
          <a:off x="2154513" y="3624229"/>
          <a:ext cx="930106" cy="930106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8C13A7-E30F-45E8-B3F4-6935B135ADFA}">
      <dsp:nvSpPr>
        <dsp:cNvPr id="0" name=""/>
        <dsp:cNvSpPr/>
      </dsp:nvSpPr>
      <dsp:spPr>
        <a:xfrm rot="10800000">
          <a:off x="2619567" y="4831979"/>
          <a:ext cx="9476907" cy="930106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151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0066"/>
              </a:solidFill>
              <a:latin typeface="Calibri" panose="020F0502020204030204" pitchFamily="34" charset="0"/>
            </a:rPr>
            <a:t>Wykorzystanie pełnego potencjału nowych narzędzi, technologii i rozwiązań cyfrowych dla zdrowego społeczeństwa</a:t>
          </a:r>
          <a:endParaRPr lang="pl-PL" sz="2400" b="1" kern="1200" dirty="0"/>
        </a:p>
      </dsp:txBody>
      <dsp:txXfrm rot="10800000">
        <a:off x="2852093" y="4831979"/>
        <a:ext cx="9244381" cy="930106"/>
      </dsp:txXfrm>
    </dsp:sp>
    <dsp:sp modelId="{B566A2AA-B26C-4159-AA35-7DA43DE5DCED}">
      <dsp:nvSpPr>
        <dsp:cNvPr id="0" name=""/>
        <dsp:cNvSpPr/>
      </dsp:nvSpPr>
      <dsp:spPr>
        <a:xfrm>
          <a:off x="2154513" y="4831979"/>
          <a:ext cx="930106" cy="930106"/>
        </a:xfrm>
        <a:prstGeom prst="ellipse">
          <a:avLst/>
        </a:prstGeom>
        <a:blipFill>
          <a:blip xmlns:r="http://schemas.openxmlformats.org/officeDocument/2006/relationships" r:embed="rId5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C4E531-2A5D-4950-A346-534A48F067A3}">
      <dsp:nvSpPr>
        <dsp:cNvPr id="0" name=""/>
        <dsp:cNvSpPr/>
      </dsp:nvSpPr>
      <dsp:spPr>
        <a:xfrm rot="10800000">
          <a:off x="2619567" y="6039730"/>
          <a:ext cx="9476907" cy="930106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151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000066"/>
              </a:solidFill>
              <a:latin typeface="Calibri" panose="020F0502020204030204" pitchFamily="34" charset="0"/>
            </a:rPr>
            <a:t>Zrównoważony i globalnie konkurencyjny przemysł medyczny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i="1" kern="1200" dirty="0">
              <a:solidFill>
                <a:srgbClr val="000066"/>
              </a:solidFill>
              <a:latin typeface="Calibri" panose="020F0502020204030204" pitchFamily="34" charset="0"/>
            </a:rPr>
            <a:t>Zmniejszenie zależności UE od importu i dostaw krytycznych technologii medycznych</a:t>
          </a:r>
          <a:endParaRPr lang="pl-PL" sz="1800" b="0" i="1" kern="1200" dirty="0"/>
        </a:p>
      </dsp:txBody>
      <dsp:txXfrm rot="10800000">
        <a:off x="2852093" y="6039730"/>
        <a:ext cx="9244381" cy="930106"/>
      </dsp:txXfrm>
    </dsp:sp>
    <dsp:sp modelId="{F03B80A8-6FFE-4BB6-B744-246C13F55D37}">
      <dsp:nvSpPr>
        <dsp:cNvPr id="0" name=""/>
        <dsp:cNvSpPr/>
      </dsp:nvSpPr>
      <dsp:spPr>
        <a:xfrm>
          <a:off x="2154513" y="6039730"/>
          <a:ext cx="930106" cy="930106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647A487C-729C-AD1F-42A7-A9039D20D8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105C992-B99F-7710-E30E-E4A9DB7870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C58FD83-611A-4AB3-B531-97F09E3A0FEB}" type="datetimeFigureOut">
              <a:rPr lang="pl-PL" smtClean="0"/>
              <a:t>20.02.2023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72B7041-AC51-FED2-C26C-73A0A17AD2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397589D-59A2-1633-4A2A-353527EB13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234AD7B-533A-4FB2-95A1-B3DAD104CA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3241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1401837C-7502-43AC-A442-710A005398EB}" type="datetimeFigureOut">
              <a:rPr lang="pl-PL" smtClean="0"/>
              <a:t>20.02.2023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4D46947F-1BE6-43EE-A375-32ED6D5521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7804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Increasing</a:t>
            </a:r>
            <a:r>
              <a:rPr lang="pl-PL" dirty="0"/>
              <a:t> role and </a:t>
            </a:r>
            <a:r>
              <a:rPr lang="pl-PL" dirty="0" err="1"/>
              <a:t>budget</a:t>
            </a:r>
            <a:r>
              <a:rPr lang="pl-PL" dirty="0"/>
              <a:t> of EU R&amp;I </a:t>
            </a:r>
            <a:r>
              <a:rPr lang="pl-PL" dirty="0" err="1"/>
              <a:t>programs</a:t>
            </a:r>
            <a:endParaRPr lang="pl-PL" dirty="0"/>
          </a:p>
          <a:p>
            <a:r>
              <a:rPr lang="pl-PL" dirty="0"/>
              <a:t>(</a:t>
            </a:r>
            <a:r>
              <a:rPr lang="pl-PL" dirty="0" err="1"/>
              <a:t>values</a:t>
            </a:r>
            <a:r>
              <a:rPr lang="pl-PL" dirty="0"/>
              <a:t> in mln EURO)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7467B-D725-4F31-A01E-49D2224220DB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1247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8020A0-5058-4D33-BA55-0CCFC2DA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546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6654800" cy="80344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59025"/>
            <a:ext cx="6661150" cy="24829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528975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550" y="5527675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obrazu 5">
            <a:extLst>
              <a:ext uri="{FF2B5EF4-FFF2-40B4-BE49-F238E27FC236}">
                <a16:creationId xmlns:a16="http://schemas.microsoft.com/office/drawing/2014/main" id="{DE11099D-492E-2E6F-C6DB-0EA6A89644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3388" y="0"/>
            <a:ext cx="7118349" cy="853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226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E07A0EF-30A3-4154-9E10-9BF6829A69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470A43-3C8E-4B49-9225-8D5E4A52432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9400"/>
            <a:ext cx="15171738" cy="65280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97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0A628-575D-424D-B941-8A0CF2A914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5171738" cy="853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4220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D9AD7DF3-42A0-46A6-8404-77E7AB465D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28887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A7E5DDDA-0E97-4AE9-BC80-FEB349C16F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1425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0E2C8FEC-C129-4397-B658-ED56A1ABCC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13964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115F3FF2-FA66-48CC-9E41-40EB26B585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2888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B481A1F-053A-4D6F-89D4-EE4F924818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1424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7">
            <a:extLst>
              <a:ext uri="{FF2B5EF4-FFF2-40B4-BE49-F238E27FC236}">
                <a16:creationId xmlns:a16="http://schemas.microsoft.com/office/drawing/2014/main" id="{F21CDA6B-4CB0-4BA4-A994-5BFB5FA2C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13960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7D2F31B-50A4-DF55-6A31-33730FBFB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2383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43DEB6F7-4275-4E7E-8670-980602F820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3F4CA85-F1B2-45A2-946B-3C0AAF41154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39798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id="{92255B3A-CCC9-4C1B-AFA3-6F74896EF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392095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7">
            <a:extLst>
              <a:ext uri="{FF2B5EF4-FFF2-40B4-BE49-F238E27FC236}">
                <a16:creationId xmlns:a16="http://schemas.microsoft.com/office/drawing/2014/main" id="{288E9B09-CB66-401D-89DC-DF8FEE1FF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49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0" name="Symbol zastępczy tekstu 7">
            <a:extLst>
              <a:ext uri="{FF2B5EF4-FFF2-40B4-BE49-F238E27FC236}">
                <a16:creationId xmlns:a16="http://schemas.microsoft.com/office/drawing/2014/main" id="{61C80CEC-5679-451C-832E-B68A3A355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979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1" name="Symbol zastępczy tekstu 7">
            <a:extLst>
              <a:ext uri="{FF2B5EF4-FFF2-40B4-BE49-F238E27FC236}">
                <a16:creationId xmlns:a16="http://schemas.microsoft.com/office/drawing/2014/main" id="{68CF32CA-4EE2-4702-BCB5-7B2E3D825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392095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2" name="Рисунок 9">
            <a:extLst>
              <a:ext uri="{FF2B5EF4-FFF2-40B4-BE49-F238E27FC236}">
                <a16:creationId xmlns:a16="http://schemas.microsoft.com/office/drawing/2014/main" id="{1B8ADB97-4036-415F-A023-ECFF14F0A6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15947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3" name="Symbol zastępczy tekstu 7">
            <a:extLst>
              <a:ext uri="{FF2B5EF4-FFF2-40B4-BE49-F238E27FC236}">
                <a16:creationId xmlns:a16="http://schemas.microsoft.com/office/drawing/2014/main" id="{1C4D68BB-32ED-423F-ACA5-C8016B1E07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15947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2547E4E-B5E9-81AC-B4F8-6542B6FF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4336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77982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20982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50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7983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20982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06648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06649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E72D5881-F7E2-4B60-822F-C5486163EC1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92315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11B1FABB-12A0-49DA-87B6-E3E3287C63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92316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28E8E2EC-2999-0326-5F27-E11C85FBC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458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1859F1-C907-4468-9E49-03ED39748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2682597-9D65-4020-93DF-0B9EF932C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E9013A0B-EF44-4F86-9884-F2A5EDC19A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221" y="2727325"/>
            <a:ext cx="2945744" cy="3795714"/>
          </a:xfrm>
          <a:prstGeom prst="rect">
            <a:avLst/>
          </a:prstGeom>
          <a:solidFill>
            <a:schemeClr val="tx2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7">
            <a:extLst>
              <a:ext uri="{FF2B5EF4-FFF2-40B4-BE49-F238E27FC236}">
                <a16:creationId xmlns:a16="http://schemas.microsoft.com/office/drawing/2014/main" id="{1DB29745-1DAA-4DEC-A821-9DE2F2273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1370" y="2727325"/>
            <a:ext cx="2945744" cy="3795714"/>
          </a:xfrm>
          <a:prstGeom prst="rect">
            <a:avLst/>
          </a:prstGeom>
          <a:solidFill>
            <a:schemeClr val="accent3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6C66B92B-772C-4C47-A4F1-52A9C7B31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83667" y="2727325"/>
            <a:ext cx="2945744" cy="3795714"/>
          </a:xfrm>
          <a:prstGeom prst="rect">
            <a:avLst/>
          </a:prstGeom>
          <a:solidFill>
            <a:schemeClr val="tx2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tekstu 7">
            <a:extLst>
              <a:ext uri="{FF2B5EF4-FFF2-40B4-BE49-F238E27FC236}">
                <a16:creationId xmlns:a16="http://schemas.microsoft.com/office/drawing/2014/main" id="{BA7DE45F-94E4-46C5-9F75-FB3DCB5A33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07519" y="2727325"/>
            <a:ext cx="2945744" cy="3795714"/>
          </a:xfrm>
          <a:prstGeom prst="rect">
            <a:avLst/>
          </a:prstGeom>
          <a:solidFill>
            <a:schemeClr val="tx2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306C7A2A-275A-42DB-A6DA-DB9F7F515C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931998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0" name="Symbol zastępczy obrazu 8">
            <a:extLst>
              <a:ext uri="{FF2B5EF4-FFF2-40B4-BE49-F238E27FC236}">
                <a16:creationId xmlns:a16="http://schemas.microsoft.com/office/drawing/2014/main" id="{87D7C5E0-8DA9-4157-B049-5F5BF67A12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05754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obrazu 8">
            <a:extLst>
              <a:ext uri="{FF2B5EF4-FFF2-40B4-BE49-F238E27FC236}">
                <a16:creationId xmlns:a16="http://schemas.microsoft.com/office/drawing/2014/main" id="{37FB0B87-3E82-44D7-ABB2-09BFD534AF6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81903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4" name="Symbol zastępczy obrazu 8">
            <a:extLst>
              <a:ext uri="{FF2B5EF4-FFF2-40B4-BE49-F238E27FC236}">
                <a16:creationId xmlns:a16="http://schemas.microsoft.com/office/drawing/2014/main" id="{EF289C24-F083-42AC-A84D-644C4388C0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42765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5" name="Symbol zastępczy tekstu 16">
            <a:extLst>
              <a:ext uri="{FF2B5EF4-FFF2-40B4-BE49-F238E27FC236}">
                <a16:creationId xmlns:a16="http://schemas.microsoft.com/office/drawing/2014/main" id="{52B7A731-C9E0-4CCD-8CC1-E11AFAC2579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6888" y="6894286"/>
            <a:ext cx="14217650" cy="6622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  <a:lvl2pPr marL="261938" indent="0">
              <a:buNone/>
              <a:defRPr sz="11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1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74385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4185DA-0F29-480B-A83E-60402F12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E98D308-C317-4A4C-895E-868ABC384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655720DE-7858-48E4-ACED-AE29E070D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221" y="272732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obrazu 8">
            <a:extLst>
              <a:ext uri="{FF2B5EF4-FFF2-40B4-BE49-F238E27FC236}">
                <a16:creationId xmlns:a16="http://schemas.microsoft.com/office/drawing/2014/main" id="{B14F04B9-AEB8-4C42-9C8A-5341804EB0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63649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0F894A39-FC4A-4E03-9124-2622C18145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55221" y="5248275"/>
            <a:ext cx="4207342" cy="2109788"/>
          </a:xfrm>
          <a:prstGeom prst="rect">
            <a:avLst/>
          </a:prstGeom>
          <a:solidFill>
            <a:schemeClr val="accent5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obrazu 8">
            <a:extLst>
              <a:ext uri="{FF2B5EF4-FFF2-40B4-BE49-F238E27FC236}">
                <a16:creationId xmlns:a16="http://schemas.microsoft.com/office/drawing/2014/main" id="{95876273-7942-4B36-A7F5-588F89572E1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63649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D63EEEE7-360A-41E5-A910-EA94AC374B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90954" y="2727325"/>
            <a:ext cx="4207342" cy="2109788"/>
          </a:xfrm>
          <a:prstGeom prst="rect">
            <a:avLst/>
          </a:prstGeom>
          <a:solidFill>
            <a:schemeClr val="accent3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8D96B53-586F-483E-B419-FC1A1E540D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899382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F2089535-B61B-4BD2-AF9B-75B7F8A027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690954" y="524827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8">
            <a:extLst>
              <a:ext uri="{FF2B5EF4-FFF2-40B4-BE49-F238E27FC236}">
                <a16:creationId xmlns:a16="http://schemas.microsoft.com/office/drawing/2014/main" id="{594D2B2E-F2D4-4691-B6FC-99DCB8F5BF9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899382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CE462B4-A915-4ADB-9CDA-C6F39D5967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332804" y="272732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90A4BD5F-83DE-4BE3-9711-F69A2125D68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541232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8" name="Symbol zastępczy tekstu 7">
            <a:extLst>
              <a:ext uri="{FF2B5EF4-FFF2-40B4-BE49-F238E27FC236}">
                <a16:creationId xmlns:a16="http://schemas.microsoft.com/office/drawing/2014/main" id="{4316B9E4-E6F8-4953-8DCB-86BCD5AC596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332804" y="5248275"/>
            <a:ext cx="4207342" cy="2109788"/>
          </a:xfrm>
          <a:prstGeom prst="rect">
            <a:avLst/>
          </a:prstGeom>
          <a:solidFill>
            <a:schemeClr val="accent6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Symbol zastępczy obrazu 8">
            <a:extLst>
              <a:ext uri="{FF2B5EF4-FFF2-40B4-BE49-F238E27FC236}">
                <a16:creationId xmlns:a16="http://schemas.microsoft.com/office/drawing/2014/main" id="{4533EBF1-0001-4BD3-BFFE-90179235A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541232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1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główek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2228" y="727006"/>
            <a:ext cx="14187615" cy="62822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987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EF169-1A86-4EFD-80E5-FB07BA838F6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5" name="Symbol zastępczy tekstu 44"/>
          <p:cNvSpPr>
            <a:spLocks noGrp="1"/>
          </p:cNvSpPr>
          <p:nvPr>
            <p:ph type="body" sz="quarter" idx="12"/>
          </p:nvPr>
        </p:nvSpPr>
        <p:spPr>
          <a:xfrm>
            <a:off x="492228" y="503766"/>
            <a:ext cx="14187615" cy="22324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90204" pitchFamily="34" charset="0"/>
              <a:buNone/>
              <a:defRPr sz="1493">
                <a:solidFill>
                  <a:schemeClr val="accent5"/>
                </a:solidFill>
              </a:defRPr>
            </a:lvl1pPr>
            <a:lvl2pPr marL="367107" indent="0">
              <a:buNone/>
              <a:defRPr/>
            </a:lvl2pPr>
            <a:lvl3pPr marL="734213" indent="0">
              <a:buNone/>
              <a:defRPr/>
            </a:lvl3pPr>
            <a:lvl4pPr marL="1101320" indent="0">
              <a:buNone/>
              <a:defRPr/>
            </a:lvl4pPr>
            <a:lvl5pPr marL="1468424" indent="0"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Symbol zastępczy zawartości 58">
            <a:extLst>
              <a:ext uri="{FF2B5EF4-FFF2-40B4-BE49-F238E27FC236}">
                <a16:creationId xmlns:a16="http://schemas.microsoft.com/office/drawing/2014/main" id="{06BA16C3-FD7A-41E7-A4EF-FE8129B741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2229" y="1578470"/>
            <a:ext cx="14192226" cy="5928826"/>
          </a:xfrm>
          <a:prstGeom prst="rect">
            <a:avLst/>
          </a:prstGeom>
        </p:spPr>
        <p:txBody>
          <a:bodyPr lIns="0" tIns="0" rIns="0" bIns="0"/>
          <a:lstStyle>
            <a:lvl1pPr marL="295007" indent="-295007" algn="l">
              <a:lnSpc>
                <a:spcPct val="150000"/>
              </a:lnSpc>
              <a:spcBef>
                <a:spcPts val="996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493">
                <a:solidFill>
                  <a:schemeClr val="accent5"/>
                </a:solidFill>
              </a:defRPr>
            </a:lvl1pPr>
            <a:lvl2pPr marL="550659" indent="-183553" algn="l">
              <a:lnSpc>
                <a:spcPct val="150000"/>
              </a:lnSpc>
              <a:spcBef>
                <a:spcPts val="996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493">
                <a:solidFill>
                  <a:schemeClr val="accent5"/>
                </a:solidFill>
              </a:defRPr>
            </a:lvl2pPr>
            <a:lvl3pPr marL="917765" indent="-183553" algn="l">
              <a:lnSpc>
                <a:spcPct val="150000"/>
              </a:lnSpc>
              <a:spcBef>
                <a:spcPts val="996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493">
                <a:solidFill>
                  <a:schemeClr val="accent5"/>
                </a:solidFill>
              </a:defRPr>
            </a:lvl3pPr>
            <a:lvl4pPr marL="1284873" indent="-183553" algn="l">
              <a:lnSpc>
                <a:spcPct val="150000"/>
              </a:lnSpc>
              <a:spcBef>
                <a:spcPts val="996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493">
                <a:solidFill>
                  <a:schemeClr val="accent5"/>
                </a:solidFill>
              </a:defRPr>
            </a:lvl4pPr>
            <a:lvl5pPr marL="1651980" indent="-183553" algn="l">
              <a:lnSpc>
                <a:spcPct val="150000"/>
              </a:lnSpc>
              <a:spcBef>
                <a:spcPts val="996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493">
                <a:solidFill>
                  <a:schemeClr val="accent5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2779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68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orient="horz" pos="68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FED963-8517-45A3-A4E4-615FD7AD3504}" type="datetime1">
              <a:rPr lang="pl-PL"/>
              <a:pPr lvl="0"/>
              <a:t>20.02.2023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C61D4C-1DFD-4537-BCC3-F3C80EC4792B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578077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sty bez tł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0FACB08-B51C-ED34-A1FD-D5C47F4352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BC2D2B7E-3D44-39C8-5209-3D4EA3D8C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522288"/>
            <a:ext cx="2113226" cy="53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8020A0-5058-4D33-BA55-0CCFC2DA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754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 bez tł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8020A0-5058-4D33-BA55-0CCFC2DA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EB073291-980B-58CB-45B0-D3E0ECB6DE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522288"/>
            <a:ext cx="2113226" cy="53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6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5">
            <a:extLst>
              <a:ext uri="{FF2B5EF4-FFF2-40B4-BE49-F238E27FC236}">
                <a16:creationId xmlns:a16="http://schemas.microsoft.com/office/drawing/2014/main" id="{D7EC695C-96B0-9395-892F-D10FE5AC32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3388" y="0"/>
            <a:ext cx="7118349" cy="426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4" name="Symbol zastępczy obrazu 5">
            <a:extLst>
              <a:ext uri="{FF2B5EF4-FFF2-40B4-BE49-F238E27FC236}">
                <a16:creationId xmlns:a16="http://schemas.microsoft.com/office/drawing/2014/main" id="{F68DF10F-5C76-856A-9850-28FE213C473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53388" y="4267200"/>
            <a:ext cx="7118349" cy="426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743" y="1746250"/>
            <a:ext cx="6031608" cy="3781425"/>
          </a:xfrm>
        </p:spPr>
        <p:txBody>
          <a:bodyPr anchor="ctr"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0982C6B-9D0D-8F23-B5E8-329A3C2B53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156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owy z key visua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743" y="1746250"/>
            <a:ext cx="6031608" cy="3781425"/>
          </a:xfrm>
        </p:spPr>
        <p:txBody>
          <a:bodyPr anchor="ctr"/>
          <a:lstStyle/>
          <a:p>
            <a:r>
              <a:rPr lang="pl-PL" dirty="0"/>
              <a:t>Kliknij, aby edytować styl</a:t>
            </a:r>
          </a:p>
        </p:txBody>
      </p:sp>
      <p:pic>
        <p:nvPicPr>
          <p:cNvPr id="4" name="Obraz 13">
            <a:extLst>
              <a:ext uri="{FF2B5EF4-FFF2-40B4-BE49-F238E27FC236}">
                <a16:creationId xmlns:a16="http://schemas.microsoft.com/office/drawing/2014/main" id="{3EB60948-2AA1-44B0-3DFD-FE87E1C95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155" b="1155"/>
          <a:stretch>
            <a:fillRect/>
          </a:stretch>
        </p:blipFill>
        <p:spPr>
          <a:xfrm>
            <a:off x="8053388" y="0"/>
            <a:ext cx="7118350" cy="4267200"/>
          </a:xfrm>
          <a:prstGeom prst="rect">
            <a:avLst/>
          </a:prstGeom>
        </p:spPr>
      </p:pic>
      <p:pic>
        <p:nvPicPr>
          <p:cNvPr id="5" name="Obraz 13">
            <a:extLst>
              <a:ext uri="{FF2B5EF4-FFF2-40B4-BE49-F238E27FC236}">
                <a16:creationId xmlns:a16="http://schemas.microsoft.com/office/drawing/2014/main" id="{34BBF2BB-1383-FF1A-DDA4-D2B77B0AC5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155" b="1155"/>
          <a:stretch>
            <a:fillRect/>
          </a:stretch>
        </p:blipFill>
        <p:spPr>
          <a:xfrm>
            <a:off x="8053388" y="4267200"/>
            <a:ext cx="71183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22C10-86B2-4423-B527-AC9C5ECE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3C9A6B-8D02-4599-9437-754201F5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2359025"/>
            <a:ext cx="14250987" cy="5653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71D892-BC93-44C9-891B-305080B2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504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59025"/>
            <a:ext cx="6661150" cy="24829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77BBEC-4D57-493B-A4CC-3EFAE7DAB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3390" y="2359025"/>
            <a:ext cx="6654798" cy="5653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528975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550" y="5527675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1244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286221-03EF-41AB-A82B-D367B5292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550" y="2359025"/>
            <a:ext cx="6654800" cy="6359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9B1868D-76A7-4B0F-BF48-8A5D24DF5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53389" y="2359026"/>
            <a:ext cx="6654799" cy="6359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FBABE5C-8CD2-49B1-9BB2-A8D1BD19C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53389" y="3377310"/>
            <a:ext cx="6654798" cy="46348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5871BC5-1AD0-4D2C-821C-5AE9FC49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D2732CD3-80D5-4C00-8455-E668798F3D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245361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9373C917-61C2-42DE-898B-45A4C1140F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3550" y="5244061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2B1FA46F-B9C0-4C06-8298-DA12AA4C526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712CA4DB-1A8F-4C18-8ED3-416246680A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4" name="Symbol zastępczy tekstu 21">
            <a:extLst>
              <a:ext uri="{FF2B5EF4-FFF2-40B4-BE49-F238E27FC236}">
                <a16:creationId xmlns:a16="http://schemas.microsoft.com/office/drawing/2014/main" id="{C75A049A-6878-401F-A3FD-347875B7BD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33551" y="3378610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5" name="Symbol zastępczy obrazu 5">
            <a:extLst>
              <a:ext uri="{FF2B5EF4-FFF2-40B4-BE49-F238E27FC236}">
                <a16:creationId xmlns:a16="http://schemas.microsoft.com/office/drawing/2014/main" id="{51F6E051-6366-486F-847B-28C2C6285FD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3550" y="3377310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5F5F367A-B76F-BBC8-589F-AA6628C4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40685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72A5E1-42D5-4E19-8C4C-B91DDFDD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946" y="1747741"/>
            <a:ext cx="10129846" cy="2517967"/>
          </a:xfrm>
        </p:spPr>
        <p:txBody>
          <a:bodyPr anchor="ctr"/>
          <a:lstStyle>
            <a:lvl1pPr>
              <a:defRPr sz="80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56893F5-CC0E-4727-9390-F38A17F86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4" name="Прямая соединительная линия 8">
            <a:extLst>
              <a:ext uri="{FF2B5EF4-FFF2-40B4-BE49-F238E27FC236}">
                <a16:creationId xmlns:a16="http://schemas.microsoft.com/office/drawing/2014/main" id="{312C0D05-849A-4BA2-8978-92A51339DF78}"/>
              </a:ext>
            </a:extLst>
          </p:cNvPr>
          <p:cNvCxnSpPr>
            <a:cxnSpLocks/>
          </p:cNvCxnSpPr>
          <p:nvPr userDrawn="1"/>
        </p:nvCxnSpPr>
        <p:spPr>
          <a:xfrm>
            <a:off x="2520946" y="4496476"/>
            <a:ext cx="127635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F3B79C96-726E-4321-8EEE-06DB7E923C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61856" y="4265708"/>
            <a:ext cx="7588935" cy="25319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59763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BC83B5-D725-4489-9732-02A44CDD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9A9524-BD38-4AA9-994C-782AEE1148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966D1AC0-7AE2-4958-8322-FF51DBA49F1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3551" y="2368550"/>
            <a:ext cx="14238554" cy="1393566"/>
          </a:xfrm>
          <a:prstGeom prst="rect">
            <a:avLst/>
          </a:prstGeom>
        </p:spPr>
        <p:txBody>
          <a:bodyPr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70EE0921-C623-4A8A-ACEB-1479DD0D1E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3550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3" name="Symbol zastępczy zawartości 11">
            <a:extLst>
              <a:ext uri="{FF2B5EF4-FFF2-40B4-BE49-F238E27FC236}">
                <a16:creationId xmlns:a16="http://schemas.microsoft.com/office/drawing/2014/main" id="{E2B91758-D3D7-4033-9168-402478A2D35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149636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1">
            <a:extLst>
              <a:ext uri="{FF2B5EF4-FFF2-40B4-BE49-F238E27FC236}">
                <a16:creationId xmlns:a16="http://schemas.microsoft.com/office/drawing/2014/main" id="{F64590DD-0321-4D4B-8AA5-427640437A8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3388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1">
            <a:extLst>
              <a:ext uri="{FF2B5EF4-FFF2-40B4-BE49-F238E27FC236}">
                <a16:creationId xmlns:a16="http://schemas.microsoft.com/office/drawing/2014/main" id="{22FFCFA5-6777-4CD5-88B4-99BDC6F4185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751906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7252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6654800" cy="803441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59025"/>
            <a:ext cx="6661150" cy="24829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528975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550" y="5527675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obrazu 5">
            <a:extLst>
              <a:ext uri="{FF2B5EF4-FFF2-40B4-BE49-F238E27FC236}">
                <a16:creationId xmlns:a16="http://schemas.microsoft.com/office/drawing/2014/main" id="{DE11099D-492E-2E6F-C6DB-0EA6A89644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3388" y="0"/>
            <a:ext cx="7118349" cy="853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698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5">
            <a:extLst>
              <a:ext uri="{FF2B5EF4-FFF2-40B4-BE49-F238E27FC236}">
                <a16:creationId xmlns:a16="http://schemas.microsoft.com/office/drawing/2014/main" id="{D7EC695C-96B0-9395-892F-D10FE5AC32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3388" y="0"/>
            <a:ext cx="7118349" cy="426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4" name="Symbol zastępczy obrazu 5">
            <a:extLst>
              <a:ext uri="{FF2B5EF4-FFF2-40B4-BE49-F238E27FC236}">
                <a16:creationId xmlns:a16="http://schemas.microsoft.com/office/drawing/2014/main" id="{F68DF10F-5C76-856A-9850-28FE213C473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53388" y="4267200"/>
            <a:ext cx="7118349" cy="426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743" y="1746250"/>
            <a:ext cx="6031608" cy="3781425"/>
          </a:xfrm>
        </p:spPr>
        <p:txBody>
          <a:bodyPr anchor="ctr"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0982C6B-9D0D-8F23-B5E8-329A3C2B53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537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E07A0EF-30A3-4154-9E10-9BF6829A69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470A43-3C8E-4B49-9225-8D5E4A52432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9400"/>
            <a:ext cx="15171738" cy="65280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17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0A628-575D-424D-B941-8A0CF2A914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5171738" cy="853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073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D9AD7DF3-42A0-46A6-8404-77E7AB465D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28887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A7E5DDDA-0E97-4AE9-BC80-FEB349C16F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1425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0E2C8FEC-C129-4397-B658-ED56A1ABCC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13964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115F3FF2-FA66-48CC-9E41-40EB26B585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2888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B481A1F-053A-4D6F-89D4-EE4F924818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1424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7">
            <a:extLst>
              <a:ext uri="{FF2B5EF4-FFF2-40B4-BE49-F238E27FC236}">
                <a16:creationId xmlns:a16="http://schemas.microsoft.com/office/drawing/2014/main" id="{F21CDA6B-4CB0-4BA4-A994-5BFB5FA2C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13960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7D2F31B-50A4-DF55-6A31-33730FBFB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3346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43DEB6F7-4275-4E7E-8670-980602F820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3F4CA85-F1B2-45A2-946B-3C0AAF41154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39798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id="{92255B3A-CCC9-4C1B-AFA3-6F74896EF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392095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7">
            <a:extLst>
              <a:ext uri="{FF2B5EF4-FFF2-40B4-BE49-F238E27FC236}">
                <a16:creationId xmlns:a16="http://schemas.microsoft.com/office/drawing/2014/main" id="{288E9B09-CB66-401D-89DC-DF8FEE1FF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49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0" name="Symbol zastępczy tekstu 7">
            <a:extLst>
              <a:ext uri="{FF2B5EF4-FFF2-40B4-BE49-F238E27FC236}">
                <a16:creationId xmlns:a16="http://schemas.microsoft.com/office/drawing/2014/main" id="{61C80CEC-5679-451C-832E-B68A3A355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979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1" name="Symbol zastępczy tekstu 7">
            <a:extLst>
              <a:ext uri="{FF2B5EF4-FFF2-40B4-BE49-F238E27FC236}">
                <a16:creationId xmlns:a16="http://schemas.microsoft.com/office/drawing/2014/main" id="{68CF32CA-4EE2-4702-BCB5-7B2E3D825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392095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2" name="Рисунок 9">
            <a:extLst>
              <a:ext uri="{FF2B5EF4-FFF2-40B4-BE49-F238E27FC236}">
                <a16:creationId xmlns:a16="http://schemas.microsoft.com/office/drawing/2014/main" id="{1B8ADB97-4036-415F-A023-ECFF14F0A6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15947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3" name="Symbol zastępczy tekstu 7">
            <a:extLst>
              <a:ext uri="{FF2B5EF4-FFF2-40B4-BE49-F238E27FC236}">
                <a16:creationId xmlns:a16="http://schemas.microsoft.com/office/drawing/2014/main" id="{1C4D68BB-32ED-423F-ACA5-C8016B1E07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15947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2547E4E-B5E9-81AC-B4F8-6542B6FF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55966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77982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20982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50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7983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20982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06648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06649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E72D5881-F7E2-4B60-822F-C5486163EC1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92315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11B1FABB-12A0-49DA-87B6-E3E3287C63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92316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28E8E2EC-2999-0326-5F27-E11C85FBC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37475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1859F1-C907-4468-9E49-03ED39748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2682597-9D65-4020-93DF-0B9EF932C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E9013A0B-EF44-4F86-9884-F2A5EDC19A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221" y="2727325"/>
            <a:ext cx="2945744" cy="379571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tekstu 7">
            <a:extLst>
              <a:ext uri="{FF2B5EF4-FFF2-40B4-BE49-F238E27FC236}">
                <a16:creationId xmlns:a16="http://schemas.microsoft.com/office/drawing/2014/main" id="{1DB29745-1DAA-4DEC-A821-9DE2F2273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1370" y="2727325"/>
            <a:ext cx="2945744" cy="3795714"/>
          </a:xfrm>
          <a:prstGeom prst="rect">
            <a:avLst/>
          </a:prstGeom>
          <a:solidFill>
            <a:schemeClr val="accent3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6C66B92B-772C-4C47-A4F1-52A9C7B31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83667" y="2727325"/>
            <a:ext cx="2945744" cy="379571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tekstu 7">
            <a:extLst>
              <a:ext uri="{FF2B5EF4-FFF2-40B4-BE49-F238E27FC236}">
                <a16:creationId xmlns:a16="http://schemas.microsoft.com/office/drawing/2014/main" id="{BA7DE45F-94E4-46C5-9F75-FB3DCB5A33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07519" y="2727325"/>
            <a:ext cx="2945744" cy="379571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306C7A2A-275A-42DB-A6DA-DB9F7F515C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931998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10" name="Symbol zastępczy obrazu 8">
            <a:extLst>
              <a:ext uri="{FF2B5EF4-FFF2-40B4-BE49-F238E27FC236}">
                <a16:creationId xmlns:a16="http://schemas.microsoft.com/office/drawing/2014/main" id="{87D7C5E0-8DA9-4157-B049-5F5BF67A12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05754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3" name="Symbol zastępczy obrazu 8">
            <a:extLst>
              <a:ext uri="{FF2B5EF4-FFF2-40B4-BE49-F238E27FC236}">
                <a16:creationId xmlns:a16="http://schemas.microsoft.com/office/drawing/2014/main" id="{37FB0B87-3E82-44D7-ABB2-09BFD534AF6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81903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4" name="Symbol zastępczy obrazu 8">
            <a:extLst>
              <a:ext uri="{FF2B5EF4-FFF2-40B4-BE49-F238E27FC236}">
                <a16:creationId xmlns:a16="http://schemas.microsoft.com/office/drawing/2014/main" id="{EF289C24-F083-42AC-A84D-644C4388C0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42765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5" name="Symbol zastępczy tekstu 16">
            <a:extLst>
              <a:ext uri="{FF2B5EF4-FFF2-40B4-BE49-F238E27FC236}">
                <a16:creationId xmlns:a16="http://schemas.microsoft.com/office/drawing/2014/main" id="{52B7A731-C9E0-4CCD-8CC1-E11AFAC2579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6888" y="6894286"/>
            <a:ext cx="14217650" cy="6622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  <a:lvl2pPr marL="261938" indent="0">
              <a:buNone/>
              <a:defRPr sz="11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1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2866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4185DA-0F29-480B-A83E-60402F12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E98D308-C317-4A4C-895E-868ABC384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655720DE-7858-48E4-ACED-AE29E070D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221" y="272732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obrazu 8">
            <a:extLst>
              <a:ext uri="{FF2B5EF4-FFF2-40B4-BE49-F238E27FC236}">
                <a16:creationId xmlns:a16="http://schemas.microsoft.com/office/drawing/2014/main" id="{B14F04B9-AEB8-4C42-9C8A-5341804EB0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63649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0F894A39-FC4A-4E03-9124-2622C18145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55221" y="5248275"/>
            <a:ext cx="4207342" cy="2109788"/>
          </a:xfrm>
          <a:prstGeom prst="rect">
            <a:avLst/>
          </a:prstGeom>
          <a:solidFill>
            <a:schemeClr val="accent5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obrazu 8">
            <a:extLst>
              <a:ext uri="{FF2B5EF4-FFF2-40B4-BE49-F238E27FC236}">
                <a16:creationId xmlns:a16="http://schemas.microsoft.com/office/drawing/2014/main" id="{95876273-7942-4B36-A7F5-588F89572E1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63649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D63EEEE7-360A-41E5-A910-EA94AC374B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90954" y="2727325"/>
            <a:ext cx="4207342" cy="2109788"/>
          </a:xfrm>
          <a:prstGeom prst="rect">
            <a:avLst/>
          </a:prstGeom>
          <a:solidFill>
            <a:schemeClr val="accent3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8D96B53-586F-483E-B419-FC1A1E540D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899382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F2089535-B61B-4BD2-AF9B-75B7F8A027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690954" y="524827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8">
            <a:extLst>
              <a:ext uri="{FF2B5EF4-FFF2-40B4-BE49-F238E27FC236}">
                <a16:creationId xmlns:a16="http://schemas.microsoft.com/office/drawing/2014/main" id="{594D2B2E-F2D4-4691-B6FC-99DCB8F5BF9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899382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CE462B4-A915-4ADB-9CDA-C6F39D5967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332804" y="272732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90A4BD5F-83DE-4BE3-9711-F69A2125D68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541232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8" name="Symbol zastępczy tekstu 7">
            <a:extLst>
              <a:ext uri="{FF2B5EF4-FFF2-40B4-BE49-F238E27FC236}">
                <a16:creationId xmlns:a16="http://schemas.microsoft.com/office/drawing/2014/main" id="{4316B9E4-E6F8-4953-8DCB-86BCD5AC596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332804" y="5248275"/>
            <a:ext cx="4207342" cy="2109788"/>
          </a:xfrm>
          <a:prstGeom prst="rect">
            <a:avLst/>
          </a:prstGeom>
          <a:solidFill>
            <a:schemeClr val="accent6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9" name="Symbol zastępczy obrazu 8">
            <a:extLst>
              <a:ext uri="{FF2B5EF4-FFF2-40B4-BE49-F238E27FC236}">
                <a16:creationId xmlns:a16="http://schemas.microsoft.com/office/drawing/2014/main" id="{4533EBF1-0001-4BD3-BFFE-90179235A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541232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67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8020A0-5058-4D33-BA55-0CCFC2DA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818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sty bez tł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0FACB08-B51C-ED34-A1FD-D5C47F4352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66819A35-7271-DD3D-EB73-C81C9DA48F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520034"/>
            <a:ext cx="2119576" cy="66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5">
            <a:extLst>
              <a:ext uri="{FF2B5EF4-FFF2-40B4-BE49-F238E27FC236}">
                <a16:creationId xmlns:a16="http://schemas.microsoft.com/office/drawing/2014/main" id="{D7EC695C-96B0-9395-892F-D10FE5AC32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3388" y="0"/>
            <a:ext cx="7118349" cy="426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4" name="Symbol zastępczy obrazu 5">
            <a:extLst>
              <a:ext uri="{FF2B5EF4-FFF2-40B4-BE49-F238E27FC236}">
                <a16:creationId xmlns:a16="http://schemas.microsoft.com/office/drawing/2014/main" id="{F68DF10F-5C76-856A-9850-28FE213C473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53388" y="4267200"/>
            <a:ext cx="7118349" cy="426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743" y="1746250"/>
            <a:ext cx="6031608" cy="3781425"/>
          </a:xfrm>
        </p:spPr>
        <p:txBody>
          <a:bodyPr anchor="ctr"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0982C6B-9D0D-8F23-B5E8-329A3C2B53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4096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owy z key visua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743" y="1746250"/>
            <a:ext cx="6031608" cy="3781425"/>
          </a:xfrm>
        </p:spPr>
        <p:txBody>
          <a:bodyPr anchor="ctr"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4" name="Obraz 13">
            <a:extLst>
              <a:ext uri="{FF2B5EF4-FFF2-40B4-BE49-F238E27FC236}">
                <a16:creationId xmlns:a16="http://schemas.microsoft.com/office/drawing/2014/main" id="{3EB60948-2AA1-44B0-3DFD-FE87E1C95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155" b="1155"/>
          <a:stretch>
            <a:fillRect/>
          </a:stretch>
        </p:blipFill>
        <p:spPr>
          <a:xfrm>
            <a:off x="8053388" y="0"/>
            <a:ext cx="7118350" cy="4267200"/>
          </a:xfrm>
          <a:prstGeom prst="rect">
            <a:avLst/>
          </a:prstGeom>
        </p:spPr>
      </p:pic>
      <p:pic>
        <p:nvPicPr>
          <p:cNvPr id="5" name="Obraz 13">
            <a:extLst>
              <a:ext uri="{FF2B5EF4-FFF2-40B4-BE49-F238E27FC236}">
                <a16:creationId xmlns:a16="http://schemas.microsoft.com/office/drawing/2014/main" id="{34BBF2BB-1383-FF1A-DDA4-D2B77B0AC5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155" b="1155"/>
          <a:stretch>
            <a:fillRect/>
          </a:stretch>
        </p:blipFill>
        <p:spPr>
          <a:xfrm>
            <a:off x="8053388" y="4267200"/>
            <a:ext cx="71183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9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owy z key visua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743" y="1746250"/>
            <a:ext cx="6031608" cy="3781425"/>
          </a:xfrm>
        </p:spPr>
        <p:txBody>
          <a:bodyPr anchor="ctr"/>
          <a:lstStyle/>
          <a:p>
            <a:r>
              <a:rPr lang="pl-PL" dirty="0"/>
              <a:t>Kliknij, aby edytować styl</a:t>
            </a:r>
          </a:p>
        </p:txBody>
      </p:sp>
      <p:pic>
        <p:nvPicPr>
          <p:cNvPr id="4" name="Obraz 13">
            <a:extLst>
              <a:ext uri="{FF2B5EF4-FFF2-40B4-BE49-F238E27FC236}">
                <a16:creationId xmlns:a16="http://schemas.microsoft.com/office/drawing/2014/main" id="{3EB60948-2AA1-44B0-3DFD-FE87E1C95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155" b="1155"/>
          <a:stretch>
            <a:fillRect/>
          </a:stretch>
        </p:blipFill>
        <p:spPr>
          <a:xfrm>
            <a:off x="8053388" y="0"/>
            <a:ext cx="7118350" cy="4267200"/>
          </a:xfrm>
          <a:prstGeom prst="rect">
            <a:avLst/>
          </a:prstGeom>
        </p:spPr>
      </p:pic>
      <p:pic>
        <p:nvPicPr>
          <p:cNvPr id="5" name="Obraz 13">
            <a:extLst>
              <a:ext uri="{FF2B5EF4-FFF2-40B4-BE49-F238E27FC236}">
                <a16:creationId xmlns:a16="http://schemas.microsoft.com/office/drawing/2014/main" id="{34BBF2BB-1383-FF1A-DDA4-D2B77B0AC5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155" b="1155"/>
          <a:stretch>
            <a:fillRect/>
          </a:stretch>
        </p:blipFill>
        <p:spPr>
          <a:xfrm>
            <a:off x="8053388" y="4267200"/>
            <a:ext cx="71183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6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22C10-86B2-4423-B527-AC9C5ECE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3C9A6B-8D02-4599-9437-754201F5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2359025"/>
            <a:ext cx="14250987" cy="5653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71D892-BC93-44C9-891B-305080B2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378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59025"/>
            <a:ext cx="6661150" cy="24829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77BBEC-4D57-493B-A4CC-3EFAE7DAB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3390" y="2359025"/>
            <a:ext cx="6654798" cy="5653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528975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550" y="5527675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56703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286221-03EF-41AB-A82B-D367B5292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550" y="2359025"/>
            <a:ext cx="6654800" cy="6359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9B1868D-76A7-4B0F-BF48-8A5D24DF5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53389" y="2359026"/>
            <a:ext cx="6654799" cy="6359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FBABE5C-8CD2-49B1-9BB2-A8D1BD19C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53389" y="3377310"/>
            <a:ext cx="6654798" cy="46348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5871BC5-1AD0-4D2C-821C-5AE9FC49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D2732CD3-80D5-4C00-8455-E668798F3D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245361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9373C917-61C2-42DE-898B-45A4C1140F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3550" y="5244061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2B1FA46F-B9C0-4C06-8298-DA12AA4C526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712CA4DB-1A8F-4C18-8ED3-416246680A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4" name="Symbol zastępczy tekstu 21">
            <a:extLst>
              <a:ext uri="{FF2B5EF4-FFF2-40B4-BE49-F238E27FC236}">
                <a16:creationId xmlns:a16="http://schemas.microsoft.com/office/drawing/2014/main" id="{C75A049A-6878-401F-A3FD-347875B7BD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33551" y="3378610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5" name="Symbol zastępczy obrazu 5">
            <a:extLst>
              <a:ext uri="{FF2B5EF4-FFF2-40B4-BE49-F238E27FC236}">
                <a16:creationId xmlns:a16="http://schemas.microsoft.com/office/drawing/2014/main" id="{51F6E051-6366-486F-847B-28C2C6285FD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3550" y="3377310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5F5F367A-B76F-BBC8-589F-AA6628C4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47161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72A5E1-42D5-4E19-8C4C-B91DDFDD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946" y="1747741"/>
            <a:ext cx="10129846" cy="2517967"/>
          </a:xfrm>
        </p:spPr>
        <p:txBody>
          <a:bodyPr anchor="ctr"/>
          <a:lstStyle>
            <a:lvl1pPr>
              <a:defRPr sz="80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56893F5-CC0E-4727-9390-F38A17F86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4" name="Прямая соединительная линия 8">
            <a:extLst>
              <a:ext uri="{FF2B5EF4-FFF2-40B4-BE49-F238E27FC236}">
                <a16:creationId xmlns:a16="http://schemas.microsoft.com/office/drawing/2014/main" id="{312C0D05-849A-4BA2-8978-92A51339DF78}"/>
              </a:ext>
            </a:extLst>
          </p:cNvPr>
          <p:cNvCxnSpPr>
            <a:cxnSpLocks/>
          </p:cNvCxnSpPr>
          <p:nvPr userDrawn="1"/>
        </p:nvCxnSpPr>
        <p:spPr>
          <a:xfrm>
            <a:off x="2520946" y="4496476"/>
            <a:ext cx="127635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F3B79C96-726E-4321-8EEE-06DB7E923C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61856" y="4265708"/>
            <a:ext cx="7588935" cy="25319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73554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BC83B5-D725-4489-9732-02A44CDD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9A9524-BD38-4AA9-994C-782AEE1148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966D1AC0-7AE2-4958-8322-FF51DBA49F1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3551" y="2368550"/>
            <a:ext cx="14238554" cy="1393566"/>
          </a:xfrm>
          <a:prstGeom prst="rect">
            <a:avLst/>
          </a:prstGeom>
        </p:spPr>
        <p:txBody>
          <a:bodyPr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70EE0921-C623-4A8A-ACEB-1479DD0D1E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3550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3" name="Symbol zastępczy zawartości 11">
            <a:extLst>
              <a:ext uri="{FF2B5EF4-FFF2-40B4-BE49-F238E27FC236}">
                <a16:creationId xmlns:a16="http://schemas.microsoft.com/office/drawing/2014/main" id="{E2B91758-D3D7-4033-9168-402478A2D35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149636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1">
            <a:extLst>
              <a:ext uri="{FF2B5EF4-FFF2-40B4-BE49-F238E27FC236}">
                <a16:creationId xmlns:a16="http://schemas.microsoft.com/office/drawing/2014/main" id="{F64590DD-0321-4D4B-8AA5-427640437A8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3388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1">
            <a:extLst>
              <a:ext uri="{FF2B5EF4-FFF2-40B4-BE49-F238E27FC236}">
                <a16:creationId xmlns:a16="http://schemas.microsoft.com/office/drawing/2014/main" id="{22FFCFA5-6777-4CD5-88B4-99BDC6F4185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751906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07957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6654800" cy="803441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59025"/>
            <a:ext cx="6661150" cy="24829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528975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550" y="5527675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obrazu 5">
            <a:extLst>
              <a:ext uri="{FF2B5EF4-FFF2-40B4-BE49-F238E27FC236}">
                <a16:creationId xmlns:a16="http://schemas.microsoft.com/office/drawing/2014/main" id="{DE11099D-492E-2E6F-C6DB-0EA6A89644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3388" y="0"/>
            <a:ext cx="7118349" cy="853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9769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E07A0EF-30A3-4154-9E10-9BF6829A69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470A43-3C8E-4B49-9225-8D5E4A52432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9400"/>
            <a:ext cx="15171738" cy="65280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481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0A628-575D-424D-B941-8A0CF2A914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5171738" cy="853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840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D9AD7DF3-42A0-46A6-8404-77E7AB465D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28887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A7E5DDDA-0E97-4AE9-BC80-FEB349C16F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1425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0E2C8FEC-C129-4397-B658-ED56A1ABCC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13964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115F3FF2-FA66-48CC-9E41-40EB26B585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2888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B481A1F-053A-4D6F-89D4-EE4F924818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1424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7">
            <a:extLst>
              <a:ext uri="{FF2B5EF4-FFF2-40B4-BE49-F238E27FC236}">
                <a16:creationId xmlns:a16="http://schemas.microsoft.com/office/drawing/2014/main" id="{F21CDA6B-4CB0-4BA4-A994-5BFB5FA2C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13960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7D2F31B-50A4-DF55-6A31-33730FBFB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83743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22C10-86B2-4423-B527-AC9C5ECE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3C9A6B-8D02-4599-9437-754201F5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2359025"/>
            <a:ext cx="14250987" cy="5653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71D892-BC93-44C9-891B-305080B2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54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43DEB6F7-4275-4E7E-8670-980602F820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3F4CA85-F1B2-45A2-946B-3C0AAF41154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39798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id="{92255B3A-CCC9-4C1B-AFA3-6F74896EF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392095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7">
            <a:extLst>
              <a:ext uri="{FF2B5EF4-FFF2-40B4-BE49-F238E27FC236}">
                <a16:creationId xmlns:a16="http://schemas.microsoft.com/office/drawing/2014/main" id="{288E9B09-CB66-401D-89DC-DF8FEE1FF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49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0" name="Symbol zastępczy tekstu 7">
            <a:extLst>
              <a:ext uri="{FF2B5EF4-FFF2-40B4-BE49-F238E27FC236}">
                <a16:creationId xmlns:a16="http://schemas.microsoft.com/office/drawing/2014/main" id="{61C80CEC-5679-451C-832E-B68A3A355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979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1" name="Symbol zastępczy tekstu 7">
            <a:extLst>
              <a:ext uri="{FF2B5EF4-FFF2-40B4-BE49-F238E27FC236}">
                <a16:creationId xmlns:a16="http://schemas.microsoft.com/office/drawing/2014/main" id="{68CF32CA-4EE2-4702-BCB5-7B2E3D825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392095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2" name="Рисунок 9">
            <a:extLst>
              <a:ext uri="{FF2B5EF4-FFF2-40B4-BE49-F238E27FC236}">
                <a16:creationId xmlns:a16="http://schemas.microsoft.com/office/drawing/2014/main" id="{1B8ADB97-4036-415F-A023-ECFF14F0A6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15947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3" name="Symbol zastępczy tekstu 7">
            <a:extLst>
              <a:ext uri="{FF2B5EF4-FFF2-40B4-BE49-F238E27FC236}">
                <a16:creationId xmlns:a16="http://schemas.microsoft.com/office/drawing/2014/main" id="{1C4D68BB-32ED-423F-ACA5-C8016B1E07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15947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2547E4E-B5E9-81AC-B4F8-6542B6FF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94254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77982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20982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50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7983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20982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06648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06649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E72D5881-F7E2-4B60-822F-C5486163EC1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92315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11B1FABB-12A0-49DA-87B6-E3E3287C63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92316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28E8E2EC-2999-0326-5F27-E11C85FBC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09046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1859F1-C907-4468-9E49-03ED39748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2682597-9D65-4020-93DF-0B9EF932C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E9013A0B-EF44-4F86-9884-F2A5EDC19A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221" y="2727325"/>
            <a:ext cx="2945744" cy="3795714"/>
          </a:xfrm>
          <a:prstGeom prst="rect">
            <a:avLst/>
          </a:prstGeom>
          <a:solidFill>
            <a:schemeClr val="tx2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tekstu 7">
            <a:extLst>
              <a:ext uri="{FF2B5EF4-FFF2-40B4-BE49-F238E27FC236}">
                <a16:creationId xmlns:a16="http://schemas.microsoft.com/office/drawing/2014/main" id="{1DB29745-1DAA-4DEC-A821-9DE2F2273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1370" y="2727325"/>
            <a:ext cx="2945744" cy="3795714"/>
          </a:xfrm>
          <a:prstGeom prst="rect">
            <a:avLst/>
          </a:prstGeom>
          <a:solidFill>
            <a:schemeClr val="accent3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6C66B92B-772C-4C47-A4F1-52A9C7B31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83667" y="2727325"/>
            <a:ext cx="2945744" cy="3795714"/>
          </a:xfrm>
          <a:prstGeom prst="rect">
            <a:avLst/>
          </a:prstGeom>
          <a:solidFill>
            <a:schemeClr val="tx2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tekstu 7">
            <a:extLst>
              <a:ext uri="{FF2B5EF4-FFF2-40B4-BE49-F238E27FC236}">
                <a16:creationId xmlns:a16="http://schemas.microsoft.com/office/drawing/2014/main" id="{BA7DE45F-94E4-46C5-9F75-FB3DCB5A33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07519" y="2727325"/>
            <a:ext cx="2945744" cy="3795714"/>
          </a:xfrm>
          <a:prstGeom prst="rect">
            <a:avLst/>
          </a:prstGeom>
          <a:solidFill>
            <a:schemeClr val="tx2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306C7A2A-275A-42DB-A6DA-DB9F7F515C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931998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/>
          </a:p>
        </p:txBody>
      </p:sp>
      <p:sp>
        <p:nvSpPr>
          <p:cNvPr id="10" name="Symbol zastępczy obrazu 8">
            <a:extLst>
              <a:ext uri="{FF2B5EF4-FFF2-40B4-BE49-F238E27FC236}">
                <a16:creationId xmlns:a16="http://schemas.microsoft.com/office/drawing/2014/main" id="{87D7C5E0-8DA9-4157-B049-5F5BF67A12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05754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3" name="Symbol zastępczy obrazu 8">
            <a:extLst>
              <a:ext uri="{FF2B5EF4-FFF2-40B4-BE49-F238E27FC236}">
                <a16:creationId xmlns:a16="http://schemas.microsoft.com/office/drawing/2014/main" id="{37FB0B87-3E82-44D7-ABB2-09BFD534AF6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81903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4" name="Symbol zastępczy obrazu 8">
            <a:extLst>
              <a:ext uri="{FF2B5EF4-FFF2-40B4-BE49-F238E27FC236}">
                <a16:creationId xmlns:a16="http://schemas.microsoft.com/office/drawing/2014/main" id="{EF289C24-F083-42AC-A84D-644C4388C0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42765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5" name="Symbol zastępczy tekstu 16">
            <a:extLst>
              <a:ext uri="{FF2B5EF4-FFF2-40B4-BE49-F238E27FC236}">
                <a16:creationId xmlns:a16="http://schemas.microsoft.com/office/drawing/2014/main" id="{52B7A731-C9E0-4CCD-8CC1-E11AFAC2579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6888" y="6894286"/>
            <a:ext cx="14217650" cy="6622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  <a:lvl2pPr marL="261938" indent="0">
              <a:buNone/>
              <a:defRPr sz="11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1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6543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4185DA-0F29-480B-A83E-60402F12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E98D308-C317-4A4C-895E-868ABC384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655720DE-7858-48E4-ACED-AE29E070D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221" y="272732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obrazu 8">
            <a:extLst>
              <a:ext uri="{FF2B5EF4-FFF2-40B4-BE49-F238E27FC236}">
                <a16:creationId xmlns:a16="http://schemas.microsoft.com/office/drawing/2014/main" id="{B14F04B9-AEB8-4C42-9C8A-5341804EB0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63649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0F894A39-FC4A-4E03-9124-2622C18145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55221" y="5248275"/>
            <a:ext cx="4207342" cy="2109788"/>
          </a:xfrm>
          <a:prstGeom prst="rect">
            <a:avLst/>
          </a:prstGeom>
          <a:solidFill>
            <a:schemeClr val="accent5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obrazu 8">
            <a:extLst>
              <a:ext uri="{FF2B5EF4-FFF2-40B4-BE49-F238E27FC236}">
                <a16:creationId xmlns:a16="http://schemas.microsoft.com/office/drawing/2014/main" id="{95876273-7942-4B36-A7F5-588F89572E1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63649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D63EEEE7-360A-41E5-A910-EA94AC374B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90954" y="2727325"/>
            <a:ext cx="4207342" cy="2109788"/>
          </a:xfrm>
          <a:prstGeom prst="rect">
            <a:avLst/>
          </a:prstGeom>
          <a:solidFill>
            <a:schemeClr val="accent3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8D96B53-586F-483E-B419-FC1A1E540D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899382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F2089535-B61B-4BD2-AF9B-75B7F8A027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690954" y="524827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8">
            <a:extLst>
              <a:ext uri="{FF2B5EF4-FFF2-40B4-BE49-F238E27FC236}">
                <a16:creationId xmlns:a16="http://schemas.microsoft.com/office/drawing/2014/main" id="{594D2B2E-F2D4-4691-B6FC-99DCB8F5BF9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899382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CE462B4-A915-4ADB-9CDA-C6F39D5967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332804" y="272732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90A4BD5F-83DE-4BE3-9711-F69A2125D68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541232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8" name="Symbol zastępczy tekstu 7">
            <a:extLst>
              <a:ext uri="{FF2B5EF4-FFF2-40B4-BE49-F238E27FC236}">
                <a16:creationId xmlns:a16="http://schemas.microsoft.com/office/drawing/2014/main" id="{4316B9E4-E6F8-4953-8DCB-86BCD5AC596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332804" y="5248275"/>
            <a:ext cx="4207342" cy="2109788"/>
          </a:xfrm>
          <a:prstGeom prst="rect">
            <a:avLst/>
          </a:prstGeom>
          <a:solidFill>
            <a:schemeClr val="accent6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9" name="Symbol zastępczy obrazu 8">
            <a:extLst>
              <a:ext uri="{FF2B5EF4-FFF2-40B4-BE49-F238E27FC236}">
                <a16:creationId xmlns:a16="http://schemas.microsoft.com/office/drawing/2014/main" id="{4533EBF1-0001-4BD3-BFFE-90179235A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541232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9690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8020A0-5058-4D33-BA55-0CCFC2DA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076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 bez tł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8020A0-5058-4D33-BA55-0CCFC2DA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057527B6-7074-37B4-1F39-AFC1548DEE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520034"/>
            <a:ext cx="2119576" cy="66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8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5">
            <a:extLst>
              <a:ext uri="{FF2B5EF4-FFF2-40B4-BE49-F238E27FC236}">
                <a16:creationId xmlns:a16="http://schemas.microsoft.com/office/drawing/2014/main" id="{D7EC695C-96B0-9395-892F-D10FE5AC32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3388" y="0"/>
            <a:ext cx="7118349" cy="426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4" name="Symbol zastępczy obrazu 5">
            <a:extLst>
              <a:ext uri="{FF2B5EF4-FFF2-40B4-BE49-F238E27FC236}">
                <a16:creationId xmlns:a16="http://schemas.microsoft.com/office/drawing/2014/main" id="{F68DF10F-5C76-856A-9850-28FE213C473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53388" y="4267200"/>
            <a:ext cx="7118349" cy="426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743" y="1746250"/>
            <a:ext cx="6031608" cy="3781425"/>
          </a:xfrm>
        </p:spPr>
        <p:txBody>
          <a:bodyPr anchor="ctr"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0982C6B-9D0D-8F23-B5E8-329A3C2B53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6845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owy z key visua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D8487-17F6-3AB6-5F1D-E0E957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743" y="1746250"/>
            <a:ext cx="6031608" cy="3781425"/>
          </a:xfrm>
        </p:spPr>
        <p:txBody>
          <a:bodyPr anchor="ctr"/>
          <a:lstStyle/>
          <a:p>
            <a:r>
              <a:rPr lang="pl-PL" dirty="0"/>
              <a:t>Kliknij, aby edytować styl</a:t>
            </a:r>
          </a:p>
        </p:txBody>
      </p:sp>
      <p:pic>
        <p:nvPicPr>
          <p:cNvPr id="4" name="Obraz 13">
            <a:extLst>
              <a:ext uri="{FF2B5EF4-FFF2-40B4-BE49-F238E27FC236}">
                <a16:creationId xmlns:a16="http://schemas.microsoft.com/office/drawing/2014/main" id="{3EB60948-2AA1-44B0-3DFD-FE87E1C95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155" b="1155"/>
          <a:stretch>
            <a:fillRect/>
          </a:stretch>
        </p:blipFill>
        <p:spPr>
          <a:xfrm>
            <a:off x="8053388" y="0"/>
            <a:ext cx="7118350" cy="4267200"/>
          </a:xfrm>
          <a:prstGeom prst="rect">
            <a:avLst/>
          </a:prstGeom>
        </p:spPr>
      </p:pic>
      <p:pic>
        <p:nvPicPr>
          <p:cNvPr id="5" name="Obraz 13">
            <a:extLst>
              <a:ext uri="{FF2B5EF4-FFF2-40B4-BE49-F238E27FC236}">
                <a16:creationId xmlns:a16="http://schemas.microsoft.com/office/drawing/2014/main" id="{34BBF2BB-1383-FF1A-DDA4-D2B77B0AC5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155" b="1155"/>
          <a:stretch>
            <a:fillRect/>
          </a:stretch>
        </p:blipFill>
        <p:spPr>
          <a:xfrm>
            <a:off x="8053388" y="4267200"/>
            <a:ext cx="71183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3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22C10-86B2-4423-B527-AC9C5ECE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3C9A6B-8D02-4599-9437-754201F5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2359025"/>
            <a:ext cx="14250987" cy="5653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71D892-BC93-44C9-891B-305080B2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44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59025"/>
            <a:ext cx="6661150" cy="24829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77BBEC-4D57-493B-A4CC-3EFAE7DAB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3390" y="2359025"/>
            <a:ext cx="6654798" cy="5653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528975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550" y="5527675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87753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59025"/>
            <a:ext cx="6661150" cy="24829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77BBEC-4D57-493B-A4CC-3EFAE7DAB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3390" y="2359025"/>
            <a:ext cx="6654798" cy="5653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528975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550" y="5527675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443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286221-03EF-41AB-A82B-D367B5292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550" y="2359025"/>
            <a:ext cx="6654800" cy="6359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9B1868D-76A7-4B0F-BF48-8A5D24DF5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53389" y="2359026"/>
            <a:ext cx="6654799" cy="6359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FBABE5C-8CD2-49B1-9BB2-A8D1BD19C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53389" y="3377310"/>
            <a:ext cx="6654798" cy="46348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5871BC5-1AD0-4D2C-821C-5AE9FC49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D2732CD3-80D5-4C00-8455-E668798F3D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245361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9373C917-61C2-42DE-898B-45A4C1140F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3550" y="5244061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2B1FA46F-B9C0-4C06-8298-DA12AA4C526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712CA4DB-1A8F-4C18-8ED3-416246680A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4" name="Symbol zastępczy tekstu 21">
            <a:extLst>
              <a:ext uri="{FF2B5EF4-FFF2-40B4-BE49-F238E27FC236}">
                <a16:creationId xmlns:a16="http://schemas.microsoft.com/office/drawing/2014/main" id="{C75A049A-6878-401F-A3FD-347875B7BD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33551" y="3378610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5" name="Symbol zastępczy obrazu 5">
            <a:extLst>
              <a:ext uri="{FF2B5EF4-FFF2-40B4-BE49-F238E27FC236}">
                <a16:creationId xmlns:a16="http://schemas.microsoft.com/office/drawing/2014/main" id="{51F6E051-6366-486F-847B-28C2C6285FD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3550" y="3377310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5F5F367A-B76F-BBC8-589F-AA6628C4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19667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72A5E1-42D5-4E19-8C4C-B91DDFDD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946" y="1747741"/>
            <a:ext cx="10129846" cy="2517967"/>
          </a:xfrm>
        </p:spPr>
        <p:txBody>
          <a:bodyPr anchor="ctr"/>
          <a:lstStyle>
            <a:lvl1pPr>
              <a:defRPr sz="80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56893F5-CC0E-4727-9390-F38A17F86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4" name="Прямая соединительная линия 8">
            <a:extLst>
              <a:ext uri="{FF2B5EF4-FFF2-40B4-BE49-F238E27FC236}">
                <a16:creationId xmlns:a16="http://schemas.microsoft.com/office/drawing/2014/main" id="{312C0D05-849A-4BA2-8978-92A51339DF78}"/>
              </a:ext>
            </a:extLst>
          </p:cNvPr>
          <p:cNvCxnSpPr>
            <a:cxnSpLocks/>
          </p:cNvCxnSpPr>
          <p:nvPr userDrawn="1"/>
        </p:nvCxnSpPr>
        <p:spPr>
          <a:xfrm>
            <a:off x="2520946" y="4496476"/>
            <a:ext cx="127635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F3B79C96-726E-4321-8EEE-06DB7E923C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61856" y="4265708"/>
            <a:ext cx="7588935" cy="25319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8647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BC83B5-D725-4489-9732-02A44CDD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9A9524-BD38-4AA9-994C-782AEE1148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966D1AC0-7AE2-4958-8322-FF51DBA49F1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3551" y="2368550"/>
            <a:ext cx="14238554" cy="1393566"/>
          </a:xfrm>
          <a:prstGeom prst="rect">
            <a:avLst/>
          </a:prstGeom>
        </p:spPr>
        <p:txBody>
          <a:bodyPr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70EE0921-C623-4A8A-ACEB-1479DD0D1E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3550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3" name="Symbol zastępczy zawartości 11">
            <a:extLst>
              <a:ext uri="{FF2B5EF4-FFF2-40B4-BE49-F238E27FC236}">
                <a16:creationId xmlns:a16="http://schemas.microsoft.com/office/drawing/2014/main" id="{E2B91758-D3D7-4033-9168-402478A2D35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149636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1">
            <a:extLst>
              <a:ext uri="{FF2B5EF4-FFF2-40B4-BE49-F238E27FC236}">
                <a16:creationId xmlns:a16="http://schemas.microsoft.com/office/drawing/2014/main" id="{F64590DD-0321-4D4B-8AA5-427640437A8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3388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1">
            <a:extLst>
              <a:ext uri="{FF2B5EF4-FFF2-40B4-BE49-F238E27FC236}">
                <a16:creationId xmlns:a16="http://schemas.microsoft.com/office/drawing/2014/main" id="{22FFCFA5-6777-4CD5-88B4-99BDC6F4185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751906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2890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7BFF8-4121-4D84-AB51-9F81C641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6654800" cy="803441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027F45-3D85-47DD-B958-7FFD9B6D0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59025"/>
            <a:ext cx="6661150" cy="24829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69ED45-6104-4BA0-9413-3D78395F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9FAB6E80-C82A-4E3B-B9A3-F0EA7A5FC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528975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42A72FC3-8269-480F-A873-E6976BF4D1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550" y="5527675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4636653C-C7F0-4EC9-8D15-A308D35372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8A435859-6EEE-450B-81AC-25FFA476D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obrazu 5">
            <a:extLst>
              <a:ext uri="{FF2B5EF4-FFF2-40B4-BE49-F238E27FC236}">
                <a16:creationId xmlns:a16="http://schemas.microsoft.com/office/drawing/2014/main" id="{DE11099D-492E-2E6F-C6DB-0EA6A89644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3388" y="0"/>
            <a:ext cx="7118349" cy="853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7899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E07A0EF-30A3-4154-9E10-9BF6829A69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470A43-3C8E-4B49-9225-8D5E4A52432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9400"/>
            <a:ext cx="15171738" cy="65280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7207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0A628-575D-424D-B941-8A0CF2A914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5171738" cy="853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0766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D9AD7DF3-42A0-46A6-8404-77E7AB465D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28887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A7E5DDDA-0E97-4AE9-BC80-FEB349C16F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1425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0E2C8FEC-C129-4397-B658-ED56A1ABCC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13964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115F3FF2-FA66-48CC-9E41-40EB26B585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2888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B481A1F-053A-4D6F-89D4-EE4F924818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21424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7">
            <a:extLst>
              <a:ext uri="{FF2B5EF4-FFF2-40B4-BE49-F238E27FC236}">
                <a16:creationId xmlns:a16="http://schemas.microsoft.com/office/drawing/2014/main" id="{F21CDA6B-4CB0-4BA4-A994-5BFB5FA2C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13960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7D2F31B-50A4-DF55-6A31-33730FBFB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26447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FA3D08D-A4A4-48F2-A116-3235D8B29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43DEB6F7-4275-4E7E-8670-980602F820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3F4CA85-F1B2-45A2-946B-3C0AAF41154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39798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id="{92255B3A-CCC9-4C1B-AFA3-6F74896EF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392095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7">
            <a:extLst>
              <a:ext uri="{FF2B5EF4-FFF2-40B4-BE49-F238E27FC236}">
                <a16:creationId xmlns:a16="http://schemas.microsoft.com/office/drawing/2014/main" id="{288E9B09-CB66-401D-89DC-DF8FEE1FF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49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0" name="Symbol zastępczy tekstu 7">
            <a:extLst>
              <a:ext uri="{FF2B5EF4-FFF2-40B4-BE49-F238E27FC236}">
                <a16:creationId xmlns:a16="http://schemas.microsoft.com/office/drawing/2014/main" id="{61C80CEC-5679-451C-832E-B68A3A355B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979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1" name="Symbol zastępczy tekstu 7">
            <a:extLst>
              <a:ext uri="{FF2B5EF4-FFF2-40B4-BE49-F238E27FC236}">
                <a16:creationId xmlns:a16="http://schemas.microsoft.com/office/drawing/2014/main" id="{68CF32CA-4EE2-4702-BCB5-7B2E3D825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392095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2" name="Рисунок 9">
            <a:extLst>
              <a:ext uri="{FF2B5EF4-FFF2-40B4-BE49-F238E27FC236}">
                <a16:creationId xmlns:a16="http://schemas.microsoft.com/office/drawing/2014/main" id="{1B8ADB97-4036-415F-A023-ECFF14F0A6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15947" y="2517775"/>
            <a:ext cx="2528887" cy="252253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3" name="Symbol zastępczy tekstu 7">
            <a:extLst>
              <a:ext uri="{FF2B5EF4-FFF2-40B4-BE49-F238E27FC236}">
                <a16:creationId xmlns:a16="http://schemas.microsoft.com/office/drawing/2014/main" id="{1C4D68BB-32ED-423F-ACA5-C8016B1E07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15947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2547E4E-B5E9-81AC-B4F8-6542B6FF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7875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5F9325-8504-4C53-A824-A6F4221A5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A977D172-AAF4-4D00-9999-AD02A11688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0E301F79-B781-4BD7-8A93-950F2F7549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77982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6" name="Рисунок 9">
            <a:extLst>
              <a:ext uri="{FF2B5EF4-FFF2-40B4-BE49-F238E27FC236}">
                <a16:creationId xmlns:a16="http://schemas.microsoft.com/office/drawing/2014/main" id="{62AD2822-8B6F-465F-A74F-63A799E2C2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20982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8C88F3B6-2DA4-4F29-9DC5-2AA40D203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650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D6C7B3B3-A32C-4CF1-A305-D5BA419812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7983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761CCE6E-F759-43D9-AC54-70BFF154F4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20982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83966FF-1CDD-4844-A314-9B9829E21C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06648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D705277-BBA4-49DF-BF5C-BF652F6E05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06649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E72D5881-F7E2-4B60-822F-C5486163EC1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92315" y="2517775"/>
            <a:ext cx="1800000" cy="180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11B1FABB-12A0-49DA-87B6-E3E3287C63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92316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28E8E2EC-2999-0326-5F27-E11C85FBC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81308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1859F1-C907-4468-9E49-03ED39748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2682597-9D65-4020-93DF-0B9EF932C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E9013A0B-EF44-4F86-9884-F2A5EDC19A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221" y="2727325"/>
            <a:ext cx="2945744" cy="379571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tekstu 7">
            <a:extLst>
              <a:ext uri="{FF2B5EF4-FFF2-40B4-BE49-F238E27FC236}">
                <a16:creationId xmlns:a16="http://schemas.microsoft.com/office/drawing/2014/main" id="{1DB29745-1DAA-4DEC-A821-9DE2F2273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1370" y="2727325"/>
            <a:ext cx="2945744" cy="3795714"/>
          </a:xfrm>
          <a:prstGeom prst="rect">
            <a:avLst/>
          </a:prstGeom>
          <a:solidFill>
            <a:schemeClr val="accent3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6C66B92B-772C-4C47-A4F1-52A9C7B31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83667" y="2727325"/>
            <a:ext cx="2945744" cy="379571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tekstu 7">
            <a:extLst>
              <a:ext uri="{FF2B5EF4-FFF2-40B4-BE49-F238E27FC236}">
                <a16:creationId xmlns:a16="http://schemas.microsoft.com/office/drawing/2014/main" id="{BA7DE45F-94E4-46C5-9F75-FB3DCB5A33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07519" y="2727325"/>
            <a:ext cx="2945744" cy="379571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306C7A2A-275A-42DB-A6DA-DB9F7F515C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931998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10" name="Symbol zastępczy obrazu 8">
            <a:extLst>
              <a:ext uri="{FF2B5EF4-FFF2-40B4-BE49-F238E27FC236}">
                <a16:creationId xmlns:a16="http://schemas.microsoft.com/office/drawing/2014/main" id="{87D7C5E0-8DA9-4157-B049-5F5BF67A12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05754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3" name="Symbol zastępczy obrazu 8">
            <a:extLst>
              <a:ext uri="{FF2B5EF4-FFF2-40B4-BE49-F238E27FC236}">
                <a16:creationId xmlns:a16="http://schemas.microsoft.com/office/drawing/2014/main" id="{37FB0B87-3E82-44D7-ABB2-09BFD534AF6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81903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4" name="Symbol zastępczy obrazu 8">
            <a:extLst>
              <a:ext uri="{FF2B5EF4-FFF2-40B4-BE49-F238E27FC236}">
                <a16:creationId xmlns:a16="http://schemas.microsoft.com/office/drawing/2014/main" id="{EF289C24-F083-42AC-A84D-644C4388C0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42765" y="3098572"/>
            <a:ext cx="1196975" cy="1109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5" name="Symbol zastępczy tekstu 16">
            <a:extLst>
              <a:ext uri="{FF2B5EF4-FFF2-40B4-BE49-F238E27FC236}">
                <a16:creationId xmlns:a16="http://schemas.microsoft.com/office/drawing/2014/main" id="{52B7A731-C9E0-4CCD-8CC1-E11AFAC2579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6888" y="6894286"/>
            <a:ext cx="14217650" cy="6622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  <a:lvl2pPr marL="261938" indent="0">
              <a:buNone/>
              <a:defRPr sz="11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1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8628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286221-03EF-41AB-A82B-D367B5292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550" y="2359025"/>
            <a:ext cx="6654800" cy="6359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9B1868D-76A7-4B0F-BF48-8A5D24DF5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53389" y="2359026"/>
            <a:ext cx="6654799" cy="6359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FBABE5C-8CD2-49B1-9BB2-A8D1BD19C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53389" y="3377310"/>
            <a:ext cx="6654798" cy="46348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5871BC5-1AD0-4D2C-821C-5AE9FC49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>
            <a:extLst>
              <a:ext uri="{FF2B5EF4-FFF2-40B4-BE49-F238E27FC236}">
                <a16:creationId xmlns:a16="http://schemas.microsoft.com/office/drawing/2014/main" id="{D2732CD3-80D5-4C00-8455-E668798F3D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3551" y="5245361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>
            <a:extLst>
              <a:ext uri="{FF2B5EF4-FFF2-40B4-BE49-F238E27FC236}">
                <a16:creationId xmlns:a16="http://schemas.microsoft.com/office/drawing/2014/main" id="{9373C917-61C2-42DE-898B-45A4C1140F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3550" y="5244061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obrazu 5">
            <a:extLst>
              <a:ext uri="{FF2B5EF4-FFF2-40B4-BE49-F238E27FC236}">
                <a16:creationId xmlns:a16="http://schemas.microsoft.com/office/drawing/2014/main" id="{2B1FA46F-B9C0-4C06-8298-DA12AA4C526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3550" y="7113413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Symbol zastępczy tekstu 21">
            <a:extLst>
              <a:ext uri="{FF2B5EF4-FFF2-40B4-BE49-F238E27FC236}">
                <a16:creationId xmlns:a16="http://schemas.microsoft.com/office/drawing/2014/main" id="{712CA4DB-1A8F-4C18-8ED3-416246680A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3551" y="7113413"/>
            <a:ext cx="5384799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Symbol zastępczy tekstu 21">
            <a:extLst>
              <a:ext uri="{FF2B5EF4-FFF2-40B4-BE49-F238E27FC236}">
                <a16:creationId xmlns:a16="http://schemas.microsoft.com/office/drawing/2014/main" id="{C75A049A-6878-401F-A3FD-347875B7BD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33551" y="3378610"/>
            <a:ext cx="5384799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Symbol zastępczy obrazu 5">
            <a:extLst>
              <a:ext uri="{FF2B5EF4-FFF2-40B4-BE49-F238E27FC236}">
                <a16:creationId xmlns:a16="http://schemas.microsoft.com/office/drawing/2014/main" id="{51F6E051-6366-486F-847B-28C2C6285FD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3550" y="3377310"/>
            <a:ext cx="900000" cy="9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5F5F367A-B76F-BBC8-589F-AA6628C4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0839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4185DA-0F29-480B-A83E-60402F12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E98D308-C317-4A4C-895E-868ABC384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Symbol zastępczy tekstu 7">
            <a:extLst>
              <a:ext uri="{FF2B5EF4-FFF2-40B4-BE49-F238E27FC236}">
                <a16:creationId xmlns:a16="http://schemas.microsoft.com/office/drawing/2014/main" id="{655720DE-7858-48E4-ACED-AE29E070D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221" y="272732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obrazu 8">
            <a:extLst>
              <a:ext uri="{FF2B5EF4-FFF2-40B4-BE49-F238E27FC236}">
                <a16:creationId xmlns:a16="http://schemas.microsoft.com/office/drawing/2014/main" id="{B14F04B9-AEB8-4C42-9C8A-5341804EB05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63649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0F894A39-FC4A-4E03-9124-2622C18145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55221" y="5248275"/>
            <a:ext cx="4207342" cy="2109788"/>
          </a:xfrm>
          <a:prstGeom prst="rect">
            <a:avLst/>
          </a:prstGeom>
          <a:solidFill>
            <a:schemeClr val="accent5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obrazu 8">
            <a:extLst>
              <a:ext uri="{FF2B5EF4-FFF2-40B4-BE49-F238E27FC236}">
                <a16:creationId xmlns:a16="http://schemas.microsoft.com/office/drawing/2014/main" id="{95876273-7942-4B36-A7F5-588F89572E1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63649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D63EEEE7-360A-41E5-A910-EA94AC374B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90954" y="2727325"/>
            <a:ext cx="4207342" cy="2109788"/>
          </a:xfrm>
          <a:prstGeom prst="rect">
            <a:avLst/>
          </a:prstGeom>
          <a:solidFill>
            <a:schemeClr val="accent3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8D96B53-586F-483E-B419-FC1A1E540D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899382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F2089535-B61B-4BD2-AF9B-75B7F8A027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690954" y="524827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8">
            <a:extLst>
              <a:ext uri="{FF2B5EF4-FFF2-40B4-BE49-F238E27FC236}">
                <a16:creationId xmlns:a16="http://schemas.microsoft.com/office/drawing/2014/main" id="{594D2B2E-F2D4-4691-B6FC-99DCB8F5BF9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899382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8CE462B4-A915-4ADB-9CDA-C6F39D5967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332804" y="2727325"/>
            <a:ext cx="4207342" cy="2109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90A4BD5F-83DE-4BE3-9711-F69A2125D68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541232" y="314010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8" name="Symbol zastępczy tekstu 7">
            <a:extLst>
              <a:ext uri="{FF2B5EF4-FFF2-40B4-BE49-F238E27FC236}">
                <a16:creationId xmlns:a16="http://schemas.microsoft.com/office/drawing/2014/main" id="{4316B9E4-E6F8-4953-8DCB-86BCD5AC596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332804" y="5248275"/>
            <a:ext cx="4207342" cy="2109788"/>
          </a:xfrm>
          <a:prstGeom prst="rect">
            <a:avLst/>
          </a:prstGeom>
          <a:solidFill>
            <a:schemeClr val="accent6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1938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9" name="Symbol zastępczy obrazu 8">
            <a:extLst>
              <a:ext uri="{FF2B5EF4-FFF2-40B4-BE49-F238E27FC236}">
                <a16:creationId xmlns:a16="http://schemas.microsoft.com/office/drawing/2014/main" id="{4533EBF1-0001-4BD3-BFFE-90179235A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541232" y="5661050"/>
            <a:ext cx="1263651" cy="12636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86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72A5E1-42D5-4E19-8C4C-B91DDFDD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946" y="1747741"/>
            <a:ext cx="10129846" cy="2517967"/>
          </a:xfrm>
        </p:spPr>
        <p:txBody>
          <a:bodyPr anchor="ctr"/>
          <a:lstStyle>
            <a:lvl1pPr>
              <a:defRPr sz="8000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56893F5-CC0E-4727-9390-F38A17F86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4" name="Прямая соединительная линия 8">
            <a:extLst>
              <a:ext uri="{FF2B5EF4-FFF2-40B4-BE49-F238E27FC236}">
                <a16:creationId xmlns:a16="http://schemas.microsoft.com/office/drawing/2014/main" id="{312C0D05-849A-4BA2-8978-92A51339DF78}"/>
              </a:ext>
            </a:extLst>
          </p:cNvPr>
          <p:cNvCxnSpPr>
            <a:cxnSpLocks/>
          </p:cNvCxnSpPr>
          <p:nvPr userDrawn="1"/>
        </p:nvCxnSpPr>
        <p:spPr>
          <a:xfrm>
            <a:off x="2520946" y="4496476"/>
            <a:ext cx="127635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F3B79C96-726E-4321-8EEE-06DB7E923C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61856" y="4265708"/>
            <a:ext cx="7588935" cy="25319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09823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BC83B5-D725-4489-9732-02A44CDD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9A9524-BD38-4AA9-994C-782AEE1148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966D1AC0-7AE2-4958-8322-FF51DBA49F1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3551" y="2368550"/>
            <a:ext cx="14238554" cy="1393566"/>
          </a:xfrm>
          <a:prstGeom prst="rect">
            <a:avLst/>
          </a:prstGeom>
        </p:spPr>
        <p:txBody>
          <a:bodyPr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70EE0921-C623-4A8A-ACEB-1479DD0D1E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3550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zawartości 11">
            <a:extLst>
              <a:ext uri="{FF2B5EF4-FFF2-40B4-BE49-F238E27FC236}">
                <a16:creationId xmlns:a16="http://schemas.microsoft.com/office/drawing/2014/main" id="{E2B91758-D3D7-4033-9168-402478A2D35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149636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1">
            <a:extLst>
              <a:ext uri="{FF2B5EF4-FFF2-40B4-BE49-F238E27FC236}">
                <a16:creationId xmlns:a16="http://schemas.microsoft.com/office/drawing/2014/main" id="{F64590DD-0321-4D4B-8AA5-427640437A8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3388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1">
            <a:extLst>
              <a:ext uri="{FF2B5EF4-FFF2-40B4-BE49-F238E27FC236}">
                <a16:creationId xmlns:a16="http://schemas.microsoft.com/office/drawing/2014/main" id="{22FFCFA5-6777-4CD5-88B4-99BDC6F4185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751906" y="4267200"/>
            <a:ext cx="2962632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630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8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image" Target="../media/image10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6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image" Target="../media/image1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rafika 117">
            <a:extLst>
              <a:ext uri="{FF2B5EF4-FFF2-40B4-BE49-F238E27FC236}">
                <a16:creationId xmlns:a16="http://schemas.microsoft.com/office/drawing/2014/main" id="{5D093570-4031-83E3-6E22-BFDD45D3975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25654" r="16051" b="73206"/>
          <a:stretch>
            <a:fillRect/>
          </a:stretch>
        </p:blipFill>
        <p:spPr>
          <a:xfrm>
            <a:off x="-1322" y="6622054"/>
            <a:ext cx="15169815" cy="1912346"/>
          </a:xfrm>
          <a:custGeom>
            <a:avLst/>
            <a:gdLst>
              <a:gd name="connsiteX0" fmla="*/ 0 w 15169815"/>
              <a:gd name="connsiteY0" fmla="*/ 0 h 1912346"/>
              <a:gd name="connsiteX1" fmla="*/ 15169815 w 15169815"/>
              <a:gd name="connsiteY1" fmla="*/ 0 h 1912346"/>
              <a:gd name="connsiteX2" fmla="*/ 15169815 w 15169815"/>
              <a:gd name="connsiteY2" fmla="*/ 1912346 h 1912346"/>
              <a:gd name="connsiteX3" fmla="*/ 0 w 15169815"/>
              <a:gd name="connsiteY3" fmla="*/ 1912346 h 191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9815" h="1912346">
                <a:moveTo>
                  <a:pt x="0" y="0"/>
                </a:moveTo>
                <a:lnTo>
                  <a:pt x="15169815" y="0"/>
                </a:lnTo>
                <a:lnTo>
                  <a:pt x="15169815" y="1912346"/>
                </a:lnTo>
                <a:lnTo>
                  <a:pt x="0" y="1912346"/>
                </a:lnTo>
                <a:close/>
              </a:path>
            </a:pathLst>
          </a:custGeom>
        </p:spPr>
      </p:pic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4BFBE41-8C34-4F17-B3E3-E4A88809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490525-C73D-4ED1-8B85-1D8E53421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714537" y="8077459"/>
            <a:ext cx="457199" cy="45741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137" name="SIATKA ROBOCZA" hidden="1">
            <a:extLst>
              <a:ext uri="{FF2B5EF4-FFF2-40B4-BE49-F238E27FC236}">
                <a16:creationId xmlns:a16="http://schemas.microsoft.com/office/drawing/2014/main" id="{11ABA56A-8394-433D-80B9-4E8AF3425F62}"/>
              </a:ext>
            </a:extLst>
          </p:cNvPr>
          <p:cNvGrpSpPr/>
          <p:nvPr userDrawn="1"/>
        </p:nvGrpSpPr>
        <p:grpSpPr>
          <a:xfrm>
            <a:off x="0" y="0"/>
            <a:ext cx="15171738" cy="10089838"/>
            <a:chOff x="0" y="0"/>
            <a:chExt cx="15171738" cy="10089838"/>
          </a:xfrm>
        </p:grpSpPr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2CCA8CE0-7BF9-48E0-BEB5-F49BAF70C4F0}"/>
                </a:ext>
              </a:extLst>
            </p:cNvPr>
            <p:cNvSpPr/>
            <p:nvPr userDrawn="1"/>
          </p:nvSpPr>
          <p:spPr>
            <a:xfrm>
              <a:off x="207699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5253B10-BC10-4AF8-AF80-ADC627747B2B}"/>
                </a:ext>
              </a:extLst>
            </p:cNvPr>
            <p:cNvSpPr/>
            <p:nvPr userDrawn="1"/>
          </p:nvSpPr>
          <p:spPr>
            <a:xfrm>
              <a:off x="2736322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117BD7F2-6521-4D60-87C4-C3347A1491FE}"/>
                </a:ext>
              </a:extLst>
            </p:cNvPr>
            <p:cNvSpPr/>
            <p:nvPr userDrawn="1"/>
          </p:nvSpPr>
          <p:spPr>
            <a:xfrm>
              <a:off x="5264944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1" name="Prostokąt 60">
              <a:extLst>
                <a:ext uri="{FF2B5EF4-FFF2-40B4-BE49-F238E27FC236}">
                  <a16:creationId xmlns:a16="http://schemas.microsoft.com/office/drawing/2014/main" id="{E3DE8209-4FD9-4C12-8FFF-1E11B44045DB}"/>
                </a:ext>
              </a:extLst>
            </p:cNvPr>
            <p:cNvSpPr/>
            <p:nvPr userDrawn="1"/>
          </p:nvSpPr>
          <p:spPr>
            <a:xfrm>
              <a:off x="7793567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D51463E-3A24-497B-BCE5-5905E7032879}"/>
                </a:ext>
              </a:extLst>
            </p:cNvPr>
            <p:cNvSpPr/>
            <p:nvPr userDrawn="1"/>
          </p:nvSpPr>
          <p:spPr>
            <a:xfrm>
              <a:off x="10322190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3" name="Prostokąt 62">
              <a:extLst>
                <a:ext uri="{FF2B5EF4-FFF2-40B4-BE49-F238E27FC236}">
                  <a16:creationId xmlns:a16="http://schemas.microsoft.com/office/drawing/2014/main" id="{A5D9128A-DD9A-4FD9-959F-474A98C87A1B}"/>
                </a:ext>
              </a:extLst>
            </p:cNvPr>
            <p:cNvSpPr/>
            <p:nvPr userDrawn="1"/>
          </p:nvSpPr>
          <p:spPr>
            <a:xfrm>
              <a:off x="12850813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0580EA2D-9DB2-4409-B06F-5E4790C806C0}"/>
                </a:ext>
              </a:extLst>
            </p:cNvPr>
            <p:cNvSpPr/>
            <p:nvPr userDrawn="1"/>
          </p:nvSpPr>
          <p:spPr>
            <a:xfrm>
              <a:off x="207699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id="{720F1BF5-ED62-4928-A6DA-EFF82B015DB0}"/>
                </a:ext>
              </a:extLst>
            </p:cNvPr>
            <p:cNvSpPr/>
            <p:nvPr userDrawn="1"/>
          </p:nvSpPr>
          <p:spPr>
            <a:xfrm>
              <a:off x="2736322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6" name="Prostokąt 65">
              <a:extLst>
                <a:ext uri="{FF2B5EF4-FFF2-40B4-BE49-F238E27FC236}">
                  <a16:creationId xmlns:a16="http://schemas.microsoft.com/office/drawing/2014/main" id="{7001DBA1-6FB5-4280-A72A-ED9DF5F5C469}"/>
                </a:ext>
              </a:extLst>
            </p:cNvPr>
            <p:cNvSpPr/>
            <p:nvPr userDrawn="1"/>
          </p:nvSpPr>
          <p:spPr>
            <a:xfrm>
              <a:off x="5264944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7" name="Prostokąt 66">
              <a:extLst>
                <a:ext uri="{FF2B5EF4-FFF2-40B4-BE49-F238E27FC236}">
                  <a16:creationId xmlns:a16="http://schemas.microsoft.com/office/drawing/2014/main" id="{EE4807D1-5974-4676-8BE1-6CF207B8313D}"/>
                </a:ext>
              </a:extLst>
            </p:cNvPr>
            <p:cNvSpPr/>
            <p:nvPr userDrawn="1"/>
          </p:nvSpPr>
          <p:spPr>
            <a:xfrm>
              <a:off x="7793567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8" name="Prostokąt 67">
              <a:extLst>
                <a:ext uri="{FF2B5EF4-FFF2-40B4-BE49-F238E27FC236}">
                  <a16:creationId xmlns:a16="http://schemas.microsoft.com/office/drawing/2014/main" id="{08407F7C-10CD-438A-AEF6-65AC2816B1BA}"/>
                </a:ext>
              </a:extLst>
            </p:cNvPr>
            <p:cNvSpPr/>
            <p:nvPr userDrawn="1"/>
          </p:nvSpPr>
          <p:spPr>
            <a:xfrm>
              <a:off x="10322190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9" name="Prostokąt 68">
              <a:extLst>
                <a:ext uri="{FF2B5EF4-FFF2-40B4-BE49-F238E27FC236}">
                  <a16:creationId xmlns:a16="http://schemas.microsoft.com/office/drawing/2014/main" id="{D3E56796-CBDB-4313-9E8C-C4C204D533BC}"/>
                </a:ext>
              </a:extLst>
            </p:cNvPr>
            <p:cNvSpPr/>
            <p:nvPr userDrawn="1"/>
          </p:nvSpPr>
          <p:spPr>
            <a:xfrm>
              <a:off x="12850813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0" name="Prostokąt 69">
              <a:extLst>
                <a:ext uri="{FF2B5EF4-FFF2-40B4-BE49-F238E27FC236}">
                  <a16:creationId xmlns:a16="http://schemas.microsoft.com/office/drawing/2014/main" id="{602B9D2F-8D5D-4CFF-B5C9-BE4CF305CBA8}"/>
                </a:ext>
              </a:extLst>
            </p:cNvPr>
            <p:cNvSpPr/>
            <p:nvPr userDrawn="1"/>
          </p:nvSpPr>
          <p:spPr>
            <a:xfrm>
              <a:off x="207699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1" name="Prostokąt 70">
              <a:extLst>
                <a:ext uri="{FF2B5EF4-FFF2-40B4-BE49-F238E27FC236}">
                  <a16:creationId xmlns:a16="http://schemas.microsoft.com/office/drawing/2014/main" id="{1A1AC451-009E-49CF-94F8-DACDE743492D}"/>
                </a:ext>
              </a:extLst>
            </p:cNvPr>
            <p:cNvSpPr/>
            <p:nvPr userDrawn="1"/>
          </p:nvSpPr>
          <p:spPr>
            <a:xfrm>
              <a:off x="2736322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2" name="Prostokąt 71">
              <a:extLst>
                <a:ext uri="{FF2B5EF4-FFF2-40B4-BE49-F238E27FC236}">
                  <a16:creationId xmlns:a16="http://schemas.microsoft.com/office/drawing/2014/main" id="{E9955661-7923-4DDD-B533-55A55749B166}"/>
                </a:ext>
              </a:extLst>
            </p:cNvPr>
            <p:cNvSpPr/>
            <p:nvPr userDrawn="1"/>
          </p:nvSpPr>
          <p:spPr>
            <a:xfrm>
              <a:off x="5264944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3" name="Prostokąt 72">
              <a:extLst>
                <a:ext uri="{FF2B5EF4-FFF2-40B4-BE49-F238E27FC236}">
                  <a16:creationId xmlns:a16="http://schemas.microsoft.com/office/drawing/2014/main" id="{9CABCA59-04DA-4C0B-9B76-12FD4E21B173}"/>
                </a:ext>
              </a:extLst>
            </p:cNvPr>
            <p:cNvSpPr/>
            <p:nvPr userDrawn="1"/>
          </p:nvSpPr>
          <p:spPr>
            <a:xfrm>
              <a:off x="7793567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4" name="Prostokąt 73">
              <a:extLst>
                <a:ext uri="{FF2B5EF4-FFF2-40B4-BE49-F238E27FC236}">
                  <a16:creationId xmlns:a16="http://schemas.microsoft.com/office/drawing/2014/main" id="{D1C5F67F-BEA7-470A-A722-99B4103A8DB4}"/>
                </a:ext>
              </a:extLst>
            </p:cNvPr>
            <p:cNvSpPr/>
            <p:nvPr userDrawn="1"/>
          </p:nvSpPr>
          <p:spPr>
            <a:xfrm>
              <a:off x="10322190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5" name="Prostokąt 74">
              <a:extLst>
                <a:ext uri="{FF2B5EF4-FFF2-40B4-BE49-F238E27FC236}">
                  <a16:creationId xmlns:a16="http://schemas.microsoft.com/office/drawing/2014/main" id="{56BAC231-728B-4115-A8E1-5F7773232283}"/>
                </a:ext>
              </a:extLst>
            </p:cNvPr>
            <p:cNvSpPr/>
            <p:nvPr userDrawn="1"/>
          </p:nvSpPr>
          <p:spPr>
            <a:xfrm>
              <a:off x="12850813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0" name="Prostokąt 79">
              <a:extLst>
                <a:ext uri="{FF2B5EF4-FFF2-40B4-BE49-F238E27FC236}">
                  <a16:creationId xmlns:a16="http://schemas.microsoft.com/office/drawing/2014/main" id="{CF57516E-E79E-4B99-A017-958C165C0F90}"/>
                </a:ext>
              </a:extLst>
            </p:cNvPr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Prostokąt 80">
              <a:extLst>
                <a:ext uri="{FF2B5EF4-FFF2-40B4-BE49-F238E27FC236}">
                  <a16:creationId xmlns:a16="http://schemas.microsoft.com/office/drawing/2014/main" id="{788917AD-9A13-4F17-BEB5-5088C6B781FF}"/>
                </a:ext>
              </a:extLst>
            </p:cNvPr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2" name="Prostokąt 81">
              <a:extLst>
                <a:ext uri="{FF2B5EF4-FFF2-40B4-BE49-F238E27FC236}">
                  <a16:creationId xmlns:a16="http://schemas.microsoft.com/office/drawing/2014/main" id="{30FF82F2-B842-4300-90F7-612D90FCF896}"/>
                </a:ext>
              </a:extLst>
            </p:cNvPr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Prostokąt 82">
              <a:extLst>
                <a:ext uri="{FF2B5EF4-FFF2-40B4-BE49-F238E27FC236}">
                  <a16:creationId xmlns:a16="http://schemas.microsoft.com/office/drawing/2014/main" id="{D81E1851-E2D7-4F83-8ED6-06E41E2E1C6F}"/>
                </a:ext>
              </a:extLst>
            </p:cNvPr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4" name="Prostokąt 83">
              <a:extLst>
                <a:ext uri="{FF2B5EF4-FFF2-40B4-BE49-F238E27FC236}">
                  <a16:creationId xmlns:a16="http://schemas.microsoft.com/office/drawing/2014/main" id="{874AA683-AC1F-4B87-8591-B79B86187E7B}"/>
                </a:ext>
              </a:extLst>
            </p:cNvPr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Prostokąt 84">
              <a:extLst>
                <a:ext uri="{FF2B5EF4-FFF2-40B4-BE49-F238E27FC236}">
                  <a16:creationId xmlns:a16="http://schemas.microsoft.com/office/drawing/2014/main" id="{502110BA-246D-4CC1-9D25-EE7345CEE933}"/>
                </a:ext>
              </a:extLst>
            </p:cNvPr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6" name="Prostokąt 85">
              <a:extLst>
                <a:ext uri="{FF2B5EF4-FFF2-40B4-BE49-F238E27FC236}">
                  <a16:creationId xmlns:a16="http://schemas.microsoft.com/office/drawing/2014/main" id="{A375DA4A-DCAC-4513-8857-D96A1FA12D1E}"/>
                </a:ext>
              </a:extLst>
            </p:cNvPr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7" name="Prostokąt 86">
              <a:extLst>
                <a:ext uri="{FF2B5EF4-FFF2-40B4-BE49-F238E27FC236}">
                  <a16:creationId xmlns:a16="http://schemas.microsoft.com/office/drawing/2014/main" id="{2EF3E5F4-5AB7-446D-B19B-C29F9CCF804D}"/>
                </a:ext>
              </a:extLst>
            </p:cNvPr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8" name="Prostokąt 87">
              <a:extLst>
                <a:ext uri="{FF2B5EF4-FFF2-40B4-BE49-F238E27FC236}">
                  <a16:creationId xmlns:a16="http://schemas.microsoft.com/office/drawing/2014/main" id="{B4F555D0-12D4-4972-B25F-22F694D79132}"/>
                </a:ext>
              </a:extLst>
            </p:cNvPr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9" name="Prostokąt 88">
              <a:extLst>
                <a:ext uri="{FF2B5EF4-FFF2-40B4-BE49-F238E27FC236}">
                  <a16:creationId xmlns:a16="http://schemas.microsoft.com/office/drawing/2014/main" id="{D9E9CC98-BD41-4D1E-885F-81DF57709998}"/>
                </a:ext>
              </a:extLst>
            </p:cNvPr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0" name="Prostokąt 89">
              <a:extLst>
                <a:ext uri="{FF2B5EF4-FFF2-40B4-BE49-F238E27FC236}">
                  <a16:creationId xmlns:a16="http://schemas.microsoft.com/office/drawing/2014/main" id="{767039C8-7B7A-4DA7-A1BF-42C7FE7393FD}"/>
                </a:ext>
              </a:extLst>
            </p:cNvPr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1" name="Prostokąt 90">
              <a:extLst>
                <a:ext uri="{FF2B5EF4-FFF2-40B4-BE49-F238E27FC236}">
                  <a16:creationId xmlns:a16="http://schemas.microsoft.com/office/drawing/2014/main" id="{A486819B-29DD-46CF-BE16-C34E37FB497B}"/>
                </a:ext>
              </a:extLst>
            </p:cNvPr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2" name="Prostokąt 91">
              <a:extLst>
                <a:ext uri="{FF2B5EF4-FFF2-40B4-BE49-F238E27FC236}">
                  <a16:creationId xmlns:a16="http://schemas.microsoft.com/office/drawing/2014/main" id="{9E7D9411-6C82-46C7-B141-AF6D1E6FF265}"/>
                </a:ext>
              </a:extLst>
            </p:cNvPr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3" name="Prostokąt 92">
              <a:extLst>
                <a:ext uri="{FF2B5EF4-FFF2-40B4-BE49-F238E27FC236}">
                  <a16:creationId xmlns:a16="http://schemas.microsoft.com/office/drawing/2014/main" id="{A0A80F50-709D-41DF-ACEE-6DC0D9CE32A0}"/>
                </a:ext>
              </a:extLst>
            </p:cNvPr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4" name="Prostokąt 93">
              <a:extLst>
                <a:ext uri="{FF2B5EF4-FFF2-40B4-BE49-F238E27FC236}">
                  <a16:creationId xmlns:a16="http://schemas.microsoft.com/office/drawing/2014/main" id="{8B60287E-90D3-4C1C-9EAF-E10B7EF7B3C4}"/>
                </a:ext>
              </a:extLst>
            </p:cNvPr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5" name="Prostokąt 94">
              <a:extLst>
                <a:ext uri="{FF2B5EF4-FFF2-40B4-BE49-F238E27FC236}">
                  <a16:creationId xmlns:a16="http://schemas.microsoft.com/office/drawing/2014/main" id="{A23E7092-3514-4131-B0F4-D83FB0B6ECCD}"/>
                </a:ext>
              </a:extLst>
            </p:cNvPr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6" name="Prostokąt 95">
              <a:extLst>
                <a:ext uri="{FF2B5EF4-FFF2-40B4-BE49-F238E27FC236}">
                  <a16:creationId xmlns:a16="http://schemas.microsoft.com/office/drawing/2014/main" id="{7A3D935C-727E-44F9-A122-9200D6947F85}"/>
                </a:ext>
              </a:extLst>
            </p:cNvPr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7" name="Prostokąt 96">
              <a:extLst>
                <a:ext uri="{FF2B5EF4-FFF2-40B4-BE49-F238E27FC236}">
                  <a16:creationId xmlns:a16="http://schemas.microsoft.com/office/drawing/2014/main" id="{5ECD5EC1-172E-4A5E-8E1C-686204A227A0}"/>
                </a:ext>
              </a:extLst>
            </p:cNvPr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4" name="Prostokąt 103">
              <a:extLst>
                <a:ext uri="{FF2B5EF4-FFF2-40B4-BE49-F238E27FC236}">
                  <a16:creationId xmlns:a16="http://schemas.microsoft.com/office/drawing/2014/main" id="{76F9CF1B-DC17-4CFD-8EFB-B60E5ACC0AD3}"/>
                </a:ext>
              </a:extLst>
            </p:cNvPr>
            <p:cNvSpPr/>
            <p:nvPr userDrawn="1"/>
          </p:nvSpPr>
          <p:spPr>
            <a:xfrm>
              <a:off x="207699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5" name="Prostokąt 104">
              <a:extLst>
                <a:ext uri="{FF2B5EF4-FFF2-40B4-BE49-F238E27FC236}">
                  <a16:creationId xmlns:a16="http://schemas.microsoft.com/office/drawing/2014/main" id="{640FFBDB-9DBA-4C59-9150-C8F336483E7E}"/>
                </a:ext>
              </a:extLst>
            </p:cNvPr>
            <p:cNvSpPr/>
            <p:nvPr userDrawn="1"/>
          </p:nvSpPr>
          <p:spPr>
            <a:xfrm>
              <a:off x="2736322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6" name="Prostokąt 105">
              <a:extLst>
                <a:ext uri="{FF2B5EF4-FFF2-40B4-BE49-F238E27FC236}">
                  <a16:creationId xmlns:a16="http://schemas.microsoft.com/office/drawing/2014/main" id="{810CEE1F-C1B2-4C24-95C1-1C946EC01E18}"/>
                </a:ext>
              </a:extLst>
            </p:cNvPr>
            <p:cNvSpPr/>
            <p:nvPr userDrawn="1"/>
          </p:nvSpPr>
          <p:spPr>
            <a:xfrm>
              <a:off x="5264944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7" name="Prostokąt 106">
              <a:extLst>
                <a:ext uri="{FF2B5EF4-FFF2-40B4-BE49-F238E27FC236}">
                  <a16:creationId xmlns:a16="http://schemas.microsoft.com/office/drawing/2014/main" id="{B28D97B1-EC5E-4B4B-B671-17A3B90E2781}"/>
                </a:ext>
              </a:extLst>
            </p:cNvPr>
            <p:cNvSpPr/>
            <p:nvPr userDrawn="1"/>
          </p:nvSpPr>
          <p:spPr>
            <a:xfrm>
              <a:off x="7793567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8" name="Prostokąt 107">
              <a:extLst>
                <a:ext uri="{FF2B5EF4-FFF2-40B4-BE49-F238E27FC236}">
                  <a16:creationId xmlns:a16="http://schemas.microsoft.com/office/drawing/2014/main" id="{A9B885F6-31F9-4BB2-BA79-CFEA01BB1A56}"/>
                </a:ext>
              </a:extLst>
            </p:cNvPr>
            <p:cNvSpPr/>
            <p:nvPr userDrawn="1"/>
          </p:nvSpPr>
          <p:spPr>
            <a:xfrm>
              <a:off x="10322190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9" name="Prostokąt 108">
              <a:extLst>
                <a:ext uri="{FF2B5EF4-FFF2-40B4-BE49-F238E27FC236}">
                  <a16:creationId xmlns:a16="http://schemas.microsoft.com/office/drawing/2014/main" id="{38E29097-2C0C-4697-AAAF-B289F3A7C3C7}"/>
                </a:ext>
              </a:extLst>
            </p:cNvPr>
            <p:cNvSpPr/>
            <p:nvPr userDrawn="1"/>
          </p:nvSpPr>
          <p:spPr>
            <a:xfrm>
              <a:off x="12850813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0" name="Prostokąt 109">
              <a:extLst>
                <a:ext uri="{FF2B5EF4-FFF2-40B4-BE49-F238E27FC236}">
                  <a16:creationId xmlns:a16="http://schemas.microsoft.com/office/drawing/2014/main" id="{71A7745D-2B57-4436-80E6-837FC4DECF9E}"/>
                </a:ext>
              </a:extLst>
            </p:cNvPr>
            <p:cNvSpPr/>
            <p:nvPr userDrawn="1"/>
          </p:nvSpPr>
          <p:spPr>
            <a:xfrm>
              <a:off x="0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1" name="Prostokąt 110">
              <a:extLst>
                <a:ext uri="{FF2B5EF4-FFF2-40B4-BE49-F238E27FC236}">
                  <a16:creationId xmlns:a16="http://schemas.microsoft.com/office/drawing/2014/main" id="{6387388A-24F6-458D-B8CE-4EAD2583BB36}"/>
                </a:ext>
              </a:extLst>
            </p:cNvPr>
            <p:cNvSpPr/>
            <p:nvPr userDrawn="1"/>
          </p:nvSpPr>
          <p:spPr>
            <a:xfrm>
              <a:off x="2528623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2" name="Prostokąt 111">
              <a:extLst>
                <a:ext uri="{FF2B5EF4-FFF2-40B4-BE49-F238E27FC236}">
                  <a16:creationId xmlns:a16="http://schemas.microsoft.com/office/drawing/2014/main" id="{A0F29962-1EC7-4F62-B32E-EAE07F969A0C}"/>
                </a:ext>
              </a:extLst>
            </p:cNvPr>
            <p:cNvSpPr/>
            <p:nvPr userDrawn="1"/>
          </p:nvSpPr>
          <p:spPr>
            <a:xfrm>
              <a:off x="5057246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3" name="Prostokąt 112">
              <a:extLst>
                <a:ext uri="{FF2B5EF4-FFF2-40B4-BE49-F238E27FC236}">
                  <a16:creationId xmlns:a16="http://schemas.microsoft.com/office/drawing/2014/main" id="{8B6D2B7A-8168-4539-A379-92757CF5F40B}"/>
                </a:ext>
              </a:extLst>
            </p:cNvPr>
            <p:cNvSpPr/>
            <p:nvPr userDrawn="1"/>
          </p:nvSpPr>
          <p:spPr>
            <a:xfrm>
              <a:off x="7585869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4" name="Prostokąt 113">
              <a:extLst>
                <a:ext uri="{FF2B5EF4-FFF2-40B4-BE49-F238E27FC236}">
                  <a16:creationId xmlns:a16="http://schemas.microsoft.com/office/drawing/2014/main" id="{4EBC43A5-4B9F-46AA-8B0E-10B2ACC88E31}"/>
                </a:ext>
              </a:extLst>
            </p:cNvPr>
            <p:cNvSpPr/>
            <p:nvPr userDrawn="1"/>
          </p:nvSpPr>
          <p:spPr>
            <a:xfrm>
              <a:off x="10114492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5" name="Prostokąt 114">
              <a:extLst>
                <a:ext uri="{FF2B5EF4-FFF2-40B4-BE49-F238E27FC236}">
                  <a16:creationId xmlns:a16="http://schemas.microsoft.com/office/drawing/2014/main" id="{5A9D9D2F-798F-485C-89E0-E96A3315103A}"/>
                </a:ext>
              </a:extLst>
            </p:cNvPr>
            <p:cNvSpPr/>
            <p:nvPr userDrawn="1"/>
          </p:nvSpPr>
          <p:spPr>
            <a:xfrm>
              <a:off x="12643115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AFA88A-4317-737B-5D8C-7ACA882F0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550" y="2359025"/>
            <a:ext cx="14250987" cy="5653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5AD323BE-3360-2AE4-3350-79846A621BAD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57200" y="522288"/>
            <a:ext cx="2113226" cy="53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10" r:id="rId2"/>
    <p:sldLayoutId id="2147483691" r:id="rId3"/>
    <p:sldLayoutId id="2147483692" r:id="rId4"/>
    <p:sldLayoutId id="2147483650" r:id="rId5"/>
    <p:sldLayoutId id="2147483652" r:id="rId6"/>
    <p:sldLayoutId id="2147483653" r:id="rId7"/>
    <p:sldLayoutId id="2147483658" r:id="rId8"/>
    <p:sldLayoutId id="2147483660" r:id="rId9"/>
    <p:sldLayoutId id="2147483690" r:id="rId10"/>
    <p:sldLayoutId id="2147483665" r:id="rId11"/>
    <p:sldLayoutId id="2147483666" r:id="rId12"/>
    <p:sldLayoutId id="2147483675" r:id="rId13"/>
    <p:sldLayoutId id="2147483677" r:id="rId14"/>
    <p:sldLayoutId id="2147483679" r:id="rId15"/>
    <p:sldLayoutId id="2147483688" r:id="rId16"/>
    <p:sldLayoutId id="2147483689" r:id="rId17"/>
    <p:sldLayoutId id="2147483751" r:id="rId18"/>
    <p:sldLayoutId id="2147483752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150" kern="1200">
          <a:solidFill>
            <a:schemeClr val="accent4"/>
          </a:solidFill>
          <a:latin typeface="+mn-lt"/>
          <a:ea typeface="+mn-ea"/>
          <a:cs typeface="+mn-cs"/>
        </a:defRPr>
      </a:lvl1pPr>
      <a:lvl2pPr marL="719138" indent="-4572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+mj-lt"/>
        <a:buAutoNum type="arabicPeriod"/>
        <a:defRPr sz="2150" b="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077913" indent="-35877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+mj-lt"/>
        <a:buAutoNum type="alphaLcPeriod"/>
        <a:defRPr sz="2150" b="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435100" indent="-355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4"/>
        </a:buClr>
        <a:buFont typeface="IBM Plex Sans" panose="020B0503050203000203" pitchFamily="34" charset="0"/>
        <a:buChar char="–"/>
        <a:defRPr sz="2150" kern="1200">
          <a:solidFill>
            <a:schemeClr val="accent4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anose="05000000000000000000" pitchFamily="2" charset="2"/>
        <a:buNone/>
        <a:defRPr lang="pl-PL" sz="2150" kern="1200" dirty="0" smtClean="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78" userDrawn="1">
          <p15:clr>
            <a:srgbClr val="547EBF"/>
          </p15:clr>
        </p15:guide>
        <p15:guide id="2" orient="horz" pos="2688" userDrawn="1">
          <p15:clr>
            <a:srgbClr val="547EBF"/>
          </p15:clr>
        </p15:guide>
        <p15:guide id="3" pos="288" userDrawn="1">
          <p15:clr>
            <a:srgbClr val="A4A3A4"/>
          </p15:clr>
        </p15:guide>
        <p15:guide id="4" pos="9269" userDrawn="1">
          <p15:clr>
            <a:srgbClr val="A4A3A4"/>
          </p15:clr>
        </p15:guide>
        <p15:guide id="5" orient="horz" pos="329" userDrawn="1">
          <p15:clr>
            <a:srgbClr val="A4A3A4"/>
          </p15:clr>
        </p15:guide>
        <p15:guide id="6" orient="horz" pos="5047" userDrawn="1">
          <p15:clr>
            <a:srgbClr val="A4A3A4"/>
          </p15:clr>
        </p15:guide>
        <p15:guide id="7" pos="2511" userDrawn="1">
          <p15:clr>
            <a:srgbClr val="A4A3A4"/>
          </p15:clr>
        </p15:guide>
        <p15:guide id="8" pos="7046" userDrawn="1">
          <p15:clr>
            <a:srgbClr val="A4A3A4"/>
          </p15:clr>
        </p15:guide>
        <p15:guide id="9" orient="horz" pos="1100" userDrawn="1">
          <p15:clr>
            <a:srgbClr val="A4A3A4"/>
          </p15:clr>
        </p15:guide>
        <p15:guide id="10" orient="horz" pos="1894" userDrawn="1">
          <p15:clr>
            <a:srgbClr val="A4A3A4"/>
          </p15:clr>
        </p15:guide>
        <p15:guide id="11" orient="horz" pos="3482" userDrawn="1">
          <p15:clr>
            <a:srgbClr val="A4A3A4"/>
          </p15:clr>
        </p15:guide>
        <p15:guide id="12" orient="horz" pos="4276" userDrawn="1">
          <p15:clr>
            <a:srgbClr val="A4A3A4"/>
          </p15:clr>
        </p15:guide>
        <p15:guide id="13" orient="horz" pos="1486" userDrawn="1">
          <p15:clr>
            <a:srgbClr val="5ACBF0"/>
          </p15:clr>
        </p15:guide>
        <p15:guide id="14" pos="4484" userDrawn="1">
          <p15:clr>
            <a:srgbClr val="A4A3A4"/>
          </p15:clr>
        </p15:guide>
        <p15:guide id="15" pos="5073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rafika 117">
            <a:extLst>
              <a:ext uri="{FF2B5EF4-FFF2-40B4-BE49-F238E27FC236}">
                <a16:creationId xmlns:a16="http://schemas.microsoft.com/office/drawing/2014/main" id="{5D093570-4031-83E3-6E22-BFDD45D3975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25654" r="16051" b="73206"/>
          <a:stretch>
            <a:fillRect/>
          </a:stretch>
        </p:blipFill>
        <p:spPr>
          <a:xfrm>
            <a:off x="-1322" y="6622054"/>
            <a:ext cx="15169815" cy="1912346"/>
          </a:xfrm>
          <a:custGeom>
            <a:avLst/>
            <a:gdLst>
              <a:gd name="connsiteX0" fmla="*/ 0 w 15169815"/>
              <a:gd name="connsiteY0" fmla="*/ 0 h 1912346"/>
              <a:gd name="connsiteX1" fmla="*/ 15169815 w 15169815"/>
              <a:gd name="connsiteY1" fmla="*/ 0 h 1912346"/>
              <a:gd name="connsiteX2" fmla="*/ 15169815 w 15169815"/>
              <a:gd name="connsiteY2" fmla="*/ 1912346 h 1912346"/>
              <a:gd name="connsiteX3" fmla="*/ 0 w 15169815"/>
              <a:gd name="connsiteY3" fmla="*/ 1912346 h 191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9815" h="1912346">
                <a:moveTo>
                  <a:pt x="0" y="0"/>
                </a:moveTo>
                <a:lnTo>
                  <a:pt x="15169815" y="0"/>
                </a:lnTo>
                <a:lnTo>
                  <a:pt x="15169815" y="1912346"/>
                </a:lnTo>
                <a:lnTo>
                  <a:pt x="0" y="1912346"/>
                </a:lnTo>
                <a:close/>
              </a:path>
            </a:pathLst>
          </a:custGeom>
        </p:spPr>
      </p:pic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4BFBE41-8C34-4F17-B3E3-E4A88809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490525-C73D-4ED1-8B85-1D8E53421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714537" y="8077459"/>
            <a:ext cx="457199" cy="45741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137" name="SIATKA ROBOCZA" hidden="1">
            <a:extLst>
              <a:ext uri="{FF2B5EF4-FFF2-40B4-BE49-F238E27FC236}">
                <a16:creationId xmlns:a16="http://schemas.microsoft.com/office/drawing/2014/main" id="{11ABA56A-8394-433D-80B9-4E8AF3425F62}"/>
              </a:ext>
            </a:extLst>
          </p:cNvPr>
          <p:cNvGrpSpPr/>
          <p:nvPr userDrawn="1"/>
        </p:nvGrpSpPr>
        <p:grpSpPr>
          <a:xfrm>
            <a:off x="0" y="0"/>
            <a:ext cx="15171738" cy="10089838"/>
            <a:chOff x="0" y="0"/>
            <a:chExt cx="15171738" cy="10089838"/>
          </a:xfrm>
        </p:grpSpPr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2CCA8CE0-7BF9-48E0-BEB5-F49BAF70C4F0}"/>
                </a:ext>
              </a:extLst>
            </p:cNvPr>
            <p:cNvSpPr/>
            <p:nvPr userDrawn="1"/>
          </p:nvSpPr>
          <p:spPr>
            <a:xfrm>
              <a:off x="207699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5253B10-BC10-4AF8-AF80-ADC627747B2B}"/>
                </a:ext>
              </a:extLst>
            </p:cNvPr>
            <p:cNvSpPr/>
            <p:nvPr userDrawn="1"/>
          </p:nvSpPr>
          <p:spPr>
            <a:xfrm>
              <a:off x="2736322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117BD7F2-6521-4D60-87C4-C3347A1491FE}"/>
                </a:ext>
              </a:extLst>
            </p:cNvPr>
            <p:cNvSpPr/>
            <p:nvPr userDrawn="1"/>
          </p:nvSpPr>
          <p:spPr>
            <a:xfrm>
              <a:off x="5264944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1" name="Prostokąt 60">
              <a:extLst>
                <a:ext uri="{FF2B5EF4-FFF2-40B4-BE49-F238E27FC236}">
                  <a16:creationId xmlns:a16="http://schemas.microsoft.com/office/drawing/2014/main" id="{E3DE8209-4FD9-4C12-8FFF-1E11B44045DB}"/>
                </a:ext>
              </a:extLst>
            </p:cNvPr>
            <p:cNvSpPr/>
            <p:nvPr userDrawn="1"/>
          </p:nvSpPr>
          <p:spPr>
            <a:xfrm>
              <a:off x="7793567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D51463E-3A24-497B-BCE5-5905E7032879}"/>
                </a:ext>
              </a:extLst>
            </p:cNvPr>
            <p:cNvSpPr/>
            <p:nvPr userDrawn="1"/>
          </p:nvSpPr>
          <p:spPr>
            <a:xfrm>
              <a:off x="10322190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3" name="Prostokąt 62">
              <a:extLst>
                <a:ext uri="{FF2B5EF4-FFF2-40B4-BE49-F238E27FC236}">
                  <a16:creationId xmlns:a16="http://schemas.microsoft.com/office/drawing/2014/main" id="{A5D9128A-DD9A-4FD9-959F-474A98C87A1B}"/>
                </a:ext>
              </a:extLst>
            </p:cNvPr>
            <p:cNvSpPr/>
            <p:nvPr userDrawn="1"/>
          </p:nvSpPr>
          <p:spPr>
            <a:xfrm>
              <a:off x="12850813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0580EA2D-9DB2-4409-B06F-5E4790C806C0}"/>
                </a:ext>
              </a:extLst>
            </p:cNvPr>
            <p:cNvSpPr/>
            <p:nvPr userDrawn="1"/>
          </p:nvSpPr>
          <p:spPr>
            <a:xfrm>
              <a:off x="207699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id="{720F1BF5-ED62-4928-A6DA-EFF82B015DB0}"/>
                </a:ext>
              </a:extLst>
            </p:cNvPr>
            <p:cNvSpPr/>
            <p:nvPr userDrawn="1"/>
          </p:nvSpPr>
          <p:spPr>
            <a:xfrm>
              <a:off x="2736322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6" name="Prostokąt 65">
              <a:extLst>
                <a:ext uri="{FF2B5EF4-FFF2-40B4-BE49-F238E27FC236}">
                  <a16:creationId xmlns:a16="http://schemas.microsoft.com/office/drawing/2014/main" id="{7001DBA1-6FB5-4280-A72A-ED9DF5F5C469}"/>
                </a:ext>
              </a:extLst>
            </p:cNvPr>
            <p:cNvSpPr/>
            <p:nvPr userDrawn="1"/>
          </p:nvSpPr>
          <p:spPr>
            <a:xfrm>
              <a:off x="5264944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7" name="Prostokąt 66">
              <a:extLst>
                <a:ext uri="{FF2B5EF4-FFF2-40B4-BE49-F238E27FC236}">
                  <a16:creationId xmlns:a16="http://schemas.microsoft.com/office/drawing/2014/main" id="{EE4807D1-5974-4676-8BE1-6CF207B8313D}"/>
                </a:ext>
              </a:extLst>
            </p:cNvPr>
            <p:cNvSpPr/>
            <p:nvPr userDrawn="1"/>
          </p:nvSpPr>
          <p:spPr>
            <a:xfrm>
              <a:off x="7793567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8" name="Prostokąt 67">
              <a:extLst>
                <a:ext uri="{FF2B5EF4-FFF2-40B4-BE49-F238E27FC236}">
                  <a16:creationId xmlns:a16="http://schemas.microsoft.com/office/drawing/2014/main" id="{08407F7C-10CD-438A-AEF6-65AC2816B1BA}"/>
                </a:ext>
              </a:extLst>
            </p:cNvPr>
            <p:cNvSpPr/>
            <p:nvPr userDrawn="1"/>
          </p:nvSpPr>
          <p:spPr>
            <a:xfrm>
              <a:off x="10322190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9" name="Prostokąt 68">
              <a:extLst>
                <a:ext uri="{FF2B5EF4-FFF2-40B4-BE49-F238E27FC236}">
                  <a16:creationId xmlns:a16="http://schemas.microsoft.com/office/drawing/2014/main" id="{D3E56796-CBDB-4313-9E8C-C4C204D533BC}"/>
                </a:ext>
              </a:extLst>
            </p:cNvPr>
            <p:cNvSpPr/>
            <p:nvPr userDrawn="1"/>
          </p:nvSpPr>
          <p:spPr>
            <a:xfrm>
              <a:off x="12850813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0" name="Prostokąt 69">
              <a:extLst>
                <a:ext uri="{FF2B5EF4-FFF2-40B4-BE49-F238E27FC236}">
                  <a16:creationId xmlns:a16="http://schemas.microsoft.com/office/drawing/2014/main" id="{602B9D2F-8D5D-4CFF-B5C9-BE4CF305CBA8}"/>
                </a:ext>
              </a:extLst>
            </p:cNvPr>
            <p:cNvSpPr/>
            <p:nvPr userDrawn="1"/>
          </p:nvSpPr>
          <p:spPr>
            <a:xfrm>
              <a:off x="207699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1" name="Prostokąt 70">
              <a:extLst>
                <a:ext uri="{FF2B5EF4-FFF2-40B4-BE49-F238E27FC236}">
                  <a16:creationId xmlns:a16="http://schemas.microsoft.com/office/drawing/2014/main" id="{1A1AC451-009E-49CF-94F8-DACDE743492D}"/>
                </a:ext>
              </a:extLst>
            </p:cNvPr>
            <p:cNvSpPr/>
            <p:nvPr userDrawn="1"/>
          </p:nvSpPr>
          <p:spPr>
            <a:xfrm>
              <a:off x="2736322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2" name="Prostokąt 71">
              <a:extLst>
                <a:ext uri="{FF2B5EF4-FFF2-40B4-BE49-F238E27FC236}">
                  <a16:creationId xmlns:a16="http://schemas.microsoft.com/office/drawing/2014/main" id="{E9955661-7923-4DDD-B533-55A55749B166}"/>
                </a:ext>
              </a:extLst>
            </p:cNvPr>
            <p:cNvSpPr/>
            <p:nvPr userDrawn="1"/>
          </p:nvSpPr>
          <p:spPr>
            <a:xfrm>
              <a:off x="5264944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3" name="Prostokąt 72">
              <a:extLst>
                <a:ext uri="{FF2B5EF4-FFF2-40B4-BE49-F238E27FC236}">
                  <a16:creationId xmlns:a16="http://schemas.microsoft.com/office/drawing/2014/main" id="{9CABCA59-04DA-4C0B-9B76-12FD4E21B173}"/>
                </a:ext>
              </a:extLst>
            </p:cNvPr>
            <p:cNvSpPr/>
            <p:nvPr userDrawn="1"/>
          </p:nvSpPr>
          <p:spPr>
            <a:xfrm>
              <a:off x="7793567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4" name="Prostokąt 73">
              <a:extLst>
                <a:ext uri="{FF2B5EF4-FFF2-40B4-BE49-F238E27FC236}">
                  <a16:creationId xmlns:a16="http://schemas.microsoft.com/office/drawing/2014/main" id="{D1C5F67F-BEA7-470A-A722-99B4103A8DB4}"/>
                </a:ext>
              </a:extLst>
            </p:cNvPr>
            <p:cNvSpPr/>
            <p:nvPr userDrawn="1"/>
          </p:nvSpPr>
          <p:spPr>
            <a:xfrm>
              <a:off x="10322190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5" name="Prostokąt 74">
              <a:extLst>
                <a:ext uri="{FF2B5EF4-FFF2-40B4-BE49-F238E27FC236}">
                  <a16:creationId xmlns:a16="http://schemas.microsoft.com/office/drawing/2014/main" id="{56BAC231-728B-4115-A8E1-5F7773232283}"/>
                </a:ext>
              </a:extLst>
            </p:cNvPr>
            <p:cNvSpPr/>
            <p:nvPr userDrawn="1"/>
          </p:nvSpPr>
          <p:spPr>
            <a:xfrm>
              <a:off x="12850813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0" name="Prostokąt 79">
              <a:extLst>
                <a:ext uri="{FF2B5EF4-FFF2-40B4-BE49-F238E27FC236}">
                  <a16:creationId xmlns:a16="http://schemas.microsoft.com/office/drawing/2014/main" id="{CF57516E-E79E-4B99-A017-958C165C0F90}"/>
                </a:ext>
              </a:extLst>
            </p:cNvPr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Prostokąt 80">
              <a:extLst>
                <a:ext uri="{FF2B5EF4-FFF2-40B4-BE49-F238E27FC236}">
                  <a16:creationId xmlns:a16="http://schemas.microsoft.com/office/drawing/2014/main" id="{788917AD-9A13-4F17-BEB5-5088C6B781FF}"/>
                </a:ext>
              </a:extLst>
            </p:cNvPr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2" name="Prostokąt 81">
              <a:extLst>
                <a:ext uri="{FF2B5EF4-FFF2-40B4-BE49-F238E27FC236}">
                  <a16:creationId xmlns:a16="http://schemas.microsoft.com/office/drawing/2014/main" id="{30FF82F2-B842-4300-90F7-612D90FCF896}"/>
                </a:ext>
              </a:extLst>
            </p:cNvPr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Prostokąt 82">
              <a:extLst>
                <a:ext uri="{FF2B5EF4-FFF2-40B4-BE49-F238E27FC236}">
                  <a16:creationId xmlns:a16="http://schemas.microsoft.com/office/drawing/2014/main" id="{D81E1851-E2D7-4F83-8ED6-06E41E2E1C6F}"/>
                </a:ext>
              </a:extLst>
            </p:cNvPr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4" name="Prostokąt 83">
              <a:extLst>
                <a:ext uri="{FF2B5EF4-FFF2-40B4-BE49-F238E27FC236}">
                  <a16:creationId xmlns:a16="http://schemas.microsoft.com/office/drawing/2014/main" id="{874AA683-AC1F-4B87-8591-B79B86187E7B}"/>
                </a:ext>
              </a:extLst>
            </p:cNvPr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Prostokąt 84">
              <a:extLst>
                <a:ext uri="{FF2B5EF4-FFF2-40B4-BE49-F238E27FC236}">
                  <a16:creationId xmlns:a16="http://schemas.microsoft.com/office/drawing/2014/main" id="{502110BA-246D-4CC1-9D25-EE7345CEE933}"/>
                </a:ext>
              </a:extLst>
            </p:cNvPr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6" name="Prostokąt 85">
              <a:extLst>
                <a:ext uri="{FF2B5EF4-FFF2-40B4-BE49-F238E27FC236}">
                  <a16:creationId xmlns:a16="http://schemas.microsoft.com/office/drawing/2014/main" id="{A375DA4A-DCAC-4513-8857-D96A1FA12D1E}"/>
                </a:ext>
              </a:extLst>
            </p:cNvPr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7" name="Prostokąt 86">
              <a:extLst>
                <a:ext uri="{FF2B5EF4-FFF2-40B4-BE49-F238E27FC236}">
                  <a16:creationId xmlns:a16="http://schemas.microsoft.com/office/drawing/2014/main" id="{2EF3E5F4-5AB7-446D-B19B-C29F9CCF804D}"/>
                </a:ext>
              </a:extLst>
            </p:cNvPr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8" name="Prostokąt 87">
              <a:extLst>
                <a:ext uri="{FF2B5EF4-FFF2-40B4-BE49-F238E27FC236}">
                  <a16:creationId xmlns:a16="http://schemas.microsoft.com/office/drawing/2014/main" id="{B4F555D0-12D4-4972-B25F-22F694D79132}"/>
                </a:ext>
              </a:extLst>
            </p:cNvPr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9" name="Prostokąt 88">
              <a:extLst>
                <a:ext uri="{FF2B5EF4-FFF2-40B4-BE49-F238E27FC236}">
                  <a16:creationId xmlns:a16="http://schemas.microsoft.com/office/drawing/2014/main" id="{D9E9CC98-BD41-4D1E-885F-81DF57709998}"/>
                </a:ext>
              </a:extLst>
            </p:cNvPr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0" name="Prostokąt 89">
              <a:extLst>
                <a:ext uri="{FF2B5EF4-FFF2-40B4-BE49-F238E27FC236}">
                  <a16:creationId xmlns:a16="http://schemas.microsoft.com/office/drawing/2014/main" id="{767039C8-7B7A-4DA7-A1BF-42C7FE7393FD}"/>
                </a:ext>
              </a:extLst>
            </p:cNvPr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1" name="Prostokąt 90">
              <a:extLst>
                <a:ext uri="{FF2B5EF4-FFF2-40B4-BE49-F238E27FC236}">
                  <a16:creationId xmlns:a16="http://schemas.microsoft.com/office/drawing/2014/main" id="{A486819B-29DD-46CF-BE16-C34E37FB497B}"/>
                </a:ext>
              </a:extLst>
            </p:cNvPr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2" name="Prostokąt 91">
              <a:extLst>
                <a:ext uri="{FF2B5EF4-FFF2-40B4-BE49-F238E27FC236}">
                  <a16:creationId xmlns:a16="http://schemas.microsoft.com/office/drawing/2014/main" id="{9E7D9411-6C82-46C7-B141-AF6D1E6FF265}"/>
                </a:ext>
              </a:extLst>
            </p:cNvPr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3" name="Prostokąt 92">
              <a:extLst>
                <a:ext uri="{FF2B5EF4-FFF2-40B4-BE49-F238E27FC236}">
                  <a16:creationId xmlns:a16="http://schemas.microsoft.com/office/drawing/2014/main" id="{A0A80F50-709D-41DF-ACEE-6DC0D9CE32A0}"/>
                </a:ext>
              </a:extLst>
            </p:cNvPr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4" name="Prostokąt 93">
              <a:extLst>
                <a:ext uri="{FF2B5EF4-FFF2-40B4-BE49-F238E27FC236}">
                  <a16:creationId xmlns:a16="http://schemas.microsoft.com/office/drawing/2014/main" id="{8B60287E-90D3-4C1C-9EAF-E10B7EF7B3C4}"/>
                </a:ext>
              </a:extLst>
            </p:cNvPr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5" name="Prostokąt 94">
              <a:extLst>
                <a:ext uri="{FF2B5EF4-FFF2-40B4-BE49-F238E27FC236}">
                  <a16:creationId xmlns:a16="http://schemas.microsoft.com/office/drawing/2014/main" id="{A23E7092-3514-4131-B0F4-D83FB0B6ECCD}"/>
                </a:ext>
              </a:extLst>
            </p:cNvPr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6" name="Prostokąt 95">
              <a:extLst>
                <a:ext uri="{FF2B5EF4-FFF2-40B4-BE49-F238E27FC236}">
                  <a16:creationId xmlns:a16="http://schemas.microsoft.com/office/drawing/2014/main" id="{7A3D935C-727E-44F9-A122-9200D6947F85}"/>
                </a:ext>
              </a:extLst>
            </p:cNvPr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7" name="Prostokąt 96">
              <a:extLst>
                <a:ext uri="{FF2B5EF4-FFF2-40B4-BE49-F238E27FC236}">
                  <a16:creationId xmlns:a16="http://schemas.microsoft.com/office/drawing/2014/main" id="{5ECD5EC1-172E-4A5E-8E1C-686204A227A0}"/>
                </a:ext>
              </a:extLst>
            </p:cNvPr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4" name="Prostokąt 103">
              <a:extLst>
                <a:ext uri="{FF2B5EF4-FFF2-40B4-BE49-F238E27FC236}">
                  <a16:creationId xmlns:a16="http://schemas.microsoft.com/office/drawing/2014/main" id="{76F9CF1B-DC17-4CFD-8EFB-B60E5ACC0AD3}"/>
                </a:ext>
              </a:extLst>
            </p:cNvPr>
            <p:cNvSpPr/>
            <p:nvPr userDrawn="1"/>
          </p:nvSpPr>
          <p:spPr>
            <a:xfrm>
              <a:off x="207699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5" name="Prostokąt 104">
              <a:extLst>
                <a:ext uri="{FF2B5EF4-FFF2-40B4-BE49-F238E27FC236}">
                  <a16:creationId xmlns:a16="http://schemas.microsoft.com/office/drawing/2014/main" id="{640FFBDB-9DBA-4C59-9150-C8F336483E7E}"/>
                </a:ext>
              </a:extLst>
            </p:cNvPr>
            <p:cNvSpPr/>
            <p:nvPr userDrawn="1"/>
          </p:nvSpPr>
          <p:spPr>
            <a:xfrm>
              <a:off x="2736322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6" name="Prostokąt 105">
              <a:extLst>
                <a:ext uri="{FF2B5EF4-FFF2-40B4-BE49-F238E27FC236}">
                  <a16:creationId xmlns:a16="http://schemas.microsoft.com/office/drawing/2014/main" id="{810CEE1F-C1B2-4C24-95C1-1C946EC01E18}"/>
                </a:ext>
              </a:extLst>
            </p:cNvPr>
            <p:cNvSpPr/>
            <p:nvPr userDrawn="1"/>
          </p:nvSpPr>
          <p:spPr>
            <a:xfrm>
              <a:off x="5264944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7" name="Prostokąt 106">
              <a:extLst>
                <a:ext uri="{FF2B5EF4-FFF2-40B4-BE49-F238E27FC236}">
                  <a16:creationId xmlns:a16="http://schemas.microsoft.com/office/drawing/2014/main" id="{B28D97B1-EC5E-4B4B-B671-17A3B90E2781}"/>
                </a:ext>
              </a:extLst>
            </p:cNvPr>
            <p:cNvSpPr/>
            <p:nvPr userDrawn="1"/>
          </p:nvSpPr>
          <p:spPr>
            <a:xfrm>
              <a:off x="7793567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8" name="Prostokąt 107">
              <a:extLst>
                <a:ext uri="{FF2B5EF4-FFF2-40B4-BE49-F238E27FC236}">
                  <a16:creationId xmlns:a16="http://schemas.microsoft.com/office/drawing/2014/main" id="{A9B885F6-31F9-4BB2-BA79-CFEA01BB1A56}"/>
                </a:ext>
              </a:extLst>
            </p:cNvPr>
            <p:cNvSpPr/>
            <p:nvPr userDrawn="1"/>
          </p:nvSpPr>
          <p:spPr>
            <a:xfrm>
              <a:off x="10322190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9" name="Prostokąt 108">
              <a:extLst>
                <a:ext uri="{FF2B5EF4-FFF2-40B4-BE49-F238E27FC236}">
                  <a16:creationId xmlns:a16="http://schemas.microsoft.com/office/drawing/2014/main" id="{38E29097-2C0C-4697-AAAF-B289F3A7C3C7}"/>
                </a:ext>
              </a:extLst>
            </p:cNvPr>
            <p:cNvSpPr/>
            <p:nvPr userDrawn="1"/>
          </p:nvSpPr>
          <p:spPr>
            <a:xfrm>
              <a:off x="12850813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0" name="Prostokąt 109">
              <a:extLst>
                <a:ext uri="{FF2B5EF4-FFF2-40B4-BE49-F238E27FC236}">
                  <a16:creationId xmlns:a16="http://schemas.microsoft.com/office/drawing/2014/main" id="{71A7745D-2B57-4436-80E6-837FC4DECF9E}"/>
                </a:ext>
              </a:extLst>
            </p:cNvPr>
            <p:cNvSpPr/>
            <p:nvPr userDrawn="1"/>
          </p:nvSpPr>
          <p:spPr>
            <a:xfrm>
              <a:off x="0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1" name="Prostokąt 110">
              <a:extLst>
                <a:ext uri="{FF2B5EF4-FFF2-40B4-BE49-F238E27FC236}">
                  <a16:creationId xmlns:a16="http://schemas.microsoft.com/office/drawing/2014/main" id="{6387388A-24F6-458D-B8CE-4EAD2583BB36}"/>
                </a:ext>
              </a:extLst>
            </p:cNvPr>
            <p:cNvSpPr/>
            <p:nvPr userDrawn="1"/>
          </p:nvSpPr>
          <p:spPr>
            <a:xfrm>
              <a:off x="2528623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2" name="Prostokąt 111">
              <a:extLst>
                <a:ext uri="{FF2B5EF4-FFF2-40B4-BE49-F238E27FC236}">
                  <a16:creationId xmlns:a16="http://schemas.microsoft.com/office/drawing/2014/main" id="{A0F29962-1EC7-4F62-B32E-EAE07F969A0C}"/>
                </a:ext>
              </a:extLst>
            </p:cNvPr>
            <p:cNvSpPr/>
            <p:nvPr userDrawn="1"/>
          </p:nvSpPr>
          <p:spPr>
            <a:xfrm>
              <a:off x="5057246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3" name="Prostokąt 112">
              <a:extLst>
                <a:ext uri="{FF2B5EF4-FFF2-40B4-BE49-F238E27FC236}">
                  <a16:creationId xmlns:a16="http://schemas.microsoft.com/office/drawing/2014/main" id="{8B6D2B7A-8168-4539-A379-92757CF5F40B}"/>
                </a:ext>
              </a:extLst>
            </p:cNvPr>
            <p:cNvSpPr/>
            <p:nvPr userDrawn="1"/>
          </p:nvSpPr>
          <p:spPr>
            <a:xfrm>
              <a:off x="7585869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4" name="Prostokąt 113">
              <a:extLst>
                <a:ext uri="{FF2B5EF4-FFF2-40B4-BE49-F238E27FC236}">
                  <a16:creationId xmlns:a16="http://schemas.microsoft.com/office/drawing/2014/main" id="{4EBC43A5-4B9F-46AA-8B0E-10B2ACC88E31}"/>
                </a:ext>
              </a:extLst>
            </p:cNvPr>
            <p:cNvSpPr/>
            <p:nvPr userDrawn="1"/>
          </p:nvSpPr>
          <p:spPr>
            <a:xfrm>
              <a:off x="10114492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5" name="Prostokąt 114">
              <a:extLst>
                <a:ext uri="{FF2B5EF4-FFF2-40B4-BE49-F238E27FC236}">
                  <a16:creationId xmlns:a16="http://schemas.microsoft.com/office/drawing/2014/main" id="{5A9D9D2F-798F-485C-89E0-E96A3315103A}"/>
                </a:ext>
              </a:extLst>
            </p:cNvPr>
            <p:cNvSpPr/>
            <p:nvPr userDrawn="1"/>
          </p:nvSpPr>
          <p:spPr>
            <a:xfrm>
              <a:off x="12643115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AFA88A-4317-737B-5D8C-7ACA882F0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550" y="2359025"/>
            <a:ext cx="14250987" cy="5653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5AD323BE-3360-2AE4-3350-79846A621BAD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57200" y="522288"/>
            <a:ext cx="2113226" cy="53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9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150" kern="1200">
          <a:solidFill>
            <a:schemeClr val="bg1"/>
          </a:solidFill>
          <a:latin typeface="+mn-lt"/>
          <a:ea typeface="+mn-ea"/>
          <a:cs typeface="+mn-cs"/>
        </a:defRPr>
      </a:lvl1pPr>
      <a:lvl2pPr marL="719138" indent="-4572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+mj-lt"/>
        <a:buAutoNum type="arabicPeriod"/>
        <a:defRPr sz="215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1077913" indent="-35877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+mj-lt"/>
        <a:buAutoNum type="alphaLcPeriod"/>
        <a:defRPr sz="2150" b="0" kern="1200">
          <a:solidFill>
            <a:schemeClr val="bg1"/>
          </a:solidFill>
          <a:latin typeface="+mn-lt"/>
          <a:ea typeface="+mn-ea"/>
          <a:cs typeface="+mn-cs"/>
        </a:defRPr>
      </a:lvl3pPr>
      <a:lvl4pPr marL="1435100" indent="-355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bg1"/>
        </a:buClr>
        <a:buFont typeface="IBM Plex Sans" panose="020B0503050203000203" pitchFamily="34" charset="0"/>
        <a:buChar char="–"/>
        <a:defRPr sz="215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anose="05000000000000000000" pitchFamily="2" charset="2"/>
        <a:buNone/>
        <a:defRPr lang="pl-PL" sz="2150" kern="1200" dirty="0" smtClean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78" userDrawn="1">
          <p15:clr>
            <a:srgbClr val="547EBF"/>
          </p15:clr>
        </p15:guide>
        <p15:guide id="2" orient="horz" pos="2688" userDrawn="1">
          <p15:clr>
            <a:srgbClr val="547EBF"/>
          </p15:clr>
        </p15:guide>
        <p15:guide id="3" pos="288" userDrawn="1">
          <p15:clr>
            <a:srgbClr val="A4A3A4"/>
          </p15:clr>
        </p15:guide>
        <p15:guide id="4" pos="9269" userDrawn="1">
          <p15:clr>
            <a:srgbClr val="A4A3A4"/>
          </p15:clr>
        </p15:guide>
        <p15:guide id="5" orient="horz" pos="329" userDrawn="1">
          <p15:clr>
            <a:srgbClr val="A4A3A4"/>
          </p15:clr>
        </p15:guide>
        <p15:guide id="6" orient="horz" pos="5047" userDrawn="1">
          <p15:clr>
            <a:srgbClr val="A4A3A4"/>
          </p15:clr>
        </p15:guide>
        <p15:guide id="7" pos="2511" userDrawn="1">
          <p15:clr>
            <a:srgbClr val="A4A3A4"/>
          </p15:clr>
        </p15:guide>
        <p15:guide id="8" pos="7046" userDrawn="1">
          <p15:clr>
            <a:srgbClr val="A4A3A4"/>
          </p15:clr>
        </p15:guide>
        <p15:guide id="9" orient="horz" pos="1100" userDrawn="1">
          <p15:clr>
            <a:srgbClr val="A4A3A4"/>
          </p15:clr>
        </p15:guide>
        <p15:guide id="10" orient="horz" pos="1894" userDrawn="1">
          <p15:clr>
            <a:srgbClr val="A4A3A4"/>
          </p15:clr>
        </p15:guide>
        <p15:guide id="11" orient="horz" pos="3482" userDrawn="1">
          <p15:clr>
            <a:srgbClr val="A4A3A4"/>
          </p15:clr>
        </p15:guide>
        <p15:guide id="12" orient="horz" pos="4276" userDrawn="1">
          <p15:clr>
            <a:srgbClr val="A4A3A4"/>
          </p15:clr>
        </p15:guide>
        <p15:guide id="13" orient="horz" pos="1486" userDrawn="1">
          <p15:clr>
            <a:srgbClr val="5ACBF0"/>
          </p15:clr>
        </p15:guide>
        <p15:guide id="14" pos="4484" userDrawn="1">
          <p15:clr>
            <a:srgbClr val="A4A3A4"/>
          </p15:clr>
        </p15:guide>
        <p15:guide id="15" pos="5073" userDrawn="1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rafika 117">
            <a:extLst>
              <a:ext uri="{FF2B5EF4-FFF2-40B4-BE49-F238E27FC236}">
                <a16:creationId xmlns:a16="http://schemas.microsoft.com/office/drawing/2014/main" id="{5D093570-4031-83E3-6E22-BFDD45D3975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25654" r="16051" b="73206"/>
          <a:stretch>
            <a:fillRect/>
          </a:stretch>
        </p:blipFill>
        <p:spPr>
          <a:xfrm>
            <a:off x="-1322" y="6622054"/>
            <a:ext cx="15169815" cy="1912346"/>
          </a:xfrm>
          <a:custGeom>
            <a:avLst/>
            <a:gdLst>
              <a:gd name="connsiteX0" fmla="*/ 0 w 15169815"/>
              <a:gd name="connsiteY0" fmla="*/ 0 h 1912346"/>
              <a:gd name="connsiteX1" fmla="*/ 15169815 w 15169815"/>
              <a:gd name="connsiteY1" fmla="*/ 0 h 1912346"/>
              <a:gd name="connsiteX2" fmla="*/ 15169815 w 15169815"/>
              <a:gd name="connsiteY2" fmla="*/ 1912346 h 1912346"/>
              <a:gd name="connsiteX3" fmla="*/ 0 w 15169815"/>
              <a:gd name="connsiteY3" fmla="*/ 1912346 h 191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9815" h="1912346">
                <a:moveTo>
                  <a:pt x="0" y="0"/>
                </a:moveTo>
                <a:lnTo>
                  <a:pt x="15169815" y="0"/>
                </a:lnTo>
                <a:lnTo>
                  <a:pt x="15169815" y="1912346"/>
                </a:lnTo>
                <a:lnTo>
                  <a:pt x="0" y="1912346"/>
                </a:lnTo>
                <a:close/>
              </a:path>
            </a:pathLst>
          </a:custGeom>
        </p:spPr>
      </p:pic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4BFBE41-8C34-4F17-B3E3-E4A88809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490525-C73D-4ED1-8B85-1D8E53421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714537" y="8077459"/>
            <a:ext cx="457199" cy="45741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137" name="SIATKA ROBOCZA" hidden="1">
            <a:extLst>
              <a:ext uri="{FF2B5EF4-FFF2-40B4-BE49-F238E27FC236}">
                <a16:creationId xmlns:a16="http://schemas.microsoft.com/office/drawing/2014/main" id="{11ABA56A-8394-433D-80B9-4E8AF3425F62}"/>
              </a:ext>
            </a:extLst>
          </p:cNvPr>
          <p:cNvGrpSpPr/>
          <p:nvPr userDrawn="1"/>
        </p:nvGrpSpPr>
        <p:grpSpPr>
          <a:xfrm>
            <a:off x="0" y="0"/>
            <a:ext cx="15171738" cy="10089838"/>
            <a:chOff x="0" y="0"/>
            <a:chExt cx="15171738" cy="10089838"/>
          </a:xfrm>
        </p:grpSpPr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2CCA8CE0-7BF9-48E0-BEB5-F49BAF70C4F0}"/>
                </a:ext>
              </a:extLst>
            </p:cNvPr>
            <p:cNvSpPr/>
            <p:nvPr userDrawn="1"/>
          </p:nvSpPr>
          <p:spPr>
            <a:xfrm>
              <a:off x="207699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5253B10-BC10-4AF8-AF80-ADC627747B2B}"/>
                </a:ext>
              </a:extLst>
            </p:cNvPr>
            <p:cNvSpPr/>
            <p:nvPr userDrawn="1"/>
          </p:nvSpPr>
          <p:spPr>
            <a:xfrm>
              <a:off x="2736322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117BD7F2-6521-4D60-87C4-C3347A1491FE}"/>
                </a:ext>
              </a:extLst>
            </p:cNvPr>
            <p:cNvSpPr/>
            <p:nvPr userDrawn="1"/>
          </p:nvSpPr>
          <p:spPr>
            <a:xfrm>
              <a:off x="5264944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1" name="Prostokąt 60">
              <a:extLst>
                <a:ext uri="{FF2B5EF4-FFF2-40B4-BE49-F238E27FC236}">
                  <a16:creationId xmlns:a16="http://schemas.microsoft.com/office/drawing/2014/main" id="{E3DE8209-4FD9-4C12-8FFF-1E11B44045DB}"/>
                </a:ext>
              </a:extLst>
            </p:cNvPr>
            <p:cNvSpPr/>
            <p:nvPr userDrawn="1"/>
          </p:nvSpPr>
          <p:spPr>
            <a:xfrm>
              <a:off x="7793567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D51463E-3A24-497B-BCE5-5905E7032879}"/>
                </a:ext>
              </a:extLst>
            </p:cNvPr>
            <p:cNvSpPr/>
            <p:nvPr userDrawn="1"/>
          </p:nvSpPr>
          <p:spPr>
            <a:xfrm>
              <a:off x="10322190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3" name="Prostokąt 62">
              <a:extLst>
                <a:ext uri="{FF2B5EF4-FFF2-40B4-BE49-F238E27FC236}">
                  <a16:creationId xmlns:a16="http://schemas.microsoft.com/office/drawing/2014/main" id="{A5D9128A-DD9A-4FD9-959F-474A98C87A1B}"/>
                </a:ext>
              </a:extLst>
            </p:cNvPr>
            <p:cNvSpPr/>
            <p:nvPr userDrawn="1"/>
          </p:nvSpPr>
          <p:spPr>
            <a:xfrm>
              <a:off x="12850813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0580EA2D-9DB2-4409-B06F-5E4790C806C0}"/>
                </a:ext>
              </a:extLst>
            </p:cNvPr>
            <p:cNvSpPr/>
            <p:nvPr userDrawn="1"/>
          </p:nvSpPr>
          <p:spPr>
            <a:xfrm>
              <a:off x="207699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id="{720F1BF5-ED62-4928-A6DA-EFF82B015DB0}"/>
                </a:ext>
              </a:extLst>
            </p:cNvPr>
            <p:cNvSpPr/>
            <p:nvPr userDrawn="1"/>
          </p:nvSpPr>
          <p:spPr>
            <a:xfrm>
              <a:off x="2736322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6" name="Prostokąt 65">
              <a:extLst>
                <a:ext uri="{FF2B5EF4-FFF2-40B4-BE49-F238E27FC236}">
                  <a16:creationId xmlns:a16="http://schemas.microsoft.com/office/drawing/2014/main" id="{7001DBA1-6FB5-4280-A72A-ED9DF5F5C469}"/>
                </a:ext>
              </a:extLst>
            </p:cNvPr>
            <p:cNvSpPr/>
            <p:nvPr userDrawn="1"/>
          </p:nvSpPr>
          <p:spPr>
            <a:xfrm>
              <a:off x="5264944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7" name="Prostokąt 66">
              <a:extLst>
                <a:ext uri="{FF2B5EF4-FFF2-40B4-BE49-F238E27FC236}">
                  <a16:creationId xmlns:a16="http://schemas.microsoft.com/office/drawing/2014/main" id="{EE4807D1-5974-4676-8BE1-6CF207B8313D}"/>
                </a:ext>
              </a:extLst>
            </p:cNvPr>
            <p:cNvSpPr/>
            <p:nvPr userDrawn="1"/>
          </p:nvSpPr>
          <p:spPr>
            <a:xfrm>
              <a:off x="7793567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8" name="Prostokąt 67">
              <a:extLst>
                <a:ext uri="{FF2B5EF4-FFF2-40B4-BE49-F238E27FC236}">
                  <a16:creationId xmlns:a16="http://schemas.microsoft.com/office/drawing/2014/main" id="{08407F7C-10CD-438A-AEF6-65AC2816B1BA}"/>
                </a:ext>
              </a:extLst>
            </p:cNvPr>
            <p:cNvSpPr/>
            <p:nvPr userDrawn="1"/>
          </p:nvSpPr>
          <p:spPr>
            <a:xfrm>
              <a:off x="10322190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9" name="Prostokąt 68">
              <a:extLst>
                <a:ext uri="{FF2B5EF4-FFF2-40B4-BE49-F238E27FC236}">
                  <a16:creationId xmlns:a16="http://schemas.microsoft.com/office/drawing/2014/main" id="{D3E56796-CBDB-4313-9E8C-C4C204D533BC}"/>
                </a:ext>
              </a:extLst>
            </p:cNvPr>
            <p:cNvSpPr/>
            <p:nvPr userDrawn="1"/>
          </p:nvSpPr>
          <p:spPr>
            <a:xfrm>
              <a:off x="12850813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0" name="Prostokąt 69">
              <a:extLst>
                <a:ext uri="{FF2B5EF4-FFF2-40B4-BE49-F238E27FC236}">
                  <a16:creationId xmlns:a16="http://schemas.microsoft.com/office/drawing/2014/main" id="{602B9D2F-8D5D-4CFF-B5C9-BE4CF305CBA8}"/>
                </a:ext>
              </a:extLst>
            </p:cNvPr>
            <p:cNvSpPr/>
            <p:nvPr userDrawn="1"/>
          </p:nvSpPr>
          <p:spPr>
            <a:xfrm>
              <a:off x="207699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1" name="Prostokąt 70">
              <a:extLst>
                <a:ext uri="{FF2B5EF4-FFF2-40B4-BE49-F238E27FC236}">
                  <a16:creationId xmlns:a16="http://schemas.microsoft.com/office/drawing/2014/main" id="{1A1AC451-009E-49CF-94F8-DACDE743492D}"/>
                </a:ext>
              </a:extLst>
            </p:cNvPr>
            <p:cNvSpPr/>
            <p:nvPr userDrawn="1"/>
          </p:nvSpPr>
          <p:spPr>
            <a:xfrm>
              <a:off x="2736322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2" name="Prostokąt 71">
              <a:extLst>
                <a:ext uri="{FF2B5EF4-FFF2-40B4-BE49-F238E27FC236}">
                  <a16:creationId xmlns:a16="http://schemas.microsoft.com/office/drawing/2014/main" id="{E9955661-7923-4DDD-B533-55A55749B166}"/>
                </a:ext>
              </a:extLst>
            </p:cNvPr>
            <p:cNvSpPr/>
            <p:nvPr userDrawn="1"/>
          </p:nvSpPr>
          <p:spPr>
            <a:xfrm>
              <a:off x="5264944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3" name="Prostokąt 72">
              <a:extLst>
                <a:ext uri="{FF2B5EF4-FFF2-40B4-BE49-F238E27FC236}">
                  <a16:creationId xmlns:a16="http://schemas.microsoft.com/office/drawing/2014/main" id="{9CABCA59-04DA-4C0B-9B76-12FD4E21B173}"/>
                </a:ext>
              </a:extLst>
            </p:cNvPr>
            <p:cNvSpPr/>
            <p:nvPr userDrawn="1"/>
          </p:nvSpPr>
          <p:spPr>
            <a:xfrm>
              <a:off x="7793567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4" name="Prostokąt 73">
              <a:extLst>
                <a:ext uri="{FF2B5EF4-FFF2-40B4-BE49-F238E27FC236}">
                  <a16:creationId xmlns:a16="http://schemas.microsoft.com/office/drawing/2014/main" id="{D1C5F67F-BEA7-470A-A722-99B4103A8DB4}"/>
                </a:ext>
              </a:extLst>
            </p:cNvPr>
            <p:cNvSpPr/>
            <p:nvPr userDrawn="1"/>
          </p:nvSpPr>
          <p:spPr>
            <a:xfrm>
              <a:off x="10322190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5" name="Prostokąt 74">
              <a:extLst>
                <a:ext uri="{FF2B5EF4-FFF2-40B4-BE49-F238E27FC236}">
                  <a16:creationId xmlns:a16="http://schemas.microsoft.com/office/drawing/2014/main" id="{56BAC231-728B-4115-A8E1-5F7773232283}"/>
                </a:ext>
              </a:extLst>
            </p:cNvPr>
            <p:cNvSpPr/>
            <p:nvPr userDrawn="1"/>
          </p:nvSpPr>
          <p:spPr>
            <a:xfrm>
              <a:off x="12850813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0" name="Prostokąt 79">
              <a:extLst>
                <a:ext uri="{FF2B5EF4-FFF2-40B4-BE49-F238E27FC236}">
                  <a16:creationId xmlns:a16="http://schemas.microsoft.com/office/drawing/2014/main" id="{CF57516E-E79E-4B99-A017-958C165C0F90}"/>
                </a:ext>
              </a:extLst>
            </p:cNvPr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Prostokąt 80">
              <a:extLst>
                <a:ext uri="{FF2B5EF4-FFF2-40B4-BE49-F238E27FC236}">
                  <a16:creationId xmlns:a16="http://schemas.microsoft.com/office/drawing/2014/main" id="{788917AD-9A13-4F17-BEB5-5088C6B781FF}"/>
                </a:ext>
              </a:extLst>
            </p:cNvPr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2" name="Prostokąt 81">
              <a:extLst>
                <a:ext uri="{FF2B5EF4-FFF2-40B4-BE49-F238E27FC236}">
                  <a16:creationId xmlns:a16="http://schemas.microsoft.com/office/drawing/2014/main" id="{30FF82F2-B842-4300-90F7-612D90FCF896}"/>
                </a:ext>
              </a:extLst>
            </p:cNvPr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Prostokąt 82">
              <a:extLst>
                <a:ext uri="{FF2B5EF4-FFF2-40B4-BE49-F238E27FC236}">
                  <a16:creationId xmlns:a16="http://schemas.microsoft.com/office/drawing/2014/main" id="{D81E1851-E2D7-4F83-8ED6-06E41E2E1C6F}"/>
                </a:ext>
              </a:extLst>
            </p:cNvPr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4" name="Prostokąt 83">
              <a:extLst>
                <a:ext uri="{FF2B5EF4-FFF2-40B4-BE49-F238E27FC236}">
                  <a16:creationId xmlns:a16="http://schemas.microsoft.com/office/drawing/2014/main" id="{874AA683-AC1F-4B87-8591-B79B86187E7B}"/>
                </a:ext>
              </a:extLst>
            </p:cNvPr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Prostokąt 84">
              <a:extLst>
                <a:ext uri="{FF2B5EF4-FFF2-40B4-BE49-F238E27FC236}">
                  <a16:creationId xmlns:a16="http://schemas.microsoft.com/office/drawing/2014/main" id="{502110BA-246D-4CC1-9D25-EE7345CEE933}"/>
                </a:ext>
              </a:extLst>
            </p:cNvPr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6" name="Prostokąt 85">
              <a:extLst>
                <a:ext uri="{FF2B5EF4-FFF2-40B4-BE49-F238E27FC236}">
                  <a16:creationId xmlns:a16="http://schemas.microsoft.com/office/drawing/2014/main" id="{A375DA4A-DCAC-4513-8857-D96A1FA12D1E}"/>
                </a:ext>
              </a:extLst>
            </p:cNvPr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7" name="Prostokąt 86">
              <a:extLst>
                <a:ext uri="{FF2B5EF4-FFF2-40B4-BE49-F238E27FC236}">
                  <a16:creationId xmlns:a16="http://schemas.microsoft.com/office/drawing/2014/main" id="{2EF3E5F4-5AB7-446D-B19B-C29F9CCF804D}"/>
                </a:ext>
              </a:extLst>
            </p:cNvPr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8" name="Prostokąt 87">
              <a:extLst>
                <a:ext uri="{FF2B5EF4-FFF2-40B4-BE49-F238E27FC236}">
                  <a16:creationId xmlns:a16="http://schemas.microsoft.com/office/drawing/2014/main" id="{B4F555D0-12D4-4972-B25F-22F694D79132}"/>
                </a:ext>
              </a:extLst>
            </p:cNvPr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9" name="Prostokąt 88">
              <a:extLst>
                <a:ext uri="{FF2B5EF4-FFF2-40B4-BE49-F238E27FC236}">
                  <a16:creationId xmlns:a16="http://schemas.microsoft.com/office/drawing/2014/main" id="{D9E9CC98-BD41-4D1E-885F-81DF57709998}"/>
                </a:ext>
              </a:extLst>
            </p:cNvPr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0" name="Prostokąt 89">
              <a:extLst>
                <a:ext uri="{FF2B5EF4-FFF2-40B4-BE49-F238E27FC236}">
                  <a16:creationId xmlns:a16="http://schemas.microsoft.com/office/drawing/2014/main" id="{767039C8-7B7A-4DA7-A1BF-42C7FE7393FD}"/>
                </a:ext>
              </a:extLst>
            </p:cNvPr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1" name="Prostokąt 90">
              <a:extLst>
                <a:ext uri="{FF2B5EF4-FFF2-40B4-BE49-F238E27FC236}">
                  <a16:creationId xmlns:a16="http://schemas.microsoft.com/office/drawing/2014/main" id="{A486819B-29DD-46CF-BE16-C34E37FB497B}"/>
                </a:ext>
              </a:extLst>
            </p:cNvPr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2" name="Prostokąt 91">
              <a:extLst>
                <a:ext uri="{FF2B5EF4-FFF2-40B4-BE49-F238E27FC236}">
                  <a16:creationId xmlns:a16="http://schemas.microsoft.com/office/drawing/2014/main" id="{9E7D9411-6C82-46C7-B141-AF6D1E6FF265}"/>
                </a:ext>
              </a:extLst>
            </p:cNvPr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3" name="Prostokąt 92">
              <a:extLst>
                <a:ext uri="{FF2B5EF4-FFF2-40B4-BE49-F238E27FC236}">
                  <a16:creationId xmlns:a16="http://schemas.microsoft.com/office/drawing/2014/main" id="{A0A80F50-709D-41DF-ACEE-6DC0D9CE32A0}"/>
                </a:ext>
              </a:extLst>
            </p:cNvPr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4" name="Prostokąt 93">
              <a:extLst>
                <a:ext uri="{FF2B5EF4-FFF2-40B4-BE49-F238E27FC236}">
                  <a16:creationId xmlns:a16="http://schemas.microsoft.com/office/drawing/2014/main" id="{8B60287E-90D3-4C1C-9EAF-E10B7EF7B3C4}"/>
                </a:ext>
              </a:extLst>
            </p:cNvPr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5" name="Prostokąt 94">
              <a:extLst>
                <a:ext uri="{FF2B5EF4-FFF2-40B4-BE49-F238E27FC236}">
                  <a16:creationId xmlns:a16="http://schemas.microsoft.com/office/drawing/2014/main" id="{A23E7092-3514-4131-B0F4-D83FB0B6ECCD}"/>
                </a:ext>
              </a:extLst>
            </p:cNvPr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6" name="Prostokąt 95">
              <a:extLst>
                <a:ext uri="{FF2B5EF4-FFF2-40B4-BE49-F238E27FC236}">
                  <a16:creationId xmlns:a16="http://schemas.microsoft.com/office/drawing/2014/main" id="{7A3D935C-727E-44F9-A122-9200D6947F85}"/>
                </a:ext>
              </a:extLst>
            </p:cNvPr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7" name="Prostokąt 96">
              <a:extLst>
                <a:ext uri="{FF2B5EF4-FFF2-40B4-BE49-F238E27FC236}">
                  <a16:creationId xmlns:a16="http://schemas.microsoft.com/office/drawing/2014/main" id="{5ECD5EC1-172E-4A5E-8E1C-686204A227A0}"/>
                </a:ext>
              </a:extLst>
            </p:cNvPr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4" name="Prostokąt 103">
              <a:extLst>
                <a:ext uri="{FF2B5EF4-FFF2-40B4-BE49-F238E27FC236}">
                  <a16:creationId xmlns:a16="http://schemas.microsoft.com/office/drawing/2014/main" id="{76F9CF1B-DC17-4CFD-8EFB-B60E5ACC0AD3}"/>
                </a:ext>
              </a:extLst>
            </p:cNvPr>
            <p:cNvSpPr/>
            <p:nvPr userDrawn="1"/>
          </p:nvSpPr>
          <p:spPr>
            <a:xfrm>
              <a:off x="207699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5" name="Prostokąt 104">
              <a:extLst>
                <a:ext uri="{FF2B5EF4-FFF2-40B4-BE49-F238E27FC236}">
                  <a16:creationId xmlns:a16="http://schemas.microsoft.com/office/drawing/2014/main" id="{640FFBDB-9DBA-4C59-9150-C8F336483E7E}"/>
                </a:ext>
              </a:extLst>
            </p:cNvPr>
            <p:cNvSpPr/>
            <p:nvPr userDrawn="1"/>
          </p:nvSpPr>
          <p:spPr>
            <a:xfrm>
              <a:off x="2736322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6" name="Prostokąt 105">
              <a:extLst>
                <a:ext uri="{FF2B5EF4-FFF2-40B4-BE49-F238E27FC236}">
                  <a16:creationId xmlns:a16="http://schemas.microsoft.com/office/drawing/2014/main" id="{810CEE1F-C1B2-4C24-95C1-1C946EC01E18}"/>
                </a:ext>
              </a:extLst>
            </p:cNvPr>
            <p:cNvSpPr/>
            <p:nvPr userDrawn="1"/>
          </p:nvSpPr>
          <p:spPr>
            <a:xfrm>
              <a:off x="5264944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7" name="Prostokąt 106">
              <a:extLst>
                <a:ext uri="{FF2B5EF4-FFF2-40B4-BE49-F238E27FC236}">
                  <a16:creationId xmlns:a16="http://schemas.microsoft.com/office/drawing/2014/main" id="{B28D97B1-EC5E-4B4B-B671-17A3B90E2781}"/>
                </a:ext>
              </a:extLst>
            </p:cNvPr>
            <p:cNvSpPr/>
            <p:nvPr userDrawn="1"/>
          </p:nvSpPr>
          <p:spPr>
            <a:xfrm>
              <a:off x="7793567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8" name="Prostokąt 107">
              <a:extLst>
                <a:ext uri="{FF2B5EF4-FFF2-40B4-BE49-F238E27FC236}">
                  <a16:creationId xmlns:a16="http://schemas.microsoft.com/office/drawing/2014/main" id="{A9B885F6-31F9-4BB2-BA79-CFEA01BB1A56}"/>
                </a:ext>
              </a:extLst>
            </p:cNvPr>
            <p:cNvSpPr/>
            <p:nvPr userDrawn="1"/>
          </p:nvSpPr>
          <p:spPr>
            <a:xfrm>
              <a:off x="10322190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9" name="Prostokąt 108">
              <a:extLst>
                <a:ext uri="{FF2B5EF4-FFF2-40B4-BE49-F238E27FC236}">
                  <a16:creationId xmlns:a16="http://schemas.microsoft.com/office/drawing/2014/main" id="{38E29097-2C0C-4697-AAAF-B289F3A7C3C7}"/>
                </a:ext>
              </a:extLst>
            </p:cNvPr>
            <p:cNvSpPr/>
            <p:nvPr userDrawn="1"/>
          </p:nvSpPr>
          <p:spPr>
            <a:xfrm>
              <a:off x="12850813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0" name="Prostokąt 109">
              <a:extLst>
                <a:ext uri="{FF2B5EF4-FFF2-40B4-BE49-F238E27FC236}">
                  <a16:creationId xmlns:a16="http://schemas.microsoft.com/office/drawing/2014/main" id="{71A7745D-2B57-4436-80E6-837FC4DECF9E}"/>
                </a:ext>
              </a:extLst>
            </p:cNvPr>
            <p:cNvSpPr/>
            <p:nvPr userDrawn="1"/>
          </p:nvSpPr>
          <p:spPr>
            <a:xfrm>
              <a:off x="0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1" name="Prostokąt 110">
              <a:extLst>
                <a:ext uri="{FF2B5EF4-FFF2-40B4-BE49-F238E27FC236}">
                  <a16:creationId xmlns:a16="http://schemas.microsoft.com/office/drawing/2014/main" id="{6387388A-24F6-458D-B8CE-4EAD2583BB36}"/>
                </a:ext>
              </a:extLst>
            </p:cNvPr>
            <p:cNvSpPr/>
            <p:nvPr userDrawn="1"/>
          </p:nvSpPr>
          <p:spPr>
            <a:xfrm>
              <a:off x="2528623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2" name="Prostokąt 111">
              <a:extLst>
                <a:ext uri="{FF2B5EF4-FFF2-40B4-BE49-F238E27FC236}">
                  <a16:creationId xmlns:a16="http://schemas.microsoft.com/office/drawing/2014/main" id="{A0F29962-1EC7-4F62-B32E-EAE07F969A0C}"/>
                </a:ext>
              </a:extLst>
            </p:cNvPr>
            <p:cNvSpPr/>
            <p:nvPr userDrawn="1"/>
          </p:nvSpPr>
          <p:spPr>
            <a:xfrm>
              <a:off x="5057246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3" name="Prostokąt 112">
              <a:extLst>
                <a:ext uri="{FF2B5EF4-FFF2-40B4-BE49-F238E27FC236}">
                  <a16:creationId xmlns:a16="http://schemas.microsoft.com/office/drawing/2014/main" id="{8B6D2B7A-8168-4539-A379-92757CF5F40B}"/>
                </a:ext>
              </a:extLst>
            </p:cNvPr>
            <p:cNvSpPr/>
            <p:nvPr userDrawn="1"/>
          </p:nvSpPr>
          <p:spPr>
            <a:xfrm>
              <a:off x="7585869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4" name="Prostokąt 113">
              <a:extLst>
                <a:ext uri="{FF2B5EF4-FFF2-40B4-BE49-F238E27FC236}">
                  <a16:creationId xmlns:a16="http://schemas.microsoft.com/office/drawing/2014/main" id="{4EBC43A5-4B9F-46AA-8B0E-10B2ACC88E31}"/>
                </a:ext>
              </a:extLst>
            </p:cNvPr>
            <p:cNvSpPr/>
            <p:nvPr userDrawn="1"/>
          </p:nvSpPr>
          <p:spPr>
            <a:xfrm>
              <a:off x="10114492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5" name="Prostokąt 114">
              <a:extLst>
                <a:ext uri="{FF2B5EF4-FFF2-40B4-BE49-F238E27FC236}">
                  <a16:creationId xmlns:a16="http://schemas.microsoft.com/office/drawing/2014/main" id="{5A9D9D2F-798F-485C-89E0-E96A3315103A}"/>
                </a:ext>
              </a:extLst>
            </p:cNvPr>
            <p:cNvSpPr/>
            <p:nvPr userDrawn="1"/>
          </p:nvSpPr>
          <p:spPr>
            <a:xfrm>
              <a:off x="12643115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AFA88A-4317-737B-5D8C-7ACA882F0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550" y="2359025"/>
            <a:ext cx="14250987" cy="5653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5B1558C9-2F79-D349-2AD9-176953540F5D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57200" y="520034"/>
            <a:ext cx="2119576" cy="66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5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150" kern="1200">
          <a:solidFill>
            <a:schemeClr val="accent4"/>
          </a:solidFill>
          <a:latin typeface="+mn-lt"/>
          <a:ea typeface="+mn-ea"/>
          <a:cs typeface="+mn-cs"/>
        </a:defRPr>
      </a:lvl1pPr>
      <a:lvl2pPr marL="719138" indent="-4572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+mj-lt"/>
        <a:buAutoNum type="arabicPeriod"/>
        <a:defRPr sz="2150" b="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077913" indent="-35877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+mj-lt"/>
        <a:buAutoNum type="alphaLcPeriod"/>
        <a:defRPr sz="2150" b="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435100" indent="-355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4"/>
        </a:buClr>
        <a:buFont typeface="IBM Plex Sans" panose="020B0503050203000203" pitchFamily="34" charset="0"/>
        <a:buChar char="–"/>
        <a:defRPr sz="2150" kern="1200">
          <a:solidFill>
            <a:schemeClr val="accent4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anose="05000000000000000000" pitchFamily="2" charset="2"/>
        <a:buNone/>
        <a:defRPr lang="pl-PL" sz="2150" kern="1200" dirty="0" smtClean="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78" userDrawn="1">
          <p15:clr>
            <a:srgbClr val="547EBF"/>
          </p15:clr>
        </p15:guide>
        <p15:guide id="2" orient="horz" pos="2688" userDrawn="1">
          <p15:clr>
            <a:srgbClr val="547EBF"/>
          </p15:clr>
        </p15:guide>
        <p15:guide id="3" pos="288" userDrawn="1">
          <p15:clr>
            <a:srgbClr val="A4A3A4"/>
          </p15:clr>
        </p15:guide>
        <p15:guide id="4" pos="9269" userDrawn="1">
          <p15:clr>
            <a:srgbClr val="A4A3A4"/>
          </p15:clr>
        </p15:guide>
        <p15:guide id="5" orient="horz" pos="329" userDrawn="1">
          <p15:clr>
            <a:srgbClr val="A4A3A4"/>
          </p15:clr>
        </p15:guide>
        <p15:guide id="6" orient="horz" pos="5047" userDrawn="1">
          <p15:clr>
            <a:srgbClr val="A4A3A4"/>
          </p15:clr>
        </p15:guide>
        <p15:guide id="7" pos="2511" userDrawn="1">
          <p15:clr>
            <a:srgbClr val="A4A3A4"/>
          </p15:clr>
        </p15:guide>
        <p15:guide id="8" pos="7046" userDrawn="1">
          <p15:clr>
            <a:srgbClr val="A4A3A4"/>
          </p15:clr>
        </p15:guide>
        <p15:guide id="9" orient="horz" pos="1100" userDrawn="1">
          <p15:clr>
            <a:srgbClr val="A4A3A4"/>
          </p15:clr>
        </p15:guide>
        <p15:guide id="10" orient="horz" pos="1894" userDrawn="1">
          <p15:clr>
            <a:srgbClr val="A4A3A4"/>
          </p15:clr>
        </p15:guide>
        <p15:guide id="11" orient="horz" pos="3482" userDrawn="1">
          <p15:clr>
            <a:srgbClr val="A4A3A4"/>
          </p15:clr>
        </p15:guide>
        <p15:guide id="12" orient="horz" pos="4276" userDrawn="1">
          <p15:clr>
            <a:srgbClr val="A4A3A4"/>
          </p15:clr>
        </p15:guide>
        <p15:guide id="13" orient="horz" pos="1486" userDrawn="1">
          <p15:clr>
            <a:srgbClr val="5ACBF0"/>
          </p15:clr>
        </p15:guide>
        <p15:guide id="14" pos="4484" userDrawn="1">
          <p15:clr>
            <a:srgbClr val="A4A3A4"/>
          </p15:clr>
        </p15:guide>
        <p15:guide id="15" pos="5073" userDrawn="1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rafika 117">
            <a:extLst>
              <a:ext uri="{FF2B5EF4-FFF2-40B4-BE49-F238E27FC236}">
                <a16:creationId xmlns:a16="http://schemas.microsoft.com/office/drawing/2014/main" id="{5D093570-4031-83E3-6E22-BFDD45D3975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25654" r="16051" b="73206"/>
          <a:stretch>
            <a:fillRect/>
          </a:stretch>
        </p:blipFill>
        <p:spPr>
          <a:xfrm>
            <a:off x="-1322" y="6622054"/>
            <a:ext cx="15169815" cy="1912346"/>
          </a:xfrm>
          <a:custGeom>
            <a:avLst/>
            <a:gdLst>
              <a:gd name="connsiteX0" fmla="*/ 0 w 15169815"/>
              <a:gd name="connsiteY0" fmla="*/ 0 h 1912346"/>
              <a:gd name="connsiteX1" fmla="*/ 15169815 w 15169815"/>
              <a:gd name="connsiteY1" fmla="*/ 0 h 1912346"/>
              <a:gd name="connsiteX2" fmla="*/ 15169815 w 15169815"/>
              <a:gd name="connsiteY2" fmla="*/ 1912346 h 1912346"/>
              <a:gd name="connsiteX3" fmla="*/ 0 w 15169815"/>
              <a:gd name="connsiteY3" fmla="*/ 1912346 h 191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9815" h="1912346">
                <a:moveTo>
                  <a:pt x="0" y="0"/>
                </a:moveTo>
                <a:lnTo>
                  <a:pt x="15169815" y="0"/>
                </a:lnTo>
                <a:lnTo>
                  <a:pt x="15169815" y="1912346"/>
                </a:lnTo>
                <a:lnTo>
                  <a:pt x="0" y="1912346"/>
                </a:lnTo>
                <a:close/>
              </a:path>
            </a:pathLst>
          </a:custGeom>
        </p:spPr>
      </p:pic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4BFBE41-8C34-4F17-B3E3-E4A88809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069088"/>
            <a:ext cx="14250988" cy="80344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490525-C73D-4ED1-8B85-1D8E53421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714537" y="8077459"/>
            <a:ext cx="457199" cy="45741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52829928-69CF-4CD4-AA50-C7139EE0EE92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137" name="SIATKA ROBOCZA" hidden="1">
            <a:extLst>
              <a:ext uri="{FF2B5EF4-FFF2-40B4-BE49-F238E27FC236}">
                <a16:creationId xmlns:a16="http://schemas.microsoft.com/office/drawing/2014/main" id="{11ABA56A-8394-433D-80B9-4E8AF3425F62}"/>
              </a:ext>
            </a:extLst>
          </p:cNvPr>
          <p:cNvGrpSpPr/>
          <p:nvPr userDrawn="1"/>
        </p:nvGrpSpPr>
        <p:grpSpPr>
          <a:xfrm>
            <a:off x="0" y="0"/>
            <a:ext cx="15171738" cy="10089838"/>
            <a:chOff x="0" y="0"/>
            <a:chExt cx="15171738" cy="10089838"/>
          </a:xfrm>
        </p:grpSpPr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2CCA8CE0-7BF9-48E0-BEB5-F49BAF70C4F0}"/>
                </a:ext>
              </a:extLst>
            </p:cNvPr>
            <p:cNvSpPr/>
            <p:nvPr userDrawn="1"/>
          </p:nvSpPr>
          <p:spPr>
            <a:xfrm>
              <a:off x="207699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F5253B10-BC10-4AF8-AF80-ADC627747B2B}"/>
                </a:ext>
              </a:extLst>
            </p:cNvPr>
            <p:cNvSpPr/>
            <p:nvPr userDrawn="1"/>
          </p:nvSpPr>
          <p:spPr>
            <a:xfrm>
              <a:off x="2736322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117BD7F2-6521-4D60-87C4-C3347A1491FE}"/>
                </a:ext>
              </a:extLst>
            </p:cNvPr>
            <p:cNvSpPr/>
            <p:nvPr userDrawn="1"/>
          </p:nvSpPr>
          <p:spPr>
            <a:xfrm>
              <a:off x="5264944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1" name="Prostokąt 60">
              <a:extLst>
                <a:ext uri="{FF2B5EF4-FFF2-40B4-BE49-F238E27FC236}">
                  <a16:creationId xmlns:a16="http://schemas.microsoft.com/office/drawing/2014/main" id="{E3DE8209-4FD9-4C12-8FFF-1E11B44045DB}"/>
                </a:ext>
              </a:extLst>
            </p:cNvPr>
            <p:cNvSpPr/>
            <p:nvPr userDrawn="1"/>
          </p:nvSpPr>
          <p:spPr>
            <a:xfrm>
              <a:off x="7793567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5D51463E-3A24-497B-BCE5-5905E7032879}"/>
                </a:ext>
              </a:extLst>
            </p:cNvPr>
            <p:cNvSpPr/>
            <p:nvPr userDrawn="1"/>
          </p:nvSpPr>
          <p:spPr>
            <a:xfrm>
              <a:off x="10322190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3" name="Prostokąt 62">
              <a:extLst>
                <a:ext uri="{FF2B5EF4-FFF2-40B4-BE49-F238E27FC236}">
                  <a16:creationId xmlns:a16="http://schemas.microsoft.com/office/drawing/2014/main" id="{A5D9128A-DD9A-4FD9-959F-474A98C87A1B}"/>
                </a:ext>
              </a:extLst>
            </p:cNvPr>
            <p:cNvSpPr/>
            <p:nvPr userDrawn="1"/>
          </p:nvSpPr>
          <p:spPr>
            <a:xfrm>
              <a:off x="12850813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0580EA2D-9DB2-4409-B06F-5E4790C806C0}"/>
                </a:ext>
              </a:extLst>
            </p:cNvPr>
            <p:cNvSpPr/>
            <p:nvPr userDrawn="1"/>
          </p:nvSpPr>
          <p:spPr>
            <a:xfrm>
              <a:off x="207699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id="{720F1BF5-ED62-4928-A6DA-EFF82B015DB0}"/>
                </a:ext>
              </a:extLst>
            </p:cNvPr>
            <p:cNvSpPr/>
            <p:nvPr userDrawn="1"/>
          </p:nvSpPr>
          <p:spPr>
            <a:xfrm>
              <a:off x="2736322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6" name="Prostokąt 65">
              <a:extLst>
                <a:ext uri="{FF2B5EF4-FFF2-40B4-BE49-F238E27FC236}">
                  <a16:creationId xmlns:a16="http://schemas.microsoft.com/office/drawing/2014/main" id="{7001DBA1-6FB5-4280-A72A-ED9DF5F5C469}"/>
                </a:ext>
              </a:extLst>
            </p:cNvPr>
            <p:cNvSpPr/>
            <p:nvPr userDrawn="1"/>
          </p:nvSpPr>
          <p:spPr>
            <a:xfrm>
              <a:off x="5264944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7" name="Prostokąt 66">
              <a:extLst>
                <a:ext uri="{FF2B5EF4-FFF2-40B4-BE49-F238E27FC236}">
                  <a16:creationId xmlns:a16="http://schemas.microsoft.com/office/drawing/2014/main" id="{EE4807D1-5974-4676-8BE1-6CF207B8313D}"/>
                </a:ext>
              </a:extLst>
            </p:cNvPr>
            <p:cNvSpPr/>
            <p:nvPr userDrawn="1"/>
          </p:nvSpPr>
          <p:spPr>
            <a:xfrm>
              <a:off x="7793567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8" name="Prostokąt 67">
              <a:extLst>
                <a:ext uri="{FF2B5EF4-FFF2-40B4-BE49-F238E27FC236}">
                  <a16:creationId xmlns:a16="http://schemas.microsoft.com/office/drawing/2014/main" id="{08407F7C-10CD-438A-AEF6-65AC2816B1BA}"/>
                </a:ext>
              </a:extLst>
            </p:cNvPr>
            <p:cNvSpPr/>
            <p:nvPr userDrawn="1"/>
          </p:nvSpPr>
          <p:spPr>
            <a:xfrm>
              <a:off x="10322190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9" name="Prostokąt 68">
              <a:extLst>
                <a:ext uri="{FF2B5EF4-FFF2-40B4-BE49-F238E27FC236}">
                  <a16:creationId xmlns:a16="http://schemas.microsoft.com/office/drawing/2014/main" id="{D3E56796-CBDB-4313-9E8C-C4C204D533BC}"/>
                </a:ext>
              </a:extLst>
            </p:cNvPr>
            <p:cNvSpPr/>
            <p:nvPr userDrawn="1"/>
          </p:nvSpPr>
          <p:spPr>
            <a:xfrm>
              <a:off x="12850813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0" name="Prostokąt 69">
              <a:extLst>
                <a:ext uri="{FF2B5EF4-FFF2-40B4-BE49-F238E27FC236}">
                  <a16:creationId xmlns:a16="http://schemas.microsoft.com/office/drawing/2014/main" id="{602B9D2F-8D5D-4CFF-B5C9-BE4CF305CBA8}"/>
                </a:ext>
              </a:extLst>
            </p:cNvPr>
            <p:cNvSpPr/>
            <p:nvPr userDrawn="1"/>
          </p:nvSpPr>
          <p:spPr>
            <a:xfrm>
              <a:off x="207699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1" name="Prostokąt 70">
              <a:extLst>
                <a:ext uri="{FF2B5EF4-FFF2-40B4-BE49-F238E27FC236}">
                  <a16:creationId xmlns:a16="http://schemas.microsoft.com/office/drawing/2014/main" id="{1A1AC451-009E-49CF-94F8-DACDE743492D}"/>
                </a:ext>
              </a:extLst>
            </p:cNvPr>
            <p:cNvSpPr/>
            <p:nvPr userDrawn="1"/>
          </p:nvSpPr>
          <p:spPr>
            <a:xfrm>
              <a:off x="2736322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2" name="Prostokąt 71">
              <a:extLst>
                <a:ext uri="{FF2B5EF4-FFF2-40B4-BE49-F238E27FC236}">
                  <a16:creationId xmlns:a16="http://schemas.microsoft.com/office/drawing/2014/main" id="{E9955661-7923-4DDD-B533-55A55749B166}"/>
                </a:ext>
              </a:extLst>
            </p:cNvPr>
            <p:cNvSpPr/>
            <p:nvPr userDrawn="1"/>
          </p:nvSpPr>
          <p:spPr>
            <a:xfrm>
              <a:off x="5264944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3" name="Prostokąt 72">
              <a:extLst>
                <a:ext uri="{FF2B5EF4-FFF2-40B4-BE49-F238E27FC236}">
                  <a16:creationId xmlns:a16="http://schemas.microsoft.com/office/drawing/2014/main" id="{9CABCA59-04DA-4C0B-9B76-12FD4E21B173}"/>
                </a:ext>
              </a:extLst>
            </p:cNvPr>
            <p:cNvSpPr/>
            <p:nvPr userDrawn="1"/>
          </p:nvSpPr>
          <p:spPr>
            <a:xfrm>
              <a:off x="7793567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4" name="Prostokąt 73">
              <a:extLst>
                <a:ext uri="{FF2B5EF4-FFF2-40B4-BE49-F238E27FC236}">
                  <a16:creationId xmlns:a16="http://schemas.microsoft.com/office/drawing/2014/main" id="{D1C5F67F-BEA7-470A-A722-99B4103A8DB4}"/>
                </a:ext>
              </a:extLst>
            </p:cNvPr>
            <p:cNvSpPr/>
            <p:nvPr userDrawn="1"/>
          </p:nvSpPr>
          <p:spPr>
            <a:xfrm>
              <a:off x="10322190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5" name="Prostokąt 74">
              <a:extLst>
                <a:ext uri="{FF2B5EF4-FFF2-40B4-BE49-F238E27FC236}">
                  <a16:creationId xmlns:a16="http://schemas.microsoft.com/office/drawing/2014/main" id="{56BAC231-728B-4115-A8E1-5F7773232283}"/>
                </a:ext>
              </a:extLst>
            </p:cNvPr>
            <p:cNvSpPr/>
            <p:nvPr userDrawn="1"/>
          </p:nvSpPr>
          <p:spPr>
            <a:xfrm>
              <a:off x="12850813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0" name="Prostokąt 79">
              <a:extLst>
                <a:ext uri="{FF2B5EF4-FFF2-40B4-BE49-F238E27FC236}">
                  <a16:creationId xmlns:a16="http://schemas.microsoft.com/office/drawing/2014/main" id="{CF57516E-E79E-4B99-A017-958C165C0F90}"/>
                </a:ext>
              </a:extLst>
            </p:cNvPr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Prostokąt 80">
              <a:extLst>
                <a:ext uri="{FF2B5EF4-FFF2-40B4-BE49-F238E27FC236}">
                  <a16:creationId xmlns:a16="http://schemas.microsoft.com/office/drawing/2014/main" id="{788917AD-9A13-4F17-BEB5-5088C6B781FF}"/>
                </a:ext>
              </a:extLst>
            </p:cNvPr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2" name="Prostokąt 81">
              <a:extLst>
                <a:ext uri="{FF2B5EF4-FFF2-40B4-BE49-F238E27FC236}">
                  <a16:creationId xmlns:a16="http://schemas.microsoft.com/office/drawing/2014/main" id="{30FF82F2-B842-4300-90F7-612D90FCF896}"/>
                </a:ext>
              </a:extLst>
            </p:cNvPr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Prostokąt 82">
              <a:extLst>
                <a:ext uri="{FF2B5EF4-FFF2-40B4-BE49-F238E27FC236}">
                  <a16:creationId xmlns:a16="http://schemas.microsoft.com/office/drawing/2014/main" id="{D81E1851-E2D7-4F83-8ED6-06E41E2E1C6F}"/>
                </a:ext>
              </a:extLst>
            </p:cNvPr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4" name="Prostokąt 83">
              <a:extLst>
                <a:ext uri="{FF2B5EF4-FFF2-40B4-BE49-F238E27FC236}">
                  <a16:creationId xmlns:a16="http://schemas.microsoft.com/office/drawing/2014/main" id="{874AA683-AC1F-4B87-8591-B79B86187E7B}"/>
                </a:ext>
              </a:extLst>
            </p:cNvPr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Prostokąt 84">
              <a:extLst>
                <a:ext uri="{FF2B5EF4-FFF2-40B4-BE49-F238E27FC236}">
                  <a16:creationId xmlns:a16="http://schemas.microsoft.com/office/drawing/2014/main" id="{502110BA-246D-4CC1-9D25-EE7345CEE933}"/>
                </a:ext>
              </a:extLst>
            </p:cNvPr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6" name="Prostokąt 85">
              <a:extLst>
                <a:ext uri="{FF2B5EF4-FFF2-40B4-BE49-F238E27FC236}">
                  <a16:creationId xmlns:a16="http://schemas.microsoft.com/office/drawing/2014/main" id="{A375DA4A-DCAC-4513-8857-D96A1FA12D1E}"/>
                </a:ext>
              </a:extLst>
            </p:cNvPr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7" name="Prostokąt 86">
              <a:extLst>
                <a:ext uri="{FF2B5EF4-FFF2-40B4-BE49-F238E27FC236}">
                  <a16:creationId xmlns:a16="http://schemas.microsoft.com/office/drawing/2014/main" id="{2EF3E5F4-5AB7-446D-B19B-C29F9CCF804D}"/>
                </a:ext>
              </a:extLst>
            </p:cNvPr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8" name="Prostokąt 87">
              <a:extLst>
                <a:ext uri="{FF2B5EF4-FFF2-40B4-BE49-F238E27FC236}">
                  <a16:creationId xmlns:a16="http://schemas.microsoft.com/office/drawing/2014/main" id="{B4F555D0-12D4-4972-B25F-22F694D79132}"/>
                </a:ext>
              </a:extLst>
            </p:cNvPr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9" name="Prostokąt 88">
              <a:extLst>
                <a:ext uri="{FF2B5EF4-FFF2-40B4-BE49-F238E27FC236}">
                  <a16:creationId xmlns:a16="http://schemas.microsoft.com/office/drawing/2014/main" id="{D9E9CC98-BD41-4D1E-885F-81DF57709998}"/>
                </a:ext>
              </a:extLst>
            </p:cNvPr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0" name="Prostokąt 89">
              <a:extLst>
                <a:ext uri="{FF2B5EF4-FFF2-40B4-BE49-F238E27FC236}">
                  <a16:creationId xmlns:a16="http://schemas.microsoft.com/office/drawing/2014/main" id="{767039C8-7B7A-4DA7-A1BF-42C7FE7393FD}"/>
                </a:ext>
              </a:extLst>
            </p:cNvPr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1" name="Prostokąt 90">
              <a:extLst>
                <a:ext uri="{FF2B5EF4-FFF2-40B4-BE49-F238E27FC236}">
                  <a16:creationId xmlns:a16="http://schemas.microsoft.com/office/drawing/2014/main" id="{A486819B-29DD-46CF-BE16-C34E37FB497B}"/>
                </a:ext>
              </a:extLst>
            </p:cNvPr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2" name="Prostokąt 91">
              <a:extLst>
                <a:ext uri="{FF2B5EF4-FFF2-40B4-BE49-F238E27FC236}">
                  <a16:creationId xmlns:a16="http://schemas.microsoft.com/office/drawing/2014/main" id="{9E7D9411-6C82-46C7-B141-AF6D1E6FF265}"/>
                </a:ext>
              </a:extLst>
            </p:cNvPr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3" name="Prostokąt 92">
              <a:extLst>
                <a:ext uri="{FF2B5EF4-FFF2-40B4-BE49-F238E27FC236}">
                  <a16:creationId xmlns:a16="http://schemas.microsoft.com/office/drawing/2014/main" id="{A0A80F50-709D-41DF-ACEE-6DC0D9CE32A0}"/>
                </a:ext>
              </a:extLst>
            </p:cNvPr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4" name="Prostokąt 93">
              <a:extLst>
                <a:ext uri="{FF2B5EF4-FFF2-40B4-BE49-F238E27FC236}">
                  <a16:creationId xmlns:a16="http://schemas.microsoft.com/office/drawing/2014/main" id="{8B60287E-90D3-4C1C-9EAF-E10B7EF7B3C4}"/>
                </a:ext>
              </a:extLst>
            </p:cNvPr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5" name="Prostokąt 94">
              <a:extLst>
                <a:ext uri="{FF2B5EF4-FFF2-40B4-BE49-F238E27FC236}">
                  <a16:creationId xmlns:a16="http://schemas.microsoft.com/office/drawing/2014/main" id="{A23E7092-3514-4131-B0F4-D83FB0B6ECCD}"/>
                </a:ext>
              </a:extLst>
            </p:cNvPr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6" name="Prostokąt 95">
              <a:extLst>
                <a:ext uri="{FF2B5EF4-FFF2-40B4-BE49-F238E27FC236}">
                  <a16:creationId xmlns:a16="http://schemas.microsoft.com/office/drawing/2014/main" id="{7A3D935C-727E-44F9-A122-9200D6947F85}"/>
                </a:ext>
              </a:extLst>
            </p:cNvPr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7" name="Prostokąt 96">
              <a:extLst>
                <a:ext uri="{FF2B5EF4-FFF2-40B4-BE49-F238E27FC236}">
                  <a16:creationId xmlns:a16="http://schemas.microsoft.com/office/drawing/2014/main" id="{5ECD5EC1-172E-4A5E-8E1C-686204A227A0}"/>
                </a:ext>
              </a:extLst>
            </p:cNvPr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4" name="Prostokąt 103">
              <a:extLst>
                <a:ext uri="{FF2B5EF4-FFF2-40B4-BE49-F238E27FC236}">
                  <a16:creationId xmlns:a16="http://schemas.microsoft.com/office/drawing/2014/main" id="{76F9CF1B-DC17-4CFD-8EFB-B60E5ACC0AD3}"/>
                </a:ext>
              </a:extLst>
            </p:cNvPr>
            <p:cNvSpPr/>
            <p:nvPr userDrawn="1"/>
          </p:nvSpPr>
          <p:spPr>
            <a:xfrm>
              <a:off x="207699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5" name="Prostokąt 104">
              <a:extLst>
                <a:ext uri="{FF2B5EF4-FFF2-40B4-BE49-F238E27FC236}">
                  <a16:creationId xmlns:a16="http://schemas.microsoft.com/office/drawing/2014/main" id="{640FFBDB-9DBA-4C59-9150-C8F336483E7E}"/>
                </a:ext>
              </a:extLst>
            </p:cNvPr>
            <p:cNvSpPr/>
            <p:nvPr userDrawn="1"/>
          </p:nvSpPr>
          <p:spPr>
            <a:xfrm>
              <a:off x="2736322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6" name="Prostokąt 105">
              <a:extLst>
                <a:ext uri="{FF2B5EF4-FFF2-40B4-BE49-F238E27FC236}">
                  <a16:creationId xmlns:a16="http://schemas.microsoft.com/office/drawing/2014/main" id="{810CEE1F-C1B2-4C24-95C1-1C946EC01E18}"/>
                </a:ext>
              </a:extLst>
            </p:cNvPr>
            <p:cNvSpPr/>
            <p:nvPr userDrawn="1"/>
          </p:nvSpPr>
          <p:spPr>
            <a:xfrm>
              <a:off x="5264944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7" name="Prostokąt 106">
              <a:extLst>
                <a:ext uri="{FF2B5EF4-FFF2-40B4-BE49-F238E27FC236}">
                  <a16:creationId xmlns:a16="http://schemas.microsoft.com/office/drawing/2014/main" id="{B28D97B1-EC5E-4B4B-B671-17A3B90E2781}"/>
                </a:ext>
              </a:extLst>
            </p:cNvPr>
            <p:cNvSpPr/>
            <p:nvPr userDrawn="1"/>
          </p:nvSpPr>
          <p:spPr>
            <a:xfrm>
              <a:off x="7793567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8" name="Prostokąt 107">
              <a:extLst>
                <a:ext uri="{FF2B5EF4-FFF2-40B4-BE49-F238E27FC236}">
                  <a16:creationId xmlns:a16="http://schemas.microsoft.com/office/drawing/2014/main" id="{A9B885F6-31F9-4BB2-BA79-CFEA01BB1A56}"/>
                </a:ext>
              </a:extLst>
            </p:cNvPr>
            <p:cNvSpPr/>
            <p:nvPr userDrawn="1"/>
          </p:nvSpPr>
          <p:spPr>
            <a:xfrm>
              <a:off x="10322190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9" name="Prostokąt 108">
              <a:extLst>
                <a:ext uri="{FF2B5EF4-FFF2-40B4-BE49-F238E27FC236}">
                  <a16:creationId xmlns:a16="http://schemas.microsoft.com/office/drawing/2014/main" id="{38E29097-2C0C-4697-AAAF-B289F3A7C3C7}"/>
                </a:ext>
              </a:extLst>
            </p:cNvPr>
            <p:cNvSpPr/>
            <p:nvPr userDrawn="1"/>
          </p:nvSpPr>
          <p:spPr>
            <a:xfrm>
              <a:off x="12850813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0" name="Prostokąt 109">
              <a:extLst>
                <a:ext uri="{FF2B5EF4-FFF2-40B4-BE49-F238E27FC236}">
                  <a16:creationId xmlns:a16="http://schemas.microsoft.com/office/drawing/2014/main" id="{71A7745D-2B57-4436-80E6-837FC4DECF9E}"/>
                </a:ext>
              </a:extLst>
            </p:cNvPr>
            <p:cNvSpPr/>
            <p:nvPr userDrawn="1"/>
          </p:nvSpPr>
          <p:spPr>
            <a:xfrm>
              <a:off x="0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1" name="Prostokąt 110">
              <a:extLst>
                <a:ext uri="{FF2B5EF4-FFF2-40B4-BE49-F238E27FC236}">
                  <a16:creationId xmlns:a16="http://schemas.microsoft.com/office/drawing/2014/main" id="{6387388A-24F6-458D-B8CE-4EAD2583BB36}"/>
                </a:ext>
              </a:extLst>
            </p:cNvPr>
            <p:cNvSpPr/>
            <p:nvPr userDrawn="1"/>
          </p:nvSpPr>
          <p:spPr>
            <a:xfrm>
              <a:off x="2528623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2" name="Prostokąt 111">
              <a:extLst>
                <a:ext uri="{FF2B5EF4-FFF2-40B4-BE49-F238E27FC236}">
                  <a16:creationId xmlns:a16="http://schemas.microsoft.com/office/drawing/2014/main" id="{A0F29962-1EC7-4F62-B32E-EAE07F969A0C}"/>
                </a:ext>
              </a:extLst>
            </p:cNvPr>
            <p:cNvSpPr/>
            <p:nvPr userDrawn="1"/>
          </p:nvSpPr>
          <p:spPr>
            <a:xfrm>
              <a:off x="5057246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3" name="Prostokąt 112">
              <a:extLst>
                <a:ext uri="{FF2B5EF4-FFF2-40B4-BE49-F238E27FC236}">
                  <a16:creationId xmlns:a16="http://schemas.microsoft.com/office/drawing/2014/main" id="{8B6D2B7A-8168-4539-A379-92757CF5F40B}"/>
                </a:ext>
              </a:extLst>
            </p:cNvPr>
            <p:cNvSpPr/>
            <p:nvPr userDrawn="1"/>
          </p:nvSpPr>
          <p:spPr>
            <a:xfrm>
              <a:off x="7585869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4" name="Prostokąt 113">
              <a:extLst>
                <a:ext uri="{FF2B5EF4-FFF2-40B4-BE49-F238E27FC236}">
                  <a16:creationId xmlns:a16="http://schemas.microsoft.com/office/drawing/2014/main" id="{4EBC43A5-4B9F-46AA-8B0E-10B2ACC88E31}"/>
                </a:ext>
              </a:extLst>
            </p:cNvPr>
            <p:cNvSpPr/>
            <p:nvPr userDrawn="1"/>
          </p:nvSpPr>
          <p:spPr>
            <a:xfrm>
              <a:off x="10114492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5" name="Prostokąt 114">
              <a:extLst>
                <a:ext uri="{FF2B5EF4-FFF2-40B4-BE49-F238E27FC236}">
                  <a16:creationId xmlns:a16="http://schemas.microsoft.com/office/drawing/2014/main" id="{5A9D9D2F-798F-485C-89E0-E96A3315103A}"/>
                </a:ext>
              </a:extLst>
            </p:cNvPr>
            <p:cNvSpPr/>
            <p:nvPr userDrawn="1"/>
          </p:nvSpPr>
          <p:spPr>
            <a:xfrm>
              <a:off x="12643115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AFA88A-4317-737B-5D8C-7ACA882F0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550" y="2359025"/>
            <a:ext cx="14250987" cy="5653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F87F3CD8-E039-35C5-BD32-C29FE0C10A8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57200" y="520034"/>
            <a:ext cx="2119576" cy="66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3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1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150" kern="1200">
          <a:solidFill>
            <a:schemeClr val="bg1"/>
          </a:solidFill>
          <a:latin typeface="+mn-lt"/>
          <a:ea typeface="+mn-ea"/>
          <a:cs typeface="+mn-cs"/>
        </a:defRPr>
      </a:lvl1pPr>
      <a:lvl2pPr marL="719138" indent="-4572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+mj-lt"/>
        <a:buAutoNum type="arabicPeriod"/>
        <a:defRPr sz="215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1077913" indent="-35877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+mj-lt"/>
        <a:buAutoNum type="alphaLcPeriod"/>
        <a:defRPr sz="2150" b="0" kern="1200">
          <a:solidFill>
            <a:schemeClr val="bg1"/>
          </a:solidFill>
          <a:latin typeface="+mn-lt"/>
          <a:ea typeface="+mn-ea"/>
          <a:cs typeface="+mn-cs"/>
        </a:defRPr>
      </a:lvl3pPr>
      <a:lvl4pPr marL="1435100" indent="-355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bg1"/>
        </a:buClr>
        <a:buFont typeface="IBM Plex Sans" panose="020B0503050203000203" pitchFamily="34" charset="0"/>
        <a:buChar char="–"/>
        <a:defRPr sz="215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anose="05000000000000000000" pitchFamily="2" charset="2"/>
        <a:buNone/>
        <a:defRPr lang="pl-PL" sz="2150" kern="1200" dirty="0" smtClean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78" userDrawn="1">
          <p15:clr>
            <a:srgbClr val="547EBF"/>
          </p15:clr>
        </p15:guide>
        <p15:guide id="2" orient="horz" pos="2688" userDrawn="1">
          <p15:clr>
            <a:srgbClr val="547EBF"/>
          </p15:clr>
        </p15:guide>
        <p15:guide id="3" pos="288" userDrawn="1">
          <p15:clr>
            <a:srgbClr val="A4A3A4"/>
          </p15:clr>
        </p15:guide>
        <p15:guide id="4" pos="9269" userDrawn="1">
          <p15:clr>
            <a:srgbClr val="A4A3A4"/>
          </p15:clr>
        </p15:guide>
        <p15:guide id="5" orient="horz" pos="329" userDrawn="1">
          <p15:clr>
            <a:srgbClr val="A4A3A4"/>
          </p15:clr>
        </p15:guide>
        <p15:guide id="6" orient="horz" pos="5047" userDrawn="1">
          <p15:clr>
            <a:srgbClr val="A4A3A4"/>
          </p15:clr>
        </p15:guide>
        <p15:guide id="7" pos="2511" userDrawn="1">
          <p15:clr>
            <a:srgbClr val="A4A3A4"/>
          </p15:clr>
        </p15:guide>
        <p15:guide id="8" pos="7046" userDrawn="1">
          <p15:clr>
            <a:srgbClr val="A4A3A4"/>
          </p15:clr>
        </p15:guide>
        <p15:guide id="9" orient="horz" pos="1100" userDrawn="1">
          <p15:clr>
            <a:srgbClr val="A4A3A4"/>
          </p15:clr>
        </p15:guide>
        <p15:guide id="10" orient="horz" pos="1894" userDrawn="1">
          <p15:clr>
            <a:srgbClr val="A4A3A4"/>
          </p15:clr>
        </p15:guide>
        <p15:guide id="11" orient="horz" pos="3482" userDrawn="1">
          <p15:clr>
            <a:srgbClr val="A4A3A4"/>
          </p15:clr>
        </p15:guide>
        <p15:guide id="12" orient="horz" pos="4276" userDrawn="1">
          <p15:clr>
            <a:srgbClr val="A4A3A4"/>
          </p15:clr>
        </p15:guide>
        <p15:guide id="13" orient="horz" pos="1486" userDrawn="1">
          <p15:clr>
            <a:srgbClr val="5ACBF0"/>
          </p15:clr>
        </p15:guide>
        <p15:guide id="14" pos="4484" userDrawn="1">
          <p15:clr>
            <a:srgbClr val="A4A3A4"/>
          </p15:clr>
        </p15:guide>
        <p15:guide id="15" pos="5073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funding-tenders/opportunities/docs/2021-2027/horizon/wp-call/2023-2024/wp-12-missions_horizon-2023-2024_en.pdf" TargetMode="External"/><Relationship Id="rId2" Type="http://schemas.openxmlformats.org/officeDocument/2006/relationships/hyperlink" Target="https://ec.europa.eu/info/funding-tenders/opportunities/docs/2021-2027/horizon/wp-call/2023-2024/wp-4-health_horizon-2023-2024_en.pdf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cluster-health-horizon-europe-brokerage2023.b2match.io/" TargetMode="External"/><Relationship Id="rId5" Type="http://schemas.openxmlformats.org/officeDocument/2006/relationships/hyperlink" Target="https://research-innovation-community.ec.europa.eu/events/2zRJQrIdbL7rCriIJbBN4l/overview" TargetMode="External"/><Relationship Id="rId4" Type="http://schemas.openxmlformats.org/officeDocument/2006/relationships/hyperlink" Target="https://research-innovation-community.ec.europa.eu/events/1nVczf9ihgPdOg3zyoLyuC/overview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hyperlink" Target="https://kpk.gov.pl/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mailto:Dagmara.Robakowska-hyzorek@ncbr.gov.pl" TargetMode="External"/><Relationship Id="rId11" Type="http://schemas.openxmlformats.org/officeDocument/2006/relationships/image" Target="../media/image18.png"/><Relationship Id="rId5" Type="http://schemas.openxmlformats.org/officeDocument/2006/relationships/hyperlink" Target="mailto:Anna.dziubczynska-pytko@ncbr.gov.pl" TargetMode="External"/><Relationship Id="rId10" Type="http://schemas.openxmlformats.org/officeDocument/2006/relationships/image" Target="../media/image58.svg"/><Relationship Id="rId4" Type="http://schemas.openxmlformats.org/officeDocument/2006/relationships/hyperlink" Target="mailto:Ewa.szkiladz@ncbr.gov.pl" TargetMode="External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kpk.gov.pl/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2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D9E7528E-EF19-2E8F-15A6-067AADAD7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06" y="1876878"/>
            <a:ext cx="6875813" cy="2706997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l-PL" sz="3600" b="1" dirty="0">
                <a:effectLst/>
                <a:latin typeface="IBM Plex Sans Condensed Medium" panose="020B06060502030002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Możliwości finansowania badań w ramach  klastra Zdrowie programu Horyzont Europa</a:t>
            </a:r>
            <a:br>
              <a:rPr lang="pl-PL" sz="4000" b="1" spc="-10" dirty="0">
                <a:solidFill>
                  <a:srgbClr val="3E679C"/>
                </a:solidFill>
                <a:latin typeface="IBM Plex Sans Condensed Medium" panose="020B0606050203000203" pitchFamily="34" charset="-18"/>
              </a:rPr>
            </a:br>
            <a:endParaRPr lang="pl-PL" b="1" dirty="0">
              <a:solidFill>
                <a:srgbClr val="3E679C"/>
              </a:solidFill>
              <a:latin typeface="IBM Plex Sans Condensed Medium" panose="020B0606050203000203" pitchFamily="34" charset="-18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030B78D-1BFC-7E63-E7B6-3E2DA26A59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pPr/>
              <a:t>1</a:t>
            </a:fld>
            <a:endParaRPr lang="pl-PL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B257A949-B044-46F8-ADBD-A5E4D0536503}"/>
              </a:ext>
            </a:extLst>
          </p:cNvPr>
          <p:cNvSpPr txBox="1"/>
          <p:nvPr/>
        </p:nvSpPr>
        <p:spPr>
          <a:xfrm>
            <a:off x="570015" y="5183350"/>
            <a:ext cx="5807034" cy="2463495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l-PL" sz="3200" spc="-10" dirty="0">
                <a:solidFill>
                  <a:srgbClr val="3E679C"/>
                </a:solidFill>
                <a:latin typeface="IBM Plex Sans Light"/>
                <a:cs typeface="IBM Plex Sans Light"/>
              </a:rPr>
              <a:t>Ewa Szkiłądź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l-PL" sz="2800" spc="-10" dirty="0">
                <a:solidFill>
                  <a:srgbClr val="3E679C"/>
                </a:solidFill>
                <a:latin typeface="IBM Plex Sans Light"/>
                <a:cs typeface="IBM Plex Sans Light"/>
              </a:rPr>
              <a:t>Krajowy Punkt Kontaktowy, NCBR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pl-PL" sz="3200" spc="-10" dirty="0">
              <a:solidFill>
                <a:srgbClr val="3E679C"/>
              </a:solidFill>
              <a:latin typeface="IBM Plex Sans Light"/>
              <a:cs typeface="IBM Plex Sans Light"/>
            </a:endParaRPr>
          </a:p>
          <a:p>
            <a:pPr marL="12700">
              <a:spcBef>
                <a:spcPts val="90"/>
              </a:spcBef>
            </a:pPr>
            <a:r>
              <a:rPr lang="pl-PL" sz="2800" b="0" spc="-10" dirty="0">
                <a:solidFill>
                  <a:srgbClr val="3E679C"/>
                </a:solidFill>
                <a:latin typeface="IBM Plex Sans Light"/>
                <a:cs typeface="IBM Plex Sans Light"/>
              </a:rPr>
              <a:t>21.02.2023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pl-PL" sz="3200" dirty="0">
              <a:solidFill>
                <a:srgbClr val="3E679C"/>
              </a:solidFill>
              <a:latin typeface="IBM Plex Sans Light"/>
              <a:cs typeface="IBM Plex Sans Light"/>
            </a:endParaRPr>
          </a:p>
        </p:txBody>
      </p:sp>
      <p:pic>
        <p:nvPicPr>
          <p:cNvPr id="14" name="Symbol zastępczy obrazu 13">
            <a:extLst>
              <a:ext uri="{FF2B5EF4-FFF2-40B4-BE49-F238E27FC236}">
                <a16:creationId xmlns:a16="http://schemas.microsoft.com/office/drawing/2014/main" id="{EBFA0B69-A72B-428E-9D69-1371915B70E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" r="2698"/>
          <a:stretch>
            <a:fillRect/>
          </a:stretch>
        </p:blipFill>
        <p:spPr/>
      </p:pic>
      <p:pic>
        <p:nvPicPr>
          <p:cNvPr id="8" name="Symbol zastępczy obrazu 7" descr="Obraz zawierający napoje&#10;&#10;Opis wygenerowany automatycznie">
            <a:extLst>
              <a:ext uri="{FF2B5EF4-FFF2-40B4-BE49-F238E27FC236}">
                <a16:creationId xmlns:a16="http://schemas.microsoft.com/office/drawing/2014/main" id="{DC130150-CE2E-4D83-9AF8-B1321D14AF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8" b="49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763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A88EDF9F-BC33-470B-A482-7EF51E497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F3DEDA3-9FA1-45FE-AE3F-4D3C3DC209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EF169-1A86-4EFD-80E5-FB07BA838F66}" type="slidenum">
              <a:rPr lang="pl-PL" smtClean="0"/>
              <a:pPr/>
              <a:t>10</a:t>
            </a:fld>
            <a:endParaRPr lang="pl-PL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12626907-5F2F-4AC8-BF68-2A56E0CB93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horizon-europe - Poznański Park Naukowo-Technologiczny">
            <a:extLst>
              <a:ext uri="{FF2B5EF4-FFF2-40B4-BE49-F238E27FC236}">
                <a16:creationId xmlns:a16="http://schemas.microsoft.com/office/drawing/2014/main" id="{DC4F339A-6381-4250-8682-5A60B9CB1179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067" y="2951461"/>
            <a:ext cx="4207787" cy="168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igital Europe Programme - Perin">
            <a:extLst>
              <a:ext uri="{FF2B5EF4-FFF2-40B4-BE49-F238E27FC236}">
                <a16:creationId xmlns:a16="http://schemas.microsoft.com/office/drawing/2014/main" id="{3A6B387C-56B0-4CDA-828E-980746E63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19" y="4968588"/>
            <a:ext cx="4710391" cy="202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Entry into force of EU4Health programme | EFN – European Federation of  Nurses Associations">
            <a:extLst>
              <a:ext uri="{FF2B5EF4-FFF2-40B4-BE49-F238E27FC236}">
                <a16:creationId xmlns:a16="http://schemas.microsoft.com/office/drawing/2014/main" id="{579EFABB-4A1D-48C8-B39A-5FA049947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068" y="4968588"/>
            <a:ext cx="3491575" cy="161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urope's Beating Cancer Plan: Building an EU network of comprehensive cancer  centres - EU Reporter">
            <a:extLst>
              <a:ext uri="{FF2B5EF4-FFF2-40B4-BE49-F238E27FC236}">
                <a16:creationId xmlns:a16="http://schemas.microsoft.com/office/drawing/2014/main" id="{D6E3DE97-FA6A-4CDA-8D49-06D62E478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551" y="1504560"/>
            <a:ext cx="2981545" cy="193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og OSOZ – Rewolucja w UE: Europejska Przestrzeń Danych Zdrowotnych">
            <a:extLst>
              <a:ext uri="{FF2B5EF4-FFF2-40B4-BE49-F238E27FC236}">
                <a16:creationId xmlns:a16="http://schemas.microsoft.com/office/drawing/2014/main" id="{8C16A81F-50ED-4C3C-8919-2DAADDEDC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768" y="278805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CCF89CE4-B65F-4DC9-8D54-B64D0BF3347E}"/>
              </a:ext>
            </a:extLst>
          </p:cNvPr>
          <p:cNvSpPr/>
          <p:nvPr/>
        </p:nvSpPr>
        <p:spPr>
          <a:xfrm>
            <a:off x="2869838" y="6743510"/>
            <a:ext cx="3401677" cy="1037405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kern="1200" dirty="0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Cyfrowa Europa </a:t>
            </a:r>
            <a:r>
              <a:rPr lang="pl-PL" sz="2000" kern="1200" dirty="0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infrastruktura IT i wdrożenia</a:t>
            </a:r>
            <a:r>
              <a:rPr lang="pl-PL" sz="2000" dirty="0">
                <a:effectLst/>
                <a:ea typeface="Times New Roman" panose="02020603050405020304" pitchFamily="18" charset="0"/>
              </a:rPr>
              <a:t> </a:t>
            </a:r>
            <a:endParaRPr lang="pl-PL" dirty="0"/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64C0080D-44B1-4389-9E4F-19CE71CF9F10}"/>
              </a:ext>
            </a:extLst>
          </p:cNvPr>
          <p:cNvSpPr/>
          <p:nvPr/>
        </p:nvSpPr>
        <p:spPr>
          <a:xfrm>
            <a:off x="8619916" y="6554570"/>
            <a:ext cx="3401677" cy="1226345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002060"/>
                </a:solidFill>
              </a:rPr>
              <a:t>EU4Health</a:t>
            </a:r>
            <a:r>
              <a:rPr lang="pl-PL" sz="2000" dirty="0">
                <a:solidFill>
                  <a:srgbClr val="002060"/>
                </a:solidFill>
              </a:rPr>
              <a:t> - implementacja wyników badań z HEU</a:t>
            </a:r>
          </a:p>
        </p:txBody>
      </p:sp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id="{3AFF9A6C-0E6B-405E-B0D8-6AC186F4892C}"/>
              </a:ext>
            </a:extLst>
          </p:cNvPr>
          <p:cNvSpPr/>
          <p:nvPr/>
        </p:nvSpPr>
        <p:spPr>
          <a:xfrm>
            <a:off x="11522970" y="3981560"/>
            <a:ext cx="3401677" cy="1600199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002060"/>
                </a:solidFill>
              </a:rPr>
              <a:t>Europejska Przestrzeń Danych</a:t>
            </a:r>
            <a:r>
              <a:rPr lang="pl-PL" sz="2000" dirty="0">
                <a:solidFill>
                  <a:srgbClr val="002060"/>
                </a:solidFill>
              </a:rPr>
              <a:t> - wzmocnienie roli pacjenta; spójne ramy wykorzystania danych</a:t>
            </a:r>
          </a:p>
        </p:txBody>
      </p:sp>
      <p:sp>
        <p:nvSpPr>
          <p:cNvPr id="21" name="Prostokąt: zaokrąglone rogi 20">
            <a:extLst>
              <a:ext uri="{FF2B5EF4-FFF2-40B4-BE49-F238E27FC236}">
                <a16:creationId xmlns:a16="http://schemas.microsoft.com/office/drawing/2014/main" id="{C5DB0B29-3988-4943-8CD2-4C7B2BCF711C}"/>
              </a:ext>
            </a:extLst>
          </p:cNvPr>
          <p:cNvSpPr/>
          <p:nvPr/>
        </p:nvSpPr>
        <p:spPr>
          <a:xfrm>
            <a:off x="7819946" y="1098740"/>
            <a:ext cx="3401677" cy="96790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002060"/>
                </a:solidFill>
              </a:rPr>
              <a:t>EBCP</a:t>
            </a:r>
            <a:r>
              <a:rPr lang="pl-PL" sz="2000" dirty="0">
                <a:solidFill>
                  <a:srgbClr val="002060"/>
                </a:solidFill>
              </a:rPr>
              <a:t> - prewencja, diagnostyka, leczenie, jakość życia</a:t>
            </a:r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E5814B57-DECA-4963-BB72-5BC0CAFDBAEA}"/>
              </a:ext>
            </a:extLst>
          </p:cNvPr>
          <p:cNvSpPr/>
          <p:nvPr/>
        </p:nvSpPr>
        <p:spPr>
          <a:xfrm>
            <a:off x="403762" y="1761052"/>
            <a:ext cx="4607626" cy="119041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002060"/>
                </a:solidFill>
              </a:rPr>
              <a:t>Horyzont Europa Klaster Zdrowie</a:t>
            </a:r>
            <a:r>
              <a:rPr lang="pl-PL" sz="2000" dirty="0">
                <a:solidFill>
                  <a:srgbClr val="002060"/>
                </a:solidFill>
              </a:rPr>
              <a:t>–badania i innowacje w naukach medycznych</a:t>
            </a:r>
          </a:p>
        </p:txBody>
      </p:sp>
      <p:sp>
        <p:nvSpPr>
          <p:cNvPr id="4" name="Strzałka: w lewo i w prawo 3">
            <a:extLst>
              <a:ext uri="{FF2B5EF4-FFF2-40B4-BE49-F238E27FC236}">
                <a16:creationId xmlns:a16="http://schemas.microsoft.com/office/drawing/2014/main" id="{D91C45BD-06FB-4ABF-BD6B-35D3C790AD45}"/>
              </a:ext>
            </a:extLst>
          </p:cNvPr>
          <p:cNvSpPr/>
          <p:nvPr/>
        </p:nvSpPr>
        <p:spPr>
          <a:xfrm rot="21021880">
            <a:off x="6049183" y="2509107"/>
            <a:ext cx="2683756" cy="71012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: w lewo i w prawo 7">
            <a:extLst>
              <a:ext uri="{FF2B5EF4-FFF2-40B4-BE49-F238E27FC236}">
                <a16:creationId xmlns:a16="http://schemas.microsoft.com/office/drawing/2014/main" id="{513D3743-E06C-4157-90EC-7ADEB1C32BDD}"/>
              </a:ext>
            </a:extLst>
          </p:cNvPr>
          <p:cNvSpPr/>
          <p:nvPr/>
        </p:nvSpPr>
        <p:spPr>
          <a:xfrm rot="1466958">
            <a:off x="5948170" y="4005593"/>
            <a:ext cx="1797873" cy="62822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: w lewo i w prawo 8">
            <a:extLst>
              <a:ext uri="{FF2B5EF4-FFF2-40B4-BE49-F238E27FC236}">
                <a16:creationId xmlns:a16="http://schemas.microsoft.com/office/drawing/2014/main" id="{1563DAD2-2749-4B0A-AB0D-148F8C8F7D08}"/>
              </a:ext>
            </a:extLst>
          </p:cNvPr>
          <p:cNvSpPr/>
          <p:nvPr/>
        </p:nvSpPr>
        <p:spPr>
          <a:xfrm rot="2548839">
            <a:off x="3419411" y="5055537"/>
            <a:ext cx="1106300" cy="56316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56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3AFA13-DBD1-4369-B6EB-C880BB196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46" y="505788"/>
            <a:ext cx="14250988" cy="803441"/>
          </a:xfrm>
        </p:spPr>
        <p:txBody>
          <a:bodyPr/>
          <a:lstStyle/>
          <a:p>
            <a:pPr algn="ctr"/>
            <a:r>
              <a:rPr lang="pl-PL" dirty="0"/>
              <a:t>Możliwości finansowania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B95CAF-FD69-4BA1-AD82-D820B81B3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43" y="1610880"/>
            <a:ext cx="14250987" cy="5653086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8D03D31-8566-402E-9972-AC53F6138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546" y="2076079"/>
            <a:ext cx="5979575" cy="26820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F9544D0-5563-4AF7-A0C2-7BA8F83EDFD9}"/>
              </a:ext>
            </a:extLst>
          </p:cNvPr>
          <p:cNvPicPr/>
          <p:nvPr/>
        </p:nvPicPr>
        <p:blipFill rotWithShape="1">
          <a:blip r:embed="rId3"/>
          <a:srcRect l="23148" t="16853" r="45547" b="5741"/>
          <a:stretch/>
        </p:blipFill>
        <p:spPr bwMode="auto">
          <a:xfrm rot="20739463">
            <a:off x="1452472" y="3318600"/>
            <a:ext cx="2244153" cy="31212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03DC5064-7DAC-460B-A91B-B7DDA3F55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827" y="3549562"/>
            <a:ext cx="3874692" cy="247697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9B327F5-DBFE-47D6-9ABF-6BC32B676ADF}"/>
              </a:ext>
            </a:extLst>
          </p:cNvPr>
          <p:cNvSpPr txBox="1"/>
          <p:nvPr/>
        </p:nvSpPr>
        <p:spPr>
          <a:xfrm>
            <a:off x="1953490" y="6669184"/>
            <a:ext cx="75883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Pracy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Zdrowie 2023-2024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E33ADA8-B5DA-4E8C-9638-5DBE8B45FCAB}"/>
              </a:ext>
            </a:extLst>
          </p:cNvPr>
          <p:cNvSpPr txBox="1"/>
          <p:nvPr/>
        </p:nvSpPr>
        <p:spPr>
          <a:xfrm>
            <a:off x="5658593" y="5021141"/>
            <a:ext cx="7588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Partnerstwa europejskie</a:t>
            </a: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7AA310F-5495-41B9-A6C5-594831BA287A}"/>
              </a:ext>
            </a:extLst>
          </p:cNvPr>
          <p:cNvSpPr txBox="1"/>
          <p:nvPr/>
        </p:nvSpPr>
        <p:spPr>
          <a:xfrm>
            <a:off x="11703133" y="6081906"/>
            <a:ext cx="7588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misja Rak</a:t>
            </a:r>
            <a:endParaRPr 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198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9594BF-7D11-4372-A4A8-F427CE3E6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34" y="222430"/>
            <a:ext cx="14250988" cy="803441"/>
          </a:xfrm>
        </p:spPr>
        <p:txBody>
          <a:bodyPr/>
          <a:lstStyle/>
          <a:p>
            <a:pPr algn="ctr"/>
            <a:r>
              <a:rPr lang="pl-PL" dirty="0"/>
              <a:t>Konkursy Zdrowie 2023-2024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1399D7-2F59-43D2-8A73-7F381B018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75" y="1855443"/>
            <a:ext cx="14250987" cy="5653086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88352A83-1CF3-4741-913F-55778F72515E}"/>
              </a:ext>
            </a:extLst>
          </p:cNvPr>
          <p:cNvSpPr/>
          <p:nvPr/>
        </p:nvSpPr>
        <p:spPr>
          <a:xfrm>
            <a:off x="578642" y="1785937"/>
            <a:ext cx="8280436" cy="23322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000" b="1" dirty="0"/>
              <a:t>2023</a:t>
            </a:r>
          </a:p>
          <a:p>
            <a:endParaRPr lang="pl-PL" sz="800" b="1" dirty="0"/>
          </a:p>
          <a:p>
            <a:r>
              <a:rPr lang="pl-PL" sz="2400" dirty="0">
                <a:solidFill>
                  <a:srgbClr val="002060"/>
                </a:solidFill>
              </a:rPr>
              <a:t>Budżet: </a:t>
            </a:r>
            <a:r>
              <a:rPr lang="pl-PL" sz="2400" b="1" dirty="0">
                <a:solidFill>
                  <a:srgbClr val="002060"/>
                </a:solidFill>
              </a:rPr>
              <a:t>847</a:t>
            </a:r>
            <a:r>
              <a:rPr lang="pl-PL" sz="2400" dirty="0">
                <a:solidFill>
                  <a:srgbClr val="002060"/>
                </a:solidFill>
              </a:rPr>
              <a:t> mln€      </a:t>
            </a:r>
            <a:r>
              <a:rPr lang="pl-PL" sz="2800" b="1" dirty="0">
                <a:solidFill>
                  <a:srgbClr val="002060"/>
                </a:solidFill>
              </a:rPr>
              <a:t>Konkurs jednoetapowy</a:t>
            </a:r>
          </a:p>
          <a:p>
            <a:pPr marL="0" indent="0">
              <a:buNone/>
            </a:pPr>
            <a:r>
              <a:rPr lang="pl-PL" sz="2400" dirty="0">
                <a:solidFill>
                  <a:srgbClr val="002060"/>
                </a:solidFill>
              </a:rPr>
              <a:t> </a:t>
            </a:r>
            <a:r>
              <a:rPr lang="pl-PL" sz="2400" b="1" dirty="0">
                <a:solidFill>
                  <a:srgbClr val="002060"/>
                </a:solidFill>
              </a:rPr>
              <a:t>29</a:t>
            </a:r>
            <a:r>
              <a:rPr lang="pl-PL" sz="2400" dirty="0">
                <a:solidFill>
                  <a:srgbClr val="002060"/>
                </a:solidFill>
              </a:rPr>
              <a:t> tematów                Ogłoszenie konkursu: 12.01.2023</a:t>
            </a:r>
          </a:p>
          <a:p>
            <a:pPr marL="0" indent="0">
              <a:buNone/>
            </a:pPr>
            <a:r>
              <a:rPr lang="pl-PL" sz="2400" dirty="0">
                <a:solidFill>
                  <a:srgbClr val="002060"/>
                </a:solidFill>
              </a:rPr>
              <a:t>                                        Składanie wniosków: 13.04.2023</a:t>
            </a:r>
          </a:p>
          <a:p>
            <a:r>
              <a:rPr lang="pl-PL" sz="2800" dirty="0"/>
              <a:t>                  </a:t>
            </a:r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6CA93453-5F68-4EC9-ACE0-9488D349099D}"/>
              </a:ext>
            </a:extLst>
          </p:cNvPr>
          <p:cNvSpPr/>
          <p:nvPr/>
        </p:nvSpPr>
        <p:spPr>
          <a:xfrm>
            <a:off x="578642" y="4518989"/>
            <a:ext cx="9652036" cy="336605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000" b="1" dirty="0"/>
              <a:t>2024</a:t>
            </a:r>
          </a:p>
          <a:p>
            <a:endParaRPr lang="pl-PL" sz="800" b="1" dirty="0"/>
          </a:p>
          <a:p>
            <a:r>
              <a:rPr lang="pl-PL" sz="2400" dirty="0">
                <a:solidFill>
                  <a:srgbClr val="002060"/>
                </a:solidFill>
              </a:rPr>
              <a:t>Budżet: </a:t>
            </a:r>
            <a:r>
              <a:rPr lang="pl-PL" sz="2400" b="1" dirty="0">
                <a:solidFill>
                  <a:srgbClr val="002060"/>
                </a:solidFill>
              </a:rPr>
              <a:t>509</a:t>
            </a:r>
            <a:r>
              <a:rPr lang="pl-PL" sz="2400" dirty="0">
                <a:solidFill>
                  <a:srgbClr val="002060"/>
                </a:solidFill>
              </a:rPr>
              <a:t> mln€      </a:t>
            </a:r>
            <a:r>
              <a:rPr lang="pl-PL" sz="2800" b="1" dirty="0">
                <a:solidFill>
                  <a:srgbClr val="002060"/>
                </a:solidFill>
              </a:rPr>
              <a:t>Konkurs dwuetapowy</a:t>
            </a:r>
          </a:p>
          <a:p>
            <a:pPr marL="0" indent="0">
              <a:buNone/>
            </a:pPr>
            <a:r>
              <a:rPr lang="pl-PL" sz="2400" b="1" dirty="0">
                <a:solidFill>
                  <a:srgbClr val="002060"/>
                </a:solidFill>
              </a:rPr>
              <a:t>15</a:t>
            </a:r>
            <a:r>
              <a:rPr lang="pl-PL" sz="2400" dirty="0">
                <a:solidFill>
                  <a:srgbClr val="002060"/>
                </a:solidFill>
              </a:rPr>
              <a:t> tematów                 Ogłoszenie konkursu: 30.03.2023</a:t>
            </a:r>
          </a:p>
          <a:p>
            <a:pPr marL="0" indent="0">
              <a:buNone/>
            </a:pPr>
            <a:r>
              <a:rPr lang="pl-PL" sz="2400" dirty="0">
                <a:solidFill>
                  <a:srgbClr val="002060"/>
                </a:solidFill>
              </a:rPr>
              <a:t>                                        Składanie wniosków: 19.09.2023;11.04.2024</a:t>
            </a:r>
          </a:p>
          <a:p>
            <a:pPr marL="0" indent="0">
              <a:buNone/>
            </a:pPr>
            <a:r>
              <a:rPr lang="pl-PL" sz="2400" dirty="0">
                <a:solidFill>
                  <a:srgbClr val="002060"/>
                </a:solidFill>
              </a:rPr>
              <a:t>		        </a:t>
            </a:r>
            <a:r>
              <a:rPr lang="pl-PL" sz="2800" b="1" dirty="0">
                <a:solidFill>
                  <a:srgbClr val="002060"/>
                </a:solidFill>
              </a:rPr>
              <a:t>Konkurs jednoetapowy</a:t>
            </a:r>
          </a:p>
          <a:p>
            <a:pPr marL="0" indent="0">
              <a:buNone/>
            </a:pPr>
            <a:r>
              <a:rPr lang="pl-PL" sz="2400" dirty="0">
                <a:solidFill>
                  <a:srgbClr val="002060"/>
                </a:solidFill>
              </a:rPr>
              <a:t>                                        Ogłoszenie konkursu: 26.10.2023</a:t>
            </a:r>
          </a:p>
          <a:p>
            <a:pPr marL="0" indent="0">
              <a:buNone/>
            </a:pPr>
            <a:r>
              <a:rPr lang="pl-PL" sz="2400" dirty="0">
                <a:solidFill>
                  <a:srgbClr val="002060"/>
                </a:solidFill>
              </a:rPr>
              <a:t>                                        Składanie wniosków: 11.04.2024</a:t>
            </a:r>
          </a:p>
          <a:p>
            <a:r>
              <a:rPr lang="pl-PL" sz="2800" dirty="0"/>
              <a:t>                  </a:t>
            </a:r>
          </a:p>
        </p:txBody>
      </p:sp>
      <p:sp>
        <p:nvSpPr>
          <p:cNvPr id="6" name="Strzałka: w lewo 5">
            <a:extLst>
              <a:ext uri="{FF2B5EF4-FFF2-40B4-BE49-F238E27FC236}">
                <a16:creationId xmlns:a16="http://schemas.microsoft.com/office/drawing/2014/main" id="{18DF3A15-0DF4-488E-96EA-759BD0E913AF}"/>
              </a:ext>
            </a:extLst>
          </p:cNvPr>
          <p:cNvSpPr/>
          <p:nvPr/>
        </p:nvSpPr>
        <p:spPr>
          <a:xfrm>
            <a:off x="9449803" y="4518989"/>
            <a:ext cx="5379826" cy="2014469"/>
          </a:xfrm>
          <a:prstGeom prst="left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rgbClr val="002060"/>
                </a:solidFill>
              </a:rPr>
              <a:t>Finansowanie: ryczałt (lump sum)</a:t>
            </a:r>
          </a:p>
          <a:p>
            <a:r>
              <a:rPr lang="pl-PL" sz="2400" dirty="0">
                <a:solidFill>
                  <a:srgbClr val="002060"/>
                </a:solidFill>
              </a:rPr>
              <a:t>Ślepa ocena wniosków (blind)</a:t>
            </a:r>
          </a:p>
        </p:txBody>
      </p:sp>
    </p:spTree>
    <p:extLst>
      <p:ext uri="{BB962C8B-B14F-4D97-AF65-F5344CB8AC3E}">
        <p14:creationId xmlns:p14="http://schemas.microsoft.com/office/powerpoint/2010/main" val="3185895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D7B0F953-9EC4-4C4C-86B0-2F3256730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35" y="366723"/>
            <a:ext cx="14250988" cy="803441"/>
          </a:xfrm>
        </p:spPr>
        <p:txBody>
          <a:bodyPr/>
          <a:lstStyle/>
          <a:p>
            <a:r>
              <a:rPr lang="pl-PL" dirty="0"/>
              <a:t>                     Misja Rak - konkurs 2023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6F75B2-3C0F-4E3E-B89D-66AF3DE11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75" y="1797267"/>
            <a:ext cx="14250987" cy="5653088"/>
          </a:xfrm>
        </p:spPr>
        <p:txBody>
          <a:bodyPr/>
          <a:lstStyle/>
          <a:p>
            <a:r>
              <a:rPr lang="pl-PL" sz="2400" b="1" dirty="0">
                <a:solidFill>
                  <a:srgbClr val="002060"/>
                </a:solidFill>
              </a:rPr>
              <a:t>Ogłoszenie konkursu: </a:t>
            </a:r>
            <a:r>
              <a:rPr lang="pl-PL" sz="2400" dirty="0">
                <a:solidFill>
                  <a:srgbClr val="002060"/>
                </a:solidFill>
              </a:rPr>
              <a:t>12.01.2023</a:t>
            </a:r>
          </a:p>
          <a:p>
            <a:r>
              <a:rPr lang="pl-PL" sz="2400" b="1" dirty="0">
                <a:solidFill>
                  <a:srgbClr val="002060"/>
                </a:solidFill>
              </a:rPr>
              <a:t>Termin składania wniosków: </a:t>
            </a:r>
            <a:r>
              <a:rPr lang="pl-PL" sz="2400" dirty="0">
                <a:solidFill>
                  <a:srgbClr val="002060"/>
                </a:solidFill>
              </a:rPr>
              <a:t>12.04.2023</a:t>
            </a:r>
          </a:p>
          <a:p>
            <a:r>
              <a:rPr lang="pl-PL" sz="2400" b="1" dirty="0">
                <a:solidFill>
                  <a:srgbClr val="002060"/>
                </a:solidFill>
              </a:rPr>
              <a:t>Budżet konkursu: </a:t>
            </a:r>
            <a:r>
              <a:rPr lang="pl-PL" sz="2400" dirty="0">
                <a:solidFill>
                  <a:srgbClr val="002060"/>
                </a:solidFill>
              </a:rPr>
              <a:t>110,68 mln€</a:t>
            </a:r>
          </a:p>
          <a:p>
            <a:r>
              <a:rPr lang="pl-PL" sz="2400" dirty="0">
                <a:solidFill>
                  <a:srgbClr val="002060"/>
                </a:solidFill>
              </a:rPr>
              <a:t>Konkurs jednoetapowy</a:t>
            </a:r>
          </a:p>
          <a:p>
            <a:r>
              <a:rPr lang="pl-PL" sz="2400" dirty="0">
                <a:solidFill>
                  <a:srgbClr val="002060"/>
                </a:solidFill>
              </a:rPr>
              <a:t>3 tematy RIA, 1 temat IA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2314534-B2F9-4865-99B6-1F116B0C5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6704" y="486647"/>
            <a:ext cx="4521192" cy="3057078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CA8BE0E8-6188-4FAF-A274-D4F29AD13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F169-1A86-4EFD-80E5-FB07BA838F66}" type="slidenum">
              <a:rPr lang="pl-PL" smtClean="0"/>
              <a:pPr/>
              <a:t>13</a:t>
            </a:fld>
            <a:endParaRPr lang="pl-PL" dirty="0"/>
          </a:p>
        </p:txBody>
      </p:sp>
      <p:pic>
        <p:nvPicPr>
          <p:cNvPr id="8" name="Symbol zastępczy zawartości 5">
            <a:extLst>
              <a:ext uri="{FF2B5EF4-FFF2-40B4-BE49-F238E27FC236}">
                <a16:creationId xmlns:a16="http://schemas.microsoft.com/office/drawing/2014/main" id="{AFB30909-9BB5-4CB6-B64D-B2B6D1401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230" y="4167672"/>
            <a:ext cx="5496132" cy="3513510"/>
          </a:xfrm>
          <a:prstGeom prst="rect">
            <a:avLst/>
          </a:prstGeom>
        </p:spPr>
      </p:pic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A3EC4398-01B5-40C4-9140-58E1AB097C57}"/>
              </a:ext>
            </a:extLst>
          </p:cNvPr>
          <p:cNvSpPr/>
          <p:nvPr/>
        </p:nvSpPr>
        <p:spPr>
          <a:xfrm>
            <a:off x="1327572" y="4837835"/>
            <a:ext cx="6258296" cy="2173184"/>
          </a:xfrm>
          <a:prstGeom prst="roundRect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>
                <a:solidFill>
                  <a:srgbClr val="002060"/>
                </a:solidFill>
              </a:rPr>
              <a:t>Tematyka konkursowa: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</a:rPr>
              <a:t>Zrozumienie mechanizmów raka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</a:rPr>
              <a:t>Prewencja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</a:rPr>
              <a:t>Diagnostyka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</a:rPr>
              <a:t>Poprawa  życia pacjentów i ich rodzin</a:t>
            </a:r>
          </a:p>
        </p:txBody>
      </p:sp>
      <p:sp>
        <p:nvSpPr>
          <p:cNvPr id="4" name="Strzałka: w lewo 3">
            <a:extLst>
              <a:ext uri="{FF2B5EF4-FFF2-40B4-BE49-F238E27FC236}">
                <a16:creationId xmlns:a16="http://schemas.microsoft.com/office/drawing/2014/main" id="{C0444C27-4AEF-442E-8C66-511C3A2701DE}"/>
              </a:ext>
            </a:extLst>
          </p:cNvPr>
          <p:cNvSpPr/>
          <p:nvPr/>
        </p:nvSpPr>
        <p:spPr>
          <a:xfrm rot="19917019">
            <a:off x="13624605" y="1185599"/>
            <a:ext cx="1063307" cy="546265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54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1A9BD3-EE5E-4A40-AE0A-4F66A2C5B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154210"/>
            <a:ext cx="14250988" cy="803441"/>
          </a:xfrm>
        </p:spPr>
        <p:txBody>
          <a:bodyPr/>
          <a:lstStyle/>
          <a:p>
            <a:pPr algn="ctr"/>
            <a:r>
              <a:rPr lang="pl-PL" dirty="0">
                <a:solidFill>
                  <a:srgbClr val="002060"/>
                </a:solidFill>
              </a:rPr>
              <a:t>Partnerstwa Europejskie </a:t>
            </a: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FAAF91F8-8F57-4AFE-B548-09951914E0C1}"/>
              </a:ext>
            </a:extLst>
          </p:cNvPr>
          <p:cNvSpPr/>
          <p:nvPr/>
        </p:nvSpPr>
        <p:spPr>
          <a:xfrm>
            <a:off x="486221" y="2258040"/>
            <a:ext cx="719266" cy="0"/>
          </a:xfrm>
          <a:custGeom>
            <a:avLst/>
            <a:gdLst/>
            <a:ahLst/>
            <a:cxnLst/>
            <a:rect l="l" t="t" r="r" b="b"/>
            <a:pathLst>
              <a:path w="953135">
                <a:moveTo>
                  <a:pt x="0" y="0"/>
                </a:moveTo>
                <a:lnTo>
                  <a:pt x="952850" y="0"/>
                </a:lnTo>
              </a:path>
            </a:pathLst>
          </a:custGeom>
          <a:ln w="10470">
            <a:solidFill>
              <a:srgbClr val="3E679C"/>
            </a:solidFill>
          </a:ln>
        </p:spPr>
        <p:txBody>
          <a:bodyPr wrap="square" lIns="0" tIns="0" rIns="0" bIns="0" rtlCol="0"/>
          <a:lstStyle/>
          <a:p>
            <a:endParaRPr sz="169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D5D113A-5059-42FA-82C7-E1450CE54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020" y="3902426"/>
            <a:ext cx="13847436" cy="4275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spcBef>
                <a:spcPts val="600"/>
              </a:spcBef>
              <a:buNone/>
            </a:pPr>
            <a:endParaRPr lang="pl-PL" sz="3018" dirty="0">
              <a:solidFill>
                <a:srgbClr val="1966A0"/>
              </a:solidFill>
              <a:latin typeface="IBM Plex Sans" panose="020B0503050203000203" pitchFamily="34" charset="0"/>
              <a:sym typeface="Wingdings" panose="05000000000000000000" pitchFamily="2" charset="2"/>
            </a:endParaRPr>
          </a:p>
          <a:p>
            <a:pPr marL="0" indent="0" algn="just">
              <a:spcBef>
                <a:spcPts val="600"/>
              </a:spcBef>
              <a:buNone/>
            </a:pPr>
            <a:r>
              <a:rPr lang="pl-PL" sz="2717" dirty="0">
                <a:solidFill>
                  <a:srgbClr val="1966A0"/>
                </a:solidFill>
                <a:latin typeface="IBM Plex Sans" panose="020B0503050203000203" pitchFamily="34" charset="0"/>
                <a:sym typeface="Wingdings" panose="05000000000000000000" pitchFamily="2" charset="2"/>
              </a:rPr>
              <a:t>   </a:t>
            </a:r>
            <a:r>
              <a:rPr lang="pl-PL" sz="2400" dirty="0">
                <a:solidFill>
                  <a:srgbClr val="002060"/>
                </a:solidFill>
                <a:sym typeface="Wingdings" panose="05000000000000000000" pitchFamily="2" charset="2"/>
              </a:rPr>
              <a:t>Partnerzy: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pl-PL" sz="2400" dirty="0">
                <a:solidFill>
                  <a:srgbClr val="002060"/>
                </a:solidFill>
                <a:sym typeface="Wingdings" panose="05000000000000000000" pitchFamily="2" charset="2"/>
              </a:rPr>
              <a:t>   przemysł,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pl-PL" sz="2400" b="1" dirty="0">
                <a:solidFill>
                  <a:srgbClr val="002060"/>
                </a:solidFill>
                <a:sym typeface="Wingdings" panose="05000000000000000000" pitchFamily="2" charset="2"/>
              </a:rPr>
              <a:t>   agencje finansujące (w Polsce NCBR, NCN)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pl-PL" sz="2400" dirty="0">
                <a:solidFill>
                  <a:srgbClr val="002060"/>
                </a:solidFill>
                <a:sym typeface="Wingdings" panose="05000000000000000000" pitchFamily="2" charset="2"/>
              </a:rPr>
              <a:t>   uniwersytety, organizacje badawcze,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pl-PL" sz="2400" dirty="0">
                <a:solidFill>
                  <a:srgbClr val="002060"/>
                </a:solidFill>
                <a:sym typeface="Wingdings" panose="05000000000000000000" pitchFamily="2" charset="2"/>
              </a:rPr>
              <a:t>   organy publiczne (lokalne, regionalne, krajowe, międzynarodowe)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pl-PL" sz="2400" dirty="0">
                <a:solidFill>
                  <a:srgbClr val="002060"/>
                </a:solidFill>
                <a:sym typeface="Wingdings" panose="05000000000000000000" pitchFamily="2" charset="2"/>
              </a:rPr>
              <a:t>   organizacje pożytku publicznego (fundacje i organizacje pozarządowe).</a:t>
            </a:r>
          </a:p>
          <a:p>
            <a:pPr algn="just"/>
            <a:endParaRPr lang="pl-PL" sz="2717" dirty="0">
              <a:solidFill>
                <a:srgbClr val="1966A0"/>
              </a:solidFill>
              <a:latin typeface="IBM Plex Sans" panose="020B0503050203000203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857C179-1B33-4F95-A1E2-91FBB19A35BE}"/>
              </a:ext>
            </a:extLst>
          </p:cNvPr>
          <p:cNvSpPr txBox="1"/>
          <p:nvPr/>
        </p:nvSpPr>
        <p:spPr>
          <a:xfrm>
            <a:off x="385238" y="2096111"/>
            <a:ext cx="8116491" cy="2403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90006">
              <a:defRPr/>
            </a:pPr>
            <a:r>
              <a:rPr lang="pl-PL" sz="2400" kern="0" dirty="0">
                <a:solidFill>
                  <a:srgbClr val="002060"/>
                </a:solidFill>
                <a:sym typeface="Wingdings" panose="05000000000000000000" pitchFamily="2" charset="2"/>
              </a:rPr>
              <a:t>Partnerstwa europejskie to inicjatywy, w ramach których KE wraz z partnerami prywatnymi lub/i publicznymi zobowiązują się do wspólnego wspierania rozwoju i wdrażania programu działań w zakresie badań naukowych i innowacji.</a:t>
            </a:r>
            <a:endParaRPr lang="pl-PL" sz="2400" b="1" kern="0" dirty="0">
              <a:solidFill>
                <a:srgbClr val="002060"/>
              </a:solidFill>
            </a:endParaRPr>
          </a:p>
          <a:p>
            <a:pPr defTabSz="690006">
              <a:defRPr/>
            </a:pPr>
            <a:endParaRPr lang="pl-PL" sz="3018" kern="0" dirty="0">
              <a:solidFill>
                <a:srgbClr val="1966A0"/>
              </a:solidFill>
              <a:latin typeface="IBM Plex Sans" panose="020B0503050203000203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2F3E477-4DD4-4EC6-932F-DF0EE6DBD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8947" y="1378251"/>
            <a:ext cx="6421989" cy="50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17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7A86C4F-F84A-4F06-95E7-31DA4A37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714537" y="8077459"/>
            <a:ext cx="457199" cy="4574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2829928-69CF-4CD4-AA50-C7139EE0EE92}" type="slidenum">
              <a:rPr lang="pl-PL" smtClean="0"/>
              <a:pPr>
                <a:spcAft>
                  <a:spcPts val="600"/>
                </a:spcAft>
              </a:pPr>
              <a:t>15</a:t>
            </a:fld>
            <a:endParaRPr lang="pl-PL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01870F3B-9DBC-44F0-8DAF-535BC5048133}"/>
              </a:ext>
            </a:extLst>
          </p:cNvPr>
          <p:cNvGrpSpPr/>
          <p:nvPr/>
        </p:nvGrpSpPr>
        <p:grpSpPr>
          <a:xfrm>
            <a:off x="2289149" y="1872530"/>
            <a:ext cx="6183832" cy="5747750"/>
            <a:chOff x="7997116" y="2031775"/>
            <a:chExt cx="6183832" cy="5747750"/>
          </a:xfrm>
        </p:grpSpPr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46F6B30E-0EF2-4294-893A-D1D5EB5632BD}"/>
                </a:ext>
              </a:extLst>
            </p:cNvPr>
            <p:cNvSpPr txBox="1"/>
            <p:nvPr/>
          </p:nvSpPr>
          <p:spPr>
            <a:xfrm>
              <a:off x="7997116" y="2031775"/>
              <a:ext cx="6183823" cy="4370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/>
                <a:t> KLASTER 1 – Zdrowie </a:t>
              </a:r>
            </a:p>
          </p:txBody>
        </p:sp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861EB379-F759-4B20-9B77-D509085DA5F5}"/>
                </a:ext>
              </a:extLst>
            </p:cNvPr>
            <p:cNvSpPr txBox="1"/>
            <p:nvPr/>
          </p:nvSpPr>
          <p:spPr>
            <a:xfrm>
              <a:off x="7997125" y="2617667"/>
              <a:ext cx="6183823" cy="43704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dirty="0" err="1">
                  <a:solidFill>
                    <a:srgbClr val="FF0000"/>
                  </a:solidFill>
                </a:rPr>
                <a:t>Innovative</a:t>
              </a:r>
              <a:r>
                <a:rPr lang="pl-PL" dirty="0">
                  <a:solidFill>
                    <a:srgbClr val="FF0000"/>
                  </a:solidFill>
                </a:rPr>
                <a:t> </a:t>
              </a:r>
              <a:r>
                <a:rPr lang="pl-PL" dirty="0" err="1">
                  <a:solidFill>
                    <a:srgbClr val="FF0000"/>
                  </a:solidFill>
                </a:rPr>
                <a:t>Health</a:t>
              </a:r>
              <a:r>
                <a:rPr lang="pl-PL" dirty="0">
                  <a:solidFill>
                    <a:srgbClr val="FF0000"/>
                  </a:solidFill>
                </a:rPr>
                <a:t> </a:t>
              </a:r>
              <a:r>
                <a:rPr lang="pl-PL" dirty="0" err="1">
                  <a:solidFill>
                    <a:srgbClr val="FF0000"/>
                  </a:solidFill>
                </a:rPr>
                <a:t>Initiative</a:t>
              </a:r>
              <a:r>
                <a:rPr lang="pl-PL" dirty="0">
                  <a:solidFill>
                    <a:srgbClr val="FF0000"/>
                  </a:solidFill>
                </a:rPr>
                <a:t> (IHI)     </a:t>
              </a:r>
              <a:r>
                <a:rPr lang="pl-PL" dirty="0"/>
                <a:t>2022-2032</a:t>
              </a:r>
            </a:p>
          </p:txBody>
        </p: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4378E3B8-03D7-4FE9-A898-AD40D80F40DD}"/>
                </a:ext>
              </a:extLst>
            </p:cNvPr>
            <p:cNvSpPr txBox="1"/>
            <p:nvPr/>
          </p:nvSpPr>
          <p:spPr>
            <a:xfrm>
              <a:off x="7997124" y="3174059"/>
              <a:ext cx="6183823" cy="43704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dirty="0">
                  <a:solidFill>
                    <a:srgbClr val="FF0000"/>
                  </a:solidFill>
                </a:rPr>
                <a:t>Global </a:t>
              </a:r>
              <a:r>
                <a:rPr lang="pl-PL" dirty="0" err="1">
                  <a:solidFill>
                    <a:srgbClr val="FF0000"/>
                  </a:solidFill>
                </a:rPr>
                <a:t>Health</a:t>
              </a:r>
              <a:r>
                <a:rPr lang="pl-PL" dirty="0">
                  <a:solidFill>
                    <a:srgbClr val="FF0000"/>
                  </a:solidFill>
                </a:rPr>
                <a:t> Partnership                  </a:t>
              </a:r>
              <a:r>
                <a:rPr lang="pl-PL" dirty="0"/>
                <a:t>2022-2032</a:t>
              </a:r>
            </a:p>
          </p:txBody>
        </p:sp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A40A1DF0-8CB8-4C35-B9BD-BA2D76D68A4B}"/>
                </a:ext>
              </a:extLst>
            </p:cNvPr>
            <p:cNvSpPr txBox="1"/>
            <p:nvPr/>
          </p:nvSpPr>
          <p:spPr>
            <a:xfrm>
              <a:off x="7997120" y="4325160"/>
              <a:ext cx="6183823" cy="437043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dirty="0" err="1">
                  <a:solidFill>
                    <a:srgbClr val="FF0000"/>
                  </a:solidFill>
                </a:rPr>
                <a:t>Transformation</a:t>
              </a:r>
              <a:r>
                <a:rPr lang="pl-PL" dirty="0">
                  <a:solidFill>
                    <a:srgbClr val="FF0000"/>
                  </a:solidFill>
                </a:rPr>
                <a:t> of </a:t>
              </a:r>
              <a:r>
                <a:rPr lang="pl-PL" dirty="0" err="1">
                  <a:solidFill>
                    <a:srgbClr val="FF0000"/>
                  </a:solidFill>
                </a:rPr>
                <a:t>Health</a:t>
              </a:r>
              <a:r>
                <a:rPr lang="pl-PL" dirty="0">
                  <a:solidFill>
                    <a:srgbClr val="FF0000"/>
                  </a:solidFill>
                </a:rPr>
                <a:t> System    </a:t>
              </a:r>
              <a:r>
                <a:rPr lang="pl-PL" dirty="0"/>
                <a:t>2023-2033</a:t>
              </a:r>
            </a:p>
          </p:txBody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054DF7F2-E5BA-404B-931F-758795A6961F}"/>
                </a:ext>
              </a:extLst>
            </p:cNvPr>
            <p:cNvSpPr txBox="1"/>
            <p:nvPr/>
          </p:nvSpPr>
          <p:spPr>
            <a:xfrm>
              <a:off x="7997116" y="3776212"/>
              <a:ext cx="6183823" cy="437043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dirty="0" err="1">
                  <a:solidFill>
                    <a:srgbClr val="FF0000"/>
                  </a:solidFill>
                </a:rPr>
                <a:t>Chemical</a:t>
              </a:r>
              <a:r>
                <a:rPr lang="pl-PL" dirty="0">
                  <a:solidFill>
                    <a:srgbClr val="FF0000"/>
                  </a:solidFill>
                </a:rPr>
                <a:t> </a:t>
              </a:r>
              <a:r>
                <a:rPr lang="pl-PL" dirty="0" err="1">
                  <a:solidFill>
                    <a:srgbClr val="FF0000"/>
                  </a:solidFill>
                </a:rPr>
                <a:t>Risk</a:t>
              </a:r>
              <a:r>
                <a:rPr lang="pl-PL" dirty="0">
                  <a:solidFill>
                    <a:srgbClr val="FF0000"/>
                  </a:solidFill>
                </a:rPr>
                <a:t> </a:t>
              </a:r>
              <a:r>
                <a:rPr lang="pl-PL" dirty="0" err="1">
                  <a:solidFill>
                    <a:srgbClr val="FF0000"/>
                  </a:solidFill>
                </a:rPr>
                <a:t>Assesment</a:t>
              </a:r>
              <a:r>
                <a:rPr lang="pl-PL" dirty="0">
                  <a:solidFill>
                    <a:srgbClr val="FF0000"/>
                  </a:solidFill>
                </a:rPr>
                <a:t>                  </a:t>
              </a:r>
              <a:r>
                <a:rPr lang="pl-PL" dirty="0"/>
                <a:t>2022-2023</a:t>
              </a:r>
            </a:p>
          </p:txBody>
        </p: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CA2255AB-0022-404C-82FD-8E89117B1FC9}"/>
                </a:ext>
              </a:extLst>
            </p:cNvPr>
            <p:cNvSpPr txBox="1"/>
            <p:nvPr/>
          </p:nvSpPr>
          <p:spPr>
            <a:xfrm>
              <a:off x="7997121" y="4898584"/>
              <a:ext cx="6183823" cy="437043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dirty="0">
                  <a:solidFill>
                    <a:srgbClr val="FF0000"/>
                  </a:solidFill>
                </a:rPr>
                <a:t>Era4Health  </a:t>
              </a:r>
              <a:r>
                <a:rPr lang="pl-PL" dirty="0"/>
                <a:t>                                            2023-2033</a:t>
              </a:r>
            </a:p>
          </p:txBody>
        </p: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D2E87EC3-1EA7-4A10-B0DB-53712B05ECDF}"/>
                </a:ext>
              </a:extLst>
            </p:cNvPr>
            <p:cNvSpPr txBox="1"/>
            <p:nvPr/>
          </p:nvSpPr>
          <p:spPr>
            <a:xfrm>
              <a:off x="7997118" y="6097451"/>
              <a:ext cx="6183823" cy="437043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dirty="0" err="1"/>
                <a:t>Rare</a:t>
              </a:r>
              <a:r>
                <a:rPr lang="pl-PL" dirty="0"/>
                <a:t> </a:t>
              </a:r>
              <a:r>
                <a:rPr lang="pl-PL" dirty="0" err="1"/>
                <a:t>Diseases</a:t>
              </a:r>
              <a:r>
                <a:rPr lang="pl-PL" dirty="0"/>
                <a:t>                                        2024-2034</a:t>
              </a:r>
            </a:p>
          </p:txBody>
        </p:sp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84247B23-3711-4F3D-B182-F5AF8ABA5EE1}"/>
                </a:ext>
              </a:extLst>
            </p:cNvPr>
            <p:cNvSpPr txBox="1"/>
            <p:nvPr/>
          </p:nvSpPr>
          <p:spPr>
            <a:xfrm>
              <a:off x="7997118" y="5541060"/>
              <a:ext cx="6183823" cy="437043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dirty="0" err="1"/>
                <a:t>Personalised</a:t>
              </a:r>
              <a:r>
                <a:rPr lang="pl-PL" dirty="0"/>
                <a:t> </a:t>
              </a:r>
              <a:r>
                <a:rPr lang="pl-PL" dirty="0" err="1"/>
                <a:t>Medicine</a:t>
              </a:r>
              <a:r>
                <a:rPr lang="pl-PL" dirty="0"/>
                <a:t>                        2023-2033</a:t>
              </a:r>
            </a:p>
          </p:txBody>
        </p:sp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0886BDFF-00A6-40B4-AAEC-59928FCE2DA8}"/>
                </a:ext>
              </a:extLst>
            </p:cNvPr>
            <p:cNvSpPr txBox="1"/>
            <p:nvPr/>
          </p:nvSpPr>
          <p:spPr>
            <a:xfrm>
              <a:off x="7997118" y="6729011"/>
              <a:ext cx="6183823" cy="437043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dirty="0"/>
                <a:t>One-</a:t>
              </a:r>
              <a:r>
                <a:rPr lang="pl-PL" dirty="0" err="1"/>
                <a:t>Health</a:t>
              </a:r>
              <a:r>
                <a:rPr lang="pl-PL" dirty="0"/>
                <a:t> (AMR)                                2024-2034</a:t>
              </a:r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686B0A49-DBFA-4F20-B1A0-590B90BB1032}"/>
                </a:ext>
              </a:extLst>
            </p:cNvPr>
            <p:cNvSpPr txBox="1"/>
            <p:nvPr/>
          </p:nvSpPr>
          <p:spPr>
            <a:xfrm>
              <a:off x="7997117" y="7342482"/>
              <a:ext cx="6183823" cy="43704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dirty="0" err="1"/>
                <a:t>Pandemic</a:t>
              </a:r>
              <a:r>
                <a:rPr lang="pl-PL" dirty="0"/>
                <a:t> </a:t>
              </a:r>
              <a:r>
                <a:rPr lang="pl-PL" dirty="0" err="1"/>
                <a:t>Prepardness</a:t>
              </a:r>
              <a:r>
                <a:rPr lang="pl-PL" dirty="0"/>
                <a:t>                      2024-2034</a:t>
              </a:r>
            </a:p>
          </p:txBody>
        </p:sp>
      </p:grpSp>
      <p:sp>
        <p:nvSpPr>
          <p:cNvPr id="19" name="Tytuł 1">
            <a:extLst>
              <a:ext uri="{FF2B5EF4-FFF2-40B4-BE49-F238E27FC236}">
                <a16:creationId xmlns:a16="http://schemas.microsoft.com/office/drawing/2014/main" id="{0241C80B-6AD0-4019-AAE5-83EC44852CD1}"/>
              </a:ext>
            </a:extLst>
          </p:cNvPr>
          <p:cNvSpPr txBox="1">
            <a:spLocks/>
          </p:cNvSpPr>
          <p:nvPr/>
        </p:nvSpPr>
        <p:spPr>
          <a:xfrm>
            <a:off x="2757046" y="178394"/>
            <a:ext cx="10781973" cy="80344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>
                <a:solidFill>
                  <a:srgbClr val="002060"/>
                </a:solidFill>
              </a:rPr>
              <a:t>Partnerstwa klastra Zdrowie  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BC8CEA2D-53C9-4392-935B-A227BD52B653}"/>
              </a:ext>
            </a:extLst>
          </p:cNvPr>
          <p:cNvSpPr txBox="1"/>
          <p:nvPr/>
        </p:nvSpPr>
        <p:spPr>
          <a:xfrm>
            <a:off x="8637186" y="2458421"/>
            <a:ext cx="5406360" cy="43704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/>
              <a:t>KPK, </a:t>
            </a:r>
            <a:r>
              <a:rPr lang="nn-NO" dirty="0"/>
              <a:t>Anna Dziubczyńska-Pytko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FC5DB97D-ED38-4866-8BBA-F56D11746450}"/>
              </a:ext>
            </a:extLst>
          </p:cNvPr>
          <p:cNvSpPr txBox="1"/>
          <p:nvPr/>
        </p:nvSpPr>
        <p:spPr>
          <a:xfrm>
            <a:off x="8637186" y="3049476"/>
            <a:ext cx="5406360" cy="43704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/>
              <a:t>KPK, Ewa </a:t>
            </a:r>
            <a:r>
              <a:rPr lang="pl-PL" dirty="0" err="1"/>
              <a:t>Szkiłądz</a:t>
            </a:r>
            <a:endParaRPr lang="pl-PL" dirty="0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3CACC143-6BED-4477-9CC4-C32BC8715838}"/>
              </a:ext>
            </a:extLst>
          </p:cNvPr>
          <p:cNvSpPr txBox="1"/>
          <p:nvPr/>
        </p:nvSpPr>
        <p:spPr>
          <a:xfrm>
            <a:off x="8637186" y="3616967"/>
            <a:ext cx="5406360" cy="43704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/>
              <a:t>KPK, Ewa </a:t>
            </a:r>
            <a:r>
              <a:rPr lang="pl-PL" dirty="0" err="1"/>
              <a:t>Szkiłądz</a:t>
            </a:r>
            <a:endParaRPr lang="pl-PL" dirty="0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25B84DB2-18BE-4035-83D9-B084522A91AE}"/>
              </a:ext>
            </a:extLst>
          </p:cNvPr>
          <p:cNvSpPr txBox="1"/>
          <p:nvPr/>
        </p:nvSpPr>
        <p:spPr>
          <a:xfrm>
            <a:off x="8637186" y="4202466"/>
            <a:ext cx="5406360" cy="43704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/>
              <a:t>NCBR, DWM Marcin Chmielewski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875030FC-8325-4E38-92BA-113BD6F89498}"/>
              </a:ext>
            </a:extLst>
          </p:cNvPr>
          <p:cNvSpPr txBox="1"/>
          <p:nvPr/>
        </p:nvSpPr>
        <p:spPr>
          <a:xfrm>
            <a:off x="8637186" y="4796749"/>
            <a:ext cx="5406360" cy="43704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/>
              <a:t>NCBR, DWM, Marcin Chmielewski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C3A3C5C-6D51-4944-8B80-8310F3D037FB}"/>
              </a:ext>
            </a:extLst>
          </p:cNvPr>
          <p:cNvSpPr txBox="1"/>
          <p:nvPr/>
        </p:nvSpPr>
        <p:spPr>
          <a:xfrm>
            <a:off x="8637186" y="5391032"/>
            <a:ext cx="5406360" cy="43704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/>
              <a:t>KPK, Dagmara Robakowska-Hyżorek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CF1B65DC-B889-4F5C-91E0-1F2E72914EC8}"/>
              </a:ext>
            </a:extLst>
          </p:cNvPr>
          <p:cNvSpPr txBox="1"/>
          <p:nvPr/>
        </p:nvSpPr>
        <p:spPr>
          <a:xfrm>
            <a:off x="8637186" y="5938206"/>
            <a:ext cx="5406360" cy="43704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/>
              <a:t>KPK, Dagmara Robakowska-Hyżorek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B2ADCC7B-EA26-47EE-9013-EFCC4A2DE13D}"/>
              </a:ext>
            </a:extLst>
          </p:cNvPr>
          <p:cNvSpPr txBox="1"/>
          <p:nvPr/>
        </p:nvSpPr>
        <p:spPr>
          <a:xfrm>
            <a:off x="8637186" y="6569766"/>
            <a:ext cx="540636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2400"/>
              <a:t>NCN Jolanta Palowska</a:t>
            </a:r>
            <a:endParaRPr lang="pl-PL" dirty="0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9EA7B1D6-3452-4142-9B07-C684886276D1}"/>
              </a:ext>
            </a:extLst>
          </p:cNvPr>
          <p:cNvSpPr txBox="1"/>
          <p:nvPr/>
        </p:nvSpPr>
        <p:spPr>
          <a:xfrm>
            <a:off x="8637186" y="7183237"/>
            <a:ext cx="5406360" cy="43704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/>
              <a:t>KPK, Ewa Szkiłądz</a:t>
            </a:r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4A5D04F-34B7-47E4-93E4-11ABC5A47048}"/>
              </a:ext>
            </a:extLst>
          </p:cNvPr>
          <p:cNvSpPr txBox="1"/>
          <p:nvPr/>
        </p:nvSpPr>
        <p:spPr>
          <a:xfrm>
            <a:off x="9457899" y="1872530"/>
            <a:ext cx="3562065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Osoby Kontaktowe </a:t>
            </a: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C2BD65ED-402F-4FC3-9F2F-0128F17E4D9E}"/>
              </a:ext>
            </a:extLst>
          </p:cNvPr>
          <p:cNvSpPr/>
          <p:nvPr/>
        </p:nvSpPr>
        <p:spPr>
          <a:xfrm>
            <a:off x="6534552" y="2346214"/>
            <a:ext cx="2102633" cy="292547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63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3304130-0AB6-46E8-A5A4-7405CEB3A5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36" t="10778" r="3109" b="78444"/>
          <a:stretch/>
        </p:blipFill>
        <p:spPr bwMode="auto">
          <a:xfrm>
            <a:off x="724994" y="1563379"/>
            <a:ext cx="14106525" cy="173196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27F9564-0C39-46EC-8C5C-75E14E33AF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97" t="44259" r="3330" b="17696"/>
          <a:stretch/>
        </p:blipFill>
        <p:spPr bwMode="auto">
          <a:xfrm>
            <a:off x="724994" y="3630059"/>
            <a:ext cx="10158144" cy="388328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5830749-2E3A-47EE-BF1E-C030BE7B6C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61" t="44288" r="59546" b="20635"/>
          <a:stretch/>
        </p:blipFill>
        <p:spPr bwMode="auto">
          <a:xfrm>
            <a:off x="11064454" y="3665282"/>
            <a:ext cx="3981582" cy="3848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0D04006-7BCF-4168-80BA-6ADE6D57D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317" y="330621"/>
            <a:ext cx="14250988" cy="803441"/>
          </a:xfrm>
        </p:spPr>
        <p:txBody>
          <a:bodyPr anchor="b">
            <a:normAutofit/>
          </a:bodyPr>
          <a:lstStyle/>
          <a:p>
            <a:pPr algn="ctr"/>
            <a:r>
              <a:rPr lang="pl-PL" dirty="0"/>
              <a:t>Statystyka  -  Zdrowie HE w Polsce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D9F25D5-3300-4072-9625-B39BB1B80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714537" y="8077459"/>
            <a:ext cx="457199" cy="4574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2829928-69CF-4CD4-AA50-C7139EE0EE92}" type="slidenum">
              <a:rPr lang="pl-PL" smtClean="0"/>
              <a:pPr>
                <a:spcAft>
                  <a:spcPts val="600"/>
                </a:spcAft>
              </a:pPr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467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22FCD-7BB0-42F5-A0BC-1E85D8D3C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22" y="524512"/>
            <a:ext cx="14187615" cy="628225"/>
          </a:xfrm>
        </p:spPr>
        <p:txBody>
          <a:bodyPr/>
          <a:lstStyle/>
          <a:p>
            <a:pPr algn="ctr"/>
            <a:r>
              <a:rPr lang="pl-PL" dirty="0"/>
              <a:t>Przydatne linki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3DB1009-D7F1-45AD-861D-3F5FCC838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EF169-1A86-4EFD-80E5-FB07BA838F66}" type="slidenum">
              <a:rPr lang="pl-PL" smtClean="0"/>
              <a:pPr/>
              <a:t>17</a:t>
            </a:fld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CC9B94D-BDBC-45CE-B2E2-7D83B04923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AA003FFA-91AC-4234-8289-6AEF24A523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0910" y="1605092"/>
            <a:ext cx="14192226" cy="592882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400" b="1" dirty="0"/>
              <a:t>Program Pracy Zdrowie 2023-2024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dirty="0">
                <a:hlinkClick r:id="rId2"/>
              </a:rPr>
              <a:t>https://ec.europa.eu/info/funding-tenders/opportunities/docs/2021-2027/horizon/wp-call/2023-2024/wp-4-health_horizon-2023-2024_en.pdf</a:t>
            </a:r>
            <a:endParaRPr lang="pl-PL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l-PL" sz="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400" b="1" dirty="0"/>
              <a:t>Program Pracy Misja Rak 2023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dirty="0">
                <a:hlinkClick r:id="rId3"/>
              </a:rPr>
              <a:t>https://ec.europa.eu/info/funding-tenders/opportunities/docs/2021-2027/horizon/wp-call/2023-2024/wp-12-missions_horizon-2023-2024_en.pdf</a:t>
            </a:r>
            <a:endParaRPr lang="pl-PL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l-PL" sz="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400" b="1" dirty="0"/>
              <a:t>EU </a:t>
            </a:r>
            <a:r>
              <a:rPr lang="pl-PL" sz="2400" b="1" dirty="0" err="1"/>
              <a:t>Missions</a:t>
            </a:r>
            <a:r>
              <a:rPr lang="pl-PL" sz="2400" b="1" dirty="0"/>
              <a:t> Info </a:t>
            </a:r>
            <a:r>
              <a:rPr lang="pl-PL" sz="2400" b="1" dirty="0" err="1"/>
              <a:t>Days</a:t>
            </a:r>
            <a:r>
              <a:rPr lang="pl-PL" sz="2400" b="1" dirty="0"/>
              <a:t> (17-18.01.2023) </a:t>
            </a:r>
            <a:r>
              <a:rPr lang="pl-PL" sz="2400" b="1" dirty="0">
                <a:solidFill>
                  <a:srgbClr val="002060"/>
                </a:solidFill>
              </a:rPr>
              <a:t>Nagranie spotkania dostępne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dirty="0">
                <a:hlinkClick r:id="rId4"/>
              </a:rPr>
              <a:t>https://research-innovation-community.ec.europa.eu/events/1nVczf9ihgPdOg3zyoLyuC/overview</a:t>
            </a:r>
            <a:endParaRPr lang="pl-PL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l-PL" sz="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400" b="1" dirty="0"/>
              <a:t>Horizon Europe Cluster 1 Info Day (19.01.2023) </a:t>
            </a:r>
            <a:r>
              <a:rPr lang="pl-PL" sz="2400" b="1" dirty="0">
                <a:solidFill>
                  <a:srgbClr val="002060"/>
                </a:solidFill>
              </a:rPr>
              <a:t>Nagranie spotkania dostępne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dirty="0">
                <a:hlinkClick r:id="rId5"/>
              </a:rPr>
              <a:t>https://research-innovation-community.ec.europa.eu/events/2zRJQrIdbL7rCriIJbBN4l/overview</a:t>
            </a:r>
            <a:endParaRPr lang="pl-PL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l-PL" sz="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400" b="1" dirty="0" err="1"/>
              <a:t>Brokerage</a:t>
            </a:r>
            <a:r>
              <a:rPr lang="pl-PL" sz="2400" b="1" dirty="0"/>
              <a:t> event Cluster 1 </a:t>
            </a:r>
            <a:r>
              <a:rPr lang="pl-PL" sz="2400" b="1" dirty="0">
                <a:solidFill>
                  <a:srgbClr val="002060"/>
                </a:solidFill>
              </a:rPr>
              <a:t>Spotkanie brokerskie klaster Zdrowie (rejestracja do 23 kwietnia)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dirty="0">
                <a:hlinkClick r:id="rId6"/>
              </a:rPr>
              <a:t>https://cluster-health-horizon-europe-brokerage2023.b2match.io/</a:t>
            </a:r>
            <a:endParaRPr lang="pl-PL" sz="2000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8567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AAF4492A-B0B2-4BEA-8585-BAA84D1D7DB7}"/>
              </a:ext>
            </a:extLst>
          </p:cNvPr>
          <p:cNvSpPr/>
          <p:nvPr/>
        </p:nvSpPr>
        <p:spPr>
          <a:xfrm>
            <a:off x="0" y="1593469"/>
            <a:ext cx="15167158" cy="6288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13417">
              <a:defRPr/>
            </a:pPr>
            <a:endParaRPr lang="pl-PL" sz="3569">
              <a:solidFill>
                <a:prstClr val="white"/>
              </a:solidFill>
              <a:latin typeface="Century Gothic" panose="020F0302020204030204"/>
            </a:endParaRP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51B8BDF-799F-46B7-A60E-6E6E7F4FC7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813417">
              <a:defRPr/>
            </a:pPr>
            <a:fld id="{49BEF169-1A86-4EFD-80E5-FB07BA838F66}" type="slidenum">
              <a:rPr lang="pl-PL" sz="962" b="1">
                <a:solidFill>
                  <a:prstClr val="white"/>
                </a:solidFill>
                <a:latin typeface="Century Gothic" panose="020F0302020204030204"/>
              </a:rPr>
              <a:pPr defTabSz="1813417">
                <a:defRPr/>
              </a:pPr>
              <a:t>18</a:t>
            </a:fld>
            <a:endParaRPr lang="pl-PL" sz="962" b="1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93468" y="3437911"/>
            <a:ext cx="11854648" cy="3845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pl-PL" sz="1991" dirty="0">
              <a:solidFill>
                <a:schemeClr val="tx2"/>
              </a:solidFill>
            </a:endParaRPr>
          </a:p>
          <a:p>
            <a:pPr lvl="0"/>
            <a:r>
              <a:rPr lang="pl-PL" b="1" dirty="0">
                <a:solidFill>
                  <a:schemeClr val="tx2"/>
                </a:solidFill>
              </a:rPr>
              <a:t>Oferta:</a:t>
            </a:r>
          </a:p>
          <a:p>
            <a:pPr marL="355587" indent="-355587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2"/>
                </a:solidFill>
              </a:rPr>
              <a:t>Informacje</a:t>
            </a:r>
          </a:p>
          <a:p>
            <a:pPr marL="355587" indent="-355587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2"/>
                </a:solidFill>
              </a:rPr>
              <a:t>Szkolenia i warsztaty</a:t>
            </a:r>
          </a:p>
          <a:p>
            <a:pPr marL="355587" indent="-355587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2"/>
                </a:solidFill>
              </a:rPr>
              <a:t>Konsultacje wniosków</a:t>
            </a:r>
          </a:p>
          <a:p>
            <a:pPr marL="355587" indent="-355587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2"/>
                </a:solidFill>
              </a:rPr>
              <a:t>Wsparcie w realizacji projektów</a:t>
            </a:r>
          </a:p>
          <a:p>
            <a:pPr marL="355587" indent="-355587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2"/>
                </a:solidFill>
              </a:rPr>
              <a:t>Newsletter</a:t>
            </a:r>
          </a:p>
          <a:p>
            <a:pPr marL="355587" indent="-355587">
              <a:buFont typeface="Arial" panose="020B0604020202020204" pitchFamily="34" charset="0"/>
              <a:buChar char="•"/>
            </a:pPr>
            <a:endParaRPr lang="pl-PL" b="1" dirty="0">
              <a:solidFill>
                <a:schemeClr val="tx2"/>
              </a:solidFill>
            </a:endParaRPr>
          </a:p>
          <a:p>
            <a:pPr lvl="0"/>
            <a:r>
              <a:rPr lang="pl-PL" b="1" dirty="0">
                <a:solidFill>
                  <a:schemeClr val="tx2"/>
                </a:solidFill>
              </a:rPr>
              <a:t>Wszystkie nasze usługi są bezpłatne! </a:t>
            </a:r>
          </a:p>
          <a:p>
            <a:pPr lvl="0"/>
            <a:endParaRPr lang="pl-PL" b="1" dirty="0">
              <a:solidFill>
                <a:schemeClr val="tx2"/>
              </a:solidFill>
            </a:endParaRPr>
          </a:p>
          <a:p>
            <a:pPr lvl="0"/>
            <a:r>
              <a:rPr lang="pl-PL" b="1" dirty="0">
                <a:solidFill>
                  <a:schemeClr val="tx2"/>
                </a:solidFill>
              </a:rPr>
              <a:t>Zapraszamy: </a:t>
            </a:r>
            <a:r>
              <a:rPr lang="pl-PL" sz="1991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https://kpk.gov.pl</a:t>
            </a:r>
            <a:r>
              <a:rPr lang="pl-PL" sz="1991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8647A505-3DC6-4DA3-8821-936B3B40D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68" y="1826180"/>
            <a:ext cx="3968337" cy="1364116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B1C8DF8C-847D-4BBF-BA70-6F426A1A0E1D}"/>
              </a:ext>
            </a:extLst>
          </p:cNvPr>
          <p:cNvSpPr txBox="1"/>
          <p:nvPr/>
        </p:nvSpPr>
        <p:spPr>
          <a:xfrm>
            <a:off x="9711701" y="4667485"/>
            <a:ext cx="48223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>
                <a:solidFill>
                  <a:schemeClr val="tx2"/>
                </a:solidFill>
              </a:rPr>
              <a:t>Ewa Szkiłądź</a:t>
            </a:r>
          </a:p>
          <a:p>
            <a:r>
              <a:rPr lang="pl-PL" sz="1800" b="1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Ewa.szkiladz@ncbr.gov.pl</a:t>
            </a:r>
            <a:endParaRPr lang="pl-PL" sz="1800" b="1" dirty="0">
              <a:solidFill>
                <a:schemeClr val="tx2"/>
              </a:solidFill>
            </a:endParaRPr>
          </a:p>
          <a:p>
            <a:r>
              <a:rPr lang="pl-PL" sz="1800" b="1" dirty="0">
                <a:solidFill>
                  <a:schemeClr val="tx2"/>
                </a:solidFill>
              </a:rPr>
              <a:t>Tel.: +48 500 207 844</a:t>
            </a:r>
          </a:p>
          <a:p>
            <a:endParaRPr lang="pl-PL" sz="1800" dirty="0">
              <a:solidFill>
                <a:schemeClr val="tx2"/>
              </a:solidFill>
            </a:endParaRPr>
          </a:p>
          <a:p>
            <a:r>
              <a:rPr lang="pl-PL" sz="1800" dirty="0">
                <a:solidFill>
                  <a:schemeClr val="tx2"/>
                </a:solidFill>
              </a:rPr>
              <a:t>Anna Dziubczyńska-Pytko</a:t>
            </a:r>
          </a:p>
          <a:p>
            <a:r>
              <a:rPr lang="pl-PL" sz="1800" dirty="0">
                <a:solidFill>
                  <a:schemeClr val="tx2"/>
                </a:solidFill>
                <a:hlinkClick r:id="rId5"/>
              </a:rPr>
              <a:t>Anna.dziubczynska-pytko@ncbr.gov.pl</a:t>
            </a:r>
            <a:endParaRPr lang="pl-PL" sz="1800" dirty="0">
              <a:solidFill>
                <a:schemeClr val="tx2"/>
              </a:solidFill>
            </a:endParaRPr>
          </a:p>
          <a:p>
            <a:r>
              <a:rPr lang="pl-PL" sz="1800" dirty="0">
                <a:solidFill>
                  <a:schemeClr val="tx2"/>
                </a:solidFill>
              </a:rPr>
              <a:t>Tel. +48 502 052 237</a:t>
            </a:r>
          </a:p>
          <a:p>
            <a:endParaRPr lang="pl-PL" sz="1800" dirty="0">
              <a:solidFill>
                <a:schemeClr val="tx2"/>
              </a:solidFill>
            </a:endParaRPr>
          </a:p>
          <a:p>
            <a:r>
              <a:rPr lang="pl-PL" sz="1800" dirty="0">
                <a:solidFill>
                  <a:schemeClr val="tx2"/>
                </a:solidFill>
              </a:rPr>
              <a:t>Dagmara Robakowska-Hyżorek</a:t>
            </a:r>
          </a:p>
          <a:p>
            <a:r>
              <a:rPr lang="pl-PL" sz="1800" dirty="0">
                <a:solidFill>
                  <a:schemeClr val="tx2"/>
                </a:solidFill>
                <a:hlinkClick r:id="rId6"/>
              </a:rPr>
              <a:t>Dagmara.Robakowska-hyzorek@ncbr.gov.pl</a:t>
            </a:r>
            <a:endParaRPr lang="pl-PL" sz="1800" dirty="0">
              <a:solidFill>
                <a:schemeClr val="tx2"/>
              </a:solidFill>
            </a:endParaRPr>
          </a:p>
          <a:p>
            <a:r>
              <a:rPr lang="pl-PL" sz="1800" dirty="0">
                <a:solidFill>
                  <a:schemeClr val="tx2"/>
                </a:solidFill>
              </a:rPr>
              <a:t>Tel. +48 509 214 204</a:t>
            </a:r>
          </a:p>
          <a:p>
            <a:endParaRPr lang="pl-PL" sz="1800" dirty="0">
              <a:solidFill>
                <a:schemeClr val="tx2"/>
              </a:solidFill>
            </a:endParaRPr>
          </a:p>
          <a:p>
            <a:endParaRPr lang="pl-PL" sz="1800" dirty="0">
              <a:solidFill>
                <a:schemeClr val="tx2"/>
              </a:solidFill>
            </a:endParaRPr>
          </a:p>
        </p:txBody>
      </p:sp>
      <p:pic>
        <p:nvPicPr>
          <p:cNvPr id="20" name="Grafika 19" descr="Otwarta koperta kontur">
            <a:extLst>
              <a:ext uri="{FF2B5EF4-FFF2-40B4-BE49-F238E27FC236}">
                <a16:creationId xmlns:a16="http://schemas.microsoft.com/office/drawing/2014/main" id="{159F6BF9-30F4-40B2-A47B-652983093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11701" y="3561718"/>
            <a:ext cx="914400" cy="914400"/>
          </a:xfrm>
          <a:prstGeom prst="rect">
            <a:avLst/>
          </a:prstGeom>
        </p:spPr>
      </p:pic>
      <p:pic>
        <p:nvPicPr>
          <p:cNvPr id="22" name="Grafika 21" descr="Smartfon kontur">
            <a:extLst>
              <a:ext uri="{FF2B5EF4-FFF2-40B4-BE49-F238E27FC236}">
                <a16:creationId xmlns:a16="http://schemas.microsoft.com/office/drawing/2014/main" id="{4F6ABE35-C11E-4E70-9FB5-6BDC269276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79908" y="3571719"/>
            <a:ext cx="914400" cy="9144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BFEBD97B-CB9C-4D18-AC8A-7E0AC6DE345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1620" b="25208"/>
          <a:stretch/>
        </p:blipFill>
        <p:spPr>
          <a:xfrm>
            <a:off x="5394667" y="651970"/>
            <a:ext cx="9548469" cy="26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5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BF895D-740C-45C5-951C-89087359C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981" y="398879"/>
            <a:ext cx="14187615" cy="628225"/>
          </a:xfrm>
        </p:spPr>
        <p:txBody>
          <a:bodyPr/>
          <a:lstStyle/>
          <a:p>
            <a:pPr algn="ctr"/>
            <a:r>
              <a:rPr lang="pl-PL" sz="3200" b="1" dirty="0"/>
              <a:t>Krajowy Punkt Kontaktowy (KPK)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183F0E4-8853-4D7F-BCD8-77386B867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EF169-1A86-4EFD-80E5-FB07BA838F66}" type="slidenum">
              <a:rPr lang="pl-PL" smtClean="0"/>
              <a:pPr/>
              <a:t>2</a:t>
            </a:fld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1229AA9-F9DB-4DDD-8CC8-EF526F3AC7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810ED7C-81C9-45BC-812D-E2E2150CF84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2311" y="1587868"/>
            <a:ext cx="14192226" cy="5928826"/>
          </a:xfrm>
        </p:spPr>
        <p:txBody>
          <a:bodyPr/>
          <a:lstStyle/>
          <a:p>
            <a:pPr marL="0" indent="0" defTabSz="568940">
              <a:spcBef>
                <a:spcPct val="20000"/>
              </a:spcBef>
              <a:buNone/>
              <a:defRPr/>
            </a:pPr>
            <a:r>
              <a:rPr lang="pl-PL" sz="2400" b="1" dirty="0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zespół ponad 50 ekspertów</a:t>
            </a:r>
          </a:p>
          <a:p>
            <a:pPr marL="0" indent="0" defTabSz="56894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pl-PL" sz="2400" b="1" dirty="0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współpracujących z Komisją Europejską przy wdrażaniu </a:t>
            </a:r>
          </a:p>
          <a:p>
            <a:pPr marL="0" indent="0" defTabSz="56894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pl-PL" sz="2400" b="1" dirty="0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Programu Ramowego HE, wspierających polskie jednostki naukowe, </a:t>
            </a:r>
          </a:p>
          <a:p>
            <a:pPr marL="0" indent="0" defTabSz="56894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pl-PL" sz="2400" b="1" dirty="0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przedsiębiorstwa i in. podmioty uprawnione do udziału w programie </a:t>
            </a:r>
          </a:p>
          <a:p>
            <a:pPr marL="426705" indent="-426705" defTabSz="568940">
              <a:lnSpc>
                <a:spcPct val="100000"/>
              </a:lnSpc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pl-PL" sz="2000" dirty="0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działamy od ponad 20 lat, a od listopada 2020 r. w NCBR</a:t>
            </a:r>
          </a:p>
          <a:p>
            <a:pPr marL="426705" indent="-426705" defTabSz="568940">
              <a:lnSpc>
                <a:spcPct val="100000"/>
              </a:lnSpc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pl-PL" sz="2000" dirty="0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bezpłatne szkolenia, warsztaty, konferencje, dni informacyjne </a:t>
            </a:r>
            <a:r>
              <a:rPr lang="pl-PL" sz="2000" dirty="0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pl-PL" sz="2000" dirty="0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www.kpk.gov.pl</a:t>
            </a:r>
            <a:r>
              <a:rPr lang="pl-PL" sz="2000" dirty="0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  <a:p>
            <a:pPr marL="426705" indent="-426705" defTabSz="568940">
              <a:lnSpc>
                <a:spcPct val="100000"/>
              </a:lnSpc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pl-PL" sz="2000" dirty="0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konsultacje w zakresie przygotowywania wniosków projektowych i realizacji projektów</a:t>
            </a:r>
          </a:p>
          <a:p>
            <a:pPr marL="426705" indent="-426705" defTabSz="568940">
              <a:lnSpc>
                <a:spcPct val="100000"/>
              </a:lnSpc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pl-PL" sz="2000" b="1" dirty="0" err="1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National</a:t>
            </a:r>
            <a:r>
              <a:rPr lang="pl-PL" sz="2000" b="1" dirty="0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pl-PL" sz="2000" b="1" dirty="0" err="1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Contact</a:t>
            </a:r>
            <a:r>
              <a:rPr lang="pl-PL" sz="2000" b="1" dirty="0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pl-PL" sz="2000" b="1" dirty="0" err="1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Points</a:t>
            </a:r>
            <a:r>
              <a:rPr lang="pl-PL" sz="2000" b="1" dirty="0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pl-PL" sz="2000" dirty="0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– ambasadorzy Horyzontu Europa w swoim kraju:</a:t>
            </a:r>
          </a:p>
          <a:p>
            <a:pPr marL="995645" lvl="1" indent="-426705" defTabSz="568940">
              <a:lnSpc>
                <a:spcPct val="100000"/>
              </a:lnSpc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pl-PL" sz="2000" dirty="0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zgłoszenie przez Ministerstwo Edukacji i Nauki i mianowanie przez Komisję Europejską</a:t>
            </a:r>
          </a:p>
          <a:p>
            <a:pPr marL="995645" lvl="1" indent="-426705" defTabSz="568940">
              <a:lnSpc>
                <a:spcPct val="100000"/>
              </a:lnSpc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pl-PL" sz="2000" dirty="0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działają zgodnie z </a:t>
            </a:r>
            <a:r>
              <a:rPr lang="pl-PL" sz="2000" i="1" dirty="0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Minimum </a:t>
            </a:r>
            <a:r>
              <a:rPr lang="pl-PL" sz="2000" i="1" dirty="0" err="1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Standards</a:t>
            </a:r>
            <a:r>
              <a:rPr lang="pl-PL" sz="2000" i="1" dirty="0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 and </a:t>
            </a:r>
            <a:r>
              <a:rPr lang="pl-PL" sz="2000" i="1" dirty="0" err="1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Guiding</a:t>
            </a:r>
            <a:r>
              <a:rPr lang="pl-PL" sz="2000" i="1" dirty="0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pl-PL" sz="2000" i="1" dirty="0" err="1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Principles</a:t>
            </a:r>
            <a:endParaRPr lang="pl-PL" sz="2000" i="1" dirty="0">
              <a:solidFill>
                <a:srgbClr val="002060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995645" lvl="1" indent="-426705" defTabSz="568940">
              <a:lnSpc>
                <a:spcPct val="100000"/>
              </a:lnSpc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pl-PL" sz="2000" dirty="0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dostęp do szkoleń i wiedzy bezpośrednio z KE</a:t>
            </a:r>
          </a:p>
          <a:p>
            <a:pPr marL="995645" lvl="1" indent="-426705" defTabSz="568940">
              <a:lnSpc>
                <a:spcPct val="100000"/>
              </a:lnSpc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pl-PL" sz="2000" dirty="0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członkostwo w Komitetach Programowych – udział w procesie kształtowania tematów </a:t>
            </a:r>
            <a:br>
              <a:rPr lang="pl-PL" sz="2000" dirty="0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pl-PL" sz="2000" dirty="0">
                <a:solidFill>
                  <a:srgbClr val="002060"/>
                </a:solidFill>
                <a:ea typeface="Ebrima" panose="02000000000000000000" pitchFamily="2" charset="0"/>
                <a:cs typeface="Ebrima" panose="02000000000000000000" pitchFamily="2" charset="0"/>
              </a:rPr>
              <a:t>w programach pracy i udział w ustalaniu procedur konkursowych</a:t>
            </a:r>
          </a:p>
          <a:p>
            <a:endParaRPr lang="pl-PL" dirty="0"/>
          </a:p>
        </p:txBody>
      </p:sp>
      <p:pic>
        <p:nvPicPr>
          <p:cNvPr id="6" name="Picture 4" descr="Horyzont Europa - Horyzont Europa - Portal Gov.pl">
            <a:extLst>
              <a:ext uri="{FF2B5EF4-FFF2-40B4-BE49-F238E27FC236}">
                <a16:creationId xmlns:a16="http://schemas.microsoft.com/office/drawing/2014/main" id="{650E46F4-EC32-464C-97B1-688027A1C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505" y="1476368"/>
            <a:ext cx="3476835" cy="120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0F2A3453-2D0C-40E6-9E51-B6AEF5E4D457}"/>
              </a:ext>
            </a:extLst>
          </p:cNvPr>
          <p:cNvSpPr/>
          <p:nvPr/>
        </p:nvSpPr>
        <p:spPr>
          <a:xfrm>
            <a:off x="11160906" y="3495378"/>
            <a:ext cx="3188031" cy="1056903"/>
          </a:xfrm>
          <a:prstGeom prst="round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solidFill>
                  <a:srgbClr val="002060"/>
                </a:solidFill>
              </a:rPr>
              <a:t>Wszystkie nasze usługi są bezpłatne!</a:t>
            </a:r>
          </a:p>
        </p:txBody>
      </p:sp>
    </p:spTree>
    <p:extLst>
      <p:ext uri="{BB962C8B-B14F-4D97-AF65-F5344CB8AC3E}">
        <p14:creationId xmlns:p14="http://schemas.microsoft.com/office/powerpoint/2010/main" val="29368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DACB48-4CAC-4E63-96FC-281DB751D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402794A-BF0D-4291-91F5-8656A8C30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EF169-1A86-4EFD-80E5-FB07BA838F66}" type="slidenum">
              <a:rPr lang="pl-PL" smtClean="0"/>
              <a:pPr/>
              <a:t>3</a:t>
            </a:fld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0BCBFC7-C675-4F74-B510-3A766C8430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2B61F623-982C-414B-886E-DD627325EF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0910" y="1355231"/>
            <a:ext cx="14192226" cy="5928826"/>
          </a:xfrm>
        </p:spPr>
        <p:txBody>
          <a:bodyPr/>
          <a:lstStyle/>
          <a:p>
            <a:pPr marL="0" indent="0">
              <a:buNone/>
              <a:tabLst>
                <a:tab pos="508014" algn="l"/>
              </a:tabLst>
            </a:pPr>
            <a:r>
              <a:rPr lang="pl-PL" sz="3600" b="1" i="1" spc="-1" dirty="0">
                <a:solidFill>
                  <a:srgbClr val="002060"/>
                </a:solidFill>
                <a:latin typeface="IBM Plex Sans"/>
              </a:rPr>
              <a:t>Plan prezentacji</a:t>
            </a:r>
            <a:endParaRPr lang="pl-PL" sz="3600" i="1" spc="-1" dirty="0">
              <a:solidFill>
                <a:srgbClr val="03375E"/>
              </a:solidFill>
              <a:latin typeface="IBM Plex Sans"/>
            </a:endParaRPr>
          </a:p>
          <a:p>
            <a:pPr marL="568940" indent="-568940">
              <a:buBlip>
                <a:blip r:embed="rId2"/>
              </a:buBlip>
              <a:tabLst>
                <a:tab pos="508014" algn="l"/>
              </a:tabLst>
            </a:pPr>
            <a:r>
              <a:rPr lang="pl-PL" sz="2400" i="1" spc="-1" dirty="0">
                <a:solidFill>
                  <a:srgbClr val="03375E"/>
                </a:solidFill>
                <a:latin typeface="IBM Plex Sans"/>
              </a:rPr>
              <a:t>Horyzont Europa</a:t>
            </a:r>
          </a:p>
          <a:p>
            <a:pPr marL="568940" indent="-568940">
              <a:buBlip>
                <a:blip r:embed="rId2"/>
              </a:buBlip>
              <a:tabLst>
                <a:tab pos="508014" algn="l"/>
              </a:tabLst>
            </a:pPr>
            <a:r>
              <a:rPr lang="pl-PL" sz="2400" i="1" spc="-1" dirty="0">
                <a:solidFill>
                  <a:srgbClr val="03375E"/>
                </a:solidFill>
                <a:latin typeface="IBM Plex Sans"/>
              </a:rPr>
              <a:t>Klaster Zdrowie: Program Pracy 2023-2024</a:t>
            </a:r>
          </a:p>
          <a:p>
            <a:pPr marL="568940" indent="-568940">
              <a:buBlip>
                <a:blip r:embed="rId2"/>
              </a:buBlip>
              <a:tabLst>
                <a:tab pos="508014" algn="l"/>
              </a:tabLst>
            </a:pPr>
            <a:r>
              <a:rPr lang="pl-PL" sz="2400" i="1" spc="-1" dirty="0">
                <a:solidFill>
                  <a:srgbClr val="03375E"/>
                </a:solidFill>
                <a:latin typeface="IBM Plex Sans"/>
              </a:rPr>
              <a:t>Misja Rak: konkurs 2023</a:t>
            </a:r>
          </a:p>
          <a:p>
            <a:pPr marL="568940" indent="-568940">
              <a:buBlip>
                <a:blip r:embed="rId2"/>
              </a:buBlip>
              <a:tabLst>
                <a:tab pos="508014" algn="l"/>
              </a:tabLst>
            </a:pPr>
            <a:r>
              <a:rPr lang="pl-PL" sz="2400" i="1" spc="-1" dirty="0">
                <a:solidFill>
                  <a:srgbClr val="03375E"/>
                </a:solidFill>
                <a:latin typeface="IBM Plex Sans"/>
              </a:rPr>
              <a:t>Partnerstwa europejskie</a:t>
            </a:r>
          </a:p>
          <a:p>
            <a:pPr marL="568940" indent="-568940">
              <a:buBlip>
                <a:blip r:embed="rId2"/>
              </a:buBlip>
              <a:tabLst>
                <a:tab pos="508014" algn="l"/>
              </a:tabLst>
            </a:pPr>
            <a:r>
              <a:rPr lang="pl-PL" sz="2400" i="1" spc="-1" dirty="0">
                <a:solidFill>
                  <a:srgbClr val="03375E"/>
                </a:solidFill>
                <a:latin typeface="IBM Plex Sans"/>
              </a:rPr>
              <a:t>Statystyki</a:t>
            </a:r>
          </a:p>
          <a:p>
            <a:pPr marL="568940" indent="-568940">
              <a:buBlip>
                <a:blip r:embed="rId2"/>
              </a:buBlip>
              <a:tabLst>
                <a:tab pos="508014" algn="l"/>
              </a:tabLst>
            </a:pPr>
            <a:r>
              <a:rPr lang="pl-PL" sz="2400" i="1" spc="-1" dirty="0">
                <a:solidFill>
                  <a:srgbClr val="03375E"/>
                </a:solidFill>
                <a:latin typeface="IBM Plex Sans"/>
              </a:rPr>
              <a:t>Przydatne linki</a:t>
            </a:r>
          </a:p>
          <a:p>
            <a:pPr marL="568940" indent="-568940">
              <a:buBlip>
                <a:blip r:embed="rId2"/>
              </a:buBlip>
              <a:tabLst>
                <a:tab pos="508014" algn="l"/>
              </a:tabLst>
            </a:pPr>
            <a:r>
              <a:rPr lang="pl-PL" sz="2400" b="1" i="1" spc="-1" dirty="0">
                <a:solidFill>
                  <a:srgbClr val="03375E"/>
                </a:solidFill>
                <a:latin typeface="IBM Plex Sans"/>
                <a:sym typeface="Wingdings" panose="05000000000000000000" pitchFamily="2" charset="2"/>
              </a:rPr>
              <a:t>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74684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14594647" y="7964881"/>
            <a:ext cx="576947" cy="569279"/>
          </a:xfrm>
          <a:custGeom>
            <a:avLst/>
            <a:gdLst/>
            <a:ahLst/>
            <a:cxnLst/>
            <a:rect l="l" t="t" r="r" b="b"/>
            <a:pathLst>
              <a:path w="764540" h="754379">
                <a:moveTo>
                  <a:pt x="764374" y="753903"/>
                </a:moveTo>
                <a:lnTo>
                  <a:pt x="0" y="753903"/>
                </a:lnTo>
                <a:lnTo>
                  <a:pt x="0" y="0"/>
                </a:lnTo>
                <a:lnTo>
                  <a:pt x="764374" y="0"/>
                </a:lnTo>
                <a:lnTo>
                  <a:pt x="764374" y="753903"/>
                </a:lnTo>
                <a:close/>
              </a:path>
            </a:pathLst>
          </a:custGeom>
          <a:solidFill>
            <a:srgbClr val="3E679C"/>
          </a:solidFill>
        </p:spPr>
        <p:txBody>
          <a:bodyPr wrap="square" lIns="0" tIns="0" rIns="0" bIns="0" rtlCol="0"/>
          <a:lstStyle/>
          <a:p>
            <a:endParaRPr sz="1690"/>
          </a:p>
        </p:txBody>
      </p:sp>
      <p:sp>
        <p:nvSpPr>
          <p:cNvPr id="30" name="Symbol zastępczy numeru slajdu 10">
            <a:extLst>
              <a:ext uri="{FF2B5EF4-FFF2-40B4-BE49-F238E27FC236}">
                <a16:creationId xmlns:a16="http://schemas.microsoft.com/office/drawing/2014/main" id="{5CA2FE5E-C6EE-B00F-ECDE-086F00A5CCA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586134" y="8110173"/>
            <a:ext cx="577615" cy="278710"/>
          </a:xfrm>
        </p:spPr>
        <p:txBody>
          <a:bodyPr wrap="square" lIns="0" tIns="0" rIns="0" bIns="0" anchor="t">
            <a:spAutoFit/>
          </a:bodyPr>
          <a:lstStyle/>
          <a:p>
            <a:pPr algn="ctr"/>
            <a:fld id="{B6F15528-21DE-4FAA-801E-634DDDAF4B2B}" type="slidenum">
              <a:rPr lang="pl-PL" sz="1811" dirty="0">
                <a:solidFill>
                  <a:schemeClr val="bg1"/>
                </a:solidFill>
              </a:rPr>
              <a:pPr algn="ctr"/>
              <a:t>4</a:t>
            </a:fld>
            <a:endParaRPr lang="pl-PL" sz="1811">
              <a:solidFill>
                <a:schemeClr val="bg1"/>
              </a:solidFill>
            </a:endParaRPr>
          </a:p>
        </p:txBody>
      </p:sp>
      <p:pic>
        <p:nvPicPr>
          <p:cNvPr id="4" name="Picture 2" descr="https://www.kpk.gov.pl/wp-content/uploads/2021/05/budzety_FPs_1.jpg">
            <a:extLst>
              <a:ext uri="{FF2B5EF4-FFF2-40B4-BE49-F238E27FC236}">
                <a16:creationId xmlns:a16="http://schemas.microsoft.com/office/drawing/2014/main" id="{3C03CBC1-5D2D-46A8-AA48-8F716612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1" b="16522"/>
          <a:stretch/>
        </p:blipFill>
        <p:spPr bwMode="auto">
          <a:xfrm>
            <a:off x="3072607" y="2657468"/>
            <a:ext cx="10166555" cy="545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2890BA6-499E-450B-AD8B-EDD16C3E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20" b="25208"/>
          <a:stretch/>
        </p:blipFill>
        <p:spPr>
          <a:xfrm>
            <a:off x="3985047" y="424227"/>
            <a:ext cx="8341674" cy="232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52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5B209EFB-2607-4C5C-A558-65112A34F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62" y="431057"/>
            <a:ext cx="14187614" cy="628204"/>
          </a:xfrm>
        </p:spPr>
        <p:txBody>
          <a:bodyPr/>
          <a:lstStyle/>
          <a:p>
            <a:pPr algn="ctr"/>
            <a:r>
              <a:rPr lang="pl-PL" sz="4000" dirty="0"/>
              <a:t>Horyzont Europa – struktura i budżet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51B8BDF-799F-46B7-A60E-6E6E7F4FC7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EF169-1A86-4EFD-80E5-FB07BA838F66}" type="slidenum">
              <a:rPr lang="pl-PL" smtClean="0"/>
              <a:pPr/>
              <a:t>5</a:t>
            </a:fld>
            <a:endParaRPr lang="pl-PL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216509" y="2527485"/>
          <a:ext cx="14463334" cy="5089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Znalezione obrazy dla zapytania: horyzont europa filar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 t="9905" r="3862" b="13858"/>
          <a:stretch/>
        </p:blipFill>
        <p:spPr bwMode="auto">
          <a:xfrm>
            <a:off x="4785712" y="1707417"/>
            <a:ext cx="9684219" cy="590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8073941" y="2987570"/>
            <a:ext cx="3107760" cy="219011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pl-PL" sz="2787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2428022-9213-4958-9399-ABE710FF0134}"/>
              </a:ext>
            </a:extLst>
          </p:cNvPr>
          <p:cNvSpPr txBox="1"/>
          <p:nvPr/>
        </p:nvSpPr>
        <p:spPr>
          <a:xfrm>
            <a:off x="1410513" y="2984848"/>
            <a:ext cx="76773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000" b="1" i="0" u="none" strike="noStrike" baseline="0" dirty="0">
                <a:solidFill>
                  <a:srgbClr val="002060"/>
                </a:solidFill>
              </a:rPr>
              <a:t>Filar I</a:t>
            </a:r>
          </a:p>
          <a:p>
            <a:pPr algn="l"/>
            <a:r>
              <a:rPr lang="pl-PL" sz="2000" b="1" i="0" u="none" strike="noStrike" baseline="0" dirty="0">
                <a:solidFill>
                  <a:srgbClr val="002060"/>
                </a:solidFill>
              </a:rPr>
              <a:t>25,01M€</a:t>
            </a:r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7" name="Grafika 6" descr="Monety kontur">
            <a:extLst>
              <a:ext uri="{FF2B5EF4-FFF2-40B4-BE49-F238E27FC236}">
                <a16:creationId xmlns:a16="http://schemas.microsoft.com/office/drawing/2014/main" id="{F4084A05-C386-4B18-BCFB-F5A9BA8E5F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6168" y="3005544"/>
            <a:ext cx="697933" cy="697933"/>
          </a:xfrm>
          <a:prstGeom prst="rect">
            <a:avLst/>
          </a:prstGeom>
        </p:spPr>
      </p:pic>
      <p:pic>
        <p:nvPicPr>
          <p:cNvPr id="11" name="Grafika 10" descr="Monety kontur">
            <a:extLst>
              <a:ext uri="{FF2B5EF4-FFF2-40B4-BE49-F238E27FC236}">
                <a16:creationId xmlns:a16="http://schemas.microsoft.com/office/drawing/2014/main" id="{912E38B4-1375-4CA2-8048-453BB79BAB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6168" y="4033023"/>
            <a:ext cx="697933" cy="697933"/>
          </a:xfrm>
          <a:prstGeom prst="rect">
            <a:avLst/>
          </a:prstGeom>
        </p:spPr>
      </p:pic>
      <p:pic>
        <p:nvPicPr>
          <p:cNvPr id="12" name="Grafika 11" descr="Monety kontur">
            <a:extLst>
              <a:ext uri="{FF2B5EF4-FFF2-40B4-BE49-F238E27FC236}">
                <a16:creationId xmlns:a16="http://schemas.microsoft.com/office/drawing/2014/main" id="{F32CD9E6-5FB2-4E72-ADC0-B4EEB8F769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959" y="5321999"/>
            <a:ext cx="697933" cy="697933"/>
          </a:xfrm>
          <a:prstGeom prst="rect">
            <a:avLst/>
          </a:prstGeom>
        </p:spPr>
      </p:pic>
      <p:pic>
        <p:nvPicPr>
          <p:cNvPr id="13" name="Grafika 12" descr="Monety kontur">
            <a:extLst>
              <a:ext uri="{FF2B5EF4-FFF2-40B4-BE49-F238E27FC236}">
                <a16:creationId xmlns:a16="http://schemas.microsoft.com/office/drawing/2014/main" id="{F26C865A-1133-4B8A-86C7-03107368D3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6168" y="6199180"/>
            <a:ext cx="697933" cy="697933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58B0B38D-A5E5-47B4-BEF3-ED0F88EF113B}"/>
              </a:ext>
            </a:extLst>
          </p:cNvPr>
          <p:cNvSpPr txBox="1"/>
          <p:nvPr/>
        </p:nvSpPr>
        <p:spPr>
          <a:xfrm>
            <a:off x="1410513" y="3789527"/>
            <a:ext cx="767739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000" b="1" i="0" u="none" strike="noStrike" baseline="0" dirty="0">
                <a:solidFill>
                  <a:srgbClr val="002060"/>
                </a:solidFill>
              </a:rPr>
              <a:t>Filar II </a:t>
            </a:r>
          </a:p>
          <a:p>
            <a:r>
              <a:rPr lang="pl-PL" sz="2000" b="1" i="0" u="none" strike="noStrike" baseline="0" dirty="0">
                <a:solidFill>
                  <a:srgbClr val="002060"/>
                </a:solidFill>
              </a:rPr>
              <a:t>53,52M€</a:t>
            </a:r>
          </a:p>
          <a:p>
            <a:pPr algn="l"/>
            <a:r>
              <a:rPr lang="pl-PL" sz="1600" b="1" i="1" u="none" strike="noStrike" baseline="0" dirty="0">
                <a:solidFill>
                  <a:srgbClr val="002060"/>
                </a:solidFill>
              </a:rPr>
              <a:t>(włączając misje</a:t>
            </a:r>
          </a:p>
          <a:p>
            <a:pPr algn="l"/>
            <a:r>
              <a:rPr lang="pl-PL" sz="1600" b="1" i="1" u="none" strike="noStrike" baseline="0" dirty="0">
                <a:solidFill>
                  <a:srgbClr val="002060"/>
                </a:solidFill>
              </a:rPr>
              <a:t>i partnerstwa)</a:t>
            </a:r>
          </a:p>
          <a:p>
            <a:pPr algn="l"/>
            <a:r>
              <a:rPr lang="pl-PL" sz="1600" b="1" i="1" u="none" strike="noStrike" baseline="0" dirty="0">
                <a:solidFill>
                  <a:srgbClr val="002060"/>
                </a:solidFill>
                <a:highlight>
                  <a:srgbClr val="FFFF00"/>
                </a:highlight>
              </a:rPr>
              <a:t>Zdrowie – 8,25M€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4E17BF9-8489-4A33-8BE9-4D8C95D39088}"/>
              </a:ext>
            </a:extLst>
          </p:cNvPr>
          <p:cNvSpPr txBox="1"/>
          <p:nvPr/>
        </p:nvSpPr>
        <p:spPr>
          <a:xfrm>
            <a:off x="1334101" y="5317023"/>
            <a:ext cx="76773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000" b="1" i="0" u="none" strike="noStrike" baseline="0" dirty="0">
                <a:solidFill>
                  <a:srgbClr val="002060"/>
                </a:solidFill>
              </a:rPr>
              <a:t>Filar III</a:t>
            </a:r>
          </a:p>
          <a:p>
            <a:pPr algn="l"/>
            <a:r>
              <a:rPr lang="pl-PL" sz="2000" b="1" i="0" u="none" strike="noStrike" baseline="0" dirty="0">
                <a:solidFill>
                  <a:srgbClr val="002060"/>
                </a:solidFill>
              </a:rPr>
              <a:t>13,6M€</a:t>
            </a: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58BE8AAB-2D6A-4711-B959-388D03CB3E46}"/>
              </a:ext>
            </a:extLst>
          </p:cNvPr>
          <p:cNvSpPr txBox="1"/>
          <p:nvPr/>
        </p:nvSpPr>
        <p:spPr>
          <a:xfrm>
            <a:off x="1326036" y="6204157"/>
            <a:ext cx="76773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000" b="1" i="0" u="none" strike="noStrike" baseline="0" dirty="0">
                <a:solidFill>
                  <a:srgbClr val="002060"/>
                </a:solidFill>
              </a:rPr>
              <a:t>Filar IV</a:t>
            </a:r>
          </a:p>
          <a:p>
            <a:pPr algn="l"/>
            <a:r>
              <a:rPr lang="pl-PL" sz="2000" b="1" i="0" u="none" strike="noStrike" baseline="0" dirty="0">
                <a:solidFill>
                  <a:srgbClr val="002060"/>
                </a:solidFill>
              </a:rPr>
              <a:t>3,39M€</a:t>
            </a: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3" name="Owal 2">
            <a:extLst>
              <a:ext uri="{FF2B5EF4-FFF2-40B4-BE49-F238E27FC236}">
                <a16:creationId xmlns:a16="http://schemas.microsoft.com/office/drawing/2014/main" id="{54E4C760-A00A-4203-8BC2-5B9F083D4025}"/>
              </a:ext>
            </a:extLst>
          </p:cNvPr>
          <p:cNvSpPr/>
          <p:nvPr/>
        </p:nvSpPr>
        <p:spPr>
          <a:xfrm>
            <a:off x="8357766" y="3068546"/>
            <a:ext cx="976240" cy="190006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28" name="Picture 4" descr="HE: Programy Pracy Zdrowie 2023-2024 | Uniwersytet Medyczny im. Piastów  Śląskich we Wrocławiu">
            <a:extLst>
              <a:ext uri="{FF2B5EF4-FFF2-40B4-BE49-F238E27FC236}">
                <a16:creationId xmlns:a16="http://schemas.microsoft.com/office/drawing/2014/main" id="{51F793B6-0498-463C-AEA0-DC8774E4C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9" y="1368079"/>
            <a:ext cx="2105243" cy="131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9EAD6B8-94A7-499D-83F6-05117B5C5792}"/>
              </a:ext>
            </a:extLst>
          </p:cNvPr>
          <p:cNvSpPr txBox="1"/>
          <p:nvPr/>
        </p:nvSpPr>
        <p:spPr>
          <a:xfrm>
            <a:off x="2054384" y="1603395"/>
            <a:ext cx="2355162" cy="74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02060"/>
                </a:solidFill>
              </a:rPr>
              <a:t>95.5M€ </a:t>
            </a:r>
          </a:p>
          <a:p>
            <a:r>
              <a:rPr lang="pl-PL" sz="2000" dirty="0">
                <a:solidFill>
                  <a:srgbClr val="002060"/>
                </a:solidFill>
              </a:rPr>
              <a:t>na lata 2021-2027</a:t>
            </a:r>
          </a:p>
        </p:txBody>
      </p:sp>
    </p:spTree>
    <p:extLst>
      <p:ext uri="{BB962C8B-B14F-4D97-AF65-F5344CB8AC3E}">
        <p14:creationId xmlns:p14="http://schemas.microsoft.com/office/powerpoint/2010/main" val="11311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F3D5A0-5D0C-4C80-ADFE-962B22E02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773" y="0"/>
            <a:ext cx="14250988" cy="803441"/>
          </a:xfrm>
        </p:spPr>
        <p:txBody>
          <a:bodyPr/>
          <a:lstStyle/>
          <a:p>
            <a:pPr algn="ctr"/>
            <a:r>
              <a:rPr lang="pl-PL" sz="2800" dirty="0">
                <a:solidFill>
                  <a:srgbClr val="002060"/>
                </a:solidFill>
              </a:rPr>
              <a:t>Klaster 1 Zdrowie - priorytetowe obszary badawcze –</a:t>
            </a:r>
            <a:r>
              <a:rPr lang="pl-PL" sz="2800" dirty="0">
                <a:solidFill>
                  <a:srgbClr val="0070C0"/>
                </a:solidFill>
              </a:rPr>
              <a:t> </a:t>
            </a:r>
            <a:r>
              <a:rPr lang="pl-PL" sz="2800" dirty="0">
                <a:solidFill>
                  <a:srgbClr val="002060"/>
                </a:solidFill>
              </a:rPr>
              <a:t>lata</a:t>
            </a:r>
            <a:r>
              <a:rPr lang="pl-PL" sz="2800" b="1" dirty="0">
                <a:solidFill>
                  <a:srgbClr val="002060"/>
                </a:solidFill>
              </a:rPr>
              <a:t> </a:t>
            </a:r>
            <a:r>
              <a:rPr lang="pl-PL" sz="2800" b="1" dirty="0">
                <a:solidFill>
                  <a:srgbClr val="002060"/>
                </a:solidFill>
                <a:highlight>
                  <a:srgbClr val="FFFF00"/>
                </a:highlight>
              </a:rPr>
              <a:t>2021-2027</a:t>
            </a:r>
            <a:endParaRPr lang="pl-PL" sz="2800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01D5EC08-2C83-473F-B73E-7365CDBAA8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0521912"/>
              </p:ext>
            </p:extLst>
          </p:nvPr>
        </p:nvGraphicFramePr>
        <p:xfrm>
          <a:off x="1366074" y="1183574"/>
          <a:ext cx="10770507" cy="6958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2901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6922" y="389680"/>
            <a:ext cx="14187615" cy="628225"/>
          </a:xfrm>
        </p:spPr>
        <p:txBody>
          <a:bodyPr/>
          <a:lstStyle/>
          <a:p>
            <a:pPr algn="ctr"/>
            <a:r>
              <a:rPr lang="pl-PL" sz="4000" dirty="0">
                <a:solidFill>
                  <a:srgbClr val="002060"/>
                </a:solidFill>
              </a:rPr>
              <a:t>Jak uczestniczyć?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EF169-1A86-4EFD-80E5-FB07BA838F66}" type="slidenum">
              <a:rPr lang="pl-PL" smtClean="0"/>
              <a:pPr/>
              <a:t>7</a:t>
            </a:fld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>
          <a:xfrm>
            <a:off x="526922" y="1691386"/>
            <a:ext cx="14187615" cy="223240"/>
          </a:xfrm>
        </p:spPr>
        <p:txBody>
          <a:bodyPr/>
          <a:lstStyle/>
          <a:p>
            <a:endParaRPr lang="pl-PL" dirty="0"/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28496105"/>
              </p:ext>
            </p:extLst>
          </p:nvPr>
        </p:nvGraphicFramePr>
        <p:xfrm>
          <a:off x="2890448" y="5486377"/>
          <a:ext cx="10129779" cy="2300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239668305"/>
              </p:ext>
            </p:extLst>
          </p:nvPr>
        </p:nvGraphicFramePr>
        <p:xfrm>
          <a:off x="3375367" y="1413165"/>
          <a:ext cx="9112441" cy="416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507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29" y="4354465"/>
            <a:ext cx="2666907" cy="2666907"/>
          </a:xfrm>
          <a:prstGeom prst="rect">
            <a:avLst/>
          </a:prstGeom>
        </p:spPr>
      </p:pic>
      <p:pic>
        <p:nvPicPr>
          <p:cNvPr id="1030" name="Picture 6" descr="Best | Countries | Travel | 2016 | HoytLivery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616" y="4354465"/>
            <a:ext cx="3555876" cy="199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amwork &amp; Communication | The Neurosurgical Atl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08" y="1634080"/>
            <a:ext cx="2977114" cy="176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id="{5B209EFB-2607-4C5C-A558-65112A34F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29" y="446440"/>
            <a:ext cx="14187615" cy="628225"/>
          </a:xfrm>
        </p:spPr>
        <p:txBody>
          <a:bodyPr/>
          <a:lstStyle/>
          <a:p>
            <a:pPr algn="ctr"/>
            <a:r>
              <a:rPr lang="pl-PL" sz="4000" dirty="0"/>
              <a:t>Dla kogo?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51B8BDF-799F-46B7-A60E-6E6E7F4FC7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EF169-1A86-4EFD-80E5-FB07BA838F66}" type="slidenum">
              <a:rPr lang="pl-PL" smtClean="0"/>
              <a:pPr/>
              <a:t>8</a:t>
            </a:fld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675999" y="1799092"/>
            <a:ext cx="14187613" cy="1011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987" dirty="0"/>
          </a:p>
          <a:p>
            <a:endParaRPr lang="pl-PL" sz="2987" dirty="0"/>
          </a:p>
        </p:txBody>
      </p:sp>
      <p:sp>
        <p:nvSpPr>
          <p:cNvPr id="10" name="Prostokąt 9"/>
          <p:cNvSpPr/>
          <p:nvPr/>
        </p:nvSpPr>
        <p:spPr>
          <a:xfrm>
            <a:off x="5748958" y="1862306"/>
            <a:ext cx="3895891" cy="8584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89" b="1" dirty="0">
                <a:solidFill>
                  <a:schemeClr val="tx2"/>
                </a:solidFill>
              </a:rPr>
              <a:t>Konsorcjum </a:t>
            </a:r>
            <a:r>
              <a:rPr lang="pl-PL" sz="2489" dirty="0">
                <a:solidFill>
                  <a:schemeClr val="tx2"/>
                </a:solidFill>
              </a:rPr>
              <a:t>międzynarodowe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9450142" y="3293669"/>
            <a:ext cx="4266515" cy="124149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pl-PL" sz="2489" dirty="0">
                <a:solidFill>
                  <a:schemeClr val="tx2"/>
                </a:solidFill>
              </a:rPr>
              <a:t>Kraje członkowskie UE, </a:t>
            </a:r>
          </a:p>
          <a:p>
            <a:pPr algn="ctr"/>
            <a:r>
              <a:rPr lang="pl-PL" sz="2489" dirty="0">
                <a:solidFill>
                  <a:schemeClr val="tx2"/>
                </a:solidFill>
              </a:rPr>
              <a:t>kraje stowarzyszone, </a:t>
            </a:r>
          </a:p>
          <a:p>
            <a:pPr algn="ctr"/>
            <a:r>
              <a:rPr lang="pl-PL" sz="2489" dirty="0">
                <a:solidFill>
                  <a:schemeClr val="tx2"/>
                </a:solidFill>
              </a:rPr>
              <a:t>kraje trzecie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2885338" y="4075719"/>
            <a:ext cx="5689402" cy="315676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pl-PL" sz="2489" b="1" dirty="0">
                <a:solidFill>
                  <a:schemeClr val="tx2"/>
                </a:solidFill>
              </a:rPr>
              <a:t>Wszelkie typy organizacji </a:t>
            </a:r>
            <a:r>
              <a:rPr lang="pl-PL" sz="2489" dirty="0">
                <a:solidFill>
                  <a:schemeClr val="tx2"/>
                </a:solidFill>
              </a:rPr>
              <a:t>mające osobowość prawną:</a:t>
            </a:r>
          </a:p>
          <a:p>
            <a:pPr marL="924527" lvl="1" indent="-355587">
              <a:buFont typeface="Arial" panose="020B0604020202020204" pitchFamily="34" charset="0"/>
              <a:buChar char="•"/>
            </a:pPr>
            <a:r>
              <a:rPr lang="pl-PL" sz="2489" dirty="0">
                <a:solidFill>
                  <a:schemeClr val="tx2"/>
                </a:solidFill>
              </a:rPr>
              <a:t>Uczelnie</a:t>
            </a:r>
          </a:p>
          <a:p>
            <a:pPr marL="924527" lvl="1" indent="-355587">
              <a:buFont typeface="Arial" panose="020B0604020202020204" pitchFamily="34" charset="0"/>
              <a:buChar char="•"/>
            </a:pPr>
            <a:r>
              <a:rPr lang="pl-PL" sz="2489" dirty="0">
                <a:solidFill>
                  <a:schemeClr val="tx2"/>
                </a:solidFill>
              </a:rPr>
              <a:t>Instytuty badawcze</a:t>
            </a:r>
          </a:p>
          <a:p>
            <a:pPr marL="924527" lvl="1" indent="-355587">
              <a:buFont typeface="Arial" panose="020B0604020202020204" pitchFamily="34" charset="0"/>
              <a:buChar char="•"/>
            </a:pPr>
            <a:r>
              <a:rPr lang="pl-PL" sz="2489" dirty="0">
                <a:solidFill>
                  <a:schemeClr val="tx2"/>
                </a:solidFill>
              </a:rPr>
              <a:t>Duże przedsiębiorstwa</a:t>
            </a:r>
          </a:p>
          <a:p>
            <a:pPr marL="924527" lvl="1" indent="-355587">
              <a:buFont typeface="Arial" panose="020B0604020202020204" pitchFamily="34" charset="0"/>
              <a:buChar char="•"/>
            </a:pPr>
            <a:r>
              <a:rPr lang="pl-PL" sz="2489" dirty="0">
                <a:solidFill>
                  <a:schemeClr val="tx2"/>
                </a:solidFill>
              </a:rPr>
              <a:t>MŚP</a:t>
            </a:r>
          </a:p>
          <a:p>
            <a:pPr marL="924527" lvl="1" indent="-355587">
              <a:buFont typeface="Arial" panose="020B0604020202020204" pitchFamily="34" charset="0"/>
              <a:buChar char="•"/>
            </a:pPr>
            <a:r>
              <a:rPr lang="pl-PL" sz="2489" dirty="0">
                <a:solidFill>
                  <a:schemeClr val="tx2"/>
                </a:solidFill>
              </a:rPr>
              <a:t>Organizacje pacjentów/</a:t>
            </a:r>
            <a:r>
              <a:rPr lang="pl-PL" sz="2489" dirty="0" err="1">
                <a:solidFill>
                  <a:schemeClr val="tx2"/>
                </a:solidFill>
              </a:rPr>
              <a:t>NGOs</a:t>
            </a:r>
            <a:endParaRPr lang="pl-PL" sz="2489" dirty="0">
              <a:solidFill>
                <a:schemeClr val="tx2"/>
              </a:solidFill>
            </a:endParaRPr>
          </a:p>
          <a:p>
            <a:pPr marL="924527" lvl="1" indent="-355587">
              <a:buFont typeface="Arial" panose="020B0604020202020204" pitchFamily="34" charset="0"/>
              <a:buChar char="•"/>
            </a:pPr>
            <a:r>
              <a:rPr lang="pl-PL" sz="2489" dirty="0">
                <a:solidFill>
                  <a:schemeClr val="tx2"/>
                </a:solidFill>
              </a:rPr>
              <a:t>Administracja publiczna</a:t>
            </a:r>
          </a:p>
        </p:txBody>
      </p:sp>
      <p:sp>
        <p:nvSpPr>
          <p:cNvPr id="13" name="Objaśnienie prostokątne zaokrąglone 12"/>
          <p:cNvSpPr/>
          <p:nvPr/>
        </p:nvSpPr>
        <p:spPr>
          <a:xfrm>
            <a:off x="12367265" y="2178143"/>
            <a:ext cx="2556235" cy="1095090"/>
          </a:xfrm>
          <a:prstGeom prst="wedgeRoundRectCallout">
            <a:avLst>
              <a:gd name="adj1" fmla="val -60929"/>
              <a:gd name="adj2" fmla="val 5293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742" b="1" dirty="0">
                <a:solidFill>
                  <a:schemeClr val="tx1"/>
                </a:solidFill>
              </a:rPr>
              <a:t>USA finansowane w projektach klastra Zdrowie</a:t>
            </a:r>
          </a:p>
        </p:txBody>
      </p:sp>
    </p:spTree>
    <p:extLst>
      <p:ext uri="{BB962C8B-B14F-4D97-AF65-F5344CB8AC3E}">
        <p14:creationId xmlns:p14="http://schemas.microsoft.com/office/powerpoint/2010/main" val="94267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A8BC77-85E6-4A1C-8D4C-403188A64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815" y="392195"/>
            <a:ext cx="14250988" cy="803441"/>
          </a:xfrm>
        </p:spPr>
        <p:txBody>
          <a:bodyPr/>
          <a:lstStyle/>
          <a:p>
            <a:pPr algn="ctr"/>
            <a:r>
              <a:rPr lang="pl-PL" sz="2800" b="0" dirty="0">
                <a:solidFill>
                  <a:srgbClr val="002060"/>
                </a:solidFill>
              </a:rPr>
              <a:t>Klaster Zdrowie - priorytetowe kierunki badawcze - </a:t>
            </a:r>
            <a:r>
              <a:rPr lang="pl-PL" sz="2800" b="0" i="1" dirty="0" err="1">
                <a:solidFill>
                  <a:srgbClr val="002060"/>
                </a:solidFill>
                <a:highlight>
                  <a:srgbClr val="FFFF00"/>
                </a:highlight>
              </a:rPr>
              <a:t>destinations</a:t>
            </a:r>
            <a:r>
              <a:rPr lang="pl-PL" sz="2800" b="0" dirty="0">
                <a:solidFill>
                  <a:srgbClr val="002060"/>
                </a:solidFill>
              </a:rPr>
              <a:t> </a:t>
            </a:r>
            <a:br>
              <a:rPr lang="pl-PL" sz="2800" b="0" dirty="0">
                <a:solidFill>
                  <a:srgbClr val="002060"/>
                </a:solidFill>
              </a:rPr>
            </a:br>
            <a:r>
              <a:rPr lang="pl-PL" sz="2800" b="0" dirty="0">
                <a:solidFill>
                  <a:srgbClr val="002060"/>
                </a:solidFill>
              </a:rPr>
              <a:t>lata </a:t>
            </a:r>
            <a:r>
              <a:rPr lang="pl-PL" sz="2800" b="0" dirty="0">
                <a:solidFill>
                  <a:srgbClr val="002060"/>
                </a:solidFill>
                <a:highlight>
                  <a:srgbClr val="FFFF00"/>
                </a:highlight>
              </a:rPr>
              <a:t>2021-2024</a:t>
            </a:r>
            <a:endParaRPr lang="pl-PL" sz="2800" dirty="0">
              <a:highlight>
                <a:srgbClr val="FFFF00"/>
              </a:highlight>
            </a:endParaRP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27894B1F-A418-4516-B11F-2B6D969387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703667"/>
              </p:ext>
            </p:extLst>
          </p:nvPr>
        </p:nvGraphicFramePr>
        <p:xfrm>
          <a:off x="689182" y="1365662"/>
          <a:ext cx="14250988" cy="6970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7854983"/>
      </p:ext>
    </p:extLst>
  </p:cSld>
  <p:clrMapOvr>
    <a:masterClrMapping/>
  </p:clrMapOvr>
</p:sld>
</file>

<file path=ppt/theme/theme1.xml><?xml version="1.0" encoding="utf-8"?>
<a:theme xmlns:a="http://schemas.openxmlformats.org/drawingml/2006/main" name="NCBR light PL">
  <a:themeElements>
    <a:clrScheme name="NCBR2022">
      <a:dk1>
        <a:srgbClr val="000000"/>
      </a:dk1>
      <a:lt1>
        <a:srgbClr val="FFFFFF"/>
      </a:lt1>
      <a:dk2>
        <a:srgbClr val="2A3172"/>
      </a:dk2>
      <a:lt2>
        <a:srgbClr val="FFFFFF"/>
      </a:lt2>
      <a:accent1>
        <a:srgbClr val="44BDEE"/>
      </a:accent1>
      <a:accent2>
        <a:srgbClr val="004D9C"/>
      </a:accent2>
      <a:accent3>
        <a:srgbClr val="00ABAC"/>
      </a:accent3>
      <a:accent4>
        <a:srgbClr val="575756"/>
      </a:accent4>
      <a:accent5>
        <a:srgbClr val="980242"/>
      </a:accent5>
      <a:accent6>
        <a:srgbClr val="E06605"/>
      </a:accent6>
      <a:hlink>
        <a:srgbClr val="2A3172"/>
      </a:hlink>
      <a:folHlink>
        <a:srgbClr val="44BDEE"/>
      </a:folHlink>
    </a:clrScheme>
    <a:fontScheme name="NCBR2022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BR_2022.potx" id="{A585955A-8F11-404C-B71C-8AAAA8C1F108}" vid="{375A2F19-6C11-452B-940A-AD63B8E3A97C}"/>
    </a:ext>
  </a:extLst>
</a:theme>
</file>

<file path=ppt/theme/theme2.xml><?xml version="1.0" encoding="utf-8"?>
<a:theme xmlns:a="http://schemas.openxmlformats.org/drawingml/2006/main" name="NCBR dark PL">
  <a:themeElements>
    <a:clrScheme name="NCBR2022">
      <a:dk1>
        <a:srgbClr val="000000"/>
      </a:dk1>
      <a:lt1>
        <a:srgbClr val="FFFFFF"/>
      </a:lt1>
      <a:dk2>
        <a:srgbClr val="2A3172"/>
      </a:dk2>
      <a:lt2>
        <a:srgbClr val="FFFFFF"/>
      </a:lt2>
      <a:accent1>
        <a:srgbClr val="44BDEE"/>
      </a:accent1>
      <a:accent2>
        <a:srgbClr val="004D9C"/>
      </a:accent2>
      <a:accent3>
        <a:srgbClr val="00ABAC"/>
      </a:accent3>
      <a:accent4>
        <a:srgbClr val="575756"/>
      </a:accent4>
      <a:accent5>
        <a:srgbClr val="980242"/>
      </a:accent5>
      <a:accent6>
        <a:srgbClr val="E06605"/>
      </a:accent6>
      <a:hlink>
        <a:srgbClr val="2A3172"/>
      </a:hlink>
      <a:folHlink>
        <a:srgbClr val="44BDEE"/>
      </a:folHlink>
    </a:clrScheme>
    <a:fontScheme name="NCBR2022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BR_2022.potx" id="{A585955A-8F11-404C-B71C-8AAAA8C1F108}" vid="{C7B80051-803F-4F1D-8FEE-E357EF59BF05}"/>
    </a:ext>
  </a:extLst>
</a:theme>
</file>

<file path=ppt/theme/theme3.xml><?xml version="1.0" encoding="utf-8"?>
<a:theme xmlns:a="http://schemas.openxmlformats.org/drawingml/2006/main" name="NCBR light ENG">
  <a:themeElements>
    <a:clrScheme name="NCBR2022">
      <a:dk1>
        <a:srgbClr val="000000"/>
      </a:dk1>
      <a:lt1>
        <a:srgbClr val="FFFFFF"/>
      </a:lt1>
      <a:dk2>
        <a:srgbClr val="2A3172"/>
      </a:dk2>
      <a:lt2>
        <a:srgbClr val="FFFFFF"/>
      </a:lt2>
      <a:accent1>
        <a:srgbClr val="44BDEE"/>
      </a:accent1>
      <a:accent2>
        <a:srgbClr val="004D9C"/>
      </a:accent2>
      <a:accent3>
        <a:srgbClr val="00ABAC"/>
      </a:accent3>
      <a:accent4>
        <a:srgbClr val="575756"/>
      </a:accent4>
      <a:accent5>
        <a:srgbClr val="980242"/>
      </a:accent5>
      <a:accent6>
        <a:srgbClr val="E06605"/>
      </a:accent6>
      <a:hlink>
        <a:srgbClr val="2A3172"/>
      </a:hlink>
      <a:folHlink>
        <a:srgbClr val="44BDEE"/>
      </a:folHlink>
    </a:clrScheme>
    <a:fontScheme name="NCBR2022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BR_2022.potx" id="{A585955A-8F11-404C-B71C-8AAAA8C1F108}" vid="{03586B63-0F73-4645-BF8C-DDC53BAE7DCF}"/>
    </a:ext>
  </a:extLst>
</a:theme>
</file>

<file path=ppt/theme/theme4.xml><?xml version="1.0" encoding="utf-8"?>
<a:theme xmlns:a="http://schemas.openxmlformats.org/drawingml/2006/main" name="NCBR dark ENG">
  <a:themeElements>
    <a:clrScheme name="NCBR2022">
      <a:dk1>
        <a:srgbClr val="000000"/>
      </a:dk1>
      <a:lt1>
        <a:srgbClr val="FFFFFF"/>
      </a:lt1>
      <a:dk2>
        <a:srgbClr val="2A3172"/>
      </a:dk2>
      <a:lt2>
        <a:srgbClr val="FFFFFF"/>
      </a:lt2>
      <a:accent1>
        <a:srgbClr val="44BDEE"/>
      </a:accent1>
      <a:accent2>
        <a:srgbClr val="004D9C"/>
      </a:accent2>
      <a:accent3>
        <a:srgbClr val="00ABAC"/>
      </a:accent3>
      <a:accent4>
        <a:srgbClr val="575756"/>
      </a:accent4>
      <a:accent5>
        <a:srgbClr val="980242"/>
      </a:accent5>
      <a:accent6>
        <a:srgbClr val="E06605"/>
      </a:accent6>
      <a:hlink>
        <a:srgbClr val="2A3172"/>
      </a:hlink>
      <a:folHlink>
        <a:srgbClr val="44BDEE"/>
      </a:folHlink>
    </a:clrScheme>
    <a:fontScheme name="NCBR2022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BR_2022.potx" id="{A585955A-8F11-404C-B71C-8AAAA8C1F108}" vid="{6F87D617-E344-4DD0-8F4E-0E7C114F2B2C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szablon_prezentacji_light_PL</Template>
  <TotalTime>23050</TotalTime>
  <Words>1074</Words>
  <Application>Microsoft Office PowerPoint</Application>
  <PresentationFormat>Niestandardowy</PresentationFormat>
  <Paragraphs>219</Paragraphs>
  <Slides>18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18</vt:i4>
      </vt:variant>
    </vt:vector>
  </HeadingPairs>
  <TitlesOfParts>
    <vt:vector size="29" baseType="lpstr">
      <vt:lpstr>Arial</vt:lpstr>
      <vt:lpstr>Calibri</vt:lpstr>
      <vt:lpstr>Century Gothic</vt:lpstr>
      <vt:lpstr>IBM Plex Sans</vt:lpstr>
      <vt:lpstr>IBM Plex Sans Condensed Medium</vt:lpstr>
      <vt:lpstr>IBM Plex Sans Light</vt:lpstr>
      <vt:lpstr>Wingdings</vt:lpstr>
      <vt:lpstr>NCBR light PL</vt:lpstr>
      <vt:lpstr>NCBR dark PL</vt:lpstr>
      <vt:lpstr>NCBR light ENG</vt:lpstr>
      <vt:lpstr>NCBR dark ENG</vt:lpstr>
      <vt:lpstr>Możliwości finansowania badań w ramach  klastra Zdrowie programu Horyzont Europa </vt:lpstr>
      <vt:lpstr>Krajowy Punkt Kontaktowy (KPK)</vt:lpstr>
      <vt:lpstr>Prezentacja programu PowerPoint</vt:lpstr>
      <vt:lpstr>Prezentacja programu PowerPoint</vt:lpstr>
      <vt:lpstr>Horyzont Europa – struktura i budżet</vt:lpstr>
      <vt:lpstr>Klaster 1 Zdrowie - priorytetowe obszary badawcze – lata 2021-2027</vt:lpstr>
      <vt:lpstr>Jak uczestniczyć?</vt:lpstr>
      <vt:lpstr>Dla kogo?</vt:lpstr>
      <vt:lpstr>Klaster Zdrowie - priorytetowe kierunki badawcze - destinations  lata 2021-2024</vt:lpstr>
      <vt:lpstr>Prezentacja programu PowerPoint</vt:lpstr>
      <vt:lpstr>Możliwości finansowania</vt:lpstr>
      <vt:lpstr>Konkursy Zdrowie 2023-2024</vt:lpstr>
      <vt:lpstr>                     Misja Rak - konkurs 2023</vt:lpstr>
      <vt:lpstr>Partnerstwa Europejskie </vt:lpstr>
      <vt:lpstr>Prezentacja programu PowerPoint</vt:lpstr>
      <vt:lpstr>Statystyka  -  Zdrowie HE w Polsce</vt:lpstr>
      <vt:lpstr>Przydatne linki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Sebastian Tywonek</dc:creator>
  <cp:lastModifiedBy>Iwanek Artur</cp:lastModifiedBy>
  <cp:revision>114</cp:revision>
  <cp:lastPrinted>2023-02-19T16:57:29Z</cp:lastPrinted>
  <dcterms:created xsi:type="dcterms:W3CDTF">2022-09-21T09:05:34Z</dcterms:created>
  <dcterms:modified xsi:type="dcterms:W3CDTF">2023-02-20T10:00:24Z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d6848f9-5501-4e93-9114-f49e2b8160e1_Enabled">
    <vt:lpwstr>true</vt:lpwstr>
  </property>
  <property fmtid="{D5CDD505-2E9C-101B-9397-08002B2CF9AE}" pid="3" name="MSIP_Label_6d6848f9-5501-4e93-9114-f49e2b8160e1_SetDate">
    <vt:lpwstr>2023-02-07T15:49:02Z</vt:lpwstr>
  </property>
  <property fmtid="{D5CDD505-2E9C-101B-9397-08002B2CF9AE}" pid="4" name="MSIP_Label_6d6848f9-5501-4e93-9114-f49e2b8160e1_Method">
    <vt:lpwstr>Privileged</vt:lpwstr>
  </property>
  <property fmtid="{D5CDD505-2E9C-101B-9397-08002B2CF9AE}" pid="5" name="MSIP_Label_6d6848f9-5501-4e93-9114-f49e2b8160e1_Name">
    <vt:lpwstr>K2 - wewnętrzna bez oznakowania</vt:lpwstr>
  </property>
  <property fmtid="{D5CDD505-2E9C-101B-9397-08002B2CF9AE}" pid="6" name="MSIP_Label_6d6848f9-5501-4e93-9114-f49e2b8160e1_SiteId">
    <vt:lpwstr>114511be-be5b-44a7-b2ab-a51e832dea9d</vt:lpwstr>
  </property>
  <property fmtid="{D5CDD505-2E9C-101B-9397-08002B2CF9AE}" pid="7" name="MSIP_Label_6d6848f9-5501-4e93-9114-f49e2b8160e1_ActionId">
    <vt:lpwstr>9b7abe43-ee68-4f8d-a85b-824d49061238</vt:lpwstr>
  </property>
  <property fmtid="{D5CDD505-2E9C-101B-9397-08002B2CF9AE}" pid="8" name="MSIP_Label_6d6848f9-5501-4e93-9114-f49e2b8160e1_ContentBits">
    <vt:lpwstr>0</vt:lpwstr>
  </property>
</Properties>
</file>