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rawings/drawing1.xml" ContentType="application/vnd.openxmlformats-officedocument.drawingml.chartshapes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4"/>
  </p:sldMasterIdLst>
  <p:notesMasterIdLst>
    <p:notesMasterId r:id="rId14"/>
  </p:notesMasterIdLst>
  <p:sldIdLst>
    <p:sldId id="256" r:id="rId5"/>
    <p:sldId id="259" r:id="rId6"/>
    <p:sldId id="260" r:id="rId7"/>
    <p:sldId id="261" r:id="rId8"/>
    <p:sldId id="264" r:id="rId9"/>
    <p:sldId id="269" r:id="rId10"/>
    <p:sldId id="266" r:id="rId11"/>
    <p:sldId id="267" r:id="rId12"/>
    <p:sldId id="258" r:id="rId13"/>
  </p:sldIdLst>
  <p:sldSz cx="9944100" cy="7099300"/>
  <p:notesSz cx="6858000" cy="9144000"/>
  <p:defaultTextStyle>
    <a:defPPr>
      <a:defRPr lang="pl-PL"/>
    </a:defPPr>
    <a:lvl1pPr marL="0" algn="l" defTabSz="973836" rtl="0" eaLnBrk="1" latinLnBrk="0" hangingPunct="1">
      <a:defRPr sz="1917" kern="1200">
        <a:solidFill>
          <a:schemeClr val="tx1"/>
        </a:solidFill>
        <a:latin typeface="+mn-lt"/>
        <a:ea typeface="+mn-ea"/>
        <a:cs typeface="+mn-cs"/>
      </a:defRPr>
    </a:lvl1pPr>
    <a:lvl2pPr marL="486918" algn="l" defTabSz="973836" rtl="0" eaLnBrk="1" latinLnBrk="0" hangingPunct="1">
      <a:defRPr sz="1917" kern="1200">
        <a:solidFill>
          <a:schemeClr val="tx1"/>
        </a:solidFill>
        <a:latin typeface="+mn-lt"/>
        <a:ea typeface="+mn-ea"/>
        <a:cs typeface="+mn-cs"/>
      </a:defRPr>
    </a:lvl2pPr>
    <a:lvl3pPr marL="973836" algn="l" defTabSz="973836" rtl="0" eaLnBrk="1" latinLnBrk="0" hangingPunct="1">
      <a:defRPr sz="1917" kern="1200">
        <a:solidFill>
          <a:schemeClr val="tx1"/>
        </a:solidFill>
        <a:latin typeface="+mn-lt"/>
        <a:ea typeface="+mn-ea"/>
        <a:cs typeface="+mn-cs"/>
      </a:defRPr>
    </a:lvl3pPr>
    <a:lvl4pPr marL="1460754" algn="l" defTabSz="973836" rtl="0" eaLnBrk="1" latinLnBrk="0" hangingPunct="1">
      <a:defRPr sz="1917" kern="1200">
        <a:solidFill>
          <a:schemeClr val="tx1"/>
        </a:solidFill>
        <a:latin typeface="+mn-lt"/>
        <a:ea typeface="+mn-ea"/>
        <a:cs typeface="+mn-cs"/>
      </a:defRPr>
    </a:lvl4pPr>
    <a:lvl5pPr marL="1947672" algn="l" defTabSz="973836" rtl="0" eaLnBrk="1" latinLnBrk="0" hangingPunct="1">
      <a:defRPr sz="1917" kern="1200">
        <a:solidFill>
          <a:schemeClr val="tx1"/>
        </a:solidFill>
        <a:latin typeface="+mn-lt"/>
        <a:ea typeface="+mn-ea"/>
        <a:cs typeface="+mn-cs"/>
      </a:defRPr>
    </a:lvl5pPr>
    <a:lvl6pPr marL="2434590" algn="l" defTabSz="973836" rtl="0" eaLnBrk="1" latinLnBrk="0" hangingPunct="1">
      <a:defRPr sz="1917" kern="1200">
        <a:solidFill>
          <a:schemeClr val="tx1"/>
        </a:solidFill>
        <a:latin typeface="+mn-lt"/>
        <a:ea typeface="+mn-ea"/>
        <a:cs typeface="+mn-cs"/>
      </a:defRPr>
    </a:lvl6pPr>
    <a:lvl7pPr marL="2921508" algn="l" defTabSz="973836" rtl="0" eaLnBrk="1" latinLnBrk="0" hangingPunct="1">
      <a:defRPr sz="1917" kern="1200">
        <a:solidFill>
          <a:schemeClr val="tx1"/>
        </a:solidFill>
        <a:latin typeface="+mn-lt"/>
        <a:ea typeface="+mn-ea"/>
        <a:cs typeface="+mn-cs"/>
      </a:defRPr>
    </a:lvl7pPr>
    <a:lvl8pPr marL="3408426" algn="l" defTabSz="973836" rtl="0" eaLnBrk="1" latinLnBrk="0" hangingPunct="1">
      <a:defRPr sz="1917" kern="1200">
        <a:solidFill>
          <a:schemeClr val="tx1"/>
        </a:solidFill>
        <a:latin typeface="+mn-lt"/>
        <a:ea typeface="+mn-ea"/>
        <a:cs typeface="+mn-cs"/>
      </a:defRPr>
    </a:lvl8pPr>
    <a:lvl9pPr marL="3895344" algn="l" defTabSz="973836" rtl="0" eaLnBrk="1" latinLnBrk="0" hangingPunct="1">
      <a:defRPr sz="1917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nna Gałązka" initials="AG" lastIdx="8" clrIdx="0">
    <p:extLst>
      <p:ext uri="{19B8F6BF-5375-455C-9EA6-DF929625EA0E}">
        <p15:presenceInfo xmlns:p15="http://schemas.microsoft.com/office/powerpoint/2012/main" userId="Anna Gałązka" providerId="None"/>
      </p:ext>
    </p:extLst>
  </p:cmAuthor>
  <p:cmAuthor id="2" name="Józef Skrabski" initials="JS" lastIdx="2" clrIdx="1">
    <p:extLst>
      <p:ext uri="{19B8F6BF-5375-455C-9EA6-DF929625EA0E}">
        <p15:presenceInfo xmlns:p15="http://schemas.microsoft.com/office/powerpoint/2012/main" userId="f110d579c6988f21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786"/>
    <p:restoredTop sz="91503"/>
  </p:normalViewPr>
  <p:slideViewPr>
    <p:cSldViewPr snapToGrid="0">
      <p:cViewPr varScale="1">
        <p:scale>
          <a:sx n="78" d="100"/>
          <a:sy n="78" d="100"/>
        </p:scale>
        <p:origin x="1714" y="8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commentAuthors" Target="commentAuthors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odlewski Marcin (Britenet)" userId="S::m.godlewski@mc.gov.pl::930c73a9-afe2-4d6f-a9bf-ab7250a92d83" providerId="AD" clId="Web-{D632AA55-48DC-475B-B4D0-304271DA107A}"/>
    <pc:docChg chg="modSld">
      <pc:chgData name="Godlewski Marcin (Britenet)" userId="S::m.godlewski@mc.gov.pl::930c73a9-afe2-4d6f-a9bf-ab7250a92d83" providerId="AD" clId="Web-{D632AA55-48DC-475B-B4D0-304271DA107A}" dt="2020-05-05T13:50:36.321" v="3"/>
      <pc:docMkLst>
        <pc:docMk/>
      </pc:docMkLst>
      <pc:sldChg chg="delSp modSp">
        <pc:chgData name="Godlewski Marcin (Britenet)" userId="S::m.godlewski@mc.gov.pl::930c73a9-afe2-4d6f-a9bf-ab7250a92d83" providerId="AD" clId="Web-{D632AA55-48DC-475B-B4D0-304271DA107A}" dt="2020-05-05T13:50:36.321" v="3"/>
        <pc:sldMkLst>
          <pc:docMk/>
          <pc:sldMk cId="3598284323" sldId="256"/>
        </pc:sldMkLst>
        <pc:spChg chg="del">
          <ac:chgData name="Godlewski Marcin (Britenet)" userId="S::m.godlewski@mc.gov.pl::930c73a9-afe2-4d6f-a9bf-ab7250a92d83" providerId="AD" clId="Web-{D632AA55-48DC-475B-B4D0-304271DA107A}" dt="2020-05-05T13:50:33.992" v="1"/>
          <ac:spMkLst>
            <pc:docMk/>
            <pc:sldMk cId="3598284323" sldId="256"/>
            <ac:spMk id="41" creationId="{00000000-0000-0000-0000-000000000000}"/>
          </ac:spMkLst>
        </pc:spChg>
        <pc:spChg chg="del">
          <ac:chgData name="Godlewski Marcin (Britenet)" userId="S::m.godlewski@mc.gov.pl::930c73a9-afe2-4d6f-a9bf-ab7250a92d83" providerId="AD" clId="Web-{D632AA55-48DC-475B-B4D0-304271DA107A}" dt="2020-05-05T13:50:33.274" v="0"/>
          <ac:spMkLst>
            <pc:docMk/>
            <pc:sldMk cId="3598284323" sldId="256"/>
            <ac:spMk id="59" creationId="{00000000-0000-0000-0000-000000000000}"/>
          </ac:spMkLst>
        </pc:spChg>
        <pc:cxnChg chg="mod">
          <ac:chgData name="Godlewski Marcin (Britenet)" userId="S::m.godlewski@mc.gov.pl::930c73a9-afe2-4d6f-a9bf-ab7250a92d83" providerId="AD" clId="Web-{D632AA55-48DC-475B-B4D0-304271DA107A}" dt="2020-05-05T13:50:33.992" v="1"/>
          <ac:cxnSpMkLst>
            <pc:docMk/>
            <pc:sldMk cId="3598284323" sldId="256"/>
            <ac:cxnSpMk id="52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D632AA55-48DC-475B-B4D0-304271DA107A}" dt="2020-05-05T13:50:36.321" v="3"/>
          <ac:cxnSpMkLst>
            <pc:docMk/>
            <pc:sldMk cId="3598284323" sldId="256"/>
            <ac:cxnSpMk id="56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D632AA55-48DC-475B-B4D0-304271DA107A}" dt="2020-05-05T13:50:33.992" v="1"/>
          <ac:cxnSpMkLst>
            <pc:docMk/>
            <pc:sldMk cId="3598284323" sldId="256"/>
            <ac:cxnSpMk id="62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D632AA55-48DC-475B-B4D0-304271DA107A}" dt="2020-05-05T13:50:35.164" v="2"/>
          <ac:cxnSpMkLst>
            <pc:docMk/>
            <pc:sldMk cId="3598284323" sldId="256"/>
            <ac:cxnSpMk id="65" creationId="{00000000-0000-0000-0000-000000000000}"/>
          </ac:cxnSpMkLst>
        </pc:cxnChg>
      </pc:sldChg>
    </pc:docChg>
  </pc:docChgLst>
  <pc:docChgLst>
    <pc:chgData name="Godlewski Marcin (Britenet)" userId="S::m.godlewski@mc.gov.pl::930c73a9-afe2-4d6f-a9bf-ab7250a92d83" providerId="AD" clId="Web-{0B5EB86F-DE86-4DA9-95B2-3F3907BA089F}"/>
    <pc:docChg chg="addSld modSld">
      <pc:chgData name="Godlewski Marcin (Britenet)" userId="S::m.godlewski@mc.gov.pl::930c73a9-afe2-4d6f-a9bf-ab7250a92d83" providerId="AD" clId="Web-{0B5EB86F-DE86-4DA9-95B2-3F3907BA089F}" dt="2020-05-05T13:50:24.036" v="168"/>
      <pc:docMkLst>
        <pc:docMk/>
      </pc:docMkLst>
      <pc:sldChg chg="addSp delSp modSp mod setBg">
        <pc:chgData name="Godlewski Marcin (Britenet)" userId="S::m.godlewski@mc.gov.pl::930c73a9-afe2-4d6f-a9bf-ab7250a92d83" providerId="AD" clId="Web-{0B5EB86F-DE86-4DA9-95B2-3F3907BA089F}" dt="2020-05-05T13:50:24.036" v="168"/>
        <pc:sldMkLst>
          <pc:docMk/>
          <pc:sldMk cId="3598284323" sldId="256"/>
        </pc:sldMkLst>
        <pc:spChg chg="del mod">
          <ac:chgData name="Godlewski Marcin (Britenet)" userId="S::m.godlewski@mc.gov.pl::930c73a9-afe2-4d6f-a9bf-ab7250a92d83" providerId="AD" clId="Web-{0B5EB86F-DE86-4DA9-95B2-3F3907BA089F}" dt="2020-05-05T13:50:09.583" v="153"/>
          <ac:spMkLst>
            <pc:docMk/>
            <pc:sldMk cId="3598284323" sldId="256"/>
            <ac:spMk id="4" creationId="{00000000-0000-0000-0000-000000000000}"/>
          </ac:spMkLst>
        </pc:spChg>
        <pc:spChg chg="del mod">
          <ac:chgData name="Godlewski Marcin (Britenet)" userId="S::m.godlewski@mc.gov.pl::930c73a9-afe2-4d6f-a9bf-ab7250a92d83" providerId="AD" clId="Web-{0B5EB86F-DE86-4DA9-95B2-3F3907BA089F}" dt="2020-05-05T13:50:05.692" v="149"/>
          <ac:spMkLst>
            <pc:docMk/>
            <pc:sldMk cId="3598284323" sldId="256"/>
            <ac:spMk id="10" creationId="{00000000-0000-0000-0000-000000000000}"/>
          </ac:spMkLst>
        </pc:spChg>
        <pc:spChg chg="del mod">
          <ac:chgData name="Godlewski Marcin (Britenet)" userId="S::m.godlewski@mc.gov.pl::930c73a9-afe2-4d6f-a9bf-ab7250a92d83" providerId="AD" clId="Web-{0B5EB86F-DE86-4DA9-95B2-3F3907BA089F}" dt="2020-05-05T13:50:21.083" v="166"/>
          <ac:spMkLst>
            <pc:docMk/>
            <pc:sldMk cId="3598284323" sldId="256"/>
            <ac:spMk id="13" creationId="{00000000-0000-0000-0000-000000000000}"/>
          </ac:spMkLst>
        </pc:spChg>
        <pc:spChg chg="del mod">
          <ac:chgData name="Godlewski Marcin (Britenet)" userId="S::m.godlewski@mc.gov.pl::930c73a9-afe2-4d6f-a9bf-ab7250a92d83" providerId="AD" clId="Web-{0B5EB86F-DE86-4DA9-95B2-3F3907BA089F}" dt="2020-05-05T13:50:06.973" v="150"/>
          <ac:spMkLst>
            <pc:docMk/>
            <pc:sldMk cId="3598284323" sldId="256"/>
            <ac:spMk id="16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40:47.374" v="63" actId="1076"/>
          <ac:spMkLst>
            <pc:docMk/>
            <pc:sldMk cId="3598284323" sldId="256"/>
            <ac:spMk id="22" creationId="{00000000-0000-0000-0000-000000000000}"/>
          </ac:spMkLst>
        </pc:spChg>
        <pc:spChg chg="del mod">
          <ac:chgData name="Godlewski Marcin (Britenet)" userId="S::m.godlewski@mc.gov.pl::930c73a9-afe2-4d6f-a9bf-ab7250a92d83" providerId="AD" clId="Web-{0B5EB86F-DE86-4DA9-95B2-3F3907BA089F}" dt="2020-05-05T13:50:16.411" v="161"/>
          <ac:spMkLst>
            <pc:docMk/>
            <pc:sldMk cId="3598284323" sldId="256"/>
            <ac:spMk id="32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40:38.249" v="61" actId="1076"/>
          <ac:spMkLst>
            <pc:docMk/>
            <pc:sldMk cId="3598284323" sldId="256"/>
            <ac:spMk id="41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47:35.894" v="146" actId="1076"/>
          <ac:spMkLst>
            <pc:docMk/>
            <pc:sldMk cId="3598284323" sldId="256"/>
            <ac:spMk id="43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40:38.202" v="60" actId="1076"/>
          <ac:spMkLst>
            <pc:docMk/>
            <pc:sldMk cId="3598284323" sldId="256"/>
            <ac:spMk id="47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39:35.123" v="42" actId="1076"/>
          <ac:spMkLst>
            <pc:docMk/>
            <pc:sldMk cId="3598284323" sldId="256"/>
            <ac:spMk id="49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39:36.920" v="43" actId="1076"/>
          <ac:spMkLst>
            <pc:docMk/>
            <pc:sldMk cId="3598284323" sldId="256"/>
            <ac:spMk id="50" creationId="{00000000-0000-0000-0000-000000000000}"/>
          </ac:spMkLst>
        </pc:spChg>
        <pc:spChg chg="del mod">
          <ac:chgData name="Godlewski Marcin (Britenet)" userId="S::m.godlewski@mc.gov.pl::930c73a9-afe2-4d6f-a9bf-ab7250a92d83" providerId="AD" clId="Web-{0B5EB86F-DE86-4DA9-95B2-3F3907BA089F}" dt="2020-05-05T13:50:14.583" v="159"/>
          <ac:spMkLst>
            <pc:docMk/>
            <pc:sldMk cId="3598284323" sldId="256"/>
            <ac:spMk id="51" creationId="{00000000-0000-0000-0000-000000000000}"/>
          </ac:spMkLst>
        </pc:spChg>
        <pc:spChg chg="del mod">
          <ac:chgData name="Godlewski Marcin (Britenet)" userId="S::m.godlewski@mc.gov.pl::930c73a9-afe2-4d6f-a9bf-ab7250a92d83" providerId="AD" clId="Web-{0B5EB86F-DE86-4DA9-95B2-3F3907BA089F}" dt="2020-05-05T13:37:31.091" v="10"/>
          <ac:spMkLst>
            <pc:docMk/>
            <pc:sldMk cId="3598284323" sldId="256"/>
            <ac:spMk id="53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40:41.296" v="62" actId="1076"/>
          <ac:spMkLst>
            <pc:docMk/>
            <pc:sldMk cId="3598284323" sldId="256"/>
            <ac:spMk id="57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47:43.253" v="147" actId="1076"/>
          <ac:spMkLst>
            <pc:docMk/>
            <pc:sldMk cId="3598284323" sldId="256"/>
            <ac:spMk id="59" creationId="{00000000-0000-0000-0000-000000000000}"/>
          </ac:spMkLst>
        </pc:spChg>
        <pc:spChg chg="del mod">
          <ac:chgData name="Godlewski Marcin (Britenet)" userId="S::m.godlewski@mc.gov.pl::930c73a9-afe2-4d6f-a9bf-ab7250a92d83" providerId="AD" clId="Web-{0B5EB86F-DE86-4DA9-95B2-3F3907BA089F}" dt="2020-05-05T13:50:13.630" v="158"/>
          <ac:spMkLst>
            <pc:docMk/>
            <pc:sldMk cId="3598284323" sldId="256"/>
            <ac:spMk id="63" creationId="{00000000-0000-0000-0000-000000000000}"/>
          </ac:spMkLst>
        </pc:spChg>
        <pc:spChg chg="del mod">
          <ac:chgData name="Godlewski Marcin (Britenet)" userId="S::m.godlewski@mc.gov.pl::930c73a9-afe2-4d6f-a9bf-ab7250a92d83" providerId="AD" clId="Web-{0B5EB86F-DE86-4DA9-95B2-3F3907BA089F}" dt="2020-05-05T13:50:11.427" v="155"/>
          <ac:spMkLst>
            <pc:docMk/>
            <pc:sldMk cId="3598284323" sldId="256"/>
            <ac:spMk id="66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40:47.452" v="64" actId="1076"/>
          <ac:spMkLst>
            <pc:docMk/>
            <pc:sldMk cId="3598284323" sldId="256"/>
            <ac:spMk id="74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47:15.940" v="137" actId="1076"/>
          <ac:spMkLst>
            <pc:docMk/>
            <pc:sldMk cId="3598284323" sldId="256"/>
            <ac:spMk id="79" creationId="{00000000-0000-0000-0000-000000000000}"/>
          </ac:spMkLst>
        </pc:spChg>
        <pc:spChg chg="del mod">
          <ac:chgData name="Godlewski Marcin (Britenet)" userId="S::m.godlewski@mc.gov.pl::930c73a9-afe2-4d6f-a9bf-ab7250a92d83" providerId="AD" clId="Web-{0B5EB86F-DE86-4DA9-95B2-3F3907BA089F}" dt="2020-05-05T13:50:15.614" v="160"/>
          <ac:spMkLst>
            <pc:docMk/>
            <pc:sldMk cId="3598284323" sldId="256"/>
            <ac:spMk id="80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43:33.063" v="98" actId="20577"/>
          <ac:spMkLst>
            <pc:docMk/>
            <pc:sldMk cId="3598284323" sldId="256"/>
            <ac:spMk id="108" creationId="{00000000-0000-0000-0000-000000000000}"/>
          </ac:spMkLst>
        </pc:spChg>
        <pc:cxnChg chg="del mod">
          <ac:chgData name="Godlewski Marcin (Britenet)" userId="S::m.godlewski@mc.gov.pl::930c73a9-afe2-4d6f-a9bf-ab7250a92d83" providerId="AD" clId="Web-{0B5EB86F-DE86-4DA9-95B2-3F3907BA089F}" dt="2020-05-05T13:50:08.708" v="152"/>
          <ac:cxnSpMkLst>
            <pc:docMk/>
            <pc:sldMk cId="3598284323" sldId="256"/>
            <ac:cxnSpMk id="6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0B5EB86F-DE86-4DA9-95B2-3F3907BA089F}" dt="2020-05-05T13:50:18.911" v="164"/>
          <ac:cxnSpMkLst>
            <pc:docMk/>
            <pc:sldMk cId="3598284323" sldId="256"/>
            <ac:cxnSpMk id="12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0B5EB86F-DE86-4DA9-95B2-3F3907BA089F}" dt="2020-05-05T13:50:07.864" v="151"/>
          <ac:cxnSpMkLst>
            <pc:docMk/>
            <pc:sldMk cId="3598284323" sldId="256"/>
            <ac:cxnSpMk id="21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0:47.452" v="64" actId="1076"/>
          <ac:cxnSpMkLst>
            <pc:docMk/>
            <pc:sldMk cId="3598284323" sldId="256"/>
            <ac:cxnSpMk id="38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0B5EB86F-DE86-4DA9-95B2-3F3907BA089F}" dt="2020-05-05T13:50:22.817" v="167"/>
          <ac:cxnSpMkLst>
            <pc:docMk/>
            <pc:sldMk cId="3598284323" sldId="256"/>
            <ac:cxnSpMk id="40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0B5EB86F-DE86-4DA9-95B2-3F3907BA089F}" dt="2020-05-05T13:50:11.442" v="157"/>
          <ac:cxnSpMkLst>
            <pc:docMk/>
            <pc:sldMk cId="3598284323" sldId="256"/>
            <ac:cxnSpMk id="45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0B5EB86F-DE86-4DA9-95B2-3F3907BA089F}" dt="2020-05-05T13:50:17.739" v="163"/>
          <ac:cxnSpMkLst>
            <pc:docMk/>
            <pc:sldMk cId="3598284323" sldId="256"/>
            <ac:cxnSpMk id="46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0B5EB86F-DE86-4DA9-95B2-3F3907BA089F}" dt="2020-05-05T13:50:19.802" v="165"/>
          <ac:cxnSpMkLst>
            <pc:docMk/>
            <pc:sldMk cId="3598284323" sldId="256"/>
            <ac:cxnSpMk id="48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0:41.296" v="62" actId="1076"/>
          <ac:cxnSpMkLst>
            <pc:docMk/>
            <pc:sldMk cId="3598284323" sldId="256"/>
            <ac:cxnSpMk id="52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0:47.374" v="63" actId="1076"/>
          <ac:cxnSpMkLst>
            <pc:docMk/>
            <pc:sldMk cId="3598284323" sldId="256"/>
            <ac:cxnSpMk id="54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0:41.296" v="62" actId="1076"/>
          <ac:cxnSpMkLst>
            <pc:docMk/>
            <pc:sldMk cId="3598284323" sldId="256"/>
            <ac:cxnSpMk id="55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50:14.583" v="159"/>
          <ac:cxnSpMkLst>
            <pc:docMk/>
            <pc:sldMk cId="3598284323" sldId="256"/>
            <ac:cxnSpMk id="56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7:35.894" v="146" actId="1076"/>
          <ac:cxnSpMkLst>
            <pc:docMk/>
            <pc:sldMk cId="3598284323" sldId="256"/>
            <ac:cxnSpMk id="58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7:35.894" v="146" actId="1076"/>
          <ac:cxnSpMkLst>
            <pc:docMk/>
            <pc:sldMk cId="3598284323" sldId="256"/>
            <ac:cxnSpMk id="60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7:35.894" v="146" actId="1076"/>
          <ac:cxnSpMkLst>
            <pc:docMk/>
            <pc:sldMk cId="3598284323" sldId="256"/>
            <ac:cxnSpMk id="61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7:35.894" v="146" actId="1076"/>
          <ac:cxnSpMkLst>
            <pc:docMk/>
            <pc:sldMk cId="3598284323" sldId="256"/>
            <ac:cxnSpMk id="62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0B5EB86F-DE86-4DA9-95B2-3F3907BA089F}" dt="2020-05-05T13:50:24.036" v="168"/>
          <ac:cxnSpMkLst>
            <pc:docMk/>
            <pc:sldMk cId="3598284323" sldId="256"/>
            <ac:cxnSpMk id="64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7:43.253" v="147" actId="1076"/>
          <ac:cxnSpMkLst>
            <pc:docMk/>
            <pc:sldMk cId="3598284323" sldId="256"/>
            <ac:cxnSpMk id="65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50:11.427" v="155"/>
          <ac:cxnSpMkLst>
            <pc:docMk/>
            <pc:sldMk cId="3598284323" sldId="256"/>
            <ac:cxnSpMk id="67" creationId="{00000000-0000-0000-0000-000000000000}"/>
          </ac:cxnSpMkLst>
        </pc:cxnChg>
        <pc:cxnChg chg="add del mod">
          <ac:chgData name="Godlewski Marcin (Britenet)" userId="S::m.godlewski@mc.gov.pl::930c73a9-afe2-4d6f-a9bf-ab7250a92d83" providerId="AD" clId="Web-{0B5EB86F-DE86-4DA9-95B2-3F3907BA089F}" dt="2020-05-05T13:50:11.395" v="154"/>
          <ac:cxnSpMkLst>
            <pc:docMk/>
            <pc:sldMk cId="3598284323" sldId="256"/>
            <ac:cxnSpMk id="68" creationId="{2DCAB380-FB6A-458A-A8A8-745945B92A34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7:35.894" v="146" actId="1076"/>
          <ac:cxnSpMkLst>
            <pc:docMk/>
            <pc:sldMk cId="3598284323" sldId="256"/>
            <ac:cxnSpMk id="81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0B5EB86F-DE86-4DA9-95B2-3F3907BA089F}" dt="2020-05-05T13:50:17.052" v="162"/>
          <ac:cxnSpMkLst>
            <pc:docMk/>
            <pc:sldMk cId="3598284323" sldId="256"/>
            <ac:cxnSpMk id="107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0B5EB86F-DE86-4DA9-95B2-3F3907BA089F}" dt="2020-05-05T13:50:11.442" v="156"/>
          <ac:cxnSpMkLst>
            <pc:docMk/>
            <pc:sldMk cId="3598284323" sldId="256"/>
            <ac:cxnSpMk id="140" creationId="{00000000-0000-0000-0000-000000000000}"/>
          </ac:cxnSpMkLst>
        </pc:cxnChg>
      </pc:sldChg>
      <pc:sldChg chg="add replId">
        <pc:chgData name="Godlewski Marcin (Britenet)" userId="S::m.godlewski@mc.gov.pl::930c73a9-afe2-4d6f-a9bf-ab7250a92d83" providerId="AD" clId="Web-{0B5EB86F-DE86-4DA9-95B2-3F3907BA089F}" dt="2020-05-05T13:50:02.708" v="148"/>
        <pc:sldMkLst>
          <pc:docMk/>
          <pc:sldMk cId="4234984123" sldId="257"/>
        </pc:sldMkLst>
      </pc:sldChg>
    </pc:docChg>
  </pc:docChgLst>
  <pc:docChgLst>
    <pc:chgData clId="Web-{6FE65F89-7346-41C6-A948-A49576AAC4BA}"/>
    <pc:docChg chg="modSld">
      <pc:chgData name="" userId="" providerId="" clId="Web-{6FE65F89-7346-41C6-A948-A49576AAC4BA}" dt="2020-05-05T13:50:43.899" v="0"/>
      <pc:docMkLst>
        <pc:docMk/>
      </pc:docMkLst>
      <pc:sldChg chg="delSp modSp">
        <pc:chgData name="" userId="" providerId="" clId="Web-{6FE65F89-7346-41C6-A948-A49576AAC4BA}" dt="2020-05-05T13:50:43.899" v="0"/>
        <pc:sldMkLst>
          <pc:docMk/>
          <pc:sldMk cId="3598284323" sldId="256"/>
        </pc:sldMkLst>
        <pc:spChg chg="del">
          <ac:chgData name="" userId="" providerId="" clId="Web-{6FE65F89-7346-41C6-A948-A49576AAC4BA}" dt="2020-05-05T13:50:43.899" v="0"/>
          <ac:spMkLst>
            <pc:docMk/>
            <pc:sldMk cId="3598284323" sldId="256"/>
            <ac:spMk id="22" creationId="{00000000-0000-0000-0000-000000000000}"/>
          </ac:spMkLst>
        </pc:spChg>
        <pc:cxnChg chg="mod">
          <ac:chgData name="" userId="" providerId="" clId="Web-{6FE65F89-7346-41C6-A948-A49576AAC4BA}" dt="2020-05-05T13:50:43.899" v="0"/>
          <ac:cxnSpMkLst>
            <pc:docMk/>
            <pc:sldMk cId="3598284323" sldId="256"/>
            <ac:cxnSpMk id="38" creationId="{00000000-0000-0000-0000-000000000000}"/>
          </ac:cxnSpMkLst>
        </pc:cxnChg>
        <pc:cxnChg chg="mod">
          <ac:chgData name="" userId="" providerId="" clId="Web-{6FE65F89-7346-41C6-A948-A49576AAC4BA}" dt="2020-05-05T13:50:43.899" v="0"/>
          <ac:cxnSpMkLst>
            <pc:docMk/>
            <pc:sldMk cId="3598284323" sldId="256"/>
            <ac:cxnSpMk id="54" creationId="{00000000-0000-0000-0000-000000000000}"/>
          </ac:cxnSpMkLst>
        </pc:cxnChg>
      </pc:sldChg>
    </pc:docChg>
  </pc:docChgLst>
  <pc:docChgLst>
    <pc:chgData name="Godlewski Marcin (Britenet)" userId="S::m.godlewski@mc.gov.pl::930c73a9-afe2-4d6f-a9bf-ab7250a92d83" providerId="AD" clId="Web-{6FE65F89-7346-41C6-A948-A49576AAC4BA}"/>
    <pc:docChg chg="modSld">
      <pc:chgData name="Godlewski Marcin (Britenet)" userId="S::m.godlewski@mc.gov.pl::930c73a9-afe2-4d6f-a9bf-ab7250a92d83" providerId="AD" clId="Web-{6FE65F89-7346-41C6-A948-A49576AAC4BA}" dt="2020-05-05T13:50:48.212" v="10"/>
      <pc:docMkLst>
        <pc:docMk/>
      </pc:docMkLst>
      <pc:sldChg chg="delSp modSp">
        <pc:chgData name="Godlewski Marcin (Britenet)" userId="S::m.godlewski@mc.gov.pl::930c73a9-afe2-4d6f-a9bf-ab7250a92d83" providerId="AD" clId="Web-{6FE65F89-7346-41C6-A948-A49576AAC4BA}" dt="2020-05-05T13:50:48.212" v="10"/>
        <pc:sldMkLst>
          <pc:docMk/>
          <pc:sldMk cId="3598284323" sldId="256"/>
        </pc:sldMkLst>
        <pc:spChg chg="del">
          <ac:chgData name="Godlewski Marcin (Britenet)" userId="S::m.godlewski@mc.gov.pl::930c73a9-afe2-4d6f-a9bf-ab7250a92d83" providerId="AD" clId="Web-{6FE65F89-7346-41C6-A948-A49576AAC4BA}" dt="2020-05-05T13:50:48.212" v="7"/>
          <ac:spMkLst>
            <pc:docMk/>
            <pc:sldMk cId="3598284323" sldId="256"/>
            <ac:spMk id="43" creationId="{00000000-0000-0000-0000-000000000000}"/>
          </ac:spMkLst>
        </pc:spChg>
        <pc:spChg chg="del">
          <ac:chgData name="Godlewski Marcin (Britenet)" userId="S::m.godlewski@mc.gov.pl::930c73a9-afe2-4d6f-a9bf-ab7250a92d83" providerId="AD" clId="Web-{6FE65F89-7346-41C6-A948-A49576AAC4BA}" dt="2020-05-05T13:50:48.196" v="6"/>
          <ac:spMkLst>
            <pc:docMk/>
            <pc:sldMk cId="3598284323" sldId="256"/>
            <ac:spMk id="57" creationId="{00000000-0000-0000-0000-000000000000}"/>
          </ac:spMkLst>
        </pc:spChg>
        <pc:cxnChg chg="del mod">
          <ac:chgData name="Godlewski Marcin (Britenet)" userId="S::m.godlewski@mc.gov.pl::930c73a9-afe2-4d6f-a9bf-ab7250a92d83" providerId="AD" clId="Web-{6FE65F89-7346-41C6-A948-A49576AAC4BA}" dt="2020-05-05T13:50:45.525" v="0"/>
          <ac:cxnSpMkLst>
            <pc:docMk/>
            <pc:sldMk cId="3598284323" sldId="256"/>
            <ac:cxnSpMk id="38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6FE65F89-7346-41C6-A948-A49576AAC4BA}" dt="2020-05-05T13:50:48.181" v="4"/>
          <ac:cxnSpMkLst>
            <pc:docMk/>
            <pc:sldMk cId="3598284323" sldId="256"/>
            <ac:cxnSpMk id="52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6FE65F89-7346-41C6-A948-A49576AAC4BA}" dt="2020-05-05T13:50:48.212" v="10"/>
          <ac:cxnSpMkLst>
            <pc:docMk/>
            <pc:sldMk cId="3598284323" sldId="256"/>
            <ac:cxnSpMk id="54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6FE65F89-7346-41C6-A948-A49576AAC4BA}" dt="2020-05-05T13:50:48.181" v="3"/>
          <ac:cxnSpMkLst>
            <pc:docMk/>
            <pc:sldMk cId="3598284323" sldId="256"/>
            <ac:cxnSpMk id="55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6FE65F89-7346-41C6-A948-A49576AAC4BA}" dt="2020-05-05T13:50:48.212" v="9"/>
          <ac:cxnSpMkLst>
            <pc:docMk/>
            <pc:sldMk cId="3598284323" sldId="256"/>
            <ac:cxnSpMk id="58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6FE65F89-7346-41C6-A948-A49576AAC4BA}" dt="2020-05-05T13:50:48.212" v="8"/>
          <ac:cxnSpMkLst>
            <pc:docMk/>
            <pc:sldMk cId="3598284323" sldId="256"/>
            <ac:cxnSpMk id="60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6FE65F89-7346-41C6-A948-A49576AAC4BA}" dt="2020-05-05T13:50:48.181" v="2"/>
          <ac:cxnSpMkLst>
            <pc:docMk/>
            <pc:sldMk cId="3598284323" sldId="256"/>
            <ac:cxnSpMk id="61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6FE65F89-7346-41C6-A948-A49576AAC4BA}" dt="2020-05-05T13:50:48.181" v="1"/>
          <ac:cxnSpMkLst>
            <pc:docMk/>
            <pc:sldMk cId="3598284323" sldId="256"/>
            <ac:cxnSpMk id="62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6FE65F89-7346-41C6-A948-A49576AAC4BA}" dt="2020-05-05T13:50:48.181" v="5"/>
          <ac:cxnSpMkLst>
            <pc:docMk/>
            <pc:sldMk cId="3598284323" sldId="256"/>
            <ac:cxnSpMk id="81" creationId="{00000000-0000-0000-0000-000000000000}"/>
          </ac:cxnSpMkLst>
        </pc:cxnChg>
      </pc:sldChg>
    </pc:docChg>
  </pc:docChgLst>
  <pc:docChgLst>
    <pc:chgData name="Godlewski Marcin (Britenet)" userId="S::m.godlewski@mc.gov.pl::930c73a9-afe2-4d6f-a9bf-ab7250a92d83" providerId="AD" clId="Web-{025E0C2B-4B6E-4611-8BCC-C83A54F487F5}"/>
    <pc:docChg chg="addSld modSld sldOrd">
      <pc:chgData name="Godlewski Marcin (Britenet)" userId="S::m.godlewski@mc.gov.pl::930c73a9-afe2-4d6f-a9bf-ab7250a92d83" providerId="AD" clId="Web-{025E0C2B-4B6E-4611-8BCC-C83A54F487F5}" dt="2020-05-05T13:54:42.432" v="92" actId="1076"/>
      <pc:docMkLst>
        <pc:docMk/>
      </pc:docMkLst>
      <pc:sldChg chg="delSp modSp mod setBg">
        <pc:chgData name="Godlewski Marcin (Britenet)" userId="S::m.godlewski@mc.gov.pl::930c73a9-afe2-4d6f-a9bf-ab7250a92d83" providerId="AD" clId="Web-{025E0C2B-4B6E-4611-8BCC-C83A54F487F5}" dt="2020-05-05T13:53:27.432" v="60"/>
        <pc:sldMkLst>
          <pc:docMk/>
          <pc:sldMk cId="3598284323" sldId="256"/>
        </pc:sldMkLst>
        <pc:spChg chg="del">
          <ac:chgData name="Godlewski Marcin (Britenet)" userId="S::m.godlewski@mc.gov.pl::930c73a9-afe2-4d6f-a9bf-ab7250a92d83" providerId="AD" clId="Web-{025E0C2B-4B6E-4611-8BCC-C83A54F487F5}" dt="2020-05-05T13:50:56.575" v="1"/>
          <ac:spMkLst>
            <pc:docMk/>
            <pc:sldMk cId="3598284323" sldId="256"/>
            <ac:spMk id="47" creationId="{00000000-0000-0000-0000-000000000000}"/>
          </ac:spMkLst>
        </pc:spChg>
        <pc:spChg chg="del">
          <ac:chgData name="Godlewski Marcin (Britenet)" userId="S::m.godlewski@mc.gov.pl::930c73a9-afe2-4d6f-a9bf-ab7250a92d83" providerId="AD" clId="Web-{025E0C2B-4B6E-4611-8BCC-C83A54F487F5}" dt="2020-05-05T13:50:59.246" v="3"/>
          <ac:spMkLst>
            <pc:docMk/>
            <pc:sldMk cId="3598284323" sldId="256"/>
            <ac:spMk id="49" creationId="{00000000-0000-0000-0000-000000000000}"/>
          </ac:spMkLst>
        </pc:spChg>
        <pc:spChg chg="del">
          <ac:chgData name="Godlewski Marcin (Britenet)" userId="S::m.godlewski@mc.gov.pl::930c73a9-afe2-4d6f-a9bf-ab7250a92d83" providerId="AD" clId="Web-{025E0C2B-4B6E-4611-8BCC-C83A54F487F5}" dt="2020-05-05T13:50:57.840" v="2"/>
          <ac:spMkLst>
            <pc:docMk/>
            <pc:sldMk cId="3598284323" sldId="256"/>
            <ac:spMk id="50" creationId="{00000000-0000-0000-0000-000000000000}"/>
          </ac:spMkLst>
        </pc:spChg>
        <pc:spChg chg="del">
          <ac:chgData name="Godlewski Marcin (Britenet)" userId="S::m.godlewski@mc.gov.pl::930c73a9-afe2-4d6f-a9bf-ab7250a92d83" providerId="AD" clId="Web-{025E0C2B-4B6E-4611-8BCC-C83A54F487F5}" dt="2020-05-05T13:50:55.418" v="0"/>
          <ac:spMkLst>
            <pc:docMk/>
            <pc:sldMk cId="3598284323" sldId="256"/>
            <ac:spMk id="74" creationId="{00000000-0000-0000-0000-000000000000}"/>
          </ac:spMkLst>
        </pc:spChg>
        <pc:spChg chg="del">
          <ac:chgData name="Godlewski Marcin (Britenet)" userId="S::m.godlewski@mc.gov.pl::930c73a9-afe2-4d6f-a9bf-ab7250a92d83" providerId="AD" clId="Web-{025E0C2B-4B6E-4611-8BCC-C83A54F487F5}" dt="2020-05-05T13:51:00.137" v="4"/>
          <ac:spMkLst>
            <pc:docMk/>
            <pc:sldMk cId="3598284323" sldId="256"/>
            <ac:spMk id="79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25E0C2B-4B6E-4611-8BCC-C83A54F487F5}" dt="2020-05-05T13:52:19.589" v="59" actId="1076"/>
          <ac:spMkLst>
            <pc:docMk/>
            <pc:sldMk cId="3598284323" sldId="256"/>
            <ac:spMk id="108" creationId="{00000000-0000-0000-0000-000000000000}"/>
          </ac:spMkLst>
        </pc:spChg>
      </pc:sldChg>
      <pc:sldChg chg="modSp add ord replId">
        <pc:chgData name="Godlewski Marcin (Britenet)" userId="S::m.godlewski@mc.gov.pl::930c73a9-afe2-4d6f-a9bf-ab7250a92d83" providerId="AD" clId="Web-{025E0C2B-4B6E-4611-8BCC-C83A54F487F5}" dt="2020-05-05T13:54:42.432" v="92" actId="1076"/>
        <pc:sldMkLst>
          <pc:docMk/>
          <pc:sldMk cId="297459643" sldId="258"/>
        </pc:sldMkLst>
        <pc:spChg chg="mod">
          <ac:chgData name="Godlewski Marcin (Britenet)" userId="S::m.godlewski@mc.gov.pl::930c73a9-afe2-4d6f-a9bf-ab7250a92d83" providerId="AD" clId="Web-{025E0C2B-4B6E-4611-8BCC-C83A54F487F5}" dt="2020-05-05T13:54:42.432" v="92" actId="1076"/>
          <ac:spMkLst>
            <pc:docMk/>
            <pc:sldMk cId="297459643" sldId="258"/>
            <ac:spMk id="108" creationId="{00000000-0000-0000-0000-000000000000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Arkusz_programu_Microsoft_Excel1.xlsx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chartUserShapes" Target="../drawings/drawing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Arkusz1!$B$1</c:f>
              <c:strCache>
                <c:ptCount val="1"/>
                <c:pt idx="0">
                  <c:v>koszty ogółem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Arkusz1!$A$2:$A$5</c:f>
              <c:strCache>
                <c:ptCount val="2"/>
                <c:pt idx="0">
                  <c:v>planowane</c:v>
                </c:pt>
                <c:pt idx="1">
                  <c:v>faktyczne</c:v>
                </c:pt>
              </c:strCache>
            </c:strRef>
          </c:cat>
          <c:val>
            <c:numRef>
              <c:f>Arkusz1!$B$2:$B$5</c:f>
              <c:numCache>
                <c:formatCode>General</c:formatCode>
                <c:ptCount val="4"/>
                <c:pt idx="0">
                  <c:v>7328560.4299999997</c:v>
                </c:pt>
                <c:pt idx="1">
                  <c:v>7030472.5199999996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09A7-0849-B0CA-C94BDB251B59}"/>
            </c:ext>
          </c:extLst>
        </c:ser>
        <c:ser>
          <c:idx val="1"/>
          <c:order val="1"/>
          <c:tx>
            <c:strRef>
              <c:f>Arkusz1!$C$1</c:f>
              <c:strCache>
                <c:ptCount val="1"/>
                <c:pt idx="0">
                  <c:v>w tym ze środki UE</c:v>
                </c:pt>
              </c:strCache>
            </c:strRef>
          </c:tx>
          <c:spPr>
            <a:solidFill>
              <a:srgbClr val="FF33CC"/>
            </a:solidFill>
            <a:ln>
              <a:noFill/>
            </a:ln>
            <a:effectLst/>
          </c:spPr>
          <c:invertIfNegative val="0"/>
          <c:cat>
            <c:strRef>
              <c:f>Arkusz1!$A$2:$A$5</c:f>
              <c:strCache>
                <c:ptCount val="2"/>
                <c:pt idx="0">
                  <c:v>planowane</c:v>
                </c:pt>
                <c:pt idx="1">
                  <c:v>faktyczne</c:v>
                </c:pt>
              </c:strCache>
            </c:strRef>
          </c:cat>
          <c:val>
            <c:numRef>
              <c:f>Arkusz1!$C$2:$C$5</c:f>
              <c:numCache>
                <c:formatCode>General</c:formatCode>
                <c:ptCount val="4"/>
                <c:pt idx="0">
                  <c:v>6202160.6900000004</c:v>
                </c:pt>
                <c:pt idx="1">
                  <c:v>5949888.9400000004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09A7-0849-B0CA-C94BDB251B5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"/>
        <c:axId val="232180200"/>
        <c:axId val="422028056"/>
      </c:barChart>
      <c:catAx>
        <c:axId val="23218020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422028056"/>
        <c:crosses val="autoZero"/>
        <c:auto val="1"/>
        <c:lblAlgn val="ctr"/>
        <c:lblOffset val="100"/>
        <c:noMultiLvlLbl val="0"/>
      </c:catAx>
      <c:valAx>
        <c:axId val="42202805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23218020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71246244003982251"/>
          <c:y val="0.33797518836274681"/>
          <c:w val="0.18714408543759614"/>
          <c:h val="0.23546233787756288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l-PL"/>
        </a:p>
      </c:txPr>
    </c:legend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pl-PL"/>
    </a:p>
  </c:txPr>
  <c:externalData r:id="rId3">
    <c:autoUpdate val="0"/>
  </c:externalData>
  <c:userShapes r:id="rId4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0.08884</cdr:x>
      <cdr:y>0.39365</cdr:y>
    </cdr:from>
    <cdr:to>
      <cdr:x>0.19213</cdr:x>
      <cdr:y>0.4761</cdr:y>
    </cdr:to>
    <cdr:sp macro="" textlink="">
      <cdr:nvSpPr>
        <cdr:cNvPr id="3" name="pole tekstowe 2">
          <a:extLst xmlns:a="http://schemas.openxmlformats.org/drawingml/2006/main">
            <a:ext uri="{FF2B5EF4-FFF2-40B4-BE49-F238E27FC236}">
              <a16:creationId xmlns:a16="http://schemas.microsoft.com/office/drawing/2014/main" xmlns="" id="{71433D3C-A3E1-614D-9C6D-443B40B70165}"/>
            </a:ext>
          </a:extLst>
        </cdr:cNvPr>
        <cdr:cNvSpPr txBox="1"/>
      </cdr:nvSpPr>
      <cdr:spPr>
        <a:xfrm xmlns:a="http://schemas.openxmlformats.org/drawingml/2006/main">
          <a:off x="786497" y="1611333"/>
          <a:ext cx="914400" cy="33745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pl-PL" sz="1100" dirty="0"/>
            <a:t>7328560,43 zł</a:t>
          </a:r>
        </a:p>
      </cdr:txBody>
    </cdr:sp>
  </cdr:relSizeAnchor>
  <cdr:relSizeAnchor xmlns:cdr="http://schemas.openxmlformats.org/drawingml/2006/chartDrawing">
    <cdr:from>
      <cdr:x>0.19336</cdr:x>
      <cdr:y>0.39365</cdr:y>
    </cdr:from>
    <cdr:to>
      <cdr:x>0.29665</cdr:x>
      <cdr:y>0.47875</cdr:y>
    </cdr:to>
    <cdr:sp macro="" textlink="">
      <cdr:nvSpPr>
        <cdr:cNvPr id="4" name="pole tekstowe 3">
          <a:extLst xmlns:a="http://schemas.openxmlformats.org/drawingml/2006/main">
            <a:ext uri="{FF2B5EF4-FFF2-40B4-BE49-F238E27FC236}">
              <a16:creationId xmlns:a16="http://schemas.microsoft.com/office/drawing/2014/main" xmlns="" id="{A57D27BB-56B9-2E45-BF83-7E673CBFEB76}"/>
            </a:ext>
          </a:extLst>
        </cdr:cNvPr>
        <cdr:cNvSpPr txBox="1"/>
      </cdr:nvSpPr>
      <cdr:spPr>
        <a:xfrm xmlns:a="http://schemas.openxmlformats.org/drawingml/2006/main">
          <a:off x="1711781" y="1611334"/>
          <a:ext cx="914400" cy="34834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pl-PL" sz="1100" dirty="0"/>
            <a:t>6202160,69 zł</a:t>
          </a:r>
        </a:p>
      </cdr:txBody>
    </cdr:sp>
  </cdr:relSizeAnchor>
  <cdr:relSizeAnchor xmlns:cdr="http://schemas.openxmlformats.org/drawingml/2006/chartDrawing">
    <cdr:from>
      <cdr:x>0.31263</cdr:x>
      <cdr:y>0.39894</cdr:y>
    </cdr:from>
    <cdr:to>
      <cdr:x>0.41592</cdr:x>
      <cdr:y>0.5</cdr:y>
    </cdr:to>
    <cdr:sp macro="" textlink="">
      <cdr:nvSpPr>
        <cdr:cNvPr id="5" name="pole tekstowe 4">
          <a:extLst xmlns:a="http://schemas.openxmlformats.org/drawingml/2006/main">
            <a:ext uri="{FF2B5EF4-FFF2-40B4-BE49-F238E27FC236}">
              <a16:creationId xmlns:a16="http://schemas.microsoft.com/office/drawing/2014/main" xmlns="" id="{416A5720-0ED9-A047-B87D-AA593D9C19EA}"/>
            </a:ext>
          </a:extLst>
        </cdr:cNvPr>
        <cdr:cNvSpPr txBox="1"/>
      </cdr:nvSpPr>
      <cdr:spPr>
        <a:xfrm xmlns:a="http://schemas.openxmlformats.org/drawingml/2006/main">
          <a:off x="2767696" y="1632981"/>
          <a:ext cx="914400" cy="41365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pl-PL" sz="1100" dirty="0"/>
            <a:t>7030472,57 zł</a:t>
          </a:r>
        </a:p>
      </cdr:txBody>
    </cdr:sp>
  </cdr:relSizeAnchor>
  <cdr:relSizeAnchor xmlns:cdr="http://schemas.openxmlformats.org/drawingml/2006/chartDrawing">
    <cdr:from>
      <cdr:x>0.42084</cdr:x>
      <cdr:y>0.39897</cdr:y>
    </cdr:from>
    <cdr:to>
      <cdr:x>0.52413</cdr:x>
      <cdr:y>0.5</cdr:y>
    </cdr:to>
    <cdr:sp macro="" textlink="">
      <cdr:nvSpPr>
        <cdr:cNvPr id="6" name="pole tekstowe 5">
          <a:extLst xmlns:a="http://schemas.openxmlformats.org/drawingml/2006/main">
            <a:ext uri="{FF2B5EF4-FFF2-40B4-BE49-F238E27FC236}">
              <a16:creationId xmlns:a16="http://schemas.microsoft.com/office/drawing/2014/main" xmlns="" id="{96977EE3-3D5A-CC49-A446-C2CA91535791}"/>
            </a:ext>
          </a:extLst>
        </cdr:cNvPr>
        <cdr:cNvSpPr txBox="1"/>
      </cdr:nvSpPr>
      <cdr:spPr>
        <a:xfrm xmlns:a="http://schemas.openxmlformats.org/drawingml/2006/main">
          <a:off x="3725639" y="1633106"/>
          <a:ext cx="914400" cy="41353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pl-PL" sz="1100" dirty="0"/>
            <a:t>5949888,94 zł</a:t>
          </a: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26F7765-418C-4143-803C-2104D6388BE9}" type="datetimeFigureOut">
              <a:rPr lang="pl-PL" smtClean="0"/>
              <a:t>14.03.2023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1268413" y="1143000"/>
            <a:ext cx="43211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r>
              <a:rPr lang="pl-PL"/>
              <a:t>Edytuj style wzorca tekstu
Drugi poziom
Trzeci poziom
Czwarty poziom
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BCEB59E-1EF8-8C4C-947F-09F50A67F40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9292379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73836" rtl="0" eaLnBrk="1" latinLnBrk="0" hangingPunct="1">
      <a:defRPr sz="1278" kern="1200">
        <a:solidFill>
          <a:schemeClr val="tx1"/>
        </a:solidFill>
        <a:latin typeface="+mn-lt"/>
        <a:ea typeface="+mn-ea"/>
        <a:cs typeface="+mn-cs"/>
      </a:defRPr>
    </a:lvl1pPr>
    <a:lvl2pPr marL="486918" algn="l" defTabSz="973836" rtl="0" eaLnBrk="1" latinLnBrk="0" hangingPunct="1">
      <a:defRPr sz="1278" kern="1200">
        <a:solidFill>
          <a:schemeClr val="tx1"/>
        </a:solidFill>
        <a:latin typeface="+mn-lt"/>
        <a:ea typeface="+mn-ea"/>
        <a:cs typeface="+mn-cs"/>
      </a:defRPr>
    </a:lvl2pPr>
    <a:lvl3pPr marL="973836" algn="l" defTabSz="973836" rtl="0" eaLnBrk="1" latinLnBrk="0" hangingPunct="1">
      <a:defRPr sz="1278" kern="1200">
        <a:solidFill>
          <a:schemeClr val="tx1"/>
        </a:solidFill>
        <a:latin typeface="+mn-lt"/>
        <a:ea typeface="+mn-ea"/>
        <a:cs typeface="+mn-cs"/>
      </a:defRPr>
    </a:lvl3pPr>
    <a:lvl4pPr marL="1460754" algn="l" defTabSz="973836" rtl="0" eaLnBrk="1" latinLnBrk="0" hangingPunct="1">
      <a:defRPr sz="1278" kern="1200">
        <a:solidFill>
          <a:schemeClr val="tx1"/>
        </a:solidFill>
        <a:latin typeface="+mn-lt"/>
        <a:ea typeface="+mn-ea"/>
        <a:cs typeface="+mn-cs"/>
      </a:defRPr>
    </a:lvl4pPr>
    <a:lvl5pPr marL="1947672" algn="l" defTabSz="973836" rtl="0" eaLnBrk="1" latinLnBrk="0" hangingPunct="1">
      <a:defRPr sz="1278" kern="1200">
        <a:solidFill>
          <a:schemeClr val="tx1"/>
        </a:solidFill>
        <a:latin typeface="+mn-lt"/>
        <a:ea typeface="+mn-ea"/>
        <a:cs typeface="+mn-cs"/>
      </a:defRPr>
    </a:lvl5pPr>
    <a:lvl6pPr marL="2434590" algn="l" defTabSz="973836" rtl="0" eaLnBrk="1" latinLnBrk="0" hangingPunct="1">
      <a:defRPr sz="1278" kern="1200">
        <a:solidFill>
          <a:schemeClr val="tx1"/>
        </a:solidFill>
        <a:latin typeface="+mn-lt"/>
        <a:ea typeface="+mn-ea"/>
        <a:cs typeface="+mn-cs"/>
      </a:defRPr>
    </a:lvl6pPr>
    <a:lvl7pPr marL="2921508" algn="l" defTabSz="973836" rtl="0" eaLnBrk="1" latinLnBrk="0" hangingPunct="1">
      <a:defRPr sz="1278" kern="1200">
        <a:solidFill>
          <a:schemeClr val="tx1"/>
        </a:solidFill>
        <a:latin typeface="+mn-lt"/>
        <a:ea typeface="+mn-ea"/>
        <a:cs typeface="+mn-cs"/>
      </a:defRPr>
    </a:lvl7pPr>
    <a:lvl8pPr marL="3408426" algn="l" defTabSz="973836" rtl="0" eaLnBrk="1" latinLnBrk="0" hangingPunct="1">
      <a:defRPr sz="1278" kern="1200">
        <a:solidFill>
          <a:schemeClr val="tx1"/>
        </a:solidFill>
        <a:latin typeface="+mn-lt"/>
        <a:ea typeface="+mn-ea"/>
        <a:cs typeface="+mn-cs"/>
      </a:defRPr>
    </a:lvl8pPr>
    <a:lvl9pPr marL="3895344" algn="l" defTabSz="973836" rtl="0" eaLnBrk="1" latinLnBrk="0" hangingPunct="1">
      <a:defRPr sz="1278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BCEB59E-1EF8-8C4C-947F-09F50A67F405}" type="slidenum">
              <a:rPr lang="pl-PL" smtClean="0"/>
              <a:t>3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87222427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BCEB59E-1EF8-8C4C-947F-09F50A67F405}" type="slidenum">
              <a:rPr lang="pl-PL" smtClean="0"/>
              <a:t>5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85761371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>
          <a:xfrm>
            <a:off x="1268413" y="1143000"/>
            <a:ext cx="4321175" cy="3086100"/>
          </a:xfrm>
        </p:spPr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BCEB59E-1EF8-8C4C-947F-09F50A67F405}" type="slidenum">
              <a:rPr lang="pl-PL" smtClean="0"/>
              <a:t>6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007758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5808" y="1161854"/>
            <a:ext cx="8452485" cy="2471608"/>
          </a:xfrm>
        </p:spPr>
        <p:txBody>
          <a:bodyPr anchor="b"/>
          <a:lstStyle>
            <a:lvl1pPr algn="ctr">
              <a:defRPr sz="6211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43013" y="3728777"/>
            <a:ext cx="7458075" cy="1714020"/>
          </a:xfrm>
        </p:spPr>
        <p:txBody>
          <a:bodyPr/>
          <a:lstStyle>
            <a:lvl1pPr marL="0" indent="0" algn="ctr">
              <a:buNone/>
              <a:defRPr sz="2484"/>
            </a:lvl1pPr>
            <a:lvl2pPr marL="473293" indent="0" algn="ctr">
              <a:buNone/>
              <a:defRPr sz="2070"/>
            </a:lvl2pPr>
            <a:lvl3pPr marL="946587" indent="0" algn="ctr">
              <a:buNone/>
              <a:defRPr sz="1863"/>
            </a:lvl3pPr>
            <a:lvl4pPr marL="1419880" indent="0" algn="ctr">
              <a:buNone/>
              <a:defRPr sz="1656"/>
            </a:lvl4pPr>
            <a:lvl5pPr marL="1893174" indent="0" algn="ctr">
              <a:buNone/>
              <a:defRPr sz="1656"/>
            </a:lvl5pPr>
            <a:lvl6pPr marL="2366467" indent="0" algn="ctr">
              <a:buNone/>
              <a:defRPr sz="1656"/>
            </a:lvl6pPr>
            <a:lvl7pPr marL="2839761" indent="0" algn="ctr">
              <a:buNone/>
              <a:defRPr sz="1656"/>
            </a:lvl7pPr>
            <a:lvl8pPr marL="3313054" indent="0" algn="ctr">
              <a:buNone/>
              <a:defRPr sz="1656"/>
            </a:lvl8pPr>
            <a:lvl9pPr marL="3786348" indent="0" algn="ctr">
              <a:buNone/>
              <a:defRPr sz="1656"/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14.03.2023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697687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Edytuj style wzorca tekstu
Drugi poziom
Trzeci poziom
Czwarty poziom
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14.03.2023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5182638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16247" y="377972"/>
            <a:ext cx="2144197" cy="6016329"/>
          </a:xfrm>
        </p:spPr>
        <p:txBody>
          <a:bodyPr vert="eaVert"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3658" y="377972"/>
            <a:ext cx="6308288" cy="6016329"/>
          </a:xfrm>
        </p:spPr>
        <p:txBody>
          <a:bodyPr vert="eaVert"/>
          <a:lstStyle/>
          <a:p>
            <a:pPr lvl="0"/>
            <a:r>
              <a:rPr lang="pl-PL"/>
              <a:t>Edytuj style wzorca tekstu
Drugi poziom
Trzeci poziom
Czwarty poziom
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14.03.2023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191380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Edytuj style wzorca tekstu
Drugi poziom
Trzeci poziom
Czwarty poziom
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14.03.2023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9164896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8478" y="1769897"/>
            <a:ext cx="8576786" cy="2953111"/>
          </a:xfrm>
        </p:spPr>
        <p:txBody>
          <a:bodyPr anchor="b"/>
          <a:lstStyle>
            <a:lvl1pPr>
              <a:defRPr sz="6211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8478" y="4750946"/>
            <a:ext cx="8576786" cy="1552971"/>
          </a:xfrm>
        </p:spPr>
        <p:txBody>
          <a:bodyPr/>
          <a:lstStyle>
            <a:lvl1pPr marL="0" indent="0">
              <a:buNone/>
              <a:defRPr sz="2484">
                <a:solidFill>
                  <a:schemeClr val="tx1"/>
                </a:solidFill>
              </a:defRPr>
            </a:lvl1pPr>
            <a:lvl2pPr marL="473293" indent="0">
              <a:buNone/>
              <a:defRPr sz="2070">
                <a:solidFill>
                  <a:schemeClr val="tx1">
                    <a:tint val="75000"/>
                  </a:schemeClr>
                </a:solidFill>
              </a:defRPr>
            </a:lvl2pPr>
            <a:lvl3pPr marL="946587" indent="0">
              <a:buNone/>
              <a:defRPr sz="1863">
                <a:solidFill>
                  <a:schemeClr val="tx1">
                    <a:tint val="75000"/>
                  </a:schemeClr>
                </a:solidFill>
              </a:defRPr>
            </a:lvl3pPr>
            <a:lvl4pPr marL="1419880" indent="0">
              <a:buNone/>
              <a:defRPr sz="1656">
                <a:solidFill>
                  <a:schemeClr val="tx1">
                    <a:tint val="75000"/>
                  </a:schemeClr>
                </a:solidFill>
              </a:defRPr>
            </a:lvl4pPr>
            <a:lvl5pPr marL="1893174" indent="0">
              <a:buNone/>
              <a:defRPr sz="1656">
                <a:solidFill>
                  <a:schemeClr val="tx1">
                    <a:tint val="75000"/>
                  </a:schemeClr>
                </a:solidFill>
              </a:defRPr>
            </a:lvl5pPr>
            <a:lvl6pPr marL="2366467" indent="0">
              <a:buNone/>
              <a:defRPr sz="1656">
                <a:solidFill>
                  <a:schemeClr val="tx1">
                    <a:tint val="75000"/>
                  </a:schemeClr>
                </a:solidFill>
              </a:defRPr>
            </a:lvl6pPr>
            <a:lvl7pPr marL="2839761" indent="0">
              <a:buNone/>
              <a:defRPr sz="1656">
                <a:solidFill>
                  <a:schemeClr val="tx1">
                    <a:tint val="75000"/>
                  </a:schemeClr>
                </a:solidFill>
              </a:defRPr>
            </a:lvl7pPr>
            <a:lvl8pPr marL="3313054" indent="0">
              <a:buNone/>
              <a:defRPr sz="1656">
                <a:solidFill>
                  <a:schemeClr val="tx1">
                    <a:tint val="75000"/>
                  </a:schemeClr>
                </a:solidFill>
              </a:defRPr>
            </a:lvl8pPr>
            <a:lvl9pPr marL="3786348" indent="0">
              <a:buNone/>
              <a:defRPr sz="1656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Edytuj style wzorca tekstu
Drugi poziom
Trzeci poziom
Czwarty poziom
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14.03.2023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3712558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3657" y="1889860"/>
            <a:ext cx="4226243" cy="4504441"/>
          </a:xfrm>
        </p:spPr>
        <p:txBody>
          <a:bodyPr/>
          <a:lstStyle/>
          <a:p>
            <a:pPr lvl="0"/>
            <a:r>
              <a:rPr lang="pl-PL"/>
              <a:t>Edytuj style wzorca tekstu
Drugi poziom
Trzeci poziom
Czwarty poziom
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34200" y="1889860"/>
            <a:ext cx="4226243" cy="4504441"/>
          </a:xfrm>
        </p:spPr>
        <p:txBody>
          <a:bodyPr/>
          <a:lstStyle/>
          <a:p>
            <a:pPr lvl="0"/>
            <a:r>
              <a:rPr lang="pl-PL"/>
              <a:t>Edytuj style wzorca tekstu
Drugi poziom
Trzeci poziom
Czwarty poziom
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14.03.2023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665077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952" y="377974"/>
            <a:ext cx="8576786" cy="1372203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953" y="1740315"/>
            <a:ext cx="4206820" cy="852901"/>
          </a:xfrm>
        </p:spPr>
        <p:txBody>
          <a:bodyPr anchor="b"/>
          <a:lstStyle>
            <a:lvl1pPr marL="0" indent="0">
              <a:buNone/>
              <a:defRPr sz="2484" b="1"/>
            </a:lvl1pPr>
            <a:lvl2pPr marL="473293" indent="0">
              <a:buNone/>
              <a:defRPr sz="2070" b="1"/>
            </a:lvl2pPr>
            <a:lvl3pPr marL="946587" indent="0">
              <a:buNone/>
              <a:defRPr sz="1863" b="1"/>
            </a:lvl3pPr>
            <a:lvl4pPr marL="1419880" indent="0">
              <a:buNone/>
              <a:defRPr sz="1656" b="1"/>
            </a:lvl4pPr>
            <a:lvl5pPr marL="1893174" indent="0">
              <a:buNone/>
              <a:defRPr sz="1656" b="1"/>
            </a:lvl5pPr>
            <a:lvl6pPr marL="2366467" indent="0">
              <a:buNone/>
              <a:defRPr sz="1656" b="1"/>
            </a:lvl6pPr>
            <a:lvl7pPr marL="2839761" indent="0">
              <a:buNone/>
              <a:defRPr sz="1656" b="1"/>
            </a:lvl7pPr>
            <a:lvl8pPr marL="3313054" indent="0">
              <a:buNone/>
              <a:defRPr sz="1656" b="1"/>
            </a:lvl8pPr>
            <a:lvl9pPr marL="3786348" indent="0">
              <a:buNone/>
              <a:defRPr sz="1656" b="1"/>
            </a:lvl9pPr>
          </a:lstStyle>
          <a:p>
            <a:pPr lvl="0"/>
            <a:r>
              <a:rPr lang="pl-PL"/>
              <a:t>Edytuj style wzorca tekstu
Drugi poziom
Trzeci poziom
Czwarty poziom
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953" y="2593216"/>
            <a:ext cx="4206820" cy="3814231"/>
          </a:xfrm>
        </p:spPr>
        <p:txBody>
          <a:bodyPr/>
          <a:lstStyle/>
          <a:p>
            <a:pPr lvl="0"/>
            <a:r>
              <a:rPr lang="pl-PL"/>
              <a:t>Edytuj style wzorca tekstu
Drugi poziom
Trzeci poziom
Czwarty poziom
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34201" y="1740315"/>
            <a:ext cx="4227538" cy="852901"/>
          </a:xfrm>
        </p:spPr>
        <p:txBody>
          <a:bodyPr anchor="b"/>
          <a:lstStyle>
            <a:lvl1pPr marL="0" indent="0">
              <a:buNone/>
              <a:defRPr sz="2484" b="1"/>
            </a:lvl1pPr>
            <a:lvl2pPr marL="473293" indent="0">
              <a:buNone/>
              <a:defRPr sz="2070" b="1"/>
            </a:lvl2pPr>
            <a:lvl3pPr marL="946587" indent="0">
              <a:buNone/>
              <a:defRPr sz="1863" b="1"/>
            </a:lvl3pPr>
            <a:lvl4pPr marL="1419880" indent="0">
              <a:buNone/>
              <a:defRPr sz="1656" b="1"/>
            </a:lvl4pPr>
            <a:lvl5pPr marL="1893174" indent="0">
              <a:buNone/>
              <a:defRPr sz="1656" b="1"/>
            </a:lvl5pPr>
            <a:lvl6pPr marL="2366467" indent="0">
              <a:buNone/>
              <a:defRPr sz="1656" b="1"/>
            </a:lvl6pPr>
            <a:lvl7pPr marL="2839761" indent="0">
              <a:buNone/>
              <a:defRPr sz="1656" b="1"/>
            </a:lvl7pPr>
            <a:lvl8pPr marL="3313054" indent="0">
              <a:buNone/>
              <a:defRPr sz="1656" b="1"/>
            </a:lvl8pPr>
            <a:lvl9pPr marL="3786348" indent="0">
              <a:buNone/>
              <a:defRPr sz="1656" b="1"/>
            </a:lvl9pPr>
          </a:lstStyle>
          <a:p>
            <a:pPr lvl="0"/>
            <a:r>
              <a:rPr lang="pl-PL"/>
              <a:t>Edytuj style wzorca tekstu
Drugi poziom
Trzeci poziom
Czwarty poziom
Piąty poziom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34201" y="2593216"/>
            <a:ext cx="4227538" cy="3814231"/>
          </a:xfrm>
        </p:spPr>
        <p:txBody>
          <a:bodyPr/>
          <a:lstStyle/>
          <a:p>
            <a:pPr lvl="0"/>
            <a:r>
              <a:rPr lang="pl-PL"/>
              <a:t>Edytuj style wzorca tekstu
Drugi poziom
Trzeci poziom
Czwarty poziom
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14.03.2023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1442725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14.03.2023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6918079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14.03.2023</a:t>
            </a:fld>
            <a:endParaRPr lang="pl-P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8476060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952" y="473287"/>
            <a:ext cx="3207231" cy="1656503"/>
          </a:xfrm>
        </p:spPr>
        <p:txBody>
          <a:bodyPr anchor="b"/>
          <a:lstStyle>
            <a:lvl1pPr>
              <a:defRPr sz="3313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27538" y="1022169"/>
            <a:ext cx="5034201" cy="5045104"/>
          </a:xfrm>
        </p:spPr>
        <p:txBody>
          <a:bodyPr/>
          <a:lstStyle>
            <a:lvl1pPr>
              <a:defRPr sz="3313"/>
            </a:lvl1pPr>
            <a:lvl2pPr>
              <a:defRPr sz="2899"/>
            </a:lvl2pPr>
            <a:lvl3pPr>
              <a:defRPr sz="2484"/>
            </a:lvl3pPr>
            <a:lvl4pPr>
              <a:defRPr sz="2070"/>
            </a:lvl4pPr>
            <a:lvl5pPr>
              <a:defRPr sz="2070"/>
            </a:lvl5pPr>
            <a:lvl6pPr>
              <a:defRPr sz="2070"/>
            </a:lvl6pPr>
            <a:lvl7pPr>
              <a:defRPr sz="2070"/>
            </a:lvl7pPr>
            <a:lvl8pPr>
              <a:defRPr sz="2070"/>
            </a:lvl8pPr>
            <a:lvl9pPr>
              <a:defRPr sz="2070"/>
            </a:lvl9pPr>
          </a:lstStyle>
          <a:p>
            <a:pPr lvl="0"/>
            <a:r>
              <a:rPr lang="pl-PL"/>
              <a:t>Edytuj style wzorca tekstu
Drugi poziom
Trzeci poziom
Czwarty poziom
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4952" y="2129790"/>
            <a:ext cx="3207231" cy="3945699"/>
          </a:xfrm>
        </p:spPr>
        <p:txBody>
          <a:bodyPr/>
          <a:lstStyle>
            <a:lvl1pPr marL="0" indent="0">
              <a:buNone/>
              <a:defRPr sz="1656"/>
            </a:lvl1pPr>
            <a:lvl2pPr marL="473293" indent="0">
              <a:buNone/>
              <a:defRPr sz="1449"/>
            </a:lvl2pPr>
            <a:lvl3pPr marL="946587" indent="0">
              <a:buNone/>
              <a:defRPr sz="1242"/>
            </a:lvl3pPr>
            <a:lvl4pPr marL="1419880" indent="0">
              <a:buNone/>
              <a:defRPr sz="1035"/>
            </a:lvl4pPr>
            <a:lvl5pPr marL="1893174" indent="0">
              <a:buNone/>
              <a:defRPr sz="1035"/>
            </a:lvl5pPr>
            <a:lvl6pPr marL="2366467" indent="0">
              <a:buNone/>
              <a:defRPr sz="1035"/>
            </a:lvl6pPr>
            <a:lvl7pPr marL="2839761" indent="0">
              <a:buNone/>
              <a:defRPr sz="1035"/>
            </a:lvl7pPr>
            <a:lvl8pPr marL="3313054" indent="0">
              <a:buNone/>
              <a:defRPr sz="1035"/>
            </a:lvl8pPr>
            <a:lvl9pPr marL="3786348" indent="0">
              <a:buNone/>
              <a:defRPr sz="1035"/>
            </a:lvl9pPr>
          </a:lstStyle>
          <a:p>
            <a:pPr lvl="0"/>
            <a:r>
              <a:rPr lang="pl-PL"/>
              <a:t>Edytuj style wzorca tekstu
Drugi poziom
Trzeci poziom
Czwarty poziom
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14.03.2023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3038725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952" y="473287"/>
            <a:ext cx="3207231" cy="1656503"/>
          </a:xfrm>
        </p:spPr>
        <p:txBody>
          <a:bodyPr anchor="b"/>
          <a:lstStyle>
            <a:lvl1pPr>
              <a:defRPr sz="3313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27538" y="1022169"/>
            <a:ext cx="5034201" cy="5045104"/>
          </a:xfrm>
        </p:spPr>
        <p:txBody>
          <a:bodyPr anchor="t"/>
          <a:lstStyle>
            <a:lvl1pPr marL="0" indent="0">
              <a:buNone/>
              <a:defRPr sz="3313"/>
            </a:lvl1pPr>
            <a:lvl2pPr marL="473293" indent="0">
              <a:buNone/>
              <a:defRPr sz="2899"/>
            </a:lvl2pPr>
            <a:lvl3pPr marL="946587" indent="0">
              <a:buNone/>
              <a:defRPr sz="2484"/>
            </a:lvl3pPr>
            <a:lvl4pPr marL="1419880" indent="0">
              <a:buNone/>
              <a:defRPr sz="2070"/>
            </a:lvl4pPr>
            <a:lvl5pPr marL="1893174" indent="0">
              <a:buNone/>
              <a:defRPr sz="2070"/>
            </a:lvl5pPr>
            <a:lvl6pPr marL="2366467" indent="0">
              <a:buNone/>
              <a:defRPr sz="2070"/>
            </a:lvl6pPr>
            <a:lvl7pPr marL="2839761" indent="0">
              <a:buNone/>
              <a:defRPr sz="2070"/>
            </a:lvl7pPr>
            <a:lvl8pPr marL="3313054" indent="0">
              <a:buNone/>
              <a:defRPr sz="2070"/>
            </a:lvl8pPr>
            <a:lvl9pPr marL="3786348" indent="0">
              <a:buNone/>
              <a:defRPr sz="207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4952" y="2129790"/>
            <a:ext cx="3207231" cy="3945699"/>
          </a:xfrm>
        </p:spPr>
        <p:txBody>
          <a:bodyPr/>
          <a:lstStyle>
            <a:lvl1pPr marL="0" indent="0">
              <a:buNone/>
              <a:defRPr sz="1656"/>
            </a:lvl1pPr>
            <a:lvl2pPr marL="473293" indent="0">
              <a:buNone/>
              <a:defRPr sz="1449"/>
            </a:lvl2pPr>
            <a:lvl3pPr marL="946587" indent="0">
              <a:buNone/>
              <a:defRPr sz="1242"/>
            </a:lvl3pPr>
            <a:lvl4pPr marL="1419880" indent="0">
              <a:buNone/>
              <a:defRPr sz="1035"/>
            </a:lvl4pPr>
            <a:lvl5pPr marL="1893174" indent="0">
              <a:buNone/>
              <a:defRPr sz="1035"/>
            </a:lvl5pPr>
            <a:lvl6pPr marL="2366467" indent="0">
              <a:buNone/>
              <a:defRPr sz="1035"/>
            </a:lvl6pPr>
            <a:lvl7pPr marL="2839761" indent="0">
              <a:buNone/>
              <a:defRPr sz="1035"/>
            </a:lvl7pPr>
            <a:lvl8pPr marL="3313054" indent="0">
              <a:buNone/>
              <a:defRPr sz="1035"/>
            </a:lvl8pPr>
            <a:lvl9pPr marL="3786348" indent="0">
              <a:buNone/>
              <a:defRPr sz="1035"/>
            </a:lvl9pPr>
          </a:lstStyle>
          <a:p>
            <a:pPr lvl="0"/>
            <a:r>
              <a:rPr lang="pl-PL"/>
              <a:t>Edytuj style wzorca tekstu
Drugi poziom
Trzeci poziom
Czwarty poziom
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14.03.2023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846791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3657" y="377974"/>
            <a:ext cx="8576786" cy="137220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3657" y="1889860"/>
            <a:ext cx="8576786" cy="450444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Edytuj style wzorca tekstu
Drugi poziom
Trzeci poziom
Czwarty poziom
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3657" y="6580001"/>
            <a:ext cx="2237423" cy="37797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4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EFC2A4-6552-4628-8FBD-E88797993A2F}" type="datetimeFigureOut">
              <a:rPr lang="pl-PL" smtClean="0"/>
              <a:t>14.03.2023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93983" y="6580001"/>
            <a:ext cx="3356134" cy="37797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4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023020" y="6580001"/>
            <a:ext cx="2237423" cy="37797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4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6209004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46587" rtl="0" eaLnBrk="1" latinLnBrk="0" hangingPunct="1">
        <a:lnSpc>
          <a:spcPct val="90000"/>
        </a:lnSpc>
        <a:spcBef>
          <a:spcPct val="0"/>
        </a:spcBef>
        <a:buNone/>
        <a:defRPr sz="455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36647" indent="-236647" algn="l" defTabSz="946587" rtl="0" eaLnBrk="1" latinLnBrk="0" hangingPunct="1">
        <a:lnSpc>
          <a:spcPct val="90000"/>
        </a:lnSpc>
        <a:spcBef>
          <a:spcPts val="1035"/>
        </a:spcBef>
        <a:buFont typeface="Arial" panose="020B0604020202020204" pitchFamily="34" charset="0"/>
        <a:buChar char="•"/>
        <a:defRPr sz="2899" kern="1200">
          <a:solidFill>
            <a:schemeClr val="tx1"/>
          </a:solidFill>
          <a:latin typeface="+mn-lt"/>
          <a:ea typeface="+mn-ea"/>
          <a:cs typeface="+mn-cs"/>
        </a:defRPr>
      </a:lvl1pPr>
      <a:lvl2pPr marL="709940" indent="-236647" algn="l" defTabSz="946587" rtl="0" eaLnBrk="1" latinLnBrk="0" hangingPunct="1">
        <a:lnSpc>
          <a:spcPct val="90000"/>
        </a:lnSpc>
        <a:spcBef>
          <a:spcPts val="518"/>
        </a:spcBef>
        <a:buFont typeface="Arial" panose="020B0604020202020204" pitchFamily="34" charset="0"/>
        <a:buChar char="•"/>
        <a:defRPr sz="2484" kern="1200">
          <a:solidFill>
            <a:schemeClr val="tx1"/>
          </a:solidFill>
          <a:latin typeface="+mn-lt"/>
          <a:ea typeface="+mn-ea"/>
          <a:cs typeface="+mn-cs"/>
        </a:defRPr>
      </a:lvl2pPr>
      <a:lvl3pPr marL="1183234" indent="-236647" algn="l" defTabSz="946587" rtl="0" eaLnBrk="1" latinLnBrk="0" hangingPunct="1">
        <a:lnSpc>
          <a:spcPct val="90000"/>
        </a:lnSpc>
        <a:spcBef>
          <a:spcPts val="518"/>
        </a:spcBef>
        <a:buFont typeface="Arial" panose="020B0604020202020204" pitchFamily="34" charset="0"/>
        <a:buChar char="•"/>
        <a:defRPr sz="2070" kern="1200">
          <a:solidFill>
            <a:schemeClr val="tx1"/>
          </a:solidFill>
          <a:latin typeface="+mn-lt"/>
          <a:ea typeface="+mn-ea"/>
          <a:cs typeface="+mn-cs"/>
        </a:defRPr>
      </a:lvl3pPr>
      <a:lvl4pPr marL="1656527" indent="-236647" algn="l" defTabSz="946587" rtl="0" eaLnBrk="1" latinLnBrk="0" hangingPunct="1">
        <a:lnSpc>
          <a:spcPct val="90000"/>
        </a:lnSpc>
        <a:spcBef>
          <a:spcPts val="518"/>
        </a:spcBef>
        <a:buFont typeface="Arial" panose="020B0604020202020204" pitchFamily="34" charset="0"/>
        <a:buChar char="•"/>
        <a:defRPr sz="1863" kern="1200">
          <a:solidFill>
            <a:schemeClr val="tx1"/>
          </a:solidFill>
          <a:latin typeface="+mn-lt"/>
          <a:ea typeface="+mn-ea"/>
          <a:cs typeface="+mn-cs"/>
        </a:defRPr>
      </a:lvl4pPr>
      <a:lvl5pPr marL="2129820" indent="-236647" algn="l" defTabSz="946587" rtl="0" eaLnBrk="1" latinLnBrk="0" hangingPunct="1">
        <a:lnSpc>
          <a:spcPct val="90000"/>
        </a:lnSpc>
        <a:spcBef>
          <a:spcPts val="518"/>
        </a:spcBef>
        <a:buFont typeface="Arial" panose="020B0604020202020204" pitchFamily="34" charset="0"/>
        <a:buChar char="•"/>
        <a:defRPr sz="1863" kern="1200">
          <a:solidFill>
            <a:schemeClr val="tx1"/>
          </a:solidFill>
          <a:latin typeface="+mn-lt"/>
          <a:ea typeface="+mn-ea"/>
          <a:cs typeface="+mn-cs"/>
        </a:defRPr>
      </a:lvl5pPr>
      <a:lvl6pPr marL="2603114" indent="-236647" algn="l" defTabSz="946587" rtl="0" eaLnBrk="1" latinLnBrk="0" hangingPunct="1">
        <a:lnSpc>
          <a:spcPct val="90000"/>
        </a:lnSpc>
        <a:spcBef>
          <a:spcPts val="518"/>
        </a:spcBef>
        <a:buFont typeface="Arial" panose="020B0604020202020204" pitchFamily="34" charset="0"/>
        <a:buChar char="•"/>
        <a:defRPr sz="1863" kern="1200">
          <a:solidFill>
            <a:schemeClr val="tx1"/>
          </a:solidFill>
          <a:latin typeface="+mn-lt"/>
          <a:ea typeface="+mn-ea"/>
          <a:cs typeface="+mn-cs"/>
        </a:defRPr>
      </a:lvl6pPr>
      <a:lvl7pPr marL="3076407" indent="-236647" algn="l" defTabSz="946587" rtl="0" eaLnBrk="1" latinLnBrk="0" hangingPunct="1">
        <a:lnSpc>
          <a:spcPct val="90000"/>
        </a:lnSpc>
        <a:spcBef>
          <a:spcPts val="518"/>
        </a:spcBef>
        <a:buFont typeface="Arial" panose="020B0604020202020204" pitchFamily="34" charset="0"/>
        <a:buChar char="•"/>
        <a:defRPr sz="1863" kern="1200">
          <a:solidFill>
            <a:schemeClr val="tx1"/>
          </a:solidFill>
          <a:latin typeface="+mn-lt"/>
          <a:ea typeface="+mn-ea"/>
          <a:cs typeface="+mn-cs"/>
        </a:defRPr>
      </a:lvl7pPr>
      <a:lvl8pPr marL="3549701" indent="-236647" algn="l" defTabSz="946587" rtl="0" eaLnBrk="1" latinLnBrk="0" hangingPunct="1">
        <a:lnSpc>
          <a:spcPct val="90000"/>
        </a:lnSpc>
        <a:spcBef>
          <a:spcPts val="518"/>
        </a:spcBef>
        <a:buFont typeface="Arial" panose="020B0604020202020204" pitchFamily="34" charset="0"/>
        <a:buChar char="•"/>
        <a:defRPr sz="1863" kern="1200">
          <a:solidFill>
            <a:schemeClr val="tx1"/>
          </a:solidFill>
          <a:latin typeface="+mn-lt"/>
          <a:ea typeface="+mn-ea"/>
          <a:cs typeface="+mn-cs"/>
        </a:defRPr>
      </a:lvl8pPr>
      <a:lvl9pPr marL="4022994" indent="-236647" algn="l" defTabSz="946587" rtl="0" eaLnBrk="1" latinLnBrk="0" hangingPunct="1">
        <a:lnSpc>
          <a:spcPct val="90000"/>
        </a:lnSpc>
        <a:spcBef>
          <a:spcPts val="518"/>
        </a:spcBef>
        <a:buFont typeface="Arial" panose="020B0604020202020204" pitchFamily="34" charset="0"/>
        <a:buChar char="•"/>
        <a:defRPr sz="186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46587" rtl="0" eaLnBrk="1" latinLnBrk="0" hangingPunct="1">
        <a:defRPr sz="1863" kern="1200">
          <a:solidFill>
            <a:schemeClr val="tx1"/>
          </a:solidFill>
          <a:latin typeface="+mn-lt"/>
          <a:ea typeface="+mn-ea"/>
          <a:cs typeface="+mn-cs"/>
        </a:defRPr>
      </a:lvl1pPr>
      <a:lvl2pPr marL="473293" algn="l" defTabSz="946587" rtl="0" eaLnBrk="1" latinLnBrk="0" hangingPunct="1">
        <a:defRPr sz="1863" kern="1200">
          <a:solidFill>
            <a:schemeClr val="tx1"/>
          </a:solidFill>
          <a:latin typeface="+mn-lt"/>
          <a:ea typeface="+mn-ea"/>
          <a:cs typeface="+mn-cs"/>
        </a:defRPr>
      </a:lvl2pPr>
      <a:lvl3pPr marL="946587" algn="l" defTabSz="946587" rtl="0" eaLnBrk="1" latinLnBrk="0" hangingPunct="1">
        <a:defRPr sz="1863" kern="1200">
          <a:solidFill>
            <a:schemeClr val="tx1"/>
          </a:solidFill>
          <a:latin typeface="+mn-lt"/>
          <a:ea typeface="+mn-ea"/>
          <a:cs typeface="+mn-cs"/>
        </a:defRPr>
      </a:lvl3pPr>
      <a:lvl4pPr marL="1419880" algn="l" defTabSz="946587" rtl="0" eaLnBrk="1" latinLnBrk="0" hangingPunct="1">
        <a:defRPr sz="1863" kern="1200">
          <a:solidFill>
            <a:schemeClr val="tx1"/>
          </a:solidFill>
          <a:latin typeface="+mn-lt"/>
          <a:ea typeface="+mn-ea"/>
          <a:cs typeface="+mn-cs"/>
        </a:defRPr>
      </a:lvl4pPr>
      <a:lvl5pPr marL="1893174" algn="l" defTabSz="946587" rtl="0" eaLnBrk="1" latinLnBrk="0" hangingPunct="1">
        <a:defRPr sz="1863" kern="1200">
          <a:solidFill>
            <a:schemeClr val="tx1"/>
          </a:solidFill>
          <a:latin typeface="+mn-lt"/>
          <a:ea typeface="+mn-ea"/>
          <a:cs typeface="+mn-cs"/>
        </a:defRPr>
      </a:lvl5pPr>
      <a:lvl6pPr marL="2366467" algn="l" defTabSz="946587" rtl="0" eaLnBrk="1" latinLnBrk="0" hangingPunct="1">
        <a:defRPr sz="1863" kern="1200">
          <a:solidFill>
            <a:schemeClr val="tx1"/>
          </a:solidFill>
          <a:latin typeface="+mn-lt"/>
          <a:ea typeface="+mn-ea"/>
          <a:cs typeface="+mn-cs"/>
        </a:defRPr>
      </a:lvl6pPr>
      <a:lvl7pPr marL="2839761" algn="l" defTabSz="946587" rtl="0" eaLnBrk="1" latinLnBrk="0" hangingPunct="1">
        <a:defRPr sz="1863" kern="1200">
          <a:solidFill>
            <a:schemeClr val="tx1"/>
          </a:solidFill>
          <a:latin typeface="+mn-lt"/>
          <a:ea typeface="+mn-ea"/>
          <a:cs typeface="+mn-cs"/>
        </a:defRPr>
      </a:lvl7pPr>
      <a:lvl8pPr marL="3313054" algn="l" defTabSz="946587" rtl="0" eaLnBrk="1" latinLnBrk="0" hangingPunct="1">
        <a:defRPr sz="1863" kern="1200">
          <a:solidFill>
            <a:schemeClr val="tx1"/>
          </a:solidFill>
          <a:latin typeface="+mn-lt"/>
          <a:ea typeface="+mn-ea"/>
          <a:cs typeface="+mn-cs"/>
        </a:defRPr>
      </a:lvl8pPr>
      <a:lvl9pPr marL="3786348" algn="l" defTabSz="946587" rtl="0" eaLnBrk="1" latinLnBrk="0" hangingPunct="1">
        <a:defRPr sz="186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pole tekstowe 107"/>
          <p:cNvSpPr txBox="1"/>
          <p:nvPr/>
        </p:nvSpPr>
        <p:spPr>
          <a:xfrm>
            <a:off x="683621" y="2929640"/>
            <a:ext cx="6242392" cy="1323439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pl-PL" sz="4000" b="1" dirty="0">
                <a:solidFill>
                  <a:schemeClr val="bg1"/>
                </a:solidFill>
              </a:rPr>
              <a:t>Cyfrowe Archiwum Archidiecezji Krakowskiej</a:t>
            </a:r>
            <a:endParaRPr lang="pl-PL" sz="4000" b="1" dirty="0">
              <a:solidFill>
                <a:schemeClr val="bg1"/>
              </a:solidFill>
              <a:cs typeface="Calibri"/>
            </a:endParaRPr>
          </a:p>
        </p:txBody>
      </p:sp>
      <p:cxnSp>
        <p:nvCxnSpPr>
          <p:cNvPr id="67" name="Łącznik prosty ze strzałką 66"/>
          <p:cNvCxnSpPr>
            <a:cxnSpLocks/>
          </p:cNvCxnSpPr>
          <p:nvPr/>
        </p:nvCxnSpPr>
        <p:spPr>
          <a:xfrm flipH="1">
            <a:off x="9397836" y="11894398"/>
            <a:ext cx="483973" cy="26099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982843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9397836" y="11894398"/>
            <a:ext cx="483973" cy="26099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pole tekstowe 4"/>
          <p:cNvSpPr txBox="1"/>
          <p:nvPr/>
        </p:nvSpPr>
        <p:spPr>
          <a:xfrm>
            <a:off x="406781" y="1329372"/>
            <a:ext cx="654326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09520" indent="-209520">
              <a:spcBef>
                <a:spcPts val="621"/>
              </a:spcBef>
              <a:buFont typeface="Wingdings" panose="05000000000000000000" pitchFamily="2" charset="2"/>
              <a:buChar char="§"/>
            </a:pPr>
            <a:r>
              <a:rPr lang="pl-PL" sz="1800" dirty="0">
                <a:solidFill>
                  <a:srgbClr val="002060"/>
                </a:solidFill>
              </a:rPr>
              <a:t>Wnioskodawca: Minister Edukacji i Nauki</a:t>
            </a:r>
          </a:p>
          <a:p>
            <a:pPr marL="209520" indent="-209520">
              <a:spcBef>
                <a:spcPts val="621"/>
              </a:spcBef>
              <a:buFont typeface="Wingdings" panose="05000000000000000000" pitchFamily="2" charset="2"/>
              <a:buChar char="§"/>
            </a:pPr>
            <a:r>
              <a:rPr lang="pl-PL" sz="1800" dirty="0">
                <a:solidFill>
                  <a:srgbClr val="002060"/>
                </a:solidFill>
              </a:rPr>
              <a:t>Beneficjent: Uniwersytet Papieski Jana Pawła II w Krakowie</a:t>
            </a:r>
          </a:p>
          <a:p>
            <a:pPr marL="209520" indent="-209520">
              <a:spcBef>
                <a:spcPts val="621"/>
              </a:spcBef>
              <a:buFont typeface="Wingdings" panose="05000000000000000000" pitchFamily="2" charset="2"/>
              <a:buChar char="§"/>
            </a:pPr>
            <a:r>
              <a:rPr lang="pl-PL" sz="1800" dirty="0">
                <a:solidFill>
                  <a:srgbClr val="002060"/>
                </a:solidFill>
              </a:rPr>
              <a:t>Partnerzy: Projekt realizowany bez udziału partnerów</a:t>
            </a:r>
          </a:p>
        </p:txBody>
      </p:sp>
      <p:sp>
        <p:nvSpPr>
          <p:cNvPr id="6" name="Podtytuł 2"/>
          <p:cNvSpPr txBox="1">
            <a:spLocks/>
          </p:cNvSpPr>
          <p:nvPr/>
        </p:nvSpPr>
        <p:spPr>
          <a:xfrm>
            <a:off x="291188" y="4497528"/>
            <a:ext cx="9465733" cy="582754"/>
          </a:xfrm>
          <a:prstGeom prst="rect">
            <a:avLst/>
          </a:prstGeom>
        </p:spPr>
        <p:txBody>
          <a:bodyPr vert="horz" lIns="70993" tIns="35497" rIns="70993" bIns="35497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932"/>
              </a:spcAft>
              <a:buNone/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CEL PROJEKTU</a:t>
            </a:r>
            <a:endParaRPr lang="pl-PL" sz="4000" dirty="0"/>
          </a:p>
        </p:txBody>
      </p:sp>
      <p:sp>
        <p:nvSpPr>
          <p:cNvPr id="7" name="pole tekstowe 6"/>
          <p:cNvSpPr txBox="1"/>
          <p:nvPr/>
        </p:nvSpPr>
        <p:spPr>
          <a:xfrm>
            <a:off x="820185" y="5414864"/>
            <a:ext cx="8407741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600" i="1" dirty="0">
                <a:solidFill>
                  <a:srgbClr val="0070C0"/>
                </a:solidFill>
                <a:ea typeface="Times New Roman" panose="02020603050405020304" pitchFamily="18" charset="0"/>
              </a:rPr>
              <a:t>Celem projektu była digitalizacja i udostępnienie materiałów archiwalnych z Archiwum Kurii Metropolitalnej w Krakowie, Archiwum Diecezji Bielsko-Żywieckiej i Archiwum im. </a:t>
            </a:r>
            <a:r>
              <a:rPr lang="pl-PL" sz="1600" i="1" dirty="0" err="1">
                <a:solidFill>
                  <a:srgbClr val="0070C0"/>
                </a:solidFill>
                <a:ea typeface="Times New Roman" panose="02020603050405020304" pitchFamily="18" charset="0"/>
              </a:rPr>
              <a:t>Arbp</a:t>
            </a:r>
            <a:r>
              <a:rPr lang="pl-PL" sz="1600" i="1" dirty="0">
                <a:solidFill>
                  <a:srgbClr val="0070C0"/>
                </a:solidFill>
                <a:ea typeface="Times New Roman" panose="02020603050405020304" pitchFamily="18" charset="0"/>
              </a:rPr>
              <a:t>. E. Baziaka (Archiwum Archidiecezji Lwowskiej)</a:t>
            </a:r>
            <a:endParaRPr lang="pl-PL" sz="1600" i="1" dirty="0">
              <a:solidFill>
                <a:srgbClr val="0070C0"/>
              </a:solidFill>
            </a:endParaRPr>
          </a:p>
          <a:p>
            <a:endParaRPr lang="pl-PL" sz="1600" dirty="0"/>
          </a:p>
        </p:txBody>
      </p:sp>
      <p:sp>
        <p:nvSpPr>
          <p:cNvPr id="8" name="Podtytuł 2"/>
          <p:cNvSpPr txBox="1">
            <a:spLocks/>
          </p:cNvSpPr>
          <p:nvPr/>
        </p:nvSpPr>
        <p:spPr>
          <a:xfrm>
            <a:off x="1779231" y="2573881"/>
            <a:ext cx="6606819" cy="582754"/>
          </a:xfrm>
          <a:prstGeom prst="rect">
            <a:avLst/>
          </a:prstGeom>
        </p:spPr>
        <p:txBody>
          <a:bodyPr vert="horz" lIns="70993" tIns="35497" rIns="70993" bIns="35497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932"/>
              </a:spcAft>
              <a:buNone/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OKRES REALIZACJI PROJEKTU</a:t>
            </a:r>
            <a:endParaRPr lang="pl-PL" sz="4000" dirty="0"/>
          </a:p>
        </p:txBody>
      </p:sp>
      <p:graphicFrame>
        <p:nvGraphicFramePr>
          <p:cNvPr id="9" name="Tabel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12275864"/>
              </p:ext>
            </p:extLst>
          </p:nvPr>
        </p:nvGraphicFramePr>
        <p:xfrm>
          <a:off x="833203" y="3323926"/>
          <a:ext cx="8498876" cy="89330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07071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3574691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3617114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504362">
                <a:tc>
                  <a:txBody>
                    <a:bodyPr/>
                    <a:lstStyle/>
                    <a:p>
                      <a:r>
                        <a:rPr lang="pl-PL" sz="1800" b="1" dirty="0">
                          <a:solidFill>
                            <a:schemeClr val="bg1"/>
                          </a:solidFill>
                        </a:rPr>
                        <a:t>Planowany:</a:t>
                      </a:r>
                    </a:p>
                  </a:txBody>
                  <a:tcPr marL="70993" marR="70993" marT="35497" marB="3549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0" i="1" dirty="0">
                          <a:solidFill>
                            <a:srgbClr val="0070C0"/>
                          </a:solidFill>
                        </a:rPr>
                        <a:t>2021.01.02</a:t>
                      </a:r>
                      <a:endParaRPr lang="pl-PL" sz="1200" b="0" dirty="0">
                        <a:solidFill>
                          <a:srgbClr val="0070C0"/>
                        </a:solidFill>
                      </a:endParaRPr>
                    </a:p>
                  </a:txBody>
                  <a:tcPr marL="70993" marR="70993" marT="35497" marB="3549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0" dirty="0">
                          <a:solidFill>
                            <a:srgbClr val="0070C0"/>
                          </a:solidFill>
                        </a:rPr>
                        <a:t>2022.12.31</a:t>
                      </a:r>
                    </a:p>
                  </a:txBody>
                  <a:tcPr marL="70993" marR="70993" marT="35497" marB="3549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88939">
                <a:tc>
                  <a:txBody>
                    <a:bodyPr/>
                    <a:lstStyle/>
                    <a:p>
                      <a:r>
                        <a:rPr lang="pl-PL" sz="1800" b="1" dirty="0">
                          <a:solidFill>
                            <a:schemeClr val="bg1"/>
                          </a:solidFill>
                        </a:rPr>
                        <a:t>Faktyczny:</a:t>
                      </a:r>
                    </a:p>
                  </a:txBody>
                  <a:tcPr marL="70993" marR="70993" marT="35497" marB="3549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0" i="1" dirty="0">
                          <a:solidFill>
                            <a:srgbClr val="0070C0"/>
                          </a:solidFill>
                        </a:rPr>
                        <a:t>2021.01.02</a:t>
                      </a:r>
                      <a:endParaRPr lang="pl-PL" sz="1200" b="0" dirty="0">
                        <a:solidFill>
                          <a:srgbClr val="0070C0"/>
                        </a:solidFill>
                      </a:endParaRPr>
                    </a:p>
                  </a:txBody>
                  <a:tcPr marL="70993" marR="70993" marT="35497" marB="3549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0" i="1" dirty="0">
                          <a:solidFill>
                            <a:srgbClr val="0070C0"/>
                          </a:solidFill>
                        </a:rPr>
                        <a:t>2022.12.31</a:t>
                      </a:r>
                      <a:endParaRPr lang="pl-PL" sz="1200" b="0" dirty="0">
                        <a:solidFill>
                          <a:srgbClr val="0070C0"/>
                        </a:solidFill>
                      </a:endParaRPr>
                    </a:p>
                  </a:txBody>
                  <a:tcPr marL="70993" marR="70993" marT="35497" marB="3549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115603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odtytuł 2"/>
          <p:cNvSpPr txBox="1">
            <a:spLocks/>
          </p:cNvSpPr>
          <p:nvPr/>
        </p:nvSpPr>
        <p:spPr>
          <a:xfrm>
            <a:off x="239181" y="1363809"/>
            <a:ext cx="8843852" cy="998293"/>
          </a:xfrm>
          <a:prstGeom prst="rect">
            <a:avLst/>
          </a:prstGeom>
        </p:spPr>
        <p:txBody>
          <a:bodyPr vert="horz" lIns="70993" tIns="35497" rIns="70993" bIns="35497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Aft>
                <a:spcPts val="932"/>
              </a:spcAft>
              <a:buNone/>
            </a:pPr>
            <a:r>
              <a:rPr lang="pl-PL" sz="2000" b="1" dirty="0">
                <a:solidFill>
                  <a:srgbClr val="002060"/>
                </a:solidFill>
                <a:cs typeface="Times New Roman" pitchFamily="18" charset="0"/>
              </a:rPr>
              <a:t>Źródło finansowania: </a:t>
            </a:r>
            <a:r>
              <a:rPr lang="pl-PL" sz="2000" dirty="0">
                <a:solidFill>
                  <a:srgbClr val="002060"/>
                </a:solidFill>
                <a:cs typeface="Times New Roman" pitchFamily="18" charset="0"/>
              </a:rPr>
              <a:t>Program Operacyjny Polska Cyfrowa, Poddziałanie 2.3.2. „Cyfrowe udostępnienie sektora publicznego ze źródeł administracyjnych i zasobów nauki” </a:t>
            </a:r>
          </a:p>
        </p:txBody>
      </p:sp>
      <p:sp>
        <p:nvSpPr>
          <p:cNvPr id="11" name="Podtytuł 2"/>
          <p:cNvSpPr txBox="1">
            <a:spLocks/>
          </p:cNvSpPr>
          <p:nvPr/>
        </p:nvSpPr>
        <p:spPr>
          <a:xfrm>
            <a:off x="239181" y="2654215"/>
            <a:ext cx="9465733" cy="487751"/>
          </a:xfrm>
          <a:prstGeom prst="rect">
            <a:avLst/>
          </a:prstGeom>
        </p:spPr>
        <p:txBody>
          <a:bodyPr vert="horz" lIns="70993" tIns="35497" rIns="70993" bIns="35497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932"/>
              </a:spcAft>
              <a:buNone/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KOSZT REALIZACJI PROJEKTU</a:t>
            </a:r>
            <a:endParaRPr lang="pl-PL" sz="4000" b="1" dirty="0"/>
          </a:p>
        </p:txBody>
      </p:sp>
      <p:graphicFrame>
        <p:nvGraphicFramePr>
          <p:cNvPr id="7" name="Wykres 6">
            <a:extLst>
              <a:ext uri="{FF2B5EF4-FFF2-40B4-BE49-F238E27FC236}">
                <a16:creationId xmlns:a16="http://schemas.microsoft.com/office/drawing/2014/main" xmlns="" id="{AA44A4FB-E84C-CD4F-B444-195155D982B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47898262"/>
              </p:ext>
            </p:extLst>
          </p:nvPr>
        </p:nvGraphicFramePr>
        <p:xfrm>
          <a:off x="589280" y="3434079"/>
          <a:ext cx="8809172" cy="351405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31712481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9397836" y="11894398"/>
            <a:ext cx="483973" cy="26099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Podtytuł 2"/>
          <p:cNvSpPr>
            <a:spLocks noGrp="1"/>
          </p:cNvSpPr>
          <p:nvPr>
            <p:ph type="subTitle" idx="1"/>
          </p:nvPr>
        </p:nvSpPr>
        <p:spPr>
          <a:xfrm>
            <a:off x="1661602" y="1369623"/>
            <a:ext cx="6606819" cy="582754"/>
          </a:xfrm>
        </p:spPr>
        <p:txBody>
          <a:bodyPr>
            <a:noAutofit/>
          </a:bodyPr>
          <a:lstStyle/>
          <a:p>
            <a:pPr>
              <a:spcAft>
                <a:spcPts val="932"/>
              </a:spcAft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PRODUKTY PROJEKTU</a:t>
            </a:r>
          </a:p>
        </p:txBody>
      </p:sp>
      <p:graphicFrame>
        <p:nvGraphicFramePr>
          <p:cNvPr id="11" name="Tabela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52929453"/>
              </p:ext>
            </p:extLst>
          </p:nvPr>
        </p:nvGraphicFramePr>
        <p:xfrm>
          <a:off x="396240" y="2307695"/>
          <a:ext cx="9001596" cy="304629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623896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719495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699585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95862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54888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6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Nazwa produktu</a:t>
                      </a:r>
                      <a:endParaRPr lang="pl-PL" sz="16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245" marR="53245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6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Planowany termin wdrożenia</a:t>
                      </a:r>
                      <a:endParaRPr lang="pl-PL" sz="16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245" marR="53245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6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Faktyczny termin wdrożenia</a:t>
                      </a:r>
                      <a:endParaRPr lang="pl-PL" sz="16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245" marR="53245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6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Uwagi</a:t>
                      </a:r>
                      <a:endParaRPr lang="pl-PL" sz="1600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245" marR="53245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5817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0" i="1" dirty="0"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Utworzone API</a:t>
                      </a:r>
                    </a:p>
                  </a:txBody>
                  <a:tcPr marL="35497" marR="35497" marT="35497" marB="35497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i="1" dirty="0"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  <a:latin typeface="+mn-lt"/>
                        </a:rPr>
                        <a:t>2020-12-31</a:t>
                      </a:r>
                      <a:endParaRPr lang="pl-PL" sz="1400" i="1" dirty="0">
                        <a:solidFill>
                          <a:schemeClr val="accent5">
                            <a:lumMod val="75000"/>
                          </a:schemeClr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497" marR="35497" marT="35497" marB="35497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i="1" dirty="0"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  <a:latin typeface="+mn-lt"/>
                        </a:rPr>
                        <a:t>2020-12-31</a:t>
                      </a:r>
                      <a:endParaRPr lang="pl-PL" sz="1400" i="1" dirty="0">
                        <a:solidFill>
                          <a:schemeClr val="accent5">
                            <a:lumMod val="75000"/>
                          </a:schemeClr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497" marR="35497" marT="35497" marB="35497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i="1" dirty="0"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Brak</a:t>
                      </a:r>
                    </a:p>
                  </a:txBody>
                  <a:tcPr marL="35497" marR="35497" marT="35497" marB="35497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52495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400" b="0" i="1" dirty="0">
                        <a:solidFill>
                          <a:schemeClr val="accent5">
                            <a:lumMod val="75000"/>
                          </a:schemeClr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0" i="1" dirty="0"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Rozbudowany portal publikacyjny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400" b="0" i="1" dirty="0">
                        <a:solidFill>
                          <a:schemeClr val="accent5">
                            <a:lumMod val="75000"/>
                          </a:schemeClr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497" marR="35497" marT="35497" marB="35497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i="1" dirty="0"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2020-12-31</a:t>
                      </a:r>
                    </a:p>
                  </a:txBody>
                  <a:tcPr marL="35497" marR="35497" marT="35497" marB="35497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i="1" dirty="0"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2020-12-31</a:t>
                      </a:r>
                    </a:p>
                  </a:txBody>
                  <a:tcPr marL="35497" marR="35497" marT="35497" marB="35497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i="1" dirty="0"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Brak</a:t>
                      </a:r>
                    </a:p>
                  </a:txBody>
                  <a:tcPr marL="35497" marR="35497" marT="35497" marB="35497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52495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400" b="0" i="1" dirty="0">
                        <a:solidFill>
                          <a:schemeClr val="accent5">
                            <a:lumMod val="75000"/>
                          </a:schemeClr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0" i="1" dirty="0"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Rozbudowany system/infrastruktura teleinformatyczna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400" b="0" i="1" dirty="0">
                        <a:solidFill>
                          <a:schemeClr val="accent5">
                            <a:lumMod val="75000"/>
                          </a:schemeClr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497" marR="35497" marT="35497" marB="35497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i="1" dirty="0"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2020-03-31</a:t>
                      </a:r>
                    </a:p>
                  </a:txBody>
                  <a:tcPr marL="35497" marR="35497" marT="35497" marB="35497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i="1" dirty="0"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2020-03-31</a:t>
                      </a:r>
                    </a:p>
                  </a:txBody>
                  <a:tcPr marL="35497" marR="35497" marT="35497" marB="35497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i="1" dirty="0"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Brak</a:t>
                      </a:r>
                    </a:p>
                  </a:txBody>
                  <a:tcPr marL="35497" marR="35497" marT="35497" marB="35497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5894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0" i="1" dirty="0" err="1"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Zdigitalizowane</a:t>
                      </a:r>
                      <a:r>
                        <a:rPr lang="pl-PL" sz="1400" b="0" i="1" dirty="0"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dokumenty zawierające informacje sektora publicznego</a:t>
                      </a:r>
                    </a:p>
                  </a:txBody>
                  <a:tcPr marL="35497" marR="35497" marT="35497" marB="35497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i="1" dirty="0"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2022-12-31</a:t>
                      </a:r>
                    </a:p>
                  </a:txBody>
                  <a:tcPr marL="35497" marR="35497" marT="35497" marB="35497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i="1" dirty="0"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2022-12-31</a:t>
                      </a:r>
                    </a:p>
                  </a:txBody>
                  <a:tcPr marL="35497" marR="35497" marT="35497" marB="35497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i="1" dirty="0"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Brak</a:t>
                      </a:r>
                    </a:p>
                  </a:txBody>
                  <a:tcPr marL="35497" marR="35497" marT="35497" marB="35497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51696248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251609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odtytuł 2"/>
          <p:cNvSpPr>
            <a:spLocks noGrp="1"/>
          </p:cNvSpPr>
          <p:nvPr>
            <p:ph type="subTitle" idx="1"/>
          </p:nvPr>
        </p:nvSpPr>
        <p:spPr>
          <a:xfrm>
            <a:off x="1539552" y="1410471"/>
            <a:ext cx="6708746" cy="582754"/>
          </a:xfrm>
        </p:spPr>
        <p:txBody>
          <a:bodyPr>
            <a:noAutofit/>
          </a:bodyPr>
          <a:lstStyle/>
          <a:p>
            <a:r>
              <a:rPr lang="pl-PL" sz="3106" b="1" dirty="0">
                <a:solidFill>
                  <a:srgbClr val="002060"/>
                </a:solidFill>
                <a:cs typeface="Times New Roman" pitchFamily="18" charset="0"/>
              </a:rPr>
              <a:t>PRODUKTY PROJEKTU </a:t>
            </a:r>
            <a:r>
              <a:rPr lang="pl-PL" b="1" dirty="0">
                <a:solidFill>
                  <a:srgbClr val="002060"/>
                </a:solidFill>
                <a:cs typeface="Times New Roman" pitchFamily="18" charset="0"/>
              </a:rPr>
              <a:t>– interoperacyjność</a:t>
            </a:r>
          </a:p>
          <a:p>
            <a:pPr>
              <a:spcBef>
                <a:spcPts val="0"/>
              </a:spcBef>
            </a:pPr>
            <a:r>
              <a:rPr lang="pl-PL" b="1" dirty="0">
                <a:solidFill>
                  <a:srgbClr val="002060"/>
                </a:solidFill>
                <a:cs typeface="Times New Roman" pitchFamily="18" charset="0"/>
              </a:rPr>
              <a:t>(widok kooperacji aplikacji)</a:t>
            </a:r>
            <a:endParaRPr lang="pl-PL" dirty="0"/>
          </a:p>
        </p:txBody>
      </p:sp>
      <p:sp>
        <p:nvSpPr>
          <p:cNvPr id="62" name="Prostokąt 61"/>
          <p:cNvSpPr/>
          <p:nvPr/>
        </p:nvSpPr>
        <p:spPr>
          <a:xfrm>
            <a:off x="1512296" y="3057378"/>
            <a:ext cx="1544123" cy="797914"/>
          </a:xfrm>
          <a:prstGeom prst="rect">
            <a:avLst/>
          </a:prstGeom>
          <a:solidFill>
            <a:srgbClr val="FF33CC"/>
          </a:solidFill>
          <a:ln>
            <a:solidFill>
              <a:srgbClr val="FF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000" i="1" dirty="0" err="1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Zdigitalizowane</a:t>
            </a:r>
            <a:r>
              <a:rPr lang="pl-PL" sz="1000" i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dokumenty zawierające informacje sektora publicznego</a:t>
            </a:r>
          </a:p>
          <a:p>
            <a:pPr algn="ctr"/>
            <a:endParaRPr lang="pl-PL" sz="776" dirty="0">
              <a:solidFill>
                <a:schemeClr val="bg1"/>
              </a:solidFill>
            </a:endParaRPr>
          </a:p>
        </p:txBody>
      </p:sp>
      <p:sp>
        <p:nvSpPr>
          <p:cNvPr id="63" name="Prostokąt 62"/>
          <p:cNvSpPr/>
          <p:nvPr/>
        </p:nvSpPr>
        <p:spPr>
          <a:xfrm>
            <a:off x="5233580" y="2966552"/>
            <a:ext cx="1597477" cy="829290"/>
          </a:xfrm>
          <a:prstGeom prst="rect">
            <a:avLst/>
          </a:prstGeom>
          <a:solidFill>
            <a:srgbClr val="FF33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000" i="1" dirty="0">
                <a:solidFill>
                  <a:schemeClr val="bg1"/>
                </a:solidFill>
              </a:rPr>
              <a:t>Publiczne API portalu - interfejs OAI-PMH</a:t>
            </a:r>
            <a:endParaRPr lang="pl-PL" sz="1000" dirty="0">
              <a:solidFill>
                <a:schemeClr val="bg1"/>
              </a:solidFill>
            </a:endParaRPr>
          </a:p>
        </p:txBody>
      </p:sp>
      <p:sp>
        <p:nvSpPr>
          <p:cNvPr id="64" name="Prostokąt 63"/>
          <p:cNvSpPr/>
          <p:nvPr/>
        </p:nvSpPr>
        <p:spPr>
          <a:xfrm>
            <a:off x="3537820" y="3775353"/>
            <a:ext cx="1202928" cy="78267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000" b="1" i="1" dirty="0">
                <a:solidFill>
                  <a:schemeClr val="tx1"/>
                </a:solidFill>
              </a:rPr>
              <a:t>Portal publikacyjny Cyfrowe Archiwum Archidiecezji Krakowskiej</a:t>
            </a:r>
          </a:p>
        </p:txBody>
      </p:sp>
      <p:cxnSp>
        <p:nvCxnSpPr>
          <p:cNvPr id="73" name="Łącznik prosty 72"/>
          <p:cNvCxnSpPr/>
          <p:nvPr/>
        </p:nvCxnSpPr>
        <p:spPr>
          <a:xfrm flipV="1">
            <a:off x="4740748" y="3875592"/>
            <a:ext cx="312328" cy="3638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Łącznik prosty 73"/>
          <p:cNvCxnSpPr>
            <a:cxnSpLocks/>
          </p:cNvCxnSpPr>
          <p:nvPr/>
        </p:nvCxnSpPr>
        <p:spPr>
          <a:xfrm flipV="1">
            <a:off x="5053076" y="3434452"/>
            <a:ext cx="0" cy="457456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Łącznik prosty ze strzałką 74"/>
          <p:cNvCxnSpPr/>
          <p:nvPr/>
        </p:nvCxnSpPr>
        <p:spPr>
          <a:xfrm>
            <a:off x="5043745" y="3434452"/>
            <a:ext cx="167719" cy="0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Łącznik prosty 75"/>
          <p:cNvCxnSpPr>
            <a:cxnSpLocks/>
          </p:cNvCxnSpPr>
          <p:nvPr/>
        </p:nvCxnSpPr>
        <p:spPr>
          <a:xfrm flipV="1">
            <a:off x="2925154" y="3879230"/>
            <a:ext cx="0" cy="145340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Łącznik prosty 76"/>
          <p:cNvCxnSpPr>
            <a:cxnSpLocks/>
          </p:cNvCxnSpPr>
          <p:nvPr/>
        </p:nvCxnSpPr>
        <p:spPr>
          <a:xfrm flipV="1">
            <a:off x="2925048" y="4013905"/>
            <a:ext cx="593702" cy="1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Łącznik prosty ze strzałką 77"/>
          <p:cNvCxnSpPr>
            <a:cxnSpLocks/>
          </p:cNvCxnSpPr>
          <p:nvPr/>
        </p:nvCxnSpPr>
        <p:spPr>
          <a:xfrm flipV="1">
            <a:off x="3474691" y="4013905"/>
            <a:ext cx="62731" cy="1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Łącznik prosty 78"/>
          <p:cNvCxnSpPr/>
          <p:nvPr/>
        </p:nvCxnSpPr>
        <p:spPr>
          <a:xfrm flipH="1">
            <a:off x="3149666" y="4690278"/>
            <a:ext cx="214365" cy="0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Łącznik prosty 79"/>
          <p:cNvCxnSpPr/>
          <p:nvPr/>
        </p:nvCxnSpPr>
        <p:spPr>
          <a:xfrm flipV="1">
            <a:off x="3356463" y="4354840"/>
            <a:ext cx="0" cy="335438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1" name="Prostokąt 80"/>
          <p:cNvSpPr/>
          <p:nvPr/>
        </p:nvSpPr>
        <p:spPr>
          <a:xfrm>
            <a:off x="1539552" y="4569162"/>
            <a:ext cx="1610114" cy="789747"/>
          </a:xfrm>
          <a:prstGeom prst="rect">
            <a:avLst/>
          </a:prstGeom>
          <a:solidFill>
            <a:srgbClr val="FF33CC"/>
          </a:solidFill>
          <a:ln>
            <a:solidFill>
              <a:srgbClr val="FF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000" i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Rozbudowany system/infrastruktura teleinformatyczna</a:t>
            </a:r>
            <a:endParaRPr lang="pl-PL" sz="1000" dirty="0">
              <a:solidFill>
                <a:schemeClr val="bg1"/>
              </a:solidFill>
            </a:endParaRPr>
          </a:p>
        </p:txBody>
      </p:sp>
      <p:cxnSp>
        <p:nvCxnSpPr>
          <p:cNvPr id="82" name="Łącznik prosty ze strzałką 81"/>
          <p:cNvCxnSpPr/>
          <p:nvPr/>
        </p:nvCxnSpPr>
        <p:spPr>
          <a:xfrm>
            <a:off x="3351031" y="4353901"/>
            <a:ext cx="167719" cy="0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4" name="pole tekstowe 83"/>
          <p:cNvSpPr txBox="1"/>
          <p:nvPr/>
        </p:nvSpPr>
        <p:spPr>
          <a:xfrm>
            <a:off x="7256914" y="3381616"/>
            <a:ext cx="1379983" cy="11405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05000"/>
              </a:lnSpc>
            </a:pPr>
            <a:r>
              <a:rPr lang="pl-PL" sz="932" dirty="0">
                <a:solidFill>
                  <a:schemeClr val="tx2"/>
                </a:solidFill>
              </a:rPr>
              <a:t>Oznaczenia powiązanych </a:t>
            </a:r>
          </a:p>
          <a:p>
            <a:pPr>
              <a:lnSpc>
                <a:spcPct val="105000"/>
              </a:lnSpc>
            </a:pPr>
            <a:r>
              <a:rPr lang="pl-PL" sz="932" dirty="0">
                <a:solidFill>
                  <a:schemeClr val="tx2"/>
                </a:solidFill>
              </a:rPr>
              <a:t>systemów:</a:t>
            </a:r>
          </a:p>
          <a:p>
            <a:pPr>
              <a:lnSpc>
                <a:spcPct val="105000"/>
              </a:lnSpc>
            </a:pPr>
            <a:r>
              <a:rPr lang="pl-PL" sz="932" dirty="0">
                <a:solidFill>
                  <a:schemeClr val="tx2"/>
                </a:solidFill>
              </a:rPr>
              <a:t>        planowany</a:t>
            </a:r>
          </a:p>
          <a:p>
            <a:pPr>
              <a:lnSpc>
                <a:spcPct val="105000"/>
              </a:lnSpc>
            </a:pPr>
            <a:r>
              <a:rPr lang="pl-PL" sz="932" dirty="0">
                <a:solidFill>
                  <a:schemeClr val="tx2"/>
                </a:solidFill>
              </a:rPr>
              <a:t>        modyfikowany</a:t>
            </a:r>
          </a:p>
          <a:p>
            <a:pPr>
              <a:lnSpc>
                <a:spcPct val="105000"/>
              </a:lnSpc>
            </a:pPr>
            <a:r>
              <a:rPr lang="pl-PL" sz="932" dirty="0">
                <a:solidFill>
                  <a:schemeClr val="tx2"/>
                </a:solidFill>
              </a:rPr>
              <a:t>        istniejący</a:t>
            </a:r>
          </a:p>
          <a:p>
            <a:pPr>
              <a:lnSpc>
                <a:spcPct val="105000"/>
              </a:lnSpc>
            </a:pPr>
            <a:r>
              <a:rPr lang="pl-PL" sz="932" dirty="0">
                <a:solidFill>
                  <a:schemeClr val="tx2"/>
                </a:solidFill>
              </a:rPr>
              <a:t>dot. systemów własnych oraz innych jednostek</a:t>
            </a:r>
            <a:endParaRPr lang="pl-PL" sz="1398" dirty="0">
              <a:solidFill>
                <a:schemeClr val="tx2"/>
              </a:solidFill>
            </a:endParaRPr>
          </a:p>
        </p:txBody>
      </p:sp>
      <p:sp>
        <p:nvSpPr>
          <p:cNvPr id="85" name="Prostokąt 84"/>
          <p:cNvSpPr/>
          <p:nvPr/>
        </p:nvSpPr>
        <p:spPr>
          <a:xfrm>
            <a:off x="7369713" y="3721784"/>
            <a:ext cx="111812" cy="111800"/>
          </a:xfrm>
          <a:prstGeom prst="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sz="1398"/>
          </a:p>
        </p:txBody>
      </p:sp>
      <p:sp>
        <p:nvSpPr>
          <p:cNvPr id="86" name="Prostokąt 85"/>
          <p:cNvSpPr/>
          <p:nvPr/>
        </p:nvSpPr>
        <p:spPr>
          <a:xfrm>
            <a:off x="7369713" y="3868565"/>
            <a:ext cx="111812" cy="111800"/>
          </a:xfrm>
          <a:prstGeom prst="rect">
            <a:avLst/>
          </a:prstGeom>
          <a:solidFill>
            <a:srgbClr val="0071E2"/>
          </a:solidFill>
          <a:ln>
            <a:solidFill>
              <a:srgbClr val="0071E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sz="1398"/>
          </a:p>
        </p:txBody>
      </p:sp>
      <p:sp>
        <p:nvSpPr>
          <p:cNvPr id="87" name="Prostokąt 86"/>
          <p:cNvSpPr/>
          <p:nvPr/>
        </p:nvSpPr>
        <p:spPr>
          <a:xfrm>
            <a:off x="7369713" y="4013905"/>
            <a:ext cx="111812" cy="111800"/>
          </a:xfrm>
          <a:prstGeom prst="rect">
            <a:avLst/>
          </a:prstGeom>
          <a:solidFill>
            <a:srgbClr val="FF33CC"/>
          </a:solidFill>
          <a:ln>
            <a:solidFill>
              <a:srgbClr val="FF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sz="1398"/>
          </a:p>
        </p:txBody>
      </p:sp>
      <p:sp>
        <p:nvSpPr>
          <p:cNvPr id="23" name="Prostokąt 22">
            <a:extLst>
              <a:ext uri="{FF2B5EF4-FFF2-40B4-BE49-F238E27FC236}">
                <a16:creationId xmlns:a16="http://schemas.microsoft.com/office/drawing/2014/main" xmlns="" id="{2EC4BE31-1DEC-734A-9DA8-19CD26762C46}"/>
              </a:ext>
            </a:extLst>
          </p:cNvPr>
          <p:cNvSpPr/>
          <p:nvPr/>
        </p:nvSpPr>
        <p:spPr>
          <a:xfrm>
            <a:off x="5200509" y="4396404"/>
            <a:ext cx="1630548" cy="820393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000" i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KRONIK@ - Krajowe </a:t>
            </a:r>
            <a:r>
              <a:rPr lang="pl-PL" sz="1000" i="1" dirty="0" err="1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Repozyterium</a:t>
            </a:r>
            <a:r>
              <a:rPr lang="pl-PL" sz="1000" i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Obiektów Nauki i Kultury</a:t>
            </a:r>
            <a:endParaRPr lang="pl-PL" sz="1000" dirty="0">
              <a:solidFill>
                <a:schemeClr val="bg1"/>
              </a:solidFill>
            </a:endParaRPr>
          </a:p>
        </p:txBody>
      </p:sp>
      <p:sp>
        <p:nvSpPr>
          <p:cNvPr id="24" name="Prostokąt 23">
            <a:extLst>
              <a:ext uri="{FF2B5EF4-FFF2-40B4-BE49-F238E27FC236}">
                <a16:creationId xmlns:a16="http://schemas.microsoft.com/office/drawing/2014/main" xmlns="" id="{E6D61C77-361D-D44C-B167-925EC52B1C69}"/>
              </a:ext>
            </a:extLst>
          </p:cNvPr>
          <p:cNvSpPr/>
          <p:nvPr/>
        </p:nvSpPr>
        <p:spPr>
          <a:xfrm>
            <a:off x="5177713" y="5439934"/>
            <a:ext cx="1615605" cy="830131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000" i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Agregaty internetowe (np. </a:t>
            </a:r>
            <a:r>
              <a:rPr lang="pl-PL" sz="1000" i="1" dirty="0" err="1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szukajwarchiwach.pl</a:t>
            </a:r>
            <a:r>
              <a:rPr lang="pl-PL" sz="1000" i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</a:p>
        </p:txBody>
      </p:sp>
      <p:cxnSp>
        <p:nvCxnSpPr>
          <p:cNvPr id="25" name="Łącznik prosty ze strzałką 24">
            <a:extLst>
              <a:ext uri="{FF2B5EF4-FFF2-40B4-BE49-F238E27FC236}">
                <a16:creationId xmlns:a16="http://schemas.microsoft.com/office/drawing/2014/main" xmlns="" id="{2B72A611-B4DA-1848-B76B-84C7ACBF87C9}"/>
              </a:ext>
            </a:extLst>
          </p:cNvPr>
          <p:cNvCxnSpPr>
            <a:cxnSpLocks/>
          </p:cNvCxnSpPr>
          <p:nvPr/>
        </p:nvCxnSpPr>
        <p:spPr>
          <a:xfrm>
            <a:off x="4569435" y="4964035"/>
            <a:ext cx="608278" cy="0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Łącznik prosty 28">
            <a:extLst>
              <a:ext uri="{FF2B5EF4-FFF2-40B4-BE49-F238E27FC236}">
                <a16:creationId xmlns:a16="http://schemas.microsoft.com/office/drawing/2014/main" xmlns="" id="{6D438E19-802F-C945-8BA1-EC15F700EF37}"/>
              </a:ext>
            </a:extLst>
          </p:cNvPr>
          <p:cNvCxnSpPr>
            <a:cxnSpLocks/>
          </p:cNvCxnSpPr>
          <p:nvPr/>
        </p:nvCxnSpPr>
        <p:spPr>
          <a:xfrm flipV="1">
            <a:off x="4562801" y="4569162"/>
            <a:ext cx="0" cy="1359852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Łącznik prosty ze strzałką 31">
            <a:extLst>
              <a:ext uri="{FF2B5EF4-FFF2-40B4-BE49-F238E27FC236}">
                <a16:creationId xmlns:a16="http://schemas.microsoft.com/office/drawing/2014/main" xmlns="" id="{2B72A611-B4DA-1848-B76B-84C7ACBF87C9}"/>
              </a:ext>
            </a:extLst>
          </p:cNvPr>
          <p:cNvCxnSpPr>
            <a:cxnSpLocks/>
          </p:cNvCxnSpPr>
          <p:nvPr/>
        </p:nvCxnSpPr>
        <p:spPr>
          <a:xfrm>
            <a:off x="4553470" y="5919683"/>
            <a:ext cx="608278" cy="0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251672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b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9397836" y="11894398"/>
            <a:ext cx="483973" cy="26099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Podtytuł 2">
            <a:extLst>
              <a:ext uri="{FF2B5EF4-FFF2-40B4-BE49-F238E27FC236}">
                <a16:creationId xmlns:a16="http://schemas.microsoft.com/office/drawing/2014/main" xmlns="" id="{7699D951-1B3A-C646-9FE4-3D00C5A843F0}"/>
              </a:ext>
            </a:extLst>
          </p:cNvPr>
          <p:cNvSpPr txBox="1">
            <a:spLocks/>
          </p:cNvSpPr>
          <p:nvPr/>
        </p:nvSpPr>
        <p:spPr>
          <a:xfrm>
            <a:off x="1823173" y="1212483"/>
            <a:ext cx="6606819" cy="58275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46587" rtl="0" eaLnBrk="1" latinLnBrk="0" hangingPunct="1">
              <a:lnSpc>
                <a:spcPct val="90000"/>
              </a:lnSpc>
              <a:spcBef>
                <a:spcPts val="1035"/>
              </a:spcBef>
              <a:buFont typeface="Arial" panose="020B0604020202020204" pitchFamily="34" charset="0"/>
              <a:buNone/>
              <a:defRPr sz="24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73293" indent="0" algn="ctr" defTabSz="946587" rtl="0" eaLnBrk="1" latinLnBrk="0" hangingPunct="1">
              <a:lnSpc>
                <a:spcPct val="90000"/>
              </a:lnSpc>
              <a:spcBef>
                <a:spcPts val="518"/>
              </a:spcBef>
              <a:buFont typeface="Arial" panose="020B0604020202020204" pitchFamily="34" charset="0"/>
              <a:buNone/>
              <a:defRPr sz="207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46587" indent="0" algn="ctr" defTabSz="946587" rtl="0" eaLnBrk="1" latinLnBrk="0" hangingPunct="1">
              <a:lnSpc>
                <a:spcPct val="90000"/>
              </a:lnSpc>
              <a:spcBef>
                <a:spcPts val="518"/>
              </a:spcBef>
              <a:buFont typeface="Arial" panose="020B0604020202020204" pitchFamily="34" charset="0"/>
              <a:buNone/>
              <a:defRPr sz="186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419880" indent="0" algn="ctr" defTabSz="946587" rtl="0" eaLnBrk="1" latinLnBrk="0" hangingPunct="1">
              <a:lnSpc>
                <a:spcPct val="90000"/>
              </a:lnSpc>
              <a:spcBef>
                <a:spcPts val="518"/>
              </a:spcBef>
              <a:buFont typeface="Arial" panose="020B0604020202020204" pitchFamily="34" charset="0"/>
              <a:buNone/>
              <a:defRPr sz="165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93174" indent="0" algn="ctr" defTabSz="946587" rtl="0" eaLnBrk="1" latinLnBrk="0" hangingPunct="1">
              <a:lnSpc>
                <a:spcPct val="90000"/>
              </a:lnSpc>
              <a:spcBef>
                <a:spcPts val="518"/>
              </a:spcBef>
              <a:buFont typeface="Arial" panose="020B0604020202020204" pitchFamily="34" charset="0"/>
              <a:buNone/>
              <a:defRPr sz="165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366467" indent="0" algn="ctr" defTabSz="946587" rtl="0" eaLnBrk="1" latinLnBrk="0" hangingPunct="1">
              <a:lnSpc>
                <a:spcPct val="90000"/>
              </a:lnSpc>
              <a:spcBef>
                <a:spcPts val="518"/>
              </a:spcBef>
              <a:buFont typeface="Arial" panose="020B0604020202020204" pitchFamily="34" charset="0"/>
              <a:buNone/>
              <a:defRPr sz="165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839761" indent="0" algn="ctr" defTabSz="946587" rtl="0" eaLnBrk="1" latinLnBrk="0" hangingPunct="1">
              <a:lnSpc>
                <a:spcPct val="90000"/>
              </a:lnSpc>
              <a:spcBef>
                <a:spcPts val="518"/>
              </a:spcBef>
              <a:buFont typeface="Arial" panose="020B0604020202020204" pitchFamily="34" charset="0"/>
              <a:buNone/>
              <a:defRPr sz="165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313054" indent="0" algn="ctr" defTabSz="946587" rtl="0" eaLnBrk="1" latinLnBrk="0" hangingPunct="1">
              <a:lnSpc>
                <a:spcPct val="90000"/>
              </a:lnSpc>
              <a:spcBef>
                <a:spcPts val="518"/>
              </a:spcBef>
              <a:buFont typeface="Arial" panose="020B0604020202020204" pitchFamily="34" charset="0"/>
              <a:buNone/>
              <a:defRPr sz="165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786348" indent="0" algn="ctr" defTabSz="946587" rtl="0" eaLnBrk="1" latinLnBrk="0" hangingPunct="1">
              <a:lnSpc>
                <a:spcPct val="90000"/>
              </a:lnSpc>
              <a:spcBef>
                <a:spcPts val="518"/>
              </a:spcBef>
              <a:buFont typeface="Arial" panose="020B0604020202020204" pitchFamily="34" charset="0"/>
              <a:buNone/>
              <a:defRPr sz="165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Aft>
                <a:spcPts val="932"/>
              </a:spcAft>
            </a:pPr>
            <a:r>
              <a:rPr lang="pl-PL" sz="3200" b="1" dirty="0">
                <a:solidFill>
                  <a:srgbClr val="002060"/>
                </a:solidFill>
                <a:cs typeface="Times New Roman" pitchFamily="18" charset="0"/>
              </a:rPr>
              <a:t>WSKAŹNIKI EFEKTYWNOŚCI PROJEKTU</a:t>
            </a:r>
          </a:p>
        </p:txBody>
      </p:sp>
      <p:graphicFrame>
        <p:nvGraphicFramePr>
          <p:cNvPr id="14" name="Tabela 13">
            <a:extLst>
              <a:ext uri="{FF2B5EF4-FFF2-40B4-BE49-F238E27FC236}">
                <a16:creationId xmlns:a16="http://schemas.microsoft.com/office/drawing/2014/main" xmlns="" id="{58869339-69CC-B74F-BAAD-3E8A520B27A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85852917"/>
              </p:ext>
            </p:extLst>
          </p:nvPr>
        </p:nvGraphicFramePr>
        <p:xfrm>
          <a:off x="363582" y="2226104"/>
          <a:ext cx="9200295" cy="469505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317715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941907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941907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084367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914399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60078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Nazwa wskaźnika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245" marR="53245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Jednostka miary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245" marR="53245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Typ wskaźnika</a:t>
                      </a:r>
                    </a:p>
                  </a:txBody>
                  <a:tcPr marL="53245" marR="53245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Planowana wartość</a:t>
                      </a:r>
                      <a:r>
                        <a:rPr lang="pl-PL" sz="1400" b="1" baseline="0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docelowa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245" marR="53245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Wartość osiągnięta</a:t>
                      </a:r>
                    </a:p>
                  </a:txBody>
                  <a:tcPr marL="53245" marR="53245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80550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200" b="0" i="1" dirty="0">
                        <a:solidFill>
                          <a:schemeClr val="accent5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200" b="0" i="1" dirty="0">
                        <a:solidFill>
                          <a:schemeClr val="accent5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i="1" dirty="0"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</a:rPr>
                        <a:t>Liczba podmiotów, które udostępniły on-line informacje sektora publicznego</a:t>
                      </a:r>
                      <a:endParaRPr lang="pl-PL" sz="1200" i="1" dirty="0">
                        <a:solidFill>
                          <a:schemeClr val="accent5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200" b="0" i="1" dirty="0">
                        <a:solidFill>
                          <a:schemeClr val="accent5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497" marR="35497" marT="35497" marB="35497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1" dirty="0"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</a:rPr>
                        <a:t>Szt.</a:t>
                      </a:r>
                      <a:endParaRPr lang="pl-PL" sz="1200" i="1" dirty="0">
                        <a:solidFill>
                          <a:schemeClr val="accent5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497" marR="35497" marT="35497" marB="35497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1" dirty="0" smtClean="0"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produktu</a:t>
                      </a:r>
                      <a:endParaRPr lang="pl-PL" sz="1200" i="1" dirty="0">
                        <a:solidFill>
                          <a:schemeClr val="accent5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497" marR="35497" marT="35497" marB="35497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1" dirty="0"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35497" marR="35497" marT="35497" marB="35497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1" dirty="0"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35497" marR="35497" marT="35497" marB="35497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43417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i="1" dirty="0"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</a:rPr>
                        <a:t>Liczba udostępnionych on-line dokumentów zawierających informacje sektora publicznego</a:t>
                      </a:r>
                      <a:endParaRPr lang="pl-PL" sz="1200" i="1" dirty="0">
                        <a:solidFill>
                          <a:schemeClr val="accent5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497" marR="35497" marT="35497" marB="35497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1" dirty="0"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</a:rPr>
                        <a:t>Szt.</a:t>
                      </a:r>
                      <a:endParaRPr lang="pl-PL" sz="1200" i="1" dirty="0">
                        <a:solidFill>
                          <a:schemeClr val="accent5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497" marR="35497" marT="35497" marB="35497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1" dirty="0" smtClean="0"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produktu</a:t>
                      </a:r>
                      <a:endParaRPr lang="pl-PL" sz="1200" i="1" dirty="0">
                        <a:solidFill>
                          <a:schemeClr val="accent5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497" marR="35497" marT="35497" marB="35497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1" dirty="0"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1022</a:t>
                      </a:r>
                    </a:p>
                  </a:txBody>
                  <a:tcPr marL="35497" marR="35497" marT="35497" marB="35497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1" dirty="0"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1040</a:t>
                      </a:r>
                    </a:p>
                  </a:txBody>
                  <a:tcPr marL="35497" marR="35497" marT="35497" marB="35497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43410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0" i="1" dirty="0"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</a:rPr>
                        <a:t>Liczba utworzonych API</a:t>
                      </a:r>
                      <a:endParaRPr lang="pl-PL" sz="1200" b="0" i="1" dirty="0">
                        <a:solidFill>
                          <a:schemeClr val="accent5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200" b="0" i="1" dirty="0">
                        <a:solidFill>
                          <a:schemeClr val="accent5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497" marR="35497" marT="35497" marB="35497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1" dirty="0"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</a:rPr>
                        <a:t>Szt.</a:t>
                      </a:r>
                      <a:endParaRPr lang="pl-PL" sz="1200" i="1" dirty="0">
                        <a:solidFill>
                          <a:schemeClr val="accent5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497" marR="35497" marT="35497" marB="35497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1" dirty="0" smtClean="0"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produktu</a:t>
                      </a:r>
                      <a:endParaRPr lang="pl-PL" sz="1200" i="1" dirty="0">
                        <a:solidFill>
                          <a:schemeClr val="accent5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497" marR="35497" marT="35497" marB="35497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1" dirty="0"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35497" marR="35497" marT="35497" marB="35497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1" dirty="0"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35497" marR="35497" marT="35497" marB="35497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663775568"/>
                  </a:ext>
                </a:extLst>
              </a:tr>
              <a:tr h="61980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200" b="0" i="1" dirty="0">
                        <a:solidFill>
                          <a:schemeClr val="accent5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0" i="1" kern="1200" dirty="0"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Liczba baz danych udostępnionych on-line poprzez API </a:t>
                      </a:r>
                      <a:endParaRPr lang="pl-PL" sz="1200" b="0" i="1" dirty="0">
                        <a:solidFill>
                          <a:schemeClr val="accent5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200" b="0" i="1" dirty="0">
                        <a:solidFill>
                          <a:schemeClr val="accent5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497" marR="35497" marT="35497" marB="35497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1" dirty="0"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Szt.</a:t>
                      </a:r>
                    </a:p>
                  </a:txBody>
                  <a:tcPr marL="35497" marR="35497" marT="35497" marB="35497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1" dirty="0" smtClean="0"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produktu</a:t>
                      </a:r>
                      <a:endParaRPr lang="pl-PL" sz="1200" i="1" dirty="0">
                        <a:solidFill>
                          <a:schemeClr val="accent5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497" marR="35497" marT="35497" marB="35497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1" dirty="0"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35497" marR="35497" marT="35497" marB="35497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1" dirty="0"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35497" marR="35497" marT="35497" marB="35497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3847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i="1" dirty="0"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Rozmiar udostępnionych on-line informacji sektora publicznego</a:t>
                      </a:r>
                    </a:p>
                  </a:txBody>
                  <a:tcPr marL="35497" marR="35497" marT="35497" marB="35497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1" dirty="0"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TB</a:t>
                      </a:r>
                    </a:p>
                  </a:txBody>
                  <a:tcPr marL="35497" marR="35497" marT="35497" marB="35497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1" dirty="0" smtClean="0"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produktu</a:t>
                      </a:r>
                      <a:endParaRPr lang="pl-PL" sz="1200" i="1" dirty="0">
                        <a:solidFill>
                          <a:schemeClr val="accent5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497" marR="35497" marT="35497" marB="35497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1" dirty="0"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18</a:t>
                      </a:r>
                    </a:p>
                  </a:txBody>
                  <a:tcPr marL="35497" marR="35497" marT="35497" marB="35497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1" dirty="0"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38</a:t>
                      </a:r>
                    </a:p>
                  </a:txBody>
                  <a:tcPr marL="35497" marR="35497" marT="35497" marB="35497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522807951"/>
                  </a:ext>
                </a:extLst>
              </a:tr>
              <a:tr h="43410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i="1" dirty="0"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Liczba </a:t>
                      </a:r>
                      <a:r>
                        <a:rPr lang="pl-PL" sz="1200" b="0" i="1" dirty="0" err="1"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zdigitalizowanych</a:t>
                      </a:r>
                      <a:r>
                        <a:rPr lang="pl-PL" sz="1200" b="0" i="1" dirty="0"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dokumentów zawierających informacje sektora publicznego</a:t>
                      </a:r>
                    </a:p>
                  </a:txBody>
                  <a:tcPr marL="35497" marR="35497" marT="35497" marB="35497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1" dirty="0"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Szt.</a:t>
                      </a:r>
                    </a:p>
                  </a:txBody>
                  <a:tcPr marL="35497" marR="35497" marT="35497" marB="35497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1" dirty="0" smtClean="0"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produktu</a:t>
                      </a:r>
                      <a:endParaRPr lang="pl-PL" sz="1200" i="1" dirty="0">
                        <a:solidFill>
                          <a:schemeClr val="accent5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497" marR="35497" marT="35497" marB="35497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1" dirty="0"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1022</a:t>
                      </a:r>
                    </a:p>
                  </a:txBody>
                  <a:tcPr marL="35497" marR="35497" marT="35497" marB="35497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1" dirty="0"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1040</a:t>
                      </a:r>
                    </a:p>
                  </a:txBody>
                  <a:tcPr marL="35497" marR="35497" marT="35497" marB="35497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688093139"/>
                  </a:ext>
                </a:extLst>
              </a:tr>
              <a:tr h="33847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i="1" dirty="0"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Rozmiar </a:t>
                      </a:r>
                      <a:r>
                        <a:rPr lang="pl-PL" sz="1200" b="0" i="1" dirty="0" err="1"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zdigitalizowanych</a:t>
                      </a:r>
                      <a:r>
                        <a:rPr lang="pl-PL" sz="1200" b="0" i="1" dirty="0"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informacji sektora publicznego </a:t>
                      </a:r>
                    </a:p>
                  </a:txBody>
                  <a:tcPr marL="35497" marR="35497" marT="35497" marB="35497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1" dirty="0"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TB</a:t>
                      </a:r>
                    </a:p>
                  </a:txBody>
                  <a:tcPr marL="35497" marR="35497" marT="35497" marB="35497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1" dirty="0" smtClean="0"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produktu</a:t>
                      </a:r>
                      <a:endParaRPr lang="pl-PL" sz="1200" i="1" dirty="0">
                        <a:solidFill>
                          <a:schemeClr val="accent5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497" marR="35497" marT="35497" marB="35497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1" dirty="0"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59</a:t>
                      </a:r>
                    </a:p>
                  </a:txBody>
                  <a:tcPr marL="35497" marR="35497" marT="35497" marB="35497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1" dirty="0"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102,64</a:t>
                      </a:r>
                    </a:p>
                  </a:txBody>
                  <a:tcPr marL="35497" marR="35497" marT="35497" marB="35497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4120577522"/>
                  </a:ext>
                </a:extLst>
              </a:tr>
              <a:tr h="43410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i="1" dirty="0"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Liczba pobrań/</a:t>
                      </a:r>
                      <a:r>
                        <a:rPr lang="pl-PL" sz="1200" b="0" i="1" dirty="0" err="1"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odtworzeń</a:t>
                      </a:r>
                      <a:r>
                        <a:rPr lang="pl-PL" sz="1200" b="0" i="1" dirty="0"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dokumentów zawierających informację sektora publicznego</a:t>
                      </a:r>
                    </a:p>
                  </a:txBody>
                  <a:tcPr marL="35497" marR="35497" marT="35497" marB="35497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1" dirty="0"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Szt./rok</a:t>
                      </a:r>
                    </a:p>
                  </a:txBody>
                  <a:tcPr marL="35497" marR="35497" marT="35497" marB="35497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1" dirty="0" smtClean="0"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rezultatu </a:t>
                      </a:r>
                      <a:endParaRPr lang="pl-PL" sz="1200" i="1" dirty="0">
                        <a:solidFill>
                          <a:schemeClr val="accent5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497" marR="35497" marT="35497" marB="35497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1" dirty="0"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51000</a:t>
                      </a:r>
                    </a:p>
                  </a:txBody>
                  <a:tcPr marL="35497" marR="35497" marT="35497" marB="35497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1" dirty="0"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53000</a:t>
                      </a:r>
                    </a:p>
                  </a:txBody>
                  <a:tcPr marL="35497" marR="35497" marT="35497" marB="35497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30472264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539692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odtytuł 2"/>
          <p:cNvSpPr txBox="1">
            <a:spLocks/>
          </p:cNvSpPr>
          <p:nvPr/>
        </p:nvSpPr>
        <p:spPr>
          <a:xfrm>
            <a:off x="1800721" y="1298503"/>
            <a:ext cx="6606819" cy="582754"/>
          </a:xfrm>
          <a:prstGeom prst="rect">
            <a:avLst/>
          </a:prstGeom>
        </p:spPr>
        <p:txBody>
          <a:bodyPr vert="horz" lIns="70993" tIns="35497" rIns="70993" bIns="35497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932"/>
              </a:spcAft>
              <a:buNone/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REALIZACJA ZALECEŃ KRMC</a:t>
            </a:r>
            <a:endParaRPr lang="pl-PL" sz="4000" dirty="0"/>
          </a:p>
        </p:txBody>
      </p:sp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99487742"/>
              </p:ext>
            </p:extLst>
          </p:nvPr>
        </p:nvGraphicFramePr>
        <p:xfrm>
          <a:off x="748605" y="2460377"/>
          <a:ext cx="8385932" cy="266131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727635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31648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341817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565666">
                <a:tc>
                  <a:txBody>
                    <a:bodyPr/>
                    <a:lstStyle/>
                    <a:p>
                      <a:pPr algn="ctr"/>
                      <a:r>
                        <a:rPr lang="pl-PL" sz="1600" dirty="0">
                          <a:solidFill>
                            <a:schemeClr val="bg1"/>
                          </a:solidFill>
                        </a:rPr>
                        <a:t>Zalecenie KRMC</a:t>
                      </a:r>
                    </a:p>
                  </a:txBody>
                  <a:tcPr marL="35497" marR="35497" marT="35497" marB="3549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>
                          <a:solidFill>
                            <a:schemeClr val="bg1"/>
                          </a:solidFill>
                        </a:rPr>
                        <a:t>Poziom wykonania</a:t>
                      </a:r>
                    </a:p>
                  </a:txBody>
                  <a:tcPr marL="35497" marR="35497" marT="35497" marB="3549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>
                          <a:solidFill>
                            <a:schemeClr val="bg1"/>
                          </a:solidFill>
                        </a:rPr>
                        <a:t>Wyjaśnienia</a:t>
                      </a:r>
                    </a:p>
                  </a:txBody>
                  <a:tcPr marL="35497" marR="35497" marT="35497" marB="3549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1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922909">
                <a:tc>
                  <a:txBody>
                    <a:bodyPr/>
                    <a:lstStyle/>
                    <a:p>
                      <a:pPr algn="l"/>
                      <a:r>
                        <a:rPr lang="pl-PL" sz="1200" i="1" dirty="0">
                          <a:solidFill>
                            <a:srgbClr val="0070C0"/>
                          </a:solidFill>
                        </a:rPr>
                        <a:t>Uzupełnienie interesariusza w zestawieniu „Główne grupy docelowe projektu wraz z opisem ich potrzeb</a:t>
                      </a:r>
                    </a:p>
                  </a:txBody>
                  <a:tcPr marL="35497" marR="35497" marT="35497" marB="3549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85750" indent="-285750" algn="l">
                        <a:buFont typeface="Calibri" panose="020F0502020204030204" pitchFamily="34" charset="0"/>
                        <a:buChar char="−"/>
                      </a:pPr>
                      <a:r>
                        <a:rPr lang="pl-PL" sz="1200" i="1" dirty="0">
                          <a:solidFill>
                            <a:srgbClr val="0070C0"/>
                          </a:solidFill>
                        </a:rPr>
                        <a:t>wykonane w całości</a:t>
                      </a:r>
                    </a:p>
                  </a:txBody>
                  <a:tcPr marL="35497" marR="35497" marT="35497" marB="3549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pl-PL" sz="1200" i="1" dirty="0">
                        <a:solidFill>
                          <a:srgbClr val="0070C0"/>
                        </a:solidFill>
                      </a:endParaRPr>
                    </a:p>
                  </a:txBody>
                  <a:tcPr marL="35497" marR="35497" marT="35497" marB="3549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553104">
                <a:tc>
                  <a:txBody>
                    <a:bodyPr/>
                    <a:lstStyle/>
                    <a:p>
                      <a:pPr algn="l"/>
                      <a:r>
                        <a:rPr lang="pl-PL" sz="1200" i="1" dirty="0">
                          <a:solidFill>
                            <a:srgbClr val="0070C0"/>
                          </a:solidFill>
                        </a:rPr>
                        <a:t>Zweryfikowanie KPI – podano 4 cele, których osiągnięcie ma być mierzone tym samym KPI, co nie znajduje uzasadnienia</a:t>
                      </a:r>
                    </a:p>
                  </a:txBody>
                  <a:tcPr marL="35497" marR="35497" marT="35497" marB="3549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pl-PL" sz="1200" i="1" dirty="0">
                          <a:solidFill>
                            <a:srgbClr val="0070C0"/>
                          </a:solidFill>
                        </a:rPr>
                        <a:t>–        wykonane w całości</a:t>
                      </a:r>
                      <a:endParaRPr lang="pl-PL" sz="1200" dirty="0">
                        <a:solidFill>
                          <a:srgbClr val="002060"/>
                        </a:solidFill>
                      </a:endParaRPr>
                    </a:p>
                  </a:txBody>
                  <a:tcPr marL="35497" marR="35497" marT="35497" marB="3549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pl-PL" sz="1200" dirty="0">
                        <a:solidFill>
                          <a:srgbClr val="002060"/>
                        </a:solidFill>
                      </a:endParaRPr>
                    </a:p>
                  </a:txBody>
                  <a:tcPr marL="35497" marR="35497" marT="35497" marB="3549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553104">
                <a:tc>
                  <a:txBody>
                    <a:bodyPr/>
                    <a:lstStyle/>
                    <a:p>
                      <a:pPr algn="l"/>
                      <a:endParaRPr lang="pl-PL" sz="1200" dirty="0">
                        <a:solidFill>
                          <a:srgbClr val="002060"/>
                        </a:solidFill>
                      </a:endParaRPr>
                    </a:p>
                    <a:p>
                      <a:pPr algn="l"/>
                      <a:r>
                        <a:rPr lang="pl-PL" sz="1200" i="1" dirty="0">
                          <a:solidFill>
                            <a:srgbClr val="0070C0"/>
                          </a:solidFill>
                        </a:rPr>
                        <a:t>Poprawienie opisów założeń technologicznych, które są nieprawidłowo przypisane do obszarów</a:t>
                      </a:r>
                      <a:endParaRPr lang="pl-PL" sz="1200" dirty="0">
                        <a:solidFill>
                          <a:srgbClr val="002060"/>
                        </a:solidFill>
                      </a:endParaRPr>
                    </a:p>
                  </a:txBody>
                  <a:tcPr marL="35497" marR="35497" marT="35497" marB="3549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pl-PL" sz="1200" i="1" dirty="0">
                          <a:solidFill>
                            <a:srgbClr val="0070C0"/>
                          </a:solidFill>
                        </a:rPr>
                        <a:t>–         wykonane w całości</a:t>
                      </a:r>
                      <a:endParaRPr lang="pl-PL" sz="1200" dirty="0">
                        <a:solidFill>
                          <a:srgbClr val="002060"/>
                        </a:solidFill>
                      </a:endParaRPr>
                    </a:p>
                  </a:txBody>
                  <a:tcPr marL="35497" marR="35497" marT="35497" marB="3549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pl-PL" sz="1200" dirty="0">
                        <a:solidFill>
                          <a:srgbClr val="002060"/>
                        </a:solidFill>
                      </a:endParaRPr>
                    </a:p>
                  </a:txBody>
                  <a:tcPr marL="35497" marR="35497" marT="35497" marB="35497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394449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9397836" y="11894398"/>
            <a:ext cx="483973" cy="26099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Podtytuł 2"/>
          <p:cNvSpPr txBox="1">
            <a:spLocks/>
          </p:cNvSpPr>
          <p:nvPr/>
        </p:nvSpPr>
        <p:spPr>
          <a:xfrm>
            <a:off x="1628966" y="1252308"/>
            <a:ext cx="6606819" cy="582754"/>
          </a:xfrm>
          <a:prstGeom prst="rect">
            <a:avLst/>
          </a:prstGeom>
        </p:spPr>
        <p:txBody>
          <a:bodyPr vert="horz" lIns="70993" tIns="35497" rIns="70993" bIns="35497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932"/>
              </a:spcAft>
              <a:buNone/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TRWAŁOŚĆ PROJEKTU</a:t>
            </a:r>
            <a:endParaRPr lang="pl-PL" sz="4000" dirty="0"/>
          </a:p>
        </p:txBody>
      </p:sp>
      <p:sp>
        <p:nvSpPr>
          <p:cNvPr id="5" name="pole tekstowe 4"/>
          <p:cNvSpPr txBox="1"/>
          <p:nvPr/>
        </p:nvSpPr>
        <p:spPr>
          <a:xfrm>
            <a:off x="425987" y="1943505"/>
            <a:ext cx="8971849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09520" indent="-209520">
              <a:spcBef>
                <a:spcPts val="621"/>
              </a:spcBef>
              <a:buFont typeface="Wingdings" panose="05000000000000000000" pitchFamily="2" charset="2"/>
              <a:buChar char="§"/>
            </a:pPr>
            <a:r>
              <a:rPr lang="pl-PL" sz="1800" dirty="0">
                <a:solidFill>
                  <a:srgbClr val="002060"/>
                </a:solidFill>
              </a:rPr>
              <a:t>Okres trwałości: 5 lat</a:t>
            </a:r>
          </a:p>
          <a:p>
            <a:pPr marL="209520" indent="-209520">
              <a:spcBef>
                <a:spcPts val="621"/>
              </a:spcBef>
              <a:buFont typeface="Wingdings" panose="05000000000000000000" pitchFamily="2" charset="2"/>
              <a:buChar char="§"/>
            </a:pPr>
            <a:endParaRPr lang="pl-PL" sz="300" dirty="0">
              <a:solidFill>
                <a:srgbClr val="002060"/>
              </a:solidFill>
            </a:endParaRPr>
          </a:p>
          <a:p>
            <a:pPr marL="209520" indent="-209520">
              <a:spcBef>
                <a:spcPts val="621"/>
              </a:spcBef>
              <a:buFont typeface="Wingdings" panose="05000000000000000000" pitchFamily="2" charset="2"/>
              <a:buChar char="§"/>
            </a:pPr>
            <a:r>
              <a:rPr lang="pl-PL" sz="1800" dirty="0">
                <a:solidFill>
                  <a:srgbClr val="002060"/>
                </a:solidFill>
              </a:rPr>
              <a:t>Źródło finansowania utrzymania produktów projektu: środki własne Uniwersytetu, środki                      z grantów naukowych </a:t>
            </a:r>
          </a:p>
          <a:p>
            <a:pPr marL="209520" indent="-209520">
              <a:spcBef>
                <a:spcPts val="621"/>
              </a:spcBef>
              <a:buFont typeface="Wingdings" panose="05000000000000000000" pitchFamily="2" charset="2"/>
              <a:buChar char="§"/>
            </a:pPr>
            <a:endParaRPr lang="pl-PL" sz="300" dirty="0">
              <a:solidFill>
                <a:srgbClr val="002060"/>
              </a:solidFill>
            </a:endParaRPr>
          </a:p>
          <a:p>
            <a:pPr marL="209520" indent="-209520">
              <a:spcBef>
                <a:spcPts val="621"/>
              </a:spcBef>
              <a:buFont typeface="Wingdings" panose="05000000000000000000" pitchFamily="2" charset="2"/>
              <a:buChar char="§"/>
            </a:pPr>
            <a:r>
              <a:rPr lang="pl-PL" sz="1800" dirty="0">
                <a:solidFill>
                  <a:srgbClr val="002060"/>
                </a:solidFill>
              </a:rPr>
              <a:t>Najważniejsze ryzyka:</a:t>
            </a:r>
            <a:endParaRPr lang="pl-PL" sz="1800" dirty="0"/>
          </a:p>
        </p:txBody>
      </p:sp>
      <p:graphicFrame>
        <p:nvGraphicFramePr>
          <p:cNvPr id="6" name="Tabe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0293147"/>
              </p:ext>
            </p:extLst>
          </p:nvPr>
        </p:nvGraphicFramePr>
        <p:xfrm>
          <a:off x="596674" y="3774798"/>
          <a:ext cx="8937469" cy="301714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9763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34112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938528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3060191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453775">
                <a:tc>
                  <a:txBody>
                    <a:bodyPr/>
                    <a:lstStyle/>
                    <a:p>
                      <a:pPr algn="ctr"/>
                      <a:r>
                        <a:rPr lang="pl-PL" sz="1400" dirty="0"/>
                        <a:t>Nazwa ryzyka</a:t>
                      </a:r>
                    </a:p>
                  </a:txBody>
                  <a:tcPr marL="70993" marR="70993" marT="35497" marB="35497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dirty="0"/>
                        <a:t>Siła oddziaływania </a:t>
                      </a:r>
                    </a:p>
                  </a:txBody>
                  <a:tcPr marL="70993" marR="70993" marT="35497" marB="35497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dirty="0"/>
                        <a:t>Prawdopodobieństwo wystąpienia ryzyka</a:t>
                      </a:r>
                    </a:p>
                  </a:txBody>
                  <a:tcPr marL="70993" marR="70993" marT="35497" marB="35497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dirty="0"/>
                        <a:t>Reakcja na ryzyko</a:t>
                      </a:r>
                    </a:p>
                  </a:txBody>
                  <a:tcPr marL="70993" marR="70993" marT="35497" marB="35497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788711">
                <a:tc>
                  <a:txBody>
                    <a:bodyPr/>
                    <a:lstStyle/>
                    <a:p>
                      <a:r>
                        <a:rPr lang="pl-PL" sz="1200" i="1" dirty="0">
                          <a:solidFill>
                            <a:srgbClr val="0070C0"/>
                          </a:solidFill>
                        </a:rPr>
                        <a:t>Zmniejszenie dotacji skutkujące brakiem możliwości pokrywania kosztów funkcjonowania produktów po okresie jego realizacji</a:t>
                      </a:r>
                    </a:p>
                  </a:txBody>
                  <a:tcPr marL="70993" marR="70993" marT="35497" marB="35497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200" i="1" dirty="0">
                          <a:solidFill>
                            <a:srgbClr val="0070C0"/>
                          </a:solidFill>
                        </a:rPr>
                        <a:t>duża</a:t>
                      </a:r>
                    </a:p>
                  </a:txBody>
                  <a:tcPr marL="70993" marR="70993" marT="35497" marB="35497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200" i="1" dirty="0">
                          <a:solidFill>
                            <a:srgbClr val="0070C0"/>
                          </a:solidFill>
                        </a:rPr>
                        <a:t>małe</a:t>
                      </a:r>
                    </a:p>
                  </a:txBody>
                  <a:tcPr marL="70993" marR="70993" marT="35497" marB="35497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200" i="1" dirty="0">
                          <a:solidFill>
                            <a:srgbClr val="0070C0"/>
                          </a:solidFill>
                        </a:rPr>
                        <a:t>Poszukiwania innych źródeł finansowania. </a:t>
                      </a:r>
                      <a:endParaRPr lang="pl-PL" sz="1200" dirty="0"/>
                    </a:p>
                  </a:txBody>
                  <a:tcPr marL="70993" marR="70993" marT="35497" marB="35497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287916">
                <a:tc>
                  <a:txBody>
                    <a:bodyPr/>
                    <a:lstStyle/>
                    <a:p>
                      <a:r>
                        <a:rPr lang="pl-PL" sz="1200" i="1" dirty="0">
                          <a:solidFill>
                            <a:srgbClr val="0070C0"/>
                          </a:solidFill>
                        </a:rPr>
                        <a:t>Zmiany technologiczne powodujące wycofanie stosowanej technologii z rynku IT i brak prac prorozwojowych skutkujących starzeniem się zastosowanych rozwiązań.  </a:t>
                      </a:r>
                      <a:endParaRPr lang="pl-PL" sz="1200" dirty="0"/>
                    </a:p>
                  </a:txBody>
                  <a:tcPr marL="70993" marR="70993" marT="35497" marB="35497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200" i="1" dirty="0">
                          <a:solidFill>
                            <a:srgbClr val="0070C0"/>
                          </a:solidFill>
                        </a:rPr>
                        <a:t>duża</a:t>
                      </a:r>
                      <a:endParaRPr lang="pl-PL" sz="1200" dirty="0"/>
                    </a:p>
                  </a:txBody>
                  <a:tcPr marL="70993" marR="70993" marT="35497" marB="35497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200" i="1" dirty="0">
                          <a:solidFill>
                            <a:srgbClr val="0070C0"/>
                          </a:solidFill>
                        </a:rPr>
                        <a:t>znaczne</a:t>
                      </a:r>
                      <a:endParaRPr lang="pl-PL" sz="1200" dirty="0"/>
                    </a:p>
                  </a:txBody>
                  <a:tcPr marL="70993" marR="70993" marT="35497" marB="35497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200" i="1" kern="1200" dirty="0"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Modułowość rozwiązań pozwalająca na wymianę standardowych komponentów oraz ich szeroką dostępność w okresie pogwarancyjnym, w tym kompatybilność wsteczną nowych rozwiązań ze starszymi urządzeniami; wydłużony okres gwarancji dla wszystkich elementów składowych; monitorowanie rynku IT i procesów technologicznych.</a:t>
                      </a:r>
                      <a:r>
                        <a:rPr lang="pl-PL" sz="1200" i="1" dirty="0"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</a:rPr>
                        <a:t> </a:t>
                      </a:r>
                      <a:endParaRPr lang="pl-PL" sz="1200" i="1" dirty="0">
                        <a:solidFill>
                          <a:schemeClr val="accent5">
                            <a:lumMod val="75000"/>
                          </a:schemeClr>
                        </a:solidFill>
                      </a:endParaRPr>
                    </a:p>
                  </a:txBody>
                  <a:tcPr marL="70993" marR="70993" marT="35497" marB="35497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3763249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pole tekstowe 107"/>
          <p:cNvSpPr txBox="1"/>
          <p:nvPr/>
        </p:nvSpPr>
        <p:spPr>
          <a:xfrm>
            <a:off x="861531" y="3066876"/>
            <a:ext cx="6242392" cy="689317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pl-PL" sz="3727" b="1" dirty="0">
                <a:solidFill>
                  <a:schemeClr val="bg1"/>
                </a:solidFill>
              </a:rPr>
              <a:t>Dziękuję za uwagę</a:t>
            </a:r>
            <a:endParaRPr lang="pl-PL" sz="1398" dirty="0"/>
          </a:p>
        </p:txBody>
      </p:sp>
      <p:cxnSp>
        <p:nvCxnSpPr>
          <p:cNvPr id="67" name="Łącznik prosty ze strzałką 66"/>
          <p:cNvCxnSpPr>
            <a:cxnSpLocks/>
          </p:cNvCxnSpPr>
          <p:nvPr/>
        </p:nvCxnSpPr>
        <p:spPr>
          <a:xfrm flipH="1">
            <a:off x="9397836" y="11894398"/>
            <a:ext cx="483973" cy="26099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7459643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Motyw pakietu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Motyw pakietu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tyw pakietu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2A0F86658914CB4B80809DCDA8479AE9" ma:contentTypeVersion="11" ma:contentTypeDescription="Utwórz nowy dokument." ma:contentTypeScope="" ma:versionID="c04a8f917ae432799b65c28e2f3309c1">
  <xsd:schema xmlns:xsd="http://www.w3.org/2001/XMLSchema" xmlns:xs="http://www.w3.org/2001/XMLSchema" xmlns:p="http://schemas.microsoft.com/office/2006/metadata/properties" xmlns:ns2="9affde3b-50dd-4e74-9e2c-6b9654ae514a" xmlns:ns3="5df3a10b-8748-402e-bef4-aee373db4dbb" targetNamespace="http://schemas.microsoft.com/office/2006/metadata/properties" ma:root="true" ma:fieldsID="aee99c735deaede188f95562412e745f" ns2:_="" ns3:_="">
    <xsd:import namespace="9affde3b-50dd-4e74-9e2c-6b9654ae514a"/>
    <xsd:import namespace="5df3a10b-8748-402e-bef4-aee373db4db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affde3b-50dd-4e74-9e2c-6b9654ae514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df3a10b-8748-402e-bef4-aee373db4dbb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Udostępniani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Udostępnione dla — szczegóły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zawartości"/>
        <xsd:element ref="dc:title" minOccurs="0" maxOccurs="1" ma:index="4" ma:displayName="Tytuł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447DFC41-DFC4-4E70-80DB-DCB0526E9233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C75806B2-E0D8-4DA6-91AA-1D6F1E7B486A}">
  <ds:schemaRefs>
    <ds:schemaRef ds:uri="5df3a10b-8748-402e-bef4-aee373db4dbb"/>
    <ds:schemaRef ds:uri="9affde3b-50dd-4e74-9e2c-6b9654ae514a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96E28105-763F-4193-B043-C170AA0A0327}">
  <ds:schemaRefs>
    <ds:schemaRef ds:uri="http://schemas.microsoft.com/office/2006/documentManagement/types"/>
    <ds:schemaRef ds:uri="http://purl.org/dc/elements/1.1/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purl.org/dc/terms/"/>
    <ds:schemaRef ds:uri="5df3a10b-8748-402e-bef4-aee373db4dbb"/>
    <ds:schemaRef ds:uri="9affde3b-50dd-4e74-9e2c-6b9654ae514a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865</TotalTime>
  <Words>495</Words>
  <Application>Microsoft Office PowerPoint</Application>
  <PresentationFormat>Niestandardowy</PresentationFormat>
  <Paragraphs>138</Paragraphs>
  <Slides>9</Slides>
  <Notes>3</Notes>
  <HiddenSlides>0</HiddenSlides>
  <MMClips>0</MMClips>
  <ScaleCrop>false</ScaleCrop>
  <HeadingPairs>
    <vt:vector size="6" baseType="variant">
      <vt:variant>
        <vt:lpstr>Używane czcionki</vt:lpstr>
      </vt:variant>
      <vt:variant>
        <vt:i4>5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9</vt:i4>
      </vt:variant>
    </vt:vector>
  </HeadingPairs>
  <TitlesOfParts>
    <vt:vector size="15" baseType="lpstr">
      <vt:lpstr>Arial</vt:lpstr>
      <vt:lpstr>Calibri</vt:lpstr>
      <vt:lpstr>Calibri Light</vt:lpstr>
      <vt:lpstr>Times New Roman</vt:lpstr>
      <vt:lpstr>Wingdings</vt:lpstr>
      <vt:lpstr>Motyw pakietu Office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Company>Ministerstwo Cyfryzacji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Buraczyński Łukasz</dc:creator>
  <cp:lastModifiedBy>Anna Gałązka</cp:lastModifiedBy>
  <cp:revision>77</cp:revision>
  <dcterms:created xsi:type="dcterms:W3CDTF">2017-01-27T12:50:17Z</dcterms:created>
  <dcterms:modified xsi:type="dcterms:W3CDTF">2023-03-14T09:17:00Z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0x0101002A0F86658914CB4B80809DCDA8479AE9</vt:lpwstr>
  </property>
</Properties>
</file>