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60" r:id="rId3"/>
    <p:sldId id="264" r:id="rId4"/>
    <p:sldId id="272" r:id="rId5"/>
    <p:sldId id="269" r:id="rId6"/>
    <p:sldId id="270" r:id="rId7"/>
    <p:sldId id="268" r:id="rId8"/>
    <p:sldId id="262" r:id="rId9"/>
    <p:sldId id="271" r:id="rId10"/>
    <p:sldId id="265" r:id="rId11"/>
    <p:sldId id="261" r:id="rId12"/>
    <p:sldId id="277" r:id="rId13"/>
    <p:sldId id="278" r:id="rId14"/>
    <p:sldId id="274" r:id="rId15"/>
    <p:sldId id="275" r:id="rId16"/>
    <p:sldId id="276" r:id="rId17"/>
    <p:sldId id="263"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8124"/>
    <a:srgbClr val="1F8CB0"/>
    <a:srgbClr val="42858A"/>
    <a:srgbClr val="336699"/>
    <a:srgbClr val="4A8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95343" autoAdjust="0"/>
  </p:normalViewPr>
  <p:slideViewPr>
    <p:cSldViewPr snapToGrid="0">
      <p:cViewPr varScale="1">
        <p:scale>
          <a:sx n="106" d="100"/>
          <a:sy n="106" d="100"/>
        </p:scale>
        <p:origin x="70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75F7A-1929-478D-B129-7711441A8CE7}" type="datetimeFigureOut">
              <a:rPr lang="pl-PL" smtClean="0"/>
              <a:t>15.03.2022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49978-83DC-4F5D-AB7F-0F0D12457B13}" type="slidenum">
              <a:rPr lang="pl-PL" smtClean="0"/>
              <a:t>‹#›</a:t>
            </a:fld>
            <a:endParaRPr lang="pl-PL"/>
          </a:p>
        </p:txBody>
      </p:sp>
    </p:spTree>
    <p:extLst>
      <p:ext uri="{BB962C8B-B14F-4D97-AF65-F5344CB8AC3E}">
        <p14:creationId xmlns:p14="http://schemas.microsoft.com/office/powerpoint/2010/main" val="64193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1C49978-83DC-4F5D-AB7F-0F0D12457B13}" type="slidenum">
              <a:rPr lang="pl-PL" smtClean="0"/>
              <a:t>3</a:t>
            </a:fld>
            <a:endParaRPr lang="pl-PL"/>
          </a:p>
        </p:txBody>
      </p:sp>
    </p:spTree>
    <p:extLst>
      <p:ext uri="{BB962C8B-B14F-4D97-AF65-F5344CB8AC3E}">
        <p14:creationId xmlns:p14="http://schemas.microsoft.com/office/powerpoint/2010/main" val="24560243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7" name="Obraz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584" y="801760"/>
            <a:ext cx="11128075" cy="5572665"/>
          </a:xfrm>
          <a:prstGeom prst="rect">
            <a:avLst/>
          </a:prstGeom>
        </p:spPr>
      </p:pic>
      <p:sp>
        <p:nvSpPr>
          <p:cNvPr id="8" name="pole tekstowe 7">
            <a:extLst>
              <a:ext uri="{FF2B5EF4-FFF2-40B4-BE49-F238E27FC236}">
                <a16:creationId xmlns:a16="http://schemas.microsoft.com/office/drawing/2014/main" id="{76969217-B53A-4B9C-A338-2FDF64105164}"/>
              </a:ext>
            </a:extLst>
          </p:cNvPr>
          <p:cNvSpPr txBox="1"/>
          <p:nvPr userDrawn="1"/>
        </p:nvSpPr>
        <p:spPr>
          <a:xfrm>
            <a:off x="887470" y="346596"/>
            <a:ext cx="9596508" cy="261610"/>
          </a:xfrm>
          <a:prstGeom prst="rect">
            <a:avLst/>
          </a:prstGeom>
          <a:noFill/>
        </p:spPr>
        <p:txBody>
          <a:bodyPr wrap="square">
            <a:spAutoFit/>
          </a:bodyPr>
          <a:lstStyle/>
          <a:p>
            <a:r>
              <a:rPr lang="pl-PL" sz="1100" spc="300" dirty="0">
                <a:latin typeface="Arial" panose="020B0604020202020204" pitchFamily="34" charset="0"/>
                <a:cs typeface="Arial" panose="020B0604020202020204" pitchFamily="34" charset="0"/>
              </a:rPr>
              <a:t>POLICEALNE STUDIUM ANIMATORÓW KULTURY "SKIBA" WE WROCŁAWIU</a:t>
            </a:r>
          </a:p>
        </p:txBody>
      </p:sp>
      <p:pic>
        <p:nvPicPr>
          <p:cNvPr id="9" name="Obraz 8">
            <a:extLst>
              <a:ext uri="{FF2B5EF4-FFF2-40B4-BE49-F238E27FC236}">
                <a16:creationId xmlns:a16="http://schemas.microsoft.com/office/drawing/2014/main" id="{F3BCA95C-2C98-406A-A725-C3BA65B199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584" y="238255"/>
            <a:ext cx="369886" cy="369951"/>
          </a:xfrm>
          <a:prstGeom prst="rect">
            <a:avLst/>
          </a:prstGeom>
        </p:spPr>
      </p:pic>
      <p:sp>
        <p:nvSpPr>
          <p:cNvPr id="10" name="pole tekstowe 9">
            <a:extLst>
              <a:ext uri="{FF2B5EF4-FFF2-40B4-BE49-F238E27FC236}">
                <a16:creationId xmlns:a16="http://schemas.microsoft.com/office/drawing/2014/main" id="{FD7B9A91-6B0C-4D20-BCF9-4AEC038C2D15}"/>
              </a:ext>
            </a:extLst>
          </p:cNvPr>
          <p:cNvSpPr txBox="1"/>
          <p:nvPr userDrawn="1"/>
        </p:nvSpPr>
        <p:spPr>
          <a:xfrm>
            <a:off x="2674905" y="3850203"/>
            <a:ext cx="4239604" cy="338554"/>
          </a:xfrm>
          <a:prstGeom prst="rect">
            <a:avLst/>
          </a:prstGeom>
          <a:noFill/>
        </p:spPr>
        <p:txBody>
          <a:bodyPr wrap="square" rtlCol="0">
            <a:spAutoFit/>
          </a:bodyPr>
          <a:lstStyle/>
          <a:p>
            <a:r>
              <a:rPr lang="pl-PL" sz="1600" dirty="0">
                <a:solidFill>
                  <a:schemeClr val="bg1"/>
                </a:solidFill>
                <a:latin typeface="+mj-lt"/>
              </a:rPr>
              <a:t>Prezentacja przygotowana w ramach przedmiotu</a:t>
            </a:r>
            <a:r>
              <a:rPr lang="pl-PL" sz="1600" dirty="0" smtClean="0">
                <a:solidFill>
                  <a:schemeClr val="bg1"/>
                </a:solidFill>
                <a:latin typeface="+mj-lt"/>
              </a:rPr>
              <a:t>:</a:t>
            </a:r>
            <a:endParaRPr lang="pl-PL" sz="1600" dirty="0">
              <a:solidFill>
                <a:schemeClr val="bg1"/>
              </a:solidFill>
              <a:latin typeface="+mj-lt"/>
            </a:endParaRPr>
          </a:p>
        </p:txBody>
      </p:sp>
      <p:sp>
        <p:nvSpPr>
          <p:cNvPr id="11" name="pole tekstowe 10">
            <a:extLst>
              <a:ext uri="{FF2B5EF4-FFF2-40B4-BE49-F238E27FC236}">
                <a16:creationId xmlns:a16="http://schemas.microsoft.com/office/drawing/2014/main" id="{AA9B7F17-0C24-42BF-A3E3-CCB449867ABE}"/>
              </a:ext>
            </a:extLst>
          </p:cNvPr>
          <p:cNvSpPr txBox="1"/>
          <p:nvPr userDrawn="1"/>
        </p:nvSpPr>
        <p:spPr>
          <a:xfrm>
            <a:off x="2674905" y="4261819"/>
            <a:ext cx="1629968" cy="338554"/>
          </a:xfrm>
          <a:prstGeom prst="rect">
            <a:avLst/>
          </a:prstGeom>
          <a:noFill/>
        </p:spPr>
        <p:txBody>
          <a:bodyPr wrap="square" rtlCol="0">
            <a:spAutoFit/>
          </a:bodyPr>
          <a:lstStyle/>
          <a:p>
            <a:r>
              <a:rPr lang="pl-PL" sz="1600" dirty="0">
                <a:solidFill>
                  <a:schemeClr val="bg1"/>
                </a:solidFill>
                <a:latin typeface="+mj-lt"/>
              </a:rPr>
              <a:t>Pod kierunkiem</a:t>
            </a:r>
            <a:r>
              <a:rPr lang="pl-PL" sz="1600" dirty="0" smtClean="0">
                <a:solidFill>
                  <a:schemeClr val="bg1"/>
                </a:solidFill>
                <a:latin typeface="+mj-lt"/>
              </a:rPr>
              <a:t>:</a:t>
            </a:r>
            <a:endParaRPr lang="pl-PL" sz="1600" dirty="0">
              <a:solidFill>
                <a:schemeClr val="bg1"/>
              </a:solidFill>
              <a:latin typeface="+mj-lt"/>
            </a:endParaRPr>
          </a:p>
        </p:txBody>
      </p:sp>
      <p:pic>
        <p:nvPicPr>
          <p:cNvPr id="13" name="Obraz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81823" y="1452449"/>
            <a:ext cx="1344650" cy="3211831"/>
          </a:xfrm>
          <a:prstGeom prst="rect">
            <a:avLst/>
          </a:prstGeom>
        </p:spPr>
      </p:pic>
      <p:pic>
        <p:nvPicPr>
          <p:cNvPr id="14" name="Obraz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71378" y="245575"/>
            <a:ext cx="841804" cy="2847725"/>
          </a:xfrm>
          <a:prstGeom prst="rect">
            <a:avLst/>
          </a:prstGeom>
        </p:spPr>
      </p:pic>
      <p:pic>
        <p:nvPicPr>
          <p:cNvPr id="15" name="Obraz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03712" y="4407397"/>
            <a:ext cx="1917043" cy="2180288"/>
          </a:xfrm>
          <a:prstGeom prst="rect">
            <a:avLst/>
          </a:prstGeom>
        </p:spPr>
      </p:pic>
      <p:pic>
        <p:nvPicPr>
          <p:cNvPr id="16" name="Obraz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863" y="1215208"/>
            <a:ext cx="2603053" cy="2770424"/>
          </a:xfrm>
          <a:prstGeom prst="rect">
            <a:avLst/>
          </a:prstGeom>
        </p:spPr>
      </p:pic>
      <p:pic>
        <p:nvPicPr>
          <p:cNvPr id="17" name="Obraz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7410" y="3136594"/>
            <a:ext cx="1505476" cy="3516942"/>
          </a:xfrm>
          <a:prstGeom prst="rect">
            <a:avLst/>
          </a:prstGeom>
        </p:spPr>
      </p:pic>
      <p:sp>
        <p:nvSpPr>
          <p:cNvPr id="5" name="Tytuł 4"/>
          <p:cNvSpPr>
            <a:spLocks noGrp="1"/>
          </p:cNvSpPr>
          <p:nvPr>
            <p:ph type="title" hasCustomPrompt="1"/>
          </p:nvPr>
        </p:nvSpPr>
        <p:spPr>
          <a:xfrm>
            <a:off x="2674903" y="2377322"/>
            <a:ext cx="7328809" cy="701654"/>
          </a:xfrm>
          <a:prstGeom prst="rect">
            <a:avLst/>
          </a:prstGeom>
        </p:spPr>
        <p:txBody>
          <a:bodyPr/>
          <a:lstStyle>
            <a:lvl1pPr algn="ctr">
              <a:defRPr b="1" baseline="0">
                <a:solidFill>
                  <a:schemeClr val="accent6"/>
                </a:solidFill>
                <a:latin typeface="+mn-lt"/>
              </a:defRPr>
            </a:lvl1pPr>
          </a:lstStyle>
          <a:p>
            <a:r>
              <a:rPr lang="pl-PL" dirty="0" smtClean="0"/>
              <a:t>TYTUŁ PREZENTACJI</a:t>
            </a:r>
            <a:endParaRPr lang="pl-PL" dirty="0"/>
          </a:p>
        </p:txBody>
      </p:sp>
      <p:sp>
        <p:nvSpPr>
          <p:cNvPr id="18" name="Symbol zastępczy tekstu 17"/>
          <p:cNvSpPr>
            <a:spLocks noGrp="1"/>
          </p:cNvSpPr>
          <p:nvPr>
            <p:ph type="body" sz="quarter" idx="10" hasCustomPrompt="1"/>
          </p:nvPr>
        </p:nvSpPr>
        <p:spPr>
          <a:xfrm>
            <a:off x="2674460" y="3064218"/>
            <a:ext cx="7329252" cy="523875"/>
          </a:xfrm>
          <a:prstGeom prst="rect">
            <a:avLst/>
          </a:prstGeom>
        </p:spPr>
        <p:txBody>
          <a:bodyPr>
            <a:noAutofit/>
          </a:bodyPr>
          <a:lstStyle>
            <a:lvl1pPr marL="0" indent="0" algn="ctr">
              <a:buNone/>
              <a:defRPr sz="2400" baseline="0">
                <a:solidFill>
                  <a:schemeClr val="bg1"/>
                </a:solidFill>
                <a:latin typeface="+mj-lt"/>
              </a:defRPr>
            </a:lvl1pPr>
            <a:lvl2pPr algn="ctr">
              <a:defRPr sz="2000">
                <a:solidFill>
                  <a:schemeClr val="bg1"/>
                </a:solidFill>
                <a:latin typeface="+mj-lt"/>
              </a:defRPr>
            </a:lvl2pPr>
            <a:lvl3pPr algn="ctr">
              <a:defRPr sz="1800">
                <a:solidFill>
                  <a:schemeClr val="bg1"/>
                </a:solidFill>
                <a:latin typeface="+mj-lt"/>
              </a:defRPr>
            </a:lvl3pPr>
            <a:lvl4pPr algn="ctr">
              <a:defRPr sz="1600">
                <a:solidFill>
                  <a:schemeClr val="bg1"/>
                </a:solidFill>
                <a:latin typeface="+mj-lt"/>
              </a:defRPr>
            </a:lvl4pPr>
            <a:lvl5pPr algn="ctr">
              <a:defRPr sz="1600">
                <a:solidFill>
                  <a:schemeClr val="bg1"/>
                </a:solidFill>
                <a:latin typeface="+mj-lt"/>
              </a:defRPr>
            </a:lvl5pPr>
          </a:lstStyle>
          <a:p>
            <a:pPr lvl="0"/>
            <a:r>
              <a:rPr lang="pl-PL" dirty="0" smtClean="0"/>
              <a:t>- podtytuł prezentacji</a:t>
            </a:r>
          </a:p>
        </p:txBody>
      </p:sp>
      <p:sp>
        <p:nvSpPr>
          <p:cNvPr id="20" name="Symbol zastępczy tekstu 19"/>
          <p:cNvSpPr>
            <a:spLocks noGrp="1"/>
          </p:cNvSpPr>
          <p:nvPr>
            <p:ph type="body" sz="quarter" idx="11" hasCustomPrompt="1"/>
          </p:nvPr>
        </p:nvSpPr>
        <p:spPr>
          <a:xfrm>
            <a:off x="6793742" y="3885615"/>
            <a:ext cx="3507267" cy="295851"/>
          </a:xfrm>
          <a:prstGeom prst="rect">
            <a:avLst/>
          </a:prstGeom>
        </p:spPr>
        <p:txBody>
          <a:bodyPr>
            <a:normAutofit/>
          </a:bodyPr>
          <a:lstStyle>
            <a:lvl1pPr marL="0" indent="0">
              <a:buNone/>
              <a:defRPr sz="1600">
                <a:solidFill>
                  <a:schemeClr val="bg1"/>
                </a:solidFill>
                <a:latin typeface="+mj-lt"/>
              </a:defRPr>
            </a:lvl1pPr>
          </a:lstStyle>
          <a:p>
            <a:pPr lvl="0"/>
            <a:r>
              <a:rPr lang="pl-PL" dirty="0" smtClean="0"/>
              <a:t>(nazwa przedmiotu)</a:t>
            </a:r>
            <a:endParaRPr lang="pl-PL" dirty="0"/>
          </a:p>
        </p:txBody>
      </p:sp>
      <p:sp>
        <p:nvSpPr>
          <p:cNvPr id="27" name="Symbol zastępczy tekstu 19"/>
          <p:cNvSpPr>
            <a:spLocks noGrp="1"/>
          </p:cNvSpPr>
          <p:nvPr>
            <p:ph type="body" sz="quarter" idx="12" hasCustomPrompt="1"/>
          </p:nvPr>
        </p:nvSpPr>
        <p:spPr>
          <a:xfrm>
            <a:off x="4124458" y="4277187"/>
            <a:ext cx="6176551" cy="338554"/>
          </a:xfrm>
          <a:prstGeom prst="rect">
            <a:avLst/>
          </a:prstGeom>
        </p:spPr>
        <p:txBody>
          <a:bodyPr>
            <a:normAutofit/>
          </a:bodyPr>
          <a:lstStyle>
            <a:lvl1pPr marL="0" indent="0">
              <a:buNone/>
              <a:defRPr sz="1600">
                <a:solidFill>
                  <a:schemeClr val="bg1"/>
                </a:solidFill>
                <a:latin typeface="+mj-lt"/>
              </a:defRPr>
            </a:lvl1pPr>
          </a:lstStyle>
          <a:p>
            <a:pPr lvl="0"/>
            <a:r>
              <a:rPr lang="pl-PL" dirty="0" smtClean="0"/>
              <a:t>(stopień naukowy imię i nazwisko prowadzącego)</a:t>
            </a:r>
            <a:endParaRPr lang="pl-PL" dirty="0"/>
          </a:p>
        </p:txBody>
      </p:sp>
      <p:sp>
        <p:nvSpPr>
          <p:cNvPr id="22" name="Symbol zastępczy tekstu 21"/>
          <p:cNvSpPr>
            <a:spLocks noGrp="1"/>
          </p:cNvSpPr>
          <p:nvPr>
            <p:ph type="body" sz="quarter" idx="13" hasCustomPrompt="1"/>
          </p:nvPr>
        </p:nvSpPr>
        <p:spPr>
          <a:xfrm>
            <a:off x="2674460" y="4749659"/>
            <a:ext cx="6267013" cy="338394"/>
          </a:xfrm>
          <a:prstGeom prst="rect">
            <a:avLst/>
          </a:prstGeom>
        </p:spPr>
        <p:txBody>
          <a:bodyPr>
            <a:normAutofit/>
          </a:bodyPr>
          <a:lstStyle>
            <a:lvl1pPr marL="0" indent="0">
              <a:buNone/>
              <a:defRPr sz="1600" baseline="0">
                <a:solidFill>
                  <a:schemeClr val="accent6">
                    <a:lumMod val="50000"/>
                  </a:schemeClr>
                </a:solidFill>
                <a:latin typeface="+mj-lt"/>
              </a:defRPr>
            </a:lvl1pPr>
          </a:lstStyle>
          <a:p>
            <a:pPr lvl="0"/>
            <a:r>
              <a:rPr lang="pl-PL" dirty="0" smtClean="0"/>
              <a:t>Semestr: letni/ zimowy, rok szkolny 2022/21</a:t>
            </a:r>
            <a:endParaRPr lang="pl-PL" dirty="0"/>
          </a:p>
        </p:txBody>
      </p:sp>
      <p:sp>
        <p:nvSpPr>
          <p:cNvPr id="33" name="Symbol zastępczy tekstu 32"/>
          <p:cNvSpPr>
            <a:spLocks noGrp="1"/>
          </p:cNvSpPr>
          <p:nvPr>
            <p:ph type="body" sz="quarter" idx="15" hasCustomPrompt="1"/>
          </p:nvPr>
        </p:nvSpPr>
        <p:spPr>
          <a:xfrm>
            <a:off x="2674460" y="1817806"/>
            <a:ext cx="3284538" cy="371475"/>
          </a:xfrm>
          <a:prstGeom prst="rect">
            <a:avLst/>
          </a:prstGeom>
        </p:spPr>
        <p:txBody>
          <a:bodyPr>
            <a:noAutofit/>
          </a:bodyPr>
          <a:lstStyle>
            <a:lvl1pPr marL="0" indent="0">
              <a:buNone/>
              <a:defRPr sz="2400" b="0">
                <a:solidFill>
                  <a:schemeClr val="accent6">
                    <a:lumMod val="50000"/>
                  </a:schemeClr>
                </a:solidFill>
              </a:defRPr>
            </a:lvl1pPr>
          </a:lstStyle>
          <a:p>
            <a:pPr lvl="0"/>
            <a:r>
              <a:rPr lang="pl-PL" dirty="0" smtClean="0"/>
              <a:t>Autor prezentacji</a:t>
            </a:r>
            <a:endParaRPr lang="pl-PL" dirty="0"/>
          </a:p>
        </p:txBody>
      </p:sp>
    </p:spTree>
    <p:extLst>
      <p:ext uri="{BB962C8B-B14F-4D97-AF65-F5344CB8AC3E}">
        <p14:creationId xmlns:p14="http://schemas.microsoft.com/office/powerpoint/2010/main" val="3317089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ytuł i tekst pion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3504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tuł pionowy i 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8756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8344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sp>
        <p:nvSpPr>
          <p:cNvPr id="7" name="Prostokąt 6"/>
          <p:cNvSpPr/>
          <p:nvPr userDrawn="1"/>
        </p:nvSpPr>
        <p:spPr>
          <a:xfrm>
            <a:off x="467360" y="431800"/>
            <a:ext cx="11257280" cy="599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925021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7563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4581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Obraz 4"/>
          <p:cNvPicPr>
            <a:picLocks noChangeAspect="1"/>
          </p:cNvPicPr>
          <p:nvPr userDrawn="1"/>
        </p:nvPicPr>
        <p:blipFill rotWithShape="1">
          <a:blip r:embed="rId2">
            <a:extLst>
              <a:ext uri="{28A0092B-C50C-407E-A947-70E740481C1C}">
                <a14:useLocalDpi xmlns:a14="http://schemas.microsoft.com/office/drawing/2010/main" val="0"/>
              </a:ext>
            </a:extLst>
          </a:blip>
          <a:srcRect l="2693" t="2710" r="5111" b="2240"/>
          <a:stretch/>
        </p:blipFill>
        <p:spPr>
          <a:xfrm>
            <a:off x="0" y="0"/>
            <a:ext cx="12191999" cy="6858000"/>
          </a:xfrm>
          <a:prstGeom prst="rect">
            <a:avLst/>
          </a:prstGeom>
        </p:spPr>
      </p:pic>
      <p:sp>
        <p:nvSpPr>
          <p:cNvPr id="6" name="Prostokąt 5"/>
          <p:cNvSpPr/>
          <p:nvPr userDrawn="1"/>
        </p:nvSpPr>
        <p:spPr>
          <a:xfrm>
            <a:off x="467360" y="431800"/>
            <a:ext cx="11257280" cy="599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75762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awartość z podpisem">
    <p:spTree>
      <p:nvGrpSpPr>
        <p:cNvPr id="1" name=""/>
        <p:cNvGrpSpPr/>
        <p:nvPr/>
      </p:nvGrpSpPr>
      <p:grpSpPr>
        <a:xfrm>
          <a:off x="0" y="0"/>
          <a:ext cx="0" cy="0"/>
          <a:chOff x="0" y="0"/>
          <a:chExt cx="0" cy="0"/>
        </a:xfrm>
      </p:grpSpPr>
      <p:pic>
        <p:nvPicPr>
          <p:cNvPr id="8" name="Obraz 7"/>
          <p:cNvPicPr>
            <a:picLocks noChangeAspect="1"/>
          </p:cNvPicPr>
          <p:nvPr userDrawn="1"/>
        </p:nvPicPr>
        <p:blipFill rotWithShape="1">
          <a:blip r:embed="rId2">
            <a:extLst>
              <a:ext uri="{28A0092B-C50C-407E-A947-70E740481C1C}">
                <a14:useLocalDpi xmlns:a14="http://schemas.microsoft.com/office/drawing/2010/main" val="0"/>
              </a:ext>
            </a:extLst>
          </a:blip>
          <a:srcRect l="952" t="1004" r="3807" b="1865"/>
          <a:stretch/>
        </p:blipFill>
        <p:spPr>
          <a:xfrm>
            <a:off x="0" y="0"/>
            <a:ext cx="12192000" cy="6875748"/>
          </a:xfrm>
          <a:prstGeom prst="rect">
            <a:avLst/>
          </a:prstGeom>
        </p:spPr>
      </p:pic>
      <p:sp>
        <p:nvSpPr>
          <p:cNvPr id="9" name="Prostokąt 8"/>
          <p:cNvSpPr/>
          <p:nvPr userDrawn="1"/>
        </p:nvSpPr>
        <p:spPr>
          <a:xfrm>
            <a:off x="467360" y="431800"/>
            <a:ext cx="11257280" cy="599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53988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az z podpisem">
    <p:spTree>
      <p:nvGrpSpPr>
        <p:cNvPr id="1" name=""/>
        <p:cNvGrpSpPr/>
        <p:nvPr/>
      </p:nvGrpSpPr>
      <p:grpSpPr>
        <a:xfrm>
          <a:off x="0" y="0"/>
          <a:ext cx="0" cy="0"/>
          <a:chOff x="0" y="0"/>
          <a:chExt cx="0" cy="0"/>
        </a:xfrm>
      </p:grpSpPr>
      <p:pic>
        <p:nvPicPr>
          <p:cNvPr id="8" name="Obraz 7"/>
          <p:cNvPicPr>
            <a:picLocks noChangeAspect="1"/>
          </p:cNvPicPr>
          <p:nvPr userDrawn="1"/>
        </p:nvPicPr>
        <p:blipFill rotWithShape="1">
          <a:blip r:embed="rId2">
            <a:extLst>
              <a:ext uri="{28A0092B-C50C-407E-A947-70E740481C1C}">
                <a14:useLocalDpi xmlns:a14="http://schemas.microsoft.com/office/drawing/2010/main" val="0"/>
              </a:ext>
            </a:extLst>
          </a:blip>
          <a:srcRect t="2234" r="2441" b="2514"/>
          <a:stretch/>
        </p:blipFill>
        <p:spPr>
          <a:xfrm>
            <a:off x="1" y="1"/>
            <a:ext cx="12192000" cy="6858000"/>
          </a:xfrm>
          <a:prstGeom prst="rect">
            <a:avLst/>
          </a:prstGeom>
        </p:spPr>
      </p:pic>
    </p:spTree>
    <p:extLst>
      <p:ext uri="{BB962C8B-B14F-4D97-AF65-F5344CB8AC3E}">
        <p14:creationId xmlns:p14="http://schemas.microsoft.com/office/powerpoint/2010/main" val="27719719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7770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6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4"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sz="quarter" idx="10"/>
          </p:nvPr>
        </p:nvSpPr>
        <p:spPr/>
        <p:txBody>
          <a:bodyPr/>
          <a:lstStyle/>
          <a:p>
            <a:endParaRPr lang="pl-PL"/>
          </a:p>
        </p:txBody>
      </p:sp>
      <p:sp>
        <p:nvSpPr>
          <p:cNvPr id="4" name="Symbol zastępczy tekstu 3"/>
          <p:cNvSpPr>
            <a:spLocks noGrp="1"/>
          </p:cNvSpPr>
          <p:nvPr>
            <p:ph type="body" sz="quarter" idx="11"/>
          </p:nvPr>
        </p:nvSpPr>
        <p:spPr/>
        <p:txBody>
          <a:bodyPr>
            <a:normAutofit lnSpcReduction="10000"/>
          </a:bodyPr>
          <a:lstStyle/>
          <a:p>
            <a:endParaRPr lang="pl-PL"/>
          </a:p>
        </p:txBody>
      </p:sp>
      <p:sp>
        <p:nvSpPr>
          <p:cNvPr id="5" name="Symbol zastępczy tekstu 4"/>
          <p:cNvSpPr>
            <a:spLocks noGrp="1"/>
          </p:cNvSpPr>
          <p:nvPr>
            <p:ph type="body" sz="quarter" idx="12"/>
          </p:nvPr>
        </p:nvSpPr>
        <p:spPr/>
        <p:txBody>
          <a:bodyPr/>
          <a:lstStyle/>
          <a:p>
            <a:endParaRPr lang="pl-PL"/>
          </a:p>
        </p:txBody>
      </p:sp>
      <p:sp>
        <p:nvSpPr>
          <p:cNvPr id="6" name="Symbol zastępczy tekstu 5"/>
          <p:cNvSpPr>
            <a:spLocks noGrp="1"/>
          </p:cNvSpPr>
          <p:nvPr>
            <p:ph type="body" sz="quarter" idx="13"/>
          </p:nvPr>
        </p:nvSpPr>
        <p:spPr/>
        <p:txBody>
          <a:bodyPr/>
          <a:lstStyle/>
          <a:p>
            <a:endParaRPr lang="pl-PL"/>
          </a:p>
        </p:txBody>
      </p:sp>
      <p:sp>
        <p:nvSpPr>
          <p:cNvPr id="7" name="Symbol zastępczy tekstu 6"/>
          <p:cNvSpPr>
            <a:spLocks noGrp="1"/>
          </p:cNvSpPr>
          <p:nvPr>
            <p:ph type="body" sz="quarter" idx="15"/>
          </p:nvPr>
        </p:nvSpPr>
        <p:spPr/>
        <p:txBody>
          <a:bodyPr/>
          <a:lstStyle/>
          <a:p>
            <a:endParaRPr lang="pl-PL"/>
          </a:p>
        </p:txBody>
      </p:sp>
    </p:spTree>
    <p:extLst>
      <p:ext uri="{BB962C8B-B14F-4D97-AF65-F5344CB8AC3E}">
        <p14:creationId xmlns:p14="http://schemas.microsoft.com/office/powerpoint/2010/main" val="96488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08542" y="270755"/>
            <a:ext cx="5323840" cy="769441"/>
          </a:xfrm>
          <a:prstGeom prst="rect">
            <a:avLst/>
          </a:prstGeom>
          <a:noFill/>
        </p:spPr>
        <p:txBody>
          <a:bodyPr wrap="square" rtlCol="0">
            <a:spAutoFit/>
          </a:bodyPr>
          <a:lstStyle/>
          <a:p>
            <a:r>
              <a:rPr lang="pl-PL" sz="4400" b="1" spc="300" dirty="0" smtClean="0">
                <a:solidFill>
                  <a:srgbClr val="1F8CB0"/>
                </a:solidFill>
                <a:latin typeface="Franklin Gothic Demi" panose="020B0703020102020204" pitchFamily="34" charset="0"/>
              </a:rPr>
              <a:t>TYTUŁ SLAJDU</a:t>
            </a:r>
            <a:endParaRPr lang="pl-PL" sz="4400" b="1" spc="300" dirty="0">
              <a:solidFill>
                <a:srgbClr val="1F8CB0"/>
              </a:solidFill>
              <a:latin typeface="Franklin Gothic Demi" panose="020B0703020102020204" pitchFamily="34" charset="0"/>
            </a:endParaRPr>
          </a:p>
        </p:txBody>
      </p:sp>
      <p:sp>
        <p:nvSpPr>
          <p:cNvPr id="3" name="pole tekstowe 2"/>
          <p:cNvSpPr txBox="1"/>
          <p:nvPr/>
        </p:nvSpPr>
        <p:spPr>
          <a:xfrm>
            <a:off x="408542" y="1058302"/>
            <a:ext cx="4110170" cy="369332"/>
          </a:xfrm>
          <a:prstGeom prst="rect">
            <a:avLst/>
          </a:prstGeom>
          <a:noFill/>
        </p:spPr>
        <p:txBody>
          <a:bodyPr wrap="square" rtlCol="0">
            <a:spAutoFit/>
          </a:bodyPr>
          <a:lstStyle/>
          <a:p>
            <a:r>
              <a:rPr lang="pl-PL" spc="300" dirty="0" smtClean="0">
                <a:latin typeface="Franklin Gothic Demi" panose="020B0703020102020204" pitchFamily="34" charset="0"/>
              </a:rPr>
              <a:t>PODTYTUŁ SLAJDU</a:t>
            </a:r>
            <a:endParaRPr lang="pl-PL" spc="300" dirty="0">
              <a:latin typeface="Franklin Gothic Demi" panose="020B0703020102020204" pitchFamily="34" charset="0"/>
            </a:endParaRPr>
          </a:p>
        </p:txBody>
      </p:sp>
      <p:cxnSp>
        <p:nvCxnSpPr>
          <p:cNvPr id="4" name="Łącznik prosty 3"/>
          <p:cNvCxnSpPr/>
          <p:nvPr/>
        </p:nvCxnSpPr>
        <p:spPr>
          <a:xfrm>
            <a:off x="408542" y="1040196"/>
            <a:ext cx="11324749"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pole tekstowe 5"/>
          <p:cNvSpPr txBox="1"/>
          <p:nvPr/>
        </p:nvSpPr>
        <p:spPr>
          <a:xfrm>
            <a:off x="1828800" y="5377752"/>
            <a:ext cx="3232087" cy="954107"/>
          </a:xfrm>
          <a:prstGeom prst="rect">
            <a:avLst/>
          </a:prstGeom>
          <a:noFill/>
        </p:spPr>
        <p:txBody>
          <a:bodyPr wrap="square" rtlCol="0">
            <a:spAutoFit/>
          </a:bodyPr>
          <a:lstStyle/>
          <a:p>
            <a:pPr algn="r"/>
            <a:r>
              <a:rPr lang="pl-PL" sz="1400" dirty="0" smtClean="0">
                <a:latin typeface="+mj-lt"/>
              </a:rPr>
              <a:t>Tytuł pracy</a:t>
            </a:r>
          </a:p>
          <a:p>
            <a:pPr algn="r"/>
            <a:r>
              <a:rPr lang="pl-PL" sz="1400" dirty="0" smtClean="0">
                <a:latin typeface="+mj-lt"/>
              </a:rPr>
              <a:t>Technika: kolaż</a:t>
            </a:r>
          </a:p>
          <a:p>
            <a:pPr algn="r"/>
            <a:r>
              <a:rPr lang="pl-PL" sz="1400" dirty="0" smtClean="0">
                <a:latin typeface="+mj-lt"/>
              </a:rPr>
              <a:t>Wymiary: </a:t>
            </a:r>
            <a:r>
              <a:rPr lang="pl-PL" sz="1400" dirty="0" err="1" smtClean="0">
                <a:latin typeface="+mj-lt"/>
              </a:rPr>
              <a:t>12x34x56</a:t>
            </a:r>
            <a:r>
              <a:rPr lang="pl-PL" sz="1400" dirty="0" smtClean="0">
                <a:latin typeface="+mj-lt"/>
              </a:rPr>
              <a:t> cm</a:t>
            </a:r>
          </a:p>
          <a:p>
            <a:pPr algn="r"/>
            <a:r>
              <a:rPr lang="pl-PL" sz="1400" dirty="0" smtClean="0">
                <a:latin typeface="+mj-lt"/>
              </a:rPr>
              <a:t>Inne aspekty ważne w opisie</a:t>
            </a:r>
            <a:endParaRPr lang="pl-PL" sz="1400" dirty="0">
              <a:latin typeface="+mj-lt"/>
            </a:endParaRPr>
          </a:p>
        </p:txBody>
      </p:sp>
      <p:cxnSp>
        <p:nvCxnSpPr>
          <p:cNvPr id="9" name="Łącznik prosty 8"/>
          <p:cNvCxnSpPr/>
          <p:nvPr/>
        </p:nvCxnSpPr>
        <p:spPr>
          <a:xfrm flipH="1">
            <a:off x="2362954" y="5332487"/>
            <a:ext cx="262550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Obraz 7"/>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470" r="6556"/>
          <a:stretch/>
        </p:blipFill>
        <p:spPr>
          <a:xfrm>
            <a:off x="5341544" y="1242968"/>
            <a:ext cx="6391747" cy="5347635"/>
          </a:xfrm>
          <a:prstGeom prst="rect">
            <a:avLst/>
          </a:prstGeom>
        </p:spPr>
      </p:pic>
    </p:spTree>
    <p:extLst>
      <p:ext uri="{BB962C8B-B14F-4D97-AF65-F5344CB8AC3E}">
        <p14:creationId xmlns:p14="http://schemas.microsoft.com/office/powerpoint/2010/main" val="1879890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934720" y="0"/>
            <a:ext cx="3576320" cy="6858000"/>
          </a:xfrm>
          <a:prstGeom prst="rect">
            <a:avLst/>
          </a:prstGeom>
          <a:solidFill>
            <a:srgbClr val="CE8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5" name="Łącznik prosty 4"/>
          <p:cNvCxnSpPr/>
          <p:nvPr/>
        </p:nvCxnSpPr>
        <p:spPr>
          <a:xfrm>
            <a:off x="5415280" y="6106161"/>
            <a:ext cx="5699760" cy="0"/>
          </a:xfrm>
          <a:prstGeom prst="line">
            <a:avLst/>
          </a:prstGeom>
          <a:ln w="38100">
            <a:solidFill>
              <a:srgbClr val="CE8124"/>
            </a:solidFill>
          </a:ln>
        </p:spPr>
        <p:style>
          <a:lnRef idx="1">
            <a:schemeClr val="accent1"/>
          </a:lnRef>
          <a:fillRef idx="0">
            <a:schemeClr val="accent1"/>
          </a:fillRef>
          <a:effectRef idx="0">
            <a:schemeClr val="accent1"/>
          </a:effectRef>
          <a:fontRef idx="minor">
            <a:schemeClr val="tx1"/>
          </a:fontRef>
        </p:style>
      </p:cxn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667" y="-345440"/>
            <a:ext cx="1618809" cy="5476240"/>
          </a:xfrm>
          <a:prstGeom prst="rect">
            <a:avLst/>
          </a:prstGeom>
        </p:spPr>
      </p:pic>
      <p:sp>
        <p:nvSpPr>
          <p:cNvPr id="8" name="pole tekstowe 7"/>
          <p:cNvSpPr txBox="1"/>
          <p:nvPr/>
        </p:nvSpPr>
        <p:spPr>
          <a:xfrm>
            <a:off x="5273040" y="678308"/>
            <a:ext cx="5842000" cy="2800767"/>
          </a:xfrm>
          <a:prstGeom prst="rect">
            <a:avLst/>
          </a:prstGeom>
          <a:noFill/>
        </p:spPr>
        <p:txBody>
          <a:bodyPr wrap="square" rtlCol="0">
            <a:spAutoFit/>
          </a:bodyPr>
          <a:lstStyle/>
          <a:p>
            <a:r>
              <a:rPr lang="pl-PL" sz="4400" dirty="0">
                <a:latin typeface="Franklin Gothic Demi" panose="020B0703020102020204" pitchFamily="34" charset="0"/>
              </a:rPr>
              <a:t>Popularność walca zawdzięczamy </a:t>
            </a:r>
            <a:r>
              <a:rPr lang="pl-PL" sz="4400" dirty="0" smtClean="0">
                <a:latin typeface="Franklin Gothic Demi" panose="020B0703020102020204" pitchFamily="34" charset="0"/>
              </a:rPr>
              <a:t>kompozytorowi </a:t>
            </a:r>
            <a:r>
              <a:rPr lang="pl-PL" sz="4400" b="1" dirty="0">
                <a:latin typeface="Franklin Gothic Demi" panose="020B0703020102020204" pitchFamily="34" charset="0"/>
              </a:rPr>
              <a:t>Johannowi </a:t>
            </a:r>
            <a:r>
              <a:rPr lang="pl-PL" sz="4400" b="1" dirty="0" smtClean="0">
                <a:latin typeface="Franklin Gothic Demi" panose="020B0703020102020204" pitchFamily="34" charset="0"/>
              </a:rPr>
              <a:t>Straussowi</a:t>
            </a:r>
            <a:endParaRPr lang="pl-PL" sz="4400" b="1" dirty="0">
              <a:latin typeface="Franklin Gothic Demi" panose="020B0703020102020204" pitchFamily="34" charset="0"/>
            </a:endParaRPr>
          </a:p>
        </p:txBody>
      </p:sp>
      <p:sp>
        <p:nvSpPr>
          <p:cNvPr id="9" name="Prostokąt 8"/>
          <p:cNvSpPr/>
          <p:nvPr/>
        </p:nvSpPr>
        <p:spPr>
          <a:xfrm>
            <a:off x="5293360" y="3479075"/>
            <a:ext cx="6096000" cy="400110"/>
          </a:xfrm>
          <a:prstGeom prst="rect">
            <a:avLst/>
          </a:prstGeom>
        </p:spPr>
        <p:txBody>
          <a:bodyPr>
            <a:spAutoFit/>
          </a:bodyPr>
          <a:lstStyle/>
          <a:p>
            <a:r>
              <a:rPr lang="pl-PL" sz="2000" dirty="0" smtClean="0">
                <a:latin typeface="Franklin Gothic Demi" panose="020B0703020102020204" pitchFamily="34" charset="0"/>
              </a:rPr>
              <a:t>- rozpowszechnił </a:t>
            </a:r>
            <a:r>
              <a:rPr lang="pl-PL" sz="2000" dirty="0">
                <a:latin typeface="Franklin Gothic Demi" panose="020B0703020102020204" pitchFamily="34" charset="0"/>
              </a:rPr>
              <a:t>go w połowie XIX wieku. </a:t>
            </a:r>
          </a:p>
        </p:txBody>
      </p:sp>
      <p:sp>
        <p:nvSpPr>
          <p:cNvPr id="10" name="Prostokąt 9"/>
          <p:cNvSpPr/>
          <p:nvPr/>
        </p:nvSpPr>
        <p:spPr>
          <a:xfrm>
            <a:off x="5293360" y="4743995"/>
            <a:ext cx="5821680" cy="1200329"/>
          </a:xfrm>
          <a:prstGeom prst="rect">
            <a:avLst/>
          </a:prstGeom>
        </p:spPr>
        <p:txBody>
          <a:bodyPr wrap="square">
            <a:spAutoFit/>
          </a:bodyPr>
          <a:lstStyle/>
          <a:p>
            <a:pPr algn="just"/>
            <a:r>
              <a:rPr lang="pl-PL" dirty="0">
                <a:solidFill>
                  <a:srgbClr val="CE8124"/>
                </a:solidFill>
                <a:latin typeface="+mj-lt"/>
              </a:rPr>
              <a:t>Z początku pary tańczące walca były od siebie oddalone na długość wyciągniętego ramienia. Zmiana nastąpiła kiedy królowa Victoria zakochała się w tym stylu tańca i wymusiła na tancerzach zmianę postawy</a:t>
            </a:r>
          </a:p>
        </p:txBody>
      </p:sp>
    </p:spTree>
    <p:extLst>
      <p:ext uri="{BB962C8B-B14F-4D97-AF65-F5344CB8AC3E}">
        <p14:creationId xmlns:p14="http://schemas.microsoft.com/office/powerpoint/2010/main" val="4020278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laraby.co.uk/sites/default/files/2021-03/museo_picasso_barcelona_t0800901.jpg"/>
          <p:cNvPicPr>
            <a:picLocks noChangeAspect="1" noChangeArrowheads="1"/>
          </p:cNvPicPr>
          <p:nvPr/>
        </p:nvPicPr>
        <p:blipFill rotWithShape="1">
          <a:blip r:embed="rId2">
            <a:extLst>
              <a:ext uri="{28A0092B-C50C-407E-A947-70E740481C1C}">
                <a14:useLocalDpi xmlns:a14="http://schemas.microsoft.com/office/drawing/2010/main" val="0"/>
              </a:ext>
            </a:extLst>
          </a:blip>
          <a:srcRect r="19832"/>
          <a:stretch/>
        </p:blipFill>
        <p:spPr bwMode="auto">
          <a:xfrm>
            <a:off x="1" y="0"/>
            <a:ext cx="1221754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Prostokąt 10"/>
          <p:cNvSpPr/>
          <p:nvPr/>
        </p:nvSpPr>
        <p:spPr>
          <a:xfrm>
            <a:off x="4599432" y="3637056"/>
            <a:ext cx="7050024" cy="2594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5137420" y="4934146"/>
            <a:ext cx="6437014" cy="923330"/>
          </a:xfrm>
          <a:prstGeom prst="rect">
            <a:avLst/>
          </a:prstGeom>
          <a:noFill/>
        </p:spPr>
        <p:txBody>
          <a:bodyPr wrap="square" rtlCol="0">
            <a:spAutoFit/>
          </a:bodyPr>
          <a:lstStyle/>
          <a:p>
            <a:r>
              <a:rPr lang="pl-PL" dirty="0"/>
              <a:t>Wszyscy wiemy, że sztuka nie jest prawdą. Sztuka to kłamstwo, które pozwala uświadomić sobie prawdę, tę przynajmniej, jaką dane nam jest zrozumieć.</a:t>
            </a:r>
            <a:endParaRPr lang="pl-PL" dirty="0">
              <a:solidFill>
                <a:srgbClr val="CE8124"/>
              </a:solidFill>
            </a:endParaRPr>
          </a:p>
        </p:txBody>
      </p:sp>
      <p:sp>
        <p:nvSpPr>
          <p:cNvPr id="6" name="pole tekstowe 5"/>
          <p:cNvSpPr txBox="1"/>
          <p:nvPr/>
        </p:nvSpPr>
        <p:spPr>
          <a:xfrm>
            <a:off x="5137420" y="3878016"/>
            <a:ext cx="5042780" cy="769441"/>
          </a:xfrm>
          <a:prstGeom prst="rect">
            <a:avLst/>
          </a:prstGeom>
          <a:noFill/>
        </p:spPr>
        <p:txBody>
          <a:bodyPr wrap="square" rtlCol="0">
            <a:spAutoFit/>
          </a:bodyPr>
          <a:lstStyle/>
          <a:p>
            <a:r>
              <a:rPr lang="pl-PL" sz="4400" dirty="0">
                <a:latin typeface="Franklin Gothic Demi" panose="020B0703020102020204" pitchFamily="34" charset="0"/>
              </a:rPr>
              <a:t>Pablo </a:t>
            </a:r>
            <a:r>
              <a:rPr lang="pl-PL" sz="4400" dirty="0" smtClean="0">
                <a:latin typeface="Franklin Gothic Demi" panose="020B0703020102020204" pitchFamily="34" charset="0"/>
              </a:rPr>
              <a:t>Picasso</a:t>
            </a:r>
            <a:endParaRPr lang="pl-PL" sz="4400" dirty="0">
              <a:latin typeface="Franklin Gothic Demi" panose="020B0703020102020204" pitchFamily="34" charset="0"/>
            </a:endParaRPr>
          </a:p>
        </p:txBody>
      </p:sp>
      <p:cxnSp>
        <p:nvCxnSpPr>
          <p:cNvPr id="8" name="Łącznik prosty 7"/>
          <p:cNvCxnSpPr/>
          <p:nvPr/>
        </p:nvCxnSpPr>
        <p:spPr>
          <a:xfrm>
            <a:off x="5212442" y="4743020"/>
            <a:ext cx="573084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214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385" y="145852"/>
            <a:ext cx="5978668" cy="5972040"/>
          </a:xfrm>
          <a:prstGeom prst="rect">
            <a:avLst/>
          </a:prstGeom>
        </p:spPr>
      </p:pic>
      <p:sp>
        <p:nvSpPr>
          <p:cNvPr id="4" name="pole tekstowe 3"/>
          <p:cNvSpPr txBox="1"/>
          <p:nvPr/>
        </p:nvSpPr>
        <p:spPr>
          <a:xfrm>
            <a:off x="974968" y="739539"/>
            <a:ext cx="4273238" cy="769441"/>
          </a:xfrm>
          <a:prstGeom prst="rect">
            <a:avLst/>
          </a:prstGeom>
          <a:noFill/>
        </p:spPr>
        <p:txBody>
          <a:bodyPr wrap="square" rtlCol="0">
            <a:spAutoFit/>
          </a:bodyPr>
          <a:lstStyle/>
          <a:p>
            <a:r>
              <a:rPr lang="pl-PL" sz="4400" b="1" spc="300" dirty="0" smtClean="0">
                <a:solidFill>
                  <a:srgbClr val="CE8124"/>
                </a:solidFill>
                <a:latin typeface="Franklin Gothic Demi" panose="020B0703020102020204" pitchFamily="34" charset="0"/>
              </a:rPr>
              <a:t>TYTUŁ SLAJDU</a:t>
            </a:r>
            <a:endParaRPr lang="pl-PL" sz="4400" b="1" spc="300" dirty="0">
              <a:solidFill>
                <a:srgbClr val="CE8124"/>
              </a:solidFill>
              <a:latin typeface="Franklin Gothic Demi" panose="020B0703020102020204" pitchFamily="34" charset="0"/>
            </a:endParaRPr>
          </a:p>
        </p:txBody>
      </p:sp>
      <p:sp>
        <p:nvSpPr>
          <p:cNvPr id="5" name="pole tekstowe 4"/>
          <p:cNvSpPr txBox="1"/>
          <p:nvPr/>
        </p:nvSpPr>
        <p:spPr>
          <a:xfrm>
            <a:off x="974968" y="1692771"/>
            <a:ext cx="4182703" cy="369332"/>
          </a:xfrm>
          <a:prstGeom prst="rect">
            <a:avLst/>
          </a:prstGeom>
          <a:noFill/>
        </p:spPr>
        <p:txBody>
          <a:bodyPr wrap="square" rtlCol="0">
            <a:spAutoFit/>
          </a:bodyPr>
          <a:lstStyle/>
          <a:p>
            <a:r>
              <a:rPr lang="pl-PL" spc="300" dirty="0" smtClean="0">
                <a:latin typeface="Franklin Gothic Demi" panose="020B0703020102020204" pitchFamily="34" charset="0"/>
              </a:rPr>
              <a:t>PODTYTUŁ SLAJDU</a:t>
            </a:r>
            <a:endParaRPr lang="pl-PL" spc="300" dirty="0">
              <a:latin typeface="Franklin Gothic Demi" panose="020B0703020102020204" pitchFamily="34" charset="0"/>
            </a:endParaRPr>
          </a:p>
        </p:txBody>
      </p:sp>
      <p:sp>
        <p:nvSpPr>
          <p:cNvPr id="6" name="pole tekstowe 5"/>
          <p:cNvSpPr txBox="1"/>
          <p:nvPr/>
        </p:nvSpPr>
        <p:spPr>
          <a:xfrm>
            <a:off x="974968" y="2208408"/>
            <a:ext cx="4182703" cy="3647152"/>
          </a:xfrm>
          <a:prstGeom prst="rect">
            <a:avLst/>
          </a:prstGeom>
          <a:noFill/>
        </p:spPr>
        <p:txBody>
          <a:bodyPr wrap="square" rtlCol="0">
            <a:spAutoFit/>
          </a:bodyPr>
          <a:lstStyle/>
          <a:p>
            <a:pPr marL="285750" indent="-285750">
              <a:lnSpc>
                <a:spcPct val="150000"/>
              </a:lnSpc>
              <a:buClr>
                <a:srgbClr val="CE8124"/>
              </a:buClr>
              <a:buFont typeface="Wingdings" panose="05000000000000000000" pitchFamily="2" charset="2"/>
              <a:buChar char="§"/>
            </a:pPr>
            <a:r>
              <a:rPr lang="pl-PL" sz="2000" dirty="0" err="1"/>
              <a:t>Nemo</a:t>
            </a:r>
            <a:r>
              <a:rPr lang="pl-PL" sz="2000" dirty="0"/>
              <a:t> </a:t>
            </a:r>
            <a:r>
              <a:rPr lang="pl-PL" sz="2000" dirty="0" err="1"/>
              <a:t>enim</a:t>
            </a:r>
            <a:r>
              <a:rPr lang="pl-PL" sz="2000" dirty="0"/>
              <a:t> </a:t>
            </a:r>
            <a:r>
              <a:rPr lang="pl-PL" sz="2000" dirty="0" err="1"/>
              <a:t>ipsam</a:t>
            </a:r>
            <a:r>
              <a:rPr lang="pl-PL" sz="2000" dirty="0"/>
              <a:t> </a:t>
            </a:r>
            <a:r>
              <a:rPr lang="pl-PL" sz="2000" dirty="0" err="1"/>
              <a:t>voluptatem</a:t>
            </a:r>
            <a:r>
              <a:rPr lang="pl-PL" sz="2000" dirty="0"/>
              <a:t> </a:t>
            </a:r>
            <a:r>
              <a:rPr lang="pl-PL" sz="2000" dirty="0" err="1" smtClean="0"/>
              <a:t>quia</a:t>
            </a:r>
            <a:endParaRPr lang="pl-PL" sz="2000" dirty="0" smtClean="0"/>
          </a:p>
          <a:p>
            <a:pPr marL="285750" indent="-285750">
              <a:lnSpc>
                <a:spcPct val="150000"/>
              </a:lnSpc>
              <a:buClr>
                <a:srgbClr val="CE8124"/>
              </a:buClr>
              <a:buFont typeface="Wingdings" panose="05000000000000000000" pitchFamily="2" charset="2"/>
              <a:buChar char="§"/>
            </a:pPr>
            <a:r>
              <a:rPr lang="pl-PL" sz="2000" dirty="0" err="1"/>
              <a:t>V</a:t>
            </a:r>
            <a:r>
              <a:rPr lang="pl-PL" sz="2000" dirty="0" err="1" smtClean="0"/>
              <a:t>oluptas</a:t>
            </a:r>
            <a:r>
              <a:rPr lang="pl-PL" sz="2000" dirty="0" smtClean="0"/>
              <a:t> </a:t>
            </a:r>
            <a:r>
              <a:rPr lang="pl-PL" sz="2000" dirty="0"/>
              <a:t>sit </a:t>
            </a:r>
            <a:r>
              <a:rPr lang="pl-PL" sz="2000" dirty="0" err="1"/>
              <a:t>aspernatur</a:t>
            </a:r>
            <a:r>
              <a:rPr lang="pl-PL" sz="2000" dirty="0"/>
              <a:t> aut </a:t>
            </a:r>
            <a:r>
              <a:rPr lang="pl-PL" sz="2000" dirty="0" err="1" smtClean="0"/>
              <a:t>odit</a:t>
            </a:r>
            <a:endParaRPr lang="pl-PL" sz="2000" dirty="0" smtClean="0"/>
          </a:p>
          <a:p>
            <a:pPr marL="285750" indent="-285750">
              <a:lnSpc>
                <a:spcPct val="150000"/>
              </a:lnSpc>
              <a:buClr>
                <a:srgbClr val="CE8124"/>
              </a:buClr>
              <a:buFont typeface="Wingdings" panose="05000000000000000000" pitchFamily="2" charset="2"/>
              <a:buChar char="§"/>
            </a:pPr>
            <a:r>
              <a:rPr lang="pl-PL" sz="2000" dirty="0" err="1" smtClean="0"/>
              <a:t>Neque</a:t>
            </a:r>
            <a:r>
              <a:rPr lang="pl-PL" sz="2000" dirty="0" smtClean="0"/>
              <a:t> </a:t>
            </a:r>
            <a:r>
              <a:rPr lang="pl-PL" sz="2000" dirty="0" err="1"/>
              <a:t>porro</a:t>
            </a:r>
            <a:r>
              <a:rPr lang="pl-PL" sz="2000" dirty="0"/>
              <a:t> </a:t>
            </a:r>
            <a:r>
              <a:rPr lang="pl-PL" sz="2000" dirty="0" err="1"/>
              <a:t>quisquam</a:t>
            </a:r>
            <a:r>
              <a:rPr lang="pl-PL" sz="2000" dirty="0"/>
              <a:t> </a:t>
            </a:r>
            <a:r>
              <a:rPr lang="pl-PL" sz="2000" dirty="0" err="1" smtClean="0"/>
              <a:t>est</a:t>
            </a:r>
            <a:endParaRPr lang="pl-PL" sz="2000" dirty="0" smtClean="0"/>
          </a:p>
          <a:p>
            <a:pPr marL="285750" indent="-285750">
              <a:lnSpc>
                <a:spcPct val="150000"/>
              </a:lnSpc>
              <a:buClr>
                <a:srgbClr val="CE8124"/>
              </a:buClr>
              <a:buFont typeface="Wingdings" panose="05000000000000000000" pitchFamily="2" charset="2"/>
              <a:buChar char="§"/>
            </a:pPr>
            <a:r>
              <a:rPr lang="pl-PL" sz="2000" dirty="0" err="1"/>
              <a:t>C</a:t>
            </a:r>
            <a:r>
              <a:rPr lang="pl-PL" sz="2000" dirty="0" err="1" smtClean="0"/>
              <a:t>onsectetur</a:t>
            </a:r>
            <a:r>
              <a:rPr lang="pl-PL" sz="2000" dirty="0"/>
              <a:t>, </a:t>
            </a:r>
            <a:r>
              <a:rPr lang="pl-PL" sz="2000" dirty="0" err="1"/>
              <a:t>adipisci</a:t>
            </a:r>
            <a:r>
              <a:rPr lang="pl-PL" sz="2000" dirty="0"/>
              <a:t> </a:t>
            </a:r>
            <a:r>
              <a:rPr lang="pl-PL" sz="2000" dirty="0" err="1" smtClean="0"/>
              <a:t>velit</a:t>
            </a:r>
            <a:endParaRPr lang="pl-PL" sz="2000" dirty="0" smtClean="0"/>
          </a:p>
          <a:p>
            <a:pPr marL="285750" indent="-285750">
              <a:lnSpc>
                <a:spcPct val="150000"/>
              </a:lnSpc>
              <a:buClr>
                <a:srgbClr val="CE8124"/>
              </a:buClr>
              <a:buFont typeface="Wingdings" panose="05000000000000000000" pitchFamily="2" charset="2"/>
              <a:buChar char="§"/>
            </a:pPr>
            <a:r>
              <a:rPr lang="pl-PL" sz="2000" dirty="0" err="1" smtClean="0"/>
              <a:t>Ut</a:t>
            </a:r>
            <a:r>
              <a:rPr lang="pl-PL" sz="2000" dirty="0" smtClean="0"/>
              <a:t> </a:t>
            </a:r>
            <a:r>
              <a:rPr lang="pl-PL" sz="2000" dirty="0" err="1"/>
              <a:t>enim</a:t>
            </a:r>
            <a:r>
              <a:rPr lang="pl-PL" sz="2000" dirty="0"/>
              <a:t> ad minima </a:t>
            </a:r>
            <a:r>
              <a:rPr lang="pl-PL" sz="2000" dirty="0" err="1" smtClean="0"/>
              <a:t>veniam</a:t>
            </a:r>
            <a:r>
              <a:rPr lang="pl-PL" sz="2000" dirty="0" smtClean="0"/>
              <a:t>:</a:t>
            </a:r>
          </a:p>
          <a:p>
            <a:pPr marL="742950" lvl="1" indent="-285750">
              <a:lnSpc>
                <a:spcPct val="150000"/>
              </a:lnSpc>
              <a:buClr>
                <a:srgbClr val="CE8124"/>
              </a:buClr>
              <a:buFont typeface="Wingdings" panose="05000000000000000000" pitchFamily="2" charset="2"/>
              <a:buChar char="§"/>
            </a:pPr>
            <a:r>
              <a:rPr lang="pl-PL" dirty="0" err="1" smtClean="0">
                <a:latin typeface="+mj-lt"/>
              </a:rPr>
              <a:t>Quis</a:t>
            </a:r>
            <a:r>
              <a:rPr lang="pl-PL" dirty="0" smtClean="0">
                <a:latin typeface="+mj-lt"/>
              </a:rPr>
              <a:t> </a:t>
            </a:r>
            <a:r>
              <a:rPr lang="pl-PL" dirty="0" err="1">
                <a:latin typeface="+mj-lt"/>
              </a:rPr>
              <a:t>nostrum</a:t>
            </a:r>
            <a:r>
              <a:rPr lang="pl-PL" dirty="0">
                <a:latin typeface="+mj-lt"/>
              </a:rPr>
              <a:t> </a:t>
            </a:r>
            <a:r>
              <a:rPr lang="pl-PL" dirty="0" err="1">
                <a:latin typeface="+mj-lt"/>
              </a:rPr>
              <a:t>exercitationem</a:t>
            </a:r>
            <a:r>
              <a:rPr lang="pl-PL" dirty="0">
                <a:latin typeface="+mj-lt"/>
              </a:rPr>
              <a:t> </a:t>
            </a:r>
          </a:p>
          <a:p>
            <a:pPr marL="742950" lvl="1" indent="-285750">
              <a:lnSpc>
                <a:spcPct val="150000"/>
              </a:lnSpc>
              <a:buClr>
                <a:srgbClr val="CE8124"/>
              </a:buClr>
              <a:buFont typeface="Wingdings" panose="05000000000000000000" pitchFamily="2" charset="2"/>
              <a:buChar char="§"/>
            </a:pPr>
            <a:r>
              <a:rPr lang="pl-PL" dirty="0" err="1">
                <a:latin typeface="+mj-lt"/>
              </a:rPr>
              <a:t>U</a:t>
            </a:r>
            <a:r>
              <a:rPr lang="pl-PL" dirty="0" err="1" smtClean="0">
                <a:latin typeface="+mj-lt"/>
              </a:rPr>
              <a:t>llam</a:t>
            </a:r>
            <a:r>
              <a:rPr lang="pl-PL" dirty="0" smtClean="0">
                <a:latin typeface="+mj-lt"/>
              </a:rPr>
              <a:t> </a:t>
            </a:r>
            <a:r>
              <a:rPr lang="pl-PL" dirty="0" err="1">
                <a:latin typeface="+mj-lt"/>
              </a:rPr>
              <a:t>corporis</a:t>
            </a:r>
            <a:r>
              <a:rPr lang="pl-PL" dirty="0">
                <a:latin typeface="+mj-lt"/>
              </a:rPr>
              <a:t> </a:t>
            </a:r>
            <a:r>
              <a:rPr lang="pl-PL" dirty="0" err="1">
                <a:latin typeface="+mj-lt"/>
              </a:rPr>
              <a:t>suscipit</a:t>
            </a:r>
            <a:r>
              <a:rPr lang="pl-PL" dirty="0">
                <a:latin typeface="+mj-lt"/>
              </a:rPr>
              <a:t> </a:t>
            </a:r>
            <a:r>
              <a:rPr lang="pl-PL" dirty="0" err="1" smtClean="0">
                <a:latin typeface="+mj-lt"/>
              </a:rPr>
              <a:t>laboriosam</a:t>
            </a:r>
            <a:endParaRPr lang="pl-PL" dirty="0" smtClean="0">
              <a:latin typeface="+mj-lt"/>
            </a:endParaRPr>
          </a:p>
          <a:p>
            <a:pPr marL="742950" lvl="1" indent="-285750">
              <a:lnSpc>
                <a:spcPct val="150000"/>
              </a:lnSpc>
              <a:buClr>
                <a:srgbClr val="CE8124"/>
              </a:buClr>
              <a:buFont typeface="Wingdings" panose="05000000000000000000" pitchFamily="2" charset="2"/>
              <a:buChar char="§"/>
            </a:pPr>
            <a:r>
              <a:rPr lang="pl-PL" dirty="0" err="1">
                <a:latin typeface="+mj-lt"/>
              </a:rPr>
              <a:t>N</a:t>
            </a:r>
            <a:r>
              <a:rPr lang="pl-PL" dirty="0" err="1" smtClean="0">
                <a:latin typeface="+mj-lt"/>
              </a:rPr>
              <a:t>isi</a:t>
            </a:r>
            <a:r>
              <a:rPr lang="pl-PL" dirty="0" smtClean="0">
                <a:latin typeface="+mj-lt"/>
              </a:rPr>
              <a:t> </a:t>
            </a:r>
            <a:r>
              <a:rPr lang="pl-PL" dirty="0" err="1">
                <a:latin typeface="+mj-lt"/>
              </a:rPr>
              <a:t>ut</a:t>
            </a:r>
            <a:r>
              <a:rPr lang="pl-PL" dirty="0">
                <a:latin typeface="+mj-lt"/>
              </a:rPr>
              <a:t> </a:t>
            </a:r>
            <a:r>
              <a:rPr lang="pl-PL" dirty="0" err="1" smtClean="0">
                <a:latin typeface="+mj-lt"/>
              </a:rPr>
              <a:t>aliquid</a:t>
            </a:r>
            <a:endParaRPr lang="pl-PL" dirty="0">
              <a:latin typeface="+mj-lt"/>
            </a:endParaRPr>
          </a:p>
        </p:txBody>
      </p:sp>
      <p:cxnSp>
        <p:nvCxnSpPr>
          <p:cNvPr id="7" name="Łącznik prosty 6"/>
          <p:cNvCxnSpPr/>
          <p:nvPr/>
        </p:nvCxnSpPr>
        <p:spPr>
          <a:xfrm>
            <a:off x="974968" y="1546466"/>
            <a:ext cx="4101221" cy="0"/>
          </a:xfrm>
          <a:prstGeom prst="line">
            <a:avLst/>
          </a:prstGeom>
          <a:ln w="38100">
            <a:solidFill>
              <a:srgbClr val="CE8124"/>
            </a:solidFill>
          </a:ln>
        </p:spPr>
        <p:style>
          <a:lnRef idx="1">
            <a:schemeClr val="accent1"/>
          </a:lnRef>
          <a:fillRef idx="0">
            <a:schemeClr val="accent1"/>
          </a:fillRef>
          <a:effectRef idx="0">
            <a:schemeClr val="accent1"/>
          </a:effectRef>
          <a:fontRef idx="minor">
            <a:schemeClr val="tx1"/>
          </a:fontRef>
        </p:style>
      </p:cxn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713" y="1124259"/>
            <a:ext cx="2935662" cy="6858000"/>
          </a:xfrm>
          <a:prstGeom prst="rect">
            <a:avLst/>
          </a:prstGeom>
        </p:spPr>
      </p:pic>
    </p:spTree>
    <p:extLst>
      <p:ext uri="{BB962C8B-B14F-4D97-AF65-F5344CB8AC3E}">
        <p14:creationId xmlns:p14="http://schemas.microsoft.com/office/powerpoint/2010/main" val="3638561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354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106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675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F8CB0"/>
        </a:solidFill>
        <a:effectLst/>
      </p:bgPr>
    </p:bg>
    <p:spTree>
      <p:nvGrpSpPr>
        <p:cNvPr id="1" name=""/>
        <p:cNvGrpSpPr/>
        <p:nvPr/>
      </p:nvGrpSpPr>
      <p:grpSpPr>
        <a:xfrm>
          <a:off x="0" y="0"/>
          <a:ext cx="0" cy="0"/>
          <a:chOff x="0" y="0"/>
          <a:chExt cx="0" cy="0"/>
        </a:xfrm>
      </p:grpSpPr>
      <p:sp>
        <p:nvSpPr>
          <p:cNvPr id="2" name="pole tekstowe 1"/>
          <p:cNvSpPr txBox="1"/>
          <p:nvPr/>
        </p:nvSpPr>
        <p:spPr>
          <a:xfrm>
            <a:off x="851026" y="869134"/>
            <a:ext cx="7858408" cy="769441"/>
          </a:xfrm>
          <a:prstGeom prst="rect">
            <a:avLst/>
          </a:prstGeom>
          <a:noFill/>
        </p:spPr>
        <p:txBody>
          <a:bodyPr wrap="square" rtlCol="0">
            <a:spAutoFit/>
          </a:bodyPr>
          <a:lstStyle/>
          <a:p>
            <a:r>
              <a:rPr lang="pl-PL" sz="4400" dirty="0" smtClean="0">
                <a:latin typeface="Franklin Gothic Demi" panose="020B0703020102020204" pitchFamily="34" charset="0"/>
              </a:rPr>
              <a:t>Bibliografia</a:t>
            </a:r>
            <a:endParaRPr lang="pl-PL" sz="4400" dirty="0">
              <a:latin typeface="Franklin Gothic Demi" panose="020B0703020102020204" pitchFamily="34" charset="0"/>
            </a:endParaRPr>
          </a:p>
        </p:txBody>
      </p:sp>
      <p:sp>
        <p:nvSpPr>
          <p:cNvPr id="3" name="pole tekstowe 2"/>
          <p:cNvSpPr txBox="1"/>
          <p:nvPr/>
        </p:nvSpPr>
        <p:spPr>
          <a:xfrm>
            <a:off x="959668" y="1792586"/>
            <a:ext cx="9325069" cy="2126864"/>
          </a:xfrm>
          <a:prstGeom prst="rect">
            <a:avLst/>
          </a:prstGeom>
          <a:noFill/>
        </p:spPr>
        <p:txBody>
          <a:bodyPr wrap="square" rtlCol="0">
            <a:spAutoFit/>
          </a:bodyPr>
          <a:lstStyle/>
          <a:p>
            <a:pPr marL="400050" indent="-400050">
              <a:lnSpc>
                <a:spcPct val="150000"/>
              </a:lnSpc>
              <a:buFont typeface="+mj-lt"/>
              <a:buAutoNum type="romanUcPeriod"/>
            </a:pPr>
            <a:r>
              <a:rPr lang="pl-PL" dirty="0" smtClean="0">
                <a:solidFill>
                  <a:schemeClr val="bg1"/>
                </a:solidFill>
              </a:rPr>
              <a:t>Iksiński L., </a:t>
            </a:r>
            <a:r>
              <a:rPr lang="pl-PL" i="1" dirty="0" smtClean="0">
                <a:solidFill>
                  <a:schemeClr val="bg1"/>
                </a:solidFill>
              </a:rPr>
              <a:t>Zbiór najważniejszych i najgłębszych cytatów, </a:t>
            </a:r>
            <a:r>
              <a:rPr lang="pl-PL" dirty="0" smtClean="0">
                <a:solidFill>
                  <a:schemeClr val="bg1"/>
                </a:solidFill>
              </a:rPr>
              <a:t>Wrocław 2022.</a:t>
            </a:r>
          </a:p>
          <a:p>
            <a:pPr marL="400050" indent="-400050">
              <a:lnSpc>
                <a:spcPct val="150000"/>
              </a:lnSpc>
              <a:buFont typeface="+mj-lt"/>
              <a:buAutoNum type="romanUcPeriod"/>
            </a:pPr>
            <a:r>
              <a:rPr lang="pl-PL" dirty="0" smtClean="0">
                <a:solidFill>
                  <a:schemeClr val="bg1"/>
                </a:solidFill>
              </a:rPr>
              <a:t>Iksińska L., </a:t>
            </a:r>
            <a:r>
              <a:rPr lang="pl-PL" i="1" dirty="0" smtClean="0">
                <a:solidFill>
                  <a:schemeClr val="bg1"/>
                </a:solidFill>
              </a:rPr>
              <a:t>Kluczowe definicje dla najznamienitszych prezentacji, </a:t>
            </a:r>
            <a:r>
              <a:rPr lang="pl-PL" dirty="0">
                <a:solidFill>
                  <a:schemeClr val="bg1"/>
                </a:solidFill>
              </a:rPr>
              <a:t>Wrocław </a:t>
            </a:r>
            <a:r>
              <a:rPr lang="pl-PL" dirty="0" smtClean="0">
                <a:solidFill>
                  <a:schemeClr val="bg1"/>
                </a:solidFill>
              </a:rPr>
              <a:t>2022.</a:t>
            </a:r>
          </a:p>
          <a:p>
            <a:pPr marL="400050" indent="-400050">
              <a:lnSpc>
                <a:spcPct val="150000"/>
              </a:lnSpc>
              <a:buFont typeface="+mj-lt"/>
              <a:buAutoNum type="romanUcPeriod"/>
            </a:pPr>
            <a:r>
              <a:rPr lang="pl-PL" dirty="0" smtClean="0">
                <a:solidFill>
                  <a:schemeClr val="bg1"/>
                </a:solidFill>
              </a:rPr>
              <a:t>…</a:t>
            </a:r>
          </a:p>
          <a:p>
            <a:pPr marL="400050" indent="-400050">
              <a:lnSpc>
                <a:spcPct val="150000"/>
              </a:lnSpc>
              <a:buFont typeface="+mj-lt"/>
              <a:buAutoNum type="romanUcPeriod"/>
            </a:pPr>
            <a:r>
              <a:rPr lang="pl-PL" dirty="0" smtClean="0">
                <a:solidFill>
                  <a:schemeClr val="bg1"/>
                </a:solidFill>
              </a:rPr>
              <a:t>…</a:t>
            </a:r>
          </a:p>
          <a:p>
            <a:pPr marL="400050" indent="-400050">
              <a:lnSpc>
                <a:spcPct val="150000"/>
              </a:lnSpc>
              <a:buFont typeface="+mj-lt"/>
              <a:buAutoNum type="romanUcPeriod"/>
            </a:pPr>
            <a:r>
              <a:rPr lang="pl-PL" dirty="0" smtClean="0">
                <a:solidFill>
                  <a:schemeClr val="bg1"/>
                </a:solidFill>
              </a:rPr>
              <a:t>itd.</a:t>
            </a:r>
            <a:endParaRPr lang="pl-PL" dirty="0">
              <a:solidFill>
                <a:schemeClr val="bg1"/>
              </a:solidFill>
            </a:endParaRPr>
          </a:p>
        </p:txBody>
      </p:sp>
    </p:spTree>
    <p:extLst>
      <p:ext uri="{BB962C8B-B14F-4D97-AF65-F5344CB8AC3E}">
        <p14:creationId xmlns:p14="http://schemas.microsoft.com/office/powerpoint/2010/main" val="734259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5577840" y="1198880"/>
            <a:ext cx="5730626" cy="523220"/>
          </a:xfrm>
          <a:prstGeom prst="rect">
            <a:avLst/>
          </a:prstGeom>
          <a:noFill/>
        </p:spPr>
        <p:txBody>
          <a:bodyPr wrap="square" rtlCol="0">
            <a:spAutoFit/>
          </a:bodyPr>
          <a:lstStyle/>
          <a:p>
            <a:r>
              <a:rPr lang="pl-PL" sz="2800" b="1" spc="300" dirty="0" smtClean="0">
                <a:solidFill>
                  <a:srgbClr val="CE8124"/>
                </a:solidFill>
                <a:latin typeface="Franklin Gothic Demi" panose="020B0703020102020204" pitchFamily="34" charset="0"/>
              </a:rPr>
              <a:t>TEMATYKA PREZENTACJI</a:t>
            </a:r>
            <a:endParaRPr lang="pl-PL" sz="2800" b="1" spc="300" dirty="0">
              <a:solidFill>
                <a:srgbClr val="CE8124"/>
              </a:solidFill>
              <a:latin typeface="Franklin Gothic Demi" panose="020B0703020102020204" pitchFamily="34" charset="0"/>
            </a:endParaRPr>
          </a:p>
        </p:txBody>
      </p:sp>
      <p:sp>
        <p:nvSpPr>
          <p:cNvPr id="4" name="pole tekstowe 3"/>
          <p:cNvSpPr txBox="1"/>
          <p:nvPr/>
        </p:nvSpPr>
        <p:spPr>
          <a:xfrm>
            <a:off x="5577840" y="1783655"/>
            <a:ext cx="4998720" cy="369332"/>
          </a:xfrm>
          <a:prstGeom prst="rect">
            <a:avLst/>
          </a:prstGeom>
          <a:noFill/>
        </p:spPr>
        <p:txBody>
          <a:bodyPr wrap="square" rtlCol="0">
            <a:spAutoFit/>
          </a:bodyPr>
          <a:lstStyle/>
          <a:p>
            <a:r>
              <a:rPr lang="pl-PL" dirty="0" smtClean="0">
                <a:latin typeface="Franklin Gothic Demi" panose="020B0703020102020204" pitchFamily="34" charset="0"/>
              </a:rPr>
              <a:t>KLUCZOWE ZAGADNIENIA I OPINIE</a:t>
            </a:r>
            <a:endParaRPr lang="pl-PL" dirty="0">
              <a:latin typeface="Franklin Gothic Demi" panose="020B0703020102020204" pitchFamily="34" charset="0"/>
            </a:endParaRPr>
          </a:p>
        </p:txBody>
      </p:sp>
      <p:sp>
        <p:nvSpPr>
          <p:cNvPr id="5" name="pole tekstowe 4"/>
          <p:cNvSpPr txBox="1"/>
          <p:nvPr/>
        </p:nvSpPr>
        <p:spPr>
          <a:xfrm>
            <a:off x="5577840" y="2368430"/>
            <a:ext cx="5130800" cy="3323987"/>
          </a:xfrm>
          <a:prstGeom prst="rect">
            <a:avLst/>
          </a:prstGeom>
          <a:noFill/>
        </p:spPr>
        <p:txBody>
          <a:bodyPr wrap="square" rtlCol="0">
            <a:spAutoFit/>
          </a:bodyPr>
          <a:lstStyle/>
          <a:p>
            <a:pPr marL="400050" indent="-400050">
              <a:lnSpc>
                <a:spcPct val="150000"/>
              </a:lnSpc>
              <a:buFont typeface="+mj-lt"/>
              <a:buAutoNum type="romanUcPeriod"/>
            </a:pPr>
            <a:r>
              <a:rPr lang="pl-PL" sz="2000" dirty="0" smtClean="0">
                <a:latin typeface="+mj-lt"/>
              </a:rPr>
              <a:t>Bardzo ważna definicja</a:t>
            </a:r>
          </a:p>
          <a:p>
            <a:pPr marL="400050" indent="-400050">
              <a:lnSpc>
                <a:spcPct val="150000"/>
              </a:lnSpc>
              <a:buFont typeface="+mj-lt"/>
              <a:buAutoNum type="romanUcPeriod"/>
            </a:pPr>
            <a:r>
              <a:rPr lang="pl-PL" sz="2000" dirty="0" smtClean="0">
                <a:latin typeface="+mj-lt"/>
              </a:rPr>
              <a:t>Kluczowe zagadnienie tematu</a:t>
            </a:r>
            <a:endParaRPr lang="pl-PL" sz="2000" dirty="0">
              <a:latin typeface="+mj-lt"/>
            </a:endParaRPr>
          </a:p>
          <a:p>
            <a:pPr marL="400050" indent="-400050">
              <a:lnSpc>
                <a:spcPct val="150000"/>
              </a:lnSpc>
              <a:buFont typeface="+mj-lt"/>
              <a:buAutoNum type="romanUcPeriod"/>
            </a:pPr>
            <a:r>
              <a:rPr lang="pl-PL" sz="2000" dirty="0" smtClean="0">
                <a:latin typeface="+mj-lt"/>
              </a:rPr>
              <a:t>Typologia problemu</a:t>
            </a:r>
            <a:endParaRPr lang="pl-PL" sz="2000" dirty="0">
              <a:latin typeface="+mj-lt"/>
            </a:endParaRPr>
          </a:p>
          <a:p>
            <a:pPr marL="400050" indent="-400050">
              <a:lnSpc>
                <a:spcPct val="150000"/>
              </a:lnSpc>
              <a:buFont typeface="+mj-lt"/>
              <a:buAutoNum type="romanUcPeriod"/>
            </a:pPr>
            <a:r>
              <a:rPr lang="pl-PL" sz="2000" dirty="0" smtClean="0">
                <a:latin typeface="+mj-lt"/>
              </a:rPr>
              <a:t>Inne ważne zagadnienie </a:t>
            </a:r>
            <a:r>
              <a:rPr lang="pl-PL" sz="2000" dirty="0">
                <a:latin typeface="+mj-lt"/>
              </a:rPr>
              <a:t>nr 1</a:t>
            </a:r>
          </a:p>
          <a:p>
            <a:pPr marL="400050" indent="-400050">
              <a:lnSpc>
                <a:spcPct val="150000"/>
              </a:lnSpc>
              <a:buFont typeface="+mj-lt"/>
              <a:buAutoNum type="romanUcPeriod"/>
            </a:pPr>
            <a:r>
              <a:rPr lang="pl-PL" sz="2000" dirty="0">
                <a:latin typeface="+mj-lt"/>
              </a:rPr>
              <a:t>Zagadnienie </a:t>
            </a:r>
            <a:r>
              <a:rPr lang="pl-PL" sz="2000" dirty="0" smtClean="0">
                <a:latin typeface="+mj-lt"/>
              </a:rPr>
              <a:t>nr 2</a:t>
            </a:r>
            <a:endParaRPr lang="pl-PL" sz="2000" dirty="0">
              <a:latin typeface="+mj-lt"/>
            </a:endParaRPr>
          </a:p>
          <a:p>
            <a:pPr marL="400050" indent="-400050">
              <a:lnSpc>
                <a:spcPct val="150000"/>
              </a:lnSpc>
              <a:buFont typeface="+mj-lt"/>
              <a:buAutoNum type="romanUcPeriod"/>
            </a:pPr>
            <a:r>
              <a:rPr lang="pl-PL" sz="2000" dirty="0">
                <a:latin typeface="+mj-lt"/>
              </a:rPr>
              <a:t>Zagadnienie nr </a:t>
            </a:r>
            <a:r>
              <a:rPr lang="pl-PL" sz="2000" dirty="0" smtClean="0">
                <a:latin typeface="+mj-lt"/>
              </a:rPr>
              <a:t>3</a:t>
            </a:r>
          </a:p>
          <a:p>
            <a:pPr marL="400050" indent="-400050">
              <a:lnSpc>
                <a:spcPct val="150000"/>
              </a:lnSpc>
              <a:buFont typeface="+mj-lt"/>
              <a:buAutoNum type="romanUcPeriod"/>
            </a:pPr>
            <a:r>
              <a:rPr lang="pl-PL" sz="2000" dirty="0" smtClean="0">
                <a:latin typeface="+mj-lt"/>
              </a:rPr>
              <a:t>Podsumowanie</a:t>
            </a:r>
            <a:endParaRPr lang="pl-PL" sz="2000" dirty="0">
              <a:latin typeface="+mj-lt"/>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22" y="619760"/>
            <a:ext cx="5536796" cy="5892800"/>
          </a:xfrm>
          <a:prstGeom prst="rect">
            <a:avLst/>
          </a:prstGeom>
        </p:spPr>
      </p:pic>
    </p:spTree>
    <p:extLst>
      <p:ext uri="{BB962C8B-B14F-4D97-AF65-F5344CB8AC3E}">
        <p14:creationId xmlns:p14="http://schemas.microsoft.com/office/powerpoint/2010/main" val="2756011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94481" y="740779"/>
            <a:ext cx="8009681" cy="707886"/>
          </a:xfrm>
          <a:prstGeom prst="rect">
            <a:avLst/>
          </a:prstGeom>
          <a:noFill/>
        </p:spPr>
        <p:txBody>
          <a:bodyPr wrap="square" rtlCol="0">
            <a:spAutoFit/>
          </a:bodyPr>
          <a:lstStyle/>
          <a:p>
            <a:r>
              <a:rPr lang="pl-PL" sz="4000" dirty="0" smtClean="0">
                <a:latin typeface="Franklin Gothic Demi" panose="020B0703020102020204" pitchFamily="34" charset="0"/>
              </a:rPr>
              <a:t>CZYM JEST (WAŻNY TERMIN)?</a:t>
            </a:r>
            <a:endParaRPr lang="pl-PL" sz="4000" dirty="0">
              <a:latin typeface="Franklin Gothic Demi" panose="020B0703020102020204" pitchFamily="34" charset="0"/>
            </a:endParaRPr>
          </a:p>
        </p:txBody>
      </p:sp>
      <p:sp>
        <p:nvSpPr>
          <p:cNvPr id="3" name="pole tekstowe 2"/>
          <p:cNvSpPr txBox="1"/>
          <p:nvPr/>
        </p:nvSpPr>
        <p:spPr>
          <a:xfrm>
            <a:off x="694481" y="4711040"/>
            <a:ext cx="6337680" cy="707886"/>
          </a:xfrm>
          <a:prstGeom prst="rect">
            <a:avLst/>
          </a:prstGeom>
          <a:noFill/>
        </p:spPr>
        <p:txBody>
          <a:bodyPr wrap="square" rtlCol="0">
            <a:spAutoFit/>
          </a:bodyPr>
          <a:lstStyle/>
          <a:p>
            <a:r>
              <a:rPr lang="pl-PL" sz="2000" spc="300" dirty="0" smtClean="0">
                <a:solidFill>
                  <a:srgbClr val="CE8124"/>
                </a:solidFill>
                <a:latin typeface="Franklin Gothic Demi" panose="020B0703020102020204" pitchFamily="34" charset="0"/>
              </a:rPr>
              <a:t>Podsumowując: własne/proste rozumienie przytoczonego terminu</a:t>
            </a:r>
            <a:endParaRPr lang="pl-PL" sz="2000" spc="300" dirty="0">
              <a:solidFill>
                <a:srgbClr val="CE8124"/>
              </a:solidFill>
              <a:latin typeface="Franklin Gothic Demi" panose="020B0703020102020204" pitchFamily="34" charset="0"/>
            </a:endParaRPr>
          </a:p>
        </p:txBody>
      </p:sp>
      <p:sp>
        <p:nvSpPr>
          <p:cNvPr id="4" name="pole tekstowe 3"/>
          <p:cNvSpPr txBox="1"/>
          <p:nvPr/>
        </p:nvSpPr>
        <p:spPr>
          <a:xfrm>
            <a:off x="694481" y="1827799"/>
            <a:ext cx="6134582" cy="1631216"/>
          </a:xfrm>
          <a:prstGeom prst="rect">
            <a:avLst/>
          </a:prstGeom>
          <a:noFill/>
        </p:spPr>
        <p:txBody>
          <a:bodyPr wrap="square" rtlCol="0">
            <a:spAutoFit/>
          </a:bodyPr>
          <a:lstStyle/>
          <a:p>
            <a:pPr algn="just"/>
            <a:r>
              <a:rPr lang="pl-PL" sz="2000" dirty="0" smtClean="0">
                <a:latin typeface="+mj-lt"/>
              </a:rPr>
              <a:t>Przykładowy tekst: </a:t>
            </a:r>
            <a:r>
              <a:rPr lang="pl-PL" sz="2000" dirty="0" err="1" smtClean="0">
                <a:latin typeface="+mj-lt"/>
              </a:rPr>
              <a:t>Sed</a:t>
            </a:r>
            <a:r>
              <a:rPr lang="pl-PL" sz="2000" dirty="0" smtClean="0">
                <a:latin typeface="+mj-lt"/>
              </a:rPr>
              <a:t> </a:t>
            </a:r>
            <a:r>
              <a:rPr lang="pl-PL" sz="2000" dirty="0" err="1">
                <a:latin typeface="+mj-lt"/>
              </a:rPr>
              <a:t>ut</a:t>
            </a:r>
            <a:r>
              <a:rPr lang="pl-PL" sz="2000" dirty="0">
                <a:latin typeface="+mj-lt"/>
              </a:rPr>
              <a:t> </a:t>
            </a:r>
            <a:r>
              <a:rPr lang="pl-PL" sz="2000" dirty="0" err="1">
                <a:latin typeface="+mj-lt"/>
              </a:rPr>
              <a:t>perspiciatis</a:t>
            </a:r>
            <a:r>
              <a:rPr lang="pl-PL" sz="2000" dirty="0">
                <a:latin typeface="+mj-lt"/>
              </a:rPr>
              <a:t> </a:t>
            </a:r>
            <a:r>
              <a:rPr lang="pl-PL" sz="2000" dirty="0" err="1">
                <a:latin typeface="+mj-lt"/>
              </a:rPr>
              <a:t>unde</a:t>
            </a:r>
            <a:r>
              <a:rPr lang="pl-PL" sz="2000" dirty="0">
                <a:latin typeface="+mj-lt"/>
              </a:rPr>
              <a:t> </a:t>
            </a:r>
            <a:r>
              <a:rPr lang="pl-PL" sz="2000" dirty="0" err="1">
                <a:latin typeface="+mj-lt"/>
              </a:rPr>
              <a:t>omnis</a:t>
            </a:r>
            <a:r>
              <a:rPr lang="pl-PL" sz="2000" dirty="0">
                <a:latin typeface="+mj-lt"/>
              </a:rPr>
              <a:t> </a:t>
            </a:r>
            <a:r>
              <a:rPr lang="pl-PL" sz="2000" dirty="0" err="1">
                <a:latin typeface="+mj-lt"/>
              </a:rPr>
              <a:t>iste</a:t>
            </a:r>
            <a:r>
              <a:rPr lang="pl-PL" sz="2000" dirty="0">
                <a:latin typeface="+mj-lt"/>
              </a:rPr>
              <a:t> </a:t>
            </a:r>
            <a:r>
              <a:rPr lang="pl-PL" sz="2000" dirty="0" err="1">
                <a:latin typeface="+mj-lt"/>
              </a:rPr>
              <a:t>natus</a:t>
            </a:r>
            <a:r>
              <a:rPr lang="pl-PL" sz="2000" dirty="0">
                <a:latin typeface="+mj-lt"/>
              </a:rPr>
              <a:t> error sit </a:t>
            </a:r>
            <a:r>
              <a:rPr lang="pl-PL" sz="2000" dirty="0" err="1">
                <a:latin typeface="+mj-lt"/>
              </a:rPr>
              <a:t>voluptatem</a:t>
            </a:r>
            <a:r>
              <a:rPr lang="pl-PL" sz="2000" dirty="0">
                <a:latin typeface="+mj-lt"/>
              </a:rPr>
              <a:t> </a:t>
            </a:r>
            <a:r>
              <a:rPr lang="pl-PL" sz="2000" dirty="0" err="1">
                <a:latin typeface="+mj-lt"/>
              </a:rPr>
              <a:t>accusantium</a:t>
            </a:r>
            <a:r>
              <a:rPr lang="pl-PL" sz="2000" dirty="0">
                <a:latin typeface="+mj-lt"/>
              </a:rPr>
              <a:t> </a:t>
            </a:r>
            <a:r>
              <a:rPr lang="pl-PL" sz="2000" dirty="0" err="1">
                <a:latin typeface="+mj-lt"/>
              </a:rPr>
              <a:t>doloremque</a:t>
            </a:r>
            <a:r>
              <a:rPr lang="pl-PL" sz="2000" dirty="0">
                <a:latin typeface="+mj-lt"/>
              </a:rPr>
              <a:t> </a:t>
            </a:r>
            <a:r>
              <a:rPr lang="pl-PL" sz="2000" dirty="0" err="1">
                <a:latin typeface="+mj-lt"/>
              </a:rPr>
              <a:t>laudantium</a:t>
            </a:r>
            <a:r>
              <a:rPr lang="pl-PL" sz="2000" dirty="0">
                <a:latin typeface="+mj-lt"/>
              </a:rPr>
              <a:t>, </a:t>
            </a:r>
            <a:r>
              <a:rPr lang="pl-PL" sz="2000" dirty="0" err="1">
                <a:latin typeface="+mj-lt"/>
              </a:rPr>
              <a:t>totam</a:t>
            </a:r>
            <a:r>
              <a:rPr lang="pl-PL" sz="2000" dirty="0">
                <a:latin typeface="+mj-lt"/>
              </a:rPr>
              <a:t> rem </a:t>
            </a:r>
            <a:r>
              <a:rPr lang="pl-PL" sz="2000" dirty="0" err="1">
                <a:latin typeface="+mj-lt"/>
              </a:rPr>
              <a:t>aperiam</a:t>
            </a:r>
            <a:r>
              <a:rPr lang="pl-PL" sz="2000" dirty="0">
                <a:latin typeface="+mj-lt"/>
              </a:rPr>
              <a:t>, </a:t>
            </a:r>
            <a:r>
              <a:rPr lang="pl-PL" sz="2000" dirty="0" err="1">
                <a:latin typeface="+mj-lt"/>
              </a:rPr>
              <a:t>eaque</a:t>
            </a:r>
            <a:r>
              <a:rPr lang="pl-PL" sz="2000" dirty="0">
                <a:latin typeface="+mj-lt"/>
              </a:rPr>
              <a:t> </a:t>
            </a:r>
            <a:r>
              <a:rPr lang="pl-PL" sz="2000" dirty="0" err="1">
                <a:latin typeface="+mj-lt"/>
              </a:rPr>
              <a:t>ipsa</a:t>
            </a:r>
            <a:r>
              <a:rPr lang="pl-PL" sz="2000" dirty="0">
                <a:latin typeface="+mj-lt"/>
              </a:rPr>
              <a:t> </a:t>
            </a:r>
            <a:r>
              <a:rPr lang="pl-PL" sz="2000" dirty="0" err="1">
                <a:latin typeface="+mj-lt"/>
              </a:rPr>
              <a:t>quae</a:t>
            </a:r>
            <a:r>
              <a:rPr lang="pl-PL" sz="2000" dirty="0">
                <a:latin typeface="+mj-lt"/>
              </a:rPr>
              <a:t> ab illo </a:t>
            </a:r>
            <a:r>
              <a:rPr lang="pl-PL" sz="2000" dirty="0" err="1">
                <a:latin typeface="+mj-lt"/>
              </a:rPr>
              <a:t>inventore</a:t>
            </a:r>
            <a:r>
              <a:rPr lang="pl-PL" sz="2000" dirty="0">
                <a:latin typeface="+mj-lt"/>
              </a:rPr>
              <a:t> </a:t>
            </a:r>
            <a:r>
              <a:rPr lang="pl-PL" sz="2000" dirty="0" err="1">
                <a:latin typeface="+mj-lt"/>
              </a:rPr>
              <a:t>veritatis</a:t>
            </a:r>
            <a:r>
              <a:rPr lang="pl-PL" sz="2000" dirty="0">
                <a:latin typeface="+mj-lt"/>
              </a:rPr>
              <a:t> et quasi </a:t>
            </a:r>
            <a:r>
              <a:rPr lang="pl-PL" sz="2000" dirty="0" err="1">
                <a:latin typeface="+mj-lt"/>
              </a:rPr>
              <a:t>architecto</a:t>
            </a:r>
            <a:r>
              <a:rPr lang="pl-PL" sz="2000" dirty="0">
                <a:latin typeface="+mj-lt"/>
              </a:rPr>
              <a:t> </a:t>
            </a:r>
            <a:r>
              <a:rPr lang="pl-PL" sz="2000" dirty="0" err="1">
                <a:latin typeface="+mj-lt"/>
              </a:rPr>
              <a:t>beatae</a:t>
            </a:r>
            <a:r>
              <a:rPr lang="pl-PL" sz="2000" dirty="0">
                <a:latin typeface="+mj-lt"/>
              </a:rPr>
              <a:t> vitae dicta </a:t>
            </a:r>
            <a:r>
              <a:rPr lang="pl-PL" sz="2000" dirty="0" err="1">
                <a:latin typeface="+mj-lt"/>
              </a:rPr>
              <a:t>sunt</a:t>
            </a:r>
            <a:r>
              <a:rPr lang="pl-PL" sz="2000" dirty="0">
                <a:latin typeface="+mj-lt"/>
              </a:rPr>
              <a:t> </a:t>
            </a:r>
            <a:r>
              <a:rPr lang="pl-PL" sz="2000" dirty="0" err="1">
                <a:latin typeface="+mj-lt"/>
              </a:rPr>
              <a:t>explicabo</a:t>
            </a:r>
            <a:r>
              <a:rPr lang="pl-PL" sz="2000" dirty="0">
                <a:latin typeface="+mj-lt"/>
              </a:rPr>
              <a:t>. </a:t>
            </a:r>
          </a:p>
        </p:txBody>
      </p:sp>
      <p:sp>
        <p:nvSpPr>
          <p:cNvPr id="5" name="pole tekstowe 4"/>
          <p:cNvSpPr txBox="1"/>
          <p:nvPr/>
        </p:nvSpPr>
        <p:spPr>
          <a:xfrm>
            <a:off x="3903794" y="3532414"/>
            <a:ext cx="2988929" cy="369332"/>
          </a:xfrm>
          <a:prstGeom prst="rect">
            <a:avLst/>
          </a:prstGeom>
          <a:noFill/>
        </p:spPr>
        <p:txBody>
          <a:bodyPr wrap="square" rtlCol="0">
            <a:spAutoFit/>
          </a:bodyPr>
          <a:lstStyle/>
          <a:p>
            <a:pPr algn="r"/>
            <a:r>
              <a:rPr lang="pl-PL" spc="300" dirty="0" smtClean="0"/>
              <a:t>- LUCJAN IKSIŃSKI</a:t>
            </a:r>
            <a:endParaRPr lang="pl-PL" spc="300" dirty="0"/>
          </a:p>
        </p:txBody>
      </p:sp>
      <p:cxnSp>
        <p:nvCxnSpPr>
          <p:cNvPr id="7" name="Łącznik prosty 6"/>
          <p:cNvCxnSpPr/>
          <p:nvPr/>
        </p:nvCxnSpPr>
        <p:spPr>
          <a:xfrm>
            <a:off x="694481" y="5972537"/>
            <a:ext cx="11497519" cy="0"/>
          </a:xfrm>
          <a:prstGeom prst="line">
            <a:avLst/>
          </a:prstGeom>
          <a:ln w="38100">
            <a:solidFill>
              <a:srgbClr val="336699"/>
            </a:solidFill>
          </a:ln>
        </p:spPr>
        <p:style>
          <a:lnRef idx="1">
            <a:schemeClr val="accent1"/>
          </a:lnRef>
          <a:fillRef idx="0">
            <a:schemeClr val="accent1"/>
          </a:fillRef>
          <a:effectRef idx="0">
            <a:schemeClr val="accent1"/>
          </a:effectRef>
          <a:fontRef idx="minor">
            <a:schemeClr val="tx1"/>
          </a:fontRef>
        </p:style>
      </p:cxnSp>
      <p:pic>
        <p:nvPicPr>
          <p:cNvPr id="8" name="Obraz 7"/>
          <p:cNvPicPr>
            <a:picLocks noChangeAspect="1"/>
          </p:cNvPicPr>
          <p:nvPr/>
        </p:nvPicPr>
        <p:blipFill rotWithShape="1">
          <a:blip r:embed="rId3">
            <a:extLst>
              <a:ext uri="{28A0092B-C50C-407E-A947-70E740481C1C}">
                <a14:useLocalDpi xmlns:a14="http://schemas.microsoft.com/office/drawing/2010/main" val="0"/>
              </a:ext>
            </a:extLst>
          </a:blip>
          <a:srcRect l="61391" t="6945" r="8394" b="2856"/>
          <a:stretch/>
        </p:blipFill>
        <p:spPr>
          <a:xfrm>
            <a:off x="8391646" y="0"/>
            <a:ext cx="3800354" cy="6858000"/>
          </a:xfrm>
          <a:prstGeom prst="rect">
            <a:avLst/>
          </a:prstGeom>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384" y="1959911"/>
            <a:ext cx="3876131" cy="4408395"/>
          </a:xfrm>
          <a:prstGeom prst="rect">
            <a:avLst/>
          </a:prstGeom>
        </p:spPr>
      </p:pic>
    </p:spTree>
    <p:extLst>
      <p:ext uri="{BB962C8B-B14F-4D97-AF65-F5344CB8AC3E}">
        <p14:creationId xmlns:p14="http://schemas.microsoft.com/office/powerpoint/2010/main" val="3323579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pole tekstowe 3"/>
          <p:cNvSpPr txBox="1"/>
          <p:nvPr/>
        </p:nvSpPr>
        <p:spPr>
          <a:xfrm>
            <a:off x="344032" y="3361090"/>
            <a:ext cx="4273238" cy="769441"/>
          </a:xfrm>
          <a:prstGeom prst="rect">
            <a:avLst/>
          </a:prstGeom>
          <a:noFill/>
        </p:spPr>
        <p:txBody>
          <a:bodyPr wrap="square" rtlCol="0">
            <a:spAutoFit/>
          </a:bodyPr>
          <a:lstStyle/>
          <a:p>
            <a:pPr algn="r"/>
            <a:r>
              <a:rPr lang="pl-PL" sz="4400" b="1" spc="300" dirty="0" smtClean="0">
                <a:solidFill>
                  <a:srgbClr val="CE8124"/>
                </a:solidFill>
                <a:latin typeface="Franklin Gothic Demi" panose="020B0703020102020204" pitchFamily="34" charset="0"/>
              </a:rPr>
              <a:t>TYTUŁ SLAJDU</a:t>
            </a:r>
            <a:endParaRPr lang="pl-PL" sz="4400" b="1" spc="300" dirty="0">
              <a:solidFill>
                <a:srgbClr val="CE8124"/>
              </a:solidFill>
              <a:latin typeface="Franklin Gothic Demi" panose="020B0703020102020204" pitchFamily="34" charset="0"/>
            </a:endParaRPr>
          </a:p>
        </p:txBody>
      </p:sp>
      <p:sp>
        <p:nvSpPr>
          <p:cNvPr id="5" name="pole tekstowe 4"/>
          <p:cNvSpPr txBox="1"/>
          <p:nvPr/>
        </p:nvSpPr>
        <p:spPr>
          <a:xfrm>
            <a:off x="434567" y="4145857"/>
            <a:ext cx="4182703" cy="369332"/>
          </a:xfrm>
          <a:prstGeom prst="rect">
            <a:avLst/>
          </a:prstGeom>
          <a:noFill/>
        </p:spPr>
        <p:txBody>
          <a:bodyPr wrap="square" rtlCol="0">
            <a:spAutoFit/>
          </a:bodyPr>
          <a:lstStyle/>
          <a:p>
            <a:pPr algn="r"/>
            <a:r>
              <a:rPr lang="pl-PL" spc="300" dirty="0" smtClean="0">
                <a:latin typeface="Franklin Gothic Demi" panose="020B0703020102020204" pitchFamily="34" charset="0"/>
              </a:rPr>
              <a:t>PODTYTUŁ SLAJDU</a:t>
            </a:r>
            <a:endParaRPr lang="pl-PL" spc="300" dirty="0">
              <a:latin typeface="Franklin Gothic Demi" panose="020B0703020102020204" pitchFamily="34" charset="0"/>
            </a:endParaRPr>
          </a:p>
        </p:txBody>
      </p:sp>
      <p:sp>
        <p:nvSpPr>
          <p:cNvPr id="8" name="pole tekstowe 7"/>
          <p:cNvSpPr txBox="1"/>
          <p:nvPr/>
        </p:nvSpPr>
        <p:spPr>
          <a:xfrm>
            <a:off x="434567" y="4829959"/>
            <a:ext cx="4182703" cy="1200329"/>
          </a:xfrm>
          <a:prstGeom prst="rect">
            <a:avLst/>
          </a:prstGeom>
          <a:noFill/>
        </p:spPr>
        <p:txBody>
          <a:bodyPr wrap="square" rtlCol="0">
            <a:spAutoFit/>
          </a:bodyPr>
          <a:lstStyle/>
          <a:p>
            <a:pPr algn="just"/>
            <a:r>
              <a:rPr lang="en-US" dirty="0"/>
              <a:t>On the other hand, we denounce with righteous indignation and dislike men who are so beguiled and demoralized by the charms of pleasure of the moment</a:t>
            </a:r>
            <a:r>
              <a:rPr lang="pl-PL" dirty="0"/>
              <a:t>.</a:t>
            </a:r>
          </a:p>
        </p:txBody>
      </p:sp>
      <p:cxnSp>
        <p:nvCxnSpPr>
          <p:cNvPr id="10" name="Łącznik prosty 9"/>
          <p:cNvCxnSpPr/>
          <p:nvPr/>
        </p:nvCxnSpPr>
        <p:spPr>
          <a:xfrm>
            <a:off x="516049" y="4615853"/>
            <a:ext cx="4101221" cy="0"/>
          </a:xfrm>
          <a:prstGeom prst="line">
            <a:avLst/>
          </a:prstGeom>
          <a:ln w="38100">
            <a:solidFill>
              <a:srgbClr val="CE8124"/>
            </a:solidFill>
          </a:ln>
        </p:spPr>
        <p:style>
          <a:lnRef idx="1">
            <a:schemeClr val="accent1"/>
          </a:lnRef>
          <a:fillRef idx="0">
            <a:schemeClr val="accent1"/>
          </a:fillRef>
          <a:effectRef idx="0">
            <a:schemeClr val="accent1"/>
          </a:effectRef>
          <a:fontRef idx="minor">
            <a:schemeClr val="tx1"/>
          </a:fontRef>
        </p:style>
      </p:cxnSp>
      <p:pic>
        <p:nvPicPr>
          <p:cNvPr id="9" name="Obraz 8"/>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470" r="6556"/>
          <a:stretch/>
        </p:blipFill>
        <p:spPr>
          <a:xfrm>
            <a:off x="5151422" y="687272"/>
            <a:ext cx="6391747" cy="5347635"/>
          </a:xfrm>
          <a:prstGeom prst="rect">
            <a:avLst/>
          </a:prstGeom>
        </p:spPr>
      </p:pic>
    </p:spTree>
    <p:extLst>
      <p:ext uri="{BB962C8B-B14F-4D97-AF65-F5344CB8AC3E}">
        <p14:creationId xmlns:p14="http://schemas.microsoft.com/office/powerpoint/2010/main" val="1960332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4085863" y="2083443"/>
            <a:ext cx="7234177" cy="1446550"/>
          </a:xfrm>
          <a:prstGeom prst="rect">
            <a:avLst/>
          </a:prstGeom>
          <a:noFill/>
        </p:spPr>
        <p:txBody>
          <a:bodyPr wrap="square" rtlCol="0">
            <a:spAutoFit/>
          </a:bodyPr>
          <a:lstStyle/>
          <a:p>
            <a:r>
              <a:rPr lang="pl-PL" sz="4400" b="1" dirty="0" smtClean="0">
                <a:solidFill>
                  <a:srgbClr val="1F8CB0"/>
                </a:solidFill>
                <a:latin typeface="Franklin Gothic Demi" panose="020B0703020102020204" pitchFamily="34" charset="0"/>
              </a:rPr>
              <a:t>Czy to jest kluczowe pytanie w Twojej prezentacji?</a:t>
            </a:r>
            <a:endParaRPr lang="pl-PL" sz="4400" b="1" dirty="0">
              <a:solidFill>
                <a:srgbClr val="1F8CB0"/>
              </a:solidFill>
              <a:latin typeface="Franklin Gothic Demi" panose="020B0703020102020204" pitchFamily="34" charset="0"/>
            </a:endParaRPr>
          </a:p>
        </p:txBody>
      </p:sp>
      <p:sp>
        <p:nvSpPr>
          <p:cNvPr id="5" name="pole tekstowe 4"/>
          <p:cNvSpPr txBox="1"/>
          <p:nvPr/>
        </p:nvSpPr>
        <p:spPr>
          <a:xfrm>
            <a:off x="4085863" y="3796496"/>
            <a:ext cx="7268901" cy="400110"/>
          </a:xfrm>
          <a:prstGeom prst="rect">
            <a:avLst/>
          </a:prstGeom>
          <a:noFill/>
        </p:spPr>
        <p:txBody>
          <a:bodyPr wrap="square" rtlCol="0">
            <a:spAutoFit/>
          </a:bodyPr>
          <a:lstStyle/>
          <a:p>
            <a:r>
              <a:rPr lang="pl-PL" sz="2000" spc="300" dirty="0" smtClean="0"/>
              <a:t>BYĆ MOŻE, SPRAWDŹMY TO!</a:t>
            </a:r>
            <a:endParaRPr lang="pl-PL" sz="2000" spc="300" dirty="0"/>
          </a:p>
        </p:txBody>
      </p:sp>
      <p:cxnSp>
        <p:nvCxnSpPr>
          <p:cNvPr id="7" name="Łącznik prosty 6"/>
          <p:cNvCxnSpPr/>
          <p:nvPr/>
        </p:nvCxnSpPr>
        <p:spPr>
          <a:xfrm>
            <a:off x="567159" y="5972537"/>
            <a:ext cx="10752881" cy="0"/>
          </a:xfrm>
          <a:prstGeom prst="line">
            <a:avLst/>
          </a:prstGeom>
          <a:ln w="57150">
            <a:solidFill>
              <a:srgbClr val="1F8CB0"/>
            </a:solidFill>
          </a:ln>
        </p:spPr>
        <p:style>
          <a:lnRef idx="1">
            <a:schemeClr val="accent1"/>
          </a:lnRef>
          <a:fillRef idx="0">
            <a:schemeClr val="accent1"/>
          </a:fillRef>
          <a:effectRef idx="0">
            <a:schemeClr val="accent1"/>
          </a:effectRef>
          <a:fontRef idx="minor">
            <a:schemeClr val="tx1"/>
          </a:fontRef>
        </p:style>
      </p:cxnSp>
      <p:sp>
        <p:nvSpPr>
          <p:cNvPr id="6" name="Prostokąt 5"/>
          <p:cNvSpPr/>
          <p:nvPr/>
        </p:nvSpPr>
        <p:spPr>
          <a:xfrm>
            <a:off x="1320905" y="-594"/>
            <a:ext cx="2186225" cy="6604594"/>
          </a:xfrm>
          <a:prstGeom prst="rect">
            <a:avLst/>
          </a:prstGeom>
          <a:solidFill>
            <a:srgbClr val="1F8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08980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810" t="5790" r="753" b="21479"/>
          <a:stretch/>
        </p:blipFill>
        <p:spPr>
          <a:xfrm>
            <a:off x="95212" y="81280"/>
            <a:ext cx="12001575" cy="6675120"/>
          </a:xfrm>
          <a:prstGeom prst="rect">
            <a:avLst/>
          </a:prstGeom>
        </p:spPr>
      </p:pic>
      <p:sp>
        <p:nvSpPr>
          <p:cNvPr id="3" name="Prostokąt 2"/>
          <p:cNvSpPr/>
          <p:nvPr/>
        </p:nvSpPr>
        <p:spPr>
          <a:xfrm>
            <a:off x="1176759" y="868101"/>
            <a:ext cx="9838481" cy="5416952"/>
          </a:xfrm>
          <a:prstGeom prst="rect">
            <a:avLst/>
          </a:prstGeom>
          <a:solidFill>
            <a:srgbClr val="1F8CB0">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2195332" y="1412112"/>
            <a:ext cx="7801336" cy="369332"/>
          </a:xfrm>
          <a:prstGeom prst="rect">
            <a:avLst/>
          </a:prstGeom>
          <a:noFill/>
        </p:spPr>
        <p:txBody>
          <a:bodyPr wrap="square" rtlCol="0">
            <a:spAutoFit/>
          </a:bodyPr>
          <a:lstStyle/>
          <a:p>
            <a:pPr algn="ctr"/>
            <a:r>
              <a:rPr lang="pl-PL" spc="300" dirty="0" smtClean="0">
                <a:solidFill>
                  <a:schemeClr val="bg1"/>
                </a:solidFill>
              </a:rPr>
              <a:t>ODPOWIEDŹ NA BARDZO WAŻNE PYTANIE</a:t>
            </a:r>
            <a:endParaRPr lang="pl-PL" spc="300" dirty="0">
              <a:solidFill>
                <a:schemeClr val="bg1"/>
              </a:solidFill>
            </a:endParaRPr>
          </a:p>
        </p:txBody>
      </p:sp>
      <p:sp>
        <p:nvSpPr>
          <p:cNvPr id="6" name="pole tekstowe 5"/>
          <p:cNvSpPr txBox="1"/>
          <p:nvPr/>
        </p:nvSpPr>
        <p:spPr>
          <a:xfrm>
            <a:off x="4296135" y="2334223"/>
            <a:ext cx="3599727" cy="1569660"/>
          </a:xfrm>
          <a:prstGeom prst="rect">
            <a:avLst/>
          </a:prstGeom>
          <a:noFill/>
        </p:spPr>
        <p:txBody>
          <a:bodyPr wrap="square" rtlCol="0">
            <a:spAutoFit/>
          </a:bodyPr>
          <a:lstStyle/>
          <a:p>
            <a:pPr algn="ctr"/>
            <a:r>
              <a:rPr lang="pl-PL" sz="9600" spc="300" dirty="0" smtClean="0">
                <a:solidFill>
                  <a:schemeClr val="bg1"/>
                </a:solidFill>
                <a:latin typeface="Franklin Gothic Demi" panose="020B0703020102020204" pitchFamily="34" charset="0"/>
              </a:rPr>
              <a:t>ZXY</a:t>
            </a:r>
            <a:endParaRPr lang="pl-PL" sz="9600" spc="300" dirty="0">
              <a:solidFill>
                <a:schemeClr val="bg1"/>
              </a:solidFill>
              <a:latin typeface="Franklin Gothic Demi" panose="020B0703020102020204" pitchFamily="34" charset="0"/>
            </a:endParaRPr>
          </a:p>
        </p:txBody>
      </p:sp>
      <p:cxnSp>
        <p:nvCxnSpPr>
          <p:cNvPr id="8" name="Łącznik prosty 7"/>
          <p:cNvCxnSpPr/>
          <p:nvPr/>
        </p:nvCxnSpPr>
        <p:spPr>
          <a:xfrm>
            <a:off x="3456970" y="4293950"/>
            <a:ext cx="527805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1613831" y="4684018"/>
            <a:ext cx="8964334" cy="707886"/>
          </a:xfrm>
          <a:prstGeom prst="rect">
            <a:avLst/>
          </a:prstGeom>
          <a:noFill/>
        </p:spPr>
        <p:txBody>
          <a:bodyPr wrap="square" rtlCol="0">
            <a:spAutoFit/>
          </a:bodyPr>
          <a:lstStyle/>
          <a:p>
            <a:pPr algn="ctr"/>
            <a:r>
              <a:rPr lang="pl-PL" sz="2000" dirty="0" err="1">
                <a:solidFill>
                  <a:schemeClr val="bg1"/>
                </a:solidFill>
              </a:rPr>
              <a:t>Quis</a:t>
            </a:r>
            <a:r>
              <a:rPr lang="pl-PL" sz="2000" dirty="0">
                <a:solidFill>
                  <a:schemeClr val="bg1"/>
                </a:solidFill>
              </a:rPr>
              <a:t> autem vel </a:t>
            </a:r>
            <a:r>
              <a:rPr lang="pl-PL" sz="2000" dirty="0" err="1">
                <a:solidFill>
                  <a:schemeClr val="bg1"/>
                </a:solidFill>
              </a:rPr>
              <a:t>eum</a:t>
            </a:r>
            <a:r>
              <a:rPr lang="pl-PL" sz="2000" dirty="0">
                <a:solidFill>
                  <a:schemeClr val="bg1"/>
                </a:solidFill>
              </a:rPr>
              <a:t> iure </a:t>
            </a:r>
            <a:r>
              <a:rPr lang="pl-PL" sz="2000" dirty="0" err="1">
                <a:solidFill>
                  <a:schemeClr val="bg1"/>
                </a:solidFill>
              </a:rPr>
              <a:t>reprehenderit</a:t>
            </a:r>
            <a:r>
              <a:rPr lang="pl-PL" sz="2000" dirty="0">
                <a:solidFill>
                  <a:schemeClr val="bg1"/>
                </a:solidFill>
              </a:rPr>
              <a:t> qui in </a:t>
            </a:r>
            <a:r>
              <a:rPr lang="pl-PL" sz="2000" dirty="0" err="1">
                <a:solidFill>
                  <a:schemeClr val="bg1"/>
                </a:solidFill>
              </a:rPr>
              <a:t>ea</a:t>
            </a:r>
            <a:r>
              <a:rPr lang="pl-PL" sz="2000" dirty="0">
                <a:solidFill>
                  <a:schemeClr val="bg1"/>
                </a:solidFill>
              </a:rPr>
              <a:t> </a:t>
            </a:r>
            <a:r>
              <a:rPr lang="pl-PL" sz="2000" dirty="0" err="1">
                <a:solidFill>
                  <a:schemeClr val="bg1"/>
                </a:solidFill>
              </a:rPr>
              <a:t>voluptate</a:t>
            </a:r>
            <a:r>
              <a:rPr lang="pl-PL" sz="2000" dirty="0">
                <a:solidFill>
                  <a:schemeClr val="bg1"/>
                </a:solidFill>
              </a:rPr>
              <a:t> </a:t>
            </a:r>
            <a:r>
              <a:rPr lang="pl-PL" sz="2000" dirty="0" err="1">
                <a:solidFill>
                  <a:schemeClr val="bg1"/>
                </a:solidFill>
              </a:rPr>
              <a:t>velit</a:t>
            </a:r>
            <a:r>
              <a:rPr lang="pl-PL" sz="2000" dirty="0">
                <a:solidFill>
                  <a:schemeClr val="bg1"/>
                </a:solidFill>
              </a:rPr>
              <a:t> </a:t>
            </a:r>
            <a:r>
              <a:rPr lang="pl-PL" sz="2000" dirty="0" err="1">
                <a:solidFill>
                  <a:schemeClr val="bg1"/>
                </a:solidFill>
              </a:rPr>
              <a:t>esse</a:t>
            </a:r>
            <a:r>
              <a:rPr lang="pl-PL" sz="2000" dirty="0">
                <a:solidFill>
                  <a:schemeClr val="bg1"/>
                </a:solidFill>
              </a:rPr>
              <a:t> </a:t>
            </a:r>
            <a:r>
              <a:rPr lang="pl-PL" sz="2000" dirty="0" err="1">
                <a:solidFill>
                  <a:schemeClr val="bg1"/>
                </a:solidFill>
              </a:rPr>
              <a:t>quam</a:t>
            </a:r>
            <a:r>
              <a:rPr lang="pl-PL" sz="2000" dirty="0">
                <a:solidFill>
                  <a:schemeClr val="bg1"/>
                </a:solidFill>
              </a:rPr>
              <a:t> nihil </a:t>
            </a:r>
            <a:r>
              <a:rPr lang="pl-PL" sz="2000" dirty="0" err="1">
                <a:solidFill>
                  <a:schemeClr val="bg1"/>
                </a:solidFill>
              </a:rPr>
              <a:t>molestiae</a:t>
            </a:r>
            <a:r>
              <a:rPr lang="pl-PL" sz="2000" dirty="0">
                <a:solidFill>
                  <a:schemeClr val="bg1"/>
                </a:solidFill>
              </a:rPr>
              <a:t> </a:t>
            </a:r>
            <a:r>
              <a:rPr lang="pl-PL" sz="2000" dirty="0" err="1">
                <a:solidFill>
                  <a:schemeClr val="bg1"/>
                </a:solidFill>
              </a:rPr>
              <a:t>consequatur</a:t>
            </a:r>
            <a:r>
              <a:rPr lang="pl-PL" sz="2000" dirty="0">
                <a:solidFill>
                  <a:schemeClr val="bg1"/>
                </a:solidFill>
              </a:rPr>
              <a:t>, vel </a:t>
            </a:r>
            <a:r>
              <a:rPr lang="pl-PL" sz="2000" dirty="0" err="1">
                <a:solidFill>
                  <a:schemeClr val="bg1"/>
                </a:solidFill>
              </a:rPr>
              <a:t>illum</a:t>
            </a:r>
            <a:r>
              <a:rPr lang="pl-PL" sz="2000" dirty="0">
                <a:solidFill>
                  <a:schemeClr val="bg1"/>
                </a:solidFill>
              </a:rPr>
              <a:t> qui </a:t>
            </a:r>
            <a:r>
              <a:rPr lang="pl-PL" sz="2000" dirty="0" err="1">
                <a:solidFill>
                  <a:schemeClr val="bg1"/>
                </a:solidFill>
              </a:rPr>
              <a:t>dolorem</a:t>
            </a:r>
            <a:r>
              <a:rPr lang="pl-PL" sz="2000" dirty="0">
                <a:solidFill>
                  <a:schemeClr val="bg1"/>
                </a:solidFill>
              </a:rPr>
              <a:t> </a:t>
            </a:r>
            <a:r>
              <a:rPr lang="pl-PL" sz="2000" dirty="0" err="1">
                <a:solidFill>
                  <a:schemeClr val="bg1"/>
                </a:solidFill>
              </a:rPr>
              <a:t>eum</a:t>
            </a:r>
            <a:r>
              <a:rPr lang="pl-PL" sz="2000" dirty="0">
                <a:solidFill>
                  <a:schemeClr val="bg1"/>
                </a:solidFill>
              </a:rPr>
              <a:t> </a:t>
            </a:r>
            <a:r>
              <a:rPr lang="pl-PL" sz="2000" dirty="0" err="1">
                <a:solidFill>
                  <a:schemeClr val="bg1"/>
                </a:solidFill>
              </a:rPr>
              <a:t>fugiat</a:t>
            </a:r>
            <a:r>
              <a:rPr lang="pl-PL" sz="2000" dirty="0">
                <a:solidFill>
                  <a:schemeClr val="bg1"/>
                </a:solidFill>
              </a:rPr>
              <a:t> quo </a:t>
            </a:r>
            <a:r>
              <a:rPr lang="pl-PL" sz="2000" dirty="0" err="1">
                <a:solidFill>
                  <a:schemeClr val="bg1"/>
                </a:solidFill>
              </a:rPr>
              <a:t>voluptas</a:t>
            </a:r>
            <a:r>
              <a:rPr lang="pl-PL" sz="2000" dirty="0">
                <a:solidFill>
                  <a:schemeClr val="bg1"/>
                </a:solidFill>
              </a:rPr>
              <a:t> </a:t>
            </a:r>
            <a:r>
              <a:rPr lang="pl-PL" sz="2000" dirty="0" err="1">
                <a:solidFill>
                  <a:schemeClr val="bg1"/>
                </a:solidFill>
              </a:rPr>
              <a:t>nulla</a:t>
            </a:r>
            <a:r>
              <a:rPr lang="pl-PL" sz="2000" dirty="0">
                <a:solidFill>
                  <a:schemeClr val="bg1"/>
                </a:solidFill>
              </a:rPr>
              <a:t> </a:t>
            </a:r>
            <a:r>
              <a:rPr lang="pl-PL" sz="2000" dirty="0" err="1">
                <a:solidFill>
                  <a:schemeClr val="bg1"/>
                </a:solidFill>
              </a:rPr>
              <a:t>pariatur</a:t>
            </a:r>
            <a:r>
              <a:rPr lang="pl-PL" sz="2000" dirty="0">
                <a:solidFill>
                  <a:schemeClr val="bg1"/>
                </a:solidFill>
              </a:rPr>
              <a:t>?</a:t>
            </a:r>
          </a:p>
        </p:txBody>
      </p:sp>
    </p:spTree>
    <p:extLst>
      <p:ext uri="{BB962C8B-B14F-4D97-AF65-F5344CB8AC3E}">
        <p14:creationId xmlns:p14="http://schemas.microsoft.com/office/powerpoint/2010/main" val="2578918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191" y="2272303"/>
            <a:ext cx="1800000" cy="1800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992" y="2272303"/>
            <a:ext cx="1800000" cy="1800000"/>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771" y="2272303"/>
            <a:ext cx="1800000" cy="1800000"/>
          </a:xfrm>
          <a:prstGeom prst="rect">
            <a:avLst/>
          </a:prstGeom>
        </p:spPr>
      </p:pic>
      <p:sp>
        <p:nvSpPr>
          <p:cNvPr id="5" name="pole tekstowe 4"/>
          <p:cNvSpPr txBox="1"/>
          <p:nvPr/>
        </p:nvSpPr>
        <p:spPr>
          <a:xfrm>
            <a:off x="508129" y="409856"/>
            <a:ext cx="5323840" cy="769441"/>
          </a:xfrm>
          <a:prstGeom prst="rect">
            <a:avLst/>
          </a:prstGeom>
          <a:noFill/>
        </p:spPr>
        <p:txBody>
          <a:bodyPr wrap="square" rtlCol="0">
            <a:spAutoFit/>
          </a:bodyPr>
          <a:lstStyle/>
          <a:p>
            <a:r>
              <a:rPr lang="pl-PL" sz="4400" b="1" spc="300" dirty="0" smtClean="0">
                <a:solidFill>
                  <a:srgbClr val="CE8124"/>
                </a:solidFill>
                <a:latin typeface="Franklin Gothic Demi" panose="020B0703020102020204" pitchFamily="34" charset="0"/>
              </a:rPr>
              <a:t>TYTUŁ SLAJDU</a:t>
            </a:r>
            <a:endParaRPr lang="pl-PL" sz="4400" b="1" spc="300" dirty="0">
              <a:solidFill>
                <a:srgbClr val="CE8124"/>
              </a:solidFill>
              <a:latin typeface="Franklin Gothic Demi" panose="020B0703020102020204" pitchFamily="34" charset="0"/>
            </a:endParaRPr>
          </a:p>
        </p:txBody>
      </p:sp>
      <p:sp>
        <p:nvSpPr>
          <p:cNvPr id="6" name="pole tekstowe 5"/>
          <p:cNvSpPr txBox="1"/>
          <p:nvPr/>
        </p:nvSpPr>
        <p:spPr>
          <a:xfrm>
            <a:off x="508129" y="1230320"/>
            <a:ext cx="4110170" cy="369332"/>
          </a:xfrm>
          <a:prstGeom prst="rect">
            <a:avLst/>
          </a:prstGeom>
          <a:noFill/>
        </p:spPr>
        <p:txBody>
          <a:bodyPr wrap="square" rtlCol="0">
            <a:spAutoFit/>
          </a:bodyPr>
          <a:lstStyle/>
          <a:p>
            <a:r>
              <a:rPr lang="pl-PL" spc="300" dirty="0" smtClean="0">
                <a:latin typeface="Franklin Gothic Demi" panose="020B0703020102020204" pitchFamily="34" charset="0"/>
              </a:rPr>
              <a:t>PODTYTUŁ SLAJDU</a:t>
            </a:r>
            <a:endParaRPr lang="pl-PL" spc="300" dirty="0">
              <a:latin typeface="Franklin Gothic Demi" panose="020B0703020102020204" pitchFamily="34" charset="0"/>
            </a:endParaRPr>
          </a:p>
        </p:txBody>
      </p:sp>
      <p:cxnSp>
        <p:nvCxnSpPr>
          <p:cNvPr id="8" name="Łącznik prosty 7"/>
          <p:cNvCxnSpPr/>
          <p:nvPr/>
        </p:nvCxnSpPr>
        <p:spPr>
          <a:xfrm>
            <a:off x="508129" y="1653235"/>
            <a:ext cx="11022764"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pole tekstowe 9"/>
          <p:cNvSpPr txBox="1"/>
          <p:nvPr/>
        </p:nvSpPr>
        <p:spPr>
          <a:xfrm>
            <a:off x="1356747" y="4524272"/>
            <a:ext cx="2486049" cy="369332"/>
          </a:xfrm>
          <a:prstGeom prst="rect">
            <a:avLst/>
          </a:prstGeom>
          <a:noFill/>
        </p:spPr>
        <p:txBody>
          <a:bodyPr wrap="square" rtlCol="0">
            <a:spAutoFit/>
          </a:bodyPr>
          <a:lstStyle/>
          <a:p>
            <a:pPr algn="ctr"/>
            <a:r>
              <a:rPr lang="pl-PL" b="1" spc="300" dirty="0" smtClean="0"/>
              <a:t>TEKST PIERWSZY</a:t>
            </a:r>
            <a:endParaRPr lang="pl-PL" b="1" spc="300" dirty="0"/>
          </a:p>
        </p:txBody>
      </p:sp>
      <p:sp>
        <p:nvSpPr>
          <p:cNvPr id="11" name="pole tekstowe 10"/>
          <p:cNvSpPr txBox="1"/>
          <p:nvPr/>
        </p:nvSpPr>
        <p:spPr>
          <a:xfrm>
            <a:off x="8366167" y="4524272"/>
            <a:ext cx="2486049" cy="369332"/>
          </a:xfrm>
          <a:prstGeom prst="rect">
            <a:avLst/>
          </a:prstGeom>
          <a:noFill/>
        </p:spPr>
        <p:txBody>
          <a:bodyPr wrap="square" rtlCol="0">
            <a:spAutoFit/>
          </a:bodyPr>
          <a:lstStyle/>
          <a:p>
            <a:pPr algn="ctr"/>
            <a:r>
              <a:rPr lang="pl-PL" b="1" spc="300" dirty="0" smtClean="0"/>
              <a:t>TEKST TRZECI</a:t>
            </a:r>
            <a:endParaRPr lang="pl-PL" b="1" spc="300" dirty="0"/>
          </a:p>
        </p:txBody>
      </p:sp>
      <p:sp>
        <p:nvSpPr>
          <p:cNvPr id="12" name="pole tekstowe 11"/>
          <p:cNvSpPr txBox="1"/>
          <p:nvPr/>
        </p:nvSpPr>
        <p:spPr>
          <a:xfrm>
            <a:off x="5013367" y="4524272"/>
            <a:ext cx="2486049" cy="369332"/>
          </a:xfrm>
          <a:prstGeom prst="rect">
            <a:avLst/>
          </a:prstGeom>
          <a:noFill/>
        </p:spPr>
        <p:txBody>
          <a:bodyPr wrap="square" rtlCol="0">
            <a:spAutoFit/>
          </a:bodyPr>
          <a:lstStyle/>
          <a:p>
            <a:pPr algn="ctr"/>
            <a:r>
              <a:rPr lang="pl-PL" b="1" spc="300" dirty="0" smtClean="0"/>
              <a:t>TEKST DRUGI</a:t>
            </a:r>
            <a:endParaRPr lang="pl-PL" b="1" spc="300" dirty="0"/>
          </a:p>
        </p:txBody>
      </p:sp>
      <p:sp>
        <p:nvSpPr>
          <p:cNvPr id="13" name="pole tekstowe 12"/>
          <p:cNvSpPr txBox="1"/>
          <p:nvPr/>
        </p:nvSpPr>
        <p:spPr>
          <a:xfrm>
            <a:off x="775504" y="4893604"/>
            <a:ext cx="3371112" cy="1077218"/>
          </a:xfrm>
          <a:prstGeom prst="rect">
            <a:avLst/>
          </a:prstGeom>
          <a:noFill/>
        </p:spPr>
        <p:txBody>
          <a:bodyPr wrap="square" rtlCol="0">
            <a:spAutoFit/>
          </a:bodyPr>
          <a:lstStyle/>
          <a:p>
            <a:pPr algn="ctr"/>
            <a:r>
              <a:rPr lang="pl-PL" sz="1600" dirty="0" err="1"/>
              <a:t>Lorem</a:t>
            </a:r>
            <a:r>
              <a:rPr lang="pl-PL" sz="1600" dirty="0"/>
              <a:t> </a:t>
            </a:r>
            <a:r>
              <a:rPr lang="pl-PL" sz="1600" dirty="0" err="1"/>
              <a:t>ipsum</a:t>
            </a:r>
            <a:r>
              <a:rPr lang="pl-PL" sz="1600" dirty="0"/>
              <a:t> </a:t>
            </a:r>
            <a:r>
              <a:rPr lang="pl-PL" sz="1600" dirty="0" err="1"/>
              <a:t>dolor</a:t>
            </a:r>
            <a:r>
              <a:rPr lang="pl-PL" sz="1600" dirty="0"/>
              <a:t> sit </a:t>
            </a:r>
            <a:r>
              <a:rPr lang="pl-PL" sz="1600" dirty="0" err="1"/>
              <a:t>amet</a:t>
            </a:r>
            <a:r>
              <a:rPr lang="pl-PL" sz="1600" dirty="0"/>
              <a:t>, </a:t>
            </a:r>
            <a:r>
              <a:rPr lang="pl-PL" sz="1600" dirty="0" err="1"/>
              <a:t>consectetur</a:t>
            </a:r>
            <a:r>
              <a:rPr lang="pl-PL" sz="1600" dirty="0"/>
              <a:t> </a:t>
            </a:r>
            <a:r>
              <a:rPr lang="pl-PL" sz="1600" dirty="0" err="1"/>
              <a:t>adipiscing</a:t>
            </a:r>
            <a:r>
              <a:rPr lang="pl-PL" sz="1600" dirty="0"/>
              <a:t> elit, </a:t>
            </a:r>
            <a:r>
              <a:rPr lang="pl-PL" sz="1600" dirty="0" err="1"/>
              <a:t>sed</a:t>
            </a:r>
            <a:r>
              <a:rPr lang="pl-PL" sz="1600" dirty="0"/>
              <a:t> do </a:t>
            </a:r>
            <a:r>
              <a:rPr lang="pl-PL" sz="1600" dirty="0" err="1"/>
              <a:t>eiusmod</a:t>
            </a:r>
            <a:r>
              <a:rPr lang="pl-PL" sz="1600" dirty="0"/>
              <a:t> </a:t>
            </a:r>
            <a:r>
              <a:rPr lang="pl-PL" sz="1600" dirty="0" err="1"/>
              <a:t>tempor</a:t>
            </a:r>
            <a:r>
              <a:rPr lang="pl-PL" sz="1600" dirty="0"/>
              <a:t> </a:t>
            </a:r>
            <a:r>
              <a:rPr lang="pl-PL" sz="1600" dirty="0" err="1"/>
              <a:t>incididunt</a:t>
            </a:r>
            <a:r>
              <a:rPr lang="pl-PL" sz="1600" dirty="0"/>
              <a:t> </a:t>
            </a:r>
            <a:r>
              <a:rPr lang="pl-PL" sz="1600" dirty="0" err="1"/>
              <a:t>ut</a:t>
            </a:r>
            <a:r>
              <a:rPr lang="pl-PL" sz="1600" dirty="0"/>
              <a:t> </a:t>
            </a:r>
            <a:r>
              <a:rPr lang="pl-PL" sz="1600" dirty="0" err="1"/>
              <a:t>labore</a:t>
            </a:r>
            <a:r>
              <a:rPr lang="pl-PL" sz="1600" dirty="0"/>
              <a:t> et </a:t>
            </a:r>
            <a:r>
              <a:rPr lang="pl-PL" sz="1600" dirty="0" err="1"/>
              <a:t>dolore</a:t>
            </a:r>
            <a:r>
              <a:rPr lang="pl-PL" sz="1600" dirty="0"/>
              <a:t> </a:t>
            </a:r>
            <a:r>
              <a:rPr lang="pl-PL" sz="1600" dirty="0" err="1"/>
              <a:t>magna</a:t>
            </a:r>
            <a:r>
              <a:rPr lang="pl-PL" sz="1600" dirty="0"/>
              <a:t> </a:t>
            </a:r>
            <a:r>
              <a:rPr lang="pl-PL" sz="1600" dirty="0" err="1"/>
              <a:t>aliqua</a:t>
            </a:r>
            <a:r>
              <a:rPr lang="pl-PL" sz="1600" dirty="0"/>
              <a:t>.</a:t>
            </a:r>
          </a:p>
        </p:txBody>
      </p:sp>
      <p:sp>
        <p:nvSpPr>
          <p:cNvPr id="14" name="pole tekstowe 13"/>
          <p:cNvSpPr txBox="1"/>
          <p:nvPr/>
        </p:nvSpPr>
        <p:spPr>
          <a:xfrm>
            <a:off x="7923635" y="4893604"/>
            <a:ext cx="3371112" cy="1077218"/>
          </a:xfrm>
          <a:prstGeom prst="rect">
            <a:avLst/>
          </a:prstGeom>
          <a:noFill/>
        </p:spPr>
        <p:txBody>
          <a:bodyPr wrap="square" rtlCol="0">
            <a:spAutoFit/>
          </a:bodyPr>
          <a:lstStyle/>
          <a:p>
            <a:pPr algn="ctr"/>
            <a:r>
              <a:rPr lang="pl-PL" sz="1600" dirty="0" err="1"/>
              <a:t>Ut</a:t>
            </a:r>
            <a:r>
              <a:rPr lang="pl-PL" sz="1600" dirty="0"/>
              <a:t> </a:t>
            </a:r>
            <a:r>
              <a:rPr lang="pl-PL" sz="1600" dirty="0" err="1"/>
              <a:t>enim</a:t>
            </a:r>
            <a:r>
              <a:rPr lang="pl-PL" sz="1600" dirty="0"/>
              <a:t> ad </a:t>
            </a:r>
            <a:r>
              <a:rPr lang="pl-PL" sz="1600" dirty="0" err="1"/>
              <a:t>minim</a:t>
            </a:r>
            <a:r>
              <a:rPr lang="pl-PL" sz="1600" dirty="0"/>
              <a:t> </a:t>
            </a:r>
            <a:r>
              <a:rPr lang="pl-PL" sz="1600" dirty="0" err="1"/>
              <a:t>veniam</a:t>
            </a:r>
            <a:r>
              <a:rPr lang="pl-PL" sz="1600" dirty="0"/>
              <a:t>, </a:t>
            </a:r>
            <a:r>
              <a:rPr lang="pl-PL" sz="1600" dirty="0" err="1"/>
              <a:t>quis</a:t>
            </a:r>
            <a:r>
              <a:rPr lang="pl-PL" sz="1600" dirty="0"/>
              <a:t> </a:t>
            </a:r>
            <a:r>
              <a:rPr lang="pl-PL" sz="1600" dirty="0" err="1"/>
              <a:t>nostrud</a:t>
            </a:r>
            <a:r>
              <a:rPr lang="pl-PL" sz="1600" dirty="0"/>
              <a:t> </a:t>
            </a:r>
            <a:r>
              <a:rPr lang="pl-PL" sz="1600" dirty="0" err="1"/>
              <a:t>exercitation</a:t>
            </a:r>
            <a:r>
              <a:rPr lang="pl-PL" sz="1600" dirty="0"/>
              <a:t> </a:t>
            </a:r>
            <a:r>
              <a:rPr lang="pl-PL" sz="1600" dirty="0" err="1"/>
              <a:t>ullamco</a:t>
            </a:r>
            <a:r>
              <a:rPr lang="pl-PL" sz="1600" dirty="0"/>
              <a:t> </a:t>
            </a:r>
            <a:r>
              <a:rPr lang="pl-PL" sz="1600" dirty="0" err="1"/>
              <a:t>laboris</a:t>
            </a:r>
            <a:r>
              <a:rPr lang="pl-PL" sz="1600" dirty="0"/>
              <a:t> </a:t>
            </a:r>
            <a:r>
              <a:rPr lang="pl-PL" sz="1600" dirty="0" err="1"/>
              <a:t>nisi</a:t>
            </a:r>
            <a:r>
              <a:rPr lang="pl-PL" sz="1600" dirty="0"/>
              <a:t> </a:t>
            </a:r>
            <a:r>
              <a:rPr lang="pl-PL" sz="1600" dirty="0" err="1"/>
              <a:t>ut</a:t>
            </a:r>
            <a:r>
              <a:rPr lang="pl-PL" sz="1600" dirty="0"/>
              <a:t> </a:t>
            </a:r>
            <a:r>
              <a:rPr lang="pl-PL" sz="1600" dirty="0" err="1"/>
              <a:t>aliquip</a:t>
            </a:r>
            <a:r>
              <a:rPr lang="pl-PL" sz="1600" dirty="0"/>
              <a:t> ex </a:t>
            </a:r>
            <a:r>
              <a:rPr lang="pl-PL" sz="1600" dirty="0" err="1"/>
              <a:t>ea</a:t>
            </a:r>
            <a:r>
              <a:rPr lang="pl-PL" sz="1600" dirty="0"/>
              <a:t> </a:t>
            </a:r>
            <a:r>
              <a:rPr lang="pl-PL" sz="1600" dirty="0" err="1"/>
              <a:t>commodo</a:t>
            </a:r>
            <a:r>
              <a:rPr lang="pl-PL" sz="1600" dirty="0"/>
              <a:t> </a:t>
            </a:r>
            <a:r>
              <a:rPr lang="pl-PL" sz="1600" dirty="0" err="1"/>
              <a:t>consequat</a:t>
            </a:r>
            <a:r>
              <a:rPr lang="pl-PL" sz="1600" dirty="0"/>
              <a:t>.</a:t>
            </a:r>
          </a:p>
        </p:txBody>
      </p:sp>
      <p:sp>
        <p:nvSpPr>
          <p:cNvPr id="15" name="pole tekstowe 14"/>
          <p:cNvSpPr txBox="1"/>
          <p:nvPr/>
        </p:nvSpPr>
        <p:spPr>
          <a:xfrm>
            <a:off x="4418436" y="4893604"/>
            <a:ext cx="3371112" cy="830997"/>
          </a:xfrm>
          <a:prstGeom prst="rect">
            <a:avLst/>
          </a:prstGeom>
          <a:noFill/>
        </p:spPr>
        <p:txBody>
          <a:bodyPr wrap="square" rtlCol="0">
            <a:spAutoFit/>
          </a:bodyPr>
          <a:lstStyle/>
          <a:p>
            <a:pPr algn="ctr"/>
            <a:r>
              <a:rPr lang="pl-PL" sz="1600" dirty="0" err="1"/>
              <a:t>Duis</a:t>
            </a:r>
            <a:r>
              <a:rPr lang="pl-PL" sz="1600" dirty="0"/>
              <a:t> </a:t>
            </a:r>
            <a:r>
              <a:rPr lang="pl-PL" sz="1600" dirty="0" err="1"/>
              <a:t>aute</a:t>
            </a:r>
            <a:r>
              <a:rPr lang="pl-PL" sz="1600" dirty="0"/>
              <a:t> </a:t>
            </a:r>
            <a:r>
              <a:rPr lang="pl-PL" sz="1600" dirty="0" err="1"/>
              <a:t>irure</a:t>
            </a:r>
            <a:r>
              <a:rPr lang="pl-PL" sz="1600" dirty="0"/>
              <a:t> </a:t>
            </a:r>
            <a:r>
              <a:rPr lang="pl-PL" sz="1600" dirty="0" err="1"/>
              <a:t>dolor</a:t>
            </a:r>
            <a:r>
              <a:rPr lang="pl-PL" sz="1600" dirty="0"/>
              <a:t> in </a:t>
            </a:r>
            <a:r>
              <a:rPr lang="pl-PL" sz="1600" dirty="0" err="1"/>
              <a:t>reprehenderit</a:t>
            </a:r>
            <a:r>
              <a:rPr lang="pl-PL" sz="1600" dirty="0"/>
              <a:t> in </a:t>
            </a:r>
            <a:r>
              <a:rPr lang="pl-PL" sz="1600" dirty="0" err="1"/>
              <a:t>voluptate</a:t>
            </a:r>
            <a:r>
              <a:rPr lang="pl-PL" sz="1600" dirty="0"/>
              <a:t> </a:t>
            </a:r>
            <a:r>
              <a:rPr lang="pl-PL" sz="1600" dirty="0" err="1"/>
              <a:t>velit</a:t>
            </a:r>
            <a:r>
              <a:rPr lang="pl-PL" sz="1600" dirty="0"/>
              <a:t> </a:t>
            </a:r>
            <a:r>
              <a:rPr lang="pl-PL" sz="1600" dirty="0" err="1"/>
              <a:t>esse</a:t>
            </a:r>
            <a:r>
              <a:rPr lang="pl-PL" sz="1600" dirty="0"/>
              <a:t> </a:t>
            </a:r>
            <a:r>
              <a:rPr lang="pl-PL" sz="1600" dirty="0" err="1"/>
              <a:t>cillum</a:t>
            </a:r>
            <a:r>
              <a:rPr lang="pl-PL" sz="1600" dirty="0"/>
              <a:t> </a:t>
            </a:r>
            <a:r>
              <a:rPr lang="pl-PL" sz="1600" dirty="0" err="1"/>
              <a:t>dolore</a:t>
            </a:r>
            <a:r>
              <a:rPr lang="pl-PL" sz="1600" dirty="0"/>
              <a:t> </a:t>
            </a:r>
            <a:r>
              <a:rPr lang="pl-PL" sz="1600" dirty="0" err="1"/>
              <a:t>eu</a:t>
            </a:r>
            <a:r>
              <a:rPr lang="pl-PL" sz="1600" dirty="0"/>
              <a:t> </a:t>
            </a:r>
            <a:r>
              <a:rPr lang="pl-PL" sz="1600" dirty="0" err="1"/>
              <a:t>fugiat</a:t>
            </a:r>
            <a:r>
              <a:rPr lang="pl-PL" sz="1600" dirty="0"/>
              <a:t> </a:t>
            </a:r>
            <a:r>
              <a:rPr lang="pl-PL" sz="1600" dirty="0" err="1"/>
              <a:t>nulla</a:t>
            </a:r>
            <a:r>
              <a:rPr lang="pl-PL" sz="1600" dirty="0"/>
              <a:t> </a:t>
            </a:r>
            <a:r>
              <a:rPr lang="pl-PL" sz="1600" dirty="0" err="1"/>
              <a:t>pariatur</a:t>
            </a:r>
            <a:r>
              <a:rPr lang="pl-PL" sz="1600" dirty="0"/>
              <a:t>.</a:t>
            </a:r>
          </a:p>
        </p:txBody>
      </p:sp>
    </p:spTree>
    <p:extLst>
      <p:ext uri="{BB962C8B-B14F-4D97-AF65-F5344CB8AC3E}">
        <p14:creationId xmlns:p14="http://schemas.microsoft.com/office/powerpoint/2010/main" val="4236821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2673" t="3067" r="1312" b="2588"/>
          <a:stretch/>
        </p:blipFill>
        <p:spPr>
          <a:xfrm>
            <a:off x="143346" y="156172"/>
            <a:ext cx="11905308" cy="6545656"/>
          </a:xfrm>
          <a:prstGeom prst="rect">
            <a:avLst/>
          </a:prstGeom>
        </p:spPr>
      </p:pic>
      <p:sp>
        <p:nvSpPr>
          <p:cNvPr id="2" name="pole tekstowe 1"/>
          <p:cNvSpPr txBox="1"/>
          <p:nvPr/>
        </p:nvSpPr>
        <p:spPr>
          <a:xfrm>
            <a:off x="645160" y="2563411"/>
            <a:ext cx="10901680" cy="1323439"/>
          </a:xfrm>
          <a:prstGeom prst="rect">
            <a:avLst/>
          </a:prstGeom>
          <a:noFill/>
        </p:spPr>
        <p:txBody>
          <a:bodyPr wrap="square" rtlCol="0">
            <a:spAutoFit/>
          </a:bodyPr>
          <a:lstStyle/>
          <a:p>
            <a:pPr algn="ctr"/>
            <a:r>
              <a:rPr lang="pl-PL" sz="4000" dirty="0" smtClean="0">
                <a:solidFill>
                  <a:schemeClr val="bg1"/>
                </a:solidFill>
                <a:latin typeface="Franklin Gothic Demi" panose="020B0703020102020204" pitchFamily="34" charset="0"/>
              </a:rPr>
              <a:t>Bardzo mądry i głęboki cytat, który jest kluczowy dla tej prezentacji. </a:t>
            </a:r>
            <a:endParaRPr lang="pl-PL" sz="4000" dirty="0">
              <a:solidFill>
                <a:schemeClr val="bg1"/>
              </a:solidFill>
              <a:latin typeface="Franklin Gothic Demi" panose="020B0703020102020204" pitchFamily="34" charset="0"/>
            </a:endParaRPr>
          </a:p>
        </p:txBody>
      </p:sp>
      <p:sp>
        <p:nvSpPr>
          <p:cNvPr id="3" name="pole tekstowe 2"/>
          <p:cNvSpPr txBox="1"/>
          <p:nvPr/>
        </p:nvSpPr>
        <p:spPr>
          <a:xfrm>
            <a:off x="6096000" y="3986435"/>
            <a:ext cx="4439920" cy="461665"/>
          </a:xfrm>
          <a:prstGeom prst="rect">
            <a:avLst/>
          </a:prstGeom>
          <a:noFill/>
        </p:spPr>
        <p:txBody>
          <a:bodyPr wrap="square" rtlCol="0">
            <a:spAutoFit/>
          </a:bodyPr>
          <a:lstStyle/>
          <a:p>
            <a:pPr algn="r"/>
            <a:r>
              <a:rPr lang="pl-PL" sz="2400" spc="300" dirty="0" smtClean="0"/>
              <a:t>– Lucyna Iksińska</a:t>
            </a:r>
            <a:endParaRPr lang="pl-PL" sz="2400" spc="300" dirty="0"/>
          </a:p>
        </p:txBody>
      </p:sp>
    </p:spTree>
    <p:extLst>
      <p:ext uri="{BB962C8B-B14F-4D97-AF65-F5344CB8AC3E}">
        <p14:creationId xmlns:p14="http://schemas.microsoft.com/office/powerpoint/2010/main" val="2483518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409451" y="678162"/>
            <a:ext cx="5323840" cy="769441"/>
          </a:xfrm>
          <a:prstGeom prst="rect">
            <a:avLst/>
          </a:prstGeom>
          <a:noFill/>
        </p:spPr>
        <p:txBody>
          <a:bodyPr wrap="square" rtlCol="0">
            <a:spAutoFit/>
          </a:bodyPr>
          <a:lstStyle/>
          <a:p>
            <a:pPr algn="r"/>
            <a:r>
              <a:rPr lang="pl-PL" sz="4400" b="1" spc="300" dirty="0" smtClean="0">
                <a:solidFill>
                  <a:srgbClr val="1F8CB0"/>
                </a:solidFill>
                <a:latin typeface="Franklin Gothic Demi" panose="020B0703020102020204" pitchFamily="34" charset="0"/>
              </a:rPr>
              <a:t>TYTUŁ SLAJDU</a:t>
            </a:r>
            <a:endParaRPr lang="pl-PL" sz="4400" b="1" spc="300" dirty="0">
              <a:solidFill>
                <a:srgbClr val="1F8CB0"/>
              </a:solidFill>
              <a:latin typeface="Franklin Gothic Demi" panose="020B0703020102020204" pitchFamily="34" charset="0"/>
            </a:endParaRPr>
          </a:p>
        </p:txBody>
      </p:sp>
      <p:sp>
        <p:nvSpPr>
          <p:cNvPr id="3" name="pole tekstowe 2"/>
          <p:cNvSpPr txBox="1"/>
          <p:nvPr/>
        </p:nvSpPr>
        <p:spPr>
          <a:xfrm>
            <a:off x="7623121" y="1465709"/>
            <a:ext cx="4110170" cy="369332"/>
          </a:xfrm>
          <a:prstGeom prst="rect">
            <a:avLst/>
          </a:prstGeom>
          <a:noFill/>
        </p:spPr>
        <p:txBody>
          <a:bodyPr wrap="square" rtlCol="0">
            <a:spAutoFit/>
          </a:bodyPr>
          <a:lstStyle/>
          <a:p>
            <a:pPr algn="r"/>
            <a:r>
              <a:rPr lang="pl-PL" spc="300" dirty="0" smtClean="0">
                <a:latin typeface="Franklin Gothic Demi" panose="020B0703020102020204" pitchFamily="34" charset="0"/>
              </a:rPr>
              <a:t>PODTYTUŁ SLAJDU</a:t>
            </a:r>
            <a:endParaRPr lang="pl-PL" spc="300" dirty="0">
              <a:latin typeface="Franklin Gothic Demi" panose="020B0703020102020204" pitchFamily="34" charset="0"/>
            </a:endParaRPr>
          </a:p>
        </p:txBody>
      </p:sp>
      <p:sp>
        <p:nvSpPr>
          <p:cNvPr id="6" name="pole tekstowe 5"/>
          <p:cNvSpPr txBox="1"/>
          <p:nvPr/>
        </p:nvSpPr>
        <p:spPr>
          <a:xfrm>
            <a:off x="7125077" y="5356064"/>
            <a:ext cx="3232087" cy="954107"/>
          </a:xfrm>
          <a:prstGeom prst="rect">
            <a:avLst/>
          </a:prstGeom>
          <a:noFill/>
        </p:spPr>
        <p:txBody>
          <a:bodyPr wrap="square" rtlCol="0">
            <a:spAutoFit/>
          </a:bodyPr>
          <a:lstStyle/>
          <a:p>
            <a:r>
              <a:rPr lang="pl-PL" sz="1400" dirty="0" smtClean="0">
                <a:latin typeface="+mj-lt"/>
              </a:rPr>
              <a:t>Tytuł pracy</a:t>
            </a:r>
          </a:p>
          <a:p>
            <a:r>
              <a:rPr lang="pl-PL" sz="1400" dirty="0" smtClean="0">
                <a:latin typeface="+mj-lt"/>
              </a:rPr>
              <a:t>Technika: kolaż</a:t>
            </a:r>
          </a:p>
          <a:p>
            <a:r>
              <a:rPr lang="pl-PL" sz="1400" dirty="0" smtClean="0">
                <a:latin typeface="+mj-lt"/>
              </a:rPr>
              <a:t>Wymiary: </a:t>
            </a:r>
            <a:r>
              <a:rPr lang="pl-PL" sz="1400" dirty="0" err="1" smtClean="0">
                <a:latin typeface="+mj-lt"/>
              </a:rPr>
              <a:t>12x34x56</a:t>
            </a:r>
            <a:r>
              <a:rPr lang="pl-PL" sz="1400" dirty="0" smtClean="0">
                <a:latin typeface="+mj-lt"/>
              </a:rPr>
              <a:t> cm</a:t>
            </a:r>
          </a:p>
          <a:p>
            <a:r>
              <a:rPr lang="pl-PL" sz="1400" dirty="0" smtClean="0">
                <a:latin typeface="+mj-lt"/>
              </a:rPr>
              <a:t>Inne aspekty ważne w opisie</a:t>
            </a:r>
            <a:endParaRPr lang="pl-PL" sz="1400" dirty="0">
              <a:latin typeface="+mj-lt"/>
            </a:endParaRPr>
          </a:p>
        </p:txBody>
      </p:sp>
      <p:cxnSp>
        <p:nvCxnSpPr>
          <p:cNvPr id="9" name="Łącznik prosty 8"/>
          <p:cNvCxnSpPr/>
          <p:nvPr/>
        </p:nvCxnSpPr>
        <p:spPr>
          <a:xfrm flipH="1">
            <a:off x="7224660" y="5310799"/>
            <a:ext cx="2625505"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7" name="Obraz 6"/>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470" r="6556"/>
          <a:stretch/>
        </p:blipFill>
        <p:spPr>
          <a:xfrm>
            <a:off x="516048" y="887596"/>
            <a:ext cx="6391747" cy="5347635"/>
          </a:xfrm>
          <a:prstGeom prst="rect">
            <a:avLst/>
          </a:prstGeom>
        </p:spPr>
      </p:pic>
      <p:sp>
        <p:nvSpPr>
          <p:cNvPr id="8" name="pole tekstowe 7"/>
          <p:cNvSpPr txBox="1"/>
          <p:nvPr/>
        </p:nvSpPr>
        <p:spPr>
          <a:xfrm>
            <a:off x="7125077" y="3358836"/>
            <a:ext cx="4608214" cy="1754326"/>
          </a:xfrm>
          <a:prstGeom prst="rect">
            <a:avLst/>
          </a:prstGeom>
          <a:noFill/>
        </p:spPr>
        <p:txBody>
          <a:bodyPr wrap="square" rtlCol="0">
            <a:spAutoFit/>
          </a:bodyPr>
          <a:lstStyle/>
          <a:p>
            <a:pPr algn="just"/>
            <a:r>
              <a:rPr lang="en-US" dirty="0"/>
              <a:t>On the other hand, we denounce with righteous indignation and dislike men who are so beguiled and demoralized by the charms of pleasure of the moment, so blinded by desire, that they cannot foresee the pain and trouble that are bound to ensue</a:t>
            </a:r>
            <a:endParaRPr lang="pl-PL" dirty="0"/>
          </a:p>
        </p:txBody>
      </p:sp>
    </p:spTree>
    <p:extLst>
      <p:ext uri="{BB962C8B-B14F-4D97-AF65-F5344CB8AC3E}">
        <p14:creationId xmlns:p14="http://schemas.microsoft.com/office/powerpoint/2010/main" val="163385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SKi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E18E1F"/>
      </a:accent6>
      <a:hlink>
        <a:srgbClr val="366790"/>
      </a:hlink>
      <a:folHlink>
        <a:srgbClr val="C55A11"/>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4021</TotalTime>
  <Words>468</Words>
  <Application>Microsoft Office PowerPoint</Application>
  <PresentationFormat>Panoramiczny</PresentationFormat>
  <Paragraphs>66</Paragraphs>
  <Slides>17</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17</vt:i4>
      </vt:variant>
    </vt:vector>
  </HeadingPairs>
  <TitlesOfParts>
    <vt:vector size="23" baseType="lpstr">
      <vt:lpstr>Arial</vt:lpstr>
      <vt:lpstr>Calibri</vt:lpstr>
      <vt:lpstr>Calibri Light</vt:lpstr>
      <vt:lpstr>Franklin Gothic Demi</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Magdalena Maros</dc:creator>
  <cp:lastModifiedBy>Łukasz Czekalski</cp:lastModifiedBy>
  <cp:revision>36</cp:revision>
  <dcterms:created xsi:type="dcterms:W3CDTF">2022-03-08T09:38:17Z</dcterms:created>
  <dcterms:modified xsi:type="dcterms:W3CDTF">2022-03-15T12:43:23Z</dcterms:modified>
</cp:coreProperties>
</file>