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4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721" r:id="rId1"/>
    <p:sldMasterId id="2147483734" r:id="rId2"/>
    <p:sldMasterId id="2147483753" r:id="rId3"/>
    <p:sldMasterId id="2147483771" r:id="rId4"/>
    <p:sldMasterId id="2147483885" r:id="rId5"/>
  </p:sldMasterIdLst>
  <p:notesMasterIdLst>
    <p:notesMasterId r:id="rId12"/>
  </p:notesMasterIdLst>
  <p:handoutMasterIdLst>
    <p:handoutMasterId r:id="rId13"/>
  </p:handoutMasterIdLst>
  <p:sldIdLst>
    <p:sldId id="755" r:id="rId6"/>
    <p:sldId id="311" r:id="rId7"/>
    <p:sldId id="300" r:id="rId8"/>
    <p:sldId id="264" r:id="rId9"/>
    <p:sldId id="789" r:id="rId10"/>
    <p:sldId id="702" r:id="rId11"/>
  </p:sldIdLst>
  <p:sldSz cx="12193588" cy="6858000"/>
  <p:notesSz cx="7010400" cy="9296400"/>
  <p:defaultTextStyle>
    <a:defPPr>
      <a:defRPr lang="en-GB"/>
    </a:defPPr>
    <a:lvl1pPr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1pPr>
    <a:lvl2pPr marL="742950" indent="-28575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2pPr>
    <a:lvl3pPr marL="11430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3pPr>
    <a:lvl4pPr marL="16002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4pPr>
    <a:lvl5pPr marL="20574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504" userDrawn="1">
          <p15:clr>
            <a:srgbClr val="A4A3A4"/>
          </p15:clr>
        </p15:guide>
        <p15:guide id="2" pos="2003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owalczyk Dorota" initials="KD" lastIdx="1" clrIdx="0">
    <p:extLst>
      <p:ext uri="{19B8F6BF-5375-455C-9EA6-DF929625EA0E}">
        <p15:presenceInfo xmlns:p15="http://schemas.microsoft.com/office/powerpoint/2012/main" userId="S-1-5-21-3906529882-2472526378-782400817-10213" providerId="AD"/>
      </p:ext>
    </p:extLst>
  </p:cmAuthor>
  <p:cmAuthor id="2" name="Czarnecka Aleksandra" initials="CA" lastIdx="1" clrIdx="1">
    <p:extLst>
      <p:ext uri="{19B8F6BF-5375-455C-9EA6-DF929625EA0E}">
        <p15:presenceInfo xmlns:p15="http://schemas.microsoft.com/office/powerpoint/2012/main" userId="S-1-5-21-3906529882-2472526378-782400817-3540" providerId="AD"/>
      </p:ext>
    </p:extLst>
  </p:cmAuthor>
  <p:cmAuthor id="3" name="Mirowski Paweł" initials="MP" lastIdx="5" clrIdx="2">
    <p:extLst>
      <p:ext uri="{19B8F6BF-5375-455C-9EA6-DF929625EA0E}">
        <p15:presenceInfo xmlns:p15="http://schemas.microsoft.com/office/powerpoint/2012/main" userId="S-1-5-21-3906529882-2472526378-782400817-1335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C7B14"/>
    <a:srgbClr val="E2E2E2"/>
    <a:srgbClr val="CCD6CC"/>
    <a:srgbClr val="C2C8C7"/>
    <a:srgbClr val="ECEDDB"/>
    <a:srgbClr val="F9CFA9"/>
    <a:srgbClr val="F6BD8A"/>
    <a:srgbClr val="F4B378"/>
    <a:srgbClr val="F8CBA2"/>
    <a:srgbClr val="FAEB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 pośredni 2 — Ak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899" autoAdjust="0"/>
    <p:restoredTop sz="94660"/>
  </p:normalViewPr>
  <p:slideViewPr>
    <p:cSldViewPr snapToGrid="0">
      <p:cViewPr varScale="1">
        <p:scale>
          <a:sx n="88" d="100"/>
          <a:sy n="88" d="100"/>
        </p:scale>
        <p:origin x="514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504"/>
        <p:guide pos="2003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presProps" Target="presProp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38527" cy="466545"/>
          </a:xfrm>
          <a:prstGeom prst="rect">
            <a:avLst/>
          </a:prstGeom>
        </p:spPr>
        <p:txBody>
          <a:bodyPr vert="horz" lIns="81692" tIns="40846" rIns="81692" bIns="40846" rtlCol="0"/>
          <a:lstStyle>
            <a:lvl1pPr algn="l">
              <a:defRPr sz="11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quarter" idx="1"/>
          </p:nvPr>
        </p:nvSpPr>
        <p:spPr>
          <a:xfrm>
            <a:off x="3970401" y="1"/>
            <a:ext cx="3038527" cy="466545"/>
          </a:xfrm>
          <a:prstGeom prst="rect">
            <a:avLst/>
          </a:prstGeom>
        </p:spPr>
        <p:txBody>
          <a:bodyPr vert="horz" lIns="81692" tIns="40846" rIns="81692" bIns="40846" rtlCol="0"/>
          <a:lstStyle>
            <a:lvl1pPr algn="r">
              <a:defRPr sz="1100"/>
            </a:lvl1pPr>
          </a:lstStyle>
          <a:p>
            <a:fld id="{64DF8B63-2132-49A7-9265-C87426D0FE21}" type="datetimeFigureOut">
              <a:rPr lang="pl-PL" smtClean="0"/>
              <a:t>2024-09-09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2"/>
          </p:nvPr>
        </p:nvSpPr>
        <p:spPr>
          <a:xfrm>
            <a:off x="0" y="8829855"/>
            <a:ext cx="3038527" cy="466545"/>
          </a:xfrm>
          <a:prstGeom prst="rect">
            <a:avLst/>
          </a:prstGeom>
        </p:spPr>
        <p:txBody>
          <a:bodyPr vert="horz" lIns="81692" tIns="40846" rIns="81692" bIns="40846" rtlCol="0" anchor="b"/>
          <a:lstStyle>
            <a:lvl1pPr algn="l">
              <a:defRPr sz="1100"/>
            </a:lvl1pPr>
          </a:lstStyle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3"/>
          </p:nvPr>
        </p:nvSpPr>
        <p:spPr>
          <a:xfrm>
            <a:off x="3970401" y="8829855"/>
            <a:ext cx="3038527" cy="466545"/>
          </a:xfrm>
          <a:prstGeom prst="rect">
            <a:avLst/>
          </a:prstGeom>
        </p:spPr>
        <p:txBody>
          <a:bodyPr vert="horz" lIns="81692" tIns="40846" rIns="81692" bIns="40846" rtlCol="0" anchor="b"/>
          <a:lstStyle>
            <a:lvl1pPr algn="r">
              <a:defRPr sz="1100"/>
            </a:lvl1pPr>
          </a:lstStyle>
          <a:p>
            <a:fld id="{E30F1D83-8D34-43BA-BC88-D98BA0A8DBB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8234426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AutoShape 1">
            <a:extLst>
              <a:ext uri="{FF2B5EF4-FFF2-40B4-BE49-F238E27FC236}">
                <a16:creationId xmlns:a16="http://schemas.microsoft.com/office/drawing/2014/main" id="{64546743-C5C2-D44C-AAB9-B921F3DD28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7010400" cy="9296400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360" cap="sq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1692" tIns="40846" rIns="81692" bIns="40846" anchor="ctr"/>
          <a:lstStyle/>
          <a:p>
            <a:endParaRPr lang="pl-PL"/>
          </a:p>
        </p:txBody>
      </p:sp>
      <p:sp>
        <p:nvSpPr>
          <p:cNvPr id="3074" name="AutoShape 2">
            <a:extLst>
              <a:ext uri="{FF2B5EF4-FFF2-40B4-BE49-F238E27FC236}">
                <a16:creationId xmlns:a16="http://schemas.microsoft.com/office/drawing/2014/main" id="{8DE8AD1B-BF51-C940-B0E0-832A6639B6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7010400" cy="9296400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1692" tIns="40846" rIns="81692" bIns="40846" anchor="ctr"/>
          <a:lstStyle/>
          <a:p>
            <a:endParaRPr lang="pl-PL"/>
          </a:p>
        </p:txBody>
      </p:sp>
      <p:sp>
        <p:nvSpPr>
          <p:cNvPr id="3075" name="AutoShape 3">
            <a:extLst>
              <a:ext uri="{FF2B5EF4-FFF2-40B4-BE49-F238E27FC236}">
                <a16:creationId xmlns:a16="http://schemas.microsoft.com/office/drawing/2014/main" id="{CFAF0563-76CE-5941-ACF4-ECBCE91DAB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7010400" cy="9296400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1692" tIns="40846" rIns="81692" bIns="40846" anchor="ctr"/>
          <a:lstStyle/>
          <a:p>
            <a:endParaRPr lang="pl-PL"/>
          </a:p>
        </p:txBody>
      </p:sp>
      <p:sp>
        <p:nvSpPr>
          <p:cNvPr id="3076" name="AutoShape 4">
            <a:extLst>
              <a:ext uri="{FF2B5EF4-FFF2-40B4-BE49-F238E27FC236}">
                <a16:creationId xmlns:a16="http://schemas.microsoft.com/office/drawing/2014/main" id="{74B73267-3C27-F342-A9F1-6BD3DD2CA4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7010400" cy="9296400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1692" tIns="40846" rIns="81692" bIns="40846" anchor="ctr"/>
          <a:lstStyle/>
          <a:p>
            <a:endParaRPr lang="pl-PL"/>
          </a:p>
        </p:txBody>
      </p:sp>
      <p:sp>
        <p:nvSpPr>
          <p:cNvPr id="3077" name="AutoShape 5">
            <a:extLst>
              <a:ext uri="{FF2B5EF4-FFF2-40B4-BE49-F238E27FC236}">
                <a16:creationId xmlns:a16="http://schemas.microsoft.com/office/drawing/2014/main" id="{5385EB95-9E52-584F-ADCF-44BA3572A5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7010400" cy="9296400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1692" tIns="40846" rIns="81692" bIns="40846" anchor="ctr"/>
          <a:lstStyle/>
          <a:p>
            <a:endParaRPr lang="pl-PL"/>
          </a:p>
        </p:txBody>
      </p:sp>
      <p:sp>
        <p:nvSpPr>
          <p:cNvPr id="3078" name="AutoShape 6">
            <a:extLst>
              <a:ext uri="{FF2B5EF4-FFF2-40B4-BE49-F238E27FC236}">
                <a16:creationId xmlns:a16="http://schemas.microsoft.com/office/drawing/2014/main" id="{2801FA2D-138F-0C42-BED0-BCC4A0FC76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7010400" cy="9296400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1692" tIns="40846" rIns="81692" bIns="40846" anchor="ctr"/>
          <a:lstStyle/>
          <a:p>
            <a:endParaRPr lang="pl-PL"/>
          </a:p>
        </p:txBody>
      </p:sp>
      <p:sp>
        <p:nvSpPr>
          <p:cNvPr id="3079" name="Rectangle 7">
            <a:extLst>
              <a:ext uri="{FF2B5EF4-FFF2-40B4-BE49-F238E27FC236}">
                <a16:creationId xmlns:a16="http://schemas.microsoft.com/office/drawing/2014/main" id="{4A0DBEFB-AE58-EE44-9B68-E92279140CF0}"/>
              </a:ext>
            </a:extLst>
          </p:cNvPr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409575" y="706438"/>
            <a:ext cx="6178550" cy="3476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3080" name="Rectangle 8">
            <a:extLst>
              <a:ext uri="{FF2B5EF4-FFF2-40B4-BE49-F238E27FC236}">
                <a16:creationId xmlns:a16="http://schemas.microsoft.com/office/drawing/2014/main" id="{917C68B9-C0F9-9D42-9A36-5E0D03A2C729}"/>
              </a:ext>
            </a:extLst>
          </p:cNvPr>
          <p:cNvSpPr>
            <a:spLocks noGrp="1" noChangeArrowheads="1"/>
          </p:cNvSpPr>
          <p:nvPr>
            <p:ph type="body"/>
          </p:nvPr>
        </p:nvSpPr>
        <p:spPr bwMode="auto">
          <a:xfrm>
            <a:off x="700746" y="4415618"/>
            <a:ext cx="5598604" cy="4174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pl-PL" altLang="pl-PL"/>
          </a:p>
        </p:txBody>
      </p:sp>
      <p:sp>
        <p:nvSpPr>
          <p:cNvPr id="3081" name="Rectangle 9">
            <a:extLst>
              <a:ext uri="{FF2B5EF4-FFF2-40B4-BE49-F238E27FC236}">
                <a16:creationId xmlns:a16="http://schemas.microsoft.com/office/drawing/2014/main" id="{78E13562-2698-564A-93C6-9D5BD6A69260}"/>
              </a:ext>
            </a:extLst>
          </p:cNvPr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3032638" cy="4555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646732" algn="l"/>
                <a:tab pos="1293465" algn="l"/>
                <a:tab pos="1940197" algn="l"/>
                <a:tab pos="2586929" algn="l"/>
              </a:tabLst>
              <a:defRPr sz="13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</a:lstStyle>
          <a:p>
            <a:endParaRPr lang="pl-PL" altLang="pl-PL"/>
          </a:p>
        </p:txBody>
      </p:sp>
      <p:sp>
        <p:nvSpPr>
          <p:cNvPr id="3082" name="Rectangle 10">
            <a:extLst>
              <a:ext uri="{FF2B5EF4-FFF2-40B4-BE49-F238E27FC236}">
                <a16:creationId xmlns:a16="http://schemas.microsoft.com/office/drawing/2014/main" id="{C855E90C-AD37-7047-A155-B6F939F07EA1}"/>
              </a:ext>
            </a:extLst>
          </p:cNvPr>
          <p:cNvSpPr>
            <a:spLocks noGrp="1" noChangeArrowheads="1"/>
          </p:cNvSpPr>
          <p:nvPr>
            <p:ph type="dt"/>
          </p:nvPr>
        </p:nvSpPr>
        <p:spPr bwMode="auto">
          <a:xfrm>
            <a:off x="3967457" y="0"/>
            <a:ext cx="3032638" cy="4555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tabLst>
                <a:tab pos="646732" algn="l"/>
                <a:tab pos="1293465" algn="l"/>
                <a:tab pos="1940197" algn="l"/>
                <a:tab pos="2586929" algn="l"/>
              </a:tabLst>
              <a:defRPr sz="13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</a:lstStyle>
          <a:p>
            <a:endParaRPr lang="pl-PL" altLang="pl-PL"/>
          </a:p>
        </p:txBody>
      </p:sp>
      <p:sp>
        <p:nvSpPr>
          <p:cNvPr id="3083" name="Rectangle 11">
            <a:extLst>
              <a:ext uri="{FF2B5EF4-FFF2-40B4-BE49-F238E27FC236}">
                <a16:creationId xmlns:a16="http://schemas.microsoft.com/office/drawing/2014/main" id="{E667A74F-1D74-DC45-96A9-8C4433DAA499}"/>
              </a:ext>
            </a:extLst>
          </p:cNvPr>
          <p:cNvSpPr>
            <a:spLocks noGrp="1" noChangeArrowheads="1"/>
          </p:cNvSpPr>
          <p:nvPr>
            <p:ph type="ftr"/>
          </p:nvPr>
        </p:nvSpPr>
        <p:spPr bwMode="auto">
          <a:xfrm>
            <a:off x="0" y="8831235"/>
            <a:ext cx="3032638" cy="4555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646732" algn="l"/>
                <a:tab pos="1293465" algn="l"/>
                <a:tab pos="1940197" algn="l"/>
                <a:tab pos="2586929" algn="l"/>
              </a:tabLst>
              <a:defRPr sz="13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</a:lstStyle>
          <a:p>
            <a:endParaRPr lang="pl-PL" altLang="pl-PL"/>
          </a:p>
        </p:txBody>
      </p:sp>
      <p:sp>
        <p:nvSpPr>
          <p:cNvPr id="3084" name="Rectangle 12">
            <a:extLst>
              <a:ext uri="{FF2B5EF4-FFF2-40B4-BE49-F238E27FC236}">
                <a16:creationId xmlns:a16="http://schemas.microsoft.com/office/drawing/2014/main" id="{6109A727-A476-4543-8FEA-F2ED02C57289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 bwMode="auto">
          <a:xfrm>
            <a:off x="3967457" y="8831235"/>
            <a:ext cx="3032638" cy="4555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tabLst>
                <a:tab pos="646732" algn="l"/>
                <a:tab pos="1293465" algn="l"/>
                <a:tab pos="1940197" algn="l"/>
                <a:tab pos="2586929" algn="l"/>
              </a:tabLst>
              <a:defRPr sz="13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</a:lstStyle>
          <a:p>
            <a:fld id="{C877565D-D590-E54B-B00F-23B7483476F7}" type="slidenum">
              <a:rPr lang="pl-PL" altLang="pl-PL"/>
              <a:pPr/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316859717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833919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1045210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6595062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818113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772873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fosigw.gov.pl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2.pn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2" Type="http://schemas.openxmlformats.org/officeDocument/2006/relationships/image" Target="../media/image17.png"/><Relationship Id="rId16" Type="http://schemas.openxmlformats.org/officeDocument/2006/relationships/image" Target="../media/image31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5" Type="http://schemas.openxmlformats.org/officeDocument/2006/relationships/image" Target="../media/image3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Relationship Id="rId14" Type="http://schemas.openxmlformats.org/officeDocument/2006/relationships/image" Target="../media/image29.png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fosigw.gov.pl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2.png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fosigw.gov.pl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2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>
            <a:extLst>
              <a:ext uri="{FF2B5EF4-FFF2-40B4-BE49-F238E27FC236}">
                <a16:creationId xmlns:a16="http://schemas.microsoft.com/office/drawing/2014/main" id="{754A1D70-DBBD-424C-8528-6E25B66EB2A1}"/>
              </a:ext>
            </a:extLst>
          </p:cNvPr>
          <p:cNvSpPr/>
          <p:nvPr userDrawn="1"/>
        </p:nvSpPr>
        <p:spPr>
          <a:xfrm>
            <a:off x="2" y="0"/>
            <a:ext cx="12193587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6" name="Symbol zastępczy tekstu 17">
            <a:extLst>
              <a:ext uri="{FF2B5EF4-FFF2-40B4-BE49-F238E27FC236}">
                <a16:creationId xmlns:a16="http://schemas.microsoft.com/office/drawing/2014/main" id="{62EE1355-2ABF-47FD-814D-F8DDE58268E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" y="5979730"/>
            <a:ext cx="12193586" cy="35847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200" b="1">
                <a:solidFill>
                  <a:schemeClr val="bg1"/>
                </a:solidFill>
                <a:latin typeface="+mj-lt"/>
              </a:defRPr>
            </a:lvl1pPr>
            <a:lvl2pPr>
              <a:defRPr sz="12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pl-PL"/>
              <a:t>Imię i Nazwisko</a:t>
            </a:r>
          </a:p>
        </p:txBody>
      </p:sp>
      <p:sp>
        <p:nvSpPr>
          <p:cNvPr id="28" name="Symbol zastępczy tekstu 17">
            <a:extLst>
              <a:ext uri="{FF2B5EF4-FFF2-40B4-BE49-F238E27FC236}">
                <a16:creationId xmlns:a16="http://schemas.microsoft.com/office/drawing/2014/main" id="{6B9D628A-F91B-483D-A0C2-1AAF15C0FF6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" y="6356620"/>
            <a:ext cx="12193586" cy="35847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200" spc="0">
                <a:solidFill>
                  <a:schemeClr val="bg1"/>
                </a:solidFill>
                <a:latin typeface="+mj-lt"/>
              </a:defRPr>
            </a:lvl1pPr>
            <a:lvl2pPr>
              <a:defRPr sz="12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pl-PL"/>
              <a:t>Miejscowość, dzień miesiąc rok</a:t>
            </a:r>
          </a:p>
        </p:txBody>
      </p:sp>
    </p:spTree>
    <p:extLst>
      <p:ext uri="{BB962C8B-B14F-4D97-AF65-F5344CB8AC3E}">
        <p14:creationId xmlns:p14="http://schemas.microsoft.com/office/powerpoint/2010/main" val="36254861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838309" y="1825625"/>
            <a:ext cx="5182275" cy="435133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73004" y="1825625"/>
            <a:ext cx="5182275" cy="435133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6C95B-0A2F-4162-A1B1-7056F149C76B}" type="datetimeFigureOut">
              <a:rPr lang="pl-PL" smtClean="0"/>
              <a:t>2024-09-09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193E6-B796-4A61-A608-53D07013601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601862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897" y="365126"/>
            <a:ext cx="1051697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9898" y="1681163"/>
            <a:ext cx="5158459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839898" y="2505075"/>
            <a:ext cx="5158459" cy="368458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73004" y="1681163"/>
            <a:ext cx="518386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73004" y="2505075"/>
            <a:ext cx="5183863" cy="368458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6C95B-0A2F-4162-A1B1-7056F149C76B}" type="datetimeFigureOut">
              <a:rPr lang="pl-PL" smtClean="0"/>
              <a:t>2024-09-09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193E6-B796-4A61-A608-53D07013601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874234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6C95B-0A2F-4162-A1B1-7056F149C76B}" type="datetimeFigureOut">
              <a:rPr lang="pl-PL" smtClean="0"/>
              <a:t>2024-09-09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193E6-B796-4A61-A608-53D07013601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522425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6C95B-0A2F-4162-A1B1-7056F149C76B}" type="datetimeFigureOut">
              <a:rPr lang="pl-PL" smtClean="0"/>
              <a:t>2024-09-09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193E6-B796-4A61-A608-53D07013601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467487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898" y="457200"/>
            <a:ext cx="39327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183863" y="987426"/>
            <a:ext cx="6173004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898" y="2057400"/>
            <a:ext cx="393274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6C95B-0A2F-4162-A1B1-7056F149C76B}" type="datetimeFigureOut">
              <a:rPr lang="pl-PL" smtClean="0"/>
              <a:t>2024-09-09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193E6-B796-4A61-A608-53D07013601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806605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898" y="457200"/>
            <a:ext cx="39327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5183863" y="987426"/>
            <a:ext cx="6173004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898" y="2057400"/>
            <a:ext cx="393274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6C95B-0A2F-4162-A1B1-7056F149C76B}" type="datetimeFigureOut">
              <a:rPr lang="pl-PL" smtClean="0"/>
              <a:t>2024-09-09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193E6-B796-4A61-A608-53D07013601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433138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6C95B-0A2F-4162-A1B1-7056F149C76B}" type="datetimeFigureOut">
              <a:rPr lang="pl-PL" smtClean="0"/>
              <a:t>2024-09-09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193E6-B796-4A61-A608-53D07013601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850020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726037" y="365125"/>
            <a:ext cx="2629242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838309" y="365125"/>
            <a:ext cx="7735307" cy="5811838"/>
          </a:xfrm>
        </p:spPr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6C95B-0A2F-4162-A1B1-7056F149C76B}" type="datetimeFigureOut">
              <a:rPr lang="pl-PL" smtClean="0"/>
              <a:t>2024-09-09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193E6-B796-4A61-A608-53D07013601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0596073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91945ED8-445C-FE45-8587-5ED6DAED02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E928B-91DF-8443-AC68-CB05F3F1656F}" type="datetimeFigureOut">
              <a:rPr lang="pl-PL" smtClean="0"/>
              <a:t>2024-09-09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92106BFC-AC66-1A48-BD43-C1BEB31E43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DB75F6D8-CC7A-0647-B88D-BF269D3680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E9AE8-95DE-8241-9F6C-E6E8F7EB6DC1}" type="slidenum">
              <a:rPr lang="pl-PL" smtClean="0"/>
              <a:t>‹#›</a:t>
            </a:fld>
            <a:endParaRPr lang="pl-PL"/>
          </a:p>
        </p:txBody>
      </p:sp>
      <p:grpSp>
        <p:nvGrpSpPr>
          <p:cNvPr id="7" name="Grupa 6">
            <a:extLst>
              <a:ext uri="{FF2B5EF4-FFF2-40B4-BE49-F238E27FC236}">
                <a16:creationId xmlns:a16="http://schemas.microsoft.com/office/drawing/2014/main" id="{05C18C66-BE88-F141-86A4-E85C44AE91FA}"/>
              </a:ext>
            </a:extLst>
          </p:cNvPr>
          <p:cNvGrpSpPr/>
          <p:nvPr userDrawn="1"/>
        </p:nvGrpSpPr>
        <p:grpSpPr>
          <a:xfrm>
            <a:off x="2774021" y="439563"/>
            <a:ext cx="1283314" cy="298646"/>
            <a:chOff x="4660692" y="456266"/>
            <a:chExt cx="1252016" cy="142043"/>
          </a:xfrm>
        </p:grpSpPr>
        <p:cxnSp>
          <p:nvCxnSpPr>
            <p:cNvPr id="8" name="Łącznik prosty 7">
              <a:extLst>
                <a:ext uri="{FF2B5EF4-FFF2-40B4-BE49-F238E27FC236}">
                  <a16:creationId xmlns:a16="http://schemas.microsoft.com/office/drawing/2014/main" id="{75EFA76C-A79C-B744-A3F5-984016FF76E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660692" y="519343"/>
              <a:ext cx="1252016" cy="7944"/>
            </a:xfrm>
            <a:prstGeom prst="line">
              <a:avLst/>
            </a:prstGeom>
            <a:ln w="19050">
              <a:solidFill>
                <a:srgbClr val="263779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" name="Łącznik prosty 8">
              <a:extLst>
                <a:ext uri="{FF2B5EF4-FFF2-40B4-BE49-F238E27FC236}">
                  <a16:creationId xmlns:a16="http://schemas.microsoft.com/office/drawing/2014/main" id="{A390CB6F-AD4A-1E46-9675-1C2F980F291C}"/>
                </a:ext>
              </a:extLst>
            </p:cNvPr>
            <p:cNvCxnSpPr/>
            <p:nvPr/>
          </p:nvCxnSpPr>
          <p:spPr>
            <a:xfrm>
              <a:off x="5912708" y="456266"/>
              <a:ext cx="0" cy="142043"/>
            </a:xfrm>
            <a:prstGeom prst="line">
              <a:avLst/>
            </a:prstGeom>
            <a:ln w="19050">
              <a:solidFill>
                <a:srgbClr val="263779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2" name="Grupa 11">
            <a:extLst>
              <a:ext uri="{FF2B5EF4-FFF2-40B4-BE49-F238E27FC236}">
                <a16:creationId xmlns:a16="http://schemas.microsoft.com/office/drawing/2014/main" id="{DB108BC1-F9BE-014F-8917-AA8DB363DA7D}"/>
              </a:ext>
            </a:extLst>
          </p:cNvPr>
          <p:cNvGrpSpPr/>
          <p:nvPr userDrawn="1"/>
        </p:nvGrpSpPr>
        <p:grpSpPr>
          <a:xfrm>
            <a:off x="9660163" y="506027"/>
            <a:ext cx="1904508" cy="6004480"/>
            <a:chOff x="9658905" y="506027"/>
            <a:chExt cx="1904260" cy="6004480"/>
          </a:xfrm>
        </p:grpSpPr>
        <p:cxnSp>
          <p:nvCxnSpPr>
            <p:cNvPr id="13" name="Łącznik prosty 12">
              <a:extLst>
                <a:ext uri="{FF2B5EF4-FFF2-40B4-BE49-F238E27FC236}">
                  <a16:creationId xmlns:a16="http://schemas.microsoft.com/office/drawing/2014/main" id="{B9B298CE-99EE-C941-90EA-4C9B29F330C8}"/>
                </a:ext>
              </a:extLst>
            </p:cNvPr>
            <p:cNvCxnSpPr/>
            <p:nvPr/>
          </p:nvCxnSpPr>
          <p:spPr>
            <a:xfrm>
              <a:off x="9658905" y="6431872"/>
              <a:ext cx="1899821" cy="0"/>
            </a:xfrm>
            <a:prstGeom prst="line">
              <a:avLst/>
            </a:prstGeom>
            <a:ln w="19050">
              <a:solidFill>
                <a:srgbClr val="263779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Łącznik prosty 13">
              <a:extLst>
                <a:ext uri="{FF2B5EF4-FFF2-40B4-BE49-F238E27FC236}">
                  <a16:creationId xmlns:a16="http://schemas.microsoft.com/office/drawing/2014/main" id="{8A251E88-A3C3-4C4F-819A-F31C5990E78C}"/>
                </a:ext>
              </a:extLst>
            </p:cNvPr>
            <p:cNvCxnSpPr>
              <a:cxnSpLocks/>
            </p:cNvCxnSpPr>
            <p:nvPr/>
          </p:nvCxnSpPr>
          <p:spPr>
            <a:xfrm>
              <a:off x="11563165" y="506027"/>
              <a:ext cx="0" cy="5925845"/>
            </a:xfrm>
            <a:prstGeom prst="line">
              <a:avLst/>
            </a:prstGeom>
            <a:ln w="19050">
              <a:solidFill>
                <a:srgbClr val="263779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Łącznik prosty 14">
              <a:extLst>
                <a:ext uri="{FF2B5EF4-FFF2-40B4-BE49-F238E27FC236}">
                  <a16:creationId xmlns:a16="http://schemas.microsoft.com/office/drawing/2014/main" id="{12EAD400-6E47-A848-86D2-917037633EA6}"/>
                </a:ext>
              </a:extLst>
            </p:cNvPr>
            <p:cNvCxnSpPr/>
            <p:nvPr/>
          </p:nvCxnSpPr>
          <p:spPr>
            <a:xfrm>
              <a:off x="10861829" y="519343"/>
              <a:ext cx="696897" cy="0"/>
            </a:xfrm>
            <a:prstGeom prst="line">
              <a:avLst/>
            </a:prstGeom>
            <a:ln w="19050">
              <a:solidFill>
                <a:srgbClr val="26377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Łącznik prosty 15">
              <a:extLst>
                <a:ext uri="{FF2B5EF4-FFF2-40B4-BE49-F238E27FC236}">
                  <a16:creationId xmlns:a16="http://schemas.microsoft.com/office/drawing/2014/main" id="{FF267435-9DE0-4A40-8037-3980BA25DAA1}"/>
                </a:ext>
              </a:extLst>
            </p:cNvPr>
            <p:cNvCxnSpPr/>
            <p:nvPr/>
          </p:nvCxnSpPr>
          <p:spPr>
            <a:xfrm>
              <a:off x="9663344" y="6355148"/>
              <a:ext cx="0" cy="155359"/>
            </a:xfrm>
            <a:prstGeom prst="line">
              <a:avLst/>
            </a:prstGeom>
            <a:ln w="19050">
              <a:solidFill>
                <a:srgbClr val="26377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7" name="Obraz 16">
            <a:extLst>
              <a:ext uri="{FF2B5EF4-FFF2-40B4-BE49-F238E27FC236}">
                <a16:creationId xmlns:a16="http://schemas.microsoft.com/office/drawing/2014/main" id="{4102002F-BCEF-49D3-1934-49BC8BC84F4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338649" y="265504"/>
            <a:ext cx="6165433" cy="765303"/>
          </a:xfrm>
          <a:prstGeom prst="rect">
            <a:avLst/>
          </a:prstGeom>
        </p:spPr>
      </p:pic>
      <p:pic>
        <p:nvPicPr>
          <p:cNvPr id="18" name="Obraz 17">
            <a:extLst>
              <a:ext uri="{FF2B5EF4-FFF2-40B4-BE49-F238E27FC236}">
                <a16:creationId xmlns:a16="http://schemas.microsoft.com/office/drawing/2014/main" id="{2EF81806-0FBD-7A51-9C28-9318175694A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355089" cy="6858000"/>
          </a:xfrm>
          <a:prstGeom prst="rect">
            <a:avLst/>
          </a:prstGeom>
        </p:spPr>
      </p:pic>
      <p:sp>
        <p:nvSpPr>
          <p:cNvPr id="19" name="Tytuł 1"/>
          <p:cNvSpPr>
            <a:spLocks noGrp="1"/>
          </p:cNvSpPr>
          <p:nvPr>
            <p:ph type="ctrTitle" hasCustomPrompt="1"/>
          </p:nvPr>
        </p:nvSpPr>
        <p:spPr>
          <a:xfrm>
            <a:off x="2667348" y="1122363"/>
            <a:ext cx="8687931" cy="1107198"/>
          </a:xfrm>
        </p:spPr>
        <p:txBody>
          <a:bodyPr anchor="b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000" baseline="0">
                <a:solidFill>
                  <a:srgbClr val="C0142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4100" b="1" i="0" u="none" strike="noStrike" kern="1200" cap="none" spc="0" normalizeH="0" baseline="0" noProof="0">
                <a:ln>
                  <a:noFill/>
                </a:ln>
                <a:solidFill>
                  <a:srgbClr val="C01422"/>
                </a:solidFill>
                <a:effectLst/>
                <a:uLnTx/>
                <a:uFillTx/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Lorem </a:t>
            </a:r>
            <a:r>
              <a:rPr kumimoji="0" lang="pl-PL" sz="4100" b="1" i="0" u="none" strike="noStrike" kern="1200" cap="none" spc="0" normalizeH="0" baseline="0" noProof="0" err="1">
                <a:ln>
                  <a:noFill/>
                </a:ln>
                <a:solidFill>
                  <a:srgbClr val="C01422"/>
                </a:solidFill>
                <a:effectLst/>
                <a:uLnTx/>
                <a:uFillTx/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Ipsum</a:t>
            </a:r>
            <a:r>
              <a:rPr kumimoji="0" lang="pl-PL" sz="4100" b="1" i="0" u="none" strike="noStrike" kern="1200" cap="none" spc="0" normalizeH="0" baseline="0" noProof="0">
                <a:ln>
                  <a:noFill/>
                </a:ln>
                <a:solidFill>
                  <a:srgbClr val="C01422"/>
                </a:solidFill>
                <a:effectLst/>
                <a:uLnTx/>
                <a:uFillTx/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  </a:t>
            </a:r>
            <a:r>
              <a:rPr kumimoji="0" lang="pl-PL" sz="4100" b="1" i="0" u="none" strike="noStrike" kern="1200" cap="none" spc="0" normalizeH="0" baseline="0" noProof="0" err="1">
                <a:ln>
                  <a:noFill/>
                </a:ln>
                <a:solidFill>
                  <a:srgbClr val="C01422"/>
                </a:solidFill>
                <a:effectLst/>
                <a:uLnTx/>
                <a:uFillTx/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Dolor</a:t>
            </a:r>
            <a:r>
              <a:rPr kumimoji="0" lang="pl-PL" sz="4100" b="1" i="0" u="none" strike="noStrike" kern="1200" cap="none" spc="0" normalizeH="0" baseline="0" noProof="0">
                <a:ln>
                  <a:noFill/>
                </a:ln>
                <a:solidFill>
                  <a:srgbClr val="C01422"/>
                </a:solidFill>
                <a:effectLst/>
                <a:uLnTx/>
                <a:uFillTx/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 sit </a:t>
            </a:r>
            <a:r>
              <a:rPr kumimoji="0" lang="pl-PL" sz="4100" b="1" i="0" u="none" strike="noStrike" kern="1200" cap="none" spc="0" normalizeH="0" baseline="0" noProof="0" err="1">
                <a:ln>
                  <a:noFill/>
                </a:ln>
                <a:solidFill>
                  <a:srgbClr val="C01422"/>
                </a:solidFill>
                <a:effectLst/>
                <a:uLnTx/>
                <a:uFillTx/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amet</a:t>
            </a:r>
            <a:endParaRPr kumimoji="0" lang="pl-PL" sz="4100" b="1" i="0" u="none" strike="noStrike" kern="1200" cap="none" spc="0" normalizeH="0" baseline="0" noProof="0">
              <a:ln>
                <a:noFill/>
              </a:ln>
              <a:solidFill>
                <a:srgbClr val="C01422"/>
              </a:solidFill>
              <a:effectLst/>
              <a:uLnTx/>
              <a:uFillTx/>
              <a:latin typeface="Lato Black" panose="020F0502020204030203" pitchFamily="34" charset="0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sp>
        <p:nvSpPr>
          <p:cNvPr id="20" name="Symbol zastępczy zawartości 2"/>
          <p:cNvSpPr>
            <a:spLocks noGrp="1"/>
          </p:cNvSpPr>
          <p:nvPr>
            <p:ph idx="1" hasCustomPrompt="1"/>
          </p:nvPr>
        </p:nvSpPr>
        <p:spPr>
          <a:xfrm>
            <a:off x="2607468" y="2613716"/>
            <a:ext cx="8747811" cy="3451831"/>
          </a:xfrm>
        </p:spPr>
        <p:txBody>
          <a:bodyPr/>
          <a:lstStyle>
            <a:lvl1pPr marL="0" marR="0" indent="0" algn="just" defTabSz="914400" rtl="0" eaLnBrk="1" fontAlgn="auto" latinLnBrk="0" hangingPunct="1">
              <a:lnSpc>
                <a:spcPts val="212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n>
                  <a:solidFill>
                    <a:srgbClr val="263779"/>
                  </a:solidFill>
                </a:ln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ts val="212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500" b="0" i="0" u="none" strike="noStrike" kern="1200" cap="none" spc="0" normalizeH="0" baseline="0" noProof="0" err="1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Lorem</a:t>
            </a:r>
            <a:r>
              <a:rPr kumimoji="0" lang="pl-PL" sz="1500" b="0" i="0" u="none" strike="noStrike" kern="1200" cap="none" spc="0" normalizeH="0" baseline="0" noProof="0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kumimoji="0" lang="pl-PL" sz="1500" b="0" i="0" u="none" strike="noStrike" kern="1200" cap="none" spc="0" normalizeH="0" baseline="0" noProof="0" err="1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ipsum</a:t>
            </a:r>
            <a:r>
              <a:rPr kumimoji="0" lang="pl-PL" sz="1500" b="0" i="0" u="none" strike="noStrike" kern="1200" cap="none" spc="0" normalizeH="0" baseline="0" noProof="0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kumimoji="0" lang="pl-PL" sz="1500" b="0" i="0" u="none" strike="noStrike" kern="1200" cap="none" spc="0" normalizeH="0" baseline="0" noProof="0" err="1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dolor</a:t>
            </a:r>
            <a:r>
              <a:rPr kumimoji="0" lang="pl-PL" sz="1500" b="0" i="0" u="none" strike="noStrike" kern="1200" cap="none" spc="0" normalizeH="0" baseline="0" noProof="0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sit </a:t>
            </a:r>
            <a:r>
              <a:rPr kumimoji="0" lang="pl-PL" sz="1500" b="0" i="0" u="none" strike="noStrike" kern="1200" cap="none" spc="0" normalizeH="0" baseline="0" noProof="0" err="1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kumimoji="0" lang="pl-PL" sz="1500" b="0" i="0" u="none" strike="noStrike" kern="1200" cap="none" spc="0" normalizeH="0" baseline="0" noProof="0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kumimoji="0" lang="pl-PL" sz="1500" b="0" i="0" u="none" strike="noStrike" kern="1200" cap="none" spc="0" normalizeH="0" baseline="0" noProof="0" err="1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consectetur</a:t>
            </a:r>
            <a:r>
              <a:rPr kumimoji="0" lang="pl-PL" sz="1500" b="0" i="0" u="none" strike="noStrike" kern="1200" cap="none" spc="0" normalizeH="0" baseline="0" noProof="0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kumimoji="0" lang="pl-PL" sz="1500" b="0" i="0" u="none" strike="noStrike" kern="1200" cap="none" spc="0" normalizeH="0" baseline="0" noProof="0" err="1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adipiscing</a:t>
            </a:r>
            <a:r>
              <a:rPr kumimoji="0" lang="pl-PL" sz="1500" b="0" i="0" u="none" strike="noStrike" kern="1200" cap="none" spc="0" normalizeH="0" baseline="0" noProof="0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elit, </a:t>
            </a:r>
            <a:r>
              <a:rPr kumimoji="0" lang="pl-PL" sz="1500" b="0" i="0" u="none" strike="noStrike" kern="1200" cap="none" spc="0" normalizeH="0" baseline="0" noProof="0" err="1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sed</a:t>
            </a:r>
            <a:r>
              <a:rPr kumimoji="0" lang="pl-PL" sz="1500" b="0" i="0" u="none" strike="noStrike" kern="1200" cap="none" spc="0" normalizeH="0" baseline="0" noProof="0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do </a:t>
            </a:r>
            <a:r>
              <a:rPr kumimoji="0" lang="pl-PL" sz="1500" b="0" i="0" u="none" strike="noStrike" kern="1200" cap="none" spc="0" normalizeH="0" baseline="0" noProof="0" err="1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eiusmod</a:t>
            </a:r>
            <a:r>
              <a:rPr kumimoji="0" lang="pl-PL" sz="1500" b="0" i="0" u="none" strike="noStrike" kern="1200" cap="none" spc="0" normalizeH="0" baseline="0" noProof="0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kumimoji="0" lang="pl-PL" sz="1500" b="0" i="0" u="none" strike="noStrike" kern="1200" cap="none" spc="0" normalizeH="0" baseline="0" noProof="0" err="1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tempor</a:t>
            </a:r>
            <a:r>
              <a:rPr kumimoji="0" lang="pl-PL" sz="1500" b="0" i="0" u="none" strike="noStrike" kern="1200" cap="none" spc="0" normalizeH="0" baseline="0" noProof="0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kumimoji="0" lang="pl-PL" sz="1500" b="1" i="0" u="none" strike="noStrike" kern="1200" cap="none" spc="0" normalizeH="0" baseline="0" noProof="0" err="1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incididunt</a:t>
            </a:r>
            <a:r>
              <a:rPr kumimoji="0" lang="pl-PL" sz="1500" b="1" i="0" u="none" strike="noStrike" kern="1200" cap="none" spc="0" normalizeH="0" baseline="0" noProof="0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kumimoji="0" lang="pl-PL" sz="1500" b="1" i="0" u="none" strike="noStrike" kern="1200" cap="none" spc="0" normalizeH="0" baseline="0" noProof="0" err="1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ut</a:t>
            </a:r>
            <a:r>
              <a:rPr kumimoji="0" lang="pl-PL" sz="1500" b="1" i="0" u="none" strike="noStrike" kern="1200" cap="none" spc="0" normalizeH="0" baseline="0" noProof="0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kumimoji="0" lang="pl-PL" sz="1500" b="1" i="0" u="none" strike="noStrike" kern="1200" cap="none" spc="0" normalizeH="0" baseline="0" noProof="0" err="1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labore</a:t>
            </a:r>
            <a:r>
              <a:rPr kumimoji="0" lang="pl-PL" sz="1500" b="1" i="0" u="none" strike="noStrike" kern="1200" cap="none" spc="0" normalizeH="0" baseline="0" noProof="0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et </a:t>
            </a:r>
            <a:r>
              <a:rPr kumimoji="0" lang="pl-PL" sz="1500" b="1" i="0" u="none" strike="noStrike" kern="1200" cap="none" spc="0" normalizeH="0" baseline="0" noProof="0" err="1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dolore</a:t>
            </a:r>
            <a:r>
              <a:rPr kumimoji="0" lang="pl-PL" sz="1500" b="1" i="0" u="none" strike="noStrike" kern="1200" cap="none" spc="0" normalizeH="0" baseline="0" noProof="0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kumimoji="0" lang="pl-PL" sz="1500" b="1" i="0" u="none" strike="noStrike" kern="1200" cap="none" spc="0" normalizeH="0" baseline="0" noProof="0" err="1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magna</a:t>
            </a:r>
            <a:r>
              <a:rPr kumimoji="0" lang="pl-PL" sz="1500" b="1" i="0" u="none" strike="noStrike" kern="1200" cap="none" spc="0" normalizeH="0" baseline="0" noProof="0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kumimoji="0" lang="pl-PL" sz="1500" b="1" i="0" u="none" strike="noStrike" kern="1200" cap="none" spc="0" normalizeH="0" baseline="0" noProof="0" err="1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aliqua</a:t>
            </a:r>
            <a:r>
              <a:rPr kumimoji="0" lang="pl-PL" sz="1500" b="1" i="0" u="none" strike="noStrike" kern="1200" cap="none" spc="0" normalizeH="0" baseline="0" noProof="0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 </a:t>
            </a:r>
            <a:r>
              <a:rPr kumimoji="0" lang="pl-PL" sz="1500" b="0" i="0" u="none" strike="noStrike" kern="1200" cap="none" spc="0" normalizeH="0" baseline="0" noProof="0" err="1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Ut</a:t>
            </a:r>
            <a:r>
              <a:rPr kumimoji="0" lang="pl-PL" sz="1500" b="0" i="0" u="none" strike="noStrike" kern="1200" cap="none" spc="0" normalizeH="0" baseline="0" noProof="0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kumimoji="0" lang="pl-PL" sz="1500" b="0" i="0" u="none" strike="noStrike" kern="1200" cap="none" spc="0" normalizeH="0" baseline="0" noProof="0" err="1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enim</a:t>
            </a:r>
            <a:r>
              <a:rPr kumimoji="0" lang="pl-PL" sz="1500" b="0" i="0" u="none" strike="noStrike" kern="1200" cap="none" spc="0" normalizeH="0" baseline="0" noProof="0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ad </a:t>
            </a:r>
            <a:r>
              <a:rPr kumimoji="0" lang="pl-PL" sz="1500" b="0" i="0" u="none" strike="noStrike" kern="1200" cap="none" spc="0" normalizeH="0" baseline="0" noProof="0" err="1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minim</a:t>
            </a:r>
            <a:r>
              <a:rPr kumimoji="0" lang="pl-PL" sz="1500" b="0" i="0" u="none" strike="noStrike" kern="1200" cap="none" spc="0" normalizeH="0" baseline="0" noProof="0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kumimoji="0" lang="pl-PL" sz="1500" b="0" i="0" u="none" strike="noStrike" kern="1200" cap="none" spc="0" normalizeH="0" baseline="0" noProof="0" err="1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veniam</a:t>
            </a:r>
            <a:r>
              <a:rPr kumimoji="0" lang="pl-PL" sz="1500" b="0" i="0" u="none" strike="noStrike" kern="1200" cap="none" spc="0" normalizeH="0" baseline="0" noProof="0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kumimoji="0" lang="pl-PL" sz="1500" b="0" i="0" u="none" strike="noStrike" kern="1200" cap="none" spc="0" normalizeH="0" baseline="0" noProof="0" err="1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quis</a:t>
            </a:r>
            <a:r>
              <a:rPr kumimoji="0" lang="pl-PL" sz="1500" b="0" i="0" u="none" strike="noStrike" kern="1200" cap="none" spc="0" normalizeH="0" baseline="0" noProof="0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kumimoji="0" lang="pl-PL" sz="1500" b="0" i="0" u="none" strike="noStrike" kern="1200" cap="none" spc="0" normalizeH="0" baseline="0" noProof="0" err="1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nostrud</a:t>
            </a:r>
            <a:r>
              <a:rPr kumimoji="0" lang="pl-PL" sz="1500" b="0" i="0" u="none" strike="noStrike" kern="1200" cap="none" spc="0" normalizeH="0" baseline="0" noProof="0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kumimoji="0" lang="pl-PL" sz="1500" b="0" i="0" u="none" strike="noStrike" kern="1200" cap="none" spc="0" normalizeH="0" baseline="0" noProof="0" err="1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exercitation</a:t>
            </a:r>
            <a:r>
              <a:rPr kumimoji="0" lang="pl-PL" sz="1500" b="0" i="0" u="none" strike="noStrike" kern="1200" cap="none" spc="0" normalizeH="0" baseline="0" noProof="0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kumimoji="0" lang="pl-PL" sz="1500" b="0" i="0" u="none" strike="noStrike" kern="1200" cap="none" spc="0" normalizeH="0" baseline="0" noProof="0" err="1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ullamco</a:t>
            </a:r>
            <a:r>
              <a:rPr kumimoji="0" lang="pl-PL" sz="1500" b="0" i="0" u="none" strike="noStrike" kern="1200" cap="none" spc="0" normalizeH="0" baseline="0" noProof="0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kumimoji="0" lang="pl-PL" sz="1500" b="0" i="0" u="none" strike="noStrike" kern="1200" cap="none" spc="0" normalizeH="0" baseline="0" noProof="0" err="1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laboris</a:t>
            </a:r>
            <a:r>
              <a:rPr kumimoji="0" lang="pl-PL" sz="1500" b="0" i="0" u="none" strike="noStrike" kern="1200" cap="none" spc="0" normalizeH="0" baseline="0" noProof="0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kumimoji="0" lang="pl-PL" sz="1500" b="0" i="0" u="none" strike="noStrike" kern="1200" cap="none" spc="0" normalizeH="0" baseline="0" noProof="0" err="1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nisi</a:t>
            </a:r>
            <a:r>
              <a:rPr kumimoji="0" lang="pl-PL" sz="1500" b="0" i="0" u="none" strike="noStrike" kern="1200" cap="none" spc="0" normalizeH="0" baseline="0" noProof="0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kumimoji="0" lang="pl-PL" sz="1500" b="0" i="0" u="none" strike="noStrike" kern="1200" cap="none" spc="0" normalizeH="0" baseline="0" noProof="0" err="1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ut</a:t>
            </a:r>
            <a:r>
              <a:rPr kumimoji="0" lang="pl-PL" sz="1500" b="0" i="0" u="none" strike="noStrike" kern="1200" cap="none" spc="0" normalizeH="0" baseline="0" noProof="0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kumimoji="0" lang="pl-PL" sz="1500" b="0" i="0" u="none" strike="noStrike" kern="1200" cap="none" spc="0" normalizeH="0" baseline="0" noProof="0" err="1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aliquip</a:t>
            </a:r>
            <a:r>
              <a:rPr kumimoji="0" lang="pl-PL" sz="1500" b="0" i="0" u="none" strike="noStrike" kern="1200" cap="none" spc="0" normalizeH="0" baseline="0" noProof="0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ex </a:t>
            </a:r>
            <a:r>
              <a:rPr kumimoji="0" lang="pl-PL" sz="1500" b="0" i="0" u="none" strike="noStrike" kern="1200" cap="none" spc="0" normalizeH="0" baseline="0" noProof="0" err="1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ea</a:t>
            </a:r>
            <a:r>
              <a:rPr kumimoji="0" lang="pl-PL" sz="1500" b="0" i="0" u="none" strike="noStrike" kern="1200" cap="none" spc="0" normalizeH="0" baseline="0" noProof="0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kumimoji="0" lang="pl-PL" sz="1500" b="0" i="0" u="none" strike="noStrike" kern="1200" cap="none" spc="0" normalizeH="0" baseline="0" noProof="0" err="1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commodo</a:t>
            </a:r>
            <a:r>
              <a:rPr kumimoji="0" lang="pl-PL" sz="1500" b="0" i="0" u="none" strike="noStrike" kern="1200" cap="none" spc="0" normalizeH="0" baseline="0" noProof="0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kumimoji="0" lang="pl-PL" sz="1500" b="0" i="0" u="none" strike="noStrike" kern="1200" cap="none" spc="0" normalizeH="0" baseline="0" noProof="0" err="1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consequat</a:t>
            </a:r>
            <a:r>
              <a:rPr kumimoji="0" lang="pl-PL" sz="1500" b="0" i="0" u="none" strike="noStrike" kern="1200" cap="none" spc="0" normalizeH="0" baseline="0" noProof="0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 </a:t>
            </a:r>
          </a:p>
        </p:txBody>
      </p:sp>
    </p:spTree>
    <p:extLst>
      <p:ext uri="{BB962C8B-B14F-4D97-AF65-F5344CB8AC3E}">
        <p14:creationId xmlns:p14="http://schemas.microsoft.com/office/powerpoint/2010/main" val="23095873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a 6">
            <a:extLst>
              <a:ext uri="{FF2B5EF4-FFF2-40B4-BE49-F238E27FC236}">
                <a16:creationId xmlns:a16="http://schemas.microsoft.com/office/drawing/2014/main" id="{DAEB70DD-BA4A-964E-8F42-690D07912A92}"/>
              </a:ext>
            </a:extLst>
          </p:cNvPr>
          <p:cNvGrpSpPr/>
          <p:nvPr userDrawn="1"/>
        </p:nvGrpSpPr>
        <p:grpSpPr>
          <a:xfrm>
            <a:off x="3244601" y="310524"/>
            <a:ext cx="7199950" cy="308375"/>
            <a:chOff x="-4028" y="438181"/>
            <a:chExt cx="6751057" cy="142043"/>
          </a:xfrm>
        </p:grpSpPr>
        <p:cxnSp>
          <p:nvCxnSpPr>
            <p:cNvPr id="8" name="Łącznik prosty 7">
              <a:extLst>
                <a:ext uri="{FF2B5EF4-FFF2-40B4-BE49-F238E27FC236}">
                  <a16:creationId xmlns:a16="http://schemas.microsoft.com/office/drawing/2014/main" id="{E65BCCC5-7FCF-764A-99DB-2FB7B697FD49}"/>
                </a:ext>
              </a:extLst>
            </p:cNvPr>
            <p:cNvCxnSpPr>
              <a:cxnSpLocks/>
            </p:cNvCxnSpPr>
            <p:nvPr/>
          </p:nvCxnSpPr>
          <p:spPr>
            <a:xfrm>
              <a:off x="-4028" y="506027"/>
              <a:ext cx="6751057" cy="0"/>
            </a:xfrm>
            <a:prstGeom prst="line">
              <a:avLst/>
            </a:prstGeom>
            <a:ln w="19050">
              <a:solidFill>
                <a:srgbClr val="263779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" name="Łącznik prosty 8">
              <a:extLst>
                <a:ext uri="{FF2B5EF4-FFF2-40B4-BE49-F238E27FC236}">
                  <a16:creationId xmlns:a16="http://schemas.microsoft.com/office/drawing/2014/main" id="{554FDA15-E859-4146-B7D8-431C83338D68}"/>
                </a:ext>
              </a:extLst>
            </p:cNvPr>
            <p:cNvCxnSpPr/>
            <p:nvPr/>
          </p:nvCxnSpPr>
          <p:spPr>
            <a:xfrm>
              <a:off x="6747029" y="438181"/>
              <a:ext cx="0" cy="142043"/>
            </a:xfrm>
            <a:prstGeom prst="line">
              <a:avLst/>
            </a:prstGeom>
            <a:ln w="19050">
              <a:solidFill>
                <a:srgbClr val="60606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1" name="Grupa 10">
            <a:extLst>
              <a:ext uri="{FF2B5EF4-FFF2-40B4-BE49-F238E27FC236}">
                <a16:creationId xmlns:a16="http://schemas.microsoft.com/office/drawing/2014/main" id="{E7789111-DF7F-0F49-B73D-1A6C466ACB75}"/>
              </a:ext>
            </a:extLst>
          </p:cNvPr>
          <p:cNvGrpSpPr/>
          <p:nvPr userDrawn="1"/>
        </p:nvGrpSpPr>
        <p:grpSpPr>
          <a:xfrm rot="10800000">
            <a:off x="6761463" y="6296400"/>
            <a:ext cx="5432125" cy="142043"/>
            <a:chOff x="1315611" y="435006"/>
            <a:chExt cx="5431418" cy="142043"/>
          </a:xfrm>
        </p:grpSpPr>
        <p:cxnSp>
          <p:nvCxnSpPr>
            <p:cNvPr id="12" name="Łącznik prosty 11">
              <a:extLst>
                <a:ext uri="{FF2B5EF4-FFF2-40B4-BE49-F238E27FC236}">
                  <a16:creationId xmlns:a16="http://schemas.microsoft.com/office/drawing/2014/main" id="{260FAAA6-829E-2E44-93F0-8D431459085B}"/>
                </a:ext>
              </a:extLst>
            </p:cNvPr>
            <p:cNvCxnSpPr>
              <a:cxnSpLocks/>
            </p:cNvCxnSpPr>
            <p:nvPr/>
          </p:nvCxnSpPr>
          <p:spPr>
            <a:xfrm rot="10800000" flipH="1">
              <a:off x="1315611" y="506027"/>
              <a:ext cx="5431417" cy="0"/>
            </a:xfrm>
            <a:prstGeom prst="line">
              <a:avLst/>
            </a:prstGeom>
            <a:ln w="19050">
              <a:solidFill>
                <a:srgbClr val="263779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Łącznik prosty 12">
              <a:extLst>
                <a:ext uri="{FF2B5EF4-FFF2-40B4-BE49-F238E27FC236}">
                  <a16:creationId xmlns:a16="http://schemas.microsoft.com/office/drawing/2014/main" id="{C7241C8E-4555-CF41-A198-3A75402892F1}"/>
                </a:ext>
              </a:extLst>
            </p:cNvPr>
            <p:cNvCxnSpPr/>
            <p:nvPr/>
          </p:nvCxnSpPr>
          <p:spPr>
            <a:xfrm>
              <a:off x="6747029" y="435006"/>
              <a:ext cx="0" cy="142043"/>
            </a:xfrm>
            <a:prstGeom prst="line">
              <a:avLst/>
            </a:prstGeom>
            <a:ln w="19050">
              <a:solidFill>
                <a:srgbClr val="263779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1" name="Prostokąt 20">
            <a:extLst>
              <a:ext uri="{FF2B5EF4-FFF2-40B4-BE49-F238E27FC236}">
                <a16:creationId xmlns:a16="http://schemas.microsoft.com/office/drawing/2014/main" id="{DB96A3F5-528E-084E-B9D9-8935FDD92FB2}"/>
              </a:ext>
            </a:extLst>
          </p:cNvPr>
          <p:cNvSpPr/>
          <p:nvPr/>
        </p:nvSpPr>
        <p:spPr>
          <a:xfrm>
            <a:off x="11086277" y="1"/>
            <a:ext cx="791019" cy="776133"/>
          </a:xfrm>
          <a:prstGeom prst="rect">
            <a:avLst/>
          </a:prstGeom>
          <a:solidFill>
            <a:srgbClr val="C014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23" name="Obraz 22">
            <a:extLst>
              <a:ext uri="{FF2B5EF4-FFF2-40B4-BE49-F238E27FC236}">
                <a16:creationId xmlns:a16="http://schemas.microsoft.com/office/drawing/2014/main" id="{B8D6335C-D9E7-202A-D0BB-57EE64EE4EF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355089" cy="6858000"/>
          </a:xfrm>
          <a:prstGeom prst="rect">
            <a:avLst/>
          </a:prstGeom>
        </p:spPr>
      </p:pic>
      <p:sp>
        <p:nvSpPr>
          <p:cNvPr id="24" name="Prostokąt 23"/>
          <p:cNvSpPr/>
          <p:nvPr userDrawn="1"/>
        </p:nvSpPr>
        <p:spPr>
          <a:xfrm>
            <a:off x="430146" y="6462495"/>
            <a:ext cx="673051" cy="435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870E9AE8-95DE-8241-9F6C-E6E8F7EB6DC1}" type="slidenum">
              <a:rPr lang="pl-PL" sz="2400" baseline="0" smtClean="0">
                <a:solidFill>
                  <a:schemeClr val="bg1"/>
                </a:solidFill>
              </a:rPr>
              <a:pPr algn="ctr"/>
              <a:t>‹#›</a:t>
            </a:fld>
            <a:endParaRPr lang="pl-PL" sz="2400" baseline="0">
              <a:solidFill>
                <a:schemeClr val="bg1"/>
              </a:solidFill>
            </a:endParaRPr>
          </a:p>
        </p:txBody>
      </p:sp>
      <p:sp>
        <p:nvSpPr>
          <p:cNvPr id="25" name="Prostokąt 24"/>
          <p:cNvSpPr/>
          <p:nvPr userDrawn="1"/>
        </p:nvSpPr>
        <p:spPr>
          <a:xfrm>
            <a:off x="11151600" y="226984"/>
            <a:ext cx="673051" cy="435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870E9AE8-95DE-8241-9F6C-E6E8F7EB6DC1}" type="slidenum">
              <a:rPr lang="pl-PL" sz="2400" baseline="0" smtClean="0">
                <a:solidFill>
                  <a:schemeClr val="bg1"/>
                </a:solidFill>
              </a:rPr>
              <a:pPr algn="ctr"/>
              <a:t>‹#›</a:t>
            </a:fld>
            <a:endParaRPr lang="pl-PL" sz="2400" baseline="0">
              <a:solidFill>
                <a:schemeClr val="bg1"/>
              </a:solidFill>
            </a:endParaRPr>
          </a:p>
        </p:txBody>
      </p:sp>
      <p:sp>
        <p:nvSpPr>
          <p:cNvPr id="26" name="Symbol zastępczy tytułu 1">
            <a:extLst>
              <a:ext uri="{FF2B5EF4-FFF2-40B4-BE49-F238E27FC236}">
                <a16:creationId xmlns:a16="http://schemas.microsoft.com/office/drawing/2014/main" id="{68E6B2F9-291C-5848-9EF7-1EAF277DC7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15629" y="964213"/>
            <a:ext cx="866615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4100" b="1" i="0" u="none" strike="noStrike" kern="1200" cap="none" spc="0" normalizeH="0" baseline="0" noProof="0" err="1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Lorem</a:t>
            </a:r>
            <a:r>
              <a:rPr kumimoji="0" lang="pl-PL" sz="4100" b="1" i="0" u="none" strike="noStrike" kern="1200" cap="none" spc="0" normalizeH="0" baseline="0" noProof="0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 </a:t>
            </a:r>
            <a:r>
              <a:rPr kumimoji="0" lang="pl-PL" sz="4100" b="1" i="0" u="none" strike="noStrike" kern="1200" cap="none" spc="0" normalizeH="0" baseline="0" noProof="0" err="1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ipsum</a:t>
            </a:r>
            <a:r>
              <a:rPr kumimoji="0" lang="pl-PL" sz="4100" b="1" i="0" u="none" strike="noStrike" kern="1200" cap="none" spc="0" normalizeH="0" baseline="0" noProof="0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 </a:t>
            </a:r>
            <a:r>
              <a:rPr kumimoji="0" lang="pl-PL" sz="4100" b="1" i="0" u="none" strike="noStrike" kern="1200" cap="none" spc="0" normalizeH="0" baseline="0" noProof="0" err="1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dolor</a:t>
            </a:r>
            <a:br>
              <a:rPr kumimoji="0" lang="pl-PL" sz="4100" b="1" i="0" u="none" strike="noStrike" kern="1200" cap="none" spc="0" normalizeH="0" baseline="0" noProof="0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</a:br>
            <a:r>
              <a:rPr kumimoji="0" lang="pl-PL" sz="4100" b="1" i="0" u="none" strike="noStrike" kern="1200" cap="none" spc="0" normalizeH="0" baseline="0" noProof="0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Sit </a:t>
            </a:r>
            <a:r>
              <a:rPr kumimoji="0" lang="pl-PL" sz="4100" b="1" i="0" u="none" strike="noStrike" kern="1200" cap="none" spc="0" normalizeH="0" baseline="0" noProof="0" err="1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amet</a:t>
            </a:r>
            <a:r>
              <a:rPr kumimoji="0" lang="pl-PL" sz="4100" b="1" i="0" u="none" strike="noStrike" kern="1200" cap="none" spc="0" normalizeH="0" baseline="0" noProof="0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?</a:t>
            </a:r>
          </a:p>
        </p:txBody>
      </p:sp>
      <p:sp>
        <p:nvSpPr>
          <p:cNvPr id="32" name="Symbol zastępczy tekstu 2">
            <a:extLst>
              <a:ext uri="{FF2B5EF4-FFF2-40B4-BE49-F238E27FC236}">
                <a16:creationId xmlns:a16="http://schemas.microsoft.com/office/drawing/2014/main" id="{0B844749-CF95-474B-BE0B-4F2130D0F76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2815629" y="2477854"/>
            <a:ext cx="8539650" cy="36991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>
              <a:buFontTx/>
              <a:buBlip>
                <a:blip r:embed="rId3"/>
              </a:buBlip>
              <a:defRPr>
                <a:solidFill>
                  <a:schemeClr val="accent1">
                    <a:lumMod val="50000"/>
                  </a:schemeClr>
                </a:solidFill>
              </a:defRPr>
            </a:lvl1pPr>
            <a:lvl2pPr marL="685800" indent="-228600">
              <a:buFontTx/>
              <a:buBlip>
                <a:blip r:embed="rId3"/>
              </a:buBlip>
              <a:defRPr>
                <a:solidFill>
                  <a:schemeClr val="accent1">
                    <a:lumMod val="50000"/>
                  </a:schemeClr>
                </a:solidFill>
              </a:defRPr>
            </a:lvl2pPr>
            <a:lvl3pPr>
              <a:buClr>
                <a:srgbClr val="C01422"/>
              </a:buClr>
              <a:defRPr>
                <a:solidFill>
                  <a:schemeClr val="accent1">
                    <a:lumMod val="50000"/>
                  </a:schemeClr>
                </a:solidFill>
              </a:defRPr>
            </a:lvl3pPr>
            <a:lvl4pPr>
              <a:buClr>
                <a:srgbClr val="C01422"/>
              </a:buClr>
              <a:defRPr>
                <a:solidFill>
                  <a:schemeClr val="accent1">
                    <a:lumMod val="50000"/>
                  </a:schemeClr>
                </a:solidFill>
              </a:defRPr>
            </a:lvl4pPr>
            <a:lvl5pPr>
              <a:buClr>
                <a:srgbClr val="C01422"/>
              </a:buClr>
              <a:defRPr>
                <a:solidFill>
                  <a:schemeClr val="accent1">
                    <a:lumMod val="50000"/>
                  </a:schemeClr>
                </a:solidFill>
              </a:defRPr>
            </a:lvl5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</p:spTree>
    <p:extLst>
      <p:ext uri="{BB962C8B-B14F-4D97-AF65-F5344CB8AC3E}">
        <p14:creationId xmlns:p14="http://schemas.microsoft.com/office/powerpoint/2010/main" val="12680860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5ED195A7-7D32-452E-A19C-75BC49B06A0D}"/>
              </a:ext>
            </a:extLst>
          </p:cNvPr>
          <p:cNvSpPr/>
          <p:nvPr userDrawn="1"/>
        </p:nvSpPr>
        <p:spPr>
          <a:xfrm>
            <a:off x="1" y="6181726"/>
            <a:ext cx="885940" cy="6762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46908376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ole tekstowe 12">
            <a:extLst>
              <a:ext uri="{FF2B5EF4-FFF2-40B4-BE49-F238E27FC236}">
                <a16:creationId xmlns:a16="http://schemas.microsoft.com/office/drawing/2014/main" id="{68CAAE60-1F55-C94D-9758-17145BCD2237}"/>
              </a:ext>
            </a:extLst>
          </p:cNvPr>
          <p:cNvSpPr txBox="1"/>
          <p:nvPr userDrawn="1"/>
        </p:nvSpPr>
        <p:spPr>
          <a:xfrm>
            <a:off x="430146" y="6128245"/>
            <a:ext cx="520631" cy="779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>
                <a:solidFill>
                  <a:schemeClr val="bg1"/>
                </a:solidFill>
              </a:rPr>
              <a:t>03</a:t>
            </a:r>
          </a:p>
        </p:txBody>
      </p:sp>
      <p:grpSp>
        <p:nvGrpSpPr>
          <p:cNvPr id="18" name="Grupa 17">
            <a:extLst>
              <a:ext uri="{FF2B5EF4-FFF2-40B4-BE49-F238E27FC236}">
                <a16:creationId xmlns:a16="http://schemas.microsoft.com/office/drawing/2014/main" id="{D3EA349A-E922-0F47-9698-658CC51FF667}"/>
              </a:ext>
            </a:extLst>
          </p:cNvPr>
          <p:cNvGrpSpPr/>
          <p:nvPr userDrawn="1"/>
        </p:nvGrpSpPr>
        <p:grpSpPr>
          <a:xfrm>
            <a:off x="152420" y="561438"/>
            <a:ext cx="3093860" cy="142043"/>
            <a:chOff x="3653572" y="438181"/>
            <a:chExt cx="3093457" cy="142043"/>
          </a:xfrm>
        </p:grpSpPr>
        <p:cxnSp>
          <p:nvCxnSpPr>
            <p:cNvPr id="19" name="Łącznik prosty 18">
              <a:extLst>
                <a:ext uri="{FF2B5EF4-FFF2-40B4-BE49-F238E27FC236}">
                  <a16:creationId xmlns:a16="http://schemas.microsoft.com/office/drawing/2014/main" id="{B6DD5E2B-32C8-AE41-ABDC-887C9A6BCC6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653572" y="506027"/>
              <a:ext cx="3093457" cy="3175"/>
            </a:xfrm>
            <a:prstGeom prst="line">
              <a:avLst/>
            </a:prstGeom>
            <a:ln w="19050">
              <a:solidFill>
                <a:srgbClr val="263779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0" name="Łącznik prosty 19">
              <a:extLst>
                <a:ext uri="{FF2B5EF4-FFF2-40B4-BE49-F238E27FC236}">
                  <a16:creationId xmlns:a16="http://schemas.microsoft.com/office/drawing/2014/main" id="{95B4A8F9-1ABB-2D42-B28E-C47E2CAC302D}"/>
                </a:ext>
              </a:extLst>
            </p:cNvPr>
            <p:cNvCxnSpPr/>
            <p:nvPr/>
          </p:nvCxnSpPr>
          <p:spPr>
            <a:xfrm>
              <a:off x="6747029" y="438181"/>
              <a:ext cx="0" cy="142043"/>
            </a:xfrm>
            <a:prstGeom prst="line">
              <a:avLst/>
            </a:prstGeom>
            <a:ln w="19050">
              <a:solidFill>
                <a:srgbClr val="263779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1" name="Grupa 20">
            <a:extLst>
              <a:ext uri="{FF2B5EF4-FFF2-40B4-BE49-F238E27FC236}">
                <a16:creationId xmlns:a16="http://schemas.microsoft.com/office/drawing/2014/main" id="{835CA860-2B38-884A-9DE1-4F08841CD6B2}"/>
              </a:ext>
            </a:extLst>
          </p:cNvPr>
          <p:cNvGrpSpPr/>
          <p:nvPr userDrawn="1"/>
        </p:nvGrpSpPr>
        <p:grpSpPr>
          <a:xfrm rot="10800000">
            <a:off x="5680668" y="6462496"/>
            <a:ext cx="6512920" cy="142043"/>
            <a:chOff x="234957" y="435006"/>
            <a:chExt cx="6512072" cy="142043"/>
          </a:xfrm>
        </p:grpSpPr>
        <p:cxnSp>
          <p:nvCxnSpPr>
            <p:cNvPr id="22" name="Łącznik prosty 21">
              <a:extLst>
                <a:ext uri="{FF2B5EF4-FFF2-40B4-BE49-F238E27FC236}">
                  <a16:creationId xmlns:a16="http://schemas.microsoft.com/office/drawing/2014/main" id="{379EDD51-92B9-2E43-A4A4-09B12143FC98}"/>
                </a:ext>
              </a:extLst>
            </p:cNvPr>
            <p:cNvCxnSpPr>
              <a:cxnSpLocks/>
            </p:cNvCxnSpPr>
            <p:nvPr/>
          </p:nvCxnSpPr>
          <p:spPr>
            <a:xfrm rot="10800000" flipH="1" flipV="1">
              <a:off x="234957" y="483987"/>
              <a:ext cx="6512071" cy="22040"/>
            </a:xfrm>
            <a:prstGeom prst="line">
              <a:avLst/>
            </a:prstGeom>
            <a:ln w="19050">
              <a:solidFill>
                <a:srgbClr val="263779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Łącznik prosty 22">
              <a:extLst>
                <a:ext uri="{FF2B5EF4-FFF2-40B4-BE49-F238E27FC236}">
                  <a16:creationId xmlns:a16="http://schemas.microsoft.com/office/drawing/2014/main" id="{869912BE-180A-C84D-AF06-15DD8F871ADB}"/>
                </a:ext>
              </a:extLst>
            </p:cNvPr>
            <p:cNvCxnSpPr/>
            <p:nvPr/>
          </p:nvCxnSpPr>
          <p:spPr>
            <a:xfrm>
              <a:off x="6747029" y="435006"/>
              <a:ext cx="0" cy="142043"/>
            </a:xfrm>
            <a:prstGeom prst="line">
              <a:avLst/>
            </a:prstGeom>
            <a:ln w="19050">
              <a:solidFill>
                <a:srgbClr val="263779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4" name="pole tekstowe 23">
            <a:extLst>
              <a:ext uri="{FF2B5EF4-FFF2-40B4-BE49-F238E27FC236}">
                <a16:creationId xmlns:a16="http://schemas.microsoft.com/office/drawing/2014/main" id="{68CAAE60-1F55-C94D-9758-17145BCD2237}"/>
              </a:ext>
            </a:extLst>
          </p:cNvPr>
          <p:cNvSpPr txBox="1"/>
          <p:nvPr userDrawn="1"/>
        </p:nvSpPr>
        <p:spPr>
          <a:xfrm>
            <a:off x="582566" y="6280645"/>
            <a:ext cx="520631" cy="779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>
                <a:solidFill>
                  <a:schemeClr val="bg1"/>
                </a:solidFill>
              </a:rPr>
              <a:t>03</a:t>
            </a:r>
          </a:p>
        </p:txBody>
      </p:sp>
      <p:sp>
        <p:nvSpPr>
          <p:cNvPr id="29" name="Prostokąt 28">
            <a:extLst>
              <a:ext uri="{FF2B5EF4-FFF2-40B4-BE49-F238E27FC236}">
                <a16:creationId xmlns:a16="http://schemas.microsoft.com/office/drawing/2014/main" id="{42A92E1D-1D00-D046-B593-D97D4EE75EC8}"/>
              </a:ext>
            </a:extLst>
          </p:cNvPr>
          <p:cNvSpPr/>
          <p:nvPr/>
        </p:nvSpPr>
        <p:spPr>
          <a:xfrm>
            <a:off x="363159" y="6074428"/>
            <a:ext cx="791019" cy="776133"/>
          </a:xfrm>
          <a:prstGeom prst="rect">
            <a:avLst/>
          </a:prstGeom>
          <a:solidFill>
            <a:srgbClr val="C014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31" name="Obraz 30">
            <a:extLst>
              <a:ext uri="{FF2B5EF4-FFF2-40B4-BE49-F238E27FC236}">
                <a16:creationId xmlns:a16="http://schemas.microsoft.com/office/drawing/2014/main" id="{CE2F93F0-5854-8560-E32C-A4A6EEF78C0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69857" y="152401"/>
            <a:ext cx="1623731" cy="1000541"/>
          </a:xfrm>
          <a:prstGeom prst="rect">
            <a:avLst/>
          </a:prstGeom>
        </p:spPr>
      </p:pic>
      <p:sp>
        <p:nvSpPr>
          <p:cNvPr id="32" name="Prostokąt 31"/>
          <p:cNvSpPr/>
          <p:nvPr userDrawn="1"/>
        </p:nvSpPr>
        <p:spPr>
          <a:xfrm>
            <a:off x="363160" y="6298807"/>
            <a:ext cx="673051" cy="435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870E9AE8-95DE-8241-9F6C-E6E8F7EB6DC1}" type="slidenum">
              <a:rPr lang="pl-PL" sz="2400" baseline="0" smtClean="0">
                <a:solidFill>
                  <a:schemeClr val="bg1"/>
                </a:solidFill>
              </a:rPr>
              <a:pPr algn="ctr"/>
              <a:t>‹#›</a:t>
            </a:fld>
            <a:endParaRPr lang="pl-PL" sz="2400" baseline="0">
              <a:solidFill>
                <a:schemeClr val="bg1"/>
              </a:solidFill>
            </a:endParaRPr>
          </a:p>
        </p:txBody>
      </p:sp>
      <p:sp>
        <p:nvSpPr>
          <p:cNvPr id="33" name="Symbol zastępczy tytułu 1">
            <a:extLst>
              <a:ext uri="{FF2B5EF4-FFF2-40B4-BE49-F238E27FC236}">
                <a16:creationId xmlns:a16="http://schemas.microsoft.com/office/drawing/2014/main" id="{68E6B2F9-291C-5848-9EF7-1EAF277DC7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2566" y="1027907"/>
            <a:ext cx="6102134" cy="21289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4100" b="1" i="0" u="none" strike="noStrike" kern="1200" cap="none" spc="0" normalizeH="0" baseline="0" noProof="0" err="1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Lorem</a:t>
            </a:r>
            <a:r>
              <a:rPr kumimoji="0" lang="pl-PL" sz="4100" b="1" i="0" u="none" strike="noStrike" kern="1200" cap="none" spc="0" normalizeH="0" baseline="0" noProof="0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 </a:t>
            </a:r>
            <a:r>
              <a:rPr kumimoji="0" lang="pl-PL" sz="4100" b="1" i="0" u="none" strike="noStrike" kern="1200" cap="none" spc="0" normalizeH="0" baseline="0" noProof="0" err="1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ipsum</a:t>
            </a:r>
            <a:r>
              <a:rPr kumimoji="0" lang="pl-PL" sz="4100" b="1" i="0" u="none" strike="noStrike" kern="1200" cap="none" spc="0" normalizeH="0" baseline="0" noProof="0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 </a:t>
            </a:r>
            <a:r>
              <a:rPr kumimoji="0" lang="pl-PL" sz="4100" b="1" i="0" u="none" strike="noStrike" kern="1200" cap="none" spc="0" normalizeH="0" baseline="0" noProof="0" err="1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dolor</a:t>
            </a:r>
            <a:r>
              <a:rPr kumimoji="0" lang="pl-PL" sz="4100" b="1" i="0" u="none" strike="noStrike" kern="1200" cap="none" spc="0" normalizeH="0" baseline="0" noProof="0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 sit </a:t>
            </a:r>
            <a:r>
              <a:rPr kumimoji="0" lang="pl-PL" sz="4100" b="1" i="0" u="none" strike="noStrike" kern="1200" cap="none" spc="0" normalizeH="0" baseline="0" noProof="0" err="1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amet</a:t>
            </a:r>
            <a:r>
              <a:rPr kumimoji="0" lang="pl-PL" sz="4100" b="1" i="0" u="none" strike="noStrike" kern="1200" cap="none" spc="0" normalizeH="0" baseline="0" noProof="0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, </a:t>
            </a:r>
            <a:r>
              <a:rPr kumimoji="0" lang="pl-PL" sz="4100" b="1" i="0" u="none" strike="noStrike" kern="1200" cap="none" spc="0" normalizeH="0" baseline="0" noProof="0" err="1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consectetur</a:t>
            </a:r>
            <a:r>
              <a:rPr kumimoji="0" lang="pl-PL" sz="4100" b="1" i="0" u="none" strike="noStrike" kern="1200" cap="none" spc="0" normalizeH="0" baseline="0" noProof="0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 </a:t>
            </a:r>
            <a:r>
              <a:rPr kumimoji="0" lang="pl-PL" sz="4100" b="1" i="0" u="none" strike="noStrike" kern="1200" cap="none" spc="0" normalizeH="0" baseline="0" noProof="0" err="1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adipiscing</a:t>
            </a:r>
            <a:r>
              <a:rPr kumimoji="0" lang="pl-PL" sz="4100" b="1" i="0" u="none" strike="noStrike" kern="1200" cap="none" spc="0" normalizeH="0" baseline="0" noProof="0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 elit</a:t>
            </a:r>
          </a:p>
        </p:txBody>
      </p:sp>
      <p:sp>
        <p:nvSpPr>
          <p:cNvPr id="34" name="Symbol zastępczy tekstu 2">
            <a:extLst>
              <a:ext uri="{FF2B5EF4-FFF2-40B4-BE49-F238E27FC236}">
                <a16:creationId xmlns:a16="http://schemas.microsoft.com/office/drawing/2014/main" id="{0B844749-CF95-474B-BE0B-4F2130D0F76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310" y="3262879"/>
            <a:ext cx="7359701" cy="2914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  <a:tabLst/>
              <a:defRPr sz="2500" baseline="0">
                <a:solidFill>
                  <a:schemeClr val="accent1">
                    <a:lumMod val="50000"/>
                  </a:schemeClr>
                </a:solidFill>
              </a:defRPr>
            </a:lvl1pPr>
            <a:lvl2pPr marL="685800" indent="-228600">
              <a:buFontTx/>
              <a:buBlip>
                <a:blip r:embed="rId3"/>
              </a:buBlip>
              <a:defRPr>
                <a:solidFill>
                  <a:schemeClr val="accent1">
                    <a:lumMod val="50000"/>
                  </a:schemeClr>
                </a:solidFill>
              </a:defRPr>
            </a:lvl2pPr>
            <a:lvl3pPr marL="1257300" indent="-342900">
              <a:buFontTx/>
              <a:buBlip>
                <a:blip r:embed="rId3"/>
              </a:buBlip>
              <a:defRPr>
                <a:solidFill>
                  <a:schemeClr val="accent1">
                    <a:lumMod val="50000"/>
                  </a:schemeClr>
                </a:solidFill>
              </a:defRPr>
            </a:lvl3pPr>
            <a:lvl4pPr>
              <a:defRPr>
                <a:solidFill>
                  <a:schemeClr val="accent1">
                    <a:lumMod val="50000"/>
                  </a:schemeClr>
                </a:solidFill>
              </a:defRPr>
            </a:lvl4pPr>
            <a:lvl5pPr>
              <a:defRPr>
                <a:solidFill>
                  <a:schemeClr val="accent1">
                    <a:lumMod val="50000"/>
                  </a:schemeClr>
                </a:solidFill>
              </a:defRPr>
            </a:lvl5pPr>
          </a:lstStyle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</p:spTree>
    <p:extLst>
      <p:ext uri="{BB962C8B-B14F-4D97-AF65-F5344CB8AC3E}">
        <p14:creationId xmlns:p14="http://schemas.microsoft.com/office/powerpoint/2010/main" val="38937006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2653899" y="1371601"/>
            <a:ext cx="8701380" cy="1506071"/>
          </a:xfrm>
        </p:spPr>
        <p:txBody>
          <a:bodyPr anchor="b">
            <a:noAutofit/>
          </a:bodyPr>
          <a:lstStyle>
            <a:lvl1pPr algn="ctr">
              <a:defRPr sz="5400" baseline="0">
                <a:ln>
                  <a:noFill/>
                </a:ln>
                <a:solidFill>
                  <a:srgbClr val="C00000"/>
                </a:solidFill>
              </a:defRPr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3066328" y="3602038"/>
            <a:ext cx="7603061" cy="1655762"/>
          </a:xfrm>
          <a:ln>
            <a:noFill/>
          </a:ln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grpSp>
        <p:nvGrpSpPr>
          <p:cNvPr id="18" name="Grupa 17">
            <a:extLst>
              <a:ext uri="{FF2B5EF4-FFF2-40B4-BE49-F238E27FC236}">
                <a16:creationId xmlns:a16="http://schemas.microsoft.com/office/drawing/2014/main" id="{05C18C66-BE88-F141-86A4-E85C44AE91FA}"/>
              </a:ext>
            </a:extLst>
          </p:cNvPr>
          <p:cNvGrpSpPr/>
          <p:nvPr userDrawn="1"/>
        </p:nvGrpSpPr>
        <p:grpSpPr>
          <a:xfrm>
            <a:off x="2774021" y="439563"/>
            <a:ext cx="1283314" cy="298646"/>
            <a:chOff x="4660692" y="456266"/>
            <a:chExt cx="1252016" cy="142043"/>
          </a:xfrm>
        </p:grpSpPr>
        <p:cxnSp>
          <p:nvCxnSpPr>
            <p:cNvPr id="19" name="Łącznik prosty 18">
              <a:extLst>
                <a:ext uri="{FF2B5EF4-FFF2-40B4-BE49-F238E27FC236}">
                  <a16:creationId xmlns:a16="http://schemas.microsoft.com/office/drawing/2014/main" id="{75EFA76C-A79C-B744-A3F5-984016FF76E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660692" y="519343"/>
              <a:ext cx="1252016" cy="7944"/>
            </a:xfrm>
            <a:prstGeom prst="line">
              <a:avLst/>
            </a:prstGeom>
            <a:ln w="19050">
              <a:solidFill>
                <a:srgbClr val="263779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0" name="Łącznik prosty 19">
              <a:extLst>
                <a:ext uri="{FF2B5EF4-FFF2-40B4-BE49-F238E27FC236}">
                  <a16:creationId xmlns:a16="http://schemas.microsoft.com/office/drawing/2014/main" id="{A390CB6F-AD4A-1E46-9675-1C2F980F291C}"/>
                </a:ext>
              </a:extLst>
            </p:cNvPr>
            <p:cNvCxnSpPr/>
            <p:nvPr/>
          </p:nvCxnSpPr>
          <p:spPr>
            <a:xfrm>
              <a:off x="5912708" y="456266"/>
              <a:ext cx="0" cy="142043"/>
            </a:xfrm>
            <a:prstGeom prst="line">
              <a:avLst/>
            </a:prstGeom>
            <a:ln w="19050">
              <a:solidFill>
                <a:srgbClr val="263779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3" name="Grupa 22">
            <a:extLst>
              <a:ext uri="{FF2B5EF4-FFF2-40B4-BE49-F238E27FC236}">
                <a16:creationId xmlns:a16="http://schemas.microsoft.com/office/drawing/2014/main" id="{DB108BC1-F9BE-014F-8917-AA8DB363DA7D}"/>
              </a:ext>
            </a:extLst>
          </p:cNvPr>
          <p:cNvGrpSpPr/>
          <p:nvPr userDrawn="1"/>
        </p:nvGrpSpPr>
        <p:grpSpPr>
          <a:xfrm>
            <a:off x="9660163" y="506027"/>
            <a:ext cx="1904508" cy="6004480"/>
            <a:chOff x="9658905" y="506027"/>
            <a:chExt cx="1904260" cy="6004480"/>
          </a:xfrm>
        </p:grpSpPr>
        <p:cxnSp>
          <p:nvCxnSpPr>
            <p:cNvPr id="24" name="Łącznik prosty 23">
              <a:extLst>
                <a:ext uri="{FF2B5EF4-FFF2-40B4-BE49-F238E27FC236}">
                  <a16:creationId xmlns:a16="http://schemas.microsoft.com/office/drawing/2014/main" id="{B9B298CE-99EE-C941-90EA-4C9B29F330C8}"/>
                </a:ext>
              </a:extLst>
            </p:cNvPr>
            <p:cNvCxnSpPr/>
            <p:nvPr/>
          </p:nvCxnSpPr>
          <p:spPr>
            <a:xfrm>
              <a:off x="9658905" y="6431872"/>
              <a:ext cx="1899821" cy="0"/>
            </a:xfrm>
            <a:prstGeom prst="line">
              <a:avLst/>
            </a:prstGeom>
            <a:ln w="19050">
              <a:solidFill>
                <a:srgbClr val="263779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Łącznik prosty 24">
              <a:extLst>
                <a:ext uri="{FF2B5EF4-FFF2-40B4-BE49-F238E27FC236}">
                  <a16:creationId xmlns:a16="http://schemas.microsoft.com/office/drawing/2014/main" id="{8A251E88-A3C3-4C4F-819A-F31C5990E78C}"/>
                </a:ext>
              </a:extLst>
            </p:cNvPr>
            <p:cNvCxnSpPr>
              <a:cxnSpLocks/>
            </p:cNvCxnSpPr>
            <p:nvPr/>
          </p:nvCxnSpPr>
          <p:spPr>
            <a:xfrm>
              <a:off x="11563165" y="506027"/>
              <a:ext cx="0" cy="5925845"/>
            </a:xfrm>
            <a:prstGeom prst="line">
              <a:avLst/>
            </a:prstGeom>
            <a:ln w="19050">
              <a:solidFill>
                <a:srgbClr val="263779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Łącznik prosty 25">
              <a:extLst>
                <a:ext uri="{FF2B5EF4-FFF2-40B4-BE49-F238E27FC236}">
                  <a16:creationId xmlns:a16="http://schemas.microsoft.com/office/drawing/2014/main" id="{12EAD400-6E47-A848-86D2-917037633EA6}"/>
                </a:ext>
              </a:extLst>
            </p:cNvPr>
            <p:cNvCxnSpPr/>
            <p:nvPr/>
          </p:nvCxnSpPr>
          <p:spPr>
            <a:xfrm>
              <a:off x="10861829" y="519343"/>
              <a:ext cx="696897" cy="0"/>
            </a:xfrm>
            <a:prstGeom prst="line">
              <a:avLst/>
            </a:prstGeom>
            <a:ln w="19050">
              <a:solidFill>
                <a:srgbClr val="26377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Łącznik prosty 26">
              <a:extLst>
                <a:ext uri="{FF2B5EF4-FFF2-40B4-BE49-F238E27FC236}">
                  <a16:creationId xmlns:a16="http://schemas.microsoft.com/office/drawing/2014/main" id="{FF267435-9DE0-4A40-8037-3980BA25DAA1}"/>
                </a:ext>
              </a:extLst>
            </p:cNvPr>
            <p:cNvCxnSpPr/>
            <p:nvPr/>
          </p:nvCxnSpPr>
          <p:spPr>
            <a:xfrm>
              <a:off x="9663344" y="6355148"/>
              <a:ext cx="0" cy="155359"/>
            </a:xfrm>
            <a:prstGeom prst="line">
              <a:avLst/>
            </a:prstGeom>
            <a:ln w="19050">
              <a:solidFill>
                <a:srgbClr val="26377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8" name="Obraz 27">
            <a:extLst>
              <a:ext uri="{FF2B5EF4-FFF2-40B4-BE49-F238E27FC236}">
                <a16:creationId xmlns:a16="http://schemas.microsoft.com/office/drawing/2014/main" id="{4102002F-BCEF-49D3-1934-49BC8BC84F4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338649" y="265504"/>
            <a:ext cx="6165433" cy="765303"/>
          </a:xfrm>
          <a:prstGeom prst="rect">
            <a:avLst/>
          </a:prstGeom>
        </p:spPr>
      </p:pic>
      <p:pic>
        <p:nvPicPr>
          <p:cNvPr id="29" name="Obraz 28">
            <a:extLst>
              <a:ext uri="{FF2B5EF4-FFF2-40B4-BE49-F238E27FC236}">
                <a16:creationId xmlns:a16="http://schemas.microsoft.com/office/drawing/2014/main" id="{2EF81806-0FBD-7A51-9C28-9318175694A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35508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917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806318" y="618898"/>
            <a:ext cx="8548960" cy="1071790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2806318" y="1825625"/>
            <a:ext cx="8548961" cy="4351338"/>
          </a:xfrm>
        </p:spPr>
        <p:txBody>
          <a:bodyPr/>
          <a:lstStyle>
            <a:lvl1pPr marL="358775" indent="-358775">
              <a:buFontTx/>
              <a:buBlip>
                <a:blip r:embed="rId2"/>
              </a:buBlip>
              <a:defRPr/>
            </a:lvl1pPr>
            <a:lvl2pPr marL="717550" indent="-260350">
              <a:buFontTx/>
              <a:buBlip>
                <a:blip r:embed="rId2"/>
              </a:buBlip>
              <a:defRPr/>
            </a:lvl2pPr>
            <a:lvl3pPr marL="1143000" indent="-228600">
              <a:buFontTx/>
              <a:buBlip>
                <a:blip r:embed="rId2"/>
              </a:buBlip>
              <a:defRPr/>
            </a:lvl3pPr>
            <a:lvl4pPr marL="1600200" indent="-228600">
              <a:buFontTx/>
              <a:buBlip>
                <a:blip r:embed="rId2"/>
              </a:buBlip>
              <a:defRPr/>
            </a:lvl4pPr>
            <a:lvl5pPr marL="2057400" indent="-228600">
              <a:buFontTx/>
              <a:buBlip>
                <a:blip r:embed="rId2"/>
              </a:buBlip>
              <a:defRPr/>
            </a:lvl5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B8D6335C-D9E7-202A-D0BB-57EE64EE4EF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355089" cy="6858000"/>
          </a:xfrm>
          <a:prstGeom prst="rect">
            <a:avLst/>
          </a:prstGeom>
        </p:spPr>
      </p:pic>
      <p:sp>
        <p:nvSpPr>
          <p:cNvPr id="8" name="Prostokąt 7">
            <a:extLst>
              <a:ext uri="{FF2B5EF4-FFF2-40B4-BE49-F238E27FC236}">
                <a16:creationId xmlns:a16="http://schemas.microsoft.com/office/drawing/2014/main" id="{DB96A3F5-528E-084E-B9D9-8935FDD92FB2}"/>
              </a:ext>
            </a:extLst>
          </p:cNvPr>
          <p:cNvSpPr/>
          <p:nvPr userDrawn="1"/>
        </p:nvSpPr>
        <p:spPr>
          <a:xfrm>
            <a:off x="11086277" y="1"/>
            <a:ext cx="791019" cy="776133"/>
          </a:xfrm>
          <a:prstGeom prst="rect">
            <a:avLst/>
          </a:prstGeom>
          <a:solidFill>
            <a:srgbClr val="C014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grpSp>
        <p:nvGrpSpPr>
          <p:cNvPr id="9" name="Grupa 8">
            <a:extLst>
              <a:ext uri="{FF2B5EF4-FFF2-40B4-BE49-F238E27FC236}">
                <a16:creationId xmlns:a16="http://schemas.microsoft.com/office/drawing/2014/main" id="{DAEB70DD-BA4A-964E-8F42-690D07912A92}"/>
              </a:ext>
            </a:extLst>
          </p:cNvPr>
          <p:cNvGrpSpPr/>
          <p:nvPr userDrawn="1"/>
        </p:nvGrpSpPr>
        <p:grpSpPr>
          <a:xfrm>
            <a:off x="3244601" y="310524"/>
            <a:ext cx="7199950" cy="308375"/>
            <a:chOff x="-4028" y="438181"/>
            <a:chExt cx="6751057" cy="142043"/>
          </a:xfrm>
        </p:grpSpPr>
        <p:cxnSp>
          <p:nvCxnSpPr>
            <p:cNvPr id="10" name="Łącznik prosty 9">
              <a:extLst>
                <a:ext uri="{FF2B5EF4-FFF2-40B4-BE49-F238E27FC236}">
                  <a16:creationId xmlns:a16="http://schemas.microsoft.com/office/drawing/2014/main" id="{E65BCCC5-7FCF-764A-99DB-2FB7B697FD49}"/>
                </a:ext>
              </a:extLst>
            </p:cNvPr>
            <p:cNvCxnSpPr>
              <a:cxnSpLocks/>
            </p:cNvCxnSpPr>
            <p:nvPr/>
          </p:nvCxnSpPr>
          <p:spPr>
            <a:xfrm>
              <a:off x="-4028" y="506027"/>
              <a:ext cx="6751057" cy="0"/>
            </a:xfrm>
            <a:prstGeom prst="line">
              <a:avLst/>
            </a:prstGeom>
            <a:ln w="19050">
              <a:solidFill>
                <a:srgbClr val="263779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1" name="Łącznik prosty 10">
              <a:extLst>
                <a:ext uri="{FF2B5EF4-FFF2-40B4-BE49-F238E27FC236}">
                  <a16:creationId xmlns:a16="http://schemas.microsoft.com/office/drawing/2014/main" id="{554FDA15-E859-4146-B7D8-431C83338D68}"/>
                </a:ext>
              </a:extLst>
            </p:cNvPr>
            <p:cNvCxnSpPr/>
            <p:nvPr/>
          </p:nvCxnSpPr>
          <p:spPr>
            <a:xfrm>
              <a:off x="6747029" y="438181"/>
              <a:ext cx="0" cy="142043"/>
            </a:xfrm>
            <a:prstGeom prst="line">
              <a:avLst/>
            </a:prstGeom>
            <a:ln w="19050">
              <a:solidFill>
                <a:srgbClr val="60606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2" name="Prostokąt 11"/>
          <p:cNvSpPr/>
          <p:nvPr userDrawn="1"/>
        </p:nvSpPr>
        <p:spPr>
          <a:xfrm>
            <a:off x="11151600" y="226984"/>
            <a:ext cx="673051" cy="435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870E9AE8-95DE-8241-9F6C-E6E8F7EB6DC1}" type="slidenum">
              <a:rPr lang="pl-PL" sz="2400" baseline="0" smtClean="0">
                <a:solidFill>
                  <a:schemeClr val="bg1"/>
                </a:solidFill>
              </a:rPr>
              <a:pPr algn="ctr"/>
              <a:t>‹#›</a:t>
            </a:fld>
            <a:endParaRPr lang="pl-PL" sz="2400" baseline="0">
              <a:solidFill>
                <a:schemeClr val="bg1"/>
              </a:solidFill>
            </a:endParaRPr>
          </a:p>
        </p:txBody>
      </p:sp>
      <p:grpSp>
        <p:nvGrpSpPr>
          <p:cNvPr id="13" name="Grupa 12">
            <a:extLst>
              <a:ext uri="{FF2B5EF4-FFF2-40B4-BE49-F238E27FC236}">
                <a16:creationId xmlns:a16="http://schemas.microsoft.com/office/drawing/2014/main" id="{E7789111-DF7F-0F49-B73D-1A6C466ACB75}"/>
              </a:ext>
            </a:extLst>
          </p:cNvPr>
          <p:cNvGrpSpPr/>
          <p:nvPr userDrawn="1"/>
        </p:nvGrpSpPr>
        <p:grpSpPr>
          <a:xfrm rot="10800000">
            <a:off x="6761463" y="6296400"/>
            <a:ext cx="5432125" cy="142043"/>
            <a:chOff x="1315611" y="435006"/>
            <a:chExt cx="5431418" cy="142043"/>
          </a:xfrm>
        </p:grpSpPr>
        <p:cxnSp>
          <p:nvCxnSpPr>
            <p:cNvPr id="14" name="Łącznik prosty 13">
              <a:extLst>
                <a:ext uri="{FF2B5EF4-FFF2-40B4-BE49-F238E27FC236}">
                  <a16:creationId xmlns:a16="http://schemas.microsoft.com/office/drawing/2014/main" id="{260FAAA6-829E-2E44-93F0-8D431459085B}"/>
                </a:ext>
              </a:extLst>
            </p:cNvPr>
            <p:cNvCxnSpPr>
              <a:cxnSpLocks/>
            </p:cNvCxnSpPr>
            <p:nvPr/>
          </p:nvCxnSpPr>
          <p:spPr>
            <a:xfrm rot="10800000" flipH="1">
              <a:off x="1315611" y="506027"/>
              <a:ext cx="5431417" cy="0"/>
            </a:xfrm>
            <a:prstGeom prst="line">
              <a:avLst/>
            </a:prstGeom>
            <a:ln w="19050">
              <a:solidFill>
                <a:srgbClr val="263779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Łącznik prosty 14">
              <a:extLst>
                <a:ext uri="{FF2B5EF4-FFF2-40B4-BE49-F238E27FC236}">
                  <a16:creationId xmlns:a16="http://schemas.microsoft.com/office/drawing/2014/main" id="{C7241C8E-4555-CF41-A198-3A75402892F1}"/>
                </a:ext>
              </a:extLst>
            </p:cNvPr>
            <p:cNvCxnSpPr/>
            <p:nvPr/>
          </p:nvCxnSpPr>
          <p:spPr>
            <a:xfrm>
              <a:off x="6747029" y="435006"/>
              <a:ext cx="0" cy="142043"/>
            </a:xfrm>
            <a:prstGeom prst="line">
              <a:avLst/>
            </a:prstGeom>
            <a:ln w="19050">
              <a:solidFill>
                <a:srgbClr val="263779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6127254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70994" y="779760"/>
            <a:ext cx="10516970" cy="1174547"/>
          </a:xfrm>
          <a:ln>
            <a:noFill/>
          </a:ln>
        </p:spPr>
        <p:txBody>
          <a:bodyPr anchor="b">
            <a:normAutofit/>
          </a:bodyPr>
          <a:lstStyle>
            <a:lvl1pPr>
              <a:defRPr sz="4800" baseline="0">
                <a:solidFill>
                  <a:srgbClr val="263779"/>
                </a:solidFill>
              </a:defRPr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1959" y="2779060"/>
            <a:ext cx="9218786" cy="3021106"/>
          </a:xfrm>
        </p:spPr>
        <p:txBody>
          <a:bodyPr/>
          <a:lstStyle>
            <a:lvl1pPr marL="342900" indent="-342900">
              <a:buFontTx/>
              <a:buBlip>
                <a:blip r:embed="rId2"/>
              </a:buBlip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CE2F93F0-5854-8560-E32C-A4A6EEF78C0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569857" y="152401"/>
            <a:ext cx="1623731" cy="1000541"/>
          </a:xfrm>
          <a:prstGeom prst="rect">
            <a:avLst/>
          </a:prstGeom>
        </p:spPr>
      </p:pic>
      <p:sp>
        <p:nvSpPr>
          <p:cNvPr id="8" name="Prostokąt 7">
            <a:extLst>
              <a:ext uri="{FF2B5EF4-FFF2-40B4-BE49-F238E27FC236}">
                <a16:creationId xmlns:a16="http://schemas.microsoft.com/office/drawing/2014/main" id="{42A92E1D-1D00-D046-B593-D97D4EE75EC8}"/>
              </a:ext>
            </a:extLst>
          </p:cNvPr>
          <p:cNvSpPr/>
          <p:nvPr userDrawn="1"/>
        </p:nvSpPr>
        <p:spPr>
          <a:xfrm>
            <a:off x="370994" y="6081868"/>
            <a:ext cx="791019" cy="776133"/>
          </a:xfrm>
          <a:prstGeom prst="rect">
            <a:avLst/>
          </a:prstGeom>
          <a:solidFill>
            <a:srgbClr val="C014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Prostokąt 8"/>
          <p:cNvSpPr/>
          <p:nvPr userDrawn="1"/>
        </p:nvSpPr>
        <p:spPr>
          <a:xfrm>
            <a:off x="430146" y="6313705"/>
            <a:ext cx="673051" cy="435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870E9AE8-95DE-8241-9F6C-E6E8F7EB6DC1}" type="slidenum">
              <a:rPr lang="pl-PL" sz="2400" baseline="0" smtClean="0">
                <a:solidFill>
                  <a:schemeClr val="bg1"/>
                </a:solidFill>
              </a:rPr>
              <a:pPr algn="ctr"/>
              <a:t>‹#›</a:t>
            </a:fld>
            <a:endParaRPr lang="pl-PL" sz="2400" baseline="0">
              <a:solidFill>
                <a:schemeClr val="bg1"/>
              </a:solidFill>
            </a:endParaRPr>
          </a:p>
        </p:txBody>
      </p:sp>
      <p:grpSp>
        <p:nvGrpSpPr>
          <p:cNvPr id="10" name="Grupa 9">
            <a:extLst>
              <a:ext uri="{FF2B5EF4-FFF2-40B4-BE49-F238E27FC236}">
                <a16:creationId xmlns:a16="http://schemas.microsoft.com/office/drawing/2014/main" id="{D3EA349A-E922-0F47-9698-658CC51FF667}"/>
              </a:ext>
            </a:extLst>
          </p:cNvPr>
          <p:cNvGrpSpPr/>
          <p:nvPr userDrawn="1"/>
        </p:nvGrpSpPr>
        <p:grpSpPr>
          <a:xfrm>
            <a:off x="152420" y="561438"/>
            <a:ext cx="3093860" cy="142043"/>
            <a:chOff x="3653572" y="438181"/>
            <a:chExt cx="3093457" cy="142043"/>
          </a:xfrm>
        </p:grpSpPr>
        <p:cxnSp>
          <p:nvCxnSpPr>
            <p:cNvPr id="11" name="Łącznik prosty 10">
              <a:extLst>
                <a:ext uri="{FF2B5EF4-FFF2-40B4-BE49-F238E27FC236}">
                  <a16:creationId xmlns:a16="http://schemas.microsoft.com/office/drawing/2014/main" id="{B6DD5E2B-32C8-AE41-ABDC-887C9A6BCC6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653572" y="506027"/>
              <a:ext cx="3093457" cy="3175"/>
            </a:xfrm>
            <a:prstGeom prst="line">
              <a:avLst/>
            </a:prstGeom>
            <a:ln w="19050">
              <a:solidFill>
                <a:srgbClr val="263779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Łącznik prosty 11">
              <a:extLst>
                <a:ext uri="{FF2B5EF4-FFF2-40B4-BE49-F238E27FC236}">
                  <a16:creationId xmlns:a16="http://schemas.microsoft.com/office/drawing/2014/main" id="{95B4A8F9-1ABB-2D42-B28E-C47E2CAC302D}"/>
                </a:ext>
              </a:extLst>
            </p:cNvPr>
            <p:cNvCxnSpPr/>
            <p:nvPr/>
          </p:nvCxnSpPr>
          <p:spPr>
            <a:xfrm>
              <a:off x="6747029" y="438181"/>
              <a:ext cx="0" cy="142043"/>
            </a:xfrm>
            <a:prstGeom prst="line">
              <a:avLst/>
            </a:prstGeom>
            <a:ln w="19050">
              <a:solidFill>
                <a:srgbClr val="263779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3" name="Grupa 12">
            <a:extLst>
              <a:ext uri="{FF2B5EF4-FFF2-40B4-BE49-F238E27FC236}">
                <a16:creationId xmlns:a16="http://schemas.microsoft.com/office/drawing/2014/main" id="{835CA860-2B38-884A-9DE1-4F08841CD6B2}"/>
              </a:ext>
            </a:extLst>
          </p:cNvPr>
          <p:cNvGrpSpPr/>
          <p:nvPr userDrawn="1"/>
        </p:nvGrpSpPr>
        <p:grpSpPr>
          <a:xfrm rot="10800000">
            <a:off x="5680668" y="6462496"/>
            <a:ext cx="6512920" cy="142043"/>
            <a:chOff x="234957" y="435006"/>
            <a:chExt cx="6512072" cy="142043"/>
          </a:xfrm>
        </p:grpSpPr>
        <p:cxnSp>
          <p:nvCxnSpPr>
            <p:cNvPr id="14" name="Łącznik prosty 13">
              <a:extLst>
                <a:ext uri="{FF2B5EF4-FFF2-40B4-BE49-F238E27FC236}">
                  <a16:creationId xmlns:a16="http://schemas.microsoft.com/office/drawing/2014/main" id="{379EDD51-92B9-2E43-A4A4-09B12143FC98}"/>
                </a:ext>
              </a:extLst>
            </p:cNvPr>
            <p:cNvCxnSpPr>
              <a:cxnSpLocks/>
            </p:cNvCxnSpPr>
            <p:nvPr/>
          </p:nvCxnSpPr>
          <p:spPr>
            <a:xfrm rot="10800000" flipH="1" flipV="1">
              <a:off x="234957" y="483987"/>
              <a:ext cx="6512071" cy="22040"/>
            </a:xfrm>
            <a:prstGeom prst="line">
              <a:avLst/>
            </a:prstGeom>
            <a:ln w="19050">
              <a:solidFill>
                <a:srgbClr val="263779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Łącznik prosty 14">
              <a:extLst>
                <a:ext uri="{FF2B5EF4-FFF2-40B4-BE49-F238E27FC236}">
                  <a16:creationId xmlns:a16="http://schemas.microsoft.com/office/drawing/2014/main" id="{869912BE-180A-C84D-AF06-15DD8F871ADB}"/>
                </a:ext>
              </a:extLst>
            </p:cNvPr>
            <p:cNvCxnSpPr/>
            <p:nvPr/>
          </p:nvCxnSpPr>
          <p:spPr>
            <a:xfrm>
              <a:off x="6747029" y="435006"/>
              <a:ext cx="0" cy="142043"/>
            </a:xfrm>
            <a:prstGeom prst="line">
              <a:avLst/>
            </a:prstGeom>
            <a:ln w="19050">
              <a:solidFill>
                <a:srgbClr val="263779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0900205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838309" y="1825625"/>
            <a:ext cx="5182275" cy="435133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73004" y="1825625"/>
            <a:ext cx="5182275" cy="435133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6C95B-0A2F-4162-A1B1-7056F149C76B}" type="datetimeFigureOut">
              <a:rPr lang="pl-PL" smtClean="0"/>
              <a:t>2024-09-09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193E6-B796-4A61-A608-53D07013601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5682989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897" y="365126"/>
            <a:ext cx="1051697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9898" y="1681163"/>
            <a:ext cx="5158459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839898" y="2505075"/>
            <a:ext cx="5158459" cy="368458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73004" y="1681163"/>
            <a:ext cx="518386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73004" y="2505075"/>
            <a:ext cx="5183863" cy="368458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6C95B-0A2F-4162-A1B1-7056F149C76B}" type="datetimeFigureOut">
              <a:rPr lang="pl-PL" smtClean="0"/>
              <a:t>2024-09-09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193E6-B796-4A61-A608-53D07013601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2230313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6C95B-0A2F-4162-A1B1-7056F149C76B}" type="datetimeFigureOut">
              <a:rPr lang="pl-PL" smtClean="0"/>
              <a:t>2024-09-09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193E6-B796-4A61-A608-53D07013601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4305462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6C95B-0A2F-4162-A1B1-7056F149C76B}" type="datetimeFigureOut">
              <a:rPr lang="pl-PL" smtClean="0"/>
              <a:t>2024-09-09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193E6-B796-4A61-A608-53D07013601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2587434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898" y="457200"/>
            <a:ext cx="39327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183863" y="987426"/>
            <a:ext cx="6173004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898" y="2057400"/>
            <a:ext cx="393274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6C95B-0A2F-4162-A1B1-7056F149C76B}" type="datetimeFigureOut">
              <a:rPr lang="pl-PL" smtClean="0"/>
              <a:t>2024-09-09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193E6-B796-4A61-A608-53D07013601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5945614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898" y="457200"/>
            <a:ext cx="39327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5183863" y="987426"/>
            <a:ext cx="6173004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898" y="2057400"/>
            <a:ext cx="393274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6C95B-0A2F-4162-A1B1-7056F149C76B}" type="datetimeFigureOut">
              <a:rPr lang="pl-PL" smtClean="0"/>
              <a:t>2024-09-09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193E6-B796-4A61-A608-53D07013601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609249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363359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6C95B-0A2F-4162-A1B1-7056F149C76B}" type="datetimeFigureOut">
              <a:rPr lang="pl-PL" smtClean="0"/>
              <a:t>2024-09-09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193E6-B796-4A61-A608-53D07013601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2585881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726037" y="365125"/>
            <a:ext cx="2629242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838309" y="365125"/>
            <a:ext cx="7735307" cy="5811838"/>
          </a:xfrm>
        </p:spPr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6C95B-0A2F-4162-A1B1-7056F149C76B}" type="datetimeFigureOut">
              <a:rPr lang="pl-PL" smtClean="0"/>
              <a:t>2024-09-09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193E6-B796-4A61-A608-53D07013601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8294289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91945ED8-445C-FE45-8587-5ED6DAED02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E928B-91DF-8443-AC68-CB05F3F1656F}" type="datetimeFigureOut">
              <a:rPr lang="pl-PL" smtClean="0"/>
              <a:t>2024-09-09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92106BFC-AC66-1A48-BD43-C1BEB31E43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DB75F6D8-CC7A-0647-B88D-BF269D3680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E9AE8-95DE-8241-9F6C-E6E8F7EB6DC1}" type="slidenum">
              <a:rPr lang="pl-PL" smtClean="0"/>
              <a:t>‹#›</a:t>
            </a:fld>
            <a:endParaRPr lang="pl-PL"/>
          </a:p>
        </p:txBody>
      </p:sp>
      <p:grpSp>
        <p:nvGrpSpPr>
          <p:cNvPr id="7" name="Grupa 6">
            <a:extLst>
              <a:ext uri="{FF2B5EF4-FFF2-40B4-BE49-F238E27FC236}">
                <a16:creationId xmlns:a16="http://schemas.microsoft.com/office/drawing/2014/main" id="{05C18C66-BE88-F141-86A4-E85C44AE91FA}"/>
              </a:ext>
            </a:extLst>
          </p:cNvPr>
          <p:cNvGrpSpPr/>
          <p:nvPr userDrawn="1"/>
        </p:nvGrpSpPr>
        <p:grpSpPr>
          <a:xfrm>
            <a:off x="2774021" y="439563"/>
            <a:ext cx="1283314" cy="298646"/>
            <a:chOff x="4660692" y="456266"/>
            <a:chExt cx="1252016" cy="142043"/>
          </a:xfrm>
        </p:grpSpPr>
        <p:cxnSp>
          <p:nvCxnSpPr>
            <p:cNvPr id="8" name="Łącznik prosty 7">
              <a:extLst>
                <a:ext uri="{FF2B5EF4-FFF2-40B4-BE49-F238E27FC236}">
                  <a16:creationId xmlns:a16="http://schemas.microsoft.com/office/drawing/2014/main" id="{75EFA76C-A79C-B744-A3F5-984016FF76E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660692" y="519343"/>
              <a:ext cx="1252016" cy="7944"/>
            </a:xfrm>
            <a:prstGeom prst="line">
              <a:avLst/>
            </a:prstGeom>
            <a:ln w="19050">
              <a:solidFill>
                <a:srgbClr val="263779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" name="Łącznik prosty 8">
              <a:extLst>
                <a:ext uri="{FF2B5EF4-FFF2-40B4-BE49-F238E27FC236}">
                  <a16:creationId xmlns:a16="http://schemas.microsoft.com/office/drawing/2014/main" id="{A390CB6F-AD4A-1E46-9675-1C2F980F291C}"/>
                </a:ext>
              </a:extLst>
            </p:cNvPr>
            <p:cNvCxnSpPr/>
            <p:nvPr/>
          </p:nvCxnSpPr>
          <p:spPr>
            <a:xfrm>
              <a:off x="5912708" y="456266"/>
              <a:ext cx="0" cy="142043"/>
            </a:xfrm>
            <a:prstGeom prst="line">
              <a:avLst/>
            </a:prstGeom>
            <a:ln w="19050">
              <a:solidFill>
                <a:srgbClr val="263779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2" name="Grupa 11">
            <a:extLst>
              <a:ext uri="{FF2B5EF4-FFF2-40B4-BE49-F238E27FC236}">
                <a16:creationId xmlns:a16="http://schemas.microsoft.com/office/drawing/2014/main" id="{DB108BC1-F9BE-014F-8917-AA8DB363DA7D}"/>
              </a:ext>
            </a:extLst>
          </p:cNvPr>
          <p:cNvGrpSpPr/>
          <p:nvPr userDrawn="1"/>
        </p:nvGrpSpPr>
        <p:grpSpPr>
          <a:xfrm>
            <a:off x="9660163" y="506027"/>
            <a:ext cx="1904508" cy="6004480"/>
            <a:chOff x="9658905" y="506027"/>
            <a:chExt cx="1904260" cy="6004480"/>
          </a:xfrm>
        </p:grpSpPr>
        <p:cxnSp>
          <p:nvCxnSpPr>
            <p:cNvPr id="13" name="Łącznik prosty 12">
              <a:extLst>
                <a:ext uri="{FF2B5EF4-FFF2-40B4-BE49-F238E27FC236}">
                  <a16:creationId xmlns:a16="http://schemas.microsoft.com/office/drawing/2014/main" id="{B9B298CE-99EE-C941-90EA-4C9B29F330C8}"/>
                </a:ext>
              </a:extLst>
            </p:cNvPr>
            <p:cNvCxnSpPr/>
            <p:nvPr/>
          </p:nvCxnSpPr>
          <p:spPr>
            <a:xfrm>
              <a:off x="9658905" y="6431872"/>
              <a:ext cx="1899821" cy="0"/>
            </a:xfrm>
            <a:prstGeom prst="line">
              <a:avLst/>
            </a:prstGeom>
            <a:ln w="19050">
              <a:solidFill>
                <a:srgbClr val="263779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Łącznik prosty 13">
              <a:extLst>
                <a:ext uri="{FF2B5EF4-FFF2-40B4-BE49-F238E27FC236}">
                  <a16:creationId xmlns:a16="http://schemas.microsoft.com/office/drawing/2014/main" id="{8A251E88-A3C3-4C4F-819A-F31C5990E78C}"/>
                </a:ext>
              </a:extLst>
            </p:cNvPr>
            <p:cNvCxnSpPr>
              <a:cxnSpLocks/>
            </p:cNvCxnSpPr>
            <p:nvPr/>
          </p:nvCxnSpPr>
          <p:spPr>
            <a:xfrm>
              <a:off x="11563165" y="506027"/>
              <a:ext cx="0" cy="5925845"/>
            </a:xfrm>
            <a:prstGeom prst="line">
              <a:avLst/>
            </a:prstGeom>
            <a:ln w="19050">
              <a:solidFill>
                <a:srgbClr val="263779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Łącznik prosty 14">
              <a:extLst>
                <a:ext uri="{FF2B5EF4-FFF2-40B4-BE49-F238E27FC236}">
                  <a16:creationId xmlns:a16="http://schemas.microsoft.com/office/drawing/2014/main" id="{12EAD400-6E47-A848-86D2-917037633EA6}"/>
                </a:ext>
              </a:extLst>
            </p:cNvPr>
            <p:cNvCxnSpPr/>
            <p:nvPr/>
          </p:nvCxnSpPr>
          <p:spPr>
            <a:xfrm>
              <a:off x="10861829" y="519343"/>
              <a:ext cx="696897" cy="0"/>
            </a:xfrm>
            <a:prstGeom prst="line">
              <a:avLst/>
            </a:prstGeom>
            <a:ln w="19050">
              <a:solidFill>
                <a:srgbClr val="26377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Łącznik prosty 15">
              <a:extLst>
                <a:ext uri="{FF2B5EF4-FFF2-40B4-BE49-F238E27FC236}">
                  <a16:creationId xmlns:a16="http://schemas.microsoft.com/office/drawing/2014/main" id="{FF267435-9DE0-4A40-8037-3980BA25DAA1}"/>
                </a:ext>
              </a:extLst>
            </p:cNvPr>
            <p:cNvCxnSpPr/>
            <p:nvPr/>
          </p:nvCxnSpPr>
          <p:spPr>
            <a:xfrm>
              <a:off x="9663344" y="6355148"/>
              <a:ext cx="0" cy="155359"/>
            </a:xfrm>
            <a:prstGeom prst="line">
              <a:avLst/>
            </a:prstGeom>
            <a:ln w="19050">
              <a:solidFill>
                <a:srgbClr val="26377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7" name="Obraz 16">
            <a:extLst>
              <a:ext uri="{FF2B5EF4-FFF2-40B4-BE49-F238E27FC236}">
                <a16:creationId xmlns:a16="http://schemas.microsoft.com/office/drawing/2014/main" id="{4102002F-BCEF-49D3-1934-49BC8BC84F4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338649" y="265504"/>
            <a:ext cx="6165433" cy="765303"/>
          </a:xfrm>
          <a:prstGeom prst="rect">
            <a:avLst/>
          </a:prstGeom>
        </p:spPr>
      </p:pic>
      <p:pic>
        <p:nvPicPr>
          <p:cNvPr id="18" name="Obraz 17">
            <a:extLst>
              <a:ext uri="{FF2B5EF4-FFF2-40B4-BE49-F238E27FC236}">
                <a16:creationId xmlns:a16="http://schemas.microsoft.com/office/drawing/2014/main" id="{2EF81806-0FBD-7A51-9C28-9318175694A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355089" cy="6858000"/>
          </a:xfrm>
          <a:prstGeom prst="rect">
            <a:avLst/>
          </a:prstGeom>
        </p:spPr>
      </p:pic>
      <p:sp>
        <p:nvSpPr>
          <p:cNvPr id="19" name="Tytuł 1"/>
          <p:cNvSpPr>
            <a:spLocks noGrp="1"/>
          </p:cNvSpPr>
          <p:nvPr>
            <p:ph type="ctrTitle" hasCustomPrompt="1"/>
          </p:nvPr>
        </p:nvSpPr>
        <p:spPr>
          <a:xfrm>
            <a:off x="2667348" y="1122363"/>
            <a:ext cx="8687931" cy="1107198"/>
          </a:xfrm>
        </p:spPr>
        <p:txBody>
          <a:bodyPr anchor="b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000" baseline="0">
                <a:solidFill>
                  <a:srgbClr val="C0142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4100" b="1" i="0" u="none" strike="noStrike" kern="1200" cap="none" spc="0" normalizeH="0" baseline="0" noProof="0">
                <a:ln>
                  <a:noFill/>
                </a:ln>
                <a:solidFill>
                  <a:srgbClr val="C01422"/>
                </a:solidFill>
                <a:effectLst/>
                <a:uLnTx/>
                <a:uFillTx/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Lorem </a:t>
            </a:r>
            <a:r>
              <a:rPr kumimoji="0" lang="pl-PL" sz="4100" b="1" i="0" u="none" strike="noStrike" kern="1200" cap="none" spc="0" normalizeH="0" baseline="0" noProof="0" err="1">
                <a:ln>
                  <a:noFill/>
                </a:ln>
                <a:solidFill>
                  <a:srgbClr val="C01422"/>
                </a:solidFill>
                <a:effectLst/>
                <a:uLnTx/>
                <a:uFillTx/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Ipsum</a:t>
            </a:r>
            <a:r>
              <a:rPr kumimoji="0" lang="pl-PL" sz="4100" b="1" i="0" u="none" strike="noStrike" kern="1200" cap="none" spc="0" normalizeH="0" baseline="0" noProof="0">
                <a:ln>
                  <a:noFill/>
                </a:ln>
                <a:solidFill>
                  <a:srgbClr val="C01422"/>
                </a:solidFill>
                <a:effectLst/>
                <a:uLnTx/>
                <a:uFillTx/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  </a:t>
            </a:r>
            <a:r>
              <a:rPr kumimoji="0" lang="pl-PL" sz="4100" b="1" i="0" u="none" strike="noStrike" kern="1200" cap="none" spc="0" normalizeH="0" baseline="0" noProof="0" err="1">
                <a:ln>
                  <a:noFill/>
                </a:ln>
                <a:solidFill>
                  <a:srgbClr val="C01422"/>
                </a:solidFill>
                <a:effectLst/>
                <a:uLnTx/>
                <a:uFillTx/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Dolor</a:t>
            </a:r>
            <a:r>
              <a:rPr kumimoji="0" lang="pl-PL" sz="4100" b="1" i="0" u="none" strike="noStrike" kern="1200" cap="none" spc="0" normalizeH="0" baseline="0" noProof="0">
                <a:ln>
                  <a:noFill/>
                </a:ln>
                <a:solidFill>
                  <a:srgbClr val="C01422"/>
                </a:solidFill>
                <a:effectLst/>
                <a:uLnTx/>
                <a:uFillTx/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 sit </a:t>
            </a:r>
            <a:r>
              <a:rPr kumimoji="0" lang="pl-PL" sz="4100" b="1" i="0" u="none" strike="noStrike" kern="1200" cap="none" spc="0" normalizeH="0" baseline="0" noProof="0" err="1">
                <a:ln>
                  <a:noFill/>
                </a:ln>
                <a:solidFill>
                  <a:srgbClr val="C01422"/>
                </a:solidFill>
                <a:effectLst/>
                <a:uLnTx/>
                <a:uFillTx/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amet</a:t>
            </a:r>
            <a:endParaRPr kumimoji="0" lang="pl-PL" sz="4100" b="1" i="0" u="none" strike="noStrike" kern="1200" cap="none" spc="0" normalizeH="0" baseline="0" noProof="0">
              <a:ln>
                <a:noFill/>
              </a:ln>
              <a:solidFill>
                <a:srgbClr val="C01422"/>
              </a:solidFill>
              <a:effectLst/>
              <a:uLnTx/>
              <a:uFillTx/>
              <a:latin typeface="Lato Black" panose="020F0502020204030203" pitchFamily="34" charset="0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sp>
        <p:nvSpPr>
          <p:cNvPr id="20" name="Symbol zastępczy zawartości 2"/>
          <p:cNvSpPr>
            <a:spLocks noGrp="1"/>
          </p:cNvSpPr>
          <p:nvPr>
            <p:ph idx="1" hasCustomPrompt="1"/>
          </p:nvPr>
        </p:nvSpPr>
        <p:spPr>
          <a:xfrm>
            <a:off x="2607468" y="2613716"/>
            <a:ext cx="8747811" cy="3451831"/>
          </a:xfrm>
        </p:spPr>
        <p:txBody>
          <a:bodyPr/>
          <a:lstStyle>
            <a:lvl1pPr marL="0" marR="0" indent="0" algn="just" defTabSz="914400" rtl="0" eaLnBrk="1" fontAlgn="auto" latinLnBrk="0" hangingPunct="1">
              <a:lnSpc>
                <a:spcPts val="212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n>
                  <a:solidFill>
                    <a:srgbClr val="263779"/>
                  </a:solidFill>
                </a:ln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ts val="212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500" b="0" i="0" u="none" strike="noStrike" kern="1200" cap="none" spc="0" normalizeH="0" baseline="0" noProof="0" err="1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Lorem</a:t>
            </a:r>
            <a:r>
              <a:rPr kumimoji="0" lang="pl-PL" sz="1500" b="0" i="0" u="none" strike="noStrike" kern="1200" cap="none" spc="0" normalizeH="0" baseline="0" noProof="0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kumimoji="0" lang="pl-PL" sz="1500" b="0" i="0" u="none" strike="noStrike" kern="1200" cap="none" spc="0" normalizeH="0" baseline="0" noProof="0" err="1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ipsum</a:t>
            </a:r>
            <a:r>
              <a:rPr kumimoji="0" lang="pl-PL" sz="1500" b="0" i="0" u="none" strike="noStrike" kern="1200" cap="none" spc="0" normalizeH="0" baseline="0" noProof="0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kumimoji="0" lang="pl-PL" sz="1500" b="0" i="0" u="none" strike="noStrike" kern="1200" cap="none" spc="0" normalizeH="0" baseline="0" noProof="0" err="1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dolor</a:t>
            </a:r>
            <a:r>
              <a:rPr kumimoji="0" lang="pl-PL" sz="1500" b="0" i="0" u="none" strike="noStrike" kern="1200" cap="none" spc="0" normalizeH="0" baseline="0" noProof="0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sit </a:t>
            </a:r>
            <a:r>
              <a:rPr kumimoji="0" lang="pl-PL" sz="1500" b="0" i="0" u="none" strike="noStrike" kern="1200" cap="none" spc="0" normalizeH="0" baseline="0" noProof="0" err="1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kumimoji="0" lang="pl-PL" sz="1500" b="0" i="0" u="none" strike="noStrike" kern="1200" cap="none" spc="0" normalizeH="0" baseline="0" noProof="0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kumimoji="0" lang="pl-PL" sz="1500" b="0" i="0" u="none" strike="noStrike" kern="1200" cap="none" spc="0" normalizeH="0" baseline="0" noProof="0" err="1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consectetur</a:t>
            </a:r>
            <a:r>
              <a:rPr kumimoji="0" lang="pl-PL" sz="1500" b="0" i="0" u="none" strike="noStrike" kern="1200" cap="none" spc="0" normalizeH="0" baseline="0" noProof="0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kumimoji="0" lang="pl-PL" sz="1500" b="0" i="0" u="none" strike="noStrike" kern="1200" cap="none" spc="0" normalizeH="0" baseline="0" noProof="0" err="1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adipiscing</a:t>
            </a:r>
            <a:r>
              <a:rPr kumimoji="0" lang="pl-PL" sz="1500" b="0" i="0" u="none" strike="noStrike" kern="1200" cap="none" spc="0" normalizeH="0" baseline="0" noProof="0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elit, </a:t>
            </a:r>
            <a:r>
              <a:rPr kumimoji="0" lang="pl-PL" sz="1500" b="0" i="0" u="none" strike="noStrike" kern="1200" cap="none" spc="0" normalizeH="0" baseline="0" noProof="0" err="1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sed</a:t>
            </a:r>
            <a:r>
              <a:rPr kumimoji="0" lang="pl-PL" sz="1500" b="0" i="0" u="none" strike="noStrike" kern="1200" cap="none" spc="0" normalizeH="0" baseline="0" noProof="0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do </a:t>
            </a:r>
            <a:r>
              <a:rPr kumimoji="0" lang="pl-PL" sz="1500" b="0" i="0" u="none" strike="noStrike" kern="1200" cap="none" spc="0" normalizeH="0" baseline="0" noProof="0" err="1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eiusmod</a:t>
            </a:r>
            <a:r>
              <a:rPr kumimoji="0" lang="pl-PL" sz="1500" b="0" i="0" u="none" strike="noStrike" kern="1200" cap="none" spc="0" normalizeH="0" baseline="0" noProof="0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kumimoji="0" lang="pl-PL" sz="1500" b="0" i="0" u="none" strike="noStrike" kern="1200" cap="none" spc="0" normalizeH="0" baseline="0" noProof="0" err="1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tempor</a:t>
            </a:r>
            <a:r>
              <a:rPr kumimoji="0" lang="pl-PL" sz="1500" b="0" i="0" u="none" strike="noStrike" kern="1200" cap="none" spc="0" normalizeH="0" baseline="0" noProof="0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kumimoji="0" lang="pl-PL" sz="1500" b="1" i="0" u="none" strike="noStrike" kern="1200" cap="none" spc="0" normalizeH="0" baseline="0" noProof="0" err="1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incididunt</a:t>
            </a:r>
            <a:r>
              <a:rPr kumimoji="0" lang="pl-PL" sz="1500" b="1" i="0" u="none" strike="noStrike" kern="1200" cap="none" spc="0" normalizeH="0" baseline="0" noProof="0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kumimoji="0" lang="pl-PL" sz="1500" b="1" i="0" u="none" strike="noStrike" kern="1200" cap="none" spc="0" normalizeH="0" baseline="0" noProof="0" err="1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ut</a:t>
            </a:r>
            <a:r>
              <a:rPr kumimoji="0" lang="pl-PL" sz="1500" b="1" i="0" u="none" strike="noStrike" kern="1200" cap="none" spc="0" normalizeH="0" baseline="0" noProof="0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kumimoji="0" lang="pl-PL" sz="1500" b="1" i="0" u="none" strike="noStrike" kern="1200" cap="none" spc="0" normalizeH="0" baseline="0" noProof="0" err="1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labore</a:t>
            </a:r>
            <a:r>
              <a:rPr kumimoji="0" lang="pl-PL" sz="1500" b="1" i="0" u="none" strike="noStrike" kern="1200" cap="none" spc="0" normalizeH="0" baseline="0" noProof="0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et </a:t>
            </a:r>
            <a:r>
              <a:rPr kumimoji="0" lang="pl-PL" sz="1500" b="1" i="0" u="none" strike="noStrike" kern="1200" cap="none" spc="0" normalizeH="0" baseline="0" noProof="0" err="1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dolore</a:t>
            </a:r>
            <a:r>
              <a:rPr kumimoji="0" lang="pl-PL" sz="1500" b="1" i="0" u="none" strike="noStrike" kern="1200" cap="none" spc="0" normalizeH="0" baseline="0" noProof="0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kumimoji="0" lang="pl-PL" sz="1500" b="1" i="0" u="none" strike="noStrike" kern="1200" cap="none" spc="0" normalizeH="0" baseline="0" noProof="0" err="1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magna</a:t>
            </a:r>
            <a:r>
              <a:rPr kumimoji="0" lang="pl-PL" sz="1500" b="1" i="0" u="none" strike="noStrike" kern="1200" cap="none" spc="0" normalizeH="0" baseline="0" noProof="0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kumimoji="0" lang="pl-PL" sz="1500" b="1" i="0" u="none" strike="noStrike" kern="1200" cap="none" spc="0" normalizeH="0" baseline="0" noProof="0" err="1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aliqua</a:t>
            </a:r>
            <a:r>
              <a:rPr kumimoji="0" lang="pl-PL" sz="1500" b="1" i="0" u="none" strike="noStrike" kern="1200" cap="none" spc="0" normalizeH="0" baseline="0" noProof="0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 </a:t>
            </a:r>
            <a:r>
              <a:rPr kumimoji="0" lang="pl-PL" sz="1500" b="0" i="0" u="none" strike="noStrike" kern="1200" cap="none" spc="0" normalizeH="0" baseline="0" noProof="0" err="1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Ut</a:t>
            </a:r>
            <a:r>
              <a:rPr kumimoji="0" lang="pl-PL" sz="1500" b="0" i="0" u="none" strike="noStrike" kern="1200" cap="none" spc="0" normalizeH="0" baseline="0" noProof="0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kumimoji="0" lang="pl-PL" sz="1500" b="0" i="0" u="none" strike="noStrike" kern="1200" cap="none" spc="0" normalizeH="0" baseline="0" noProof="0" err="1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enim</a:t>
            </a:r>
            <a:r>
              <a:rPr kumimoji="0" lang="pl-PL" sz="1500" b="0" i="0" u="none" strike="noStrike" kern="1200" cap="none" spc="0" normalizeH="0" baseline="0" noProof="0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ad </a:t>
            </a:r>
            <a:r>
              <a:rPr kumimoji="0" lang="pl-PL" sz="1500" b="0" i="0" u="none" strike="noStrike" kern="1200" cap="none" spc="0" normalizeH="0" baseline="0" noProof="0" err="1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minim</a:t>
            </a:r>
            <a:r>
              <a:rPr kumimoji="0" lang="pl-PL" sz="1500" b="0" i="0" u="none" strike="noStrike" kern="1200" cap="none" spc="0" normalizeH="0" baseline="0" noProof="0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kumimoji="0" lang="pl-PL" sz="1500" b="0" i="0" u="none" strike="noStrike" kern="1200" cap="none" spc="0" normalizeH="0" baseline="0" noProof="0" err="1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veniam</a:t>
            </a:r>
            <a:r>
              <a:rPr kumimoji="0" lang="pl-PL" sz="1500" b="0" i="0" u="none" strike="noStrike" kern="1200" cap="none" spc="0" normalizeH="0" baseline="0" noProof="0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kumimoji="0" lang="pl-PL" sz="1500" b="0" i="0" u="none" strike="noStrike" kern="1200" cap="none" spc="0" normalizeH="0" baseline="0" noProof="0" err="1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quis</a:t>
            </a:r>
            <a:r>
              <a:rPr kumimoji="0" lang="pl-PL" sz="1500" b="0" i="0" u="none" strike="noStrike" kern="1200" cap="none" spc="0" normalizeH="0" baseline="0" noProof="0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kumimoji="0" lang="pl-PL" sz="1500" b="0" i="0" u="none" strike="noStrike" kern="1200" cap="none" spc="0" normalizeH="0" baseline="0" noProof="0" err="1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nostrud</a:t>
            </a:r>
            <a:r>
              <a:rPr kumimoji="0" lang="pl-PL" sz="1500" b="0" i="0" u="none" strike="noStrike" kern="1200" cap="none" spc="0" normalizeH="0" baseline="0" noProof="0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kumimoji="0" lang="pl-PL" sz="1500" b="0" i="0" u="none" strike="noStrike" kern="1200" cap="none" spc="0" normalizeH="0" baseline="0" noProof="0" err="1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exercitation</a:t>
            </a:r>
            <a:r>
              <a:rPr kumimoji="0" lang="pl-PL" sz="1500" b="0" i="0" u="none" strike="noStrike" kern="1200" cap="none" spc="0" normalizeH="0" baseline="0" noProof="0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kumimoji="0" lang="pl-PL" sz="1500" b="0" i="0" u="none" strike="noStrike" kern="1200" cap="none" spc="0" normalizeH="0" baseline="0" noProof="0" err="1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ullamco</a:t>
            </a:r>
            <a:r>
              <a:rPr kumimoji="0" lang="pl-PL" sz="1500" b="0" i="0" u="none" strike="noStrike" kern="1200" cap="none" spc="0" normalizeH="0" baseline="0" noProof="0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kumimoji="0" lang="pl-PL" sz="1500" b="0" i="0" u="none" strike="noStrike" kern="1200" cap="none" spc="0" normalizeH="0" baseline="0" noProof="0" err="1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laboris</a:t>
            </a:r>
            <a:r>
              <a:rPr kumimoji="0" lang="pl-PL" sz="1500" b="0" i="0" u="none" strike="noStrike" kern="1200" cap="none" spc="0" normalizeH="0" baseline="0" noProof="0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kumimoji="0" lang="pl-PL" sz="1500" b="0" i="0" u="none" strike="noStrike" kern="1200" cap="none" spc="0" normalizeH="0" baseline="0" noProof="0" err="1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nisi</a:t>
            </a:r>
            <a:r>
              <a:rPr kumimoji="0" lang="pl-PL" sz="1500" b="0" i="0" u="none" strike="noStrike" kern="1200" cap="none" spc="0" normalizeH="0" baseline="0" noProof="0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kumimoji="0" lang="pl-PL" sz="1500" b="0" i="0" u="none" strike="noStrike" kern="1200" cap="none" spc="0" normalizeH="0" baseline="0" noProof="0" err="1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ut</a:t>
            </a:r>
            <a:r>
              <a:rPr kumimoji="0" lang="pl-PL" sz="1500" b="0" i="0" u="none" strike="noStrike" kern="1200" cap="none" spc="0" normalizeH="0" baseline="0" noProof="0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kumimoji="0" lang="pl-PL" sz="1500" b="0" i="0" u="none" strike="noStrike" kern="1200" cap="none" spc="0" normalizeH="0" baseline="0" noProof="0" err="1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aliquip</a:t>
            </a:r>
            <a:r>
              <a:rPr kumimoji="0" lang="pl-PL" sz="1500" b="0" i="0" u="none" strike="noStrike" kern="1200" cap="none" spc="0" normalizeH="0" baseline="0" noProof="0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ex </a:t>
            </a:r>
            <a:r>
              <a:rPr kumimoji="0" lang="pl-PL" sz="1500" b="0" i="0" u="none" strike="noStrike" kern="1200" cap="none" spc="0" normalizeH="0" baseline="0" noProof="0" err="1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ea</a:t>
            </a:r>
            <a:r>
              <a:rPr kumimoji="0" lang="pl-PL" sz="1500" b="0" i="0" u="none" strike="noStrike" kern="1200" cap="none" spc="0" normalizeH="0" baseline="0" noProof="0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kumimoji="0" lang="pl-PL" sz="1500" b="0" i="0" u="none" strike="noStrike" kern="1200" cap="none" spc="0" normalizeH="0" baseline="0" noProof="0" err="1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commodo</a:t>
            </a:r>
            <a:r>
              <a:rPr kumimoji="0" lang="pl-PL" sz="1500" b="0" i="0" u="none" strike="noStrike" kern="1200" cap="none" spc="0" normalizeH="0" baseline="0" noProof="0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kumimoji="0" lang="pl-PL" sz="1500" b="0" i="0" u="none" strike="noStrike" kern="1200" cap="none" spc="0" normalizeH="0" baseline="0" noProof="0" err="1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consequat</a:t>
            </a:r>
            <a:r>
              <a:rPr kumimoji="0" lang="pl-PL" sz="1500" b="0" i="0" u="none" strike="noStrike" kern="1200" cap="none" spc="0" normalizeH="0" baseline="0" noProof="0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 </a:t>
            </a:r>
          </a:p>
        </p:txBody>
      </p:sp>
    </p:spTree>
    <p:extLst>
      <p:ext uri="{BB962C8B-B14F-4D97-AF65-F5344CB8AC3E}">
        <p14:creationId xmlns:p14="http://schemas.microsoft.com/office/powerpoint/2010/main" val="356298565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a 6">
            <a:extLst>
              <a:ext uri="{FF2B5EF4-FFF2-40B4-BE49-F238E27FC236}">
                <a16:creationId xmlns:a16="http://schemas.microsoft.com/office/drawing/2014/main" id="{DAEB70DD-BA4A-964E-8F42-690D07912A92}"/>
              </a:ext>
            </a:extLst>
          </p:cNvPr>
          <p:cNvGrpSpPr/>
          <p:nvPr userDrawn="1"/>
        </p:nvGrpSpPr>
        <p:grpSpPr>
          <a:xfrm>
            <a:off x="3244601" y="310524"/>
            <a:ext cx="7199950" cy="308375"/>
            <a:chOff x="-4028" y="438181"/>
            <a:chExt cx="6751057" cy="142043"/>
          </a:xfrm>
        </p:grpSpPr>
        <p:cxnSp>
          <p:nvCxnSpPr>
            <p:cNvPr id="8" name="Łącznik prosty 7">
              <a:extLst>
                <a:ext uri="{FF2B5EF4-FFF2-40B4-BE49-F238E27FC236}">
                  <a16:creationId xmlns:a16="http://schemas.microsoft.com/office/drawing/2014/main" id="{E65BCCC5-7FCF-764A-99DB-2FB7B697FD49}"/>
                </a:ext>
              </a:extLst>
            </p:cNvPr>
            <p:cNvCxnSpPr>
              <a:cxnSpLocks/>
            </p:cNvCxnSpPr>
            <p:nvPr/>
          </p:nvCxnSpPr>
          <p:spPr>
            <a:xfrm>
              <a:off x="-4028" y="506027"/>
              <a:ext cx="6751057" cy="0"/>
            </a:xfrm>
            <a:prstGeom prst="line">
              <a:avLst/>
            </a:prstGeom>
            <a:ln w="19050">
              <a:solidFill>
                <a:srgbClr val="263779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" name="Łącznik prosty 8">
              <a:extLst>
                <a:ext uri="{FF2B5EF4-FFF2-40B4-BE49-F238E27FC236}">
                  <a16:creationId xmlns:a16="http://schemas.microsoft.com/office/drawing/2014/main" id="{554FDA15-E859-4146-B7D8-431C83338D68}"/>
                </a:ext>
              </a:extLst>
            </p:cNvPr>
            <p:cNvCxnSpPr/>
            <p:nvPr/>
          </p:nvCxnSpPr>
          <p:spPr>
            <a:xfrm>
              <a:off x="6747029" y="438181"/>
              <a:ext cx="0" cy="142043"/>
            </a:xfrm>
            <a:prstGeom prst="line">
              <a:avLst/>
            </a:prstGeom>
            <a:ln w="19050">
              <a:solidFill>
                <a:srgbClr val="60606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1" name="Grupa 10">
            <a:extLst>
              <a:ext uri="{FF2B5EF4-FFF2-40B4-BE49-F238E27FC236}">
                <a16:creationId xmlns:a16="http://schemas.microsoft.com/office/drawing/2014/main" id="{E7789111-DF7F-0F49-B73D-1A6C466ACB75}"/>
              </a:ext>
            </a:extLst>
          </p:cNvPr>
          <p:cNvGrpSpPr/>
          <p:nvPr userDrawn="1"/>
        </p:nvGrpSpPr>
        <p:grpSpPr>
          <a:xfrm rot="10800000">
            <a:off x="6761463" y="6296400"/>
            <a:ext cx="5432125" cy="142043"/>
            <a:chOff x="1315611" y="435006"/>
            <a:chExt cx="5431418" cy="142043"/>
          </a:xfrm>
        </p:grpSpPr>
        <p:cxnSp>
          <p:nvCxnSpPr>
            <p:cNvPr id="12" name="Łącznik prosty 11">
              <a:extLst>
                <a:ext uri="{FF2B5EF4-FFF2-40B4-BE49-F238E27FC236}">
                  <a16:creationId xmlns:a16="http://schemas.microsoft.com/office/drawing/2014/main" id="{260FAAA6-829E-2E44-93F0-8D431459085B}"/>
                </a:ext>
              </a:extLst>
            </p:cNvPr>
            <p:cNvCxnSpPr>
              <a:cxnSpLocks/>
            </p:cNvCxnSpPr>
            <p:nvPr/>
          </p:nvCxnSpPr>
          <p:spPr>
            <a:xfrm rot="10800000" flipH="1">
              <a:off x="1315611" y="506027"/>
              <a:ext cx="5431417" cy="0"/>
            </a:xfrm>
            <a:prstGeom prst="line">
              <a:avLst/>
            </a:prstGeom>
            <a:ln w="19050">
              <a:solidFill>
                <a:srgbClr val="263779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Łącznik prosty 12">
              <a:extLst>
                <a:ext uri="{FF2B5EF4-FFF2-40B4-BE49-F238E27FC236}">
                  <a16:creationId xmlns:a16="http://schemas.microsoft.com/office/drawing/2014/main" id="{C7241C8E-4555-CF41-A198-3A75402892F1}"/>
                </a:ext>
              </a:extLst>
            </p:cNvPr>
            <p:cNvCxnSpPr/>
            <p:nvPr/>
          </p:nvCxnSpPr>
          <p:spPr>
            <a:xfrm>
              <a:off x="6747029" y="435006"/>
              <a:ext cx="0" cy="142043"/>
            </a:xfrm>
            <a:prstGeom prst="line">
              <a:avLst/>
            </a:prstGeom>
            <a:ln w="19050">
              <a:solidFill>
                <a:srgbClr val="263779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1" name="Prostokąt 20">
            <a:extLst>
              <a:ext uri="{FF2B5EF4-FFF2-40B4-BE49-F238E27FC236}">
                <a16:creationId xmlns:a16="http://schemas.microsoft.com/office/drawing/2014/main" id="{DB96A3F5-528E-084E-B9D9-8935FDD92FB2}"/>
              </a:ext>
            </a:extLst>
          </p:cNvPr>
          <p:cNvSpPr/>
          <p:nvPr/>
        </p:nvSpPr>
        <p:spPr>
          <a:xfrm>
            <a:off x="11086277" y="1"/>
            <a:ext cx="791019" cy="776133"/>
          </a:xfrm>
          <a:prstGeom prst="rect">
            <a:avLst/>
          </a:prstGeom>
          <a:solidFill>
            <a:srgbClr val="C014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23" name="Obraz 22">
            <a:extLst>
              <a:ext uri="{FF2B5EF4-FFF2-40B4-BE49-F238E27FC236}">
                <a16:creationId xmlns:a16="http://schemas.microsoft.com/office/drawing/2014/main" id="{B8D6335C-D9E7-202A-D0BB-57EE64EE4EF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355089" cy="6858000"/>
          </a:xfrm>
          <a:prstGeom prst="rect">
            <a:avLst/>
          </a:prstGeom>
        </p:spPr>
      </p:pic>
      <p:sp>
        <p:nvSpPr>
          <p:cNvPr id="24" name="Prostokąt 23"/>
          <p:cNvSpPr/>
          <p:nvPr userDrawn="1"/>
        </p:nvSpPr>
        <p:spPr>
          <a:xfrm>
            <a:off x="430146" y="6462495"/>
            <a:ext cx="673051" cy="435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870E9AE8-95DE-8241-9F6C-E6E8F7EB6DC1}" type="slidenum">
              <a:rPr lang="pl-PL" sz="2400" baseline="0" smtClean="0">
                <a:solidFill>
                  <a:schemeClr val="bg1"/>
                </a:solidFill>
              </a:rPr>
              <a:pPr algn="ctr"/>
              <a:t>‹#›</a:t>
            </a:fld>
            <a:endParaRPr lang="pl-PL" sz="2400" baseline="0">
              <a:solidFill>
                <a:schemeClr val="bg1"/>
              </a:solidFill>
            </a:endParaRPr>
          </a:p>
        </p:txBody>
      </p:sp>
      <p:sp>
        <p:nvSpPr>
          <p:cNvPr id="25" name="Prostokąt 24"/>
          <p:cNvSpPr/>
          <p:nvPr userDrawn="1"/>
        </p:nvSpPr>
        <p:spPr>
          <a:xfrm>
            <a:off x="11151600" y="226984"/>
            <a:ext cx="673051" cy="435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870E9AE8-95DE-8241-9F6C-E6E8F7EB6DC1}" type="slidenum">
              <a:rPr lang="pl-PL" sz="2400" baseline="0" smtClean="0">
                <a:solidFill>
                  <a:schemeClr val="bg1"/>
                </a:solidFill>
              </a:rPr>
              <a:pPr algn="ctr"/>
              <a:t>‹#›</a:t>
            </a:fld>
            <a:endParaRPr lang="pl-PL" sz="2400" baseline="0">
              <a:solidFill>
                <a:schemeClr val="bg1"/>
              </a:solidFill>
            </a:endParaRPr>
          </a:p>
        </p:txBody>
      </p:sp>
      <p:sp>
        <p:nvSpPr>
          <p:cNvPr id="26" name="Symbol zastępczy tytułu 1">
            <a:extLst>
              <a:ext uri="{FF2B5EF4-FFF2-40B4-BE49-F238E27FC236}">
                <a16:creationId xmlns:a16="http://schemas.microsoft.com/office/drawing/2014/main" id="{68E6B2F9-291C-5848-9EF7-1EAF277DC7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15629" y="964213"/>
            <a:ext cx="866615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4100" b="1" i="0" u="none" strike="noStrike" kern="1200" cap="none" spc="0" normalizeH="0" baseline="0" noProof="0" err="1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Lorem</a:t>
            </a:r>
            <a:r>
              <a:rPr kumimoji="0" lang="pl-PL" sz="4100" b="1" i="0" u="none" strike="noStrike" kern="1200" cap="none" spc="0" normalizeH="0" baseline="0" noProof="0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 </a:t>
            </a:r>
            <a:r>
              <a:rPr kumimoji="0" lang="pl-PL" sz="4100" b="1" i="0" u="none" strike="noStrike" kern="1200" cap="none" spc="0" normalizeH="0" baseline="0" noProof="0" err="1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ipsum</a:t>
            </a:r>
            <a:r>
              <a:rPr kumimoji="0" lang="pl-PL" sz="4100" b="1" i="0" u="none" strike="noStrike" kern="1200" cap="none" spc="0" normalizeH="0" baseline="0" noProof="0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 </a:t>
            </a:r>
            <a:r>
              <a:rPr kumimoji="0" lang="pl-PL" sz="4100" b="1" i="0" u="none" strike="noStrike" kern="1200" cap="none" spc="0" normalizeH="0" baseline="0" noProof="0" err="1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dolor</a:t>
            </a:r>
            <a:br>
              <a:rPr kumimoji="0" lang="pl-PL" sz="4100" b="1" i="0" u="none" strike="noStrike" kern="1200" cap="none" spc="0" normalizeH="0" baseline="0" noProof="0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</a:br>
            <a:r>
              <a:rPr kumimoji="0" lang="pl-PL" sz="4100" b="1" i="0" u="none" strike="noStrike" kern="1200" cap="none" spc="0" normalizeH="0" baseline="0" noProof="0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Sit </a:t>
            </a:r>
            <a:r>
              <a:rPr kumimoji="0" lang="pl-PL" sz="4100" b="1" i="0" u="none" strike="noStrike" kern="1200" cap="none" spc="0" normalizeH="0" baseline="0" noProof="0" err="1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amet</a:t>
            </a:r>
            <a:r>
              <a:rPr kumimoji="0" lang="pl-PL" sz="4100" b="1" i="0" u="none" strike="noStrike" kern="1200" cap="none" spc="0" normalizeH="0" baseline="0" noProof="0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?</a:t>
            </a:r>
          </a:p>
        </p:txBody>
      </p:sp>
      <p:sp>
        <p:nvSpPr>
          <p:cNvPr id="32" name="Symbol zastępczy tekstu 2">
            <a:extLst>
              <a:ext uri="{FF2B5EF4-FFF2-40B4-BE49-F238E27FC236}">
                <a16:creationId xmlns:a16="http://schemas.microsoft.com/office/drawing/2014/main" id="{0B844749-CF95-474B-BE0B-4F2130D0F76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2815629" y="2477854"/>
            <a:ext cx="8539650" cy="36991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>
              <a:buFontTx/>
              <a:buBlip>
                <a:blip r:embed="rId3"/>
              </a:buBlip>
              <a:defRPr>
                <a:solidFill>
                  <a:schemeClr val="accent1">
                    <a:lumMod val="50000"/>
                  </a:schemeClr>
                </a:solidFill>
              </a:defRPr>
            </a:lvl1pPr>
            <a:lvl2pPr marL="685800" indent="-228600">
              <a:buFontTx/>
              <a:buBlip>
                <a:blip r:embed="rId3"/>
              </a:buBlip>
              <a:defRPr>
                <a:solidFill>
                  <a:schemeClr val="accent1">
                    <a:lumMod val="50000"/>
                  </a:schemeClr>
                </a:solidFill>
              </a:defRPr>
            </a:lvl2pPr>
            <a:lvl3pPr>
              <a:buClr>
                <a:srgbClr val="C01422"/>
              </a:buClr>
              <a:defRPr>
                <a:solidFill>
                  <a:schemeClr val="accent1">
                    <a:lumMod val="50000"/>
                  </a:schemeClr>
                </a:solidFill>
              </a:defRPr>
            </a:lvl3pPr>
            <a:lvl4pPr>
              <a:buClr>
                <a:srgbClr val="C01422"/>
              </a:buClr>
              <a:defRPr>
                <a:solidFill>
                  <a:schemeClr val="accent1">
                    <a:lumMod val="50000"/>
                  </a:schemeClr>
                </a:solidFill>
              </a:defRPr>
            </a:lvl4pPr>
            <a:lvl5pPr>
              <a:buClr>
                <a:srgbClr val="C01422"/>
              </a:buClr>
              <a:defRPr>
                <a:solidFill>
                  <a:schemeClr val="accent1">
                    <a:lumMod val="50000"/>
                  </a:schemeClr>
                </a:solidFill>
              </a:defRPr>
            </a:lvl5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</p:spTree>
    <p:extLst>
      <p:ext uri="{BB962C8B-B14F-4D97-AF65-F5344CB8AC3E}">
        <p14:creationId xmlns:p14="http://schemas.microsoft.com/office/powerpoint/2010/main" val="313931722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ole tekstowe 12">
            <a:extLst>
              <a:ext uri="{FF2B5EF4-FFF2-40B4-BE49-F238E27FC236}">
                <a16:creationId xmlns:a16="http://schemas.microsoft.com/office/drawing/2014/main" id="{68CAAE60-1F55-C94D-9758-17145BCD2237}"/>
              </a:ext>
            </a:extLst>
          </p:cNvPr>
          <p:cNvSpPr txBox="1"/>
          <p:nvPr userDrawn="1"/>
        </p:nvSpPr>
        <p:spPr>
          <a:xfrm>
            <a:off x="430146" y="6128245"/>
            <a:ext cx="520631" cy="779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>
                <a:solidFill>
                  <a:schemeClr val="bg1"/>
                </a:solidFill>
              </a:rPr>
              <a:t>03</a:t>
            </a:r>
          </a:p>
        </p:txBody>
      </p:sp>
      <p:grpSp>
        <p:nvGrpSpPr>
          <p:cNvPr id="18" name="Grupa 17">
            <a:extLst>
              <a:ext uri="{FF2B5EF4-FFF2-40B4-BE49-F238E27FC236}">
                <a16:creationId xmlns:a16="http://schemas.microsoft.com/office/drawing/2014/main" id="{D3EA349A-E922-0F47-9698-658CC51FF667}"/>
              </a:ext>
            </a:extLst>
          </p:cNvPr>
          <p:cNvGrpSpPr/>
          <p:nvPr userDrawn="1"/>
        </p:nvGrpSpPr>
        <p:grpSpPr>
          <a:xfrm>
            <a:off x="152420" y="561438"/>
            <a:ext cx="3093860" cy="142043"/>
            <a:chOff x="3653572" y="438181"/>
            <a:chExt cx="3093457" cy="142043"/>
          </a:xfrm>
        </p:grpSpPr>
        <p:cxnSp>
          <p:nvCxnSpPr>
            <p:cNvPr id="19" name="Łącznik prosty 18">
              <a:extLst>
                <a:ext uri="{FF2B5EF4-FFF2-40B4-BE49-F238E27FC236}">
                  <a16:creationId xmlns:a16="http://schemas.microsoft.com/office/drawing/2014/main" id="{B6DD5E2B-32C8-AE41-ABDC-887C9A6BCC6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653572" y="506027"/>
              <a:ext cx="3093457" cy="3175"/>
            </a:xfrm>
            <a:prstGeom prst="line">
              <a:avLst/>
            </a:prstGeom>
            <a:ln w="19050">
              <a:solidFill>
                <a:srgbClr val="263779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0" name="Łącznik prosty 19">
              <a:extLst>
                <a:ext uri="{FF2B5EF4-FFF2-40B4-BE49-F238E27FC236}">
                  <a16:creationId xmlns:a16="http://schemas.microsoft.com/office/drawing/2014/main" id="{95B4A8F9-1ABB-2D42-B28E-C47E2CAC302D}"/>
                </a:ext>
              </a:extLst>
            </p:cNvPr>
            <p:cNvCxnSpPr/>
            <p:nvPr/>
          </p:nvCxnSpPr>
          <p:spPr>
            <a:xfrm>
              <a:off x="6747029" y="438181"/>
              <a:ext cx="0" cy="142043"/>
            </a:xfrm>
            <a:prstGeom prst="line">
              <a:avLst/>
            </a:prstGeom>
            <a:ln w="19050">
              <a:solidFill>
                <a:srgbClr val="263779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1" name="Grupa 20">
            <a:extLst>
              <a:ext uri="{FF2B5EF4-FFF2-40B4-BE49-F238E27FC236}">
                <a16:creationId xmlns:a16="http://schemas.microsoft.com/office/drawing/2014/main" id="{835CA860-2B38-884A-9DE1-4F08841CD6B2}"/>
              </a:ext>
            </a:extLst>
          </p:cNvPr>
          <p:cNvGrpSpPr/>
          <p:nvPr userDrawn="1"/>
        </p:nvGrpSpPr>
        <p:grpSpPr>
          <a:xfrm rot="10800000">
            <a:off x="5680668" y="6462496"/>
            <a:ext cx="6512920" cy="142043"/>
            <a:chOff x="234957" y="435006"/>
            <a:chExt cx="6512072" cy="142043"/>
          </a:xfrm>
        </p:grpSpPr>
        <p:cxnSp>
          <p:nvCxnSpPr>
            <p:cNvPr id="22" name="Łącznik prosty 21">
              <a:extLst>
                <a:ext uri="{FF2B5EF4-FFF2-40B4-BE49-F238E27FC236}">
                  <a16:creationId xmlns:a16="http://schemas.microsoft.com/office/drawing/2014/main" id="{379EDD51-92B9-2E43-A4A4-09B12143FC98}"/>
                </a:ext>
              </a:extLst>
            </p:cNvPr>
            <p:cNvCxnSpPr>
              <a:cxnSpLocks/>
            </p:cNvCxnSpPr>
            <p:nvPr/>
          </p:nvCxnSpPr>
          <p:spPr>
            <a:xfrm rot="10800000" flipH="1" flipV="1">
              <a:off x="234957" y="483987"/>
              <a:ext cx="6512071" cy="22040"/>
            </a:xfrm>
            <a:prstGeom prst="line">
              <a:avLst/>
            </a:prstGeom>
            <a:ln w="19050">
              <a:solidFill>
                <a:srgbClr val="263779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Łącznik prosty 22">
              <a:extLst>
                <a:ext uri="{FF2B5EF4-FFF2-40B4-BE49-F238E27FC236}">
                  <a16:creationId xmlns:a16="http://schemas.microsoft.com/office/drawing/2014/main" id="{869912BE-180A-C84D-AF06-15DD8F871ADB}"/>
                </a:ext>
              </a:extLst>
            </p:cNvPr>
            <p:cNvCxnSpPr/>
            <p:nvPr/>
          </p:nvCxnSpPr>
          <p:spPr>
            <a:xfrm>
              <a:off x="6747029" y="435006"/>
              <a:ext cx="0" cy="142043"/>
            </a:xfrm>
            <a:prstGeom prst="line">
              <a:avLst/>
            </a:prstGeom>
            <a:ln w="19050">
              <a:solidFill>
                <a:srgbClr val="263779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4" name="pole tekstowe 23">
            <a:extLst>
              <a:ext uri="{FF2B5EF4-FFF2-40B4-BE49-F238E27FC236}">
                <a16:creationId xmlns:a16="http://schemas.microsoft.com/office/drawing/2014/main" id="{68CAAE60-1F55-C94D-9758-17145BCD2237}"/>
              </a:ext>
            </a:extLst>
          </p:cNvPr>
          <p:cNvSpPr txBox="1"/>
          <p:nvPr userDrawn="1"/>
        </p:nvSpPr>
        <p:spPr>
          <a:xfrm>
            <a:off x="582566" y="6280645"/>
            <a:ext cx="520631" cy="779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>
                <a:solidFill>
                  <a:schemeClr val="bg1"/>
                </a:solidFill>
              </a:rPr>
              <a:t>03</a:t>
            </a:r>
          </a:p>
        </p:txBody>
      </p:sp>
      <p:sp>
        <p:nvSpPr>
          <p:cNvPr id="29" name="Prostokąt 28">
            <a:extLst>
              <a:ext uri="{FF2B5EF4-FFF2-40B4-BE49-F238E27FC236}">
                <a16:creationId xmlns:a16="http://schemas.microsoft.com/office/drawing/2014/main" id="{42A92E1D-1D00-D046-B593-D97D4EE75EC8}"/>
              </a:ext>
            </a:extLst>
          </p:cNvPr>
          <p:cNvSpPr/>
          <p:nvPr/>
        </p:nvSpPr>
        <p:spPr>
          <a:xfrm>
            <a:off x="363159" y="6074428"/>
            <a:ext cx="791019" cy="776133"/>
          </a:xfrm>
          <a:prstGeom prst="rect">
            <a:avLst/>
          </a:prstGeom>
          <a:solidFill>
            <a:srgbClr val="C014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31" name="Obraz 30">
            <a:extLst>
              <a:ext uri="{FF2B5EF4-FFF2-40B4-BE49-F238E27FC236}">
                <a16:creationId xmlns:a16="http://schemas.microsoft.com/office/drawing/2014/main" id="{CE2F93F0-5854-8560-E32C-A4A6EEF78C0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69857" y="152401"/>
            <a:ext cx="1623731" cy="1000541"/>
          </a:xfrm>
          <a:prstGeom prst="rect">
            <a:avLst/>
          </a:prstGeom>
        </p:spPr>
      </p:pic>
      <p:sp>
        <p:nvSpPr>
          <p:cNvPr id="32" name="Prostokąt 31"/>
          <p:cNvSpPr/>
          <p:nvPr userDrawn="1"/>
        </p:nvSpPr>
        <p:spPr>
          <a:xfrm>
            <a:off x="363160" y="6298807"/>
            <a:ext cx="673051" cy="435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870E9AE8-95DE-8241-9F6C-E6E8F7EB6DC1}" type="slidenum">
              <a:rPr lang="pl-PL" sz="2400" baseline="0" smtClean="0">
                <a:solidFill>
                  <a:schemeClr val="bg1"/>
                </a:solidFill>
              </a:rPr>
              <a:pPr algn="ctr"/>
              <a:t>‹#›</a:t>
            </a:fld>
            <a:endParaRPr lang="pl-PL" sz="2400" baseline="0">
              <a:solidFill>
                <a:schemeClr val="bg1"/>
              </a:solidFill>
            </a:endParaRPr>
          </a:p>
        </p:txBody>
      </p:sp>
      <p:sp>
        <p:nvSpPr>
          <p:cNvPr id="33" name="Symbol zastępczy tytułu 1">
            <a:extLst>
              <a:ext uri="{FF2B5EF4-FFF2-40B4-BE49-F238E27FC236}">
                <a16:creationId xmlns:a16="http://schemas.microsoft.com/office/drawing/2014/main" id="{68E6B2F9-291C-5848-9EF7-1EAF277DC7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2566" y="1027907"/>
            <a:ext cx="6102134" cy="21289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4100" b="1" i="0" u="none" strike="noStrike" kern="1200" cap="none" spc="0" normalizeH="0" baseline="0" noProof="0" err="1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Lorem</a:t>
            </a:r>
            <a:r>
              <a:rPr kumimoji="0" lang="pl-PL" sz="4100" b="1" i="0" u="none" strike="noStrike" kern="1200" cap="none" spc="0" normalizeH="0" baseline="0" noProof="0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 </a:t>
            </a:r>
            <a:r>
              <a:rPr kumimoji="0" lang="pl-PL" sz="4100" b="1" i="0" u="none" strike="noStrike" kern="1200" cap="none" spc="0" normalizeH="0" baseline="0" noProof="0" err="1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ipsum</a:t>
            </a:r>
            <a:r>
              <a:rPr kumimoji="0" lang="pl-PL" sz="4100" b="1" i="0" u="none" strike="noStrike" kern="1200" cap="none" spc="0" normalizeH="0" baseline="0" noProof="0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 </a:t>
            </a:r>
            <a:r>
              <a:rPr kumimoji="0" lang="pl-PL" sz="4100" b="1" i="0" u="none" strike="noStrike" kern="1200" cap="none" spc="0" normalizeH="0" baseline="0" noProof="0" err="1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dolor</a:t>
            </a:r>
            <a:r>
              <a:rPr kumimoji="0" lang="pl-PL" sz="4100" b="1" i="0" u="none" strike="noStrike" kern="1200" cap="none" spc="0" normalizeH="0" baseline="0" noProof="0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 sit </a:t>
            </a:r>
            <a:r>
              <a:rPr kumimoji="0" lang="pl-PL" sz="4100" b="1" i="0" u="none" strike="noStrike" kern="1200" cap="none" spc="0" normalizeH="0" baseline="0" noProof="0" err="1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amet</a:t>
            </a:r>
            <a:r>
              <a:rPr kumimoji="0" lang="pl-PL" sz="4100" b="1" i="0" u="none" strike="noStrike" kern="1200" cap="none" spc="0" normalizeH="0" baseline="0" noProof="0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, </a:t>
            </a:r>
            <a:r>
              <a:rPr kumimoji="0" lang="pl-PL" sz="4100" b="1" i="0" u="none" strike="noStrike" kern="1200" cap="none" spc="0" normalizeH="0" baseline="0" noProof="0" err="1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consectetur</a:t>
            </a:r>
            <a:r>
              <a:rPr kumimoji="0" lang="pl-PL" sz="4100" b="1" i="0" u="none" strike="noStrike" kern="1200" cap="none" spc="0" normalizeH="0" baseline="0" noProof="0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 </a:t>
            </a:r>
            <a:r>
              <a:rPr kumimoji="0" lang="pl-PL" sz="4100" b="1" i="0" u="none" strike="noStrike" kern="1200" cap="none" spc="0" normalizeH="0" baseline="0" noProof="0" err="1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adipiscing</a:t>
            </a:r>
            <a:r>
              <a:rPr kumimoji="0" lang="pl-PL" sz="4100" b="1" i="0" u="none" strike="noStrike" kern="1200" cap="none" spc="0" normalizeH="0" baseline="0" noProof="0">
                <a:ln>
                  <a:noFill/>
                </a:ln>
                <a:solidFill>
                  <a:srgbClr val="263779"/>
                </a:solidFill>
                <a:effectLst/>
                <a:uLnTx/>
                <a:uFillTx/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 elit</a:t>
            </a:r>
          </a:p>
        </p:txBody>
      </p:sp>
      <p:sp>
        <p:nvSpPr>
          <p:cNvPr id="34" name="Symbol zastępczy tekstu 2">
            <a:extLst>
              <a:ext uri="{FF2B5EF4-FFF2-40B4-BE49-F238E27FC236}">
                <a16:creationId xmlns:a16="http://schemas.microsoft.com/office/drawing/2014/main" id="{0B844749-CF95-474B-BE0B-4F2130D0F76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310" y="3262879"/>
            <a:ext cx="7359701" cy="2914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  <a:tabLst/>
              <a:defRPr sz="2500" baseline="0">
                <a:solidFill>
                  <a:schemeClr val="accent1">
                    <a:lumMod val="50000"/>
                  </a:schemeClr>
                </a:solidFill>
              </a:defRPr>
            </a:lvl1pPr>
            <a:lvl2pPr marL="685800" indent="-228600">
              <a:buFontTx/>
              <a:buBlip>
                <a:blip r:embed="rId3"/>
              </a:buBlip>
              <a:defRPr>
                <a:solidFill>
                  <a:schemeClr val="accent1">
                    <a:lumMod val="50000"/>
                  </a:schemeClr>
                </a:solidFill>
              </a:defRPr>
            </a:lvl2pPr>
            <a:lvl3pPr marL="1257300" indent="-342900">
              <a:buFontTx/>
              <a:buBlip>
                <a:blip r:embed="rId3"/>
              </a:buBlip>
              <a:defRPr>
                <a:solidFill>
                  <a:schemeClr val="accent1">
                    <a:lumMod val="50000"/>
                  </a:schemeClr>
                </a:solidFill>
              </a:defRPr>
            </a:lvl3pPr>
            <a:lvl4pPr>
              <a:defRPr>
                <a:solidFill>
                  <a:schemeClr val="accent1">
                    <a:lumMod val="50000"/>
                  </a:schemeClr>
                </a:solidFill>
              </a:defRPr>
            </a:lvl4pPr>
            <a:lvl5pPr>
              <a:defRPr>
                <a:solidFill>
                  <a:schemeClr val="accent1">
                    <a:lumMod val="50000"/>
                  </a:schemeClr>
                </a:solidFill>
              </a:defRPr>
            </a:lvl5pPr>
          </a:lstStyle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</p:spTree>
    <p:extLst>
      <p:ext uri="{BB962C8B-B14F-4D97-AF65-F5344CB8AC3E}">
        <p14:creationId xmlns:p14="http://schemas.microsoft.com/office/powerpoint/2010/main" val="137407946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ymbol zastępczy tekstu 10">
            <a:extLst>
              <a:ext uri="{FF2B5EF4-FFF2-40B4-BE49-F238E27FC236}">
                <a16:creationId xmlns:a16="http://schemas.microsoft.com/office/drawing/2014/main" id="{D6A4864D-2681-450F-BADF-C6D55C7DF18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84793" y="820576"/>
            <a:ext cx="5508794" cy="8430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rgbClr val="5A5A5A"/>
                </a:solidFill>
              </a:defRPr>
            </a:lvl1pPr>
          </a:lstStyle>
          <a:p>
            <a:pPr lvl="0"/>
            <a:r>
              <a:rPr lang="pl-PL"/>
              <a:t>Tytuł slajdu</a:t>
            </a:r>
          </a:p>
        </p:txBody>
      </p:sp>
    </p:spTree>
    <p:extLst>
      <p:ext uri="{BB962C8B-B14F-4D97-AF65-F5344CB8AC3E}">
        <p14:creationId xmlns:p14="http://schemas.microsoft.com/office/powerpoint/2010/main" val="56562686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965700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457260" y="1420283"/>
            <a:ext cx="5182275" cy="980017"/>
          </a:xfrm>
          <a:prstGeom prst="rect">
            <a:avLst/>
          </a:prstGeom>
        </p:spPr>
        <p:txBody>
          <a:bodyPr/>
          <a:lstStyle>
            <a:lvl1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914519" y="2590800"/>
            <a:ext cx="4267756" cy="116840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b="1" i="0">
                <a:solidFill>
                  <a:srgbClr val="888888"/>
                </a:solidFill>
              </a:defRPr>
            </a:lvl1pPr>
            <a:lvl2pPr marL="0" indent="304815" algn="ctr">
              <a:buSzTx/>
              <a:buFontTx/>
              <a:buNone/>
              <a:defRPr b="1" i="0">
                <a:solidFill>
                  <a:srgbClr val="888888"/>
                </a:solidFill>
              </a:defRPr>
            </a:lvl2pPr>
            <a:lvl3pPr marL="0" indent="609630" algn="ctr">
              <a:buSzTx/>
              <a:buFontTx/>
              <a:buNone/>
              <a:defRPr b="1" i="0">
                <a:solidFill>
                  <a:srgbClr val="888888"/>
                </a:solidFill>
              </a:defRPr>
            </a:lvl3pPr>
            <a:lvl4pPr marL="0" indent="914446" algn="ctr">
              <a:buSzTx/>
              <a:buFontTx/>
              <a:buNone/>
              <a:defRPr b="1" i="0">
                <a:solidFill>
                  <a:srgbClr val="888888"/>
                </a:solidFill>
              </a:defRPr>
            </a:lvl4pPr>
            <a:lvl5pPr marL="0" indent="1219261" algn="ctr">
              <a:buSzTx/>
              <a:buFontTx/>
              <a:buNone/>
              <a:defRPr b="1" i="0">
                <a:solidFill>
                  <a:srgbClr val="888888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5589016" y="4255850"/>
            <a:ext cx="202939" cy="206851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/>
          </a:p>
        </p:txBody>
      </p:sp>
      <p:pic>
        <p:nvPicPr>
          <p:cNvPr id="5" name="NFOSiGW_presentation_BG_cover_03_v1.png" descr="NFOSiGW_presentation_BG_cover_03_v1.png">
            <a:extLst>
              <a:ext uri="{FF2B5EF4-FFF2-40B4-BE49-F238E27FC236}">
                <a16:creationId xmlns:a16="http://schemas.microsoft.com/office/drawing/2014/main" id="{179FA951-AD40-7C93-AE81-702DBE850F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067"/>
            <a:ext cx="12193588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Freeform 7">
            <a:extLst>
              <a:ext uri="{FF2B5EF4-FFF2-40B4-BE49-F238E27FC236}">
                <a16:creationId xmlns:a16="http://schemas.microsoft.com/office/drawing/2014/main" id="{01E68364-DB61-27FA-22B9-8A98C2802E97}"/>
              </a:ext>
            </a:extLst>
          </p:cNvPr>
          <p:cNvSpPr/>
          <p:nvPr userDrawn="1"/>
        </p:nvSpPr>
        <p:spPr>
          <a:xfrm>
            <a:off x="0" y="6473601"/>
            <a:ext cx="12193589" cy="389467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30479" rIns="30479"/>
          <a:lstStyle/>
          <a:p>
            <a:pPr algn="ctr"/>
            <a:r>
              <a:rPr lang="pl-PL" sz="1333" b="1" i="0">
                <a:solidFill>
                  <a:schemeClr val="bg1"/>
                </a:solidFill>
                <a:latin typeface="Source Sans Pro Semibold" panose="020B0503030403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www.nfosigw.gov.pl</a:t>
            </a:r>
          </a:p>
        </p:txBody>
      </p:sp>
      <p:pic>
        <p:nvPicPr>
          <p:cNvPr id="8" name="Image" descr="Image">
            <a:extLst>
              <a:ext uri="{FF2B5EF4-FFF2-40B4-BE49-F238E27FC236}">
                <a16:creationId xmlns:a16="http://schemas.microsoft.com/office/drawing/2014/main" id="{845FBD96-5168-6042-86D9-C223CD68091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485670" y="769105"/>
            <a:ext cx="3571825" cy="860679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644209548"/>
      </p:ext>
    </p:extLst>
  </p:cSld>
  <p:clrMapOvr>
    <a:masterClrMapping/>
  </p:clrMapOvr>
  <p:transition spd="med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NFOSiGW_presentation_BG_02_v1.png" descr="NFOSiGW_presentation_BG_02_v1.png">
            <a:extLst>
              <a:ext uri="{FF2B5EF4-FFF2-40B4-BE49-F238E27FC236}">
                <a16:creationId xmlns:a16="http://schemas.microsoft.com/office/drawing/2014/main" id="{F184BC89-388C-1083-AAB5-EC65432D16A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3588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0" name="Title Text"/>
          <p:cNvSpPr txBox="1">
            <a:spLocks noGrp="1"/>
          </p:cNvSpPr>
          <p:nvPr>
            <p:ph type="title"/>
          </p:nvPr>
        </p:nvSpPr>
        <p:spPr>
          <a:xfrm>
            <a:off x="304840" y="183092"/>
            <a:ext cx="5487115" cy="762001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r>
              <a:t>Title Text</a:t>
            </a:r>
          </a:p>
        </p:txBody>
      </p:sp>
      <p:sp>
        <p:nvSpPr>
          <p:cNvPr id="21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304840" y="1066800"/>
            <a:ext cx="5487115" cy="3017309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  <a:lvl2pPr>
              <a:defRPr b="1" i="0"/>
            </a:lvl2pPr>
            <a:lvl3pPr>
              <a:defRPr b="1" i="0"/>
            </a:lvl3pPr>
            <a:lvl4pPr>
              <a:defRPr b="1" i="0"/>
            </a:lvl4pPr>
            <a:lvl5pPr>
              <a:defRPr b="1" i="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5589016" y="4255850"/>
            <a:ext cx="202939" cy="206851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/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65E613D4-FF94-9F82-EC42-BE7A8E26F0C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185409" y="2107965"/>
            <a:ext cx="7072082" cy="4377502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Freeform 7">
            <a:extLst>
              <a:ext uri="{FF2B5EF4-FFF2-40B4-BE49-F238E27FC236}">
                <a16:creationId xmlns:a16="http://schemas.microsoft.com/office/drawing/2014/main" id="{85EA7001-95B6-4CCC-8A7A-492C5296A2F2}"/>
              </a:ext>
            </a:extLst>
          </p:cNvPr>
          <p:cNvSpPr/>
          <p:nvPr userDrawn="1"/>
        </p:nvSpPr>
        <p:spPr>
          <a:xfrm>
            <a:off x="0" y="6665512"/>
            <a:ext cx="11890645" cy="192489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30479" rIns="30479"/>
          <a:lstStyle/>
          <a:p>
            <a:endParaRPr b="1" i="0">
              <a:latin typeface="Source Sans Pro Semibold" panose="020B0503030403020204" pitchFamily="34" charset="0"/>
            </a:endParaRPr>
          </a:p>
        </p:txBody>
      </p:sp>
      <p:grpSp>
        <p:nvGrpSpPr>
          <p:cNvPr id="9" name="Group">
            <a:extLst>
              <a:ext uri="{FF2B5EF4-FFF2-40B4-BE49-F238E27FC236}">
                <a16:creationId xmlns:a16="http://schemas.microsoft.com/office/drawing/2014/main" id="{6ED4D93C-D52A-89A8-7136-FC8E44A8A0C1}"/>
              </a:ext>
            </a:extLst>
          </p:cNvPr>
          <p:cNvGrpSpPr/>
          <p:nvPr userDrawn="1"/>
        </p:nvGrpSpPr>
        <p:grpSpPr>
          <a:xfrm>
            <a:off x="10171899" y="6217"/>
            <a:ext cx="1718747" cy="738278"/>
            <a:chOff x="0" y="0"/>
            <a:chExt cx="2577782" cy="1107415"/>
          </a:xfrm>
        </p:grpSpPr>
        <p:pic>
          <p:nvPicPr>
            <p:cNvPr id="10" name="Image" descr="Image">
              <a:extLst>
                <a:ext uri="{FF2B5EF4-FFF2-40B4-BE49-F238E27FC236}">
                  <a16:creationId xmlns:a16="http://schemas.microsoft.com/office/drawing/2014/main" id="{309EA9E4-559A-4F17-310B-3B4EF00B86C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2577783" cy="1107416"/>
            </a:xfrm>
            <a:prstGeom prst="rect">
              <a:avLst/>
            </a:prstGeom>
            <a:ln w="12700" cap="flat">
              <a:noFill/>
              <a:miter lim="400000"/>
            </a:ln>
            <a:effectLst>
              <a:outerShdw blurRad="254000" dist="58058" dir="5400000" rotWithShape="0">
                <a:srgbClr val="4D4D4D">
                  <a:alpha val="19617"/>
                </a:srgbClr>
              </a:outerShdw>
            </a:effectLst>
          </p:spPr>
        </p:pic>
        <p:pic>
          <p:nvPicPr>
            <p:cNvPr id="11" name="Image" descr="Image">
              <a:extLst>
                <a:ext uri="{FF2B5EF4-FFF2-40B4-BE49-F238E27FC236}">
                  <a16:creationId xmlns:a16="http://schemas.microsoft.com/office/drawing/2014/main" id="{1C1BEBF8-50CB-0AB1-81BE-B7DA4BE7068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21405" y="320548"/>
              <a:ext cx="1934973" cy="46632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2" name="Slide Number">
            <a:extLst>
              <a:ext uri="{FF2B5EF4-FFF2-40B4-BE49-F238E27FC236}">
                <a16:creationId xmlns:a16="http://schemas.microsoft.com/office/drawing/2014/main" id="{6AFD20E8-B64D-E4D1-15ED-4F8B797FB3DC}"/>
              </a:ext>
            </a:extLst>
          </p:cNvPr>
          <p:cNvSpPr txBox="1">
            <a:spLocks/>
          </p:cNvSpPr>
          <p:nvPr userDrawn="1"/>
        </p:nvSpPr>
        <p:spPr>
          <a:xfrm>
            <a:off x="11936749" y="6639153"/>
            <a:ext cx="172161" cy="215444"/>
          </a:xfrm>
          <a:prstGeom prst="rect">
            <a:avLst/>
          </a:prstGeom>
          <a:ln w="12700">
            <a:miter lim="400000"/>
          </a:ln>
        </p:spPr>
        <p:txBody>
          <a:bodyPr wrap="none" lIns="30479" rIns="3047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888888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86CB4B4D-7CA3-9044-876B-883B54F8677D}" type="slidenum">
              <a:rPr lang="pl-PL" sz="800" b="1" i="0" smtClean="0">
                <a:latin typeface="Source Sans Pro Semibold" panose="020B0503030403020204" pitchFamily="34" charset="0"/>
              </a:rPr>
              <a:pPr/>
              <a:t>‹#›</a:t>
            </a:fld>
            <a:endParaRPr lang="pl-PL" sz="800" b="1" i="0">
              <a:latin typeface="Source Sans Pro Semibold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3885878"/>
      </p:ext>
    </p:extLst>
  </p:cSld>
  <p:clrMapOvr>
    <a:masterClrMapping/>
  </p:clrMapOvr>
  <p:transition spd="med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Text"/>
          <p:cNvSpPr txBox="1">
            <a:spLocks noGrp="1"/>
          </p:cNvSpPr>
          <p:nvPr>
            <p:ph type="title"/>
          </p:nvPr>
        </p:nvSpPr>
        <p:spPr>
          <a:xfrm>
            <a:off x="304840" y="183092"/>
            <a:ext cx="5487115" cy="762001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r>
              <a:t>Title Text</a:t>
            </a:r>
          </a:p>
        </p:txBody>
      </p:sp>
      <p:sp>
        <p:nvSpPr>
          <p:cNvPr id="39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304840" y="1066800"/>
            <a:ext cx="2692751" cy="3017309"/>
          </a:xfrm>
          <a:prstGeom prst="rect">
            <a:avLst/>
          </a:prstGeom>
        </p:spPr>
        <p:txBody>
          <a:bodyPr/>
          <a:lstStyle>
            <a:lvl1pPr>
              <a:spcBef>
                <a:spcPts val="400"/>
              </a:spcBef>
              <a:defRPr sz="1867" b="1" i="0"/>
            </a:lvl1pPr>
            <a:lvl2pPr marL="527076" indent="-222261">
              <a:spcBef>
                <a:spcPts val="400"/>
              </a:spcBef>
              <a:defRPr sz="1867" b="1" i="0"/>
            </a:lvl2pPr>
            <a:lvl3pPr marL="823000" indent="-213370">
              <a:spcBef>
                <a:spcPts val="400"/>
              </a:spcBef>
              <a:defRPr sz="1867" b="1" i="0"/>
            </a:lvl3pPr>
            <a:lvl4pPr marL="1151524" indent="-237079">
              <a:spcBef>
                <a:spcPts val="400"/>
              </a:spcBef>
              <a:defRPr sz="1867" b="1" i="0"/>
            </a:lvl4pPr>
            <a:lvl5pPr marL="1456339" indent="-237079">
              <a:spcBef>
                <a:spcPts val="400"/>
              </a:spcBef>
              <a:defRPr sz="1867" b="1" i="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5589016" y="4255850"/>
            <a:ext cx="202939" cy="206851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01549548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ymbol zastępczy tekstu 10">
            <a:extLst>
              <a:ext uri="{FF2B5EF4-FFF2-40B4-BE49-F238E27FC236}">
                <a16:creationId xmlns:a16="http://schemas.microsoft.com/office/drawing/2014/main" id="{D6A4864D-2681-450F-BADF-C6D55C7DF18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84793" y="820576"/>
            <a:ext cx="5508794" cy="8430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rgbClr val="5A5A5A"/>
                </a:solidFill>
              </a:defRPr>
            </a:lvl1pPr>
          </a:lstStyle>
          <a:p>
            <a:pPr lvl="0"/>
            <a:r>
              <a:rPr lang="pl-PL"/>
              <a:t>Tytuł slajdu</a:t>
            </a:r>
          </a:p>
        </p:txBody>
      </p:sp>
    </p:spTree>
    <p:extLst>
      <p:ext uri="{BB962C8B-B14F-4D97-AF65-F5344CB8AC3E}">
        <p14:creationId xmlns:p14="http://schemas.microsoft.com/office/powerpoint/2010/main" val="223412776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Text"/>
          <p:cNvSpPr txBox="1">
            <a:spLocks noGrp="1"/>
          </p:cNvSpPr>
          <p:nvPr>
            <p:ph type="title"/>
          </p:nvPr>
        </p:nvSpPr>
        <p:spPr>
          <a:xfrm>
            <a:off x="304840" y="183092"/>
            <a:ext cx="5487115" cy="762001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r>
              <a:t>Title Text</a:t>
            </a:r>
          </a:p>
        </p:txBody>
      </p:sp>
      <p:sp>
        <p:nvSpPr>
          <p:cNvPr id="48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304840" y="1023408"/>
            <a:ext cx="2693809" cy="426509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333"/>
              </a:spcBef>
              <a:buSzTx/>
              <a:buFontTx/>
              <a:buNone/>
              <a:defRPr sz="1600" b="1" i="0"/>
            </a:lvl1pPr>
            <a:lvl2pPr marL="0" indent="304815">
              <a:spcBef>
                <a:spcPts val="333"/>
              </a:spcBef>
              <a:buSzTx/>
              <a:buFontTx/>
              <a:buNone/>
              <a:defRPr sz="1600" b="1" i="0"/>
            </a:lvl2pPr>
            <a:lvl3pPr marL="0" indent="609630">
              <a:spcBef>
                <a:spcPts val="333"/>
              </a:spcBef>
              <a:buSzTx/>
              <a:buFontTx/>
              <a:buNone/>
              <a:defRPr sz="1600" b="1" i="0"/>
            </a:lvl3pPr>
            <a:lvl4pPr marL="0" indent="914446">
              <a:spcBef>
                <a:spcPts val="333"/>
              </a:spcBef>
              <a:buSzTx/>
              <a:buFontTx/>
              <a:buNone/>
              <a:defRPr sz="1600" b="1" i="0"/>
            </a:lvl4pPr>
            <a:lvl5pPr marL="0" indent="1219261">
              <a:spcBef>
                <a:spcPts val="333"/>
              </a:spcBef>
              <a:buSzTx/>
              <a:buFontTx/>
              <a:buNone/>
              <a:defRPr sz="1600" b="1" i="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21"/>
          </p:nvPr>
        </p:nvSpPr>
        <p:spPr>
          <a:xfrm>
            <a:off x="3097087" y="1023408"/>
            <a:ext cx="2694868" cy="426509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333"/>
              </a:spcBef>
              <a:buSzTx/>
              <a:buFontTx/>
              <a:buNone/>
              <a:defRPr sz="2400" b="1" i="0"/>
            </a:lvl1pPr>
          </a:lstStyle>
          <a:p>
            <a:pPr marL="0" indent="0">
              <a:spcBef>
                <a:spcPts val="500"/>
              </a:spcBef>
              <a:buSzTx/>
              <a:buFontTx/>
              <a:buNone/>
              <a:defRPr sz="2400" b="1"/>
            </a:pPr>
            <a:endParaRPr/>
          </a:p>
        </p:txBody>
      </p:sp>
      <p:sp>
        <p:nvSpPr>
          <p:cNvPr id="5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5589016" y="4255850"/>
            <a:ext cx="202939" cy="206851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02694671"/>
      </p:ext>
    </p:extLst>
  </p:cSld>
  <p:clrMapOvr>
    <a:masterClrMapping/>
  </p:clrMapOvr>
  <p:transition spd="med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833486" y="3510987"/>
            <a:ext cx="61618" cy="24621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0479" tIns="30479" rIns="30479" bIns="30479" numCol="1" spcCol="38100" rtlCol="0" anchor="t">
            <a:spAutoFit/>
          </a:bodyPr>
          <a:lstStyle/>
          <a:p>
            <a:pPr marL="0" marR="0" indent="0" algn="l" defTabSz="6096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2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80304925"/>
      </p:ext>
    </p:extLst>
  </p:cSld>
  <p:clrMapOvr>
    <a:masterClrMapping/>
  </p:clrMapOvr>
  <p:transition spd="med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833486" y="3510987"/>
            <a:ext cx="61618" cy="24621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0479" tIns="30479" rIns="30479" bIns="30479" numCol="1" spcCol="38100" rtlCol="0" anchor="t">
            <a:spAutoFit/>
          </a:bodyPr>
          <a:lstStyle/>
          <a:p>
            <a:pPr marL="0" marR="0" indent="0" algn="l" defTabSz="6096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2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1E7520A8-C0B0-377A-E3BA-294CD6BDA1A0}"/>
              </a:ext>
            </a:extLst>
          </p:cNvPr>
          <p:cNvSpPr/>
          <p:nvPr userDrawn="1"/>
        </p:nvSpPr>
        <p:spPr>
          <a:xfrm>
            <a:off x="0" y="6623765"/>
            <a:ext cx="12193588" cy="246219"/>
          </a:xfrm>
          <a:prstGeom prst="rect">
            <a:avLst/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0479" tIns="30479" rIns="30479" bIns="30479" numCol="1" spcCol="38100" rtlCol="0" anchor="ctr">
            <a:spAutoFit/>
          </a:bodyPr>
          <a:lstStyle/>
          <a:p>
            <a:pPr marL="0" marR="0" indent="0" algn="l" defTabSz="6096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2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7589719"/>
      </p:ext>
    </p:extLst>
  </p:cSld>
  <p:clrMapOvr>
    <a:masterClrMapping/>
  </p:clrMapOvr>
  <p:transition spd="med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/>
          </a:p>
        </p:txBody>
      </p:sp>
      <p:pic>
        <p:nvPicPr>
          <p:cNvPr id="3" name="Image" descr="Image">
            <a:extLst>
              <a:ext uri="{FF2B5EF4-FFF2-40B4-BE49-F238E27FC236}">
                <a16:creationId xmlns:a16="http://schemas.microsoft.com/office/drawing/2014/main" id="{6E5F4761-15AB-020B-6009-B6025DB91B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21506" y="2107965"/>
            <a:ext cx="7072082" cy="4377502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776199205"/>
      </p:ext>
    </p:extLst>
  </p:cSld>
  <p:clrMapOvr>
    <a:masterClrMapping/>
  </p:clrMapOvr>
  <p:transition spd="med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>
            <a:extLst>
              <a:ext uri="{FF2B5EF4-FFF2-40B4-BE49-F238E27FC236}">
                <a16:creationId xmlns:a16="http://schemas.microsoft.com/office/drawing/2014/main" id="{556FB19D-9DDE-8799-38FE-B6BBD9B7FB1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93404" y="1639852"/>
            <a:ext cx="7290876" cy="5218149"/>
          </a:xfrm>
          <a:prstGeom prst="rect">
            <a:avLst/>
          </a:prstGeom>
        </p:spPr>
      </p:pic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73634832"/>
      </p:ext>
    </p:extLst>
  </p:cSld>
  <p:clrMapOvr>
    <a:masterClrMapping/>
  </p:clrMapOvr>
  <p:transition spd="med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/>
          </a:p>
        </p:txBody>
      </p:sp>
      <p:pic>
        <p:nvPicPr>
          <p:cNvPr id="5" name="Image" descr="Image">
            <a:extLst>
              <a:ext uri="{FF2B5EF4-FFF2-40B4-BE49-F238E27FC236}">
                <a16:creationId xmlns:a16="http://schemas.microsoft.com/office/drawing/2014/main" id="{B3ED5C3C-D41C-2EE2-41C1-A069722533E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7645"/>
          <a:stretch/>
        </p:blipFill>
        <p:spPr>
          <a:xfrm>
            <a:off x="5345049" y="1188852"/>
            <a:ext cx="6848539" cy="5265013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365341474"/>
      </p:ext>
    </p:extLst>
  </p:cSld>
  <p:clrMapOvr>
    <a:masterClrMapping/>
  </p:clrMapOvr>
  <p:transition spd="med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FF05411C-75C9-926E-FE36-2DD0E7AB2AE4}"/>
              </a:ext>
            </a:extLst>
          </p:cNvPr>
          <p:cNvSpPr/>
          <p:nvPr userDrawn="1"/>
        </p:nvSpPr>
        <p:spPr>
          <a:xfrm>
            <a:off x="1" y="0"/>
            <a:ext cx="3387108" cy="68580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30479" rIns="30479"/>
          <a:lstStyle/>
          <a:p>
            <a:endParaRPr b="1" i="0">
              <a:latin typeface="Source Sans Pro Semibold" panose="020B0503030403020204" pitchFamily="34" charset="0"/>
            </a:endParaRPr>
          </a:p>
        </p:txBody>
      </p:sp>
      <p:pic>
        <p:nvPicPr>
          <p:cNvPr id="7" name="Image">
            <a:extLst>
              <a:ext uri="{FF2B5EF4-FFF2-40B4-BE49-F238E27FC236}">
                <a16:creationId xmlns:a16="http://schemas.microsoft.com/office/drawing/2014/main" id="{9E7E83FF-3B3E-0D45-8AF7-4C3BC3B5A3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8152" y="3386790"/>
            <a:ext cx="2961097" cy="2102385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981406206"/>
      </p:ext>
    </p:extLst>
  </p:cSld>
  <p:clrMapOvr>
    <a:masterClrMapping/>
  </p:clrMapOvr>
  <p:transition spd="med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FF05411C-75C9-926E-FE36-2DD0E7AB2AE4}"/>
              </a:ext>
            </a:extLst>
          </p:cNvPr>
          <p:cNvSpPr/>
          <p:nvPr userDrawn="1"/>
        </p:nvSpPr>
        <p:spPr>
          <a:xfrm>
            <a:off x="1" y="0"/>
            <a:ext cx="3387108" cy="68580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30479" rIns="30479"/>
          <a:lstStyle/>
          <a:p>
            <a:endParaRPr b="1" i="0">
              <a:latin typeface="Source Sans Pro Semibold" panose="020B0503030403020204" pitchFamily="34" charset="0"/>
            </a:endParaRPr>
          </a:p>
        </p:txBody>
      </p:sp>
      <p:pic>
        <p:nvPicPr>
          <p:cNvPr id="5" name="Image">
            <a:extLst>
              <a:ext uri="{FF2B5EF4-FFF2-40B4-BE49-F238E27FC236}">
                <a16:creationId xmlns:a16="http://schemas.microsoft.com/office/drawing/2014/main" id="{85BE1D7A-6477-4EB4-D994-E42BE93B51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0285" y="3485737"/>
            <a:ext cx="2606537" cy="2437911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962614667"/>
      </p:ext>
    </p:extLst>
  </p:cSld>
  <p:clrMapOvr>
    <a:masterClrMapping/>
  </p:clrMapOvr>
  <p:transition spd="med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FF05411C-75C9-926E-FE36-2DD0E7AB2AE4}"/>
              </a:ext>
            </a:extLst>
          </p:cNvPr>
          <p:cNvSpPr/>
          <p:nvPr userDrawn="1"/>
        </p:nvSpPr>
        <p:spPr>
          <a:xfrm>
            <a:off x="1" y="0"/>
            <a:ext cx="3387108" cy="68580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30479" rIns="30479"/>
          <a:lstStyle/>
          <a:p>
            <a:endParaRPr b="1" i="0">
              <a:latin typeface="Source Sans Pro Semibold" panose="020B0503030403020204" pitchFamily="34" charset="0"/>
            </a:endParaRPr>
          </a:p>
        </p:txBody>
      </p:sp>
      <p:pic>
        <p:nvPicPr>
          <p:cNvPr id="6" name="Image">
            <a:extLst>
              <a:ext uri="{FF2B5EF4-FFF2-40B4-BE49-F238E27FC236}">
                <a16:creationId xmlns:a16="http://schemas.microsoft.com/office/drawing/2014/main" id="{D4ACEB27-0386-FB09-2D67-CA3A04B52C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9117" y="2875021"/>
            <a:ext cx="2016616" cy="3271507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497350613"/>
      </p:ext>
    </p:extLst>
  </p:cSld>
  <p:clrMapOvr>
    <a:masterClrMapping/>
  </p:clrMapOvr>
  <p:transition spd="med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833486" y="3510987"/>
            <a:ext cx="61618" cy="24621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0479" tIns="30479" rIns="30479" bIns="30479" numCol="1" spcCol="38100" rtlCol="0" anchor="t">
            <a:spAutoFit/>
          </a:bodyPr>
          <a:lstStyle/>
          <a:p>
            <a:pPr marL="0" marR="0" indent="0" algn="l" defTabSz="6096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2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EC03D1E2-B8BC-D503-BA8A-05BBED927DCD}"/>
              </a:ext>
            </a:extLst>
          </p:cNvPr>
          <p:cNvSpPr/>
          <p:nvPr userDrawn="1"/>
        </p:nvSpPr>
        <p:spPr>
          <a:xfrm>
            <a:off x="1" y="0"/>
            <a:ext cx="3387108" cy="68580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30479" rIns="30479"/>
          <a:lstStyle/>
          <a:p>
            <a:endParaRPr b="1" i="0">
              <a:latin typeface="Source Sans Pro Semibold" panose="020B0503030403020204" pitchFamily="34" charset="0"/>
            </a:endParaRPr>
          </a:p>
        </p:txBody>
      </p:sp>
      <p:sp>
        <p:nvSpPr>
          <p:cNvPr id="5" name="Rectangle">
            <a:extLst>
              <a:ext uri="{FF2B5EF4-FFF2-40B4-BE49-F238E27FC236}">
                <a16:creationId xmlns:a16="http://schemas.microsoft.com/office/drawing/2014/main" id="{118EB869-BAA0-F108-69CB-535B53CD6F3E}"/>
              </a:ext>
            </a:extLst>
          </p:cNvPr>
          <p:cNvSpPr/>
          <p:nvPr userDrawn="1"/>
        </p:nvSpPr>
        <p:spPr>
          <a:xfrm>
            <a:off x="3864699" y="3537071"/>
            <a:ext cx="6536549" cy="2389023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30479" rIns="30479" anchor="ctr"/>
          <a:lstStyle/>
          <a:p>
            <a:endParaRPr b="1" i="0">
              <a:latin typeface="Source Sans Pro Semibold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9070486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135382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833486" y="3510987"/>
            <a:ext cx="61618" cy="24621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0479" tIns="30479" rIns="30479" bIns="30479" numCol="1" spcCol="38100" rtlCol="0" anchor="t">
            <a:spAutoFit/>
          </a:bodyPr>
          <a:lstStyle/>
          <a:p>
            <a:pPr marL="0" marR="0" indent="0" algn="l" defTabSz="6096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2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EC03D1E2-B8BC-D503-BA8A-05BBED927DCD}"/>
              </a:ext>
            </a:extLst>
          </p:cNvPr>
          <p:cNvSpPr/>
          <p:nvPr userDrawn="1"/>
        </p:nvSpPr>
        <p:spPr>
          <a:xfrm>
            <a:off x="1" y="0"/>
            <a:ext cx="3387108" cy="68580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30479" rIns="30479"/>
          <a:lstStyle/>
          <a:p>
            <a:endParaRPr b="1" i="0">
              <a:latin typeface="Source Sans Pro Semibold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6202819"/>
      </p:ext>
    </p:extLst>
  </p:cSld>
  <p:clrMapOvr>
    <a:masterClrMapping/>
  </p:clrMapOvr>
  <p:transition spd="med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833486" y="3510987"/>
            <a:ext cx="61618" cy="24621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0479" tIns="30479" rIns="30479" bIns="30479" numCol="1" spcCol="38100" rtlCol="0" anchor="t">
            <a:spAutoFit/>
          </a:bodyPr>
          <a:lstStyle/>
          <a:p>
            <a:pPr marL="0" marR="0" indent="0" algn="l" defTabSz="6096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2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pic>
        <p:nvPicPr>
          <p:cNvPr id="4" name="Image" descr="Image">
            <a:extLst>
              <a:ext uri="{FF2B5EF4-FFF2-40B4-BE49-F238E27FC236}">
                <a16:creationId xmlns:a16="http://schemas.microsoft.com/office/drawing/2014/main" id="{640022D0-F310-620B-F5EE-CC8E657CE72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850317" y="1301305"/>
            <a:ext cx="431638" cy="428456"/>
          </a:xfrm>
          <a:prstGeom prst="rect">
            <a:avLst/>
          </a:prstGeom>
          <a:ln w="12700">
            <a:miter lim="400000"/>
          </a:ln>
        </p:spPr>
      </p:pic>
      <p:pic>
        <p:nvPicPr>
          <p:cNvPr id="5" name="Image" descr="Image">
            <a:extLst>
              <a:ext uri="{FF2B5EF4-FFF2-40B4-BE49-F238E27FC236}">
                <a16:creationId xmlns:a16="http://schemas.microsoft.com/office/drawing/2014/main" id="{1C7E2E4D-EFE7-EB3F-3C26-83B5BFC05DD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844454" y="1308051"/>
            <a:ext cx="259506" cy="414965"/>
          </a:xfrm>
          <a:prstGeom prst="rect">
            <a:avLst/>
          </a:prstGeom>
          <a:ln w="12700">
            <a:miter lim="400000"/>
          </a:ln>
        </p:spPr>
      </p:pic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4A964EC-60FB-4B86-5922-0B037B0C070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573180" y="1302265"/>
            <a:ext cx="414969" cy="414917"/>
          </a:xfrm>
          <a:prstGeom prst="rect">
            <a:avLst/>
          </a:prstGeom>
          <a:ln w="12700">
            <a:miter lim="400000"/>
          </a:ln>
        </p:spPr>
      </p:pic>
      <p:pic>
        <p:nvPicPr>
          <p:cNvPr id="7" name="Image" descr="Image">
            <a:extLst>
              <a:ext uri="{FF2B5EF4-FFF2-40B4-BE49-F238E27FC236}">
                <a16:creationId xmlns:a16="http://schemas.microsoft.com/office/drawing/2014/main" id="{C5490058-17B9-C3FD-2603-B33476F4C02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712201" y="1288462"/>
            <a:ext cx="404682" cy="430911"/>
          </a:xfrm>
          <a:prstGeom prst="rect">
            <a:avLst/>
          </a:prstGeom>
          <a:ln w="12700">
            <a:miter lim="400000"/>
          </a:ln>
        </p:spPr>
      </p:pic>
      <p:pic>
        <p:nvPicPr>
          <p:cNvPr id="8" name="Image" descr="Image">
            <a:extLst>
              <a:ext uri="{FF2B5EF4-FFF2-40B4-BE49-F238E27FC236}">
                <a16:creationId xmlns:a16="http://schemas.microsoft.com/office/drawing/2014/main" id="{157446D7-CDB0-8411-D4A3-BD34D23649CE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9938844" y="1349856"/>
            <a:ext cx="377216" cy="319735"/>
          </a:xfrm>
          <a:prstGeom prst="rect">
            <a:avLst/>
          </a:prstGeom>
          <a:ln w="12700">
            <a:miter lim="400000"/>
          </a:ln>
        </p:spPr>
      </p:pic>
      <p:pic>
        <p:nvPicPr>
          <p:cNvPr id="9" name="Image" descr="Image">
            <a:extLst>
              <a:ext uri="{FF2B5EF4-FFF2-40B4-BE49-F238E27FC236}">
                <a16:creationId xmlns:a16="http://schemas.microsoft.com/office/drawing/2014/main" id="{CED22B3E-7396-3696-4427-C60522B204AE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845972" y="3617168"/>
            <a:ext cx="440327" cy="440267"/>
          </a:xfrm>
          <a:prstGeom prst="rect">
            <a:avLst/>
          </a:prstGeom>
          <a:ln w="12700">
            <a:miter lim="400000"/>
          </a:ln>
        </p:spPr>
      </p:pic>
      <p:pic>
        <p:nvPicPr>
          <p:cNvPr id="10" name="Image" descr="Image">
            <a:extLst>
              <a:ext uri="{FF2B5EF4-FFF2-40B4-BE49-F238E27FC236}">
                <a16:creationId xmlns:a16="http://schemas.microsoft.com/office/drawing/2014/main" id="{725EFA4A-683F-F4D6-685C-133988816902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9907290" y="3617245"/>
            <a:ext cx="440325" cy="440113"/>
          </a:xfrm>
          <a:prstGeom prst="rect">
            <a:avLst/>
          </a:prstGeom>
          <a:ln w="12700">
            <a:miter lim="400000"/>
          </a:ln>
        </p:spPr>
      </p:pic>
      <p:pic>
        <p:nvPicPr>
          <p:cNvPr id="11" name="Image" descr="Image">
            <a:extLst>
              <a:ext uri="{FF2B5EF4-FFF2-40B4-BE49-F238E27FC236}">
                <a16:creationId xmlns:a16="http://schemas.microsoft.com/office/drawing/2014/main" id="{B021F19D-D19F-3F5B-C15E-8689096813DA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7748892" y="3617167"/>
            <a:ext cx="331300" cy="440269"/>
          </a:xfrm>
          <a:prstGeom prst="rect">
            <a:avLst/>
          </a:prstGeom>
          <a:ln w="12700">
            <a:miter lim="400000"/>
          </a:ln>
        </p:spPr>
      </p:pic>
      <p:pic>
        <p:nvPicPr>
          <p:cNvPr id="12" name="Image" descr="Image">
            <a:extLst>
              <a:ext uri="{FF2B5EF4-FFF2-40B4-BE49-F238E27FC236}">
                <a16:creationId xmlns:a16="http://schemas.microsoft.com/office/drawing/2014/main" id="{2DD78B20-4A83-F44B-D459-465A22D01379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5560504" y="3617164"/>
            <a:ext cx="440321" cy="440275"/>
          </a:xfrm>
          <a:prstGeom prst="rect">
            <a:avLst/>
          </a:prstGeom>
          <a:ln w="12700">
            <a:miter lim="400000"/>
          </a:ln>
        </p:spPr>
      </p:pic>
      <p:pic>
        <p:nvPicPr>
          <p:cNvPr id="13" name="Image" descr="Image">
            <a:extLst>
              <a:ext uri="{FF2B5EF4-FFF2-40B4-BE49-F238E27FC236}">
                <a16:creationId xmlns:a16="http://schemas.microsoft.com/office/drawing/2014/main" id="{03E32F81-B014-6673-C67C-A421561938B9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3716356" y="3626118"/>
            <a:ext cx="422422" cy="422366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Image" descr="Image">
            <a:extLst>
              <a:ext uri="{FF2B5EF4-FFF2-40B4-BE49-F238E27FC236}">
                <a16:creationId xmlns:a16="http://schemas.microsoft.com/office/drawing/2014/main" id="{C221204F-AF8A-ACFE-37E3-39F641088198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1845974" y="4545279"/>
            <a:ext cx="440325" cy="440267"/>
          </a:xfrm>
          <a:prstGeom prst="rect">
            <a:avLst/>
          </a:prstGeom>
          <a:ln w="12700">
            <a:miter lim="400000"/>
          </a:ln>
        </p:spPr>
      </p:pic>
      <p:pic>
        <p:nvPicPr>
          <p:cNvPr id="15" name="Image" descr="Image">
            <a:extLst>
              <a:ext uri="{FF2B5EF4-FFF2-40B4-BE49-F238E27FC236}">
                <a16:creationId xmlns:a16="http://schemas.microsoft.com/office/drawing/2014/main" id="{28A8CAAF-0D5C-B169-13CE-05BF968F266B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3707405" y="4545279"/>
            <a:ext cx="440325" cy="440267"/>
          </a:xfrm>
          <a:prstGeom prst="rect">
            <a:avLst/>
          </a:prstGeom>
          <a:ln w="12700">
            <a:miter lim="400000"/>
          </a:ln>
        </p:spPr>
      </p:pic>
      <p:pic>
        <p:nvPicPr>
          <p:cNvPr id="16" name="Image" descr="Image">
            <a:extLst>
              <a:ext uri="{FF2B5EF4-FFF2-40B4-BE49-F238E27FC236}">
                <a16:creationId xmlns:a16="http://schemas.microsoft.com/office/drawing/2014/main" id="{6C76C706-EBC0-4D7E-D789-E00D00CF2D10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5624612" y="4504259"/>
            <a:ext cx="312104" cy="5223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7" name="Image" descr="Image">
            <a:extLst>
              <a:ext uri="{FF2B5EF4-FFF2-40B4-BE49-F238E27FC236}">
                <a16:creationId xmlns:a16="http://schemas.microsoft.com/office/drawing/2014/main" id="{1CB89038-4F6C-3F92-80AB-81AF7204E2B9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7700706" y="4537231"/>
            <a:ext cx="427673" cy="456363"/>
          </a:xfrm>
          <a:prstGeom prst="rect">
            <a:avLst/>
          </a:prstGeom>
          <a:ln w="12700">
            <a:miter lim="400000"/>
          </a:ln>
        </p:spPr>
      </p:pic>
      <p:pic>
        <p:nvPicPr>
          <p:cNvPr id="18" name="Image" descr="Image">
            <a:extLst>
              <a:ext uri="{FF2B5EF4-FFF2-40B4-BE49-F238E27FC236}">
                <a16:creationId xmlns:a16="http://schemas.microsoft.com/office/drawing/2014/main" id="{7B8A1EDF-9236-18C9-6CB2-8B4953DE3032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9907290" y="4545279"/>
            <a:ext cx="440325" cy="440267"/>
          </a:xfrm>
          <a:prstGeom prst="rect">
            <a:avLst/>
          </a:prstGeom>
          <a:ln w="12700">
            <a:miter lim="400000"/>
          </a:ln>
        </p:spPr>
      </p:pic>
      <p:sp>
        <p:nvSpPr>
          <p:cNvPr id="19" name="Freeform 3">
            <a:extLst>
              <a:ext uri="{FF2B5EF4-FFF2-40B4-BE49-F238E27FC236}">
                <a16:creationId xmlns:a16="http://schemas.microsoft.com/office/drawing/2014/main" id="{D05146DC-2A6D-B9C3-CF62-3A33E9EBA90F}"/>
              </a:ext>
            </a:extLst>
          </p:cNvPr>
          <p:cNvSpPr/>
          <p:nvPr userDrawn="1"/>
        </p:nvSpPr>
        <p:spPr>
          <a:xfrm>
            <a:off x="0" y="5337071"/>
            <a:ext cx="12193585" cy="1521762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30479" rIns="30479"/>
          <a:lstStyle/>
          <a:p>
            <a:endParaRPr b="1" i="0">
              <a:latin typeface="Source Sans Pro Semibold" panose="020B0503030403020204" pitchFamily="34" charset="0"/>
            </a:endParaRPr>
          </a:p>
        </p:txBody>
      </p:sp>
      <p:sp>
        <p:nvSpPr>
          <p:cNvPr id="20" name="TextBox 21">
            <a:extLst>
              <a:ext uri="{FF2B5EF4-FFF2-40B4-BE49-F238E27FC236}">
                <a16:creationId xmlns:a16="http://schemas.microsoft.com/office/drawing/2014/main" id="{5DEBF23E-EFEA-868C-0E81-C8D1CC15DDC8}"/>
              </a:ext>
            </a:extLst>
          </p:cNvPr>
          <p:cNvSpPr txBox="1"/>
          <p:nvPr userDrawn="1"/>
        </p:nvSpPr>
        <p:spPr>
          <a:xfrm>
            <a:off x="2797661" y="2994502"/>
            <a:ext cx="6598267" cy="2866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>
            <a:lvl1pPr algn="ctr">
              <a:lnSpc>
                <a:spcPct val="120000"/>
              </a:lnSpc>
              <a:defRPr sz="2500">
                <a:solidFill>
                  <a:srgbClr val="00797A"/>
                </a:solidFill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r>
              <a:rPr sz="1667" err="1"/>
              <a:t>Dodatkowe</a:t>
            </a:r>
            <a:r>
              <a:rPr sz="1667"/>
              <a:t> </a:t>
            </a:r>
            <a:r>
              <a:rPr sz="1667" err="1"/>
              <a:t>ikony</a:t>
            </a:r>
            <a:r>
              <a:rPr lang="pl-PL" sz="1667"/>
              <a:t> używane wyłącznie do celów dekoracyjnych</a:t>
            </a:r>
            <a:endParaRPr sz="1667"/>
          </a:p>
        </p:txBody>
      </p:sp>
      <p:sp>
        <p:nvSpPr>
          <p:cNvPr id="21" name="TextBox 21">
            <a:extLst>
              <a:ext uri="{FF2B5EF4-FFF2-40B4-BE49-F238E27FC236}">
                <a16:creationId xmlns:a16="http://schemas.microsoft.com/office/drawing/2014/main" id="{C5D10319-8ADD-926A-E3E5-2CABBD627136}"/>
              </a:ext>
            </a:extLst>
          </p:cNvPr>
          <p:cNvSpPr txBox="1"/>
          <p:nvPr userDrawn="1"/>
        </p:nvSpPr>
        <p:spPr>
          <a:xfrm>
            <a:off x="2797661" y="651933"/>
            <a:ext cx="6598267" cy="2866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>
            <a:lvl1pPr algn="ctr">
              <a:lnSpc>
                <a:spcPct val="120000"/>
              </a:lnSpc>
              <a:defRPr sz="2500">
                <a:solidFill>
                  <a:srgbClr val="00797A"/>
                </a:solidFill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r>
              <a:rPr sz="1667" err="1"/>
              <a:t>Ikony</a:t>
            </a:r>
            <a:r>
              <a:rPr sz="1667"/>
              <a:t> </a:t>
            </a:r>
            <a:r>
              <a:rPr sz="1667" err="1"/>
              <a:t>obszarów</a:t>
            </a:r>
            <a:endParaRPr sz="1667"/>
          </a:p>
        </p:txBody>
      </p:sp>
    </p:spTree>
    <p:extLst>
      <p:ext uri="{BB962C8B-B14F-4D97-AF65-F5344CB8AC3E}">
        <p14:creationId xmlns:p14="http://schemas.microsoft.com/office/powerpoint/2010/main" val="3043211125"/>
      </p:ext>
    </p:extLst>
  </p:cSld>
  <p:clrMapOvr>
    <a:masterClrMapping/>
  </p:clrMapOvr>
  <p:transition spd="med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833486" y="3510987"/>
            <a:ext cx="61618" cy="24621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0479" tIns="30479" rIns="30479" bIns="30479" numCol="1" spcCol="38100" rtlCol="0" anchor="t">
            <a:spAutoFit/>
          </a:bodyPr>
          <a:lstStyle/>
          <a:p>
            <a:pPr marL="0" marR="0" indent="0" algn="l" defTabSz="6096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2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EDFBFFC8-5F96-DCD0-DB3C-5AEC082C0FF7}"/>
              </a:ext>
            </a:extLst>
          </p:cNvPr>
          <p:cNvSpPr/>
          <p:nvPr userDrawn="1"/>
        </p:nvSpPr>
        <p:spPr>
          <a:xfrm>
            <a:off x="0" y="5337071"/>
            <a:ext cx="12193585" cy="1521762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30479" rIns="30479"/>
          <a:lstStyle/>
          <a:p>
            <a:endParaRPr b="1" i="0">
              <a:latin typeface="Source Sans Pro Semibold" panose="020B0503030403020204" pitchFamily="34" charset="0"/>
            </a:endParaRPr>
          </a:p>
        </p:txBody>
      </p:sp>
      <p:sp>
        <p:nvSpPr>
          <p:cNvPr id="5" name="RGB 0/121/122…">
            <a:extLst>
              <a:ext uri="{FF2B5EF4-FFF2-40B4-BE49-F238E27FC236}">
                <a16:creationId xmlns:a16="http://schemas.microsoft.com/office/drawing/2014/main" id="{02BF06DB-78E5-C4EC-2599-58F43AEE9BD3}"/>
              </a:ext>
            </a:extLst>
          </p:cNvPr>
          <p:cNvSpPr txBox="1"/>
          <p:nvPr userDrawn="1"/>
        </p:nvSpPr>
        <p:spPr>
          <a:xfrm>
            <a:off x="6638504" y="1747520"/>
            <a:ext cx="1818992" cy="6076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0479" rIns="30479">
            <a:spAutoFit/>
          </a:bodyPr>
          <a:lstStyle/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RGB	0/121/122</a:t>
            </a:r>
          </a:p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HTML	00797A</a:t>
            </a:r>
          </a:p>
        </p:txBody>
      </p:sp>
      <p:sp>
        <p:nvSpPr>
          <p:cNvPr id="6" name="Circle">
            <a:extLst>
              <a:ext uri="{FF2B5EF4-FFF2-40B4-BE49-F238E27FC236}">
                <a16:creationId xmlns:a16="http://schemas.microsoft.com/office/drawing/2014/main" id="{43B5389A-3BC3-263A-19A0-48078DA3D135}"/>
              </a:ext>
            </a:extLst>
          </p:cNvPr>
          <p:cNvSpPr/>
          <p:nvPr userDrawn="1"/>
        </p:nvSpPr>
        <p:spPr>
          <a:xfrm>
            <a:off x="5673406" y="1566333"/>
            <a:ext cx="846778" cy="846667"/>
          </a:xfrm>
          <a:prstGeom prst="ellipse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30479" rIns="30479" anchor="ctr"/>
          <a:lstStyle/>
          <a:p>
            <a:endParaRPr b="1" i="0">
              <a:latin typeface="Source Sans Pro Semibold" panose="020B0503030403020204" pitchFamily="34" charset="0"/>
            </a:endParaRPr>
          </a:p>
        </p:txBody>
      </p:sp>
      <p:sp>
        <p:nvSpPr>
          <p:cNvPr id="7" name="RGB 0/153/153…">
            <a:extLst>
              <a:ext uri="{FF2B5EF4-FFF2-40B4-BE49-F238E27FC236}">
                <a16:creationId xmlns:a16="http://schemas.microsoft.com/office/drawing/2014/main" id="{1F7E0F93-CD1F-DCEF-113C-7D58FBAE542A}"/>
              </a:ext>
            </a:extLst>
          </p:cNvPr>
          <p:cNvSpPr txBox="1"/>
          <p:nvPr userDrawn="1"/>
        </p:nvSpPr>
        <p:spPr>
          <a:xfrm>
            <a:off x="4871948" y="4355377"/>
            <a:ext cx="1818992" cy="6076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0479" rIns="30479">
            <a:spAutoFit/>
          </a:bodyPr>
          <a:lstStyle/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RGB	0/153/153</a:t>
            </a:r>
          </a:p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HTML	009999</a:t>
            </a:r>
          </a:p>
        </p:txBody>
      </p:sp>
      <p:sp>
        <p:nvSpPr>
          <p:cNvPr id="8" name="Circle">
            <a:extLst>
              <a:ext uri="{FF2B5EF4-FFF2-40B4-BE49-F238E27FC236}">
                <a16:creationId xmlns:a16="http://schemas.microsoft.com/office/drawing/2014/main" id="{F32E2465-ABA6-2117-4543-76E6F5865F65}"/>
              </a:ext>
            </a:extLst>
          </p:cNvPr>
          <p:cNvSpPr/>
          <p:nvPr userDrawn="1"/>
        </p:nvSpPr>
        <p:spPr>
          <a:xfrm>
            <a:off x="3906849" y="4174191"/>
            <a:ext cx="846778" cy="846667"/>
          </a:xfrm>
          <a:prstGeom prst="ellipse">
            <a:avLst/>
          </a:prstGeom>
          <a:solidFill>
            <a:srgbClr val="009999"/>
          </a:solidFill>
          <a:ln w="12700">
            <a:miter lim="400000"/>
          </a:ln>
        </p:spPr>
        <p:txBody>
          <a:bodyPr lIns="30479" rIns="30479" anchor="ctr"/>
          <a:lstStyle/>
          <a:p>
            <a:endParaRPr b="1" i="0">
              <a:latin typeface="Source Sans Pro Semibold" panose="020B0503030403020204" pitchFamily="34" charset="0"/>
            </a:endParaRPr>
          </a:p>
        </p:txBody>
      </p:sp>
      <p:sp>
        <p:nvSpPr>
          <p:cNvPr id="9" name="RGB 7540…">
            <a:extLst>
              <a:ext uri="{FF2B5EF4-FFF2-40B4-BE49-F238E27FC236}">
                <a16:creationId xmlns:a16="http://schemas.microsoft.com/office/drawing/2014/main" id="{AF27156D-3708-4413-FCDD-16D12C4A94B3}"/>
              </a:ext>
            </a:extLst>
          </p:cNvPr>
          <p:cNvSpPr txBox="1"/>
          <p:nvPr userDrawn="1"/>
        </p:nvSpPr>
        <p:spPr>
          <a:xfrm>
            <a:off x="7732020" y="4355377"/>
            <a:ext cx="1818992" cy="6076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0479" rIns="30479">
            <a:spAutoFit/>
          </a:bodyPr>
          <a:lstStyle/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RGB	7540</a:t>
            </a:r>
          </a:p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HTML	4d4d4d</a:t>
            </a:r>
          </a:p>
        </p:txBody>
      </p:sp>
      <p:sp>
        <p:nvSpPr>
          <p:cNvPr id="10" name="Circle">
            <a:extLst>
              <a:ext uri="{FF2B5EF4-FFF2-40B4-BE49-F238E27FC236}">
                <a16:creationId xmlns:a16="http://schemas.microsoft.com/office/drawing/2014/main" id="{E2710117-C790-D13F-3FF6-2DF551584BAB}"/>
              </a:ext>
            </a:extLst>
          </p:cNvPr>
          <p:cNvSpPr/>
          <p:nvPr userDrawn="1"/>
        </p:nvSpPr>
        <p:spPr>
          <a:xfrm>
            <a:off x="6766921" y="4174191"/>
            <a:ext cx="846778" cy="846667"/>
          </a:xfrm>
          <a:prstGeom prst="ellipse">
            <a:avLst/>
          </a:prstGeom>
          <a:solidFill>
            <a:srgbClr val="4D4D4D"/>
          </a:solidFill>
          <a:ln w="12700">
            <a:miter lim="400000"/>
          </a:ln>
        </p:spPr>
        <p:txBody>
          <a:bodyPr lIns="30479" rIns="30479" anchor="ctr"/>
          <a:lstStyle/>
          <a:p>
            <a:endParaRPr b="1" i="0">
              <a:latin typeface="Source Sans Pro Semibold" panose="020B0503030403020204" pitchFamily="34" charset="0"/>
            </a:endParaRPr>
          </a:p>
        </p:txBody>
      </p:sp>
      <p:sp>
        <p:nvSpPr>
          <p:cNvPr id="11" name="TextBox 21">
            <a:extLst>
              <a:ext uri="{FF2B5EF4-FFF2-40B4-BE49-F238E27FC236}">
                <a16:creationId xmlns:a16="http://schemas.microsoft.com/office/drawing/2014/main" id="{445703A3-6218-6279-14F1-8CE9A416078A}"/>
              </a:ext>
            </a:extLst>
          </p:cNvPr>
          <p:cNvSpPr txBox="1"/>
          <p:nvPr userDrawn="1"/>
        </p:nvSpPr>
        <p:spPr>
          <a:xfrm>
            <a:off x="4330238" y="2938058"/>
            <a:ext cx="3533112" cy="2866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>
            <a:lvl1pPr algn="ctr">
              <a:lnSpc>
                <a:spcPct val="120000"/>
              </a:lnSpc>
              <a:defRPr sz="2500">
                <a:solidFill>
                  <a:srgbClr val="00797A"/>
                </a:solidFill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r>
              <a:rPr sz="1667"/>
              <a:t>Kolory dodatkowe</a:t>
            </a:r>
          </a:p>
        </p:txBody>
      </p:sp>
      <p:sp>
        <p:nvSpPr>
          <p:cNvPr id="12" name="TextBox 21">
            <a:extLst>
              <a:ext uri="{FF2B5EF4-FFF2-40B4-BE49-F238E27FC236}">
                <a16:creationId xmlns:a16="http://schemas.microsoft.com/office/drawing/2014/main" id="{5E66EA0C-495C-3999-F26B-47D0232703CE}"/>
              </a:ext>
            </a:extLst>
          </p:cNvPr>
          <p:cNvSpPr txBox="1"/>
          <p:nvPr userDrawn="1"/>
        </p:nvSpPr>
        <p:spPr>
          <a:xfrm>
            <a:off x="4459725" y="448734"/>
            <a:ext cx="3274138" cy="2866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>
            <a:lvl1pPr algn="ctr">
              <a:lnSpc>
                <a:spcPct val="120000"/>
              </a:lnSpc>
              <a:defRPr sz="2500">
                <a:solidFill>
                  <a:srgbClr val="00797A"/>
                </a:solidFill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r>
              <a:rPr sz="1667"/>
              <a:t>Kolor </a:t>
            </a:r>
            <a:r>
              <a:rPr sz="1667" err="1"/>
              <a:t>główny</a:t>
            </a:r>
            <a:endParaRPr sz="1667"/>
          </a:p>
        </p:txBody>
      </p:sp>
      <p:sp>
        <p:nvSpPr>
          <p:cNvPr id="13" name="Wersja koloru turkusowego używana w prezentacji">
            <a:extLst>
              <a:ext uri="{FF2B5EF4-FFF2-40B4-BE49-F238E27FC236}">
                <a16:creationId xmlns:a16="http://schemas.microsoft.com/office/drawing/2014/main" id="{F1136965-E96B-0B3A-5FFE-DACC63B1507D}"/>
              </a:ext>
            </a:extLst>
          </p:cNvPr>
          <p:cNvSpPr txBox="1"/>
          <p:nvPr userDrawn="1"/>
        </p:nvSpPr>
        <p:spPr>
          <a:xfrm>
            <a:off x="5187298" y="810542"/>
            <a:ext cx="1818992" cy="11228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0479" rIns="30479">
            <a:spAutoFit/>
          </a:bodyPr>
          <a:lstStyle>
            <a:lvl1pPr algn="ctr"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r>
              <a:rPr err="1"/>
              <a:t>Wersja</a:t>
            </a:r>
            <a:r>
              <a:t> </a:t>
            </a:r>
            <a:r>
              <a:rPr err="1"/>
              <a:t>koloru</a:t>
            </a:r>
            <a:r>
              <a:t> </a:t>
            </a:r>
            <a:r>
              <a:rPr err="1"/>
              <a:t>turkusowego</a:t>
            </a:r>
            <a:r>
              <a:t> </a:t>
            </a:r>
            <a:r>
              <a:rPr err="1"/>
              <a:t>używana</a:t>
            </a:r>
            <a:r>
              <a:t> w </a:t>
            </a:r>
            <a:r>
              <a:rPr err="1"/>
              <a:t>prezentacji</a:t>
            </a:r>
            <a:endParaRPr/>
          </a:p>
        </p:txBody>
      </p:sp>
      <p:sp>
        <p:nvSpPr>
          <p:cNvPr id="14" name="W wykresach, tabelach dopuszcza się stosowanie poniższych kolorów">
            <a:extLst>
              <a:ext uri="{FF2B5EF4-FFF2-40B4-BE49-F238E27FC236}">
                <a16:creationId xmlns:a16="http://schemas.microsoft.com/office/drawing/2014/main" id="{B481820A-D770-4B4E-4228-F616CE51FB63}"/>
              </a:ext>
            </a:extLst>
          </p:cNvPr>
          <p:cNvSpPr txBox="1"/>
          <p:nvPr userDrawn="1"/>
        </p:nvSpPr>
        <p:spPr>
          <a:xfrm>
            <a:off x="4574355" y="3378047"/>
            <a:ext cx="3044878" cy="8652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0479" rIns="30479">
            <a:spAutoFit/>
          </a:bodyPr>
          <a:lstStyle>
            <a:lvl1pPr algn="ctr"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r>
              <a:t>W </a:t>
            </a:r>
            <a:r>
              <a:rPr err="1"/>
              <a:t>wykresach</a:t>
            </a:r>
            <a:r>
              <a:t>, </a:t>
            </a:r>
            <a:r>
              <a:rPr err="1"/>
              <a:t>tabelach</a:t>
            </a:r>
            <a:r>
              <a:t> </a:t>
            </a:r>
            <a:r>
              <a:rPr err="1"/>
              <a:t>dopuszcza</a:t>
            </a:r>
            <a:r>
              <a:t> </a:t>
            </a:r>
            <a:r>
              <a:rPr err="1"/>
              <a:t>się</a:t>
            </a:r>
            <a:r>
              <a:t> </a:t>
            </a:r>
            <a:r>
              <a:rPr err="1"/>
              <a:t>stosowanie</a:t>
            </a:r>
            <a:r>
              <a:t> </a:t>
            </a:r>
            <a:r>
              <a:rPr err="1"/>
              <a:t>poniższych</a:t>
            </a:r>
            <a:r>
              <a:t> </a:t>
            </a:r>
            <a:r>
              <a:rPr err="1"/>
              <a:t>kolorów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93736920"/>
      </p:ext>
    </p:extLst>
  </p:cSld>
  <p:clrMapOvr>
    <a:masterClrMapping/>
  </p:clrMapOvr>
  <p:transition spd="med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833486" y="3510987"/>
            <a:ext cx="61618" cy="24621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0479" tIns="30479" rIns="30479" bIns="30479" numCol="1" spcCol="38100" rtlCol="0" anchor="t">
            <a:spAutoFit/>
          </a:bodyPr>
          <a:lstStyle/>
          <a:p>
            <a:pPr marL="0" marR="0" indent="0" algn="l" defTabSz="6096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2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EDFBFFC8-5F96-DCD0-DB3C-5AEC082C0FF7}"/>
              </a:ext>
            </a:extLst>
          </p:cNvPr>
          <p:cNvSpPr/>
          <p:nvPr userDrawn="1"/>
        </p:nvSpPr>
        <p:spPr>
          <a:xfrm>
            <a:off x="0" y="5337071"/>
            <a:ext cx="12193585" cy="1521762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30479" rIns="30479"/>
          <a:lstStyle/>
          <a:p>
            <a:endParaRPr b="1" i="0">
              <a:latin typeface="Source Sans Pro Semibold" panose="020B0503030403020204" pitchFamily="34" charset="0"/>
            </a:endParaRPr>
          </a:p>
        </p:txBody>
      </p:sp>
      <p:sp>
        <p:nvSpPr>
          <p:cNvPr id="5" name="RGB 0/121/122…">
            <a:extLst>
              <a:ext uri="{FF2B5EF4-FFF2-40B4-BE49-F238E27FC236}">
                <a16:creationId xmlns:a16="http://schemas.microsoft.com/office/drawing/2014/main" id="{02BF06DB-78E5-C4EC-2599-58F43AEE9BD3}"/>
              </a:ext>
            </a:extLst>
          </p:cNvPr>
          <p:cNvSpPr txBox="1"/>
          <p:nvPr userDrawn="1"/>
        </p:nvSpPr>
        <p:spPr>
          <a:xfrm>
            <a:off x="6638504" y="1747520"/>
            <a:ext cx="1818992" cy="6076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30479" rIns="30479">
            <a:spAutoFit/>
          </a:bodyPr>
          <a:lstStyle/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RGB	0/121/122</a:t>
            </a:r>
          </a:p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HTML	00797A</a:t>
            </a:r>
          </a:p>
        </p:txBody>
      </p:sp>
      <p:sp>
        <p:nvSpPr>
          <p:cNvPr id="6" name="Circle">
            <a:extLst>
              <a:ext uri="{FF2B5EF4-FFF2-40B4-BE49-F238E27FC236}">
                <a16:creationId xmlns:a16="http://schemas.microsoft.com/office/drawing/2014/main" id="{43B5389A-3BC3-263A-19A0-48078DA3D135}"/>
              </a:ext>
            </a:extLst>
          </p:cNvPr>
          <p:cNvSpPr/>
          <p:nvPr userDrawn="1"/>
        </p:nvSpPr>
        <p:spPr>
          <a:xfrm>
            <a:off x="5673406" y="1566333"/>
            <a:ext cx="846778" cy="846667"/>
          </a:xfrm>
          <a:prstGeom prst="ellipse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30479" rIns="30479" anchor="ctr"/>
          <a:lstStyle/>
          <a:p>
            <a:endParaRPr b="1" i="0">
              <a:latin typeface="Source Sans Pro Semibold" panose="020B0503030403020204" pitchFamily="34" charset="0"/>
            </a:endParaRPr>
          </a:p>
        </p:txBody>
      </p:sp>
      <p:sp>
        <p:nvSpPr>
          <p:cNvPr id="7" name="RGB 0/153/153…">
            <a:extLst>
              <a:ext uri="{FF2B5EF4-FFF2-40B4-BE49-F238E27FC236}">
                <a16:creationId xmlns:a16="http://schemas.microsoft.com/office/drawing/2014/main" id="{1F7E0F93-CD1F-DCEF-113C-7D58FBAE542A}"/>
              </a:ext>
            </a:extLst>
          </p:cNvPr>
          <p:cNvSpPr txBox="1"/>
          <p:nvPr userDrawn="1"/>
        </p:nvSpPr>
        <p:spPr>
          <a:xfrm>
            <a:off x="4871948" y="4355377"/>
            <a:ext cx="1818992" cy="6076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30479" rIns="30479">
            <a:spAutoFit/>
          </a:bodyPr>
          <a:lstStyle/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RGB	0/153/153</a:t>
            </a:r>
          </a:p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HTML	009999</a:t>
            </a:r>
          </a:p>
        </p:txBody>
      </p:sp>
      <p:sp>
        <p:nvSpPr>
          <p:cNvPr id="8" name="Circle">
            <a:extLst>
              <a:ext uri="{FF2B5EF4-FFF2-40B4-BE49-F238E27FC236}">
                <a16:creationId xmlns:a16="http://schemas.microsoft.com/office/drawing/2014/main" id="{F32E2465-ABA6-2117-4543-76E6F5865F65}"/>
              </a:ext>
            </a:extLst>
          </p:cNvPr>
          <p:cNvSpPr/>
          <p:nvPr userDrawn="1"/>
        </p:nvSpPr>
        <p:spPr>
          <a:xfrm>
            <a:off x="3906849" y="4174191"/>
            <a:ext cx="846778" cy="846667"/>
          </a:xfrm>
          <a:prstGeom prst="ellipse">
            <a:avLst/>
          </a:prstGeom>
          <a:solidFill>
            <a:srgbClr val="009999"/>
          </a:solidFill>
          <a:ln w="12700">
            <a:miter lim="400000"/>
          </a:ln>
        </p:spPr>
        <p:txBody>
          <a:bodyPr lIns="30479" rIns="30479" anchor="ctr"/>
          <a:lstStyle/>
          <a:p>
            <a:endParaRPr b="1" i="0">
              <a:latin typeface="Source Sans Pro Semibold" panose="020B0503030403020204" pitchFamily="34" charset="0"/>
            </a:endParaRPr>
          </a:p>
        </p:txBody>
      </p:sp>
      <p:sp>
        <p:nvSpPr>
          <p:cNvPr id="9" name="RGB 7540…">
            <a:extLst>
              <a:ext uri="{FF2B5EF4-FFF2-40B4-BE49-F238E27FC236}">
                <a16:creationId xmlns:a16="http://schemas.microsoft.com/office/drawing/2014/main" id="{AF27156D-3708-4413-FCDD-16D12C4A94B3}"/>
              </a:ext>
            </a:extLst>
          </p:cNvPr>
          <p:cNvSpPr txBox="1"/>
          <p:nvPr userDrawn="1"/>
        </p:nvSpPr>
        <p:spPr>
          <a:xfrm>
            <a:off x="7732020" y="4355377"/>
            <a:ext cx="1818992" cy="6076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30479" rIns="30479">
            <a:spAutoFit/>
          </a:bodyPr>
          <a:lstStyle/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RGB	7540</a:t>
            </a:r>
          </a:p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HTML	4d4d4d</a:t>
            </a:r>
          </a:p>
        </p:txBody>
      </p:sp>
      <p:sp>
        <p:nvSpPr>
          <p:cNvPr id="10" name="Circle">
            <a:extLst>
              <a:ext uri="{FF2B5EF4-FFF2-40B4-BE49-F238E27FC236}">
                <a16:creationId xmlns:a16="http://schemas.microsoft.com/office/drawing/2014/main" id="{E2710117-C790-D13F-3FF6-2DF551584BAB}"/>
              </a:ext>
            </a:extLst>
          </p:cNvPr>
          <p:cNvSpPr/>
          <p:nvPr userDrawn="1"/>
        </p:nvSpPr>
        <p:spPr>
          <a:xfrm>
            <a:off x="6766921" y="4174191"/>
            <a:ext cx="846778" cy="846667"/>
          </a:xfrm>
          <a:prstGeom prst="ellipse">
            <a:avLst/>
          </a:prstGeom>
          <a:solidFill>
            <a:srgbClr val="4D4D4D"/>
          </a:solidFill>
          <a:ln w="12700">
            <a:miter lim="400000"/>
          </a:ln>
        </p:spPr>
        <p:txBody>
          <a:bodyPr lIns="30479" rIns="30479" anchor="ctr"/>
          <a:lstStyle/>
          <a:p>
            <a:endParaRPr b="1" i="0">
              <a:latin typeface="Source Sans Pro Semibold" panose="020B0503030403020204" pitchFamily="34" charset="0"/>
            </a:endParaRPr>
          </a:p>
        </p:txBody>
      </p:sp>
      <p:sp>
        <p:nvSpPr>
          <p:cNvPr id="11" name="TextBox 21">
            <a:extLst>
              <a:ext uri="{FF2B5EF4-FFF2-40B4-BE49-F238E27FC236}">
                <a16:creationId xmlns:a16="http://schemas.microsoft.com/office/drawing/2014/main" id="{445703A3-6218-6279-14F1-8CE9A416078A}"/>
              </a:ext>
            </a:extLst>
          </p:cNvPr>
          <p:cNvSpPr txBox="1"/>
          <p:nvPr userDrawn="1"/>
        </p:nvSpPr>
        <p:spPr>
          <a:xfrm>
            <a:off x="4330238" y="2938058"/>
            <a:ext cx="3533112" cy="2866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>
            <a:lvl1pPr algn="ctr">
              <a:lnSpc>
                <a:spcPct val="120000"/>
              </a:lnSpc>
              <a:defRPr sz="2500">
                <a:solidFill>
                  <a:srgbClr val="00797A"/>
                </a:solidFill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r>
              <a:rPr sz="1667"/>
              <a:t>Kolory dodatkowe</a:t>
            </a:r>
          </a:p>
        </p:txBody>
      </p:sp>
      <p:sp>
        <p:nvSpPr>
          <p:cNvPr id="12" name="TextBox 21">
            <a:extLst>
              <a:ext uri="{FF2B5EF4-FFF2-40B4-BE49-F238E27FC236}">
                <a16:creationId xmlns:a16="http://schemas.microsoft.com/office/drawing/2014/main" id="{5E66EA0C-495C-3999-F26B-47D0232703CE}"/>
              </a:ext>
            </a:extLst>
          </p:cNvPr>
          <p:cNvSpPr txBox="1"/>
          <p:nvPr userDrawn="1"/>
        </p:nvSpPr>
        <p:spPr>
          <a:xfrm>
            <a:off x="4459725" y="448734"/>
            <a:ext cx="3274138" cy="2866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>
            <a:lvl1pPr algn="ctr">
              <a:lnSpc>
                <a:spcPct val="120000"/>
              </a:lnSpc>
              <a:defRPr sz="2500">
                <a:solidFill>
                  <a:srgbClr val="00797A"/>
                </a:solidFill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r>
              <a:rPr sz="1667"/>
              <a:t>Kolor </a:t>
            </a:r>
            <a:r>
              <a:rPr sz="1667" err="1"/>
              <a:t>główny</a:t>
            </a:r>
            <a:endParaRPr sz="1667"/>
          </a:p>
        </p:txBody>
      </p:sp>
      <p:sp>
        <p:nvSpPr>
          <p:cNvPr id="13" name="Wersja koloru turkusowego używana w prezentacji">
            <a:extLst>
              <a:ext uri="{FF2B5EF4-FFF2-40B4-BE49-F238E27FC236}">
                <a16:creationId xmlns:a16="http://schemas.microsoft.com/office/drawing/2014/main" id="{F1136965-E96B-0B3A-5FFE-DACC63B1507D}"/>
              </a:ext>
            </a:extLst>
          </p:cNvPr>
          <p:cNvSpPr txBox="1"/>
          <p:nvPr userDrawn="1"/>
        </p:nvSpPr>
        <p:spPr>
          <a:xfrm>
            <a:off x="5187298" y="810542"/>
            <a:ext cx="1818992" cy="11228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30479" rIns="30479">
            <a:spAutoFit/>
          </a:bodyPr>
          <a:lstStyle>
            <a:lvl1pPr algn="ctr"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r>
              <a:rPr err="1"/>
              <a:t>Wersja</a:t>
            </a:r>
            <a:r>
              <a:t> </a:t>
            </a:r>
            <a:r>
              <a:rPr err="1"/>
              <a:t>koloru</a:t>
            </a:r>
            <a:r>
              <a:t> </a:t>
            </a:r>
            <a:r>
              <a:rPr err="1"/>
              <a:t>turkusowego</a:t>
            </a:r>
            <a:r>
              <a:t> </a:t>
            </a:r>
            <a:r>
              <a:rPr err="1"/>
              <a:t>używana</a:t>
            </a:r>
            <a:r>
              <a:t> w </a:t>
            </a:r>
            <a:r>
              <a:rPr err="1"/>
              <a:t>prezentacji</a:t>
            </a:r>
            <a:endParaRPr/>
          </a:p>
        </p:txBody>
      </p:sp>
      <p:sp>
        <p:nvSpPr>
          <p:cNvPr id="14" name="W wykresach, tabelach dopuszcza się stosowanie poniższych kolorów">
            <a:extLst>
              <a:ext uri="{FF2B5EF4-FFF2-40B4-BE49-F238E27FC236}">
                <a16:creationId xmlns:a16="http://schemas.microsoft.com/office/drawing/2014/main" id="{B481820A-D770-4B4E-4228-F616CE51FB63}"/>
              </a:ext>
            </a:extLst>
          </p:cNvPr>
          <p:cNvSpPr txBox="1"/>
          <p:nvPr userDrawn="1"/>
        </p:nvSpPr>
        <p:spPr>
          <a:xfrm>
            <a:off x="4574355" y="3378047"/>
            <a:ext cx="3044878" cy="8652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30479" rIns="30479">
            <a:spAutoFit/>
          </a:bodyPr>
          <a:lstStyle>
            <a:lvl1pPr algn="ctr"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r>
              <a:t>W </a:t>
            </a:r>
            <a:r>
              <a:rPr err="1"/>
              <a:t>wykresach</a:t>
            </a:r>
            <a:r>
              <a:t>, </a:t>
            </a:r>
            <a:r>
              <a:rPr err="1"/>
              <a:t>tabelach</a:t>
            </a:r>
            <a:r>
              <a:t> </a:t>
            </a:r>
            <a:r>
              <a:rPr err="1"/>
              <a:t>dopuszcza</a:t>
            </a:r>
            <a:r>
              <a:t> </a:t>
            </a:r>
            <a:r>
              <a:rPr err="1"/>
              <a:t>się</a:t>
            </a:r>
            <a:r>
              <a:t> </a:t>
            </a:r>
            <a:r>
              <a:rPr err="1"/>
              <a:t>stosowanie</a:t>
            </a:r>
            <a:r>
              <a:t> </a:t>
            </a:r>
            <a:r>
              <a:rPr err="1"/>
              <a:t>poniższych</a:t>
            </a:r>
            <a:r>
              <a:t> </a:t>
            </a:r>
            <a:r>
              <a:rPr err="1"/>
              <a:t>kolorów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507141861"/>
      </p:ext>
    </p:extLst>
  </p:cSld>
  <p:clrMapOvr>
    <a:masterClrMapping/>
  </p:clrMapOvr>
  <p:transition spd="med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833486" y="3510987"/>
            <a:ext cx="61618" cy="24621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0479" tIns="30479" rIns="30479" bIns="30479" numCol="1" spcCol="38100" rtlCol="0" anchor="t">
            <a:spAutoFit/>
          </a:bodyPr>
          <a:lstStyle/>
          <a:p>
            <a:pPr marL="0" marR="0" indent="0" algn="l" defTabSz="6096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2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23" name="Freeform 3">
            <a:extLst>
              <a:ext uri="{FF2B5EF4-FFF2-40B4-BE49-F238E27FC236}">
                <a16:creationId xmlns:a16="http://schemas.microsoft.com/office/drawing/2014/main" id="{738C501E-F992-57B5-C211-CBF205497E66}"/>
              </a:ext>
            </a:extLst>
          </p:cNvPr>
          <p:cNvSpPr/>
          <p:nvPr userDrawn="1"/>
        </p:nvSpPr>
        <p:spPr>
          <a:xfrm>
            <a:off x="0" y="5337071"/>
            <a:ext cx="12193585" cy="1521762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30479" rIns="30479"/>
          <a:lstStyle/>
          <a:p>
            <a:endParaRPr b="1" i="0">
              <a:latin typeface="Source Sans Pro Semibold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8638489"/>
      </p:ext>
    </p:extLst>
  </p:cSld>
  <p:clrMapOvr>
    <a:masterClrMapping/>
  </p:clrMapOvr>
  <p:transition spd="med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le Text"/>
          <p:cNvSpPr txBox="1">
            <a:spLocks noGrp="1"/>
          </p:cNvSpPr>
          <p:nvPr>
            <p:ph type="title"/>
          </p:nvPr>
        </p:nvSpPr>
        <p:spPr>
          <a:xfrm>
            <a:off x="304840" y="182033"/>
            <a:ext cx="2005804" cy="774700"/>
          </a:xfrm>
          <a:prstGeom prst="rect">
            <a:avLst/>
          </a:prstGeom>
        </p:spPr>
        <p:txBody>
          <a:bodyPr anchor="b"/>
          <a:lstStyle>
            <a:lvl1pPr algn="l">
              <a:defRPr sz="1333" b="1" i="0"/>
            </a:lvl1pPr>
          </a:lstStyle>
          <a:p>
            <a:r>
              <a:t>Title Text</a:t>
            </a:r>
          </a:p>
        </p:txBody>
      </p:sp>
      <p:sp>
        <p:nvSpPr>
          <p:cNvPr id="73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2383677" y="182034"/>
            <a:ext cx="3408277" cy="3902075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  <a:lvl2pPr>
              <a:defRPr b="1" i="0"/>
            </a:lvl2pPr>
            <a:lvl3pPr>
              <a:defRPr b="1" i="0"/>
            </a:lvl3pPr>
            <a:lvl4pPr>
              <a:defRPr b="1" i="0"/>
            </a:lvl4pPr>
            <a:lvl5pPr>
              <a:defRPr b="1" i="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4" name="Text Placeholder 3"/>
          <p:cNvSpPr>
            <a:spLocks noGrp="1"/>
          </p:cNvSpPr>
          <p:nvPr>
            <p:ph type="body" sz="quarter" idx="21"/>
          </p:nvPr>
        </p:nvSpPr>
        <p:spPr>
          <a:xfrm>
            <a:off x="304839" y="956734"/>
            <a:ext cx="2005805" cy="3127375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200"/>
              </a:spcBef>
              <a:buSzTx/>
              <a:buFontTx/>
              <a:buNone/>
              <a:defRPr sz="1400" b="1" i="0"/>
            </a:lvl1pPr>
          </a:lstStyle>
          <a:p>
            <a:pPr marL="0" indent="0">
              <a:spcBef>
                <a:spcPts val="300"/>
              </a:spcBef>
              <a:buSzTx/>
              <a:buFontTx/>
              <a:buNone/>
              <a:defRPr sz="1400"/>
            </a:pPr>
            <a:endParaRPr/>
          </a:p>
        </p:txBody>
      </p:sp>
      <p:sp>
        <p:nvSpPr>
          <p:cNvPr id="7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5589016" y="4255850"/>
            <a:ext cx="202939" cy="206851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63936656"/>
      </p:ext>
    </p:extLst>
  </p:cSld>
  <p:clrMapOvr>
    <a:masterClrMapping/>
  </p:clrMapOvr>
  <p:transition spd="med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itle Text"/>
          <p:cNvSpPr txBox="1">
            <a:spLocks noGrp="1"/>
          </p:cNvSpPr>
          <p:nvPr>
            <p:ph type="title"/>
          </p:nvPr>
        </p:nvSpPr>
        <p:spPr>
          <a:xfrm>
            <a:off x="1195015" y="3200400"/>
            <a:ext cx="3658077" cy="377825"/>
          </a:xfrm>
          <a:prstGeom prst="rect">
            <a:avLst/>
          </a:prstGeom>
        </p:spPr>
        <p:txBody>
          <a:bodyPr anchor="b"/>
          <a:lstStyle>
            <a:lvl1pPr algn="l">
              <a:defRPr sz="1333" b="1" i="0"/>
            </a:lvl1pPr>
          </a:lstStyle>
          <a:p>
            <a:r>
              <a:t>Title Text</a:t>
            </a:r>
          </a:p>
        </p:txBody>
      </p:sp>
      <p:sp>
        <p:nvSpPr>
          <p:cNvPr id="83" name="Picture Placeholder 2"/>
          <p:cNvSpPr>
            <a:spLocks noGrp="1"/>
          </p:cNvSpPr>
          <p:nvPr>
            <p:ph type="pic" sz="quarter" idx="21"/>
          </p:nvPr>
        </p:nvSpPr>
        <p:spPr>
          <a:xfrm>
            <a:off x="1195015" y="408517"/>
            <a:ext cx="3658077" cy="2743200"/>
          </a:xfrm>
          <a:prstGeom prst="rect">
            <a:avLst/>
          </a:prstGeom>
        </p:spPr>
        <p:txBody>
          <a:bodyPr lIns="91439" rIns="91439">
            <a:noAutofit/>
          </a:bodyPr>
          <a:lstStyle>
            <a:lvl1pPr>
              <a:defRPr b="1" i="0"/>
            </a:lvl1pPr>
          </a:lstStyle>
          <a:p>
            <a:endParaRPr/>
          </a:p>
        </p:txBody>
      </p:sp>
      <p:sp>
        <p:nvSpPr>
          <p:cNvPr id="84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195015" y="3578225"/>
            <a:ext cx="3658077" cy="536575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200"/>
              </a:spcBef>
              <a:buSzTx/>
              <a:buFontTx/>
              <a:buNone/>
              <a:defRPr sz="933" b="1" i="0"/>
            </a:lvl1pPr>
            <a:lvl2pPr marL="0" indent="304815">
              <a:spcBef>
                <a:spcPts val="200"/>
              </a:spcBef>
              <a:buSzTx/>
              <a:buFontTx/>
              <a:buNone/>
              <a:defRPr sz="933" b="1" i="0"/>
            </a:lvl2pPr>
            <a:lvl3pPr marL="0" indent="609630">
              <a:spcBef>
                <a:spcPts val="200"/>
              </a:spcBef>
              <a:buSzTx/>
              <a:buFontTx/>
              <a:buNone/>
              <a:defRPr sz="933" b="1" i="0"/>
            </a:lvl3pPr>
            <a:lvl4pPr marL="0" indent="914446">
              <a:spcBef>
                <a:spcPts val="200"/>
              </a:spcBef>
              <a:buSzTx/>
              <a:buFontTx/>
              <a:buNone/>
              <a:defRPr sz="933" b="1" i="0"/>
            </a:lvl4pPr>
            <a:lvl5pPr marL="0" indent="1219261">
              <a:spcBef>
                <a:spcPts val="200"/>
              </a:spcBef>
              <a:buSzTx/>
              <a:buFontTx/>
              <a:buNone/>
              <a:defRPr sz="933" b="1" i="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5589016" y="4255850"/>
            <a:ext cx="202939" cy="206851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97728943"/>
      </p:ext>
    </p:extLst>
  </p:cSld>
  <p:clrMapOvr>
    <a:masterClrMapping/>
  </p:clrMapOvr>
  <p:transition spd="med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457260" y="1420283"/>
            <a:ext cx="5182275" cy="980017"/>
          </a:xfrm>
          <a:prstGeom prst="rect">
            <a:avLst/>
          </a:prstGeom>
        </p:spPr>
        <p:txBody>
          <a:bodyPr/>
          <a:lstStyle>
            <a:lvl1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914519" y="2590800"/>
            <a:ext cx="4267756" cy="116840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b="1" i="0">
                <a:solidFill>
                  <a:srgbClr val="888888"/>
                </a:solidFill>
              </a:defRPr>
            </a:lvl1pPr>
            <a:lvl2pPr marL="0" indent="304815" algn="ctr">
              <a:buSzTx/>
              <a:buFontTx/>
              <a:buNone/>
              <a:defRPr b="1" i="0">
                <a:solidFill>
                  <a:srgbClr val="888888"/>
                </a:solidFill>
              </a:defRPr>
            </a:lvl2pPr>
            <a:lvl3pPr marL="0" indent="609630" algn="ctr">
              <a:buSzTx/>
              <a:buFontTx/>
              <a:buNone/>
              <a:defRPr b="1" i="0">
                <a:solidFill>
                  <a:srgbClr val="888888"/>
                </a:solidFill>
              </a:defRPr>
            </a:lvl3pPr>
            <a:lvl4pPr marL="0" indent="914446" algn="ctr">
              <a:buSzTx/>
              <a:buFontTx/>
              <a:buNone/>
              <a:defRPr b="1" i="0">
                <a:solidFill>
                  <a:srgbClr val="888888"/>
                </a:solidFill>
              </a:defRPr>
            </a:lvl4pPr>
            <a:lvl5pPr marL="0" indent="1219261" algn="ctr">
              <a:buSzTx/>
              <a:buFontTx/>
              <a:buNone/>
              <a:defRPr b="1" i="0">
                <a:solidFill>
                  <a:srgbClr val="888888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5589016" y="4255850"/>
            <a:ext cx="202939" cy="206851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/>
          </a:p>
        </p:txBody>
      </p:sp>
      <p:pic>
        <p:nvPicPr>
          <p:cNvPr id="5" name="NFOSiGW_presentation_BG_cover_03_v1.png" descr="NFOSiGW_presentation_BG_cover_03_v1.png">
            <a:extLst>
              <a:ext uri="{FF2B5EF4-FFF2-40B4-BE49-F238E27FC236}">
                <a16:creationId xmlns:a16="http://schemas.microsoft.com/office/drawing/2014/main" id="{179FA951-AD40-7C93-AE81-702DBE850F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067"/>
            <a:ext cx="12193588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Freeform 7">
            <a:extLst>
              <a:ext uri="{FF2B5EF4-FFF2-40B4-BE49-F238E27FC236}">
                <a16:creationId xmlns:a16="http://schemas.microsoft.com/office/drawing/2014/main" id="{01E68364-DB61-27FA-22B9-8A98C2802E97}"/>
              </a:ext>
            </a:extLst>
          </p:cNvPr>
          <p:cNvSpPr/>
          <p:nvPr userDrawn="1"/>
        </p:nvSpPr>
        <p:spPr>
          <a:xfrm>
            <a:off x="0" y="6473601"/>
            <a:ext cx="12193589" cy="389467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30479" rIns="30479"/>
          <a:lstStyle/>
          <a:p>
            <a:pPr algn="ctr"/>
            <a:r>
              <a:rPr lang="pl-PL" sz="1333" b="1" i="0">
                <a:solidFill>
                  <a:schemeClr val="bg1"/>
                </a:solidFill>
                <a:latin typeface="Source Sans Pro Semibold" panose="020B0503030403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www.nfosigw.gov.pl</a:t>
            </a:r>
          </a:p>
        </p:txBody>
      </p:sp>
      <p:pic>
        <p:nvPicPr>
          <p:cNvPr id="8" name="Image" descr="Image">
            <a:extLst>
              <a:ext uri="{FF2B5EF4-FFF2-40B4-BE49-F238E27FC236}">
                <a16:creationId xmlns:a16="http://schemas.microsoft.com/office/drawing/2014/main" id="{845FBD96-5168-6042-86D9-C223CD68091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485670" y="769105"/>
            <a:ext cx="3571825" cy="860679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310652773"/>
      </p:ext>
    </p:extLst>
  </p:cSld>
  <p:clrMapOvr>
    <a:masterClrMapping/>
  </p:clrMapOvr>
  <p:transition spd="med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NFOSiGW_presentation_BG_02_v1.png" descr="NFOSiGW_presentation_BG_02_v1.png">
            <a:extLst>
              <a:ext uri="{FF2B5EF4-FFF2-40B4-BE49-F238E27FC236}">
                <a16:creationId xmlns:a16="http://schemas.microsoft.com/office/drawing/2014/main" id="{F184BC89-388C-1083-AAB5-EC65432D16A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3588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0" name="Title Text"/>
          <p:cNvSpPr txBox="1">
            <a:spLocks noGrp="1"/>
          </p:cNvSpPr>
          <p:nvPr>
            <p:ph type="title"/>
          </p:nvPr>
        </p:nvSpPr>
        <p:spPr>
          <a:xfrm>
            <a:off x="304840" y="183092"/>
            <a:ext cx="5487115" cy="762001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r>
              <a:t>Title Text</a:t>
            </a:r>
          </a:p>
        </p:txBody>
      </p:sp>
      <p:sp>
        <p:nvSpPr>
          <p:cNvPr id="21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304840" y="1066800"/>
            <a:ext cx="5487115" cy="3017309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  <a:lvl2pPr>
              <a:defRPr b="1" i="0"/>
            </a:lvl2pPr>
            <a:lvl3pPr>
              <a:defRPr b="1" i="0"/>
            </a:lvl3pPr>
            <a:lvl4pPr>
              <a:defRPr b="1" i="0"/>
            </a:lvl4pPr>
            <a:lvl5pPr>
              <a:defRPr b="1" i="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5589016" y="4255850"/>
            <a:ext cx="202939" cy="206851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/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65E613D4-FF94-9F82-EC42-BE7A8E26F0C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185409" y="2107965"/>
            <a:ext cx="7072082" cy="4377502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Freeform 7">
            <a:extLst>
              <a:ext uri="{FF2B5EF4-FFF2-40B4-BE49-F238E27FC236}">
                <a16:creationId xmlns:a16="http://schemas.microsoft.com/office/drawing/2014/main" id="{85EA7001-95B6-4CCC-8A7A-492C5296A2F2}"/>
              </a:ext>
            </a:extLst>
          </p:cNvPr>
          <p:cNvSpPr/>
          <p:nvPr userDrawn="1"/>
        </p:nvSpPr>
        <p:spPr>
          <a:xfrm>
            <a:off x="0" y="6665512"/>
            <a:ext cx="11890645" cy="192489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30479" rIns="30479"/>
          <a:lstStyle/>
          <a:p>
            <a:endParaRPr b="1" i="0">
              <a:latin typeface="Source Sans Pro Semibold" panose="020B0503030403020204" pitchFamily="34" charset="0"/>
            </a:endParaRPr>
          </a:p>
        </p:txBody>
      </p:sp>
      <p:grpSp>
        <p:nvGrpSpPr>
          <p:cNvPr id="9" name="Group">
            <a:extLst>
              <a:ext uri="{FF2B5EF4-FFF2-40B4-BE49-F238E27FC236}">
                <a16:creationId xmlns:a16="http://schemas.microsoft.com/office/drawing/2014/main" id="{6ED4D93C-D52A-89A8-7136-FC8E44A8A0C1}"/>
              </a:ext>
            </a:extLst>
          </p:cNvPr>
          <p:cNvGrpSpPr/>
          <p:nvPr userDrawn="1"/>
        </p:nvGrpSpPr>
        <p:grpSpPr>
          <a:xfrm>
            <a:off x="10171899" y="6217"/>
            <a:ext cx="1718747" cy="738278"/>
            <a:chOff x="0" y="0"/>
            <a:chExt cx="2577782" cy="1107415"/>
          </a:xfrm>
        </p:grpSpPr>
        <p:pic>
          <p:nvPicPr>
            <p:cNvPr id="10" name="Image" descr="Image">
              <a:extLst>
                <a:ext uri="{FF2B5EF4-FFF2-40B4-BE49-F238E27FC236}">
                  <a16:creationId xmlns:a16="http://schemas.microsoft.com/office/drawing/2014/main" id="{309EA9E4-559A-4F17-310B-3B4EF00B86C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2577783" cy="1107416"/>
            </a:xfrm>
            <a:prstGeom prst="rect">
              <a:avLst/>
            </a:prstGeom>
            <a:ln w="12700" cap="flat">
              <a:noFill/>
              <a:miter lim="400000"/>
            </a:ln>
            <a:effectLst>
              <a:outerShdw blurRad="254000" dist="58058" dir="5400000" rotWithShape="0">
                <a:srgbClr val="4D4D4D">
                  <a:alpha val="19617"/>
                </a:srgbClr>
              </a:outerShdw>
            </a:effectLst>
          </p:spPr>
        </p:pic>
        <p:pic>
          <p:nvPicPr>
            <p:cNvPr id="11" name="Image" descr="Image">
              <a:extLst>
                <a:ext uri="{FF2B5EF4-FFF2-40B4-BE49-F238E27FC236}">
                  <a16:creationId xmlns:a16="http://schemas.microsoft.com/office/drawing/2014/main" id="{1C1BEBF8-50CB-0AB1-81BE-B7DA4BE7068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21405" y="320548"/>
              <a:ext cx="1934973" cy="46632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2" name="Slide Number">
            <a:extLst>
              <a:ext uri="{FF2B5EF4-FFF2-40B4-BE49-F238E27FC236}">
                <a16:creationId xmlns:a16="http://schemas.microsoft.com/office/drawing/2014/main" id="{6AFD20E8-B64D-E4D1-15ED-4F8B797FB3DC}"/>
              </a:ext>
            </a:extLst>
          </p:cNvPr>
          <p:cNvSpPr txBox="1">
            <a:spLocks/>
          </p:cNvSpPr>
          <p:nvPr userDrawn="1"/>
        </p:nvSpPr>
        <p:spPr>
          <a:xfrm>
            <a:off x="11936749" y="6639153"/>
            <a:ext cx="172161" cy="215444"/>
          </a:xfrm>
          <a:prstGeom prst="rect">
            <a:avLst/>
          </a:prstGeom>
          <a:ln w="12700">
            <a:miter lim="400000"/>
          </a:ln>
        </p:spPr>
        <p:txBody>
          <a:bodyPr wrap="none" lIns="30479" rIns="3047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888888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86CB4B4D-7CA3-9044-876B-883B54F8677D}" type="slidenum">
              <a:rPr lang="pl-PL" sz="800" b="1" i="0" smtClean="0">
                <a:latin typeface="Source Sans Pro Semibold" panose="020B0503030403020204" pitchFamily="34" charset="0"/>
              </a:rPr>
              <a:pPr/>
              <a:t>‹#›</a:t>
            </a:fld>
            <a:endParaRPr lang="pl-PL" sz="800" b="1" i="0">
              <a:latin typeface="Source Sans Pro Semibold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7697679"/>
      </p:ext>
    </p:extLst>
  </p:cSld>
  <p:clrMapOvr>
    <a:masterClrMapping/>
  </p:clrMapOvr>
  <p:transition spd="med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Text"/>
          <p:cNvSpPr txBox="1">
            <a:spLocks noGrp="1"/>
          </p:cNvSpPr>
          <p:nvPr>
            <p:ph type="title"/>
          </p:nvPr>
        </p:nvSpPr>
        <p:spPr>
          <a:xfrm>
            <a:off x="481604" y="2937934"/>
            <a:ext cx="5182276" cy="908050"/>
          </a:xfrm>
          <a:prstGeom prst="rect">
            <a:avLst/>
          </a:prstGeom>
        </p:spPr>
        <p:txBody>
          <a:bodyPr anchor="t"/>
          <a:lstStyle>
            <a:lvl1pPr algn="l">
              <a:defRPr sz="2667" b="1" i="0" cap="all"/>
            </a:lvl1pPr>
          </a:lstStyle>
          <a:p>
            <a:r>
              <a:t>Title Text</a:t>
            </a:r>
          </a:p>
        </p:txBody>
      </p:sp>
      <p:sp>
        <p:nvSpPr>
          <p:cNvPr id="3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81604" y="1937809"/>
            <a:ext cx="5182276" cy="1000125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267"/>
              </a:spcBef>
              <a:buSzTx/>
              <a:buFontTx/>
              <a:buNone/>
              <a:defRPr sz="1333" b="1" i="0">
                <a:solidFill>
                  <a:srgbClr val="888888"/>
                </a:solidFill>
              </a:defRPr>
            </a:lvl1pPr>
            <a:lvl2pPr marL="0" indent="304815">
              <a:spcBef>
                <a:spcPts val="267"/>
              </a:spcBef>
              <a:buSzTx/>
              <a:buFontTx/>
              <a:buNone/>
              <a:defRPr sz="1333" b="1" i="0">
                <a:solidFill>
                  <a:srgbClr val="888888"/>
                </a:solidFill>
              </a:defRPr>
            </a:lvl2pPr>
            <a:lvl3pPr marL="0" indent="609630">
              <a:spcBef>
                <a:spcPts val="267"/>
              </a:spcBef>
              <a:buSzTx/>
              <a:buFontTx/>
              <a:buNone/>
              <a:defRPr sz="1333" b="1" i="0">
                <a:solidFill>
                  <a:srgbClr val="888888"/>
                </a:solidFill>
              </a:defRPr>
            </a:lvl3pPr>
            <a:lvl4pPr marL="0" indent="914446">
              <a:spcBef>
                <a:spcPts val="267"/>
              </a:spcBef>
              <a:buSzTx/>
              <a:buFontTx/>
              <a:buNone/>
              <a:defRPr sz="1333" b="1" i="0">
                <a:solidFill>
                  <a:srgbClr val="888888"/>
                </a:solidFill>
              </a:defRPr>
            </a:lvl4pPr>
            <a:lvl5pPr marL="0" indent="1219261">
              <a:spcBef>
                <a:spcPts val="267"/>
              </a:spcBef>
              <a:buSzTx/>
              <a:buFontTx/>
              <a:buNone/>
              <a:defRPr sz="1333" b="1" i="0">
                <a:solidFill>
                  <a:srgbClr val="888888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5589016" y="4255850"/>
            <a:ext cx="202939" cy="206851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0904212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457260" y="1420283"/>
            <a:ext cx="5182275" cy="980017"/>
          </a:xfrm>
          <a:prstGeom prst="rect">
            <a:avLst/>
          </a:prstGeom>
        </p:spPr>
        <p:txBody>
          <a:bodyPr/>
          <a:lstStyle>
            <a:lvl1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914519" y="2590800"/>
            <a:ext cx="4267756" cy="116840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b="1" i="0">
                <a:solidFill>
                  <a:srgbClr val="888888"/>
                </a:solidFill>
              </a:defRPr>
            </a:lvl1pPr>
            <a:lvl2pPr marL="0" indent="304815" algn="ctr">
              <a:buSzTx/>
              <a:buFontTx/>
              <a:buNone/>
              <a:defRPr b="1" i="0">
                <a:solidFill>
                  <a:srgbClr val="888888"/>
                </a:solidFill>
              </a:defRPr>
            </a:lvl2pPr>
            <a:lvl3pPr marL="0" indent="609630" algn="ctr">
              <a:buSzTx/>
              <a:buFontTx/>
              <a:buNone/>
              <a:defRPr b="1" i="0">
                <a:solidFill>
                  <a:srgbClr val="888888"/>
                </a:solidFill>
              </a:defRPr>
            </a:lvl3pPr>
            <a:lvl4pPr marL="0" indent="914446" algn="ctr">
              <a:buSzTx/>
              <a:buFontTx/>
              <a:buNone/>
              <a:defRPr b="1" i="0">
                <a:solidFill>
                  <a:srgbClr val="888888"/>
                </a:solidFill>
              </a:defRPr>
            </a:lvl4pPr>
            <a:lvl5pPr marL="0" indent="1219261" algn="ctr">
              <a:buSzTx/>
              <a:buFontTx/>
              <a:buNone/>
              <a:defRPr b="1" i="0">
                <a:solidFill>
                  <a:srgbClr val="888888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5620305" y="4266942"/>
            <a:ext cx="171650" cy="184666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/>
          </a:p>
        </p:txBody>
      </p:sp>
      <p:pic>
        <p:nvPicPr>
          <p:cNvPr id="5" name="NFOSiGW_presentation_BG_cover_03_v1.png" descr="NFOSiGW_presentation_BG_cover_03_v1.png">
            <a:extLst>
              <a:ext uri="{FF2B5EF4-FFF2-40B4-BE49-F238E27FC236}">
                <a16:creationId xmlns:a16="http://schemas.microsoft.com/office/drawing/2014/main" id="{179FA951-AD40-7C93-AE81-702DBE850F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067"/>
            <a:ext cx="12193588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Freeform 7">
            <a:extLst>
              <a:ext uri="{FF2B5EF4-FFF2-40B4-BE49-F238E27FC236}">
                <a16:creationId xmlns:a16="http://schemas.microsoft.com/office/drawing/2014/main" id="{01E68364-DB61-27FA-22B9-8A98C2802E97}"/>
              </a:ext>
            </a:extLst>
          </p:cNvPr>
          <p:cNvSpPr/>
          <p:nvPr userDrawn="1"/>
        </p:nvSpPr>
        <p:spPr>
          <a:xfrm>
            <a:off x="0" y="6473601"/>
            <a:ext cx="12193589" cy="389467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30479" rIns="30479"/>
          <a:lstStyle/>
          <a:p>
            <a:pPr algn="ctr"/>
            <a:r>
              <a:rPr lang="pl-PL" sz="1333" b="1" i="0">
                <a:solidFill>
                  <a:schemeClr val="bg1"/>
                </a:solidFill>
                <a:latin typeface="Source Sans Pro Semibold" panose="020B0503030403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www.nfosigw.gov.pl</a:t>
            </a:r>
          </a:p>
        </p:txBody>
      </p:sp>
      <p:pic>
        <p:nvPicPr>
          <p:cNvPr id="8" name="Image" descr="Image">
            <a:extLst>
              <a:ext uri="{FF2B5EF4-FFF2-40B4-BE49-F238E27FC236}">
                <a16:creationId xmlns:a16="http://schemas.microsoft.com/office/drawing/2014/main" id="{845FBD96-5168-6042-86D9-C223CD68091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485670" y="769105"/>
            <a:ext cx="3571825" cy="860679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4266754980"/>
      </p:ext>
    </p:extLst>
  </p:cSld>
  <p:clrMapOvr>
    <a:masterClrMapping/>
  </p:clrMapOvr>
  <p:transition spd="med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Text"/>
          <p:cNvSpPr txBox="1">
            <a:spLocks noGrp="1"/>
          </p:cNvSpPr>
          <p:nvPr>
            <p:ph type="title"/>
          </p:nvPr>
        </p:nvSpPr>
        <p:spPr>
          <a:xfrm>
            <a:off x="304840" y="183092"/>
            <a:ext cx="5487115" cy="762001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r>
              <a:t>Title Text</a:t>
            </a:r>
          </a:p>
        </p:txBody>
      </p:sp>
      <p:sp>
        <p:nvSpPr>
          <p:cNvPr id="39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304840" y="1066800"/>
            <a:ext cx="2692751" cy="3017309"/>
          </a:xfrm>
          <a:prstGeom prst="rect">
            <a:avLst/>
          </a:prstGeom>
        </p:spPr>
        <p:txBody>
          <a:bodyPr/>
          <a:lstStyle>
            <a:lvl1pPr>
              <a:spcBef>
                <a:spcPts val="400"/>
              </a:spcBef>
              <a:defRPr sz="1867" b="1" i="0"/>
            </a:lvl1pPr>
            <a:lvl2pPr marL="527076" indent="-222261">
              <a:spcBef>
                <a:spcPts val="400"/>
              </a:spcBef>
              <a:defRPr sz="1867" b="1" i="0"/>
            </a:lvl2pPr>
            <a:lvl3pPr marL="823000" indent="-213370">
              <a:spcBef>
                <a:spcPts val="400"/>
              </a:spcBef>
              <a:defRPr sz="1867" b="1" i="0"/>
            </a:lvl3pPr>
            <a:lvl4pPr marL="1151524" indent="-237079">
              <a:spcBef>
                <a:spcPts val="400"/>
              </a:spcBef>
              <a:defRPr sz="1867" b="1" i="0"/>
            </a:lvl4pPr>
            <a:lvl5pPr marL="1456339" indent="-237079">
              <a:spcBef>
                <a:spcPts val="400"/>
              </a:spcBef>
              <a:defRPr sz="1867" b="1" i="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5589016" y="4255850"/>
            <a:ext cx="202939" cy="206851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01777805"/>
      </p:ext>
    </p:extLst>
  </p:cSld>
  <p:clrMapOvr>
    <a:masterClrMapping/>
  </p:clrMapOvr>
  <p:transition spd="med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Text"/>
          <p:cNvSpPr txBox="1">
            <a:spLocks noGrp="1"/>
          </p:cNvSpPr>
          <p:nvPr>
            <p:ph type="title"/>
          </p:nvPr>
        </p:nvSpPr>
        <p:spPr>
          <a:xfrm>
            <a:off x="304840" y="183092"/>
            <a:ext cx="5487115" cy="762001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r>
              <a:t>Title Text</a:t>
            </a:r>
          </a:p>
        </p:txBody>
      </p:sp>
      <p:sp>
        <p:nvSpPr>
          <p:cNvPr id="48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304840" y="1023408"/>
            <a:ext cx="2693809" cy="426509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333"/>
              </a:spcBef>
              <a:buSzTx/>
              <a:buFontTx/>
              <a:buNone/>
              <a:defRPr sz="1600" b="1" i="0"/>
            </a:lvl1pPr>
            <a:lvl2pPr marL="0" indent="304815">
              <a:spcBef>
                <a:spcPts val="333"/>
              </a:spcBef>
              <a:buSzTx/>
              <a:buFontTx/>
              <a:buNone/>
              <a:defRPr sz="1600" b="1" i="0"/>
            </a:lvl2pPr>
            <a:lvl3pPr marL="0" indent="609630">
              <a:spcBef>
                <a:spcPts val="333"/>
              </a:spcBef>
              <a:buSzTx/>
              <a:buFontTx/>
              <a:buNone/>
              <a:defRPr sz="1600" b="1" i="0"/>
            </a:lvl3pPr>
            <a:lvl4pPr marL="0" indent="914446">
              <a:spcBef>
                <a:spcPts val="333"/>
              </a:spcBef>
              <a:buSzTx/>
              <a:buFontTx/>
              <a:buNone/>
              <a:defRPr sz="1600" b="1" i="0"/>
            </a:lvl4pPr>
            <a:lvl5pPr marL="0" indent="1219261">
              <a:spcBef>
                <a:spcPts val="333"/>
              </a:spcBef>
              <a:buSzTx/>
              <a:buFontTx/>
              <a:buNone/>
              <a:defRPr sz="1600" b="1" i="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21"/>
          </p:nvPr>
        </p:nvSpPr>
        <p:spPr>
          <a:xfrm>
            <a:off x="3097087" y="1023408"/>
            <a:ext cx="2694868" cy="426509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333"/>
              </a:spcBef>
              <a:buSzTx/>
              <a:buFontTx/>
              <a:buNone/>
              <a:defRPr sz="2400" b="1" i="0"/>
            </a:lvl1pPr>
          </a:lstStyle>
          <a:p>
            <a:pPr marL="0" indent="0">
              <a:spcBef>
                <a:spcPts val="500"/>
              </a:spcBef>
              <a:buSzTx/>
              <a:buFontTx/>
              <a:buNone/>
              <a:defRPr sz="2400" b="1"/>
            </a:pPr>
            <a:endParaRPr/>
          </a:p>
        </p:txBody>
      </p:sp>
      <p:sp>
        <p:nvSpPr>
          <p:cNvPr id="5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5589016" y="4255850"/>
            <a:ext cx="202939" cy="206851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61140567"/>
      </p:ext>
    </p:extLst>
  </p:cSld>
  <p:clrMapOvr>
    <a:masterClrMapping/>
  </p:clrMapOvr>
  <p:transition spd="med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Text"/>
          <p:cNvSpPr txBox="1">
            <a:spLocks noGrp="1"/>
          </p:cNvSpPr>
          <p:nvPr>
            <p:ph type="title"/>
          </p:nvPr>
        </p:nvSpPr>
        <p:spPr>
          <a:xfrm>
            <a:off x="304840" y="183092"/>
            <a:ext cx="5487115" cy="762001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r>
              <a:t>Title Text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5589016" y="4255850"/>
            <a:ext cx="202939" cy="206851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49041480"/>
      </p:ext>
    </p:extLst>
  </p:cSld>
  <p:clrMapOvr>
    <a:masterClrMapping/>
  </p:clrMapOvr>
  <p:transition spd="med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833486" y="3510987"/>
            <a:ext cx="61618" cy="24621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0479" tIns="30479" rIns="30479" bIns="30479" numCol="1" spcCol="38100" rtlCol="0" anchor="t">
            <a:spAutoFit/>
          </a:bodyPr>
          <a:lstStyle/>
          <a:p>
            <a:pPr marL="0" marR="0" indent="0" algn="l" defTabSz="6096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2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60EBF8F4-111E-75A8-6C45-2DDAD639E590}"/>
              </a:ext>
            </a:extLst>
          </p:cNvPr>
          <p:cNvSpPr/>
          <p:nvPr userDrawn="1"/>
        </p:nvSpPr>
        <p:spPr>
          <a:xfrm>
            <a:off x="1" y="0"/>
            <a:ext cx="3387108" cy="68580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30479" rIns="30479"/>
          <a:lstStyle/>
          <a:p>
            <a:endParaRPr b="1" i="0">
              <a:latin typeface="Source Sans Pro Semibold" panose="020B0503030403020204" pitchFamily="34" charset="0"/>
            </a:endParaRPr>
          </a:p>
        </p:txBody>
      </p:sp>
      <p:pic>
        <p:nvPicPr>
          <p:cNvPr id="5" name="Image">
            <a:extLst>
              <a:ext uri="{FF2B5EF4-FFF2-40B4-BE49-F238E27FC236}">
                <a16:creationId xmlns:a16="http://schemas.microsoft.com/office/drawing/2014/main" id="{7B97DDA0-7639-3CF7-B006-BF62082ED7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8152" y="3386790"/>
            <a:ext cx="2961097" cy="2102385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787625814"/>
      </p:ext>
    </p:extLst>
  </p:cSld>
  <p:clrMapOvr>
    <a:masterClrMapping/>
  </p:clrMapOvr>
  <p:transition spd="med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833486" y="3510987"/>
            <a:ext cx="61618" cy="24621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0479" tIns="30479" rIns="30479" bIns="30479" numCol="1" spcCol="38100" rtlCol="0" anchor="t">
            <a:spAutoFit/>
          </a:bodyPr>
          <a:lstStyle/>
          <a:p>
            <a:pPr marL="0" marR="0" indent="0" algn="l" defTabSz="6096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2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60EBF8F4-111E-75A8-6C45-2DDAD639E590}"/>
              </a:ext>
            </a:extLst>
          </p:cNvPr>
          <p:cNvSpPr/>
          <p:nvPr userDrawn="1"/>
        </p:nvSpPr>
        <p:spPr>
          <a:xfrm>
            <a:off x="1" y="0"/>
            <a:ext cx="3387108" cy="68580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30479" rIns="30479"/>
          <a:lstStyle/>
          <a:p>
            <a:endParaRPr b="1" i="0">
              <a:latin typeface="Source Sans Pro Semibold" panose="020B0503030403020204" pitchFamily="34" charset="0"/>
            </a:endParaRPr>
          </a:p>
        </p:txBody>
      </p:sp>
      <p:pic>
        <p:nvPicPr>
          <p:cNvPr id="6" name="Image">
            <a:extLst>
              <a:ext uri="{FF2B5EF4-FFF2-40B4-BE49-F238E27FC236}">
                <a16:creationId xmlns:a16="http://schemas.microsoft.com/office/drawing/2014/main" id="{EEEC6F59-22DD-63B7-2154-8A93D997BE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0285" y="3485737"/>
            <a:ext cx="2606537" cy="2437911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566354859"/>
      </p:ext>
    </p:extLst>
  </p:cSld>
  <p:clrMapOvr>
    <a:masterClrMapping/>
  </p:clrMapOvr>
  <p:transition spd="med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833486" y="3510987"/>
            <a:ext cx="61618" cy="24621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0479" tIns="30479" rIns="30479" bIns="30479" numCol="1" spcCol="38100" rtlCol="0" anchor="t">
            <a:spAutoFit/>
          </a:bodyPr>
          <a:lstStyle/>
          <a:p>
            <a:pPr marL="0" marR="0" indent="0" algn="l" defTabSz="6096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2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60EBF8F4-111E-75A8-6C45-2DDAD639E590}"/>
              </a:ext>
            </a:extLst>
          </p:cNvPr>
          <p:cNvSpPr/>
          <p:nvPr userDrawn="1"/>
        </p:nvSpPr>
        <p:spPr>
          <a:xfrm>
            <a:off x="1" y="0"/>
            <a:ext cx="3387108" cy="68580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30479" rIns="30479"/>
          <a:lstStyle/>
          <a:p>
            <a:endParaRPr b="1" i="0">
              <a:latin typeface="Source Sans Pro Semibold" panose="020B0503030403020204" pitchFamily="34" charset="0"/>
            </a:endParaRPr>
          </a:p>
        </p:txBody>
      </p:sp>
      <p:pic>
        <p:nvPicPr>
          <p:cNvPr id="7" name="Image">
            <a:extLst>
              <a:ext uri="{FF2B5EF4-FFF2-40B4-BE49-F238E27FC236}">
                <a16:creationId xmlns:a16="http://schemas.microsoft.com/office/drawing/2014/main" id="{3C8A25B7-0E7A-8B17-31D3-C640A08E61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9117" y="2875021"/>
            <a:ext cx="2016616" cy="3271507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911706391"/>
      </p:ext>
    </p:extLst>
  </p:cSld>
  <p:clrMapOvr>
    <a:masterClrMapping/>
  </p:clrMapOvr>
  <p:transition spd="med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833486" y="3510987"/>
            <a:ext cx="61618" cy="24621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0479" tIns="30479" rIns="30479" bIns="30479" numCol="1" spcCol="38100" rtlCol="0" anchor="t">
            <a:spAutoFit/>
          </a:bodyPr>
          <a:lstStyle/>
          <a:p>
            <a:pPr marL="0" marR="0" indent="0" algn="l" defTabSz="6096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2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1E7520A8-C0B0-377A-E3BA-294CD6BDA1A0}"/>
              </a:ext>
            </a:extLst>
          </p:cNvPr>
          <p:cNvSpPr/>
          <p:nvPr userDrawn="1"/>
        </p:nvSpPr>
        <p:spPr>
          <a:xfrm>
            <a:off x="0" y="6623765"/>
            <a:ext cx="12193588" cy="246219"/>
          </a:xfrm>
          <a:prstGeom prst="rect">
            <a:avLst/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0479" tIns="30479" rIns="30479" bIns="30479" numCol="1" spcCol="38100" rtlCol="0" anchor="ctr">
            <a:spAutoFit/>
          </a:bodyPr>
          <a:lstStyle/>
          <a:p>
            <a:pPr marL="0" marR="0" indent="0" algn="l" defTabSz="6096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2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51465150"/>
      </p:ext>
    </p:extLst>
  </p:cSld>
  <p:clrMapOvr>
    <a:masterClrMapping/>
  </p:clrMapOvr>
  <p:transition spd="med"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/>
          </a:p>
        </p:txBody>
      </p:sp>
      <p:pic>
        <p:nvPicPr>
          <p:cNvPr id="3" name="Image" descr="Image">
            <a:extLst>
              <a:ext uri="{FF2B5EF4-FFF2-40B4-BE49-F238E27FC236}">
                <a16:creationId xmlns:a16="http://schemas.microsoft.com/office/drawing/2014/main" id="{6E5F4761-15AB-020B-6009-B6025DB91B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85409" y="2107965"/>
            <a:ext cx="7072082" cy="4377502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504698400"/>
      </p:ext>
    </p:extLst>
  </p:cSld>
  <p:clrMapOvr>
    <a:masterClrMapping/>
  </p:clrMapOvr>
  <p:transition spd="med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B2A5090D-FB3D-8DBF-B518-674CC65A68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93404" y="1639852"/>
            <a:ext cx="7290876" cy="5218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42798"/>
      </p:ext>
    </p:extLst>
  </p:cSld>
  <p:clrMapOvr>
    <a:masterClrMapping/>
  </p:clrMapOvr>
  <p:transition spd="med"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833486" y="3510987"/>
            <a:ext cx="61618" cy="24621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0479" tIns="30479" rIns="30479" bIns="30479" numCol="1" spcCol="38100" rtlCol="0" anchor="t">
            <a:spAutoFit/>
          </a:bodyPr>
          <a:lstStyle/>
          <a:p>
            <a:pPr marL="0" marR="0" indent="0" algn="l" defTabSz="6096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2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pic>
        <p:nvPicPr>
          <p:cNvPr id="5" name="Image" descr="Image">
            <a:extLst>
              <a:ext uri="{FF2B5EF4-FFF2-40B4-BE49-F238E27FC236}">
                <a16:creationId xmlns:a16="http://schemas.microsoft.com/office/drawing/2014/main" id="{B3ED5C3C-D41C-2EE2-41C1-A069722533E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7645"/>
          <a:stretch/>
        </p:blipFill>
        <p:spPr>
          <a:xfrm>
            <a:off x="5345049" y="1188852"/>
            <a:ext cx="6848539" cy="5265013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153150649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2653899" y="1371601"/>
            <a:ext cx="8701380" cy="1506071"/>
          </a:xfrm>
        </p:spPr>
        <p:txBody>
          <a:bodyPr anchor="b">
            <a:noAutofit/>
          </a:bodyPr>
          <a:lstStyle>
            <a:lvl1pPr algn="ctr">
              <a:defRPr sz="5400" baseline="0">
                <a:ln>
                  <a:noFill/>
                </a:ln>
                <a:solidFill>
                  <a:srgbClr val="C00000"/>
                </a:solidFill>
              </a:defRPr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3066328" y="3602038"/>
            <a:ext cx="7603061" cy="1655762"/>
          </a:xfrm>
          <a:ln>
            <a:noFill/>
          </a:ln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grpSp>
        <p:nvGrpSpPr>
          <p:cNvPr id="18" name="Grupa 17">
            <a:extLst>
              <a:ext uri="{FF2B5EF4-FFF2-40B4-BE49-F238E27FC236}">
                <a16:creationId xmlns:a16="http://schemas.microsoft.com/office/drawing/2014/main" id="{05C18C66-BE88-F141-86A4-E85C44AE91FA}"/>
              </a:ext>
            </a:extLst>
          </p:cNvPr>
          <p:cNvGrpSpPr/>
          <p:nvPr userDrawn="1"/>
        </p:nvGrpSpPr>
        <p:grpSpPr>
          <a:xfrm>
            <a:off x="2774021" y="439563"/>
            <a:ext cx="1283314" cy="298646"/>
            <a:chOff x="4660692" y="456266"/>
            <a:chExt cx="1252016" cy="142043"/>
          </a:xfrm>
        </p:grpSpPr>
        <p:cxnSp>
          <p:nvCxnSpPr>
            <p:cNvPr id="19" name="Łącznik prosty 18">
              <a:extLst>
                <a:ext uri="{FF2B5EF4-FFF2-40B4-BE49-F238E27FC236}">
                  <a16:creationId xmlns:a16="http://schemas.microsoft.com/office/drawing/2014/main" id="{75EFA76C-A79C-B744-A3F5-984016FF76E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660692" y="519343"/>
              <a:ext cx="1252016" cy="7944"/>
            </a:xfrm>
            <a:prstGeom prst="line">
              <a:avLst/>
            </a:prstGeom>
            <a:ln w="19050">
              <a:solidFill>
                <a:srgbClr val="263779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0" name="Łącznik prosty 19">
              <a:extLst>
                <a:ext uri="{FF2B5EF4-FFF2-40B4-BE49-F238E27FC236}">
                  <a16:creationId xmlns:a16="http://schemas.microsoft.com/office/drawing/2014/main" id="{A390CB6F-AD4A-1E46-9675-1C2F980F291C}"/>
                </a:ext>
              </a:extLst>
            </p:cNvPr>
            <p:cNvCxnSpPr/>
            <p:nvPr/>
          </p:nvCxnSpPr>
          <p:spPr>
            <a:xfrm>
              <a:off x="5912708" y="456266"/>
              <a:ext cx="0" cy="142043"/>
            </a:xfrm>
            <a:prstGeom prst="line">
              <a:avLst/>
            </a:prstGeom>
            <a:ln w="19050">
              <a:solidFill>
                <a:srgbClr val="263779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3" name="Grupa 22">
            <a:extLst>
              <a:ext uri="{FF2B5EF4-FFF2-40B4-BE49-F238E27FC236}">
                <a16:creationId xmlns:a16="http://schemas.microsoft.com/office/drawing/2014/main" id="{DB108BC1-F9BE-014F-8917-AA8DB363DA7D}"/>
              </a:ext>
            </a:extLst>
          </p:cNvPr>
          <p:cNvGrpSpPr/>
          <p:nvPr userDrawn="1"/>
        </p:nvGrpSpPr>
        <p:grpSpPr>
          <a:xfrm>
            <a:off x="9660163" y="506027"/>
            <a:ext cx="1904508" cy="6004480"/>
            <a:chOff x="9658905" y="506027"/>
            <a:chExt cx="1904260" cy="6004480"/>
          </a:xfrm>
        </p:grpSpPr>
        <p:cxnSp>
          <p:nvCxnSpPr>
            <p:cNvPr id="24" name="Łącznik prosty 23">
              <a:extLst>
                <a:ext uri="{FF2B5EF4-FFF2-40B4-BE49-F238E27FC236}">
                  <a16:creationId xmlns:a16="http://schemas.microsoft.com/office/drawing/2014/main" id="{B9B298CE-99EE-C941-90EA-4C9B29F330C8}"/>
                </a:ext>
              </a:extLst>
            </p:cNvPr>
            <p:cNvCxnSpPr/>
            <p:nvPr/>
          </p:nvCxnSpPr>
          <p:spPr>
            <a:xfrm>
              <a:off x="9658905" y="6431872"/>
              <a:ext cx="1899821" cy="0"/>
            </a:xfrm>
            <a:prstGeom prst="line">
              <a:avLst/>
            </a:prstGeom>
            <a:ln w="19050">
              <a:solidFill>
                <a:srgbClr val="263779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Łącznik prosty 24">
              <a:extLst>
                <a:ext uri="{FF2B5EF4-FFF2-40B4-BE49-F238E27FC236}">
                  <a16:creationId xmlns:a16="http://schemas.microsoft.com/office/drawing/2014/main" id="{8A251E88-A3C3-4C4F-819A-F31C5990E78C}"/>
                </a:ext>
              </a:extLst>
            </p:cNvPr>
            <p:cNvCxnSpPr>
              <a:cxnSpLocks/>
            </p:cNvCxnSpPr>
            <p:nvPr/>
          </p:nvCxnSpPr>
          <p:spPr>
            <a:xfrm>
              <a:off x="11563165" y="506027"/>
              <a:ext cx="0" cy="5925845"/>
            </a:xfrm>
            <a:prstGeom prst="line">
              <a:avLst/>
            </a:prstGeom>
            <a:ln w="19050">
              <a:solidFill>
                <a:srgbClr val="263779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Łącznik prosty 25">
              <a:extLst>
                <a:ext uri="{FF2B5EF4-FFF2-40B4-BE49-F238E27FC236}">
                  <a16:creationId xmlns:a16="http://schemas.microsoft.com/office/drawing/2014/main" id="{12EAD400-6E47-A848-86D2-917037633EA6}"/>
                </a:ext>
              </a:extLst>
            </p:cNvPr>
            <p:cNvCxnSpPr/>
            <p:nvPr/>
          </p:nvCxnSpPr>
          <p:spPr>
            <a:xfrm>
              <a:off x="10861829" y="519343"/>
              <a:ext cx="696897" cy="0"/>
            </a:xfrm>
            <a:prstGeom prst="line">
              <a:avLst/>
            </a:prstGeom>
            <a:ln w="19050">
              <a:solidFill>
                <a:srgbClr val="26377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Łącznik prosty 26">
              <a:extLst>
                <a:ext uri="{FF2B5EF4-FFF2-40B4-BE49-F238E27FC236}">
                  <a16:creationId xmlns:a16="http://schemas.microsoft.com/office/drawing/2014/main" id="{FF267435-9DE0-4A40-8037-3980BA25DAA1}"/>
                </a:ext>
              </a:extLst>
            </p:cNvPr>
            <p:cNvCxnSpPr/>
            <p:nvPr/>
          </p:nvCxnSpPr>
          <p:spPr>
            <a:xfrm>
              <a:off x="9663344" y="6355148"/>
              <a:ext cx="0" cy="155359"/>
            </a:xfrm>
            <a:prstGeom prst="line">
              <a:avLst/>
            </a:prstGeom>
            <a:ln w="19050">
              <a:solidFill>
                <a:srgbClr val="26377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8" name="Obraz 27">
            <a:extLst>
              <a:ext uri="{FF2B5EF4-FFF2-40B4-BE49-F238E27FC236}">
                <a16:creationId xmlns:a16="http://schemas.microsoft.com/office/drawing/2014/main" id="{4102002F-BCEF-49D3-1934-49BC8BC84F4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338649" y="265504"/>
            <a:ext cx="6165433" cy="765303"/>
          </a:xfrm>
          <a:prstGeom prst="rect">
            <a:avLst/>
          </a:prstGeom>
        </p:spPr>
      </p:pic>
      <p:pic>
        <p:nvPicPr>
          <p:cNvPr id="29" name="Obraz 28">
            <a:extLst>
              <a:ext uri="{FF2B5EF4-FFF2-40B4-BE49-F238E27FC236}">
                <a16:creationId xmlns:a16="http://schemas.microsoft.com/office/drawing/2014/main" id="{2EF81806-0FBD-7A51-9C28-9318175694A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35508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753281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FF05411C-75C9-926E-FE36-2DD0E7AB2AE4}"/>
              </a:ext>
            </a:extLst>
          </p:cNvPr>
          <p:cNvSpPr/>
          <p:nvPr userDrawn="1"/>
        </p:nvSpPr>
        <p:spPr>
          <a:xfrm>
            <a:off x="1" y="0"/>
            <a:ext cx="3387108" cy="68580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30479" rIns="30479"/>
          <a:lstStyle/>
          <a:p>
            <a:endParaRPr b="1" i="0">
              <a:latin typeface="Source Sans Pro Semibold" panose="020B0503030403020204" pitchFamily="34" charset="0"/>
            </a:endParaRPr>
          </a:p>
        </p:txBody>
      </p:sp>
      <p:pic>
        <p:nvPicPr>
          <p:cNvPr id="7" name="Image">
            <a:extLst>
              <a:ext uri="{FF2B5EF4-FFF2-40B4-BE49-F238E27FC236}">
                <a16:creationId xmlns:a16="http://schemas.microsoft.com/office/drawing/2014/main" id="{9E7E83FF-3B3E-0D45-8AF7-4C3BC3B5A3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8152" y="3386790"/>
            <a:ext cx="2961097" cy="2102385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578011635"/>
      </p:ext>
    </p:extLst>
  </p:cSld>
  <p:clrMapOvr>
    <a:masterClrMapping/>
  </p:clrMapOvr>
  <p:transition spd="med"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FF05411C-75C9-926E-FE36-2DD0E7AB2AE4}"/>
              </a:ext>
            </a:extLst>
          </p:cNvPr>
          <p:cNvSpPr/>
          <p:nvPr userDrawn="1"/>
        </p:nvSpPr>
        <p:spPr>
          <a:xfrm>
            <a:off x="1" y="0"/>
            <a:ext cx="3387108" cy="68580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30479" rIns="30479"/>
          <a:lstStyle/>
          <a:p>
            <a:endParaRPr b="1" i="0">
              <a:latin typeface="Source Sans Pro Semibold" panose="020B0503030403020204" pitchFamily="34" charset="0"/>
            </a:endParaRPr>
          </a:p>
        </p:txBody>
      </p:sp>
      <p:pic>
        <p:nvPicPr>
          <p:cNvPr id="5" name="Image">
            <a:extLst>
              <a:ext uri="{FF2B5EF4-FFF2-40B4-BE49-F238E27FC236}">
                <a16:creationId xmlns:a16="http://schemas.microsoft.com/office/drawing/2014/main" id="{85BE1D7A-6477-4EB4-D994-E42BE93B51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0285" y="3485737"/>
            <a:ext cx="2606537" cy="2437911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418545096"/>
      </p:ext>
    </p:extLst>
  </p:cSld>
  <p:clrMapOvr>
    <a:masterClrMapping/>
  </p:clrMapOvr>
  <p:transition spd="med"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FF05411C-75C9-926E-FE36-2DD0E7AB2AE4}"/>
              </a:ext>
            </a:extLst>
          </p:cNvPr>
          <p:cNvSpPr/>
          <p:nvPr userDrawn="1"/>
        </p:nvSpPr>
        <p:spPr>
          <a:xfrm>
            <a:off x="1" y="0"/>
            <a:ext cx="3387108" cy="68580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30479" rIns="30479"/>
          <a:lstStyle/>
          <a:p>
            <a:endParaRPr b="1" i="0">
              <a:latin typeface="Source Sans Pro Semibold" panose="020B0503030403020204" pitchFamily="34" charset="0"/>
            </a:endParaRPr>
          </a:p>
        </p:txBody>
      </p:sp>
      <p:pic>
        <p:nvPicPr>
          <p:cNvPr id="6" name="Image">
            <a:extLst>
              <a:ext uri="{FF2B5EF4-FFF2-40B4-BE49-F238E27FC236}">
                <a16:creationId xmlns:a16="http://schemas.microsoft.com/office/drawing/2014/main" id="{D4ACEB27-0386-FB09-2D67-CA3A04B52C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9117" y="2875021"/>
            <a:ext cx="2016616" cy="3271507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475860387"/>
      </p:ext>
    </p:extLst>
  </p:cSld>
  <p:clrMapOvr>
    <a:masterClrMapping/>
  </p:clrMapOvr>
  <p:transition spd="med"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833486" y="3510987"/>
            <a:ext cx="61618" cy="24621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0479" tIns="30479" rIns="30479" bIns="30479" numCol="1" spcCol="38100" rtlCol="0" anchor="t">
            <a:spAutoFit/>
          </a:bodyPr>
          <a:lstStyle/>
          <a:p>
            <a:pPr marL="0" marR="0" indent="0" algn="l" defTabSz="6096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2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EC03D1E2-B8BC-D503-BA8A-05BBED927DCD}"/>
              </a:ext>
            </a:extLst>
          </p:cNvPr>
          <p:cNvSpPr/>
          <p:nvPr userDrawn="1"/>
        </p:nvSpPr>
        <p:spPr>
          <a:xfrm>
            <a:off x="1" y="0"/>
            <a:ext cx="3387108" cy="68580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30479" rIns="30479"/>
          <a:lstStyle/>
          <a:p>
            <a:endParaRPr b="1" i="0">
              <a:latin typeface="Source Sans Pro Semibold" panose="020B0503030403020204" pitchFamily="34" charset="0"/>
            </a:endParaRPr>
          </a:p>
        </p:txBody>
      </p:sp>
      <p:sp>
        <p:nvSpPr>
          <p:cNvPr id="5" name="Rectangle">
            <a:extLst>
              <a:ext uri="{FF2B5EF4-FFF2-40B4-BE49-F238E27FC236}">
                <a16:creationId xmlns:a16="http://schemas.microsoft.com/office/drawing/2014/main" id="{118EB869-BAA0-F108-69CB-535B53CD6F3E}"/>
              </a:ext>
            </a:extLst>
          </p:cNvPr>
          <p:cNvSpPr/>
          <p:nvPr userDrawn="1"/>
        </p:nvSpPr>
        <p:spPr>
          <a:xfrm>
            <a:off x="3864699" y="3537071"/>
            <a:ext cx="6536549" cy="2389023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30479" rIns="30479" anchor="ctr"/>
          <a:lstStyle/>
          <a:p>
            <a:endParaRPr b="1" i="0">
              <a:latin typeface="Source Sans Pro Semibold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2765230"/>
      </p:ext>
    </p:extLst>
  </p:cSld>
  <p:clrMapOvr>
    <a:masterClrMapping/>
  </p:clrMapOvr>
  <p:transition spd="med"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833486" y="3510987"/>
            <a:ext cx="61618" cy="24621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0479" tIns="30479" rIns="30479" bIns="30479" numCol="1" spcCol="38100" rtlCol="0" anchor="t">
            <a:spAutoFit/>
          </a:bodyPr>
          <a:lstStyle/>
          <a:p>
            <a:pPr marL="0" marR="0" indent="0" algn="l" defTabSz="6096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2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EC03D1E2-B8BC-D503-BA8A-05BBED927DCD}"/>
              </a:ext>
            </a:extLst>
          </p:cNvPr>
          <p:cNvSpPr/>
          <p:nvPr userDrawn="1"/>
        </p:nvSpPr>
        <p:spPr>
          <a:xfrm>
            <a:off x="1" y="0"/>
            <a:ext cx="3387108" cy="68580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30479" rIns="30479"/>
          <a:lstStyle/>
          <a:p>
            <a:endParaRPr b="1" i="0">
              <a:latin typeface="Source Sans Pro Semibold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3011049"/>
      </p:ext>
    </p:extLst>
  </p:cSld>
  <p:clrMapOvr>
    <a:masterClrMapping/>
  </p:clrMapOvr>
  <p:transition spd="med"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833486" y="3510987"/>
            <a:ext cx="61618" cy="24621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0479" tIns="30479" rIns="30479" bIns="30479" numCol="1" spcCol="38100" rtlCol="0" anchor="t">
            <a:spAutoFit/>
          </a:bodyPr>
          <a:lstStyle/>
          <a:p>
            <a:pPr marL="0" marR="0" indent="0" algn="l" defTabSz="6096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2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61290174"/>
      </p:ext>
    </p:extLst>
  </p:cSld>
  <p:clrMapOvr>
    <a:masterClrMapping/>
  </p:clrMapOvr>
  <p:transition spd="med"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833486" y="3510987"/>
            <a:ext cx="61618" cy="24621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0479" tIns="30479" rIns="30479" bIns="30479" numCol="1" spcCol="38100" rtlCol="0" anchor="t">
            <a:spAutoFit/>
          </a:bodyPr>
          <a:lstStyle/>
          <a:p>
            <a:pPr marL="0" marR="0" indent="0" algn="l" defTabSz="6096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2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19" name="Freeform 3">
            <a:extLst>
              <a:ext uri="{FF2B5EF4-FFF2-40B4-BE49-F238E27FC236}">
                <a16:creationId xmlns:a16="http://schemas.microsoft.com/office/drawing/2014/main" id="{D05146DC-2A6D-B9C3-CF62-3A33E9EBA90F}"/>
              </a:ext>
            </a:extLst>
          </p:cNvPr>
          <p:cNvSpPr/>
          <p:nvPr userDrawn="1"/>
        </p:nvSpPr>
        <p:spPr>
          <a:xfrm>
            <a:off x="0" y="5337071"/>
            <a:ext cx="12193585" cy="1521762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30479" rIns="30479"/>
          <a:lstStyle/>
          <a:p>
            <a:endParaRPr b="1" i="0">
              <a:latin typeface="Source Sans Pro Semibold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9522954"/>
      </p:ext>
    </p:extLst>
  </p:cSld>
  <p:clrMapOvr>
    <a:masterClrMapping/>
  </p:clrMapOvr>
  <p:transition spd="med"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833486" y="3510987"/>
            <a:ext cx="61618" cy="24621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0479" tIns="30479" rIns="30479" bIns="30479" numCol="1" spcCol="38100" rtlCol="0" anchor="t">
            <a:spAutoFit/>
          </a:bodyPr>
          <a:lstStyle/>
          <a:p>
            <a:pPr marL="0" marR="0" indent="0" algn="l" defTabSz="6096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2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EDFBFFC8-5F96-DCD0-DB3C-5AEC082C0FF7}"/>
              </a:ext>
            </a:extLst>
          </p:cNvPr>
          <p:cNvSpPr/>
          <p:nvPr userDrawn="1"/>
        </p:nvSpPr>
        <p:spPr>
          <a:xfrm>
            <a:off x="0" y="5337071"/>
            <a:ext cx="12193585" cy="1521762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30479" rIns="30479"/>
          <a:lstStyle/>
          <a:p>
            <a:endParaRPr b="1" i="0">
              <a:latin typeface="Source Sans Pro Semibold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0291531"/>
      </p:ext>
    </p:extLst>
  </p:cSld>
  <p:clrMapOvr>
    <a:masterClrMapping/>
  </p:clrMapOvr>
  <p:transition spd="med"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833486" y="3510987"/>
            <a:ext cx="61618" cy="24621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0479" tIns="30479" rIns="30479" bIns="30479" numCol="1" spcCol="38100" rtlCol="0" anchor="t">
            <a:spAutoFit/>
          </a:bodyPr>
          <a:lstStyle/>
          <a:p>
            <a:pPr marL="0" marR="0" indent="0" algn="l" defTabSz="6096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2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EDFBFFC8-5F96-DCD0-DB3C-5AEC082C0FF7}"/>
              </a:ext>
            </a:extLst>
          </p:cNvPr>
          <p:cNvSpPr/>
          <p:nvPr userDrawn="1"/>
        </p:nvSpPr>
        <p:spPr>
          <a:xfrm>
            <a:off x="0" y="5337071"/>
            <a:ext cx="12193585" cy="1521762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30479" rIns="30479"/>
          <a:lstStyle/>
          <a:p>
            <a:endParaRPr b="1" i="0">
              <a:latin typeface="Source Sans Pro Semibold" panose="020B0503030403020204" pitchFamily="34" charset="0"/>
            </a:endParaRPr>
          </a:p>
        </p:txBody>
      </p:sp>
      <p:sp>
        <p:nvSpPr>
          <p:cNvPr id="5" name="RGB 0/121/122…">
            <a:extLst>
              <a:ext uri="{FF2B5EF4-FFF2-40B4-BE49-F238E27FC236}">
                <a16:creationId xmlns:a16="http://schemas.microsoft.com/office/drawing/2014/main" id="{02BF06DB-78E5-C4EC-2599-58F43AEE9BD3}"/>
              </a:ext>
            </a:extLst>
          </p:cNvPr>
          <p:cNvSpPr txBox="1"/>
          <p:nvPr userDrawn="1"/>
        </p:nvSpPr>
        <p:spPr>
          <a:xfrm>
            <a:off x="6638504" y="1747520"/>
            <a:ext cx="1818992" cy="6076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30479" rIns="30479">
            <a:spAutoFit/>
          </a:bodyPr>
          <a:lstStyle/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RGB	0/121/122</a:t>
            </a:r>
          </a:p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HTML	00797A</a:t>
            </a:r>
          </a:p>
        </p:txBody>
      </p:sp>
      <p:sp>
        <p:nvSpPr>
          <p:cNvPr id="6" name="Circle">
            <a:extLst>
              <a:ext uri="{FF2B5EF4-FFF2-40B4-BE49-F238E27FC236}">
                <a16:creationId xmlns:a16="http://schemas.microsoft.com/office/drawing/2014/main" id="{43B5389A-3BC3-263A-19A0-48078DA3D135}"/>
              </a:ext>
            </a:extLst>
          </p:cNvPr>
          <p:cNvSpPr/>
          <p:nvPr userDrawn="1"/>
        </p:nvSpPr>
        <p:spPr>
          <a:xfrm>
            <a:off x="5673406" y="1566333"/>
            <a:ext cx="846778" cy="846667"/>
          </a:xfrm>
          <a:prstGeom prst="ellipse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30479" rIns="30479" anchor="ctr"/>
          <a:lstStyle/>
          <a:p>
            <a:endParaRPr b="1" i="0">
              <a:latin typeface="Source Sans Pro Semibold" panose="020B0503030403020204" pitchFamily="34" charset="0"/>
            </a:endParaRPr>
          </a:p>
        </p:txBody>
      </p:sp>
      <p:sp>
        <p:nvSpPr>
          <p:cNvPr id="7" name="RGB 0/153/153…">
            <a:extLst>
              <a:ext uri="{FF2B5EF4-FFF2-40B4-BE49-F238E27FC236}">
                <a16:creationId xmlns:a16="http://schemas.microsoft.com/office/drawing/2014/main" id="{1F7E0F93-CD1F-DCEF-113C-7D58FBAE542A}"/>
              </a:ext>
            </a:extLst>
          </p:cNvPr>
          <p:cNvSpPr txBox="1"/>
          <p:nvPr userDrawn="1"/>
        </p:nvSpPr>
        <p:spPr>
          <a:xfrm>
            <a:off x="4871948" y="4355377"/>
            <a:ext cx="1818992" cy="6076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30479" rIns="30479">
            <a:spAutoFit/>
          </a:bodyPr>
          <a:lstStyle/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RGB	0/153/153</a:t>
            </a:r>
          </a:p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HTML	009999</a:t>
            </a:r>
          </a:p>
        </p:txBody>
      </p:sp>
      <p:sp>
        <p:nvSpPr>
          <p:cNvPr id="8" name="Circle">
            <a:extLst>
              <a:ext uri="{FF2B5EF4-FFF2-40B4-BE49-F238E27FC236}">
                <a16:creationId xmlns:a16="http://schemas.microsoft.com/office/drawing/2014/main" id="{F32E2465-ABA6-2117-4543-76E6F5865F65}"/>
              </a:ext>
            </a:extLst>
          </p:cNvPr>
          <p:cNvSpPr/>
          <p:nvPr userDrawn="1"/>
        </p:nvSpPr>
        <p:spPr>
          <a:xfrm>
            <a:off x="3906849" y="4174191"/>
            <a:ext cx="846778" cy="846667"/>
          </a:xfrm>
          <a:prstGeom prst="ellipse">
            <a:avLst/>
          </a:prstGeom>
          <a:solidFill>
            <a:srgbClr val="009999"/>
          </a:solidFill>
          <a:ln w="12700">
            <a:miter lim="400000"/>
          </a:ln>
        </p:spPr>
        <p:txBody>
          <a:bodyPr lIns="30479" rIns="30479" anchor="ctr"/>
          <a:lstStyle/>
          <a:p>
            <a:endParaRPr b="1" i="0">
              <a:latin typeface="Source Sans Pro Semibold" panose="020B0503030403020204" pitchFamily="34" charset="0"/>
            </a:endParaRPr>
          </a:p>
        </p:txBody>
      </p:sp>
      <p:sp>
        <p:nvSpPr>
          <p:cNvPr id="9" name="RGB 7540…">
            <a:extLst>
              <a:ext uri="{FF2B5EF4-FFF2-40B4-BE49-F238E27FC236}">
                <a16:creationId xmlns:a16="http://schemas.microsoft.com/office/drawing/2014/main" id="{AF27156D-3708-4413-FCDD-16D12C4A94B3}"/>
              </a:ext>
            </a:extLst>
          </p:cNvPr>
          <p:cNvSpPr txBox="1"/>
          <p:nvPr userDrawn="1"/>
        </p:nvSpPr>
        <p:spPr>
          <a:xfrm>
            <a:off x="7732020" y="4355377"/>
            <a:ext cx="1818992" cy="6076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30479" rIns="30479">
            <a:spAutoFit/>
          </a:bodyPr>
          <a:lstStyle/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RGB	7540</a:t>
            </a:r>
          </a:p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HTML	4d4d4d</a:t>
            </a:r>
          </a:p>
        </p:txBody>
      </p:sp>
      <p:sp>
        <p:nvSpPr>
          <p:cNvPr id="10" name="Circle">
            <a:extLst>
              <a:ext uri="{FF2B5EF4-FFF2-40B4-BE49-F238E27FC236}">
                <a16:creationId xmlns:a16="http://schemas.microsoft.com/office/drawing/2014/main" id="{E2710117-C790-D13F-3FF6-2DF551584BAB}"/>
              </a:ext>
            </a:extLst>
          </p:cNvPr>
          <p:cNvSpPr/>
          <p:nvPr userDrawn="1"/>
        </p:nvSpPr>
        <p:spPr>
          <a:xfrm>
            <a:off x="6766921" y="4174191"/>
            <a:ext cx="846778" cy="846667"/>
          </a:xfrm>
          <a:prstGeom prst="ellipse">
            <a:avLst/>
          </a:prstGeom>
          <a:solidFill>
            <a:srgbClr val="4D4D4D"/>
          </a:solidFill>
          <a:ln w="12700">
            <a:miter lim="400000"/>
          </a:ln>
        </p:spPr>
        <p:txBody>
          <a:bodyPr lIns="30479" rIns="30479" anchor="ctr"/>
          <a:lstStyle/>
          <a:p>
            <a:endParaRPr b="1" i="0">
              <a:latin typeface="Source Sans Pro Semibold" panose="020B0503030403020204" pitchFamily="34" charset="0"/>
            </a:endParaRPr>
          </a:p>
        </p:txBody>
      </p:sp>
      <p:sp>
        <p:nvSpPr>
          <p:cNvPr id="11" name="TextBox 21">
            <a:extLst>
              <a:ext uri="{FF2B5EF4-FFF2-40B4-BE49-F238E27FC236}">
                <a16:creationId xmlns:a16="http://schemas.microsoft.com/office/drawing/2014/main" id="{445703A3-6218-6279-14F1-8CE9A416078A}"/>
              </a:ext>
            </a:extLst>
          </p:cNvPr>
          <p:cNvSpPr txBox="1"/>
          <p:nvPr userDrawn="1"/>
        </p:nvSpPr>
        <p:spPr>
          <a:xfrm>
            <a:off x="4330238" y="2938058"/>
            <a:ext cx="3533112" cy="2866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>
            <a:lvl1pPr algn="ctr">
              <a:lnSpc>
                <a:spcPct val="120000"/>
              </a:lnSpc>
              <a:defRPr sz="2500">
                <a:solidFill>
                  <a:srgbClr val="00797A"/>
                </a:solidFill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r>
              <a:rPr sz="1667"/>
              <a:t>Kolory dodatkowe</a:t>
            </a:r>
          </a:p>
        </p:txBody>
      </p:sp>
      <p:sp>
        <p:nvSpPr>
          <p:cNvPr id="12" name="TextBox 21">
            <a:extLst>
              <a:ext uri="{FF2B5EF4-FFF2-40B4-BE49-F238E27FC236}">
                <a16:creationId xmlns:a16="http://schemas.microsoft.com/office/drawing/2014/main" id="{5E66EA0C-495C-3999-F26B-47D0232703CE}"/>
              </a:ext>
            </a:extLst>
          </p:cNvPr>
          <p:cNvSpPr txBox="1"/>
          <p:nvPr userDrawn="1"/>
        </p:nvSpPr>
        <p:spPr>
          <a:xfrm>
            <a:off x="4459725" y="448734"/>
            <a:ext cx="3274138" cy="2866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>
            <a:lvl1pPr algn="ctr">
              <a:lnSpc>
                <a:spcPct val="120000"/>
              </a:lnSpc>
              <a:defRPr sz="2500">
                <a:solidFill>
                  <a:srgbClr val="00797A"/>
                </a:solidFill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r>
              <a:rPr sz="1667"/>
              <a:t>Kolor </a:t>
            </a:r>
            <a:r>
              <a:rPr sz="1667" err="1"/>
              <a:t>główny</a:t>
            </a:r>
            <a:endParaRPr sz="1667"/>
          </a:p>
        </p:txBody>
      </p:sp>
      <p:sp>
        <p:nvSpPr>
          <p:cNvPr id="13" name="Wersja koloru turkusowego używana w prezentacji">
            <a:extLst>
              <a:ext uri="{FF2B5EF4-FFF2-40B4-BE49-F238E27FC236}">
                <a16:creationId xmlns:a16="http://schemas.microsoft.com/office/drawing/2014/main" id="{F1136965-E96B-0B3A-5FFE-DACC63B1507D}"/>
              </a:ext>
            </a:extLst>
          </p:cNvPr>
          <p:cNvSpPr txBox="1"/>
          <p:nvPr userDrawn="1"/>
        </p:nvSpPr>
        <p:spPr>
          <a:xfrm>
            <a:off x="5187298" y="810542"/>
            <a:ext cx="1818992" cy="11228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30479" rIns="30479">
            <a:spAutoFit/>
          </a:bodyPr>
          <a:lstStyle>
            <a:lvl1pPr algn="ctr"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r>
              <a:rPr err="1"/>
              <a:t>Wersja</a:t>
            </a:r>
            <a:r>
              <a:t> </a:t>
            </a:r>
            <a:r>
              <a:rPr err="1"/>
              <a:t>koloru</a:t>
            </a:r>
            <a:r>
              <a:t> </a:t>
            </a:r>
            <a:r>
              <a:rPr err="1"/>
              <a:t>turkusowego</a:t>
            </a:r>
            <a:r>
              <a:t> </a:t>
            </a:r>
            <a:r>
              <a:rPr err="1"/>
              <a:t>używana</a:t>
            </a:r>
            <a:r>
              <a:t> w </a:t>
            </a:r>
            <a:r>
              <a:rPr err="1"/>
              <a:t>prezentacji</a:t>
            </a:r>
            <a:endParaRPr/>
          </a:p>
        </p:txBody>
      </p:sp>
      <p:sp>
        <p:nvSpPr>
          <p:cNvPr id="14" name="W wykresach, tabelach dopuszcza się stosowanie poniższych kolorów">
            <a:extLst>
              <a:ext uri="{FF2B5EF4-FFF2-40B4-BE49-F238E27FC236}">
                <a16:creationId xmlns:a16="http://schemas.microsoft.com/office/drawing/2014/main" id="{B481820A-D770-4B4E-4228-F616CE51FB63}"/>
              </a:ext>
            </a:extLst>
          </p:cNvPr>
          <p:cNvSpPr txBox="1"/>
          <p:nvPr userDrawn="1"/>
        </p:nvSpPr>
        <p:spPr>
          <a:xfrm>
            <a:off x="4574355" y="3378047"/>
            <a:ext cx="3044878" cy="8652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30479" rIns="30479">
            <a:spAutoFit/>
          </a:bodyPr>
          <a:lstStyle>
            <a:lvl1pPr algn="ctr"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r>
              <a:t>W </a:t>
            </a:r>
            <a:r>
              <a:rPr err="1"/>
              <a:t>wykresach</a:t>
            </a:r>
            <a:r>
              <a:t>, </a:t>
            </a:r>
            <a:r>
              <a:rPr err="1"/>
              <a:t>tabelach</a:t>
            </a:r>
            <a:r>
              <a:t> </a:t>
            </a:r>
            <a:r>
              <a:rPr err="1"/>
              <a:t>dopuszcza</a:t>
            </a:r>
            <a:r>
              <a:t> </a:t>
            </a:r>
            <a:r>
              <a:rPr err="1"/>
              <a:t>się</a:t>
            </a:r>
            <a:r>
              <a:t> </a:t>
            </a:r>
            <a:r>
              <a:rPr err="1"/>
              <a:t>stosowanie</a:t>
            </a:r>
            <a:r>
              <a:t> </a:t>
            </a:r>
            <a:r>
              <a:rPr err="1"/>
              <a:t>poniższych</a:t>
            </a:r>
            <a:r>
              <a:t> </a:t>
            </a:r>
            <a:r>
              <a:rPr err="1"/>
              <a:t>kolorów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018294332"/>
      </p:ext>
    </p:extLst>
  </p:cSld>
  <p:clrMapOvr>
    <a:masterClrMapping/>
  </p:clrMapOvr>
  <p:transition spd="med"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833486" y="3510987"/>
            <a:ext cx="61618" cy="24621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0479" tIns="30479" rIns="30479" bIns="30479" numCol="1" spcCol="38100" rtlCol="0" anchor="t">
            <a:spAutoFit/>
          </a:bodyPr>
          <a:lstStyle/>
          <a:p>
            <a:pPr marL="0" marR="0" indent="0" algn="l" defTabSz="6096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2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23" name="Freeform 3">
            <a:extLst>
              <a:ext uri="{FF2B5EF4-FFF2-40B4-BE49-F238E27FC236}">
                <a16:creationId xmlns:a16="http://schemas.microsoft.com/office/drawing/2014/main" id="{738C501E-F992-57B5-C211-CBF205497E66}"/>
              </a:ext>
            </a:extLst>
          </p:cNvPr>
          <p:cNvSpPr/>
          <p:nvPr userDrawn="1"/>
        </p:nvSpPr>
        <p:spPr>
          <a:xfrm>
            <a:off x="0" y="5337071"/>
            <a:ext cx="12193585" cy="1521762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30479" rIns="30479"/>
          <a:lstStyle/>
          <a:p>
            <a:endParaRPr b="1" i="0">
              <a:latin typeface="Source Sans Pro Semibold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9186445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806318" y="618898"/>
            <a:ext cx="8548960" cy="1071790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2806318" y="1825625"/>
            <a:ext cx="8548961" cy="4351338"/>
          </a:xfrm>
        </p:spPr>
        <p:txBody>
          <a:bodyPr/>
          <a:lstStyle>
            <a:lvl1pPr marL="358775" indent="-358775">
              <a:buFontTx/>
              <a:buBlip>
                <a:blip r:embed="rId2"/>
              </a:buBlip>
              <a:defRPr/>
            </a:lvl1pPr>
            <a:lvl2pPr marL="717550" indent="-260350">
              <a:buFontTx/>
              <a:buBlip>
                <a:blip r:embed="rId2"/>
              </a:buBlip>
              <a:defRPr/>
            </a:lvl2pPr>
            <a:lvl3pPr marL="1143000" indent="-228600">
              <a:buFontTx/>
              <a:buBlip>
                <a:blip r:embed="rId2"/>
              </a:buBlip>
              <a:defRPr/>
            </a:lvl3pPr>
            <a:lvl4pPr marL="1600200" indent="-228600">
              <a:buFontTx/>
              <a:buBlip>
                <a:blip r:embed="rId2"/>
              </a:buBlip>
              <a:defRPr/>
            </a:lvl4pPr>
            <a:lvl5pPr marL="2057400" indent="-228600">
              <a:buFontTx/>
              <a:buBlip>
                <a:blip r:embed="rId2"/>
              </a:buBlip>
              <a:defRPr/>
            </a:lvl5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B8D6335C-D9E7-202A-D0BB-57EE64EE4EF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355089" cy="6858000"/>
          </a:xfrm>
          <a:prstGeom prst="rect">
            <a:avLst/>
          </a:prstGeom>
        </p:spPr>
      </p:pic>
      <p:sp>
        <p:nvSpPr>
          <p:cNvPr id="8" name="Prostokąt 7">
            <a:extLst>
              <a:ext uri="{FF2B5EF4-FFF2-40B4-BE49-F238E27FC236}">
                <a16:creationId xmlns:a16="http://schemas.microsoft.com/office/drawing/2014/main" id="{DB96A3F5-528E-084E-B9D9-8935FDD92FB2}"/>
              </a:ext>
            </a:extLst>
          </p:cNvPr>
          <p:cNvSpPr/>
          <p:nvPr userDrawn="1"/>
        </p:nvSpPr>
        <p:spPr>
          <a:xfrm>
            <a:off x="11086277" y="1"/>
            <a:ext cx="791019" cy="776133"/>
          </a:xfrm>
          <a:prstGeom prst="rect">
            <a:avLst/>
          </a:prstGeom>
          <a:solidFill>
            <a:srgbClr val="C014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grpSp>
        <p:nvGrpSpPr>
          <p:cNvPr id="9" name="Grupa 8">
            <a:extLst>
              <a:ext uri="{FF2B5EF4-FFF2-40B4-BE49-F238E27FC236}">
                <a16:creationId xmlns:a16="http://schemas.microsoft.com/office/drawing/2014/main" id="{DAEB70DD-BA4A-964E-8F42-690D07912A92}"/>
              </a:ext>
            </a:extLst>
          </p:cNvPr>
          <p:cNvGrpSpPr/>
          <p:nvPr userDrawn="1"/>
        </p:nvGrpSpPr>
        <p:grpSpPr>
          <a:xfrm>
            <a:off x="3244601" y="310524"/>
            <a:ext cx="7199950" cy="308375"/>
            <a:chOff x="-4028" y="438181"/>
            <a:chExt cx="6751057" cy="142043"/>
          </a:xfrm>
        </p:grpSpPr>
        <p:cxnSp>
          <p:nvCxnSpPr>
            <p:cNvPr id="10" name="Łącznik prosty 9">
              <a:extLst>
                <a:ext uri="{FF2B5EF4-FFF2-40B4-BE49-F238E27FC236}">
                  <a16:creationId xmlns:a16="http://schemas.microsoft.com/office/drawing/2014/main" id="{E65BCCC5-7FCF-764A-99DB-2FB7B697FD49}"/>
                </a:ext>
              </a:extLst>
            </p:cNvPr>
            <p:cNvCxnSpPr>
              <a:cxnSpLocks/>
            </p:cNvCxnSpPr>
            <p:nvPr/>
          </p:nvCxnSpPr>
          <p:spPr>
            <a:xfrm>
              <a:off x="-4028" y="506027"/>
              <a:ext cx="6751057" cy="0"/>
            </a:xfrm>
            <a:prstGeom prst="line">
              <a:avLst/>
            </a:prstGeom>
            <a:ln w="19050">
              <a:solidFill>
                <a:srgbClr val="263779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1" name="Łącznik prosty 10">
              <a:extLst>
                <a:ext uri="{FF2B5EF4-FFF2-40B4-BE49-F238E27FC236}">
                  <a16:creationId xmlns:a16="http://schemas.microsoft.com/office/drawing/2014/main" id="{554FDA15-E859-4146-B7D8-431C83338D68}"/>
                </a:ext>
              </a:extLst>
            </p:cNvPr>
            <p:cNvCxnSpPr/>
            <p:nvPr/>
          </p:nvCxnSpPr>
          <p:spPr>
            <a:xfrm>
              <a:off x="6747029" y="438181"/>
              <a:ext cx="0" cy="142043"/>
            </a:xfrm>
            <a:prstGeom prst="line">
              <a:avLst/>
            </a:prstGeom>
            <a:ln w="19050">
              <a:solidFill>
                <a:srgbClr val="60606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2" name="Prostokąt 11"/>
          <p:cNvSpPr/>
          <p:nvPr userDrawn="1"/>
        </p:nvSpPr>
        <p:spPr>
          <a:xfrm>
            <a:off x="11151600" y="226984"/>
            <a:ext cx="673051" cy="435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870E9AE8-95DE-8241-9F6C-E6E8F7EB6DC1}" type="slidenum">
              <a:rPr lang="pl-PL" sz="2400" baseline="0" smtClean="0">
                <a:solidFill>
                  <a:schemeClr val="bg1"/>
                </a:solidFill>
              </a:rPr>
              <a:pPr algn="ctr"/>
              <a:t>‹#›</a:t>
            </a:fld>
            <a:endParaRPr lang="pl-PL" sz="2400" baseline="0">
              <a:solidFill>
                <a:schemeClr val="bg1"/>
              </a:solidFill>
            </a:endParaRPr>
          </a:p>
        </p:txBody>
      </p:sp>
      <p:grpSp>
        <p:nvGrpSpPr>
          <p:cNvPr id="13" name="Grupa 12">
            <a:extLst>
              <a:ext uri="{FF2B5EF4-FFF2-40B4-BE49-F238E27FC236}">
                <a16:creationId xmlns:a16="http://schemas.microsoft.com/office/drawing/2014/main" id="{E7789111-DF7F-0F49-B73D-1A6C466ACB75}"/>
              </a:ext>
            </a:extLst>
          </p:cNvPr>
          <p:cNvGrpSpPr/>
          <p:nvPr userDrawn="1"/>
        </p:nvGrpSpPr>
        <p:grpSpPr>
          <a:xfrm rot="10800000">
            <a:off x="6761463" y="6296400"/>
            <a:ext cx="5432125" cy="142043"/>
            <a:chOff x="1315611" y="435006"/>
            <a:chExt cx="5431418" cy="142043"/>
          </a:xfrm>
        </p:grpSpPr>
        <p:cxnSp>
          <p:nvCxnSpPr>
            <p:cNvPr id="14" name="Łącznik prosty 13">
              <a:extLst>
                <a:ext uri="{FF2B5EF4-FFF2-40B4-BE49-F238E27FC236}">
                  <a16:creationId xmlns:a16="http://schemas.microsoft.com/office/drawing/2014/main" id="{260FAAA6-829E-2E44-93F0-8D431459085B}"/>
                </a:ext>
              </a:extLst>
            </p:cNvPr>
            <p:cNvCxnSpPr>
              <a:cxnSpLocks/>
            </p:cNvCxnSpPr>
            <p:nvPr/>
          </p:nvCxnSpPr>
          <p:spPr>
            <a:xfrm rot="10800000" flipH="1">
              <a:off x="1315611" y="506027"/>
              <a:ext cx="5431417" cy="0"/>
            </a:xfrm>
            <a:prstGeom prst="line">
              <a:avLst/>
            </a:prstGeom>
            <a:ln w="19050">
              <a:solidFill>
                <a:srgbClr val="263779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Łącznik prosty 14">
              <a:extLst>
                <a:ext uri="{FF2B5EF4-FFF2-40B4-BE49-F238E27FC236}">
                  <a16:creationId xmlns:a16="http://schemas.microsoft.com/office/drawing/2014/main" id="{C7241C8E-4555-CF41-A198-3A75402892F1}"/>
                </a:ext>
              </a:extLst>
            </p:cNvPr>
            <p:cNvCxnSpPr/>
            <p:nvPr/>
          </p:nvCxnSpPr>
          <p:spPr>
            <a:xfrm>
              <a:off x="6747029" y="435006"/>
              <a:ext cx="0" cy="142043"/>
            </a:xfrm>
            <a:prstGeom prst="line">
              <a:avLst/>
            </a:prstGeom>
            <a:ln w="19050">
              <a:solidFill>
                <a:srgbClr val="263779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23029070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le Text"/>
          <p:cNvSpPr txBox="1">
            <a:spLocks noGrp="1"/>
          </p:cNvSpPr>
          <p:nvPr>
            <p:ph type="title"/>
          </p:nvPr>
        </p:nvSpPr>
        <p:spPr>
          <a:xfrm>
            <a:off x="304840" y="182033"/>
            <a:ext cx="2005804" cy="774700"/>
          </a:xfrm>
          <a:prstGeom prst="rect">
            <a:avLst/>
          </a:prstGeom>
        </p:spPr>
        <p:txBody>
          <a:bodyPr anchor="b"/>
          <a:lstStyle>
            <a:lvl1pPr algn="l">
              <a:defRPr sz="1333" b="1" i="0"/>
            </a:lvl1pPr>
          </a:lstStyle>
          <a:p>
            <a:r>
              <a:t>Title Text</a:t>
            </a:r>
          </a:p>
        </p:txBody>
      </p:sp>
      <p:sp>
        <p:nvSpPr>
          <p:cNvPr id="73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2383677" y="182034"/>
            <a:ext cx="3408277" cy="3902075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  <a:lvl2pPr>
              <a:defRPr b="1" i="0"/>
            </a:lvl2pPr>
            <a:lvl3pPr>
              <a:defRPr b="1" i="0"/>
            </a:lvl3pPr>
            <a:lvl4pPr>
              <a:defRPr b="1" i="0"/>
            </a:lvl4pPr>
            <a:lvl5pPr>
              <a:defRPr b="1" i="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4" name="Text Placeholder 3"/>
          <p:cNvSpPr>
            <a:spLocks noGrp="1"/>
          </p:cNvSpPr>
          <p:nvPr>
            <p:ph type="body" sz="quarter" idx="21"/>
          </p:nvPr>
        </p:nvSpPr>
        <p:spPr>
          <a:xfrm>
            <a:off x="304839" y="956734"/>
            <a:ext cx="2005805" cy="3127375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200"/>
              </a:spcBef>
              <a:buSzTx/>
              <a:buFontTx/>
              <a:buNone/>
              <a:defRPr sz="1400" b="1" i="0"/>
            </a:lvl1pPr>
          </a:lstStyle>
          <a:p>
            <a:pPr marL="0" indent="0">
              <a:spcBef>
                <a:spcPts val="300"/>
              </a:spcBef>
              <a:buSzTx/>
              <a:buFontTx/>
              <a:buNone/>
              <a:defRPr sz="1400"/>
            </a:pPr>
            <a:endParaRPr/>
          </a:p>
        </p:txBody>
      </p:sp>
      <p:sp>
        <p:nvSpPr>
          <p:cNvPr id="7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5589016" y="4255850"/>
            <a:ext cx="202939" cy="206851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68997751"/>
      </p:ext>
    </p:extLst>
  </p:cSld>
  <p:clrMapOvr>
    <a:masterClrMapping/>
  </p:clrMapOvr>
  <p:transition spd="med"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itle Text"/>
          <p:cNvSpPr txBox="1">
            <a:spLocks noGrp="1"/>
          </p:cNvSpPr>
          <p:nvPr>
            <p:ph type="title"/>
          </p:nvPr>
        </p:nvSpPr>
        <p:spPr>
          <a:xfrm>
            <a:off x="1195015" y="3200400"/>
            <a:ext cx="3658077" cy="377825"/>
          </a:xfrm>
          <a:prstGeom prst="rect">
            <a:avLst/>
          </a:prstGeom>
        </p:spPr>
        <p:txBody>
          <a:bodyPr anchor="b"/>
          <a:lstStyle>
            <a:lvl1pPr algn="l">
              <a:defRPr sz="1333" b="1" i="0"/>
            </a:lvl1pPr>
          </a:lstStyle>
          <a:p>
            <a:r>
              <a:t>Title Text</a:t>
            </a:r>
          </a:p>
        </p:txBody>
      </p:sp>
      <p:sp>
        <p:nvSpPr>
          <p:cNvPr id="83" name="Picture Placeholder 2"/>
          <p:cNvSpPr>
            <a:spLocks noGrp="1"/>
          </p:cNvSpPr>
          <p:nvPr>
            <p:ph type="pic" sz="quarter" idx="21"/>
          </p:nvPr>
        </p:nvSpPr>
        <p:spPr>
          <a:xfrm>
            <a:off x="1195015" y="408517"/>
            <a:ext cx="3658077" cy="2743200"/>
          </a:xfrm>
          <a:prstGeom prst="rect">
            <a:avLst/>
          </a:prstGeom>
        </p:spPr>
        <p:txBody>
          <a:bodyPr lIns="91439" rIns="91439">
            <a:noAutofit/>
          </a:bodyPr>
          <a:lstStyle>
            <a:lvl1pPr>
              <a:defRPr b="1" i="0"/>
            </a:lvl1pPr>
          </a:lstStyle>
          <a:p>
            <a:endParaRPr/>
          </a:p>
        </p:txBody>
      </p:sp>
      <p:sp>
        <p:nvSpPr>
          <p:cNvPr id="84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195015" y="3578225"/>
            <a:ext cx="3658077" cy="536575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200"/>
              </a:spcBef>
              <a:buSzTx/>
              <a:buFontTx/>
              <a:buNone/>
              <a:defRPr sz="933" b="1" i="0"/>
            </a:lvl1pPr>
            <a:lvl2pPr marL="0" indent="304815">
              <a:spcBef>
                <a:spcPts val="200"/>
              </a:spcBef>
              <a:buSzTx/>
              <a:buFontTx/>
              <a:buNone/>
              <a:defRPr sz="933" b="1" i="0"/>
            </a:lvl2pPr>
            <a:lvl3pPr marL="0" indent="609630">
              <a:spcBef>
                <a:spcPts val="200"/>
              </a:spcBef>
              <a:buSzTx/>
              <a:buFontTx/>
              <a:buNone/>
              <a:defRPr sz="933" b="1" i="0"/>
            </a:lvl3pPr>
            <a:lvl4pPr marL="0" indent="914446">
              <a:spcBef>
                <a:spcPts val="200"/>
              </a:spcBef>
              <a:buSzTx/>
              <a:buFontTx/>
              <a:buNone/>
              <a:defRPr sz="933" b="1" i="0"/>
            </a:lvl4pPr>
            <a:lvl5pPr marL="0" indent="1219261">
              <a:spcBef>
                <a:spcPts val="200"/>
              </a:spcBef>
              <a:buSzTx/>
              <a:buFontTx/>
              <a:buNone/>
              <a:defRPr sz="933" b="1" i="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5589016" y="4255850"/>
            <a:ext cx="202939" cy="206851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36074860"/>
      </p:ext>
    </p:extLst>
  </p:cSld>
  <p:clrMapOvr>
    <a:masterClrMapping/>
  </p:clrMapOvr>
  <p:transition spd="med"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5ED195A7-7D32-452E-A19C-75BC49B06A0D}"/>
              </a:ext>
            </a:extLst>
          </p:cNvPr>
          <p:cNvSpPr/>
          <p:nvPr userDrawn="1"/>
        </p:nvSpPr>
        <p:spPr>
          <a:xfrm>
            <a:off x="1" y="6181726"/>
            <a:ext cx="885941" cy="6762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800"/>
          </a:p>
        </p:txBody>
      </p:sp>
    </p:spTree>
    <p:extLst>
      <p:ext uri="{BB962C8B-B14F-4D97-AF65-F5344CB8AC3E}">
        <p14:creationId xmlns:p14="http://schemas.microsoft.com/office/powerpoint/2010/main" val="39620204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70994" y="779760"/>
            <a:ext cx="10516970" cy="1174547"/>
          </a:xfrm>
          <a:ln>
            <a:noFill/>
          </a:ln>
        </p:spPr>
        <p:txBody>
          <a:bodyPr anchor="b">
            <a:normAutofit/>
          </a:bodyPr>
          <a:lstStyle>
            <a:lvl1pPr>
              <a:defRPr sz="4800" baseline="0">
                <a:solidFill>
                  <a:srgbClr val="263779"/>
                </a:solidFill>
              </a:defRPr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1959" y="2779060"/>
            <a:ext cx="9218786" cy="3021106"/>
          </a:xfrm>
        </p:spPr>
        <p:txBody>
          <a:bodyPr/>
          <a:lstStyle>
            <a:lvl1pPr marL="342900" indent="-342900">
              <a:buFontTx/>
              <a:buBlip>
                <a:blip r:embed="rId2"/>
              </a:buBlip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CE2F93F0-5854-8560-E32C-A4A6EEF78C0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569857" y="152401"/>
            <a:ext cx="1623731" cy="1000541"/>
          </a:xfrm>
          <a:prstGeom prst="rect">
            <a:avLst/>
          </a:prstGeom>
        </p:spPr>
      </p:pic>
      <p:sp>
        <p:nvSpPr>
          <p:cNvPr id="8" name="Prostokąt 7">
            <a:extLst>
              <a:ext uri="{FF2B5EF4-FFF2-40B4-BE49-F238E27FC236}">
                <a16:creationId xmlns:a16="http://schemas.microsoft.com/office/drawing/2014/main" id="{42A92E1D-1D00-D046-B593-D97D4EE75EC8}"/>
              </a:ext>
            </a:extLst>
          </p:cNvPr>
          <p:cNvSpPr/>
          <p:nvPr userDrawn="1"/>
        </p:nvSpPr>
        <p:spPr>
          <a:xfrm>
            <a:off x="370994" y="6081868"/>
            <a:ext cx="791019" cy="776133"/>
          </a:xfrm>
          <a:prstGeom prst="rect">
            <a:avLst/>
          </a:prstGeom>
          <a:solidFill>
            <a:srgbClr val="C014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Prostokąt 8"/>
          <p:cNvSpPr/>
          <p:nvPr userDrawn="1"/>
        </p:nvSpPr>
        <p:spPr>
          <a:xfrm>
            <a:off x="430146" y="6313705"/>
            <a:ext cx="673051" cy="435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870E9AE8-95DE-8241-9F6C-E6E8F7EB6DC1}" type="slidenum">
              <a:rPr lang="pl-PL" sz="2400" baseline="0" smtClean="0">
                <a:solidFill>
                  <a:schemeClr val="bg1"/>
                </a:solidFill>
              </a:rPr>
              <a:pPr algn="ctr"/>
              <a:t>‹#›</a:t>
            </a:fld>
            <a:endParaRPr lang="pl-PL" sz="2400" baseline="0">
              <a:solidFill>
                <a:schemeClr val="bg1"/>
              </a:solidFill>
            </a:endParaRPr>
          </a:p>
        </p:txBody>
      </p:sp>
      <p:grpSp>
        <p:nvGrpSpPr>
          <p:cNvPr id="10" name="Grupa 9">
            <a:extLst>
              <a:ext uri="{FF2B5EF4-FFF2-40B4-BE49-F238E27FC236}">
                <a16:creationId xmlns:a16="http://schemas.microsoft.com/office/drawing/2014/main" id="{D3EA349A-E922-0F47-9698-658CC51FF667}"/>
              </a:ext>
            </a:extLst>
          </p:cNvPr>
          <p:cNvGrpSpPr/>
          <p:nvPr userDrawn="1"/>
        </p:nvGrpSpPr>
        <p:grpSpPr>
          <a:xfrm>
            <a:off x="152420" y="561438"/>
            <a:ext cx="3093860" cy="142043"/>
            <a:chOff x="3653572" y="438181"/>
            <a:chExt cx="3093457" cy="142043"/>
          </a:xfrm>
        </p:grpSpPr>
        <p:cxnSp>
          <p:nvCxnSpPr>
            <p:cNvPr id="11" name="Łącznik prosty 10">
              <a:extLst>
                <a:ext uri="{FF2B5EF4-FFF2-40B4-BE49-F238E27FC236}">
                  <a16:creationId xmlns:a16="http://schemas.microsoft.com/office/drawing/2014/main" id="{B6DD5E2B-32C8-AE41-ABDC-887C9A6BCC6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653572" y="506027"/>
              <a:ext cx="3093457" cy="3175"/>
            </a:xfrm>
            <a:prstGeom prst="line">
              <a:avLst/>
            </a:prstGeom>
            <a:ln w="19050">
              <a:solidFill>
                <a:srgbClr val="263779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Łącznik prosty 11">
              <a:extLst>
                <a:ext uri="{FF2B5EF4-FFF2-40B4-BE49-F238E27FC236}">
                  <a16:creationId xmlns:a16="http://schemas.microsoft.com/office/drawing/2014/main" id="{95B4A8F9-1ABB-2D42-B28E-C47E2CAC302D}"/>
                </a:ext>
              </a:extLst>
            </p:cNvPr>
            <p:cNvCxnSpPr/>
            <p:nvPr/>
          </p:nvCxnSpPr>
          <p:spPr>
            <a:xfrm>
              <a:off x="6747029" y="438181"/>
              <a:ext cx="0" cy="142043"/>
            </a:xfrm>
            <a:prstGeom prst="line">
              <a:avLst/>
            </a:prstGeom>
            <a:ln w="19050">
              <a:solidFill>
                <a:srgbClr val="263779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3" name="Grupa 12">
            <a:extLst>
              <a:ext uri="{FF2B5EF4-FFF2-40B4-BE49-F238E27FC236}">
                <a16:creationId xmlns:a16="http://schemas.microsoft.com/office/drawing/2014/main" id="{835CA860-2B38-884A-9DE1-4F08841CD6B2}"/>
              </a:ext>
            </a:extLst>
          </p:cNvPr>
          <p:cNvGrpSpPr/>
          <p:nvPr userDrawn="1"/>
        </p:nvGrpSpPr>
        <p:grpSpPr>
          <a:xfrm rot="10800000">
            <a:off x="5680668" y="6462496"/>
            <a:ext cx="6512920" cy="142043"/>
            <a:chOff x="234957" y="435006"/>
            <a:chExt cx="6512072" cy="142043"/>
          </a:xfrm>
        </p:grpSpPr>
        <p:cxnSp>
          <p:nvCxnSpPr>
            <p:cNvPr id="14" name="Łącznik prosty 13">
              <a:extLst>
                <a:ext uri="{FF2B5EF4-FFF2-40B4-BE49-F238E27FC236}">
                  <a16:creationId xmlns:a16="http://schemas.microsoft.com/office/drawing/2014/main" id="{379EDD51-92B9-2E43-A4A4-09B12143FC98}"/>
                </a:ext>
              </a:extLst>
            </p:cNvPr>
            <p:cNvCxnSpPr>
              <a:cxnSpLocks/>
            </p:cNvCxnSpPr>
            <p:nvPr/>
          </p:nvCxnSpPr>
          <p:spPr>
            <a:xfrm rot="10800000" flipH="1" flipV="1">
              <a:off x="234957" y="483987"/>
              <a:ext cx="6512071" cy="22040"/>
            </a:xfrm>
            <a:prstGeom prst="line">
              <a:avLst/>
            </a:prstGeom>
            <a:ln w="19050">
              <a:solidFill>
                <a:srgbClr val="263779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Łącznik prosty 14">
              <a:extLst>
                <a:ext uri="{FF2B5EF4-FFF2-40B4-BE49-F238E27FC236}">
                  <a16:creationId xmlns:a16="http://schemas.microsoft.com/office/drawing/2014/main" id="{869912BE-180A-C84D-AF06-15DD8F871ADB}"/>
                </a:ext>
              </a:extLst>
            </p:cNvPr>
            <p:cNvCxnSpPr/>
            <p:nvPr/>
          </p:nvCxnSpPr>
          <p:spPr>
            <a:xfrm>
              <a:off x="6747029" y="435006"/>
              <a:ext cx="0" cy="142043"/>
            </a:xfrm>
            <a:prstGeom prst="line">
              <a:avLst/>
            </a:prstGeom>
            <a:ln w="19050">
              <a:solidFill>
                <a:srgbClr val="263779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665789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9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8.xml"/><Relationship Id="rId17" Type="http://schemas.openxmlformats.org/officeDocument/2006/relationships/image" Target="../media/image4.emf"/><Relationship Id="rId2" Type="http://schemas.openxmlformats.org/officeDocument/2006/relationships/slideLayout" Target="../slideLayouts/slideLayout8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13" Type="http://schemas.openxmlformats.org/officeDocument/2006/relationships/slideLayout" Target="../slideLayouts/slideLayout33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32.xml"/><Relationship Id="rId17" Type="http://schemas.openxmlformats.org/officeDocument/2006/relationships/theme" Target="../theme/theme3.xml"/><Relationship Id="rId2" Type="http://schemas.openxmlformats.org/officeDocument/2006/relationships/slideLayout" Target="../slideLayouts/slideLayout22.xml"/><Relationship Id="rId16" Type="http://schemas.openxmlformats.org/officeDocument/2006/relationships/slideLayout" Target="../slideLayouts/slideLayout36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5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0.xml"/><Relationship Id="rId19" Type="http://schemas.openxmlformats.org/officeDocument/2006/relationships/image" Target="../media/image4.emf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Relationship Id="rId14" Type="http://schemas.openxmlformats.org/officeDocument/2006/relationships/slideLayout" Target="../slideLayouts/slideLayout3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slideLayout" Target="../slideLayouts/slideLayout49.xml"/><Relationship Id="rId18" Type="http://schemas.openxmlformats.org/officeDocument/2006/relationships/slideLayout" Target="../slideLayouts/slideLayout54.xml"/><Relationship Id="rId3" Type="http://schemas.openxmlformats.org/officeDocument/2006/relationships/slideLayout" Target="../slideLayouts/slideLayout39.xml"/><Relationship Id="rId21" Type="http://schemas.openxmlformats.org/officeDocument/2006/relationships/theme" Target="../theme/theme4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17" Type="http://schemas.openxmlformats.org/officeDocument/2006/relationships/slideLayout" Target="../slideLayouts/slideLayout53.xml"/><Relationship Id="rId2" Type="http://schemas.openxmlformats.org/officeDocument/2006/relationships/slideLayout" Target="../slideLayouts/slideLayout38.xml"/><Relationship Id="rId16" Type="http://schemas.openxmlformats.org/officeDocument/2006/relationships/slideLayout" Target="../slideLayouts/slideLayout52.xml"/><Relationship Id="rId20" Type="http://schemas.openxmlformats.org/officeDocument/2006/relationships/slideLayout" Target="../slideLayouts/slideLayout56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24" Type="http://schemas.openxmlformats.org/officeDocument/2006/relationships/image" Target="../media/image11.png"/><Relationship Id="rId5" Type="http://schemas.openxmlformats.org/officeDocument/2006/relationships/slideLayout" Target="../slideLayouts/slideLayout41.xml"/><Relationship Id="rId15" Type="http://schemas.openxmlformats.org/officeDocument/2006/relationships/slideLayout" Target="../slideLayouts/slideLayout51.xml"/><Relationship Id="rId23" Type="http://schemas.openxmlformats.org/officeDocument/2006/relationships/image" Target="../media/image10.png"/><Relationship Id="rId10" Type="http://schemas.openxmlformats.org/officeDocument/2006/relationships/slideLayout" Target="../slideLayouts/slideLayout46.xml"/><Relationship Id="rId19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slideLayout" Target="../slideLayouts/slideLayout50.xml"/><Relationship Id="rId22" Type="http://schemas.openxmlformats.org/officeDocument/2006/relationships/image" Target="../media/image9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13" Type="http://schemas.openxmlformats.org/officeDocument/2006/relationships/slideLayout" Target="../slideLayouts/slideLayout69.xml"/><Relationship Id="rId18" Type="http://schemas.openxmlformats.org/officeDocument/2006/relationships/slideLayout" Target="../slideLayouts/slideLayout74.xml"/><Relationship Id="rId26" Type="http://schemas.openxmlformats.org/officeDocument/2006/relationships/slideLayout" Target="../slideLayouts/slideLayout82.xml"/><Relationship Id="rId3" Type="http://schemas.openxmlformats.org/officeDocument/2006/relationships/slideLayout" Target="../slideLayouts/slideLayout59.xml"/><Relationship Id="rId21" Type="http://schemas.openxmlformats.org/officeDocument/2006/relationships/slideLayout" Target="../slideLayouts/slideLayout77.xml"/><Relationship Id="rId7" Type="http://schemas.openxmlformats.org/officeDocument/2006/relationships/slideLayout" Target="../slideLayouts/slideLayout63.xml"/><Relationship Id="rId12" Type="http://schemas.openxmlformats.org/officeDocument/2006/relationships/slideLayout" Target="../slideLayouts/slideLayout68.xml"/><Relationship Id="rId17" Type="http://schemas.openxmlformats.org/officeDocument/2006/relationships/slideLayout" Target="../slideLayouts/slideLayout73.xml"/><Relationship Id="rId25" Type="http://schemas.openxmlformats.org/officeDocument/2006/relationships/slideLayout" Target="../slideLayouts/slideLayout81.xml"/><Relationship Id="rId2" Type="http://schemas.openxmlformats.org/officeDocument/2006/relationships/slideLayout" Target="../slideLayouts/slideLayout58.xml"/><Relationship Id="rId16" Type="http://schemas.openxmlformats.org/officeDocument/2006/relationships/slideLayout" Target="../slideLayouts/slideLayout72.xml"/><Relationship Id="rId20" Type="http://schemas.openxmlformats.org/officeDocument/2006/relationships/slideLayout" Target="../slideLayouts/slideLayout76.xml"/><Relationship Id="rId29" Type="http://schemas.openxmlformats.org/officeDocument/2006/relationships/image" Target="../media/image11.png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24" Type="http://schemas.openxmlformats.org/officeDocument/2006/relationships/slideLayout" Target="../slideLayouts/slideLayout80.xml"/><Relationship Id="rId5" Type="http://schemas.openxmlformats.org/officeDocument/2006/relationships/slideLayout" Target="../slideLayouts/slideLayout61.xml"/><Relationship Id="rId15" Type="http://schemas.openxmlformats.org/officeDocument/2006/relationships/slideLayout" Target="../slideLayouts/slideLayout71.xml"/><Relationship Id="rId23" Type="http://schemas.openxmlformats.org/officeDocument/2006/relationships/slideLayout" Target="../slideLayouts/slideLayout79.xml"/><Relationship Id="rId28" Type="http://schemas.openxmlformats.org/officeDocument/2006/relationships/image" Target="../media/image10.png"/><Relationship Id="rId10" Type="http://schemas.openxmlformats.org/officeDocument/2006/relationships/slideLayout" Target="../slideLayouts/slideLayout66.xml"/><Relationship Id="rId19" Type="http://schemas.openxmlformats.org/officeDocument/2006/relationships/slideLayout" Target="../slideLayouts/slideLayout75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Relationship Id="rId14" Type="http://schemas.openxmlformats.org/officeDocument/2006/relationships/slideLayout" Target="../slideLayouts/slideLayout70.xml"/><Relationship Id="rId22" Type="http://schemas.openxmlformats.org/officeDocument/2006/relationships/slideLayout" Target="../slideLayouts/slideLayout78.xml"/><Relationship Id="rId27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91441A1B-F569-448A-B9A8-6B4E1E203B91}"/>
              </a:ext>
            </a:extLst>
          </p:cNvPr>
          <p:cNvSpPr txBox="1"/>
          <p:nvPr userDrawn="1"/>
        </p:nvSpPr>
        <p:spPr>
          <a:xfrm>
            <a:off x="417805" y="6335731"/>
            <a:ext cx="421893" cy="292672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Raleway Light"/>
              </a:rPr>
              <a:pPr algn="ctr"/>
              <a:t>‹#›</a:t>
            </a:fld>
            <a:endParaRPr lang="id-ID" sz="1800" b="1">
              <a:solidFill>
                <a:schemeClr val="tx1">
                  <a:lumMod val="50000"/>
                  <a:lumOff val="50000"/>
                </a:schemeClr>
              </a:solidFill>
              <a:latin typeface="+mj-lt"/>
              <a:cs typeface="Raleway Light"/>
            </a:endParaRPr>
          </a:p>
        </p:txBody>
      </p:sp>
    </p:spTree>
    <p:extLst>
      <p:ext uri="{BB962C8B-B14F-4D97-AF65-F5344CB8AC3E}">
        <p14:creationId xmlns:p14="http://schemas.microsoft.com/office/powerpoint/2010/main" val="1628375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6" r:id="rId3"/>
    <p:sldLayoutId id="2147483727" r:id="rId4"/>
    <p:sldLayoutId id="2147483729" r:id="rId5"/>
    <p:sldLayoutId id="2147483794" r:id="rId6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6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838309" y="365126"/>
            <a:ext cx="1051697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8309" y="1825625"/>
            <a:ext cx="1051697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838309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86C95B-0A2F-4162-A1B1-7056F149C76B}" type="datetimeFigureOut">
              <a:rPr lang="pl-PL" smtClean="0"/>
              <a:t>2024-09-09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039126" y="6356351"/>
            <a:ext cx="41153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611722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D193E6-B796-4A61-A608-53D07013601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12849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  <p:sldLayoutId id="2147483746" r:id="rId12"/>
    <p:sldLayoutId id="2147483747" r:id="rId13"/>
    <p:sldLayoutId id="2147483748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 baseline="0">
          <a:ln>
            <a:noFill/>
          </a:ln>
          <a:solidFill>
            <a:srgbClr val="263779"/>
          </a:solidFill>
          <a:latin typeface="Lato"/>
          <a:ea typeface="+mj-ea"/>
          <a:cs typeface="+mj-cs"/>
        </a:defRPr>
      </a:lvl1pPr>
    </p:titleStyle>
    <p:bodyStyle>
      <a:lvl1pPr marL="358775" indent="-358775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17"/>
        </a:buBlip>
        <a:defRPr sz="2800" kern="1200" baseline="0">
          <a:solidFill>
            <a:srgbClr val="263779"/>
          </a:solidFill>
          <a:latin typeface="Lato"/>
          <a:ea typeface="+mn-ea"/>
          <a:cs typeface="+mn-cs"/>
        </a:defRPr>
      </a:lvl1pPr>
      <a:lvl2pPr marL="717550" indent="-26035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7"/>
        </a:buBlip>
        <a:defRPr sz="2400" kern="1200" baseline="0">
          <a:solidFill>
            <a:srgbClr val="263779"/>
          </a:solidFill>
          <a:latin typeface="Lato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7"/>
        </a:buBlip>
        <a:defRPr sz="2000" kern="1200" baseline="0">
          <a:solidFill>
            <a:srgbClr val="263779"/>
          </a:solidFill>
          <a:latin typeface="Lato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7"/>
        </a:buBlip>
        <a:defRPr sz="1800" kern="1200" baseline="0">
          <a:solidFill>
            <a:srgbClr val="263779"/>
          </a:solidFill>
          <a:latin typeface="Lato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7"/>
        </a:buBlip>
        <a:defRPr sz="1800" kern="1200" baseline="0">
          <a:solidFill>
            <a:srgbClr val="263779"/>
          </a:solidFill>
          <a:latin typeface="Lato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8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838309" y="365126"/>
            <a:ext cx="1051697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8309" y="1825625"/>
            <a:ext cx="1051697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838309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86C95B-0A2F-4162-A1B1-7056F149C76B}" type="datetimeFigureOut">
              <a:rPr lang="pl-PL" smtClean="0"/>
              <a:t>2024-09-09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039126" y="6356351"/>
            <a:ext cx="41153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611722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D193E6-B796-4A61-A608-53D07013601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999184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  <p:sldLayoutId id="2147483762" r:id="rId9"/>
    <p:sldLayoutId id="2147483763" r:id="rId10"/>
    <p:sldLayoutId id="2147483764" r:id="rId11"/>
    <p:sldLayoutId id="2147483765" r:id="rId12"/>
    <p:sldLayoutId id="2147483766" r:id="rId13"/>
    <p:sldLayoutId id="2147483767" r:id="rId14"/>
    <p:sldLayoutId id="2147483768" r:id="rId15"/>
    <p:sldLayoutId id="2147483770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 baseline="0">
          <a:ln>
            <a:noFill/>
          </a:ln>
          <a:solidFill>
            <a:srgbClr val="263779"/>
          </a:solidFill>
          <a:latin typeface="Lato"/>
          <a:ea typeface="+mj-ea"/>
          <a:cs typeface="+mj-cs"/>
        </a:defRPr>
      </a:lvl1pPr>
    </p:titleStyle>
    <p:bodyStyle>
      <a:lvl1pPr marL="358775" indent="-358775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19"/>
        </a:buBlip>
        <a:defRPr sz="2800" kern="1200" baseline="0">
          <a:solidFill>
            <a:srgbClr val="263779"/>
          </a:solidFill>
          <a:latin typeface="Lato"/>
          <a:ea typeface="+mn-ea"/>
          <a:cs typeface="+mn-cs"/>
        </a:defRPr>
      </a:lvl1pPr>
      <a:lvl2pPr marL="717550" indent="-26035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9"/>
        </a:buBlip>
        <a:defRPr sz="2400" kern="1200" baseline="0">
          <a:solidFill>
            <a:srgbClr val="263779"/>
          </a:solidFill>
          <a:latin typeface="Lato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9"/>
        </a:buBlip>
        <a:defRPr sz="2000" kern="1200" baseline="0">
          <a:solidFill>
            <a:srgbClr val="263779"/>
          </a:solidFill>
          <a:latin typeface="Lato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9"/>
        </a:buBlip>
        <a:defRPr sz="1800" kern="1200" baseline="0">
          <a:solidFill>
            <a:srgbClr val="263779"/>
          </a:solidFill>
          <a:latin typeface="Lato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9"/>
        </a:buBlip>
        <a:defRPr sz="1800" kern="1200" baseline="0">
          <a:solidFill>
            <a:srgbClr val="263779"/>
          </a:solidFill>
          <a:latin typeface="Lato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NFOSiGW_presentation_BG_02_v1.png" descr="NFOSiGW_presentation_BG_02_v1.png">
            <a:extLst>
              <a:ext uri="{FF2B5EF4-FFF2-40B4-BE49-F238E27FC236}">
                <a16:creationId xmlns:a16="http://schemas.microsoft.com/office/drawing/2014/main" id="{FBA3BE50-F5F7-1A92-26AB-C8153BAEF528}"/>
              </a:ext>
            </a:extLst>
          </p:cNvPr>
          <p:cNvPicPr>
            <a:picLocks noChangeAspect="1"/>
          </p:cNvPicPr>
          <p:nvPr userDrawn="1"/>
        </p:nvPicPr>
        <p:blipFill>
          <a:blip r:embed="rId22"/>
          <a:stretch>
            <a:fillRect/>
          </a:stretch>
        </p:blipFill>
        <p:spPr>
          <a:xfrm>
            <a:off x="0" y="0"/>
            <a:ext cx="12193588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05972" y="6643450"/>
            <a:ext cx="202939" cy="20685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800" b="1" i="0">
                <a:solidFill>
                  <a:srgbClr val="888888"/>
                </a:solidFill>
                <a:latin typeface="Source Sans Pro Semibold" panose="020B0503030403020204" pitchFamily="34" charset="0"/>
              </a:defRPr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3" name="Title Text"/>
          <p:cNvSpPr txBox="1">
            <a:spLocks noGrp="1"/>
          </p:cNvSpPr>
          <p:nvPr>
            <p:ph type="title"/>
          </p:nvPr>
        </p:nvSpPr>
        <p:spPr>
          <a:xfrm>
            <a:off x="609680" y="92075"/>
            <a:ext cx="10974229" cy="15081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609680" y="1600200"/>
            <a:ext cx="10974229" cy="5257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EA2558A1-84CC-21F4-6799-F07B70BF5D7B}"/>
              </a:ext>
            </a:extLst>
          </p:cNvPr>
          <p:cNvSpPr/>
          <p:nvPr userDrawn="1"/>
        </p:nvSpPr>
        <p:spPr>
          <a:xfrm>
            <a:off x="0" y="6665512"/>
            <a:ext cx="11890645" cy="192489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30479" rIns="30479"/>
          <a:lstStyle/>
          <a:p>
            <a:endParaRPr b="1" i="0">
              <a:latin typeface="Source Sans Pro Semibold" panose="020B0503030403020204" pitchFamily="34" charset="0"/>
            </a:endParaRPr>
          </a:p>
        </p:txBody>
      </p:sp>
      <p:grpSp>
        <p:nvGrpSpPr>
          <p:cNvPr id="9" name="Group">
            <a:extLst>
              <a:ext uri="{FF2B5EF4-FFF2-40B4-BE49-F238E27FC236}">
                <a16:creationId xmlns:a16="http://schemas.microsoft.com/office/drawing/2014/main" id="{0483F14C-4F50-1B1F-AE71-BE2E06D4E979}"/>
              </a:ext>
            </a:extLst>
          </p:cNvPr>
          <p:cNvGrpSpPr/>
          <p:nvPr userDrawn="1"/>
        </p:nvGrpSpPr>
        <p:grpSpPr>
          <a:xfrm>
            <a:off x="10171899" y="6217"/>
            <a:ext cx="1718747" cy="738278"/>
            <a:chOff x="0" y="0"/>
            <a:chExt cx="2577782" cy="1107415"/>
          </a:xfrm>
        </p:grpSpPr>
        <p:pic>
          <p:nvPicPr>
            <p:cNvPr id="10" name="Image" descr="Image">
              <a:extLst>
                <a:ext uri="{FF2B5EF4-FFF2-40B4-BE49-F238E27FC236}">
                  <a16:creationId xmlns:a16="http://schemas.microsoft.com/office/drawing/2014/main" id="{46C691EE-AC98-50C6-B6AE-A5A238DD68D4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/>
            <a:stretch>
              <a:fillRect/>
            </a:stretch>
          </p:blipFill>
          <p:spPr>
            <a:xfrm>
              <a:off x="0" y="0"/>
              <a:ext cx="2577783" cy="1107416"/>
            </a:xfrm>
            <a:prstGeom prst="rect">
              <a:avLst/>
            </a:prstGeom>
            <a:ln w="12700" cap="flat">
              <a:noFill/>
              <a:miter lim="400000"/>
            </a:ln>
            <a:effectLst>
              <a:outerShdw blurRad="254000" dist="58058" dir="5400000" rotWithShape="0">
                <a:srgbClr val="4D4D4D">
                  <a:alpha val="19617"/>
                </a:srgbClr>
              </a:outerShdw>
            </a:effectLst>
          </p:spPr>
        </p:pic>
        <p:pic>
          <p:nvPicPr>
            <p:cNvPr id="11" name="Image" descr="Image">
              <a:extLst>
                <a:ext uri="{FF2B5EF4-FFF2-40B4-BE49-F238E27FC236}">
                  <a16:creationId xmlns:a16="http://schemas.microsoft.com/office/drawing/2014/main" id="{43FEB1A7-C93A-F05D-3CA9-26913D5C5AAA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/>
            <a:stretch>
              <a:fillRect/>
            </a:stretch>
          </p:blipFill>
          <p:spPr>
            <a:xfrm>
              <a:off x="321405" y="320548"/>
              <a:ext cx="1934973" cy="46632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val="2112277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5" r:id="rId3"/>
    <p:sldLayoutId id="2147483776" r:id="rId4"/>
    <p:sldLayoutId id="2147483778" r:id="rId5"/>
    <p:sldLayoutId id="2147483779" r:id="rId6"/>
    <p:sldLayoutId id="2147483780" r:id="rId7"/>
    <p:sldLayoutId id="2147483781" r:id="rId8"/>
    <p:sldLayoutId id="2147483782" r:id="rId9"/>
    <p:sldLayoutId id="2147483783" r:id="rId10"/>
    <p:sldLayoutId id="2147483784" r:id="rId11"/>
    <p:sldLayoutId id="2147483785" r:id="rId12"/>
    <p:sldLayoutId id="2147483786" r:id="rId13"/>
    <p:sldLayoutId id="2147483787" r:id="rId14"/>
    <p:sldLayoutId id="2147483788" r:id="rId15"/>
    <p:sldLayoutId id="2147483789" r:id="rId16"/>
    <p:sldLayoutId id="2147483790" r:id="rId17"/>
    <p:sldLayoutId id="2147483791" r:id="rId18"/>
    <p:sldLayoutId id="2147483792" r:id="rId19"/>
    <p:sldLayoutId id="2147483793" r:id="rId20"/>
  </p:sldLayoutIdLst>
  <p:transition spd="med"/>
  <p:hf hdr="0" ftr="0" dt="0"/>
  <p:txStyles>
    <p:titleStyle>
      <a:lvl1pPr marL="0" marR="0" indent="0" algn="ctr" defTabSz="6096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933" b="1" i="0" u="none" strike="noStrike" cap="none" spc="0" baseline="0">
          <a:solidFill>
            <a:srgbClr val="000000"/>
          </a:solidFill>
          <a:uFillTx/>
          <a:latin typeface="+mn-ea"/>
          <a:ea typeface="+mn-ea"/>
          <a:cs typeface="Calibri"/>
          <a:sym typeface="Calibri"/>
        </a:defRPr>
      </a:lvl1pPr>
      <a:lvl2pPr marL="0" marR="0" indent="0" algn="ctr" defTabSz="6096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933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2pPr>
      <a:lvl3pPr marL="0" marR="0" indent="0" algn="ctr" defTabSz="6096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933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3pPr>
      <a:lvl4pPr marL="0" marR="0" indent="0" algn="ctr" defTabSz="6096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933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4pPr>
      <a:lvl5pPr marL="0" marR="0" indent="0" algn="ctr" defTabSz="6096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933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5pPr>
      <a:lvl6pPr marL="0" marR="0" indent="0" algn="ctr" defTabSz="6096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933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0" marR="0" indent="0" algn="ctr" defTabSz="6096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933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0" marR="0" indent="0" algn="ctr" defTabSz="6096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933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0" marR="0" indent="0" algn="ctr" defTabSz="6096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933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titleStyle>
    <p:bodyStyle>
      <a:lvl1pPr marL="228611" marR="0" indent="-228611" algn="l" defTabSz="609630" rtl="0" latinLnBrk="0">
        <a:lnSpc>
          <a:spcPct val="100000"/>
        </a:lnSpc>
        <a:spcBef>
          <a:spcPts val="467"/>
        </a:spcBef>
        <a:spcAft>
          <a:spcPts val="0"/>
        </a:spcAft>
        <a:buClrTx/>
        <a:buSzPct val="100000"/>
        <a:buFont typeface="Arial"/>
        <a:buChar char="•"/>
        <a:tabLst/>
        <a:defRPr sz="2133" b="1" i="0" u="none" strike="noStrike" cap="none" spc="0" baseline="0">
          <a:solidFill>
            <a:srgbClr val="000000"/>
          </a:solidFill>
          <a:uFillTx/>
          <a:latin typeface="+mn-ea"/>
          <a:ea typeface="+mn-ea"/>
          <a:cs typeface="Calibri"/>
          <a:sym typeface="Calibri"/>
        </a:defRPr>
      </a:lvl1pPr>
      <a:lvl2pPr marL="522540" marR="0" indent="-217725" algn="l" defTabSz="609630" rtl="0" latinLnBrk="0">
        <a:lnSpc>
          <a:spcPct val="100000"/>
        </a:lnSpc>
        <a:spcBef>
          <a:spcPts val="467"/>
        </a:spcBef>
        <a:spcAft>
          <a:spcPts val="0"/>
        </a:spcAft>
        <a:buClrTx/>
        <a:buSzPct val="100000"/>
        <a:buFont typeface="Arial"/>
        <a:buChar char="–"/>
        <a:tabLst/>
        <a:defRPr sz="2133" b="1" i="0" u="none" strike="noStrike" cap="none" spc="0" baseline="0">
          <a:solidFill>
            <a:srgbClr val="000000"/>
          </a:solidFill>
          <a:uFillTx/>
          <a:latin typeface="+mn-ea"/>
          <a:ea typeface="+mn-ea"/>
          <a:cs typeface="Calibri"/>
          <a:sym typeface="Calibri"/>
        </a:defRPr>
      </a:lvl2pPr>
      <a:lvl3pPr marL="812841" marR="0" indent="-203210" algn="l" defTabSz="609630" rtl="0" latinLnBrk="0">
        <a:lnSpc>
          <a:spcPct val="100000"/>
        </a:lnSpc>
        <a:spcBef>
          <a:spcPts val="467"/>
        </a:spcBef>
        <a:spcAft>
          <a:spcPts val="0"/>
        </a:spcAft>
        <a:buClrTx/>
        <a:buSzPct val="100000"/>
        <a:buFont typeface="Arial"/>
        <a:buChar char="•"/>
        <a:tabLst/>
        <a:defRPr sz="2133" b="1" i="0" u="none" strike="noStrike" cap="none" spc="0" baseline="0">
          <a:solidFill>
            <a:srgbClr val="000000"/>
          </a:solidFill>
          <a:uFillTx/>
          <a:latin typeface="+mn-ea"/>
          <a:ea typeface="+mn-ea"/>
          <a:cs typeface="Calibri"/>
          <a:sym typeface="Calibri"/>
        </a:defRPr>
      </a:lvl3pPr>
      <a:lvl4pPr marL="1158298" marR="0" indent="-243852" algn="l" defTabSz="609630" rtl="0" latinLnBrk="0">
        <a:lnSpc>
          <a:spcPct val="100000"/>
        </a:lnSpc>
        <a:spcBef>
          <a:spcPts val="467"/>
        </a:spcBef>
        <a:spcAft>
          <a:spcPts val="0"/>
        </a:spcAft>
        <a:buClrTx/>
        <a:buSzPct val="100000"/>
        <a:buFont typeface="Arial"/>
        <a:buChar char="–"/>
        <a:tabLst/>
        <a:defRPr sz="2133" b="1" i="0" u="none" strike="noStrike" cap="none" spc="0" baseline="0">
          <a:solidFill>
            <a:srgbClr val="000000"/>
          </a:solidFill>
          <a:uFillTx/>
          <a:latin typeface="+mn-ea"/>
          <a:ea typeface="+mn-ea"/>
          <a:cs typeface="Calibri"/>
          <a:sym typeface="Calibri"/>
        </a:defRPr>
      </a:lvl4pPr>
      <a:lvl5pPr marL="1463113" marR="0" indent="-243852" algn="l" defTabSz="609630" rtl="0" latinLnBrk="0">
        <a:lnSpc>
          <a:spcPct val="100000"/>
        </a:lnSpc>
        <a:spcBef>
          <a:spcPts val="467"/>
        </a:spcBef>
        <a:spcAft>
          <a:spcPts val="0"/>
        </a:spcAft>
        <a:buClrTx/>
        <a:buSzPct val="100000"/>
        <a:buFont typeface="Arial"/>
        <a:buChar char="»"/>
        <a:tabLst/>
        <a:defRPr sz="2133" b="1" i="0" u="none" strike="noStrike" cap="none" spc="0" baseline="0">
          <a:solidFill>
            <a:srgbClr val="000000"/>
          </a:solidFill>
          <a:uFillTx/>
          <a:latin typeface="+mn-ea"/>
          <a:ea typeface="+mn-ea"/>
          <a:cs typeface="Calibri"/>
          <a:sym typeface="Calibri"/>
        </a:defRPr>
      </a:lvl5pPr>
      <a:lvl6pPr marL="1767928" marR="0" indent="-243852" algn="l" defTabSz="609630" rtl="0" latinLnBrk="0">
        <a:lnSpc>
          <a:spcPct val="100000"/>
        </a:lnSpc>
        <a:spcBef>
          <a:spcPts val="467"/>
        </a:spcBef>
        <a:spcAft>
          <a:spcPts val="0"/>
        </a:spcAft>
        <a:buClrTx/>
        <a:buSzPct val="100000"/>
        <a:buFont typeface="Arial"/>
        <a:buChar char="•"/>
        <a:tabLst/>
        <a:defRPr sz="2133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2072744" marR="0" indent="-243852" algn="l" defTabSz="609630" rtl="0" latinLnBrk="0">
        <a:lnSpc>
          <a:spcPct val="100000"/>
        </a:lnSpc>
        <a:spcBef>
          <a:spcPts val="467"/>
        </a:spcBef>
        <a:spcAft>
          <a:spcPts val="0"/>
        </a:spcAft>
        <a:buClrTx/>
        <a:buSzPct val="100000"/>
        <a:buFont typeface="Arial"/>
        <a:buChar char="•"/>
        <a:tabLst/>
        <a:defRPr sz="2133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2377558" marR="0" indent="-243852" algn="l" defTabSz="609630" rtl="0" latinLnBrk="0">
        <a:lnSpc>
          <a:spcPct val="100000"/>
        </a:lnSpc>
        <a:spcBef>
          <a:spcPts val="467"/>
        </a:spcBef>
        <a:spcAft>
          <a:spcPts val="0"/>
        </a:spcAft>
        <a:buClrTx/>
        <a:buSzPct val="100000"/>
        <a:buFont typeface="Arial"/>
        <a:buChar char="•"/>
        <a:tabLst/>
        <a:defRPr sz="2133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2682373" marR="0" indent="-243852" algn="l" defTabSz="609630" rtl="0" latinLnBrk="0">
        <a:lnSpc>
          <a:spcPct val="100000"/>
        </a:lnSpc>
        <a:spcBef>
          <a:spcPts val="467"/>
        </a:spcBef>
        <a:spcAft>
          <a:spcPts val="0"/>
        </a:spcAft>
        <a:buClrTx/>
        <a:buSzPct val="100000"/>
        <a:buFont typeface="Arial"/>
        <a:buChar char="•"/>
        <a:tabLst/>
        <a:defRPr sz="2133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bodyStyle>
    <p:otherStyle>
      <a:lvl1pPr marL="0" marR="0" indent="0" algn="r" defTabSz="6096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304815" algn="r" defTabSz="6096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609630" algn="r" defTabSz="6096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914446" algn="r" defTabSz="6096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219261" algn="r" defTabSz="6096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1524076" algn="r" defTabSz="6096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1828891" algn="r" defTabSz="6096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2133707" algn="r" defTabSz="6096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2438522" algn="r" defTabSz="6096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05972" y="6643450"/>
            <a:ext cx="202939" cy="20685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800" b="1" i="0">
                <a:solidFill>
                  <a:srgbClr val="888888"/>
                </a:solidFill>
                <a:latin typeface="Source Sans Pro Semibold" panose="020B0503030403020204" pitchFamily="34" charset="0"/>
              </a:defRPr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3" name="Title Text"/>
          <p:cNvSpPr txBox="1">
            <a:spLocks noGrp="1"/>
          </p:cNvSpPr>
          <p:nvPr>
            <p:ph type="title"/>
          </p:nvPr>
        </p:nvSpPr>
        <p:spPr>
          <a:xfrm>
            <a:off x="609680" y="92075"/>
            <a:ext cx="10974229" cy="15081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609680" y="1600200"/>
            <a:ext cx="10974229" cy="5257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EA2558A1-84CC-21F4-6799-F07B70BF5D7B}"/>
              </a:ext>
            </a:extLst>
          </p:cNvPr>
          <p:cNvSpPr/>
          <p:nvPr userDrawn="1"/>
        </p:nvSpPr>
        <p:spPr>
          <a:xfrm>
            <a:off x="0" y="6665512"/>
            <a:ext cx="11890645" cy="192489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30479" rIns="30479"/>
          <a:lstStyle/>
          <a:p>
            <a:endParaRPr b="1" i="0">
              <a:latin typeface="Source Sans Pro Semibold" panose="020B0503030403020204" pitchFamily="34" charset="0"/>
            </a:endParaRPr>
          </a:p>
        </p:txBody>
      </p:sp>
      <p:grpSp>
        <p:nvGrpSpPr>
          <p:cNvPr id="9" name="Group">
            <a:extLst>
              <a:ext uri="{FF2B5EF4-FFF2-40B4-BE49-F238E27FC236}">
                <a16:creationId xmlns:a16="http://schemas.microsoft.com/office/drawing/2014/main" id="{0483F14C-4F50-1B1F-AE71-BE2E06D4E979}"/>
              </a:ext>
            </a:extLst>
          </p:cNvPr>
          <p:cNvGrpSpPr/>
          <p:nvPr userDrawn="1"/>
        </p:nvGrpSpPr>
        <p:grpSpPr>
          <a:xfrm>
            <a:off x="10171899" y="6217"/>
            <a:ext cx="1718747" cy="738278"/>
            <a:chOff x="0" y="0"/>
            <a:chExt cx="2577782" cy="1107415"/>
          </a:xfrm>
        </p:grpSpPr>
        <p:pic>
          <p:nvPicPr>
            <p:cNvPr id="10" name="Image" descr="Image">
              <a:extLst>
                <a:ext uri="{FF2B5EF4-FFF2-40B4-BE49-F238E27FC236}">
                  <a16:creationId xmlns:a16="http://schemas.microsoft.com/office/drawing/2014/main" id="{46C691EE-AC98-50C6-B6AE-A5A238DD68D4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/>
            <a:stretch>
              <a:fillRect/>
            </a:stretch>
          </p:blipFill>
          <p:spPr>
            <a:xfrm>
              <a:off x="0" y="0"/>
              <a:ext cx="2577783" cy="1107416"/>
            </a:xfrm>
            <a:prstGeom prst="rect">
              <a:avLst/>
            </a:prstGeom>
            <a:ln w="12700" cap="flat">
              <a:noFill/>
              <a:miter lim="400000"/>
            </a:ln>
            <a:effectLst>
              <a:outerShdw blurRad="254000" dist="58058" dir="5400000" rotWithShape="0">
                <a:srgbClr val="4D4D4D">
                  <a:alpha val="19617"/>
                </a:srgbClr>
              </a:outerShdw>
            </a:effectLst>
          </p:spPr>
        </p:pic>
        <p:pic>
          <p:nvPicPr>
            <p:cNvPr id="11" name="Image" descr="Image">
              <a:extLst>
                <a:ext uri="{FF2B5EF4-FFF2-40B4-BE49-F238E27FC236}">
                  <a16:creationId xmlns:a16="http://schemas.microsoft.com/office/drawing/2014/main" id="{43FEB1A7-C93A-F05D-3CA9-26913D5C5AAA}"/>
                </a:ext>
              </a:extLst>
            </p:cNvPr>
            <p:cNvPicPr>
              <a:picLocks noChangeAspect="1"/>
            </p:cNvPicPr>
            <p:nvPr/>
          </p:nvPicPr>
          <p:blipFill>
            <a:blip r:embed="rId29"/>
            <a:stretch>
              <a:fillRect/>
            </a:stretch>
          </p:blipFill>
          <p:spPr>
            <a:xfrm>
              <a:off x="321405" y="320548"/>
              <a:ext cx="1934973" cy="46632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val="42344649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6" r:id="rId1"/>
    <p:sldLayoutId id="2147483887" r:id="rId2"/>
    <p:sldLayoutId id="2147483888" r:id="rId3"/>
    <p:sldLayoutId id="2147483889" r:id="rId4"/>
    <p:sldLayoutId id="2147483890" r:id="rId5"/>
    <p:sldLayoutId id="2147483891" r:id="rId6"/>
    <p:sldLayoutId id="2147483892" r:id="rId7"/>
    <p:sldLayoutId id="2147483893" r:id="rId8"/>
    <p:sldLayoutId id="2147483894" r:id="rId9"/>
    <p:sldLayoutId id="2147483895" r:id="rId10"/>
    <p:sldLayoutId id="2147483896" r:id="rId11"/>
    <p:sldLayoutId id="2147483897" r:id="rId12"/>
    <p:sldLayoutId id="2147483898" r:id="rId13"/>
    <p:sldLayoutId id="2147483899" r:id="rId14"/>
    <p:sldLayoutId id="2147483900" r:id="rId15"/>
    <p:sldLayoutId id="2147483901" r:id="rId16"/>
    <p:sldLayoutId id="2147483902" r:id="rId17"/>
    <p:sldLayoutId id="2147483903" r:id="rId18"/>
    <p:sldLayoutId id="2147483904" r:id="rId19"/>
    <p:sldLayoutId id="2147483905" r:id="rId20"/>
    <p:sldLayoutId id="2147483906" r:id="rId21"/>
    <p:sldLayoutId id="2147483907" r:id="rId22"/>
    <p:sldLayoutId id="2147483908" r:id="rId23"/>
    <p:sldLayoutId id="2147483909" r:id="rId24"/>
    <p:sldLayoutId id="2147483910" r:id="rId25"/>
    <p:sldLayoutId id="2147483911" r:id="rId26"/>
  </p:sldLayoutIdLst>
  <p:transition spd="med"/>
  <p:hf hdr="0" ftr="0" dt="0"/>
  <p:txStyles>
    <p:titleStyle>
      <a:lvl1pPr marL="0" marR="0" indent="0" algn="ctr" defTabSz="6096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933" b="1" i="0" u="none" strike="noStrike" cap="none" spc="0" baseline="0">
          <a:solidFill>
            <a:srgbClr val="000000"/>
          </a:solidFill>
          <a:uFillTx/>
          <a:latin typeface="+mn-ea"/>
          <a:ea typeface="+mn-ea"/>
          <a:cs typeface="Calibri"/>
          <a:sym typeface="Calibri"/>
        </a:defRPr>
      </a:lvl1pPr>
      <a:lvl2pPr marL="0" marR="0" indent="0" algn="ctr" defTabSz="6096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933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2pPr>
      <a:lvl3pPr marL="0" marR="0" indent="0" algn="ctr" defTabSz="6096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933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3pPr>
      <a:lvl4pPr marL="0" marR="0" indent="0" algn="ctr" defTabSz="6096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933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4pPr>
      <a:lvl5pPr marL="0" marR="0" indent="0" algn="ctr" defTabSz="6096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933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5pPr>
      <a:lvl6pPr marL="0" marR="0" indent="0" algn="ctr" defTabSz="6096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933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0" marR="0" indent="0" algn="ctr" defTabSz="6096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933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0" marR="0" indent="0" algn="ctr" defTabSz="6096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933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0" marR="0" indent="0" algn="ctr" defTabSz="6096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933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titleStyle>
    <p:bodyStyle>
      <a:lvl1pPr marL="228611" marR="0" indent="-228611" algn="l" defTabSz="609630" rtl="0" latinLnBrk="0">
        <a:lnSpc>
          <a:spcPct val="100000"/>
        </a:lnSpc>
        <a:spcBef>
          <a:spcPts val="467"/>
        </a:spcBef>
        <a:spcAft>
          <a:spcPts val="0"/>
        </a:spcAft>
        <a:buClrTx/>
        <a:buSzPct val="100000"/>
        <a:buFont typeface="Arial"/>
        <a:buChar char="•"/>
        <a:tabLst/>
        <a:defRPr sz="2133" b="1" i="0" u="none" strike="noStrike" cap="none" spc="0" baseline="0">
          <a:solidFill>
            <a:srgbClr val="000000"/>
          </a:solidFill>
          <a:uFillTx/>
          <a:latin typeface="+mn-ea"/>
          <a:ea typeface="+mn-ea"/>
          <a:cs typeface="Calibri"/>
          <a:sym typeface="Calibri"/>
        </a:defRPr>
      </a:lvl1pPr>
      <a:lvl2pPr marL="522540" marR="0" indent="-217725" algn="l" defTabSz="609630" rtl="0" latinLnBrk="0">
        <a:lnSpc>
          <a:spcPct val="100000"/>
        </a:lnSpc>
        <a:spcBef>
          <a:spcPts val="467"/>
        </a:spcBef>
        <a:spcAft>
          <a:spcPts val="0"/>
        </a:spcAft>
        <a:buClrTx/>
        <a:buSzPct val="100000"/>
        <a:buFont typeface="Arial"/>
        <a:buChar char="–"/>
        <a:tabLst/>
        <a:defRPr sz="2133" b="1" i="0" u="none" strike="noStrike" cap="none" spc="0" baseline="0">
          <a:solidFill>
            <a:srgbClr val="000000"/>
          </a:solidFill>
          <a:uFillTx/>
          <a:latin typeface="+mn-ea"/>
          <a:ea typeface="+mn-ea"/>
          <a:cs typeface="Calibri"/>
          <a:sym typeface="Calibri"/>
        </a:defRPr>
      </a:lvl2pPr>
      <a:lvl3pPr marL="812841" marR="0" indent="-203210" algn="l" defTabSz="609630" rtl="0" latinLnBrk="0">
        <a:lnSpc>
          <a:spcPct val="100000"/>
        </a:lnSpc>
        <a:spcBef>
          <a:spcPts val="467"/>
        </a:spcBef>
        <a:spcAft>
          <a:spcPts val="0"/>
        </a:spcAft>
        <a:buClrTx/>
        <a:buSzPct val="100000"/>
        <a:buFont typeface="Arial"/>
        <a:buChar char="•"/>
        <a:tabLst/>
        <a:defRPr sz="2133" b="1" i="0" u="none" strike="noStrike" cap="none" spc="0" baseline="0">
          <a:solidFill>
            <a:srgbClr val="000000"/>
          </a:solidFill>
          <a:uFillTx/>
          <a:latin typeface="+mn-ea"/>
          <a:ea typeface="+mn-ea"/>
          <a:cs typeface="Calibri"/>
          <a:sym typeface="Calibri"/>
        </a:defRPr>
      </a:lvl3pPr>
      <a:lvl4pPr marL="1158298" marR="0" indent="-243852" algn="l" defTabSz="609630" rtl="0" latinLnBrk="0">
        <a:lnSpc>
          <a:spcPct val="100000"/>
        </a:lnSpc>
        <a:spcBef>
          <a:spcPts val="467"/>
        </a:spcBef>
        <a:spcAft>
          <a:spcPts val="0"/>
        </a:spcAft>
        <a:buClrTx/>
        <a:buSzPct val="100000"/>
        <a:buFont typeface="Arial"/>
        <a:buChar char="–"/>
        <a:tabLst/>
        <a:defRPr sz="2133" b="1" i="0" u="none" strike="noStrike" cap="none" spc="0" baseline="0">
          <a:solidFill>
            <a:srgbClr val="000000"/>
          </a:solidFill>
          <a:uFillTx/>
          <a:latin typeface="+mn-ea"/>
          <a:ea typeface="+mn-ea"/>
          <a:cs typeface="Calibri"/>
          <a:sym typeface="Calibri"/>
        </a:defRPr>
      </a:lvl4pPr>
      <a:lvl5pPr marL="1463113" marR="0" indent="-243852" algn="l" defTabSz="609630" rtl="0" latinLnBrk="0">
        <a:lnSpc>
          <a:spcPct val="100000"/>
        </a:lnSpc>
        <a:spcBef>
          <a:spcPts val="467"/>
        </a:spcBef>
        <a:spcAft>
          <a:spcPts val="0"/>
        </a:spcAft>
        <a:buClrTx/>
        <a:buSzPct val="100000"/>
        <a:buFont typeface="Arial"/>
        <a:buChar char="»"/>
        <a:tabLst/>
        <a:defRPr sz="2133" b="1" i="0" u="none" strike="noStrike" cap="none" spc="0" baseline="0">
          <a:solidFill>
            <a:srgbClr val="000000"/>
          </a:solidFill>
          <a:uFillTx/>
          <a:latin typeface="+mn-ea"/>
          <a:ea typeface="+mn-ea"/>
          <a:cs typeface="Calibri"/>
          <a:sym typeface="Calibri"/>
        </a:defRPr>
      </a:lvl5pPr>
      <a:lvl6pPr marL="1767928" marR="0" indent="-243852" algn="l" defTabSz="609630" rtl="0" latinLnBrk="0">
        <a:lnSpc>
          <a:spcPct val="100000"/>
        </a:lnSpc>
        <a:spcBef>
          <a:spcPts val="467"/>
        </a:spcBef>
        <a:spcAft>
          <a:spcPts val="0"/>
        </a:spcAft>
        <a:buClrTx/>
        <a:buSzPct val="100000"/>
        <a:buFont typeface="Arial"/>
        <a:buChar char="•"/>
        <a:tabLst/>
        <a:defRPr sz="2133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2072744" marR="0" indent="-243852" algn="l" defTabSz="609630" rtl="0" latinLnBrk="0">
        <a:lnSpc>
          <a:spcPct val="100000"/>
        </a:lnSpc>
        <a:spcBef>
          <a:spcPts val="467"/>
        </a:spcBef>
        <a:spcAft>
          <a:spcPts val="0"/>
        </a:spcAft>
        <a:buClrTx/>
        <a:buSzPct val="100000"/>
        <a:buFont typeface="Arial"/>
        <a:buChar char="•"/>
        <a:tabLst/>
        <a:defRPr sz="2133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2377558" marR="0" indent="-243852" algn="l" defTabSz="609630" rtl="0" latinLnBrk="0">
        <a:lnSpc>
          <a:spcPct val="100000"/>
        </a:lnSpc>
        <a:spcBef>
          <a:spcPts val="467"/>
        </a:spcBef>
        <a:spcAft>
          <a:spcPts val="0"/>
        </a:spcAft>
        <a:buClrTx/>
        <a:buSzPct val="100000"/>
        <a:buFont typeface="Arial"/>
        <a:buChar char="•"/>
        <a:tabLst/>
        <a:defRPr sz="2133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2682373" marR="0" indent="-243852" algn="l" defTabSz="609630" rtl="0" latinLnBrk="0">
        <a:lnSpc>
          <a:spcPct val="100000"/>
        </a:lnSpc>
        <a:spcBef>
          <a:spcPts val="467"/>
        </a:spcBef>
        <a:spcAft>
          <a:spcPts val="0"/>
        </a:spcAft>
        <a:buClrTx/>
        <a:buSzPct val="100000"/>
        <a:buFont typeface="Arial"/>
        <a:buChar char="•"/>
        <a:tabLst/>
        <a:defRPr sz="2133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bodyStyle>
    <p:otherStyle>
      <a:lvl1pPr marL="0" marR="0" indent="0" algn="r" defTabSz="6096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304815" algn="r" defTabSz="6096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609630" algn="r" defTabSz="6096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914446" algn="r" defTabSz="6096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219261" algn="r" defTabSz="6096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1524076" algn="r" defTabSz="6096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1828891" algn="r" defTabSz="6096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2133707" algn="r" defTabSz="6096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2438522" algn="r" defTabSz="6096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0.xml"/><Relationship Id="rId4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0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3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3.png"/><Relationship Id="rId7" Type="http://schemas.openxmlformats.org/officeDocument/2006/relationships/image" Target="../media/image40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50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F09012CB-355C-34F7-72FE-998178F32A6E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>
          <a:xfrm>
            <a:off x="323425" y="3974183"/>
            <a:ext cx="6853010" cy="1057429"/>
          </a:xfrm>
        </p:spPr>
        <p:txBody>
          <a:bodyPr lIns="91440" tIns="45720" rIns="91440" bIns="45720" anchor="t"/>
          <a:lstStyle/>
          <a:p>
            <a:pPr algn="l"/>
            <a:r>
              <a:rPr lang="pl-PL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Source Sans Pro Semibold (Tekst podstawowy)"/>
              </a:rPr>
              <a:t>Emil Świerczyński</a:t>
            </a:r>
            <a:endParaRPr lang="pl-PL" sz="2000" dirty="0">
              <a:solidFill>
                <a:schemeClr val="tx1">
                  <a:lumMod val="50000"/>
                  <a:lumOff val="50000"/>
                </a:schemeClr>
              </a:solidFill>
              <a:latin typeface="Source Sans Pro Semibold (Tekst podstawowy)"/>
            </a:endParaRPr>
          </a:p>
          <a:p>
            <a:pPr algn="l"/>
            <a:r>
              <a:rPr lang="pl-PL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Source Sans Pro Semibold (Tekst podstawowy)"/>
              </a:rPr>
              <a:t>Dyrektor Departamentu Czystego Powietrza</a:t>
            </a:r>
          </a:p>
        </p:txBody>
      </p:sp>
      <p:pic>
        <p:nvPicPr>
          <p:cNvPr id="9" name="Image" descr="Image">
            <a:extLst>
              <a:ext uri="{FF2B5EF4-FFF2-40B4-BE49-F238E27FC236}">
                <a16:creationId xmlns:a16="http://schemas.microsoft.com/office/drawing/2014/main" id="{D206BAB5-5A40-F447-34CB-712FC9ED66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6271" y="769105"/>
            <a:ext cx="3571359" cy="860679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Tytuł strony tytułowej">
            <a:extLst>
              <a:ext uri="{FF2B5EF4-FFF2-40B4-BE49-F238E27FC236}">
                <a16:creationId xmlns:a16="http://schemas.microsoft.com/office/drawing/2014/main" id="{77E4861E-8807-61CC-7866-862DF7E498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401558" y="5656847"/>
            <a:ext cx="6696744" cy="864095"/>
          </a:xfrm>
          <a:prstGeom prst="rect">
            <a:avLst/>
          </a:prstGeom>
        </p:spPr>
        <p:txBody>
          <a:bodyPr lIns="91440" tIns="45720" rIns="91440" bIns="45720" anchor="t">
            <a:normAutofit fontScale="3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4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Source Sans Pro Semibold (Tekst podstawowy)"/>
                <a:ea typeface="Calibri" panose="020F0502020204030204" pitchFamily="34" charset="0"/>
                <a:cs typeface="Calibri"/>
                <a:sym typeface="Source Sans Pro"/>
              </a:rPr>
              <a:t>Ministerstw</a:t>
            </a:r>
            <a:r>
              <a:rPr lang="pl-PL" sz="4800" b="1" dirty="0">
                <a:solidFill>
                  <a:srgbClr val="000000">
                    <a:lumMod val="65000"/>
                    <a:lumOff val="35000"/>
                  </a:srgbClr>
                </a:solidFill>
                <a:latin typeface="Source Sans Pro Semibold (Tekst podstawowy)"/>
                <a:ea typeface="Calibri" panose="020F0502020204030204" pitchFamily="34" charset="0"/>
                <a:cs typeface="Calibri"/>
              </a:rPr>
              <a:t>o Klimatu i Środowiska</a:t>
            </a:r>
            <a:endParaRPr kumimoji="0" lang="pl-PL" sz="4800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Source Sans Pro Semibold (Tekst podstawowy)"/>
              <a:ea typeface="Calibri" panose="020F0502020204030204" pitchFamily="34" charset="0"/>
              <a:cs typeface="Calibri" panose="020F0502020204030204" pitchFamily="34" charset="0"/>
              <a:sym typeface="Source Sans Pro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4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ource Sans Pro Semibold (Tekst podstawowy)"/>
                <a:ea typeface="Calibri" panose="020F0502020204030204" pitchFamily="34" charset="0"/>
                <a:cs typeface="Calibri" panose="020F0502020204030204" pitchFamily="34" charset="0"/>
                <a:sym typeface="Source Sans Pro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4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ource Sans Pro Semibold (Tekst podstawowy)"/>
                <a:ea typeface="Calibri" panose="020F0502020204030204" pitchFamily="34" charset="0"/>
                <a:cs typeface="Calibri" panose="020F0502020204030204" pitchFamily="34" charset="0"/>
                <a:sym typeface="Source Sans Pro"/>
              </a:rPr>
              <a:t> </a:t>
            </a:r>
            <a:r>
              <a:rPr kumimoji="0" lang="pl-PL" sz="48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Source Sans Pro Semibold (Tekst podstawowy)"/>
                <a:ea typeface="Calibri" panose="020F0502020204030204" pitchFamily="34" charset="0"/>
                <a:cs typeface="Calibri" panose="020F0502020204030204" pitchFamily="34" charset="0"/>
                <a:sym typeface="Source Sans Pro"/>
              </a:rPr>
              <a:t>Warszawa, 10 września 2024 r.</a:t>
            </a:r>
            <a:br>
              <a:rPr kumimoji="0" lang="pl-PL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Source Sans Pro Semibold (Tekst podstawowy)"/>
                <a:sym typeface="Source Sans Pro"/>
              </a:rPr>
            </a:br>
            <a:br>
              <a:rPr kumimoji="0" lang="pl-PL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Source Sans Pro"/>
                <a:ea typeface="Source Sans Pro"/>
                <a:sym typeface="Source Sans Pro"/>
              </a:rPr>
            </a:br>
            <a:endParaRPr kumimoji="0" lang="pl-PL" sz="3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Source Sans Pro"/>
              <a:ea typeface="Source Sans Pro"/>
              <a:sym typeface="Source Sans Pro"/>
            </a:endParaRPr>
          </a:p>
        </p:txBody>
      </p:sp>
      <p:sp>
        <p:nvSpPr>
          <p:cNvPr id="5" name="Tytuł strony tytułowej">
            <a:extLst>
              <a:ext uri="{FF2B5EF4-FFF2-40B4-BE49-F238E27FC236}">
                <a16:creationId xmlns:a16="http://schemas.microsoft.com/office/drawing/2014/main" id="{F4D9A486-B87E-8AD9-AE1A-FEE0C5E1C6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207513" y="2279086"/>
            <a:ext cx="7908876" cy="875360"/>
          </a:xfrm>
          <a:prstGeom prst="rect">
            <a:avLst/>
          </a:prstGeom>
        </p:spPr>
        <p:txBody>
          <a:bodyPr lIns="91440" tIns="45720" rIns="91440" bIns="45720" anchor="t">
            <a:normAutofit fontScale="9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2500" b="1" i="1" dirty="0">
                <a:solidFill>
                  <a:srgbClr val="000000">
                    <a:lumMod val="65000"/>
                    <a:lumOff val="35000"/>
                  </a:srgbClr>
                </a:solidFill>
                <a:latin typeface="Source Sans Pro Semibold (Tekst podstawowy)"/>
                <a:ea typeface="Calibri" panose="020F0502020204030204" pitchFamily="34" charset="0"/>
              </a:rPr>
              <a:t>O</a:t>
            </a:r>
            <a:r>
              <a:rPr kumimoji="0" lang="pl-PL" sz="2500" b="1" i="1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Source Sans Pro Semibold (Tekst podstawowy)"/>
                <a:ea typeface="Calibri" panose="020F0502020204030204" pitchFamily="34" charset="0"/>
                <a:sym typeface="Source Sans Pro"/>
              </a:rPr>
              <a:t>ferta</a:t>
            </a:r>
            <a:r>
              <a:rPr kumimoji="0" lang="pl-PL" sz="2500" b="1" i="1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Source Sans Pro Semibold (Tekst podstawowy)"/>
                <a:ea typeface="Calibri" panose="020F0502020204030204" pitchFamily="34" charset="0"/>
                <a:sym typeface="Source Sans Pro"/>
              </a:rPr>
              <a:t> programowa i finansowa NFOŚiGW w zakresie ograniczenia emisji zanieczyszczeń i poprawy jakości powietrza dla JST i ich związków</a:t>
            </a:r>
            <a:endParaRPr kumimoji="0" lang="pl-PL" sz="2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ource Sans Pro Semibold (Tekst podstawowy)"/>
              <a:sym typeface="Source Sans Pro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ource Sans Pro"/>
              <a:ea typeface="Source Sans Pro"/>
              <a:sym typeface="Source Sans Pro"/>
            </a:endParaRP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Rozumiem :&#10;7500 wsparcie na całą kwotę PLN 400,000 &#10;300 wsparcie na całą kwotę PLN 150,000&#10;&#10;&#10;Nie gniewaj się na ból w naganę w przyjemność chce być o włos od bólu w nadziei, że nie ma hodowli.&#10;&#10;Rozumiem :&#10;500 wsparcie na całą kwotę PLN 300,000&#10;7500 wsparcie na całą kwotę PLN 400,000 &#10;300 wsparcie na całą kwotę PLN 150,000&#10;"/>
          <p:cNvSpPr txBox="1"/>
          <p:nvPr/>
        </p:nvSpPr>
        <p:spPr>
          <a:xfrm>
            <a:off x="3668721" y="1062025"/>
            <a:ext cx="7775432" cy="22563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30479" rIns="30479">
            <a:spAutoFit/>
          </a:bodyPr>
          <a:lstStyle/>
          <a:p>
            <a:pPr>
              <a:spcAft>
                <a:spcPts val="533"/>
              </a:spcAft>
            </a:pPr>
            <a:r>
              <a:rPr lang="pl-PL" sz="1333" dirty="0">
                <a:solidFill>
                  <a:schemeClr val="tx1"/>
                </a:solidFill>
                <a:latin typeface="+mn-lt"/>
              </a:rPr>
              <a:t>Ograniczenie emisji zanieczyszczeń do powietrza, poprawa jakości powietrza oraz poprawa efektywności energetycznej budynków poprzez realizację przedsięwzięć niskoemisyjnych na rzecz:</a:t>
            </a:r>
          </a:p>
          <a:p>
            <a:pPr>
              <a:spcAft>
                <a:spcPts val="533"/>
              </a:spcAft>
            </a:pPr>
            <a:r>
              <a:rPr lang="pl-PL" sz="1333" dirty="0">
                <a:solidFill>
                  <a:schemeClr val="tx1"/>
                </a:solidFill>
                <a:latin typeface="+mn-lt"/>
              </a:rPr>
              <a:t>najmniej zamożnych gospodarstw domowych w budynkach mieszkalnych jednorodzinnych, </a:t>
            </a:r>
          </a:p>
          <a:p>
            <a:pPr>
              <a:spcAft>
                <a:spcPts val="533"/>
              </a:spcAft>
            </a:pPr>
            <a:r>
              <a:rPr lang="pl-PL" sz="1333" dirty="0">
                <a:solidFill>
                  <a:schemeClr val="tx1"/>
                </a:solidFill>
                <a:latin typeface="+mn-lt"/>
              </a:rPr>
              <a:t>w tym w szczególności tych których członkami są osoby mające prawo do korzystania ze świadczeń pieniężnych na podstawie ustawy o pomocy społecznej</a:t>
            </a:r>
          </a:p>
          <a:p>
            <a:pPr>
              <a:spcAft>
                <a:spcPts val="533"/>
              </a:spcAft>
            </a:pPr>
            <a:r>
              <a:rPr lang="pl-PL" sz="1333" dirty="0">
                <a:solidFill>
                  <a:schemeClr val="tx1"/>
                </a:solidFill>
                <a:latin typeface="+mn-lt"/>
              </a:rPr>
              <a:t>BENEFICJENT</a:t>
            </a:r>
          </a:p>
          <a:p>
            <a:pPr marL="228611" indent="-228611">
              <a:buFont typeface="Arial" panose="020B0604020202020204" pitchFamily="34" charset="0"/>
              <a:buChar char="•"/>
            </a:pPr>
            <a:r>
              <a:rPr lang="pl-PL" sz="1333" dirty="0">
                <a:solidFill>
                  <a:srgbClr val="00797A"/>
                </a:solidFill>
                <a:latin typeface="+mn-lt"/>
              </a:rPr>
              <a:t>Gmina</a:t>
            </a:r>
          </a:p>
          <a:p>
            <a:pPr marL="228611" indent="-228611">
              <a:buFont typeface="Arial" panose="020B0604020202020204" pitchFamily="34" charset="0"/>
              <a:buChar char="•"/>
            </a:pPr>
            <a:r>
              <a:rPr lang="pl-PL" sz="1333" dirty="0">
                <a:solidFill>
                  <a:srgbClr val="00797A"/>
                </a:solidFill>
                <a:latin typeface="+mn-lt"/>
              </a:rPr>
              <a:t>Powiat</a:t>
            </a:r>
          </a:p>
          <a:p>
            <a:pPr marL="228611" indent="-228611">
              <a:buFont typeface="Arial" panose="020B0604020202020204" pitchFamily="34" charset="0"/>
              <a:buChar char="•"/>
            </a:pPr>
            <a:r>
              <a:rPr lang="pl-PL" sz="1333" dirty="0">
                <a:solidFill>
                  <a:srgbClr val="00797A"/>
                </a:solidFill>
                <a:latin typeface="+mn-lt"/>
              </a:rPr>
              <a:t>Związek międzygminny</a:t>
            </a:r>
          </a:p>
          <a:p>
            <a:pPr marL="228611" indent="-228611">
              <a:buFont typeface="Arial" panose="020B0604020202020204" pitchFamily="34" charset="0"/>
              <a:buChar char="•"/>
            </a:pPr>
            <a:r>
              <a:rPr lang="pl-PL" sz="1333" dirty="0">
                <a:solidFill>
                  <a:srgbClr val="00797A"/>
                </a:solidFill>
                <a:latin typeface="+mn-lt"/>
              </a:rPr>
              <a:t>Związek metropolitalny w województwie śląskim</a:t>
            </a:r>
          </a:p>
        </p:txBody>
      </p:sp>
      <p:sp>
        <p:nvSpPr>
          <p:cNvPr id="16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09999" y="6643450"/>
            <a:ext cx="198129" cy="20685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rPr/>
              <a:t>2</a:t>
            </a:fld>
            <a:endParaRPr dirty="0"/>
          </a:p>
        </p:txBody>
      </p:sp>
      <p:sp>
        <p:nvSpPr>
          <p:cNvPr id="2" name="Prostokąt 1">
            <a:extLst>
              <a:ext uri="{FF2B5EF4-FFF2-40B4-BE49-F238E27FC236}">
                <a16:creationId xmlns:a16="http://schemas.microsoft.com/office/drawing/2014/main" id="{115C1FBB-EBA7-7076-022C-6899523B85A6}"/>
              </a:ext>
            </a:extLst>
          </p:cNvPr>
          <p:cNvSpPr/>
          <p:nvPr/>
        </p:nvSpPr>
        <p:spPr>
          <a:xfrm>
            <a:off x="3659764" y="3457320"/>
            <a:ext cx="8185645" cy="1778690"/>
          </a:xfrm>
          <a:prstGeom prst="rect">
            <a:avLst/>
          </a:prstGeom>
          <a:noFill/>
          <a:ln w="57150" cap="flat">
            <a:solidFill>
              <a:srgbClr val="00797A"/>
            </a:solidFill>
            <a:prstDash val="solid"/>
            <a:round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0479" tIns="30479" rIns="30479" bIns="30479" numCol="1" spcCol="38100" rtlCol="0" anchor="ctr">
            <a:spAutoFit/>
          </a:bodyPr>
          <a:lstStyle/>
          <a:p>
            <a:pPr marL="190510" indent="-190510">
              <a:buFont typeface="Arial" panose="020B0604020202020204" pitchFamily="34" charset="0"/>
              <a:buChar char="•"/>
            </a:pPr>
            <a:endParaRPr lang="pl-PL" sz="1200" dirty="0">
              <a:solidFill>
                <a:schemeClr val="tx1"/>
              </a:solidFill>
              <a:latin typeface="+mn-lt"/>
            </a:endParaRPr>
          </a:p>
          <a:p>
            <a:pPr marL="190510" indent="-190510">
              <a:buFont typeface="Arial" panose="020B0604020202020204" pitchFamily="34" charset="0"/>
              <a:buChar char="•"/>
            </a:pPr>
            <a:r>
              <a:rPr lang="pl-PL" sz="1200" dirty="0">
                <a:solidFill>
                  <a:schemeClr val="tx1"/>
                </a:solidFill>
                <a:latin typeface="+mn-lt"/>
              </a:rPr>
              <a:t>Realizacja przedsięwzięć w budynkach mieszkalnych jednorodzinnych:</a:t>
            </a:r>
            <a:br>
              <a:rPr lang="pl-PL" sz="1200" dirty="0">
                <a:solidFill>
                  <a:schemeClr val="tx1"/>
                </a:solidFill>
                <a:latin typeface="+mn-lt"/>
              </a:rPr>
            </a:br>
            <a:endParaRPr lang="pl-PL" sz="1200" dirty="0">
              <a:solidFill>
                <a:schemeClr val="tx1"/>
              </a:solidFill>
              <a:latin typeface="+mn-lt"/>
            </a:endParaRPr>
          </a:p>
          <a:p>
            <a:pPr marL="190510" indent="-190510">
              <a:buFont typeface="Arial" panose="020B0604020202020204" pitchFamily="34" charset="0"/>
              <a:buChar char="•"/>
            </a:pPr>
            <a:r>
              <a:rPr lang="pl-PL" sz="1200" dirty="0">
                <a:solidFill>
                  <a:schemeClr val="tx1"/>
                </a:solidFill>
                <a:latin typeface="+mn-lt"/>
              </a:rPr>
              <a:t>wymiana lub likwidacja wysokoemisyjnych źródeł ciepła na niskoemisyjne</a:t>
            </a:r>
          </a:p>
          <a:p>
            <a:pPr marL="190510" indent="-190510">
              <a:buFont typeface="Arial" panose="020B0604020202020204" pitchFamily="34" charset="0"/>
              <a:buChar char="•"/>
            </a:pPr>
            <a:r>
              <a:rPr lang="pl-PL" sz="1200" dirty="0">
                <a:solidFill>
                  <a:schemeClr val="tx1"/>
                </a:solidFill>
                <a:latin typeface="+mn-lt"/>
              </a:rPr>
              <a:t>termomodernizacja</a:t>
            </a:r>
          </a:p>
          <a:p>
            <a:pPr marL="190510" indent="-190510">
              <a:buFont typeface="Arial" panose="020B0604020202020204" pitchFamily="34" charset="0"/>
              <a:buChar char="•"/>
            </a:pPr>
            <a:r>
              <a:rPr lang="pl-PL" sz="1200" dirty="0">
                <a:solidFill>
                  <a:schemeClr val="tx1"/>
                </a:solidFill>
                <a:latin typeface="+mn-lt"/>
              </a:rPr>
              <a:t>podłączenie do sieci ciepłowniczej lub gazowej</a:t>
            </a:r>
          </a:p>
          <a:p>
            <a:pPr marL="190510" indent="-190510">
              <a:buFont typeface="Arial" panose="020B0604020202020204" pitchFamily="34" charset="0"/>
              <a:buChar char="•"/>
            </a:pPr>
            <a:r>
              <a:rPr lang="pl-PL" sz="1200" dirty="0">
                <a:solidFill>
                  <a:schemeClr val="tx1"/>
                </a:solidFill>
                <a:latin typeface="+mn-lt"/>
              </a:rPr>
              <a:t>zapewnienie budynkom dostępu do energii z instalacji OZE</a:t>
            </a:r>
          </a:p>
          <a:p>
            <a:pPr marL="190510" indent="-190510">
              <a:buFont typeface="Arial" panose="020B0604020202020204" pitchFamily="34" charset="0"/>
              <a:buChar char="•"/>
            </a:pPr>
            <a:r>
              <a:rPr lang="pl-PL" sz="1200" dirty="0">
                <a:solidFill>
                  <a:schemeClr val="tx1"/>
                </a:solidFill>
                <a:latin typeface="+mn-lt"/>
              </a:rPr>
              <a:t>zmniejszenie zapotrzebowania budynków mieszkalnych jednorodzinnych na energię dostarczaną na potrzeby ich ogrzewania i podgrzewania wody użytkowej</a:t>
            </a:r>
          </a:p>
          <a:p>
            <a:pPr marL="190510" indent="-190510">
              <a:buFont typeface="Arial" panose="020B0604020202020204" pitchFamily="34" charset="0"/>
              <a:buChar char="•"/>
            </a:pPr>
            <a:endParaRPr lang="pl-PL" sz="12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Nie gniewaj się na ból w naganę w przyjemność chce być o włos od bólu w nadziei, że nie ma hodowli.&#10;">
            <a:extLst>
              <a:ext uri="{FF2B5EF4-FFF2-40B4-BE49-F238E27FC236}">
                <a16:creationId xmlns:a16="http://schemas.microsoft.com/office/drawing/2014/main" id="{C2B1C130-91AB-7DE0-9186-71F9916FE8C7}"/>
              </a:ext>
            </a:extLst>
          </p:cNvPr>
          <p:cNvSpPr txBox="1"/>
          <p:nvPr/>
        </p:nvSpPr>
        <p:spPr>
          <a:xfrm>
            <a:off x="3549202" y="3161959"/>
            <a:ext cx="8158731" cy="4133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30479" rIns="30479">
            <a:spAutoFit/>
          </a:bodyPr>
          <a:lstStyle>
            <a:lvl1pPr>
              <a:lnSpc>
                <a:spcPct val="120000"/>
              </a:lnSpc>
              <a:spcBef>
                <a:spcPts val="1000"/>
              </a:spcBef>
              <a:defRPr sz="2500" b="1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pPr>
              <a:spcAft>
                <a:spcPts val="533"/>
              </a:spcAft>
            </a:pPr>
            <a:endParaRPr lang="pl-PL" sz="1867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6" name="RGB 0/121/122…">
            <a:extLst>
              <a:ext uri="{FF2B5EF4-FFF2-40B4-BE49-F238E27FC236}">
                <a16:creationId xmlns:a16="http://schemas.microsoft.com/office/drawing/2014/main" id="{557DEDCC-AB71-C9FA-9C95-8558AA0C0015}"/>
              </a:ext>
            </a:extLst>
          </p:cNvPr>
          <p:cNvSpPr txBox="1"/>
          <p:nvPr/>
        </p:nvSpPr>
        <p:spPr>
          <a:xfrm>
            <a:off x="12740509" y="1105354"/>
            <a:ext cx="1190398" cy="3499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0479" rIns="30479">
            <a:spAutoFit/>
          </a:bodyPr>
          <a:lstStyle/>
          <a:p>
            <a:pPr defTabSz="456023"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endParaRPr lang="pl-PL" dirty="0"/>
          </a:p>
        </p:txBody>
      </p:sp>
      <p:sp>
        <p:nvSpPr>
          <p:cNvPr id="20" name="TextBox 21">
            <a:extLst>
              <a:ext uri="{FF2B5EF4-FFF2-40B4-BE49-F238E27FC236}">
                <a16:creationId xmlns:a16="http://schemas.microsoft.com/office/drawing/2014/main" id="{DF9D7B59-B313-781D-CEA1-756A6A9EB3DE}"/>
              </a:ext>
            </a:extLst>
          </p:cNvPr>
          <p:cNvSpPr txBox="1"/>
          <p:nvPr/>
        </p:nvSpPr>
        <p:spPr>
          <a:xfrm>
            <a:off x="3925413" y="5438397"/>
            <a:ext cx="7406308" cy="2292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lnSpc>
                <a:spcPct val="120000"/>
              </a:lnSpc>
              <a:spcBef>
                <a:spcPts val="1000"/>
              </a:spcBef>
              <a:defRPr sz="2500">
                <a:solidFill>
                  <a:srgbClr val="FFFFFF"/>
                </a:solidFill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pPr>
              <a:defRPr>
                <a:solidFill>
                  <a:srgbClr val="6AC7B2"/>
                </a:solidFill>
              </a:defRPr>
            </a:pPr>
            <a:r>
              <a:rPr lang="pl-PL" sz="1333" b="1" dirty="0">
                <a:solidFill>
                  <a:schemeClr val="tx1"/>
                </a:solidFill>
                <a:latin typeface="Source Sans Pro Semibold" panose="020B0503030403020204" pitchFamily="34" charset="0"/>
              </a:rPr>
              <a:t>Dotacja </a:t>
            </a:r>
          </a:p>
        </p:txBody>
      </p:sp>
      <p:sp>
        <p:nvSpPr>
          <p:cNvPr id="21" name="Freeform 23">
            <a:extLst>
              <a:ext uri="{FF2B5EF4-FFF2-40B4-BE49-F238E27FC236}">
                <a16:creationId xmlns:a16="http://schemas.microsoft.com/office/drawing/2014/main" id="{C4948EAC-3AA4-8B8C-0DE9-30DBB5E146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5400000">
            <a:off x="3343639" y="5659803"/>
            <a:ext cx="632251" cy="163519"/>
          </a:xfrm>
          <a:prstGeom prst="rect">
            <a:avLst/>
          </a:prstGeom>
          <a:solidFill>
            <a:srgbClr val="009999"/>
          </a:solidFill>
          <a:ln w="12700">
            <a:solidFill>
              <a:srgbClr val="009999"/>
            </a:solidFill>
            <a:miter lim="400000"/>
          </a:ln>
        </p:spPr>
        <p:txBody>
          <a:bodyPr lIns="30479" rIns="30479"/>
          <a:lstStyle/>
          <a:p>
            <a:endParaRPr b="1" dirty="0">
              <a:latin typeface="Source Sans Pro Semibold" panose="020B0503030403020204" pitchFamily="34" charset="0"/>
            </a:endParaRPr>
          </a:p>
        </p:txBody>
      </p:sp>
      <p:sp>
        <p:nvSpPr>
          <p:cNvPr id="23" name="pole tekstowe 22">
            <a:extLst>
              <a:ext uri="{FF2B5EF4-FFF2-40B4-BE49-F238E27FC236}">
                <a16:creationId xmlns:a16="http://schemas.microsoft.com/office/drawing/2014/main" id="{0AE32189-C859-C2B5-D92E-30B58EEC3F5B}"/>
              </a:ext>
            </a:extLst>
          </p:cNvPr>
          <p:cNvSpPr txBox="1"/>
          <p:nvPr/>
        </p:nvSpPr>
        <p:spPr>
          <a:xfrm>
            <a:off x="3848093" y="5806535"/>
            <a:ext cx="7398773" cy="2830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pl-PL" sz="1333" b="1" dirty="0">
                <a:solidFill>
                  <a:srgbClr val="26993F"/>
                </a:solidFill>
                <a:latin typeface="+mn-lt"/>
              </a:rPr>
              <a:t>Nabór wniosków - do 2024 r. </a:t>
            </a: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75A400CC-6466-4BFB-FFC7-BF7C51D415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6092" y="67922"/>
            <a:ext cx="1430685" cy="944689"/>
          </a:xfrm>
          <a:prstGeom prst="rect">
            <a:avLst/>
          </a:prstGeom>
        </p:spPr>
      </p:pic>
      <p:sp>
        <p:nvSpPr>
          <p:cNvPr id="8" name="TextBox 21">
            <a:extLst>
              <a:ext uri="{FF2B5EF4-FFF2-40B4-BE49-F238E27FC236}">
                <a16:creationId xmlns:a16="http://schemas.microsoft.com/office/drawing/2014/main" id="{F012957F-BD59-BB73-D0D4-28D5F8CBCC76}"/>
              </a:ext>
            </a:extLst>
          </p:cNvPr>
          <p:cNvSpPr txBox="1"/>
          <p:nvPr/>
        </p:nvSpPr>
        <p:spPr>
          <a:xfrm>
            <a:off x="965764" y="1965469"/>
            <a:ext cx="2051268" cy="18687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lnSpc>
                <a:spcPct val="120000"/>
              </a:lnSpc>
              <a:spcBef>
                <a:spcPts val="1000"/>
              </a:spcBef>
              <a:defRPr sz="2500">
                <a:solidFill>
                  <a:srgbClr val="FFFFFF"/>
                </a:solidFill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pPr>
              <a:lnSpc>
                <a:spcPct val="150000"/>
              </a:lnSpc>
            </a:pPr>
            <a:r>
              <a:rPr lang="pl-PL" sz="1200" i="1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Łączna wartość porozumień:</a:t>
            </a:r>
          </a:p>
          <a:p>
            <a:pPr>
              <a:lnSpc>
                <a:spcPct val="150000"/>
              </a:lnSpc>
            </a:pPr>
            <a:r>
              <a:rPr lang="pl-PL" sz="1200" b="1" dirty="0">
                <a:solidFill>
                  <a:schemeClr val="bg1"/>
                </a:solidFill>
              </a:rPr>
              <a:t>65 743 945,96 zł</a:t>
            </a:r>
          </a:p>
          <a:p>
            <a:pPr>
              <a:lnSpc>
                <a:spcPct val="150000"/>
              </a:lnSpc>
            </a:pPr>
            <a:endParaRPr lang="pl-PL" sz="1200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pl-PL" sz="1200" dirty="0">
                <a:solidFill>
                  <a:schemeClr val="bg1"/>
                </a:solidFill>
              </a:rPr>
              <a:t>Udział FTIR: 45 725 709,66 zł</a:t>
            </a:r>
          </a:p>
          <a:p>
            <a:pPr>
              <a:lnSpc>
                <a:spcPct val="150000"/>
              </a:lnSpc>
            </a:pPr>
            <a:r>
              <a:rPr lang="pl-PL" sz="1200" dirty="0">
                <a:solidFill>
                  <a:schemeClr val="bg1"/>
                </a:solidFill>
              </a:rPr>
              <a:t>Udział gmin: 20 018 236,30 zł</a:t>
            </a:r>
          </a:p>
        </p:txBody>
      </p:sp>
      <p:sp>
        <p:nvSpPr>
          <p:cNvPr id="10" name="Freeform 23">
            <a:extLst>
              <a:ext uri="{FF2B5EF4-FFF2-40B4-BE49-F238E27FC236}">
                <a16:creationId xmlns:a16="http://schemas.microsoft.com/office/drawing/2014/main" id="{1468FF09-F089-2C2C-A940-743C5522CB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5400000">
            <a:off x="-488766" y="2792372"/>
            <a:ext cx="1761610" cy="322146"/>
          </a:xfrm>
          <a:prstGeom prst="rect">
            <a:avLst/>
          </a:prstGeom>
          <a:solidFill>
            <a:srgbClr val="92D050"/>
          </a:solidFill>
          <a:ln w="12700">
            <a:miter lim="400000"/>
          </a:ln>
        </p:spPr>
        <p:txBody>
          <a:bodyPr lIns="30479" rIns="30479"/>
          <a:lstStyle/>
          <a:p>
            <a:endParaRPr b="1" dirty="0">
              <a:latin typeface="Source Sans Pro Semibold" panose="020B0503030403020204" pitchFamily="34" charset="0"/>
            </a:endParaRPr>
          </a:p>
        </p:txBody>
      </p:sp>
      <p:sp>
        <p:nvSpPr>
          <p:cNvPr id="11" name="Freeform 23">
            <a:extLst>
              <a:ext uri="{FF2B5EF4-FFF2-40B4-BE49-F238E27FC236}">
                <a16:creationId xmlns:a16="http://schemas.microsoft.com/office/drawing/2014/main" id="{01D1D42C-DF5A-E242-8C03-75D1CFEF7D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5400000">
            <a:off x="3545148" y="6322685"/>
            <a:ext cx="229232" cy="163518"/>
          </a:xfrm>
          <a:prstGeom prst="rect">
            <a:avLst/>
          </a:prstGeom>
          <a:solidFill>
            <a:srgbClr val="009999"/>
          </a:solidFill>
          <a:ln w="12700">
            <a:solidFill>
              <a:srgbClr val="009999"/>
            </a:solidFill>
            <a:miter lim="400000"/>
          </a:ln>
        </p:spPr>
        <p:txBody>
          <a:bodyPr lIns="30479" rIns="30479"/>
          <a:lstStyle/>
          <a:p>
            <a:endParaRPr b="1" dirty="0">
              <a:latin typeface="Source Sans Pro Semibold" panose="020B0503030403020204" pitchFamily="34" charset="0"/>
            </a:endParaRPr>
          </a:p>
        </p:txBody>
      </p:sp>
      <p:sp>
        <p:nvSpPr>
          <p:cNvPr id="12" name="TextBox 21">
            <a:extLst>
              <a:ext uri="{FF2B5EF4-FFF2-40B4-BE49-F238E27FC236}">
                <a16:creationId xmlns:a16="http://schemas.microsoft.com/office/drawing/2014/main" id="{8C4C513D-EB3E-AD32-D42B-E0F4C9A87DC1}"/>
              </a:ext>
            </a:extLst>
          </p:cNvPr>
          <p:cNvSpPr txBox="1"/>
          <p:nvPr/>
        </p:nvSpPr>
        <p:spPr>
          <a:xfrm>
            <a:off x="3925413" y="6263035"/>
            <a:ext cx="7406308" cy="2292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lnSpc>
                <a:spcPct val="120000"/>
              </a:lnSpc>
              <a:spcBef>
                <a:spcPts val="1000"/>
              </a:spcBef>
              <a:defRPr sz="2500">
                <a:solidFill>
                  <a:srgbClr val="FFFFFF"/>
                </a:solidFill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pPr>
              <a:defRPr>
                <a:solidFill>
                  <a:srgbClr val="6AC7B2"/>
                </a:solidFill>
              </a:defRPr>
            </a:pPr>
            <a:r>
              <a:rPr lang="pl-PL" sz="1333" b="1" dirty="0">
                <a:solidFill>
                  <a:schemeClr val="tx1"/>
                </a:solidFill>
                <a:latin typeface="Source Sans Pro Semibold" panose="020B0503030403020204" pitchFamily="34" charset="0"/>
              </a:rPr>
              <a:t>Trwają prace nad zmianą programu</a:t>
            </a:r>
          </a:p>
        </p:txBody>
      </p:sp>
      <p:sp>
        <p:nvSpPr>
          <p:cNvPr id="13" name="Freeform 23">
            <a:extLst>
              <a:ext uri="{FF2B5EF4-FFF2-40B4-BE49-F238E27FC236}">
                <a16:creationId xmlns:a16="http://schemas.microsoft.com/office/drawing/2014/main" id="{C9AC281B-83E4-A21E-5E7B-B875679D9D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5400000">
            <a:off x="-326108" y="5178469"/>
            <a:ext cx="1436292" cy="322148"/>
          </a:xfrm>
          <a:prstGeom prst="rect">
            <a:avLst/>
          </a:prstGeom>
          <a:solidFill>
            <a:srgbClr val="92D050"/>
          </a:solidFill>
          <a:ln w="12700">
            <a:miter lim="400000"/>
          </a:ln>
        </p:spPr>
        <p:txBody>
          <a:bodyPr lIns="30479" rIns="30479"/>
          <a:lstStyle/>
          <a:p>
            <a:endParaRPr b="1" dirty="0">
              <a:latin typeface="Source Sans Pro Semibold" panose="020B0503030403020204" pitchFamily="34" charset="0"/>
            </a:endParaRPr>
          </a:p>
        </p:txBody>
      </p:sp>
      <p:sp>
        <p:nvSpPr>
          <p:cNvPr id="14" name="TextBox 21">
            <a:extLst>
              <a:ext uri="{FF2B5EF4-FFF2-40B4-BE49-F238E27FC236}">
                <a16:creationId xmlns:a16="http://schemas.microsoft.com/office/drawing/2014/main" id="{C9DB988A-9704-B00C-46E1-1BE1761587D7}"/>
              </a:ext>
            </a:extLst>
          </p:cNvPr>
          <p:cNvSpPr txBox="1"/>
          <p:nvPr/>
        </p:nvSpPr>
        <p:spPr>
          <a:xfrm>
            <a:off x="750914" y="4621397"/>
            <a:ext cx="1964665" cy="14362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lnSpc>
                <a:spcPct val="120000"/>
              </a:lnSpc>
              <a:spcBef>
                <a:spcPts val="1000"/>
              </a:spcBef>
              <a:defRPr sz="2500">
                <a:solidFill>
                  <a:srgbClr val="FFFFFF"/>
                </a:solidFill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pPr>
              <a:lnSpc>
                <a:spcPct val="100000"/>
              </a:lnSpc>
            </a:pPr>
            <a:r>
              <a:rPr lang="pl-PL" sz="1200" i="1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MAZOWIECKIE</a:t>
            </a:r>
          </a:p>
          <a:p>
            <a:pPr>
              <a:lnSpc>
                <a:spcPct val="100000"/>
              </a:lnSpc>
            </a:pPr>
            <a:r>
              <a:rPr lang="pl-PL" sz="1200" i="1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MAŁOPOLSKIE</a:t>
            </a:r>
          </a:p>
          <a:p>
            <a:pPr>
              <a:lnSpc>
                <a:spcPct val="100000"/>
              </a:lnSpc>
            </a:pPr>
            <a:r>
              <a:rPr lang="pl-PL" sz="1200" i="1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PODKARPACKIE</a:t>
            </a:r>
          </a:p>
          <a:p>
            <a:pPr>
              <a:lnSpc>
                <a:spcPct val="100000"/>
              </a:lnSpc>
            </a:pPr>
            <a:r>
              <a:rPr lang="pl-PL" sz="1200" i="1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POMORSKIE</a:t>
            </a:r>
          </a:p>
          <a:p>
            <a:pPr>
              <a:lnSpc>
                <a:spcPct val="100000"/>
              </a:lnSpc>
            </a:pPr>
            <a:r>
              <a:rPr lang="pl-PL" sz="1200" i="1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ŚLĄSKIE</a:t>
            </a:r>
          </a:p>
        </p:txBody>
      </p:sp>
      <p:pic>
        <p:nvPicPr>
          <p:cNvPr id="16" name="Obraz 15">
            <a:extLst>
              <a:ext uri="{FF2B5EF4-FFF2-40B4-BE49-F238E27FC236}">
                <a16:creationId xmlns:a16="http://schemas.microsoft.com/office/drawing/2014/main" id="{4D1860D2-52CA-0B4D-23BF-66E157975C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01913" y="7699"/>
            <a:ext cx="84187" cy="6842602"/>
          </a:xfrm>
          <a:prstGeom prst="rect">
            <a:avLst/>
          </a:prstGeom>
        </p:spPr>
      </p:pic>
      <p:sp>
        <p:nvSpPr>
          <p:cNvPr id="4" name="TextBox 21">
            <a:extLst>
              <a:ext uri="{FF2B5EF4-FFF2-40B4-BE49-F238E27FC236}">
                <a16:creationId xmlns:a16="http://schemas.microsoft.com/office/drawing/2014/main" id="{44D9AEFB-869E-6259-2062-9FDE61A4E879}"/>
              </a:ext>
            </a:extLst>
          </p:cNvPr>
          <p:cNvSpPr txBox="1"/>
          <p:nvPr/>
        </p:nvSpPr>
        <p:spPr>
          <a:xfrm>
            <a:off x="514501" y="1111751"/>
            <a:ext cx="2276856" cy="4957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>
              <a:lnSpc>
                <a:spcPct val="120000"/>
              </a:lnSpc>
              <a:spcBef>
                <a:spcPts val="1000"/>
              </a:spcBef>
              <a:defRPr sz="2500">
                <a:solidFill>
                  <a:srgbClr val="FFFFFF"/>
                </a:solidFill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pPr>
              <a:lnSpc>
                <a:spcPct val="150000"/>
              </a:lnSpc>
            </a:pPr>
            <a:r>
              <a:rPr lang="pl-PL" sz="1200" i="1" dirty="0"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l-PL" sz="2400" i="1" dirty="0">
                <a:ea typeface="Times New Roman" panose="02020603050405020304" pitchFamily="18" charset="0"/>
                <a:cs typeface="Times New Roman" panose="02020603050405020304" pitchFamily="18" charset="0"/>
              </a:rPr>
              <a:t>Stop Smog</a:t>
            </a:r>
          </a:p>
        </p:txBody>
      </p:sp>
    </p:spTree>
    <p:extLst>
      <p:ext uri="{BB962C8B-B14F-4D97-AF65-F5344CB8AC3E}">
        <p14:creationId xmlns:p14="http://schemas.microsoft.com/office/powerpoint/2010/main" val="3120730668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Rozumiem :&#10;7500 wsparcie na całą kwotę PLN 400,000 &#10;300 wsparcie na całą kwotę PLN 150,000&#10;&#10;&#10;Nie gniewaj się na ból w naganę w przyjemność chce być o włos od bólu w nadziei, że nie ma hodowli.&#10;&#10;Rozumiem :&#10;500 wsparcie na całą kwotę PLN 300,000&#10;7500 wsparcie na całą kwotę PLN 400,000 &#10;300 wsparcie na całą kwotę PLN 150,000&#10;"/>
          <p:cNvSpPr txBox="1"/>
          <p:nvPr/>
        </p:nvSpPr>
        <p:spPr>
          <a:xfrm>
            <a:off x="3471435" y="502262"/>
            <a:ext cx="7775432" cy="2830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30479" rIns="30479">
            <a:spAutoFit/>
          </a:bodyPr>
          <a:lstStyle/>
          <a:p>
            <a:r>
              <a:rPr lang="pl-PL" sz="1333" dirty="0">
                <a:latin typeface="+mn-lt"/>
              </a:rPr>
              <a:t> </a:t>
            </a:r>
            <a:endParaRPr lang="pl-PL" sz="1333" dirty="0">
              <a:solidFill>
                <a:srgbClr val="00797A"/>
              </a:solidFill>
              <a:latin typeface="+mn-lt"/>
            </a:endParaRPr>
          </a:p>
        </p:txBody>
      </p:sp>
      <p:sp>
        <p:nvSpPr>
          <p:cNvPr id="16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09999" y="6643450"/>
            <a:ext cx="198129" cy="20685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3</a:t>
            </a:fld>
            <a:endParaRPr dirty="0"/>
          </a:p>
        </p:txBody>
      </p:sp>
      <p:sp>
        <p:nvSpPr>
          <p:cNvPr id="2" name="Prostokąt 1">
            <a:extLst>
              <a:ext uri="{FF2B5EF4-FFF2-40B4-BE49-F238E27FC236}">
                <a16:creationId xmlns:a16="http://schemas.microsoft.com/office/drawing/2014/main" id="{115C1FBB-EBA7-7076-022C-6899523B85A6}"/>
              </a:ext>
            </a:extLst>
          </p:cNvPr>
          <p:cNvSpPr/>
          <p:nvPr/>
        </p:nvSpPr>
        <p:spPr>
          <a:xfrm>
            <a:off x="3578172" y="2689340"/>
            <a:ext cx="8331827" cy="2465545"/>
          </a:xfrm>
          <a:prstGeom prst="rect">
            <a:avLst/>
          </a:prstGeom>
          <a:noFill/>
          <a:ln w="57150" cap="flat">
            <a:solidFill>
              <a:srgbClr val="00797A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0479" tIns="30479" rIns="30479" bIns="30479" numCol="1" spcCol="38100" rtlCol="0" anchor="ctr">
            <a:spAutoFit/>
          </a:bodyPr>
          <a:lstStyle/>
          <a:p>
            <a:pPr marL="190510" indent="-190510">
              <a:buClr>
                <a:srgbClr val="026937"/>
              </a:buClr>
              <a:buFont typeface="Wingdings" panose="05000000000000000000" pitchFamily="2" charset="2"/>
              <a:buChar char="v"/>
            </a:pPr>
            <a:endParaRPr lang="pl-PL" sz="1200" dirty="0">
              <a:solidFill>
                <a:schemeClr val="tx1"/>
              </a:solidFill>
              <a:latin typeface="+mn-lt"/>
            </a:endParaRPr>
          </a:p>
          <a:p>
            <a:pPr marL="190510" indent="-190510">
              <a:buClr>
                <a:srgbClr val="026937"/>
              </a:buClr>
              <a:buFont typeface="Wingdings" panose="05000000000000000000" pitchFamily="2" charset="2"/>
              <a:buChar char="v"/>
            </a:pPr>
            <a:r>
              <a:rPr lang="pl-PL" sz="1200" dirty="0">
                <a:solidFill>
                  <a:schemeClr val="tx1"/>
                </a:solidFill>
                <a:latin typeface="+mn-lt"/>
              </a:rPr>
              <a:t>Przedsięwzięcie obejmujące demontaż wszystkich nieefektywnych źródeł ciepła na paliwa stałe służących do ogrzewania lokalu mieszkalnego oraz:</a:t>
            </a:r>
          </a:p>
          <a:p>
            <a:pPr marL="190510" indent="-190510">
              <a:buClr>
                <a:srgbClr val="026937"/>
              </a:buClr>
              <a:buFont typeface="Arial" panose="020B0604020202020204" pitchFamily="34" charset="0"/>
              <a:buChar char="•"/>
            </a:pPr>
            <a:endParaRPr lang="pl-PL" sz="1200" dirty="0">
              <a:solidFill>
                <a:schemeClr val="tx1"/>
              </a:solidFill>
              <a:latin typeface="+mn-lt"/>
            </a:endParaRPr>
          </a:p>
          <a:p>
            <a:pPr marL="190510" indent="-190510">
              <a:buClr>
                <a:srgbClr val="026937"/>
              </a:buClr>
              <a:buFont typeface="Arial" panose="020B0604020202020204" pitchFamily="34" charset="0"/>
              <a:buChar char="•"/>
            </a:pPr>
            <a:r>
              <a:rPr lang="pl-PL" sz="1200" dirty="0">
                <a:solidFill>
                  <a:schemeClr val="tx1"/>
                </a:solidFill>
                <a:latin typeface="+mn-lt"/>
              </a:rPr>
              <a:t>zakup i montaż źródła ciepła do celów ogrzewania lub ogrzewania i ciepłej wody użytkowej (dalej </a:t>
            </a:r>
            <a:r>
              <a:rPr lang="pl-PL" sz="1200" dirty="0" err="1">
                <a:solidFill>
                  <a:schemeClr val="tx1"/>
                </a:solidFill>
                <a:latin typeface="+mn-lt"/>
              </a:rPr>
              <a:t>cwu</a:t>
            </a:r>
            <a:r>
              <a:rPr lang="pl-PL" sz="1200" dirty="0">
                <a:solidFill>
                  <a:schemeClr val="tx1"/>
                </a:solidFill>
                <a:latin typeface="+mn-lt"/>
              </a:rPr>
              <a:t>) lokalu mieszkalnego albo podłączenie lokalu mieszkalnego do efektywnego źródła ciepła w budynku.</a:t>
            </a:r>
          </a:p>
          <a:p>
            <a:pPr marL="190510" indent="-190510">
              <a:buClr>
                <a:srgbClr val="026937"/>
              </a:buClr>
              <a:buFont typeface="Arial" panose="020B0604020202020204" pitchFamily="34" charset="0"/>
              <a:buChar char="•"/>
            </a:pPr>
            <a:r>
              <a:rPr lang="pl-PL" sz="1200" dirty="0">
                <a:solidFill>
                  <a:schemeClr val="tx1"/>
                </a:solidFill>
                <a:latin typeface="+mn-lt"/>
              </a:rPr>
              <a:t>pod warunkiem wykonania przedsięwzięcia głównego dopuszcza się (wybór więcej niż jednego elementu z zakresu):</a:t>
            </a:r>
          </a:p>
          <a:p>
            <a:pPr marL="190510" indent="-190510">
              <a:buClr>
                <a:srgbClr val="026937"/>
              </a:buClr>
              <a:buFont typeface="Arial" panose="020B0604020202020204" pitchFamily="34" charset="0"/>
              <a:buChar char="•"/>
            </a:pPr>
            <a:r>
              <a:rPr lang="pl-PL" sz="1200" dirty="0">
                <a:solidFill>
                  <a:schemeClr val="tx1"/>
                </a:solidFill>
                <a:latin typeface="+mn-lt"/>
              </a:rPr>
              <a:t>demontaż oraz zakup i montaż nowej instalacji centralnego ogrzewania i/lub </a:t>
            </a:r>
            <a:r>
              <a:rPr lang="pl-PL" sz="1200" dirty="0" err="1">
                <a:solidFill>
                  <a:schemeClr val="tx1"/>
                </a:solidFill>
                <a:latin typeface="+mn-lt"/>
              </a:rPr>
              <a:t>cwu</a:t>
            </a:r>
            <a:r>
              <a:rPr lang="pl-PL" sz="1200" dirty="0">
                <a:solidFill>
                  <a:schemeClr val="tx1"/>
                </a:solidFill>
                <a:latin typeface="+mn-lt"/>
              </a:rPr>
              <a:t> w lokalu mieszkalnym, instalacji gazowej od przyłącza gazowego / zbiornika na gaz do kotła;</a:t>
            </a:r>
          </a:p>
          <a:p>
            <a:pPr marL="190510" indent="-190510">
              <a:buClr>
                <a:srgbClr val="026937"/>
              </a:buClr>
              <a:buFont typeface="Arial" panose="020B0604020202020204" pitchFamily="34" charset="0"/>
              <a:buChar char="•"/>
            </a:pPr>
            <a:r>
              <a:rPr lang="pl-PL" sz="1200" dirty="0">
                <a:solidFill>
                  <a:schemeClr val="tx1"/>
                </a:solidFill>
                <a:latin typeface="+mn-lt"/>
              </a:rPr>
              <a:t>zakup i montaż okien w lokalu mieszkalnym lub drzwi oddzielających lokal od przestrzeni nieogrzewanej lub środowiska zewnętrznego (zawiera również demontaż);</a:t>
            </a:r>
          </a:p>
          <a:p>
            <a:pPr marL="190510" indent="-190510">
              <a:buClr>
                <a:srgbClr val="026937"/>
              </a:buClr>
              <a:buFont typeface="Arial" panose="020B0604020202020204" pitchFamily="34" charset="0"/>
              <a:buChar char="•"/>
            </a:pPr>
            <a:r>
              <a:rPr lang="pl-PL" sz="1200" dirty="0">
                <a:solidFill>
                  <a:schemeClr val="tx1"/>
                </a:solidFill>
                <a:latin typeface="+mn-lt"/>
              </a:rPr>
              <a:t>zakup i montaż wentylacji mechanicznej z odzyskiem ciepła w lokalu mieszkalnym; </a:t>
            </a:r>
          </a:p>
          <a:p>
            <a:pPr marL="190510" indent="-190510">
              <a:buClr>
                <a:srgbClr val="026937"/>
              </a:buClr>
              <a:buFont typeface="Arial" panose="020B0604020202020204" pitchFamily="34" charset="0"/>
              <a:buChar char="•"/>
            </a:pPr>
            <a:r>
              <a:rPr lang="pl-PL" sz="1200" dirty="0">
                <a:solidFill>
                  <a:schemeClr val="tx1"/>
                </a:solidFill>
                <a:latin typeface="+mn-lt"/>
              </a:rPr>
              <a:t>dokumentacja projektowa dotycząca powyższego zakresu.</a:t>
            </a:r>
          </a:p>
          <a:p>
            <a:pPr marL="190510" indent="-190510">
              <a:buClr>
                <a:srgbClr val="026937"/>
              </a:buClr>
              <a:buFont typeface="Arial" panose="020B0604020202020204" pitchFamily="34" charset="0"/>
              <a:buChar char="•"/>
            </a:pPr>
            <a:endParaRPr lang="pl-PL" sz="12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Nie gniewaj się na ból w naganę w przyjemność chce być o włos od bólu w nadziei, że nie ma hodowli.&#10;">
            <a:extLst>
              <a:ext uri="{FF2B5EF4-FFF2-40B4-BE49-F238E27FC236}">
                <a16:creationId xmlns:a16="http://schemas.microsoft.com/office/drawing/2014/main" id="{C2B1C130-91AB-7DE0-9186-71F9916FE8C7}"/>
              </a:ext>
            </a:extLst>
          </p:cNvPr>
          <p:cNvSpPr txBox="1"/>
          <p:nvPr/>
        </p:nvSpPr>
        <p:spPr>
          <a:xfrm>
            <a:off x="3549202" y="3161959"/>
            <a:ext cx="8158731" cy="4133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30479" rIns="30479">
            <a:spAutoFit/>
          </a:bodyPr>
          <a:lstStyle>
            <a:lvl1pPr>
              <a:lnSpc>
                <a:spcPct val="120000"/>
              </a:lnSpc>
              <a:spcBef>
                <a:spcPts val="1000"/>
              </a:spcBef>
              <a:defRPr sz="2500" b="1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pPr>
              <a:spcAft>
                <a:spcPts val="533"/>
              </a:spcAft>
            </a:pPr>
            <a:endParaRPr lang="pl-PL" sz="1867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0" name="TextBox 21">
            <a:extLst>
              <a:ext uri="{FF2B5EF4-FFF2-40B4-BE49-F238E27FC236}">
                <a16:creationId xmlns:a16="http://schemas.microsoft.com/office/drawing/2014/main" id="{DF9D7B59-B313-781D-CEA1-756A6A9EB3DE}"/>
              </a:ext>
            </a:extLst>
          </p:cNvPr>
          <p:cNvSpPr txBox="1"/>
          <p:nvPr/>
        </p:nvSpPr>
        <p:spPr>
          <a:xfrm>
            <a:off x="3925413" y="5844701"/>
            <a:ext cx="7406308" cy="2292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>
              <a:lnSpc>
                <a:spcPct val="120000"/>
              </a:lnSpc>
              <a:spcBef>
                <a:spcPts val="1000"/>
              </a:spcBef>
              <a:defRPr sz="2500">
                <a:solidFill>
                  <a:srgbClr val="FFFFFF"/>
                </a:solidFill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pPr>
              <a:defRPr>
                <a:solidFill>
                  <a:srgbClr val="6AC7B2"/>
                </a:solidFill>
              </a:defRPr>
            </a:pPr>
            <a:r>
              <a:rPr lang="pl-PL" sz="1333" b="1" dirty="0">
                <a:solidFill>
                  <a:schemeClr val="tx1"/>
                </a:solidFill>
                <a:latin typeface="Source Sans Pro Semibold" panose="020B0503030403020204" pitchFamily="34" charset="0"/>
              </a:rPr>
              <a:t>Dotacja </a:t>
            </a:r>
          </a:p>
        </p:txBody>
      </p:sp>
      <p:sp>
        <p:nvSpPr>
          <p:cNvPr id="21" name="Freeform 23">
            <a:extLst>
              <a:ext uri="{FF2B5EF4-FFF2-40B4-BE49-F238E27FC236}">
                <a16:creationId xmlns:a16="http://schemas.microsoft.com/office/drawing/2014/main" id="{C4948EAC-3AA4-8B8C-0DE9-30DBB5E146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5400000">
            <a:off x="3289728" y="6023737"/>
            <a:ext cx="769378" cy="192489"/>
          </a:xfrm>
          <a:prstGeom prst="rect">
            <a:avLst/>
          </a:prstGeom>
          <a:solidFill>
            <a:srgbClr val="009999"/>
          </a:solidFill>
          <a:ln w="12700">
            <a:solidFill>
              <a:srgbClr val="009999"/>
            </a:solidFill>
            <a:miter lim="400000"/>
          </a:ln>
        </p:spPr>
        <p:txBody>
          <a:bodyPr lIns="30479" rIns="30479"/>
          <a:lstStyle/>
          <a:p>
            <a:endParaRPr b="1" dirty="0">
              <a:latin typeface="Source Sans Pro Semibold" panose="020B0503030403020204" pitchFamily="34" charset="0"/>
            </a:endParaRPr>
          </a:p>
        </p:txBody>
      </p:sp>
      <p:sp>
        <p:nvSpPr>
          <p:cNvPr id="23" name="pole tekstowe 22">
            <a:extLst>
              <a:ext uri="{FF2B5EF4-FFF2-40B4-BE49-F238E27FC236}">
                <a16:creationId xmlns:a16="http://schemas.microsoft.com/office/drawing/2014/main" id="{0AE32189-C859-C2B5-D92E-30B58EEC3F5B}"/>
              </a:ext>
            </a:extLst>
          </p:cNvPr>
          <p:cNvSpPr txBox="1"/>
          <p:nvPr/>
        </p:nvSpPr>
        <p:spPr>
          <a:xfrm>
            <a:off x="3848094" y="6119982"/>
            <a:ext cx="7398773" cy="2830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pl-PL" sz="1333" b="1" dirty="0">
                <a:solidFill>
                  <a:srgbClr val="26993F"/>
                </a:solidFill>
                <a:latin typeface="+mn-lt"/>
              </a:rPr>
              <a:t>Nabór wniosków - do 2026 r. </a:t>
            </a:r>
          </a:p>
        </p:txBody>
      </p:sp>
      <p:sp>
        <p:nvSpPr>
          <p:cNvPr id="8" name="Freeform 23">
            <a:extLst>
              <a:ext uri="{FF2B5EF4-FFF2-40B4-BE49-F238E27FC236}">
                <a16:creationId xmlns:a16="http://schemas.microsoft.com/office/drawing/2014/main" id="{D11D0A39-637C-3036-4A32-1EDC050D8C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5400000">
            <a:off x="-48550" y="2396468"/>
            <a:ext cx="971468" cy="137307"/>
          </a:xfrm>
          <a:prstGeom prst="rect">
            <a:avLst/>
          </a:prstGeom>
          <a:solidFill>
            <a:srgbClr val="EC7B14"/>
          </a:solidFill>
          <a:ln w="12700">
            <a:miter lim="400000"/>
          </a:ln>
        </p:spPr>
        <p:txBody>
          <a:bodyPr lIns="30479" rIns="30479"/>
          <a:lstStyle/>
          <a:p>
            <a:endParaRPr b="1" dirty="0">
              <a:latin typeface="Source Sans Pro Semibold" panose="020B0503030403020204" pitchFamily="34" charset="0"/>
            </a:endParaRPr>
          </a:p>
        </p:txBody>
      </p:sp>
      <p:sp>
        <p:nvSpPr>
          <p:cNvPr id="11" name="TextBox 21">
            <a:extLst>
              <a:ext uri="{FF2B5EF4-FFF2-40B4-BE49-F238E27FC236}">
                <a16:creationId xmlns:a16="http://schemas.microsoft.com/office/drawing/2014/main" id="{29B01BA3-A05E-04E5-043F-80239783AF1D}"/>
              </a:ext>
            </a:extLst>
          </p:cNvPr>
          <p:cNvSpPr txBox="1"/>
          <p:nvPr/>
        </p:nvSpPr>
        <p:spPr>
          <a:xfrm>
            <a:off x="689746" y="1834589"/>
            <a:ext cx="2482268" cy="10985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>
              <a:lnSpc>
                <a:spcPct val="120000"/>
              </a:lnSpc>
              <a:spcBef>
                <a:spcPts val="1000"/>
              </a:spcBef>
              <a:defRPr sz="2500">
                <a:solidFill>
                  <a:srgbClr val="FFFFFF"/>
                </a:solidFill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pPr>
              <a:lnSpc>
                <a:spcPct val="150000"/>
              </a:lnSpc>
            </a:pPr>
            <a:r>
              <a:rPr lang="pl-PL" sz="2400" i="1" dirty="0">
                <a:latin typeface="Source Sans Pro Semibold (Tekst podstawowy)"/>
                <a:cs typeface="Times New Roman" panose="02020603050405020304" pitchFamily="18" charset="0"/>
              </a:rPr>
              <a:t>924</a:t>
            </a:r>
            <a:r>
              <a:rPr lang="pl-PL" sz="1600" i="1" dirty="0">
                <a:latin typeface="Source Sans Pro Semibold (Tekst podstawowy)"/>
                <a:cs typeface="Times New Roman" panose="02020603050405020304" pitchFamily="18" charset="0"/>
              </a:rPr>
              <a:t> wnioski na kwotę </a:t>
            </a:r>
          </a:p>
          <a:p>
            <a:pPr>
              <a:lnSpc>
                <a:spcPct val="150000"/>
              </a:lnSpc>
            </a:pPr>
            <a:r>
              <a:rPr lang="pl-PL" sz="1200" i="1" dirty="0">
                <a:latin typeface="Source Sans Pro Semibold (Tekst podstawowy)"/>
                <a:cs typeface="Times New Roman" panose="02020603050405020304" pitchFamily="18" charset="0"/>
              </a:rPr>
              <a:t> </a:t>
            </a:r>
            <a:r>
              <a:rPr lang="pl-PL" sz="2000" b="1" i="0" u="none" strike="noStrike" dirty="0">
                <a:solidFill>
                  <a:schemeClr val="bg1"/>
                </a:solidFill>
                <a:effectLst/>
                <a:latin typeface="Source Sans Pro Semibold (Tekst podstawowy)"/>
              </a:rPr>
              <a:t>1 626 725 602</a:t>
            </a:r>
            <a:r>
              <a:rPr lang="pl-PL" sz="2000" b="1" dirty="0">
                <a:solidFill>
                  <a:schemeClr val="bg1"/>
                </a:solidFill>
                <a:latin typeface="Source Sans Pro Semibold (Tekst podstawowy)"/>
              </a:rPr>
              <a:t>  </a:t>
            </a:r>
            <a:r>
              <a:rPr lang="pl-PL" sz="1000" b="1" dirty="0">
                <a:solidFill>
                  <a:schemeClr val="bg1"/>
                </a:solidFill>
                <a:latin typeface="Source Sans Pro Semibold (Tekst podstawowy)"/>
              </a:rPr>
              <a:t>zł</a:t>
            </a:r>
            <a:endParaRPr lang="pl-PL" sz="1200" b="1" i="1" dirty="0">
              <a:solidFill>
                <a:schemeClr val="bg1"/>
              </a:solidFill>
              <a:latin typeface="Source Sans Pro Semibold (Tekst podstawowy)"/>
            </a:endParaRPr>
          </a:p>
        </p:txBody>
      </p:sp>
      <p:pic>
        <p:nvPicPr>
          <p:cNvPr id="12" name="Obraz 11">
            <a:extLst>
              <a:ext uri="{FF2B5EF4-FFF2-40B4-BE49-F238E27FC236}">
                <a16:creationId xmlns:a16="http://schemas.microsoft.com/office/drawing/2014/main" id="{C17CAD1E-D705-91DE-D453-F5018F7F1A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6337" y="0"/>
            <a:ext cx="8837202" cy="4922545"/>
          </a:xfrm>
          <a:prstGeom prst="rect">
            <a:avLst/>
          </a:prstGeom>
        </p:spPr>
      </p:pic>
      <p:pic>
        <p:nvPicPr>
          <p:cNvPr id="16" name="Obraz 15">
            <a:extLst>
              <a:ext uri="{FF2B5EF4-FFF2-40B4-BE49-F238E27FC236}">
                <a16:creationId xmlns:a16="http://schemas.microsoft.com/office/drawing/2014/main" id="{0A9F5E5B-29B3-3645-9FE5-59CFCDDB04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3588" y="4212150"/>
            <a:ext cx="11661343" cy="2466368"/>
          </a:xfrm>
          <a:prstGeom prst="rect">
            <a:avLst/>
          </a:prstGeom>
        </p:spPr>
      </p:pic>
      <p:pic>
        <p:nvPicPr>
          <p:cNvPr id="18" name="Obraz 17">
            <a:extLst>
              <a:ext uri="{FF2B5EF4-FFF2-40B4-BE49-F238E27FC236}">
                <a16:creationId xmlns:a16="http://schemas.microsoft.com/office/drawing/2014/main" id="{E74B43BE-A33E-9CF3-7C8D-1B694A9F5A6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3642" y="3849287"/>
            <a:ext cx="11289946" cy="355164"/>
          </a:xfrm>
          <a:prstGeom prst="rect">
            <a:avLst/>
          </a:prstGeom>
        </p:spPr>
      </p:pic>
      <p:pic>
        <p:nvPicPr>
          <p:cNvPr id="24" name="Obraz 23">
            <a:extLst>
              <a:ext uri="{FF2B5EF4-FFF2-40B4-BE49-F238E27FC236}">
                <a16:creationId xmlns:a16="http://schemas.microsoft.com/office/drawing/2014/main" id="{945E520D-925C-C0E9-029F-319AC311B40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877621" y="3866733"/>
            <a:ext cx="313175" cy="2991267"/>
          </a:xfrm>
          <a:prstGeom prst="rect">
            <a:avLst/>
          </a:prstGeom>
        </p:spPr>
      </p:pic>
      <p:pic>
        <p:nvPicPr>
          <p:cNvPr id="25" name="Obraz 24">
            <a:extLst>
              <a:ext uri="{FF2B5EF4-FFF2-40B4-BE49-F238E27FC236}">
                <a16:creationId xmlns:a16="http://schemas.microsoft.com/office/drawing/2014/main" id="{EB11922E-7FC4-1A19-59E4-3D5E38E326F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1866" y="3395359"/>
            <a:ext cx="137308" cy="347148"/>
          </a:xfrm>
          <a:prstGeom prst="rect">
            <a:avLst/>
          </a:prstGeom>
        </p:spPr>
      </p:pic>
      <p:sp>
        <p:nvSpPr>
          <p:cNvPr id="26" name="TextBox 21">
            <a:extLst>
              <a:ext uri="{FF2B5EF4-FFF2-40B4-BE49-F238E27FC236}">
                <a16:creationId xmlns:a16="http://schemas.microsoft.com/office/drawing/2014/main" id="{DB150A8D-D5CD-81B8-0DD1-340C4C33583B}"/>
              </a:ext>
            </a:extLst>
          </p:cNvPr>
          <p:cNvSpPr txBox="1"/>
          <p:nvPr/>
        </p:nvSpPr>
        <p:spPr>
          <a:xfrm>
            <a:off x="1015549" y="3379644"/>
            <a:ext cx="1675226" cy="6537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>
              <a:lnSpc>
                <a:spcPct val="120000"/>
              </a:lnSpc>
              <a:spcBef>
                <a:spcPts val="1000"/>
              </a:spcBef>
              <a:defRPr sz="2500">
                <a:solidFill>
                  <a:srgbClr val="FFFFFF"/>
                </a:solidFill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pPr>
              <a:lnSpc>
                <a:spcPct val="150000"/>
              </a:lnSpc>
            </a:pPr>
            <a:r>
              <a:rPr lang="pl-PL" sz="1200" i="1" dirty="0">
                <a:cs typeface="Times New Roman" panose="02020603050405020304" pitchFamily="18" charset="0"/>
              </a:rPr>
              <a:t>Gminy z całej Polski</a:t>
            </a:r>
            <a:endParaRPr lang="pl-PL" sz="1200" i="1" dirty="0"/>
          </a:p>
          <a:p>
            <a:pPr>
              <a:lnSpc>
                <a:spcPct val="150000"/>
              </a:lnSpc>
            </a:pPr>
            <a:endParaRPr lang="pl-PL" sz="1200" i="1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21">
            <a:extLst>
              <a:ext uri="{FF2B5EF4-FFF2-40B4-BE49-F238E27FC236}">
                <a16:creationId xmlns:a16="http://schemas.microsoft.com/office/drawing/2014/main" id="{F76E6ED4-F96B-798E-1214-D0A942C1210D}"/>
              </a:ext>
            </a:extLst>
          </p:cNvPr>
          <p:cNvSpPr txBox="1"/>
          <p:nvPr/>
        </p:nvSpPr>
        <p:spPr>
          <a:xfrm>
            <a:off x="176981" y="839081"/>
            <a:ext cx="3294453" cy="11779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>
              <a:lnSpc>
                <a:spcPct val="120000"/>
              </a:lnSpc>
              <a:spcBef>
                <a:spcPts val="1000"/>
              </a:spcBef>
              <a:defRPr sz="2500">
                <a:solidFill>
                  <a:srgbClr val="FFFFFF"/>
                </a:solidFill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pPr>
              <a:lnSpc>
                <a:spcPct val="150000"/>
              </a:lnSpc>
            </a:pPr>
            <a:r>
              <a:rPr lang="pl-PL" sz="1200" i="1" dirty="0"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l-PL" sz="2000" i="1" dirty="0">
                <a:ea typeface="Times New Roman" panose="02020603050405020304" pitchFamily="18" charset="0"/>
                <a:cs typeface="Times New Roman" panose="02020603050405020304" pitchFamily="18" charset="0"/>
              </a:rPr>
              <a:t>Ciepłe Mieszkanie (cz.1-4</a:t>
            </a:r>
            <a:r>
              <a:rPr lang="pl-PL" sz="2400" i="1" dirty="0"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50000"/>
              </a:lnSpc>
            </a:pPr>
            <a:endParaRPr lang="pl-PL" sz="2400" i="1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1519057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7875272" y="4390196"/>
            <a:ext cx="198130" cy="21544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pPr defTabSz="60963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fld id="{86CB4B4D-7CA3-9044-876B-883B54F8677D}" type="slidenum">
              <a:rPr kern="0">
                <a:cs typeface="Calibri"/>
                <a:sym typeface="Calibri"/>
              </a:rPr>
              <a:pPr defTabSz="60963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</a:pPr>
              <a:t>4</a:t>
            </a:fld>
            <a:endParaRPr kern="0" dirty="0">
              <a:cs typeface="Calibri"/>
              <a:sym typeface="Calibri"/>
            </a:endParaRPr>
          </a:p>
        </p:txBody>
      </p:sp>
      <p:pic>
        <p:nvPicPr>
          <p:cNvPr id="2" name="Obraz 1" descr="Obraz zawierający dom, zieleń, drzewo, kreskówka">
            <a:extLst>
              <a:ext uri="{FF2B5EF4-FFF2-40B4-BE49-F238E27FC236}">
                <a16:creationId xmlns:a16="http://schemas.microsoft.com/office/drawing/2014/main" id="{8EC784AC-50E0-8DCE-1AA4-A3E22034AFA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8" t="25436" r="-1" b="14506"/>
          <a:stretch/>
        </p:blipFill>
        <p:spPr>
          <a:xfrm>
            <a:off x="3392127" y="1764621"/>
            <a:ext cx="8801459" cy="4911481"/>
          </a:xfrm>
          <a:prstGeom prst="rect">
            <a:avLst/>
          </a:prstGeom>
        </p:spPr>
      </p:pic>
      <p:pic>
        <p:nvPicPr>
          <p:cNvPr id="4" name="Image" descr="Image">
            <a:extLst>
              <a:ext uri="{FF2B5EF4-FFF2-40B4-BE49-F238E27FC236}">
                <a16:creationId xmlns:a16="http://schemas.microsoft.com/office/drawing/2014/main" id="{E336A8C9-CAAE-8882-30EA-DAB8411555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2705" y="5620488"/>
            <a:ext cx="6850881" cy="1237512"/>
          </a:xfrm>
          <a:prstGeom prst="rect">
            <a:avLst/>
          </a:prstGeom>
          <a:ln w="12700">
            <a:miter lim="400000"/>
          </a:ln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16CDCB1F-4FF4-98E6-9C45-1FD41A910D7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57719" y="181898"/>
            <a:ext cx="557084" cy="377103"/>
          </a:xfrm>
          <a:prstGeom prst="rect">
            <a:avLst/>
          </a:prstGeom>
        </p:spPr>
      </p:pic>
      <p:sp>
        <p:nvSpPr>
          <p:cNvPr id="6" name="Rozumiem :&#10;7500 wsparcie na całą kwotę PLN 400,000 &#10;300 wsparcie na całą kwotę PLN 150,000&#10;&#10;&#10;Nie gniewaj się na ból w naganę w przyjemność chce być o włos od bólu w nadziei, że nie ma hodowli.&#10;&#10;Rozumiem :&#10;500 wsparcie na całą kwotę PLN 300,000&#10;7500 wsparcie na całą kwotę PLN 400,000 &#10;300 wsparcie na całą kwotę PLN 150,000&#10;">
            <a:extLst>
              <a:ext uri="{FF2B5EF4-FFF2-40B4-BE49-F238E27FC236}">
                <a16:creationId xmlns:a16="http://schemas.microsoft.com/office/drawing/2014/main" id="{20A98AA9-CC86-0EB9-74D5-5DB054FD2C34}"/>
              </a:ext>
            </a:extLst>
          </p:cNvPr>
          <p:cNvSpPr txBox="1"/>
          <p:nvPr/>
        </p:nvSpPr>
        <p:spPr>
          <a:xfrm>
            <a:off x="3538006" y="916677"/>
            <a:ext cx="7775432" cy="20489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30479" rIns="30479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33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6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Source Sans Pro Semibold"/>
              </a:rPr>
              <a:t>Poprawa jakości powietrza oraz zmniejszenie emisji gazów cieplarnianych poprzez wymianę źródeł ciepła i poprawę efektywności energetycznej budynków mieszkalnych jednorodzinnych.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33"/>
              </a:spcAft>
              <a:buClrTx/>
              <a:buSzTx/>
              <a:buFontTx/>
              <a:buNone/>
              <a:tabLst/>
              <a:defRPr/>
            </a:pPr>
            <a:endParaRPr kumimoji="0" lang="pl-PL" sz="1333" b="0" i="0" u="none" strike="noStrike" kern="0" cap="none" spc="0" normalizeH="0" baseline="0" noProof="0" dirty="0">
              <a:ln>
                <a:noFill/>
              </a:ln>
              <a:solidFill>
                <a:srgbClr val="00797A"/>
              </a:solidFill>
              <a:effectLst/>
              <a:uLnTx/>
              <a:uFillTx/>
              <a:latin typeface="Source Sans Pro Semibold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33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333" b="0" i="0" u="none" strike="noStrike" kern="0" cap="none" spc="0" normalizeH="0" baseline="0" noProof="0" dirty="0">
                <a:ln>
                  <a:noFill/>
                </a:ln>
                <a:solidFill>
                  <a:srgbClr val="00797A"/>
                </a:solidFill>
                <a:effectLst/>
                <a:uLnTx/>
                <a:uFillTx/>
                <a:latin typeface="Source Sans Pro Semibold"/>
              </a:rPr>
              <a:t>Beneficjent: osoba fizyczna będąca właścicielem/współwłaścicielem budynku mieszkalnego jednorodzinnego lub wydzielonego w budynku jednorodzinnym lokalu mieszkalnego z wyodrębnioną księgą wieczystą                           </a:t>
            </a:r>
          </a:p>
          <a:p>
            <a:pPr marL="228611" marR="0" lvl="0" indent="-228611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33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pl-PL" sz="1333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7" name="TextBox 21">
            <a:extLst>
              <a:ext uri="{FF2B5EF4-FFF2-40B4-BE49-F238E27FC236}">
                <a16:creationId xmlns:a16="http://schemas.microsoft.com/office/drawing/2014/main" id="{CB7F680F-7F81-22AF-FA21-4F8A3A8C5DC8}"/>
              </a:ext>
            </a:extLst>
          </p:cNvPr>
          <p:cNvSpPr txBox="1"/>
          <p:nvPr/>
        </p:nvSpPr>
        <p:spPr>
          <a:xfrm>
            <a:off x="610296" y="916677"/>
            <a:ext cx="2276856" cy="4957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>
              <a:lnSpc>
                <a:spcPct val="120000"/>
              </a:lnSpc>
              <a:spcBef>
                <a:spcPts val="1000"/>
              </a:spcBef>
              <a:defRPr sz="2500">
                <a:solidFill>
                  <a:srgbClr val="FFFFFF"/>
                </a:solidFill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pPr>
              <a:lnSpc>
                <a:spcPct val="150000"/>
              </a:lnSpc>
            </a:pPr>
            <a:r>
              <a:rPr lang="pl-PL" sz="2400" i="1" dirty="0"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l-PL" sz="2400" i="1" dirty="0">
                <a:ea typeface="Times New Roman" panose="02020603050405020304" pitchFamily="18" charset="0"/>
                <a:cs typeface="Times New Roman" panose="02020603050405020304" pitchFamily="18" charset="0"/>
              </a:rPr>
              <a:t>Czyste powietrze</a:t>
            </a:r>
          </a:p>
        </p:txBody>
      </p:sp>
      <p:sp>
        <p:nvSpPr>
          <p:cNvPr id="8" name="TextBox 21">
            <a:extLst>
              <a:ext uri="{FF2B5EF4-FFF2-40B4-BE49-F238E27FC236}">
                <a16:creationId xmlns:a16="http://schemas.microsoft.com/office/drawing/2014/main" id="{956E5F92-A4A4-1C04-2AE7-BA7D1B7CE1E0}"/>
              </a:ext>
            </a:extLst>
          </p:cNvPr>
          <p:cNvSpPr txBox="1"/>
          <p:nvPr/>
        </p:nvSpPr>
        <p:spPr>
          <a:xfrm>
            <a:off x="789844" y="1774533"/>
            <a:ext cx="2276856" cy="19647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>
              <a:lnSpc>
                <a:spcPct val="120000"/>
              </a:lnSpc>
              <a:spcBef>
                <a:spcPts val="1000"/>
              </a:spcBef>
              <a:defRPr sz="2500">
                <a:solidFill>
                  <a:srgbClr val="FFFFFF"/>
                </a:solidFill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Sans Pro Semibold"/>
                <a:ea typeface="Source Sans Pro Semibold"/>
                <a:sym typeface="Source Sans Pro Semibold"/>
              </a:rPr>
              <a:t>772 340 </a:t>
            </a:r>
            <a:r>
              <a:rPr kumimoji="0" lang="pl-PL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Sans Pro Semibold"/>
                <a:ea typeface="Source Sans Pro Semibold"/>
                <a:sym typeface="Source Sans Pro Semibold"/>
              </a:rPr>
              <a:t>umowy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Sans Pro Semibold"/>
                <a:ea typeface="Source Sans Pro Semibold"/>
                <a:sym typeface="Source Sans Pro Semibold"/>
              </a:rPr>
              <a:t>na kwotę dofinansowania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Sans Pro Semibold"/>
                <a:ea typeface="Source Sans Pro Semibold"/>
                <a:sym typeface="Source Sans Pro Semibold"/>
              </a:rPr>
              <a:t>24 026 621 998 zł</a:t>
            </a:r>
          </a:p>
          <a:p>
            <a:pPr defTabSz="914400" fontAlgn="auto" hangingPunct="1">
              <a:spcAft>
                <a:spcPts val="0"/>
              </a:spcAft>
              <a:buClrTx/>
              <a:buSzTx/>
              <a:defRPr/>
            </a:pPr>
            <a:r>
              <a:rPr lang="pl-PL" sz="1000" kern="0" dirty="0">
                <a:latin typeface="Source Sans Pro Semibold"/>
                <a:ea typeface="Source Sans Pro Semibold"/>
              </a:rPr>
              <a:t>Wypłacone</a:t>
            </a:r>
          </a:p>
          <a:p>
            <a:pPr defTabSz="914400" fontAlgn="auto" hangingPunct="1">
              <a:spcAft>
                <a:spcPts val="0"/>
              </a:spcAft>
              <a:buClrTx/>
              <a:buSzTx/>
              <a:defRPr/>
            </a:pPr>
            <a:r>
              <a:rPr lang="pl-PL" sz="2000" b="1" kern="0" dirty="0">
                <a:latin typeface="Source Sans Pro Semibold"/>
                <a:ea typeface="Source Sans Pro Semibold"/>
              </a:rPr>
              <a:t>12 193 211 425 zł</a:t>
            </a:r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id="{3C7F330E-A492-DA82-CE4A-CD6107C7266B}"/>
              </a:ext>
            </a:extLst>
          </p:cNvPr>
          <p:cNvSpPr txBox="1"/>
          <p:nvPr/>
        </p:nvSpPr>
        <p:spPr>
          <a:xfrm>
            <a:off x="466538" y="4101446"/>
            <a:ext cx="2867123" cy="232461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Sans Pro Semibold"/>
                <a:ea typeface="Calibri" panose="020F0502020204030204" pitchFamily="34" charset="0"/>
              </a:rPr>
              <a:t>Zakres dofinansowania</a:t>
            </a:r>
            <a:r>
              <a:rPr kumimoji="0" lang="pl-PL" sz="1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Sans Pro Semibold"/>
                <a:ea typeface="Calibri" panose="020F0502020204030204" pitchFamily="34" charset="0"/>
              </a:rPr>
              <a:t>: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Sans Pro Semibold"/>
              <a:ea typeface="Calibri" panose="020F0502020204030204" pitchFamily="34" charset="0"/>
            </a:endParaRPr>
          </a:p>
          <a:p>
            <a:pPr marL="171450" marR="0" lvl="0" indent="-1714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1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Sans Pro Semibold"/>
                <a:ea typeface="Calibri" panose="020F0502020204030204" pitchFamily="34" charset="0"/>
              </a:rPr>
              <a:t> audyt energetyczny</a:t>
            </a:r>
          </a:p>
          <a:p>
            <a:pPr marL="190510" marR="0" lvl="0" indent="-19051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1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Sans Pro Semibold"/>
                <a:ea typeface="Calibri" panose="020F0502020204030204" pitchFamily="34" charset="0"/>
              </a:rPr>
              <a:t> ocieplenie ścian, stropu, podłogi</a:t>
            </a:r>
          </a:p>
          <a:p>
            <a:pPr marL="190510" marR="0" lvl="0" indent="-19051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1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Sans Pro Semibold"/>
                <a:ea typeface="Calibri" panose="020F0502020204030204" pitchFamily="34" charset="0"/>
              </a:rPr>
              <a:t> wymiana okien, drzwi, bramy garażowej</a:t>
            </a:r>
          </a:p>
          <a:p>
            <a:pPr marL="190510" marR="0" lvl="0" indent="-19051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1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Sans Pro Semibold"/>
                <a:ea typeface="Calibri" panose="020F0502020204030204" pitchFamily="34" charset="0"/>
              </a:rPr>
              <a:t> wymiana przestarzałego kotła na paliwo stałe tzw. kopciucha na nowoczesne źródło ciepła</a:t>
            </a:r>
          </a:p>
          <a:p>
            <a:pPr marL="190510" marR="0" lvl="0" indent="-19051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1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Sans Pro Semibold"/>
                <a:ea typeface="Calibri" panose="020F0502020204030204" pitchFamily="34" charset="0"/>
              </a:rPr>
              <a:t> </a:t>
            </a:r>
            <a:r>
              <a:rPr kumimoji="0" lang="pl-PL" sz="12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Sans Pro Semibold"/>
                <a:ea typeface="Calibri" panose="020F0502020204030204" pitchFamily="34" charset="0"/>
              </a:rPr>
              <a:t>mikroinstalacja</a:t>
            </a:r>
            <a:r>
              <a:rPr kumimoji="0" lang="pl-PL" sz="1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Sans Pro Semibold"/>
                <a:ea typeface="Calibri" panose="020F0502020204030204" pitchFamily="34" charset="0"/>
              </a:rPr>
              <a:t> fotowoltaiczna</a:t>
            </a:r>
          </a:p>
          <a:p>
            <a:pPr marL="190510" marR="0" lvl="0" indent="-19051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1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Sans Pro Semibold"/>
                <a:ea typeface="Calibri" panose="020F0502020204030204" pitchFamily="34" charset="0"/>
              </a:rPr>
              <a:t> wentylacja mechaniczna z odzyskiem ciepła</a:t>
            </a:r>
          </a:p>
          <a:p>
            <a:pPr marL="190510" marR="0" lvl="0" indent="-19051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1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Sans Pro Semibold"/>
                <a:ea typeface="Calibri" panose="020F0502020204030204" pitchFamily="34" charset="0"/>
              </a:rPr>
              <a:t> instalacja CO i CWU</a:t>
            </a:r>
            <a:endParaRPr kumimoji="0" lang="pl-PL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10" name="Freeform 23">
            <a:extLst>
              <a:ext uri="{FF2B5EF4-FFF2-40B4-BE49-F238E27FC236}">
                <a16:creationId xmlns:a16="http://schemas.microsoft.com/office/drawing/2014/main" id="{9BB3D2A1-40FE-6DE1-5E1F-59788D4008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5400000">
            <a:off x="-673873" y="2657362"/>
            <a:ext cx="1974683" cy="189202"/>
          </a:xfrm>
          <a:prstGeom prst="rect">
            <a:avLst/>
          </a:prstGeom>
          <a:solidFill>
            <a:srgbClr val="00B0F0"/>
          </a:solidFill>
          <a:ln w="12700">
            <a:miter lim="400000"/>
          </a:ln>
        </p:spPr>
        <p:txBody>
          <a:bodyPr lIns="30479" rIns="30479"/>
          <a:lstStyle/>
          <a:p>
            <a:endParaRPr b="1" dirty="0">
              <a:latin typeface="Source Sans Pro Semibold" panose="020B0503030403020204" pitchFamily="34" charset="0"/>
            </a:endParaRPr>
          </a:p>
        </p:txBody>
      </p:sp>
      <p:sp>
        <p:nvSpPr>
          <p:cNvPr id="11" name="Freeform 23">
            <a:extLst>
              <a:ext uri="{FF2B5EF4-FFF2-40B4-BE49-F238E27FC236}">
                <a16:creationId xmlns:a16="http://schemas.microsoft.com/office/drawing/2014/main" id="{CE55B80C-04C6-2748-8466-FB5DFB5B3C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5400000">
            <a:off x="-870148" y="5177938"/>
            <a:ext cx="2354711" cy="201726"/>
          </a:xfrm>
          <a:prstGeom prst="rect">
            <a:avLst/>
          </a:prstGeom>
          <a:solidFill>
            <a:srgbClr val="00B0F0"/>
          </a:solidFill>
          <a:ln w="12700">
            <a:miter lim="400000"/>
          </a:ln>
        </p:spPr>
        <p:txBody>
          <a:bodyPr lIns="30479" rIns="30479"/>
          <a:lstStyle/>
          <a:p>
            <a:endParaRPr b="1" dirty="0">
              <a:solidFill>
                <a:srgbClr val="FFFFFF"/>
              </a:solidFill>
              <a:latin typeface="Source Sans Pro Semibold" panose="020B0503030403020204" pitchFamily="34" charset="0"/>
            </a:endParaRP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umeru slajdu 1">
            <a:extLst>
              <a:ext uri="{FF2B5EF4-FFF2-40B4-BE49-F238E27FC236}">
                <a16:creationId xmlns:a16="http://schemas.microsoft.com/office/drawing/2014/main" id="{120B2687-E42A-A064-6A8A-6A9499552EB8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pl-PL" smtClean="0"/>
              <a:pPr/>
              <a:t>5</a:t>
            </a:fld>
            <a:endParaRPr lang="pl-PL"/>
          </a:p>
        </p:txBody>
      </p:sp>
      <p:sp>
        <p:nvSpPr>
          <p:cNvPr id="5" name="TextBox 21">
            <a:extLst>
              <a:ext uri="{FF2B5EF4-FFF2-40B4-BE49-F238E27FC236}">
                <a16:creationId xmlns:a16="http://schemas.microsoft.com/office/drawing/2014/main" id="{9648623A-33EC-3223-DBFF-EBA6D3033BDF}"/>
              </a:ext>
            </a:extLst>
          </p:cNvPr>
          <p:cNvSpPr txBox="1"/>
          <p:nvPr/>
        </p:nvSpPr>
        <p:spPr>
          <a:xfrm>
            <a:off x="319650" y="2116466"/>
            <a:ext cx="3104702" cy="17524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>
              <a:lnSpc>
                <a:spcPct val="120000"/>
              </a:lnSpc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pPr defTabSz="609600" fontAlgn="auto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pl-PL" sz="1800" kern="0" dirty="0">
                <a:latin typeface="Source Sans Pro Semibold"/>
                <a:ea typeface="Source Sans Pro Semibold"/>
              </a:rPr>
              <a:t>OPERATORZY</a:t>
            </a:r>
          </a:p>
          <a:p>
            <a:pPr algn="ctr" defTabSz="609600" fontAlgn="auto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pl-PL" sz="1600" kern="0" dirty="0">
              <a:latin typeface="Source Sans Pro Semibold"/>
              <a:ea typeface="Source Sans Pro Semibold"/>
            </a:endParaRPr>
          </a:p>
          <a:p>
            <a:pPr defTabSz="609600" fontAlgn="auto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pl-PL" sz="1600" kern="0" dirty="0">
                <a:latin typeface="Source Sans Pro Semibold"/>
                <a:ea typeface="Source Sans Pro Semibold"/>
              </a:rPr>
              <a:t> </a:t>
            </a:r>
            <a:r>
              <a:rPr lang="pl-PL" sz="1000" kern="0" dirty="0">
                <a:latin typeface="Source Sans Pro Semibold (Tekst podstawowy)"/>
                <a:ea typeface="Open Sans" panose="020B0606030504020204" pitchFamily="34" charset="0"/>
                <a:cs typeface="Open Sans" panose="020B0606030504020204" pitchFamily="34" charset="0"/>
              </a:rPr>
              <a:t>Finansowanie  kompleksowej pomocy dla osób kwalifikujących się do podwyższonego i najwyższego poziomu dofinansowania programu „Czyste Powietrze” </a:t>
            </a:r>
          </a:p>
          <a:p>
            <a:pPr defTabSz="609600" fontAlgn="auto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pl-PL" sz="1000" kern="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 defTabSz="609600" fontAlgn="auto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pl-PL" sz="1600" kern="0" dirty="0">
              <a:latin typeface="Source Sans Pro Semibold"/>
              <a:ea typeface="Source Sans Pro Semibold"/>
            </a:endParaRP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4B62BD52-32E7-0ADA-2B8B-22E3583614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264" y="1805199"/>
            <a:ext cx="108487" cy="2002025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804F655B-B1BA-166F-9378-46AF5039BB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9920" y="147157"/>
            <a:ext cx="559647" cy="376107"/>
          </a:xfrm>
          <a:prstGeom prst="rect">
            <a:avLst/>
          </a:prstGeom>
        </p:spPr>
      </p:pic>
      <p:sp>
        <p:nvSpPr>
          <p:cNvPr id="8" name="pole tekstowe 7">
            <a:extLst>
              <a:ext uri="{FF2B5EF4-FFF2-40B4-BE49-F238E27FC236}">
                <a16:creationId xmlns:a16="http://schemas.microsoft.com/office/drawing/2014/main" id="{632C0164-A3DE-EAEE-EC90-08825FBA5384}"/>
              </a:ext>
            </a:extLst>
          </p:cNvPr>
          <p:cNvSpPr txBox="1"/>
          <p:nvPr/>
        </p:nvSpPr>
        <p:spPr>
          <a:xfrm>
            <a:off x="238863" y="4040523"/>
            <a:ext cx="3346405" cy="25607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 fontAlgn="auto">
              <a:lnSpc>
                <a:spcPct val="150000"/>
              </a:lnSpc>
              <a:spcAft>
                <a:spcPts val="0"/>
              </a:spcAft>
              <a:buClrTx/>
              <a:buSzTx/>
            </a:pPr>
            <a:r>
              <a:rPr lang="pl-PL" sz="1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GMINNE PUNKTY</a:t>
            </a:r>
          </a:p>
          <a:p>
            <a:pPr algn="l" fontAlgn="auto">
              <a:lnSpc>
                <a:spcPct val="150000"/>
              </a:lnSpc>
              <a:spcAft>
                <a:spcPts val="0"/>
              </a:spcAft>
              <a:buClrTx/>
              <a:buSzTx/>
            </a:pPr>
            <a:r>
              <a:rPr lang="pl-PL" sz="1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KONSULTACYJNO-INFORMACYJNE</a:t>
            </a:r>
            <a:endParaRPr lang="pl-PL" sz="1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 fontAlgn="auto">
              <a:lnSpc>
                <a:spcPct val="150000"/>
              </a:lnSpc>
              <a:spcAft>
                <a:spcPts val="0"/>
              </a:spcAft>
              <a:buClrTx/>
              <a:buSzTx/>
              <a:buFontTx/>
            </a:pPr>
            <a:endParaRPr lang="pl-PL" sz="1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 fontAlgn="auto">
              <a:lnSpc>
                <a:spcPct val="150000"/>
              </a:lnSpc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</a:pPr>
            <a:r>
              <a:rPr lang="pl-PL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2160 gmin </a:t>
            </a:r>
            <a:r>
              <a:rPr lang="pl-PL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 całej Polsce 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buClrTx/>
              <a:buSzTx/>
            </a:pPr>
            <a:r>
              <a:rPr lang="pl-PL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     podpisało porozumienia - 87%  gmin</a:t>
            </a:r>
          </a:p>
          <a:p>
            <a:pPr marL="285750" indent="-285750" fontAlgn="auto">
              <a:lnSpc>
                <a:spcPct val="150000"/>
              </a:lnSpc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</a:pPr>
            <a:r>
              <a:rPr lang="pl-PL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ranking najbardziej aktywnych  gmin od 01.04.2022 r. do 31.12.2023 r. 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buClrTx/>
              <a:buSzTx/>
            </a:pPr>
            <a:r>
              <a:rPr lang="pl-PL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     ( dodatkowe środki: 25 mln zł. )</a:t>
            </a:r>
          </a:p>
          <a:p>
            <a:pPr algn="l" fontAlgn="auto">
              <a:lnSpc>
                <a:spcPct val="150000"/>
              </a:lnSpc>
              <a:spcAft>
                <a:spcPts val="0"/>
              </a:spcAft>
              <a:buClrTx/>
              <a:buSzTx/>
              <a:buFontTx/>
            </a:pPr>
            <a:endParaRPr lang="pl-PL" sz="1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9" name="Obraz 8">
            <a:extLst>
              <a:ext uri="{FF2B5EF4-FFF2-40B4-BE49-F238E27FC236}">
                <a16:creationId xmlns:a16="http://schemas.microsoft.com/office/drawing/2014/main" id="{69A80569-980F-55F0-B4F8-4FED68C6B5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7182" y="4118403"/>
            <a:ext cx="115569" cy="2266443"/>
          </a:xfrm>
          <a:prstGeom prst="rect">
            <a:avLst/>
          </a:prstGeom>
        </p:spPr>
      </p:pic>
      <p:pic>
        <p:nvPicPr>
          <p:cNvPr id="3" name="Obraz 45" descr="Obraz 45">
            <a:extLst>
              <a:ext uri="{FF2B5EF4-FFF2-40B4-BE49-F238E27FC236}">
                <a16:creationId xmlns:a16="http://schemas.microsoft.com/office/drawing/2014/main" id="{25B15D35-C653-EA00-3920-034F7EE48EC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11251" y="1927167"/>
            <a:ext cx="3452831" cy="3229513"/>
          </a:xfrm>
          <a:prstGeom prst="rect">
            <a:avLst/>
          </a:prstGeom>
          <a:ln w="12700">
            <a:miter lim="400000"/>
          </a:ln>
        </p:spPr>
      </p:pic>
      <p:sp>
        <p:nvSpPr>
          <p:cNvPr id="10" name="Owal 27">
            <a:extLst>
              <a:ext uri="{FF2B5EF4-FFF2-40B4-BE49-F238E27FC236}">
                <a16:creationId xmlns:a16="http://schemas.microsoft.com/office/drawing/2014/main" id="{6E9FF6E6-B662-B32F-F641-6E1711A57AC5}"/>
              </a:ext>
            </a:extLst>
          </p:cNvPr>
          <p:cNvSpPr/>
          <p:nvPr/>
        </p:nvSpPr>
        <p:spPr>
          <a:xfrm>
            <a:off x="5546355" y="4206664"/>
            <a:ext cx="238441" cy="238441"/>
          </a:xfrm>
          <a:prstGeom prst="ellipse">
            <a:avLst/>
          </a:prstGeom>
          <a:solidFill>
            <a:srgbClr val="5BB359"/>
          </a:solidFill>
          <a:ln w="12700">
            <a:miter lim="400000"/>
          </a:ln>
        </p:spPr>
        <p:txBody>
          <a:bodyPr lIns="22860" rIns="22860" anchor="ctr"/>
          <a:lstStyle/>
          <a:p>
            <a:pPr algn="ctr" defTabSz="224564" fontAlgn="auto">
              <a:spcBef>
                <a:spcPts val="0"/>
              </a:spcBef>
              <a:spcAft>
                <a:spcPts val="0"/>
              </a:spcAft>
              <a:buClrTx/>
              <a:buSzTx/>
              <a:defRPr sz="18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pPr>
            <a:r>
              <a:rPr lang="pl-PL" sz="800" b="1" kern="0" dirty="0">
                <a:solidFill>
                  <a:schemeClr val="tx1"/>
                </a:solidFill>
                <a:latin typeface="Trebuchet MS"/>
                <a:sym typeface="Trebuchet MS"/>
              </a:rPr>
              <a:t>28</a:t>
            </a:r>
          </a:p>
        </p:txBody>
      </p:sp>
      <p:sp>
        <p:nvSpPr>
          <p:cNvPr id="12" name="x">
            <a:extLst>
              <a:ext uri="{FF2B5EF4-FFF2-40B4-BE49-F238E27FC236}">
                <a16:creationId xmlns:a16="http://schemas.microsoft.com/office/drawing/2014/main" id="{F2A9B462-1B16-ADA3-B8FF-5D0ACA640371}"/>
              </a:ext>
            </a:extLst>
          </p:cNvPr>
          <p:cNvSpPr txBox="1"/>
          <p:nvPr/>
        </p:nvSpPr>
        <p:spPr>
          <a:xfrm>
            <a:off x="6526612" y="4755237"/>
            <a:ext cx="278532" cy="18928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2860" tIns="22860" rIns="22860" bIns="22860" numCol="1" anchor="ctr">
            <a:spAutoFit/>
          </a:bodyPr>
          <a:lstStyle>
            <a:lvl1pPr algn="ctr" defTabSz="449128">
              <a:lnSpc>
                <a:spcPct val="93000"/>
              </a:lnSpc>
              <a:defRPr sz="12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pPr defTabSz="224564" fontAlgn="auto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sz="1000" b="1" kern="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3" name="Owal 27">
            <a:extLst>
              <a:ext uri="{FF2B5EF4-FFF2-40B4-BE49-F238E27FC236}">
                <a16:creationId xmlns:a16="http://schemas.microsoft.com/office/drawing/2014/main" id="{B20026CB-04DB-ADAB-245F-07C366D1144A}"/>
              </a:ext>
            </a:extLst>
          </p:cNvPr>
          <p:cNvSpPr/>
          <p:nvPr/>
        </p:nvSpPr>
        <p:spPr>
          <a:xfrm>
            <a:off x="5287586" y="4688217"/>
            <a:ext cx="238441" cy="238441"/>
          </a:xfrm>
          <a:prstGeom prst="ellipse">
            <a:avLst/>
          </a:prstGeom>
          <a:solidFill>
            <a:srgbClr val="5BB359"/>
          </a:solidFill>
          <a:ln w="12700">
            <a:miter lim="400000"/>
          </a:ln>
        </p:spPr>
        <p:txBody>
          <a:bodyPr lIns="22860" rIns="22860" anchor="ctr"/>
          <a:lstStyle/>
          <a:p>
            <a:pPr algn="ctr" defTabSz="224564" fontAlgn="auto">
              <a:spcBef>
                <a:spcPts val="0"/>
              </a:spcBef>
              <a:spcAft>
                <a:spcPts val="0"/>
              </a:spcAft>
              <a:buClrTx/>
              <a:buSzTx/>
              <a:defRPr sz="18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pPr>
            <a:r>
              <a:rPr lang="pl-PL" sz="800" b="1" kern="0" dirty="0">
                <a:solidFill>
                  <a:schemeClr val="tx1"/>
                </a:solidFill>
                <a:latin typeface="Trebuchet MS"/>
                <a:sym typeface="Trebuchet MS"/>
              </a:rPr>
              <a:t>23</a:t>
            </a:r>
            <a:endParaRPr sz="800" b="1" kern="0" dirty="0">
              <a:solidFill>
                <a:schemeClr val="tx1"/>
              </a:solidFill>
              <a:latin typeface="Trebuchet MS"/>
              <a:sym typeface="Trebuchet MS"/>
            </a:endParaRPr>
          </a:p>
        </p:txBody>
      </p:sp>
      <p:sp>
        <p:nvSpPr>
          <p:cNvPr id="14" name="Prostokąt 51">
            <a:extLst>
              <a:ext uri="{FF2B5EF4-FFF2-40B4-BE49-F238E27FC236}">
                <a16:creationId xmlns:a16="http://schemas.microsoft.com/office/drawing/2014/main" id="{1F161A0E-0BD1-6806-343B-A25A80F89DEB}"/>
              </a:ext>
            </a:extLst>
          </p:cNvPr>
          <p:cNvSpPr/>
          <p:nvPr/>
        </p:nvSpPr>
        <p:spPr>
          <a:xfrm>
            <a:off x="5555137" y="4686107"/>
            <a:ext cx="254954" cy="172689"/>
          </a:xfrm>
          <a:prstGeom prst="rect">
            <a:avLst/>
          </a:prstGeom>
          <a:solidFill>
            <a:srgbClr val="FFE699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2860" rIns="22860"/>
          <a:lstStyle>
            <a:lvl1pPr defTabSz="449128">
              <a:lnSpc>
                <a:spcPct val="93000"/>
              </a:lnSpc>
              <a:defRPr sz="1000" b="1"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pPr defTabSz="224564" fontAlgn="auto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pl-PL" kern="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5</a:t>
            </a:r>
            <a:endParaRPr kern="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aphicFrame>
        <p:nvGraphicFramePr>
          <p:cNvPr id="15" name="Tabela 1">
            <a:extLst>
              <a:ext uri="{FF2B5EF4-FFF2-40B4-BE49-F238E27FC236}">
                <a16:creationId xmlns:a16="http://schemas.microsoft.com/office/drawing/2014/main" id="{BE779577-3B7C-6A6F-2BA6-C04246CB634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93809715"/>
              </p:ext>
            </p:extLst>
          </p:nvPr>
        </p:nvGraphicFramePr>
        <p:xfrm>
          <a:off x="3525791" y="867204"/>
          <a:ext cx="3335684" cy="1011531"/>
        </p:xfrm>
        <a:graphic>
          <a:graphicData uri="http://schemas.openxmlformats.org/drawingml/2006/table">
            <a:tbl>
              <a:tblPr firstRow="1" bandRow="1"/>
              <a:tblGrid>
                <a:gridCol w="16678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678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60251">
                <a:tc gridSpan="2">
                  <a:txBody>
                    <a:bodyPr/>
                    <a:lstStyle>
                      <a:lvl1pPr marL="0" marR="0" indent="0" algn="r" defTabSz="60963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Source Sans Pro Semibold"/>
                          <a:ea typeface="Source Sans Pro Semibold"/>
                          <a:cs typeface="Source Sans Pro Semibold"/>
                          <a:sym typeface="Calibri"/>
                        </a:defRPr>
                      </a:lvl1pPr>
                      <a:lvl2pPr marL="0" marR="0" indent="304815" algn="r" defTabSz="60963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Source Sans Pro Semibold"/>
                          <a:ea typeface="Source Sans Pro Semibold"/>
                          <a:cs typeface="Source Sans Pro Semibold"/>
                          <a:sym typeface="Calibri"/>
                        </a:defRPr>
                      </a:lvl2pPr>
                      <a:lvl3pPr marL="0" marR="0" indent="609630" algn="r" defTabSz="60963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Source Sans Pro Semibold"/>
                          <a:ea typeface="Source Sans Pro Semibold"/>
                          <a:cs typeface="Source Sans Pro Semibold"/>
                          <a:sym typeface="Calibri"/>
                        </a:defRPr>
                      </a:lvl3pPr>
                      <a:lvl4pPr marL="0" marR="0" indent="914446" algn="r" defTabSz="60963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Source Sans Pro Semibold"/>
                          <a:ea typeface="Source Sans Pro Semibold"/>
                          <a:cs typeface="Source Sans Pro Semibold"/>
                          <a:sym typeface="Calibri"/>
                        </a:defRPr>
                      </a:lvl4pPr>
                      <a:lvl5pPr marL="0" marR="0" indent="1219261" algn="r" defTabSz="60963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Source Sans Pro Semibold"/>
                          <a:ea typeface="Source Sans Pro Semibold"/>
                          <a:cs typeface="Source Sans Pro Semibold"/>
                          <a:sym typeface="Calibri"/>
                        </a:defRPr>
                      </a:lvl5pPr>
                      <a:lvl6pPr marL="0" marR="0" indent="1524076" algn="r" defTabSz="60963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Source Sans Pro Semibold"/>
                          <a:ea typeface="Source Sans Pro Semibold"/>
                          <a:cs typeface="Source Sans Pro Semibold"/>
                          <a:sym typeface="Calibri"/>
                        </a:defRPr>
                      </a:lvl6pPr>
                      <a:lvl7pPr marL="0" marR="0" indent="1828891" algn="r" defTabSz="60963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Source Sans Pro Semibold"/>
                          <a:ea typeface="Source Sans Pro Semibold"/>
                          <a:cs typeface="Source Sans Pro Semibold"/>
                          <a:sym typeface="Calibri"/>
                        </a:defRPr>
                      </a:lvl7pPr>
                      <a:lvl8pPr marL="0" marR="0" indent="2133707" algn="r" defTabSz="60963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Source Sans Pro Semibold"/>
                          <a:ea typeface="Source Sans Pro Semibold"/>
                          <a:cs typeface="Source Sans Pro Semibold"/>
                          <a:sym typeface="Calibri"/>
                        </a:defRPr>
                      </a:lvl8pPr>
                      <a:lvl9pPr marL="0" marR="0" indent="2438522" algn="r" defTabSz="60963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Source Sans Pro Semibold"/>
                          <a:ea typeface="Source Sans Pro Semibold"/>
                          <a:cs typeface="Source Sans Pro Semibold"/>
                          <a:sym typeface="Calibri"/>
                        </a:defRPr>
                      </a:lvl9pPr>
                    </a:lstStyle>
                    <a:p>
                      <a:pPr lvl="1" algn="l" defTabSz="914400">
                        <a:lnSpc>
                          <a:spcPct val="150000"/>
                        </a:lnSpc>
                        <a:defRPr sz="2500">
                          <a:latin typeface="+mn-lt"/>
                          <a:ea typeface="+mn-ea"/>
                          <a:cs typeface="+mn-cs"/>
                          <a:sym typeface="Source Sans Pro Semibold"/>
                        </a:defRPr>
                      </a:pPr>
                      <a:r>
                        <a:rPr lang="pl-PL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Gminni Operatorzy – wnioski o dofinansowanie</a:t>
                      </a:r>
                      <a:endParaRPr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22860" marR="22860" marT="22860" marB="22860" anchor="ctr" horzOverflow="overflow">
                    <a:lnL w="19050">
                      <a:solidFill>
                        <a:srgbClr val="00797A"/>
                      </a:solidFill>
                    </a:lnL>
                    <a:lnR w="19050">
                      <a:solidFill>
                        <a:srgbClr val="00797A"/>
                      </a:solidFill>
                    </a:lnR>
                    <a:lnT w="19050">
                      <a:solidFill>
                        <a:srgbClr val="00797A"/>
                      </a:solidFill>
                    </a:lnT>
                    <a:lnB w="57150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1318">
                <a:tc>
                  <a:txBody>
                    <a:bodyPr/>
                    <a:lstStyle>
                      <a:lvl1pPr marL="0" marR="0" indent="0" algn="r" defTabSz="60963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Source Sans Pro Semibold"/>
                          <a:ea typeface="Source Sans Pro Semibold"/>
                          <a:cs typeface="Source Sans Pro Semibold"/>
                          <a:sym typeface="Calibri"/>
                        </a:defRPr>
                      </a:lvl1pPr>
                      <a:lvl2pPr marL="0" marR="0" indent="304815" algn="r" defTabSz="60963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Source Sans Pro Semibold"/>
                          <a:ea typeface="Source Sans Pro Semibold"/>
                          <a:cs typeface="Source Sans Pro Semibold"/>
                          <a:sym typeface="Calibri"/>
                        </a:defRPr>
                      </a:lvl2pPr>
                      <a:lvl3pPr marL="0" marR="0" indent="609630" algn="r" defTabSz="60963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Source Sans Pro Semibold"/>
                          <a:ea typeface="Source Sans Pro Semibold"/>
                          <a:cs typeface="Source Sans Pro Semibold"/>
                          <a:sym typeface="Calibri"/>
                        </a:defRPr>
                      </a:lvl3pPr>
                      <a:lvl4pPr marL="0" marR="0" indent="914446" algn="r" defTabSz="60963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Source Sans Pro Semibold"/>
                          <a:ea typeface="Source Sans Pro Semibold"/>
                          <a:cs typeface="Source Sans Pro Semibold"/>
                          <a:sym typeface="Calibri"/>
                        </a:defRPr>
                      </a:lvl4pPr>
                      <a:lvl5pPr marL="0" marR="0" indent="1219261" algn="r" defTabSz="60963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Source Sans Pro Semibold"/>
                          <a:ea typeface="Source Sans Pro Semibold"/>
                          <a:cs typeface="Source Sans Pro Semibold"/>
                          <a:sym typeface="Calibri"/>
                        </a:defRPr>
                      </a:lvl5pPr>
                      <a:lvl6pPr marL="0" marR="0" indent="1524076" algn="r" defTabSz="60963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Source Sans Pro Semibold"/>
                          <a:ea typeface="Source Sans Pro Semibold"/>
                          <a:cs typeface="Source Sans Pro Semibold"/>
                          <a:sym typeface="Calibri"/>
                        </a:defRPr>
                      </a:lvl6pPr>
                      <a:lvl7pPr marL="0" marR="0" indent="1828891" algn="r" defTabSz="60963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Source Sans Pro Semibold"/>
                          <a:ea typeface="Source Sans Pro Semibold"/>
                          <a:cs typeface="Source Sans Pro Semibold"/>
                          <a:sym typeface="Calibri"/>
                        </a:defRPr>
                      </a:lvl7pPr>
                      <a:lvl8pPr marL="0" marR="0" indent="2133707" algn="r" defTabSz="60963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Source Sans Pro Semibold"/>
                          <a:ea typeface="Source Sans Pro Semibold"/>
                          <a:cs typeface="Source Sans Pro Semibold"/>
                          <a:sym typeface="Calibri"/>
                        </a:defRPr>
                      </a:lvl8pPr>
                      <a:lvl9pPr marL="0" marR="0" indent="2438522" algn="r" defTabSz="60963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Source Sans Pro Semibold"/>
                          <a:ea typeface="Source Sans Pro Semibold"/>
                          <a:cs typeface="Source Sans Pro Semibold"/>
                          <a:sym typeface="Calibri"/>
                        </a:defRPr>
                      </a:lvl9pPr>
                    </a:lstStyle>
                    <a:p>
                      <a:pPr algn="ctr" defTabSz="914400">
                        <a:defRPr sz="1800"/>
                      </a:pPr>
                      <a:r>
                        <a:rPr lang="pl-PL" sz="11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  <a:sym typeface="Source Sans Pro Semibold"/>
                        </a:rPr>
                        <a:t>woj. małopolskie</a:t>
                      </a:r>
                      <a:endParaRPr sz="1100" dirty="0">
                        <a:solidFill>
                          <a:schemeClr val="bg1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Source Sans Pro Semibold"/>
                      </a:endParaRPr>
                    </a:p>
                  </a:txBody>
                  <a:tcPr marL="54000" marR="54000" marT="54000" marB="54000" anchor="ctr" horzOverflow="overflow">
                    <a:lnL w="19050">
                      <a:solidFill>
                        <a:srgbClr val="00797A"/>
                      </a:solidFill>
                    </a:lnL>
                    <a:lnR w="28575">
                      <a:solidFill>
                        <a:srgbClr val="00797A"/>
                      </a:solidFill>
                    </a:lnR>
                    <a:lnT w="57150">
                      <a:solidFill>
                        <a:srgbClr val="FFFFFF"/>
                      </a:solidFill>
                    </a:lnT>
                    <a:lnB w="19050">
                      <a:solidFill>
                        <a:srgbClr val="00797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60963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Source Sans Pro Semibold"/>
                          <a:ea typeface="Source Sans Pro Semibold"/>
                          <a:cs typeface="Source Sans Pro Semibold"/>
                          <a:sym typeface="Calibri"/>
                        </a:defRPr>
                      </a:lvl1pPr>
                      <a:lvl2pPr marL="0" marR="0" indent="304815" algn="r" defTabSz="60963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Source Sans Pro Semibold"/>
                          <a:ea typeface="Source Sans Pro Semibold"/>
                          <a:cs typeface="Source Sans Pro Semibold"/>
                          <a:sym typeface="Calibri"/>
                        </a:defRPr>
                      </a:lvl2pPr>
                      <a:lvl3pPr marL="0" marR="0" indent="609630" algn="r" defTabSz="60963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Source Sans Pro Semibold"/>
                          <a:ea typeface="Source Sans Pro Semibold"/>
                          <a:cs typeface="Source Sans Pro Semibold"/>
                          <a:sym typeface="Calibri"/>
                        </a:defRPr>
                      </a:lvl3pPr>
                      <a:lvl4pPr marL="0" marR="0" indent="914446" algn="r" defTabSz="60963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Source Sans Pro Semibold"/>
                          <a:ea typeface="Source Sans Pro Semibold"/>
                          <a:cs typeface="Source Sans Pro Semibold"/>
                          <a:sym typeface="Calibri"/>
                        </a:defRPr>
                      </a:lvl4pPr>
                      <a:lvl5pPr marL="0" marR="0" indent="1219261" algn="r" defTabSz="60963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Source Sans Pro Semibold"/>
                          <a:ea typeface="Source Sans Pro Semibold"/>
                          <a:cs typeface="Source Sans Pro Semibold"/>
                          <a:sym typeface="Calibri"/>
                        </a:defRPr>
                      </a:lvl5pPr>
                      <a:lvl6pPr marL="0" marR="0" indent="1524076" algn="r" defTabSz="60963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Source Sans Pro Semibold"/>
                          <a:ea typeface="Source Sans Pro Semibold"/>
                          <a:cs typeface="Source Sans Pro Semibold"/>
                          <a:sym typeface="Calibri"/>
                        </a:defRPr>
                      </a:lvl6pPr>
                      <a:lvl7pPr marL="0" marR="0" indent="1828891" algn="r" defTabSz="60963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Source Sans Pro Semibold"/>
                          <a:ea typeface="Source Sans Pro Semibold"/>
                          <a:cs typeface="Source Sans Pro Semibold"/>
                          <a:sym typeface="Calibri"/>
                        </a:defRPr>
                      </a:lvl7pPr>
                      <a:lvl8pPr marL="0" marR="0" indent="2133707" algn="r" defTabSz="60963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Source Sans Pro Semibold"/>
                          <a:ea typeface="Source Sans Pro Semibold"/>
                          <a:cs typeface="Source Sans Pro Semibold"/>
                          <a:sym typeface="Calibri"/>
                        </a:defRPr>
                      </a:lvl8pPr>
                      <a:lvl9pPr marL="0" marR="0" indent="2438522" algn="r" defTabSz="60963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Source Sans Pro Semibold"/>
                          <a:ea typeface="Source Sans Pro Semibold"/>
                          <a:cs typeface="Source Sans Pro Semibold"/>
                          <a:sym typeface="Calibri"/>
                        </a:defRPr>
                      </a:lvl9pPr>
                    </a:lstStyle>
                    <a:p>
                      <a:pPr marL="0" indent="0" algn="ctr" defTabSz="914400">
                        <a:buFont typeface="Wingdings" panose="05000000000000000000" pitchFamily="2" charset="2"/>
                        <a:buNone/>
                        <a:defRPr sz="1800"/>
                      </a:pPr>
                      <a:r>
                        <a:rPr lang="pl-PL" sz="11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  <a:sym typeface="Source Sans Pro Semibold"/>
                        </a:rPr>
                        <a:t>590</a:t>
                      </a:r>
                      <a:endParaRPr sz="1100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Source Sans Pro Semibold"/>
                      </a:endParaRPr>
                    </a:p>
                  </a:txBody>
                  <a:tcPr marL="54000" marR="54000" marT="54000" marB="54000" anchor="ctr" horzOverflow="overflow">
                    <a:lnL w="28575">
                      <a:solidFill>
                        <a:srgbClr val="00797A"/>
                      </a:solidFill>
                    </a:lnL>
                    <a:lnR w="19050">
                      <a:solidFill>
                        <a:srgbClr val="00797A"/>
                      </a:solidFill>
                    </a:lnR>
                    <a:lnT w="57150">
                      <a:solidFill>
                        <a:srgbClr val="FFFFFF"/>
                      </a:solidFill>
                    </a:lnT>
                    <a:lnB w="19050">
                      <a:solidFill>
                        <a:srgbClr val="00797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18">
                <a:tc>
                  <a:txBody>
                    <a:bodyPr/>
                    <a:lstStyle>
                      <a:lvl1pPr marL="0" marR="0" indent="0" algn="r" defTabSz="60963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Source Sans Pro Semibold"/>
                          <a:ea typeface="Source Sans Pro Semibold"/>
                          <a:cs typeface="Source Sans Pro Semibold"/>
                          <a:sym typeface="Calibri"/>
                        </a:defRPr>
                      </a:lvl1pPr>
                      <a:lvl2pPr marL="0" marR="0" indent="304815" algn="r" defTabSz="60963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Source Sans Pro Semibold"/>
                          <a:ea typeface="Source Sans Pro Semibold"/>
                          <a:cs typeface="Source Sans Pro Semibold"/>
                          <a:sym typeface="Calibri"/>
                        </a:defRPr>
                      </a:lvl2pPr>
                      <a:lvl3pPr marL="0" marR="0" indent="609630" algn="r" defTabSz="60963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Source Sans Pro Semibold"/>
                          <a:ea typeface="Source Sans Pro Semibold"/>
                          <a:cs typeface="Source Sans Pro Semibold"/>
                          <a:sym typeface="Calibri"/>
                        </a:defRPr>
                      </a:lvl3pPr>
                      <a:lvl4pPr marL="0" marR="0" indent="914446" algn="r" defTabSz="60963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Source Sans Pro Semibold"/>
                          <a:ea typeface="Source Sans Pro Semibold"/>
                          <a:cs typeface="Source Sans Pro Semibold"/>
                          <a:sym typeface="Calibri"/>
                        </a:defRPr>
                      </a:lvl4pPr>
                      <a:lvl5pPr marL="0" marR="0" indent="1219261" algn="r" defTabSz="60963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Source Sans Pro Semibold"/>
                          <a:ea typeface="Source Sans Pro Semibold"/>
                          <a:cs typeface="Source Sans Pro Semibold"/>
                          <a:sym typeface="Calibri"/>
                        </a:defRPr>
                      </a:lvl5pPr>
                      <a:lvl6pPr marL="0" marR="0" indent="1524076" algn="r" defTabSz="60963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Source Sans Pro Semibold"/>
                          <a:ea typeface="Source Sans Pro Semibold"/>
                          <a:cs typeface="Source Sans Pro Semibold"/>
                          <a:sym typeface="Calibri"/>
                        </a:defRPr>
                      </a:lvl6pPr>
                      <a:lvl7pPr marL="0" marR="0" indent="1828891" algn="r" defTabSz="60963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Source Sans Pro Semibold"/>
                          <a:ea typeface="Source Sans Pro Semibold"/>
                          <a:cs typeface="Source Sans Pro Semibold"/>
                          <a:sym typeface="Calibri"/>
                        </a:defRPr>
                      </a:lvl7pPr>
                      <a:lvl8pPr marL="0" marR="0" indent="2133707" algn="r" defTabSz="60963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Source Sans Pro Semibold"/>
                          <a:ea typeface="Source Sans Pro Semibold"/>
                          <a:cs typeface="Source Sans Pro Semibold"/>
                          <a:sym typeface="Calibri"/>
                        </a:defRPr>
                      </a:lvl8pPr>
                      <a:lvl9pPr marL="0" marR="0" indent="2438522" algn="r" defTabSz="60963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Source Sans Pro Semibold"/>
                          <a:ea typeface="Source Sans Pro Semibold"/>
                          <a:cs typeface="Source Sans Pro Semibold"/>
                          <a:sym typeface="Calibri"/>
                        </a:defRPr>
                      </a:lvl9pPr>
                    </a:lstStyle>
                    <a:p>
                      <a:pPr algn="ctr" defTabSz="914400">
                        <a:defRPr sz="1800"/>
                      </a:pPr>
                      <a:r>
                        <a:rPr lang="pl-PL" sz="11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  <a:sym typeface="Source Sans Pro Semibold"/>
                        </a:rPr>
                        <a:t>woj. świętokrzyskie</a:t>
                      </a:r>
                      <a:endParaRPr sz="1100" dirty="0">
                        <a:solidFill>
                          <a:schemeClr val="bg1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Source Sans Pro Semibold"/>
                      </a:endParaRPr>
                    </a:p>
                  </a:txBody>
                  <a:tcPr marL="54000" marR="54000" marT="54000" marB="54000" anchor="ctr" horzOverflow="overflow">
                    <a:lnL w="19050">
                      <a:solidFill>
                        <a:srgbClr val="00797A"/>
                      </a:solidFill>
                    </a:lnL>
                    <a:lnR w="28575">
                      <a:solidFill>
                        <a:srgbClr val="00797A"/>
                      </a:solidFill>
                    </a:lnR>
                    <a:lnT w="19050">
                      <a:solidFill>
                        <a:srgbClr val="00797A"/>
                      </a:solidFill>
                    </a:lnT>
                    <a:lnB w="19050">
                      <a:solidFill>
                        <a:srgbClr val="00797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60963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Source Sans Pro Semibold"/>
                          <a:ea typeface="Source Sans Pro Semibold"/>
                          <a:cs typeface="Source Sans Pro Semibold"/>
                          <a:sym typeface="Calibri"/>
                        </a:defRPr>
                      </a:lvl1pPr>
                      <a:lvl2pPr marL="0" marR="0" indent="304815" algn="r" defTabSz="60963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Source Sans Pro Semibold"/>
                          <a:ea typeface="Source Sans Pro Semibold"/>
                          <a:cs typeface="Source Sans Pro Semibold"/>
                          <a:sym typeface="Calibri"/>
                        </a:defRPr>
                      </a:lvl2pPr>
                      <a:lvl3pPr marL="0" marR="0" indent="609630" algn="r" defTabSz="60963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Source Sans Pro Semibold"/>
                          <a:ea typeface="Source Sans Pro Semibold"/>
                          <a:cs typeface="Source Sans Pro Semibold"/>
                          <a:sym typeface="Calibri"/>
                        </a:defRPr>
                      </a:lvl3pPr>
                      <a:lvl4pPr marL="0" marR="0" indent="914446" algn="r" defTabSz="60963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Source Sans Pro Semibold"/>
                          <a:ea typeface="Source Sans Pro Semibold"/>
                          <a:cs typeface="Source Sans Pro Semibold"/>
                          <a:sym typeface="Calibri"/>
                        </a:defRPr>
                      </a:lvl4pPr>
                      <a:lvl5pPr marL="0" marR="0" indent="1219261" algn="r" defTabSz="60963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Source Sans Pro Semibold"/>
                          <a:ea typeface="Source Sans Pro Semibold"/>
                          <a:cs typeface="Source Sans Pro Semibold"/>
                          <a:sym typeface="Calibri"/>
                        </a:defRPr>
                      </a:lvl5pPr>
                      <a:lvl6pPr marL="0" marR="0" indent="1524076" algn="r" defTabSz="60963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Source Sans Pro Semibold"/>
                          <a:ea typeface="Source Sans Pro Semibold"/>
                          <a:cs typeface="Source Sans Pro Semibold"/>
                          <a:sym typeface="Calibri"/>
                        </a:defRPr>
                      </a:lvl6pPr>
                      <a:lvl7pPr marL="0" marR="0" indent="1828891" algn="r" defTabSz="60963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Source Sans Pro Semibold"/>
                          <a:ea typeface="Source Sans Pro Semibold"/>
                          <a:cs typeface="Source Sans Pro Semibold"/>
                          <a:sym typeface="Calibri"/>
                        </a:defRPr>
                      </a:lvl7pPr>
                      <a:lvl8pPr marL="0" marR="0" indent="2133707" algn="r" defTabSz="60963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Source Sans Pro Semibold"/>
                          <a:ea typeface="Source Sans Pro Semibold"/>
                          <a:cs typeface="Source Sans Pro Semibold"/>
                          <a:sym typeface="Calibri"/>
                        </a:defRPr>
                      </a:lvl8pPr>
                      <a:lvl9pPr marL="0" marR="0" indent="2438522" algn="r" defTabSz="60963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Source Sans Pro Semibold"/>
                          <a:ea typeface="Source Sans Pro Semibold"/>
                          <a:cs typeface="Source Sans Pro Semibold"/>
                          <a:sym typeface="Calibri"/>
                        </a:defRPr>
                      </a:lvl9pPr>
                    </a:lstStyle>
                    <a:p>
                      <a:pPr algn="ctr" defTabSz="914400">
                        <a:defRPr sz="1800"/>
                      </a:pPr>
                      <a:r>
                        <a:rPr lang="pl-PL" sz="11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  <a:sym typeface="Source Sans Pro Semibold"/>
                        </a:rPr>
                        <a:t>102</a:t>
                      </a:r>
                      <a:endParaRPr sz="1100" dirty="0">
                        <a:solidFill>
                          <a:schemeClr val="bg1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Source Sans Pro Semibold"/>
                      </a:endParaRPr>
                    </a:p>
                  </a:txBody>
                  <a:tcPr marL="54000" marR="54000" marT="54000" marB="54000" anchor="ctr" horzOverflow="overflow">
                    <a:lnL w="28575">
                      <a:solidFill>
                        <a:srgbClr val="00797A"/>
                      </a:solidFill>
                    </a:lnL>
                    <a:lnR w="19050">
                      <a:solidFill>
                        <a:srgbClr val="00797A"/>
                      </a:solidFill>
                    </a:lnR>
                    <a:lnT w="19050">
                      <a:solidFill>
                        <a:srgbClr val="00797A"/>
                      </a:solidFill>
                    </a:lnT>
                    <a:lnB w="19050">
                      <a:solidFill>
                        <a:srgbClr val="00797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6" name="Prostokąt 46">
            <a:extLst>
              <a:ext uri="{FF2B5EF4-FFF2-40B4-BE49-F238E27FC236}">
                <a16:creationId xmlns:a16="http://schemas.microsoft.com/office/drawing/2014/main" id="{51853529-D394-33C4-C6E3-CB9E74453983}"/>
              </a:ext>
            </a:extLst>
          </p:cNvPr>
          <p:cNvSpPr txBox="1"/>
          <p:nvPr/>
        </p:nvSpPr>
        <p:spPr>
          <a:xfrm>
            <a:off x="3732077" y="4662275"/>
            <a:ext cx="1998545" cy="3499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2860" rIns="22860">
            <a:spAutoFit/>
          </a:bodyPr>
          <a:lstStyle/>
          <a:p>
            <a:pPr defTabSz="224564" fontAlgn="auto">
              <a:spcBef>
                <a:spcPts val="0"/>
              </a:spcBef>
              <a:spcAft>
                <a:spcPts val="0"/>
              </a:spcAft>
              <a:buClrTx/>
              <a:buSzTx/>
              <a:defRPr sz="800" b="1">
                <a:latin typeface="Trebuchet MS"/>
                <a:ea typeface="Trebuchet MS"/>
                <a:cs typeface="Trebuchet MS"/>
                <a:sym typeface="Trebuchet MS"/>
              </a:defRPr>
            </a:pPr>
            <a:r>
              <a:rPr lang="pl-PL" sz="800" b="1" kern="0" dirty="0">
                <a:solidFill>
                  <a:srgbClr val="FFFFFF">
                    <a:lumMod val="50000"/>
                  </a:srgb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Trebuchet MS"/>
              </a:rPr>
              <a:t> </a:t>
            </a:r>
            <a:r>
              <a:rPr lang="pl-PL" sz="800" b="1" kern="0" dirty="0">
                <a:solidFill>
                  <a:srgbClr val="FFFFFF">
                    <a:lumMod val="50000"/>
                  </a:srgbClr>
                </a:solidFill>
                <a:latin typeface="Source Sans Pro Semibold (Tekst podstawowy)"/>
                <a:ea typeface="Open Sans" panose="020B0606030504020204" pitchFamily="34" charset="0"/>
                <a:cs typeface="Open Sans" panose="020B0606030504020204" pitchFamily="34" charset="0"/>
                <a:sym typeface="Trebuchet MS"/>
              </a:rPr>
              <a:t> OPERATORZY</a:t>
            </a:r>
          </a:p>
          <a:p>
            <a:pPr defTabSz="224564" fontAlgn="auto">
              <a:spcBef>
                <a:spcPts val="0"/>
              </a:spcBef>
              <a:spcAft>
                <a:spcPts val="0"/>
              </a:spcAft>
              <a:buClrTx/>
              <a:buSzTx/>
              <a:defRPr sz="800" b="1">
                <a:latin typeface="Trebuchet MS"/>
                <a:ea typeface="Trebuchet MS"/>
                <a:cs typeface="Trebuchet MS"/>
                <a:sym typeface="Trebuchet MS"/>
              </a:defRPr>
            </a:pPr>
            <a:r>
              <a:rPr lang="pl-PL" sz="1000" b="1" kern="0" dirty="0">
                <a:solidFill>
                  <a:srgbClr val="FFFFFF">
                    <a:lumMod val="50000"/>
                  </a:srgbClr>
                </a:solidFill>
                <a:latin typeface="Source Sans Pro Semibold (Tekst podstawowy)"/>
                <a:ea typeface="Open Sans" panose="020B0606030504020204" pitchFamily="34" charset="0"/>
                <a:cs typeface="Open Sans" panose="020B0606030504020204" pitchFamily="34" charset="0"/>
                <a:sym typeface="Trebuchet MS"/>
              </a:rPr>
              <a:t> </a:t>
            </a:r>
            <a:r>
              <a:rPr lang="pl-PL" sz="800" b="1" kern="0" dirty="0">
                <a:solidFill>
                  <a:srgbClr val="FFFFFF">
                    <a:lumMod val="50000"/>
                  </a:srgbClr>
                </a:solidFill>
                <a:latin typeface="Source Sans Pro Semibold (Tekst podstawowy)"/>
                <a:ea typeface="Open Sans" panose="020B0606030504020204" pitchFamily="34" charset="0"/>
                <a:cs typeface="Open Sans" panose="020B0606030504020204" pitchFamily="34" charset="0"/>
                <a:sym typeface="Trebuchet MS"/>
              </a:rPr>
              <a:t>z naboru konkursowego</a:t>
            </a:r>
            <a:r>
              <a:rPr sz="800" b="1" kern="0" dirty="0">
                <a:solidFill>
                  <a:srgbClr val="FFFFFF">
                    <a:lumMod val="50000"/>
                  </a:srgbClr>
                </a:solidFill>
                <a:latin typeface="Source Sans Pro Semibold (Tekst podstawowy)"/>
                <a:ea typeface="Open Sans" panose="020B0606030504020204" pitchFamily="34" charset="0"/>
                <a:cs typeface="Open Sans" panose="020B0606030504020204" pitchFamily="34" charset="0"/>
                <a:sym typeface="Trebuchet MS"/>
              </a:rPr>
              <a:t> </a:t>
            </a:r>
            <a:r>
              <a:rPr lang="pl-PL" sz="800" b="1" kern="0" dirty="0">
                <a:solidFill>
                  <a:srgbClr val="FFFFFF">
                    <a:lumMod val="50000"/>
                  </a:srgbClr>
                </a:solidFill>
                <a:latin typeface="Source Sans Pro Semibold (Tekst podstawowy)"/>
                <a:ea typeface="Open Sans" panose="020B0606030504020204" pitchFamily="34" charset="0"/>
                <a:cs typeface="Open Sans" panose="020B0606030504020204" pitchFamily="34" charset="0"/>
                <a:sym typeface="Trebuchet MS"/>
              </a:rPr>
              <a:t> </a:t>
            </a:r>
            <a:endParaRPr sz="800" b="1" kern="0" dirty="0">
              <a:solidFill>
                <a:srgbClr val="FFFFFF">
                  <a:lumMod val="50000"/>
                </a:srgbClr>
              </a:solidFill>
              <a:latin typeface="Source Sans Pro Semibold (Tekst podstawowy)"/>
              <a:ea typeface="Open Sans" panose="020B0606030504020204" pitchFamily="34" charset="0"/>
              <a:cs typeface="Open Sans" panose="020B0606030504020204" pitchFamily="34" charset="0"/>
              <a:sym typeface="Trebuchet MS"/>
            </a:endParaRPr>
          </a:p>
        </p:txBody>
      </p:sp>
      <p:sp>
        <p:nvSpPr>
          <p:cNvPr id="19" name="Prostokąt 47">
            <a:extLst>
              <a:ext uri="{FF2B5EF4-FFF2-40B4-BE49-F238E27FC236}">
                <a16:creationId xmlns:a16="http://schemas.microsoft.com/office/drawing/2014/main" id="{54AD5A36-DC13-2F3F-C358-14F11C0A74E7}"/>
              </a:ext>
            </a:extLst>
          </p:cNvPr>
          <p:cNvSpPr txBox="1"/>
          <p:nvPr/>
        </p:nvSpPr>
        <p:spPr>
          <a:xfrm>
            <a:off x="3864441" y="5053259"/>
            <a:ext cx="1036822" cy="2211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22860" rIns="22860">
            <a:spAutoFit/>
          </a:bodyPr>
          <a:lstStyle/>
          <a:p>
            <a:pPr defTabSz="224564" fontAlgn="auto">
              <a:spcBef>
                <a:spcPts val="0"/>
              </a:spcBef>
              <a:spcAft>
                <a:spcPts val="0"/>
              </a:spcAft>
              <a:buClrTx/>
              <a:buSzTx/>
              <a:defRPr sz="800" b="1">
                <a:latin typeface="Trebuchet MS"/>
                <a:ea typeface="Trebuchet MS"/>
                <a:cs typeface="Trebuchet MS"/>
                <a:sym typeface="Trebuchet MS"/>
              </a:defRPr>
            </a:pPr>
            <a:r>
              <a:rPr lang="pl-PL" sz="900" b="1" kern="0" dirty="0">
                <a:solidFill>
                  <a:srgbClr val="FFFFFF">
                    <a:lumMod val="50000"/>
                  </a:srgbClr>
                </a:solidFill>
                <a:latin typeface="Source Sans Pro Semibold (Tekst podstawowy)"/>
                <a:ea typeface="Open Sans" panose="020B0606030504020204" pitchFamily="34" charset="0"/>
                <a:cs typeface="Open Sans" panose="020B0606030504020204" pitchFamily="34" charset="0"/>
                <a:sym typeface="Trebuchet MS"/>
              </a:rPr>
              <a:t>GMINNI </a:t>
            </a:r>
            <a:r>
              <a:rPr lang="pl-PL" sz="800" b="1" kern="0" dirty="0">
                <a:solidFill>
                  <a:srgbClr val="FFFFFF">
                    <a:lumMod val="50000"/>
                  </a:srgbClr>
                </a:solidFill>
                <a:latin typeface="Source Sans Pro Semibold (Tekst podstawowy)"/>
                <a:ea typeface="Open Sans" panose="020B0606030504020204" pitchFamily="34" charset="0"/>
                <a:cs typeface="Open Sans" panose="020B0606030504020204" pitchFamily="34" charset="0"/>
                <a:sym typeface="Trebuchet MS"/>
              </a:rPr>
              <a:t>OPERATORZY</a:t>
            </a:r>
            <a:endParaRPr sz="800" b="1" kern="0" dirty="0">
              <a:solidFill>
                <a:srgbClr val="FFFFFF">
                  <a:lumMod val="50000"/>
                </a:srgbClr>
              </a:solidFill>
              <a:latin typeface="Source Sans Pro Semibold (Tekst podstawowy)"/>
              <a:ea typeface="Open Sans" panose="020B0606030504020204" pitchFamily="34" charset="0"/>
              <a:cs typeface="Open Sans" panose="020B0606030504020204" pitchFamily="34" charset="0"/>
              <a:sym typeface="Trebuchet MS"/>
            </a:endParaRPr>
          </a:p>
        </p:txBody>
      </p:sp>
      <p:sp>
        <p:nvSpPr>
          <p:cNvPr id="21" name="Circle">
            <a:extLst>
              <a:ext uri="{FF2B5EF4-FFF2-40B4-BE49-F238E27FC236}">
                <a16:creationId xmlns:a16="http://schemas.microsoft.com/office/drawing/2014/main" id="{20814540-CB74-83A1-81A4-ECC6D36C8A3C}"/>
              </a:ext>
            </a:extLst>
          </p:cNvPr>
          <p:cNvSpPr/>
          <p:nvPr/>
        </p:nvSpPr>
        <p:spPr>
          <a:xfrm>
            <a:off x="3494044" y="5005751"/>
            <a:ext cx="290928" cy="221151"/>
          </a:xfrm>
          <a:prstGeom prst="ellipse">
            <a:avLst/>
          </a:prstGeom>
          <a:solidFill>
            <a:srgbClr val="5BB359"/>
          </a:solidFill>
          <a:ln w="12700" cap="flat">
            <a:noFill/>
            <a:miter lim="400000"/>
          </a:ln>
          <a:effectLst/>
        </p:spPr>
        <p:txBody>
          <a:bodyPr wrap="square" lIns="22860" tIns="22860" rIns="22860" bIns="22860" numCol="1" anchor="ctr">
            <a:noAutofit/>
          </a:bodyPr>
          <a:lstStyle/>
          <a:p>
            <a:pPr algn="ctr" defTabSz="224564" fontAlgn="auto">
              <a:spcBef>
                <a:spcPts val="0"/>
              </a:spcBef>
              <a:spcAft>
                <a:spcPts val="0"/>
              </a:spcAft>
              <a:buClrTx/>
              <a:buSzTx/>
              <a:defRPr sz="18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pPr>
            <a:r>
              <a:rPr lang="pl-PL" sz="900" b="1" kern="0" dirty="0">
                <a:solidFill>
                  <a:schemeClr val="tx1"/>
                </a:solidFill>
                <a:latin typeface="Trebuchet MS"/>
                <a:sym typeface="Trebuchet MS"/>
              </a:rPr>
              <a:t>51</a:t>
            </a:r>
          </a:p>
        </p:txBody>
      </p:sp>
      <p:sp>
        <p:nvSpPr>
          <p:cNvPr id="23" name="pole tekstowe 22">
            <a:extLst>
              <a:ext uri="{FF2B5EF4-FFF2-40B4-BE49-F238E27FC236}">
                <a16:creationId xmlns:a16="http://schemas.microsoft.com/office/drawing/2014/main" id="{6FAFFA5E-F6D6-7597-C031-E55F91D82289}"/>
              </a:ext>
            </a:extLst>
          </p:cNvPr>
          <p:cNvSpPr txBox="1"/>
          <p:nvPr/>
        </p:nvSpPr>
        <p:spPr>
          <a:xfrm>
            <a:off x="6964082" y="857036"/>
            <a:ext cx="5175541" cy="10156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 defTabSz="609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pl-PL" sz="2000" b="1" kern="0" dirty="0">
                <a:solidFill>
                  <a:srgbClr val="00B0F0"/>
                </a:solidFill>
                <a:latin typeface="Source Sans Pro Semibold (Tekst podstawowy)"/>
                <a:ea typeface="Open Sans" panose="020B0606030504020204" pitchFamily="34" charset="0"/>
                <a:cs typeface="Open Sans" panose="020B0606030504020204" pitchFamily="34" charset="0"/>
                <a:sym typeface="Calibri"/>
              </a:rPr>
              <a:t>Rola OPERATORÓW</a:t>
            </a:r>
          </a:p>
          <a:p>
            <a:pPr algn="ctr" defTabSz="609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pl-PL" sz="2000" b="1" kern="0" dirty="0">
                <a:solidFill>
                  <a:srgbClr val="00B0F0"/>
                </a:solidFill>
                <a:latin typeface="Source Sans Pro Semibold (Tekst podstawowy)"/>
                <a:ea typeface="Open Sans" panose="020B0606030504020204" pitchFamily="34" charset="0"/>
                <a:cs typeface="Open Sans" panose="020B0606030504020204" pitchFamily="34" charset="0"/>
                <a:sym typeface="Calibri"/>
              </a:rPr>
              <a:t>- przeprowadzenie przez cały proces</a:t>
            </a:r>
          </a:p>
          <a:p>
            <a:pPr algn="ctr" defTabSz="609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pl-PL" sz="2000" b="1" kern="0" dirty="0">
                <a:solidFill>
                  <a:srgbClr val="00B0F0"/>
                </a:solidFill>
                <a:latin typeface="Source Sans Pro Semibold (Tekst podstawowy)"/>
                <a:ea typeface="Open Sans" panose="020B0606030504020204" pitchFamily="34" charset="0"/>
                <a:cs typeface="Open Sans" panose="020B0606030504020204" pitchFamily="34" charset="0"/>
                <a:sym typeface="Calibri"/>
              </a:rPr>
              <a:t> wnioskowania, realizacji i rozliczenia:</a:t>
            </a:r>
          </a:p>
        </p:txBody>
      </p:sp>
      <p:sp>
        <p:nvSpPr>
          <p:cNvPr id="26" name="pole tekstowe 25">
            <a:extLst>
              <a:ext uri="{FF2B5EF4-FFF2-40B4-BE49-F238E27FC236}">
                <a16:creationId xmlns:a16="http://schemas.microsoft.com/office/drawing/2014/main" id="{C0C86B0B-11D1-6DA1-CD8C-28ECEDD402B4}"/>
              </a:ext>
            </a:extLst>
          </p:cNvPr>
          <p:cNvSpPr txBox="1"/>
          <p:nvPr/>
        </p:nvSpPr>
        <p:spPr>
          <a:xfrm>
            <a:off x="7260744" y="1805200"/>
            <a:ext cx="4823917" cy="313931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  <a:p>
            <a:pPr marL="285750" marR="0" indent="-28575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</a:pPr>
            <a:r>
              <a:rPr lang="pl-PL" sz="1200" b="1" dirty="0">
                <a:solidFill>
                  <a:srgbClr val="00B0F0"/>
                </a:solidFill>
                <a:effectLst/>
                <a:latin typeface="Source Sans Pro Semibold (Tekst podstawowy)"/>
                <a:ea typeface="Open Sans" panose="020B0606030504020204" pitchFamily="34" charset="0"/>
                <a:cs typeface="Open Sans" panose="020B0606030504020204" pitchFamily="34" charset="0"/>
              </a:rPr>
              <a:t>identyfikacja odbiorców </a:t>
            </a:r>
          </a:p>
          <a:p>
            <a:pPr marL="285750" marR="0" indent="-28575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</a:pPr>
            <a:r>
              <a:rPr lang="pl-PL" sz="1200" b="1" dirty="0">
                <a:solidFill>
                  <a:srgbClr val="00B0F0"/>
                </a:solidFill>
                <a:latin typeface="Source Sans Pro Semibold (Tekst podstawowy)"/>
                <a:ea typeface="Open Sans" panose="020B0606030504020204" pitchFamily="34" charset="0"/>
                <a:cs typeface="Open Sans" panose="020B0606030504020204" pitchFamily="34" charset="0"/>
              </a:rPr>
              <a:t>u</a:t>
            </a:r>
            <a:r>
              <a:rPr lang="pl-PL" sz="1200" b="1" dirty="0">
                <a:solidFill>
                  <a:srgbClr val="00B0F0"/>
                </a:solidFill>
                <a:effectLst/>
                <a:latin typeface="Source Sans Pro Semibold (Tekst podstawowy)"/>
                <a:ea typeface="Open Sans" panose="020B0606030504020204" pitchFamily="34" charset="0"/>
                <a:cs typeface="Open Sans" panose="020B0606030504020204" pitchFamily="34" charset="0"/>
              </a:rPr>
              <a:t>świadomienie potrzeby skorzystania z programu</a:t>
            </a:r>
          </a:p>
          <a:p>
            <a:pPr marL="285750" marR="0" indent="-28575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</a:pPr>
            <a:endParaRPr lang="pl-PL" sz="1200" b="1" dirty="0">
              <a:solidFill>
                <a:srgbClr val="00B0F0"/>
              </a:solidFill>
              <a:effectLst/>
              <a:latin typeface="Source Sans Pro Semibold (Tekst podstawowy)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marR="0" indent="-28575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</a:pPr>
            <a:r>
              <a:rPr lang="pl-PL" sz="1200" b="1" dirty="0">
                <a:solidFill>
                  <a:srgbClr val="00B0F0"/>
                </a:solidFill>
                <a:latin typeface="Source Sans Pro Semibold (Tekst podstawowy)"/>
                <a:ea typeface="Open Sans" panose="020B0606030504020204" pitchFamily="34" charset="0"/>
                <a:cs typeface="Open Sans" panose="020B0606030504020204" pitchFamily="34" charset="0"/>
              </a:rPr>
              <a:t>o</a:t>
            </a:r>
            <a:r>
              <a:rPr lang="pl-PL" sz="1200" b="1" dirty="0">
                <a:solidFill>
                  <a:srgbClr val="00B0F0"/>
                </a:solidFill>
                <a:effectLst/>
                <a:latin typeface="Source Sans Pro Semibold (Tekst podstawowy)"/>
                <a:ea typeface="Open Sans" panose="020B0606030504020204" pitchFamily="34" charset="0"/>
                <a:cs typeface="Open Sans" panose="020B0606030504020204" pitchFamily="34" charset="0"/>
              </a:rPr>
              <a:t>szacowanie zakresu przedsięwzięcia i niezbędnych kosztów</a:t>
            </a:r>
          </a:p>
          <a:p>
            <a:pPr marL="285750" marR="0" indent="-28575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</a:pPr>
            <a:r>
              <a:rPr lang="pl-PL" sz="1200" b="1" dirty="0">
                <a:solidFill>
                  <a:srgbClr val="00B0F0"/>
                </a:solidFill>
                <a:effectLst/>
                <a:latin typeface="Source Sans Pro Semibold (Tekst podstawowy)"/>
                <a:ea typeface="Open Sans" panose="020B0606030504020204" pitchFamily="34" charset="0"/>
                <a:cs typeface="Open Sans" panose="020B0606030504020204" pitchFamily="34" charset="0"/>
              </a:rPr>
              <a:t>wybór wykonawców audytu; wykonawców prac </a:t>
            </a:r>
            <a:endParaRPr lang="pl-PL" sz="1200" b="1" dirty="0">
              <a:solidFill>
                <a:srgbClr val="00B0F0"/>
              </a:solidFill>
              <a:latin typeface="Source Sans Pro Semibold (Tekst podstawowy)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R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pl-PL" sz="1200" b="1" dirty="0">
                <a:solidFill>
                  <a:srgbClr val="00B0F0"/>
                </a:solidFill>
                <a:effectLst/>
                <a:latin typeface="Source Sans Pro Semibold (Tekst podstawowy)"/>
                <a:ea typeface="Open Sans" panose="020B0606030504020204" pitchFamily="34" charset="0"/>
                <a:cs typeface="Open Sans" panose="020B0606030504020204" pitchFamily="34" charset="0"/>
              </a:rPr>
              <a:t>          z  prefinansowaniem</a:t>
            </a:r>
          </a:p>
          <a:p>
            <a:pPr marL="285750" marR="0" indent="-28575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</a:pPr>
            <a:r>
              <a:rPr lang="pl-PL" sz="1200" b="1" dirty="0">
                <a:solidFill>
                  <a:srgbClr val="00B0F0"/>
                </a:solidFill>
                <a:latin typeface="Source Sans Pro Semibold (Tekst podstawowy)"/>
                <a:ea typeface="Open Sans" panose="020B0606030504020204" pitchFamily="34" charset="0"/>
                <a:cs typeface="Open Sans" panose="020B0606030504020204" pitchFamily="34" charset="0"/>
              </a:rPr>
              <a:t>p</a:t>
            </a:r>
            <a:r>
              <a:rPr lang="pl-PL" sz="1200" b="1" dirty="0">
                <a:solidFill>
                  <a:srgbClr val="00B0F0"/>
                </a:solidFill>
                <a:effectLst/>
                <a:latin typeface="Source Sans Pro Semibold (Tekst podstawowy)"/>
                <a:ea typeface="Open Sans" panose="020B0606030504020204" pitchFamily="34" charset="0"/>
                <a:cs typeface="Open Sans" panose="020B0606030504020204" pitchFamily="34" charset="0"/>
              </a:rPr>
              <a:t>omoc w wypełnieniu i złożeniu wniosku o dofinansowanie</a:t>
            </a:r>
          </a:p>
          <a:p>
            <a:pPr marL="285750" marR="0" indent="-28575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</a:pPr>
            <a:endParaRPr lang="pl-PL" sz="1200" b="1" dirty="0">
              <a:solidFill>
                <a:srgbClr val="00B0F0"/>
              </a:solidFill>
              <a:latin typeface="Source Sans Pro Semibold (Tekst podstawowy)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marR="0" indent="-28575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</a:pPr>
            <a:r>
              <a:rPr lang="pl-PL" sz="1200" b="1" dirty="0">
                <a:solidFill>
                  <a:srgbClr val="00B0F0"/>
                </a:solidFill>
                <a:latin typeface="Source Sans Pro Semibold (Tekst podstawowy)"/>
                <a:ea typeface="Open Sans" panose="020B0606030504020204" pitchFamily="34" charset="0"/>
                <a:cs typeface="Open Sans" panose="020B0606030504020204" pitchFamily="34" charset="0"/>
              </a:rPr>
              <a:t>wsparcie</a:t>
            </a:r>
            <a:r>
              <a:rPr lang="pl-PL" sz="1200" b="1" dirty="0">
                <a:solidFill>
                  <a:srgbClr val="00B0F0"/>
                </a:solidFill>
                <a:effectLst/>
                <a:latin typeface="Source Sans Pro Semibold (Tekst podstawowy)"/>
                <a:ea typeface="Open Sans" panose="020B0606030504020204" pitchFamily="34" charset="0"/>
                <a:cs typeface="Open Sans" panose="020B0606030504020204" pitchFamily="34" charset="0"/>
              </a:rPr>
              <a:t> w koordynacji procesu inwestycyjnego</a:t>
            </a:r>
          </a:p>
          <a:p>
            <a:pPr marL="285750" marR="0" indent="-28575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</a:pPr>
            <a:r>
              <a:rPr lang="pl-PL" sz="1200" b="1" dirty="0">
                <a:solidFill>
                  <a:srgbClr val="00B0F0"/>
                </a:solidFill>
                <a:latin typeface="Source Sans Pro Semibold (Tekst podstawowy)"/>
                <a:ea typeface="Open Sans" panose="020B0606030504020204" pitchFamily="34" charset="0"/>
                <a:cs typeface="Open Sans" panose="020B0606030504020204" pitchFamily="34" charset="0"/>
              </a:rPr>
              <a:t>pomoc</a:t>
            </a:r>
            <a:r>
              <a:rPr lang="pl-PL" sz="1200" b="1" dirty="0">
                <a:solidFill>
                  <a:srgbClr val="00B0F0"/>
                </a:solidFill>
                <a:effectLst/>
                <a:latin typeface="Source Sans Pro Semibold (Tekst podstawowy)"/>
                <a:ea typeface="Open Sans" panose="020B0606030504020204" pitchFamily="34" charset="0"/>
                <a:cs typeface="Open Sans" panose="020B0606030504020204" pitchFamily="34" charset="0"/>
              </a:rPr>
              <a:t> w wyborze stosowanych w procesie inwestycyjnym urządzeń i materiałów z Listy ZUM</a:t>
            </a:r>
          </a:p>
          <a:p>
            <a:pPr marL="285750" marR="0" indent="-28575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</a:pPr>
            <a:r>
              <a:rPr lang="pl-PL" sz="1200" b="1" dirty="0">
                <a:solidFill>
                  <a:srgbClr val="00B0F0"/>
                </a:solidFill>
                <a:latin typeface="Source Sans Pro Semibold (Tekst podstawowy)"/>
                <a:ea typeface="Open Sans" panose="020B0606030504020204" pitchFamily="34" charset="0"/>
                <a:cs typeface="Open Sans" panose="020B0606030504020204" pitchFamily="34" charset="0"/>
              </a:rPr>
              <a:t>n</a:t>
            </a:r>
            <a:r>
              <a:rPr lang="pl-PL" sz="1200" b="1" dirty="0">
                <a:solidFill>
                  <a:srgbClr val="00B0F0"/>
                </a:solidFill>
                <a:effectLst/>
                <a:latin typeface="Source Sans Pro Semibold (Tekst podstawowy)"/>
                <a:ea typeface="Open Sans" panose="020B0606030504020204" pitchFamily="34" charset="0"/>
                <a:cs typeface="Open Sans" panose="020B0606030504020204" pitchFamily="34" charset="0"/>
              </a:rPr>
              <a:t>adzór nad zgodnością realizacji prac </a:t>
            </a:r>
          </a:p>
          <a:p>
            <a:pPr marR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pl-PL" sz="1200" b="1" dirty="0">
                <a:solidFill>
                  <a:srgbClr val="00B0F0"/>
                </a:solidFill>
                <a:latin typeface="Source Sans Pro Semibold (Tekst podstawowy)"/>
                <a:ea typeface="Open Sans" panose="020B0606030504020204" pitchFamily="34" charset="0"/>
                <a:cs typeface="Open Sans" panose="020B0606030504020204" pitchFamily="34" charset="0"/>
              </a:rPr>
              <a:t>          </a:t>
            </a:r>
            <a:r>
              <a:rPr lang="pl-PL" sz="1200" b="1" dirty="0">
                <a:solidFill>
                  <a:srgbClr val="00B0F0"/>
                </a:solidFill>
                <a:effectLst/>
                <a:latin typeface="Source Sans Pro Semibold (Tekst podstawowy)"/>
                <a:ea typeface="Open Sans" panose="020B0606030504020204" pitchFamily="34" charset="0"/>
                <a:cs typeface="Open Sans" panose="020B0606030504020204" pitchFamily="34" charset="0"/>
              </a:rPr>
              <a:t>z warunkami Programu</a:t>
            </a:r>
          </a:p>
          <a:p>
            <a:pPr marR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endParaRPr lang="pl-PL" sz="1200" b="1" dirty="0">
              <a:solidFill>
                <a:srgbClr val="00B0F0"/>
              </a:solidFill>
              <a:effectLst/>
              <a:latin typeface="Source Sans Pro Semibold (Tekst podstawowy)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marR="0" indent="-28575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</a:pPr>
            <a:r>
              <a:rPr lang="pl-PL" sz="1200" b="1" dirty="0">
                <a:solidFill>
                  <a:srgbClr val="00B0F0"/>
                </a:solidFill>
                <a:effectLst/>
                <a:latin typeface="Source Sans Pro Semibold (Tekst podstawowy)"/>
                <a:ea typeface="Open Sans" panose="020B0606030504020204" pitchFamily="34" charset="0"/>
                <a:cs typeface="Open Sans" panose="020B0606030504020204" pitchFamily="34" charset="0"/>
              </a:rPr>
              <a:t>pomoc w wypełnieniu i złożeniu wniosków o płatność </a:t>
            </a:r>
          </a:p>
        </p:txBody>
      </p:sp>
      <p:pic>
        <p:nvPicPr>
          <p:cNvPr id="28" name="Obraz 27">
            <a:extLst>
              <a:ext uri="{FF2B5EF4-FFF2-40B4-BE49-F238E27FC236}">
                <a16:creationId xmlns:a16="http://schemas.microsoft.com/office/drawing/2014/main" id="{7B62D5EA-964C-2D7B-CF9E-5BDD717886D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4688" y="1727521"/>
            <a:ext cx="2085395" cy="1078690"/>
          </a:xfrm>
          <a:prstGeom prst="rect">
            <a:avLst/>
          </a:prstGeom>
        </p:spPr>
      </p:pic>
      <p:pic>
        <p:nvPicPr>
          <p:cNvPr id="4" name="Image" descr="Image">
            <a:extLst>
              <a:ext uri="{FF2B5EF4-FFF2-40B4-BE49-F238E27FC236}">
                <a16:creationId xmlns:a16="http://schemas.microsoft.com/office/drawing/2014/main" id="{961144DF-6EC9-D64E-67DB-6FD2A041E25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62694" y="5252327"/>
            <a:ext cx="6230894" cy="1307657"/>
          </a:xfrm>
          <a:prstGeom prst="rect">
            <a:avLst/>
          </a:prstGeom>
          <a:ln w="12700">
            <a:miter lim="400000"/>
          </a:ln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id="{969C6F65-1660-14AB-7424-582E07E3EA5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02476" y="4636016"/>
            <a:ext cx="248617" cy="272872"/>
          </a:xfrm>
          <a:prstGeom prst="rect">
            <a:avLst/>
          </a:prstGeom>
        </p:spPr>
      </p:pic>
      <p:sp>
        <p:nvSpPr>
          <p:cNvPr id="17" name="TextBox 21">
            <a:extLst>
              <a:ext uri="{FF2B5EF4-FFF2-40B4-BE49-F238E27FC236}">
                <a16:creationId xmlns:a16="http://schemas.microsoft.com/office/drawing/2014/main" id="{70C2CD47-450B-0FA5-F14C-01388199B454}"/>
              </a:ext>
            </a:extLst>
          </p:cNvPr>
          <p:cNvSpPr txBox="1"/>
          <p:nvPr/>
        </p:nvSpPr>
        <p:spPr>
          <a:xfrm>
            <a:off x="514501" y="1111751"/>
            <a:ext cx="2276856" cy="4957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>
              <a:lnSpc>
                <a:spcPct val="120000"/>
              </a:lnSpc>
              <a:spcBef>
                <a:spcPts val="1000"/>
              </a:spcBef>
              <a:defRPr sz="2500">
                <a:solidFill>
                  <a:srgbClr val="FFFFFF"/>
                </a:solidFill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pPr>
              <a:lnSpc>
                <a:spcPct val="150000"/>
              </a:lnSpc>
            </a:pPr>
            <a:r>
              <a:rPr lang="pl-PL" sz="2400" i="1" dirty="0"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l-PL" sz="2400" i="1" dirty="0">
                <a:ea typeface="Times New Roman" panose="02020603050405020304" pitchFamily="18" charset="0"/>
                <a:cs typeface="Times New Roman" panose="02020603050405020304" pitchFamily="18" charset="0"/>
              </a:rPr>
              <a:t>Czyste powietrze</a:t>
            </a:r>
          </a:p>
        </p:txBody>
      </p:sp>
    </p:spTree>
    <p:extLst>
      <p:ext uri="{BB962C8B-B14F-4D97-AF65-F5344CB8AC3E}">
        <p14:creationId xmlns:p14="http://schemas.microsoft.com/office/powerpoint/2010/main" val="3211085765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BD3BB7B-4598-D794-BC88-75C68F7949D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794" y="4470400"/>
            <a:ext cx="12192000" cy="487892"/>
          </a:xfrm>
        </p:spPr>
        <p:txBody>
          <a:bodyPr anchor="t">
            <a:normAutofit/>
          </a:bodyPr>
          <a:lstStyle/>
          <a:p>
            <a:r>
              <a:rPr lang="pl-PL" sz="2333"/>
              <a:t>Dziękujemy za uwagę</a:t>
            </a:r>
          </a:p>
        </p:txBody>
      </p:sp>
      <p:sp>
        <p:nvSpPr>
          <p:cNvPr id="270" name="TextBox 8"/>
          <p:cNvSpPr txBox="1"/>
          <p:nvPr/>
        </p:nvSpPr>
        <p:spPr>
          <a:xfrm>
            <a:off x="3284174" y="4799463"/>
            <a:ext cx="5625240" cy="4011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 algn="ctr">
              <a:lnSpc>
                <a:spcPct val="120000"/>
              </a:lnSpc>
              <a:defRPr sz="3500"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pPr marL="0" marR="0" lvl="0" indent="0" algn="ctr" defTabSz="609630" rtl="0" eaLnBrk="1" fontAlgn="auto" latinLnBrk="0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Times New Roman" panose="02020603050405020304" pitchFamily="18" charset="0"/>
              <a:buNone/>
              <a:tabLst/>
              <a:defRPr/>
            </a:pPr>
            <a:r>
              <a:rPr kumimoji="0" lang="pl-PL" sz="2333" b="0" i="0" u="none" strike="noStrike" kern="0" cap="none" spc="0" normalizeH="0" baseline="0" noProof="0">
                <a:ln>
                  <a:noFill/>
                </a:ln>
                <a:solidFill>
                  <a:srgbClr val="007979"/>
                </a:solidFill>
                <a:effectLst/>
                <a:uLnTx/>
                <a:uFillTx/>
                <a:latin typeface="Source Sans Pro Semibold"/>
                <a:ea typeface="Source Sans Pro Semibold"/>
                <a:sym typeface="Source Sans Pro Semibold"/>
              </a:rPr>
              <a:t>www.nfosigw.gov.pl</a:t>
            </a:r>
            <a:endParaRPr kumimoji="0" sz="2333" b="0" i="0" u="none" strike="noStrike" kern="0" cap="none" spc="0" normalizeH="0" baseline="0" noProof="0">
              <a:ln>
                <a:noFill/>
              </a:ln>
              <a:solidFill>
                <a:srgbClr val="007979"/>
              </a:solidFill>
              <a:effectLst/>
              <a:uLnTx/>
              <a:uFillTx/>
              <a:latin typeface="Source Sans Pro Semibold"/>
              <a:ea typeface="Source Sans Pro Semibold"/>
              <a:sym typeface="Source Sans Pro Semibold"/>
            </a:endParaRPr>
          </a:p>
        </p:txBody>
      </p:sp>
      <p:pic>
        <p:nvPicPr>
          <p:cNvPr id="271" name="Image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2270" y="2007547"/>
            <a:ext cx="2609047" cy="1796670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id="{C31809CD-A91C-6160-8533-1F8D3C508024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>
          <a:xfrm>
            <a:off x="7875272" y="4390196"/>
            <a:ext cx="198130" cy="215444"/>
          </a:xfrm>
        </p:spPr>
        <p:txBody>
          <a:bodyPr/>
          <a:lstStyle/>
          <a:p>
            <a:pPr marL="0" marR="0" lvl="0" indent="0" algn="r" defTabSz="60963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Times New Roman" panose="02020603050405020304" pitchFamily="18" charset="0"/>
              <a:buNone/>
              <a:tabLst/>
              <a:defRPr/>
            </a:pPr>
            <a:fld id="{86CB4B4D-7CA3-9044-876B-883B54F8677D}" type="slidenum">
              <a:rPr kumimoji="0" lang="pl-PL" sz="800" b="1" i="0" u="none" strike="noStrike" kern="0" cap="none" spc="0" normalizeH="0" baseline="0" noProof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Source Sans Pro Semibold" panose="020B0503030403020204" pitchFamily="34" charset="0"/>
                <a:ea typeface="Calibri"/>
                <a:cs typeface="Calibri"/>
                <a:sym typeface="Calibri"/>
              </a:rPr>
              <a:pPr marL="0" marR="0" lvl="0" indent="0" algn="r" defTabSz="60963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Times New Roman" panose="02020603050405020304" pitchFamily="18" charset="0"/>
                <a:buNone/>
                <a:tabLst/>
                <a:defRPr/>
              </a:pPr>
              <a:t>6</a:t>
            </a:fld>
            <a:endParaRPr kumimoji="0" lang="pl-PL" sz="800" b="1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96321376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2_Office Theme">
  <a:themeElements>
    <a:clrScheme name="Custom 5">
      <a:dk1>
        <a:srgbClr val="000000"/>
      </a:dk1>
      <a:lt1>
        <a:srgbClr val="FFFFFF"/>
      </a:lt1>
      <a:dk2>
        <a:srgbClr val="335B74"/>
      </a:dk2>
      <a:lt2>
        <a:srgbClr val="DFE3E5"/>
      </a:lt2>
      <a:accent1>
        <a:srgbClr val="1D6295"/>
      </a:accent1>
      <a:accent2>
        <a:srgbClr val="1CACE4"/>
      </a:accent2>
      <a:accent3>
        <a:srgbClr val="5BB359"/>
      </a:accent3>
      <a:accent4>
        <a:srgbClr val="EF7327"/>
      </a:accent4>
      <a:accent5>
        <a:srgbClr val="00A000"/>
      </a:accent5>
      <a:accent6>
        <a:srgbClr val="D92E13"/>
      </a:accent6>
      <a:hlink>
        <a:srgbClr val="007DDF"/>
      </a:hlink>
      <a:folHlink>
        <a:srgbClr val="708894"/>
      </a:folHlink>
    </a:clrScheme>
    <a:fontScheme name="Trebuchet MS">
      <a:majorFont>
        <a:latin typeface="Trebuchet MS" panose="020B0603020202020204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Projekt niestandardowy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Projekt niestandardowy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 Theme">
  <a:themeElements>
    <a:clrScheme name="Niestandardowy 6">
      <a:dk1>
        <a:srgbClr val="000000"/>
      </a:dk1>
      <a:lt1>
        <a:srgbClr val="FFFFFF"/>
      </a:lt1>
      <a:dk2>
        <a:srgbClr val="17406D"/>
      </a:dk2>
      <a:lt2>
        <a:srgbClr val="DBEFF9"/>
      </a:lt2>
      <a:accent1>
        <a:srgbClr val="007979"/>
      </a:accent1>
      <a:accent2>
        <a:srgbClr val="009999"/>
      </a:accent2>
      <a:accent3>
        <a:srgbClr val="4D4D4D"/>
      </a:accent3>
      <a:accent4>
        <a:srgbClr val="2C9751"/>
      </a:accent4>
      <a:accent5>
        <a:srgbClr val="076D91"/>
      </a:accent5>
      <a:accent6>
        <a:srgbClr val="079169"/>
      </a:accent6>
      <a:hlink>
        <a:srgbClr val="007979"/>
      </a:hlink>
      <a:folHlink>
        <a:srgbClr val="85DFD0"/>
      </a:folHlink>
    </a:clrScheme>
    <a:fontScheme name="Office Theme">
      <a:majorFont>
        <a:latin typeface="Helvetica"/>
        <a:ea typeface="Helvetica"/>
        <a:cs typeface="Helvetica"/>
      </a:majorFont>
      <a:minorFont>
        <a:latin typeface="Source Sans Pro Semibold"/>
        <a:ea typeface="Source Sans Pro Semibold"/>
        <a:cs typeface="Source Sans Pro Semibold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5.xml><?xml version="1.0" encoding="utf-8"?>
<a:theme xmlns:a="http://schemas.openxmlformats.org/drawingml/2006/main" name="5_Office Theme">
  <a:themeElements>
    <a:clrScheme name="Niestandardowy 5">
      <a:dk1>
        <a:srgbClr val="000000"/>
      </a:dk1>
      <a:lt1>
        <a:srgbClr val="FFFFFF"/>
      </a:lt1>
      <a:dk2>
        <a:srgbClr val="455F51"/>
      </a:dk2>
      <a:lt2>
        <a:srgbClr val="E3DED1"/>
      </a:lt2>
      <a:accent1>
        <a:srgbClr val="04B2D9"/>
      </a:accent1>
      <a:accent2>
        <a:srgbClr val="03A688"/>
      </a:accent2>
      <a:accent3>
        <a:srgbClr val="007979"/>
      </a:accent3>
      <a:accent4>
        <a:srgbClr val="595656"/>
      </a:accent4>
      <a:accent5>
        <a:srgbClr val="CCDD8A"/>
      </a:accent5>
      <a:accent6>
        <a:srgbClr val="0989B1"/>
      </a:accent6>
      <a:hlink>
        <a:srgbClr val="6B9F25"/>
      </a:hlink>
      <a:folHlink>
        <a:srgbClr val="BA6906"/>
      </a:folHlink>
    </a:clrScheme>
    <a:fontScheme name="Office Theme">
      <a:majorFont>
        <a:latin typeface="Helvetica"/>
        <a:ea typeface="Helvetica"/>
        <a:cs typeface="Helvetica"/>
      </a:majorFont>
      <a:minorFont>
        <a:latin typeface="Source Sans Pro Semibold"/>
        <a:ea typeface="Source Sans Pro Semibold"/>
        <a:cs typeface="Source Sans Pro Semibold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3266</TotalTime>
  <Words>649</Words>
  <Application>Microsoft Office PowerPoint</Application>
  <PresentationFormat>Niestandardowy</PresentationFormat>
  <Paragraphs>117</Paragraphs>
  <Slides>6</Slides>
  <Notes>5</Notes>
  <HiddenSlides>0</HiddenSlides>
  <MMClips>0</MMClips>
  <ScaleCrop>false</ScaleCrop>
  <HeadingPairs>
    <vt:vector size="6" baseType="variant">
      <vt:variant>
        <vt:lpstr>Używane czcionki</vt:lpstr>
      </vt:variant>
      <vt:variant>
        <vt:i4>11</vt:i4>
      </vt:variant>
      <vt:variant>
        <vt:lpstr>Motyw</vt:lpstr>
      </vt:variant>
      <vt:variant>
        <vt:i4>5</vt:i4>
      </vt:variant>
      <vt:variant>
        <vt:lpstr>Tytuły slajdów</vt:lpstr>
      </vt:variant>
      <vt:variant>
        <vt:i4>6</vt:i4>
      </vt:variant>
    </vt:vector>
  </HeadingPairs>
  <TitlesOfParts>
    <vt:vector size="22" baseType="lpstr">
      <vt:lpstr>Arial</vt:lpstr>
      <vt:lpstr>Calibri</vt:lpstr>
      <vt:lpstr>Lato</vt:lpstr>
      <vt:lpstr>Lato Black</vt:lpstr>
      <vt:lpstr>Open Sans</vt:lpstr>
      <vt:lpstr>Source Sans Pro</vt:lpstr>
      <vt:lpstr>Source Sans Pro Semibold</vt:lpstr>
      <vt:lpstr>Source Sans Pro Semibold (Tekst podstawowy)</vt:lpstr>
      <vt:lpstr>Times New Roman</vt:lpstr>
      <vt:lpstr>Trebuchet MS</vt:lpstr>
      <vt:lpstr>Wingdings</vt:lpstr>
      <vt:lpstr>2_Office Theme</vt:lpstr>
      <vt:lpstr>Projekt niestandardowy</vt:lpstr>
      <vt:lpstr>1_Projekt niestandardowy</vt:lpstr>
      <vt:lpstr>1_Office Theme</vt:lpstr>
      <vt:lpstr>5_Office Theme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Dziękujemy za uwagę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Bieniecka-Popardowska Donata</dc:creator>
  <cp:lastModifiedBy>Bogdańska Katarzyna</cp:lastModifiedBy>
  <cp:revision>90</cp:revision>
  <cp:lastPrinted>2022-12-02T09:13:41Z</cp:lastPrinted>
  <dcterms:created xsi:type="dcterms:W3CDTF">1601-01-01T00:00:00Z</dcterms:created>
  <dcterms:modified xsi:type="dcterms:W3CDTF">2024-09-09T08:09:27Z</dcterms:modified>
</cp:coreProperties>
</file>