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311D0C-5D3D-47E8-AC23-EE6665255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DCDC224-894F-431B-9D32-6F042F545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DFA1BF-0489-4B57-853C-42AD94F0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09EE-CC1D-4FF4-8146-C3BEA2EBAA87}" type="datetimeFigureOut">
              <a:rPr lang="pl-PL" smtClean="0"/>
              <a:t>15.07.2021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5DFB31-272B-4305-9F70-70E39B08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7EBC16-38EE-45AA-B787-D933D1DA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706-F808-40EC-A8F6-65D1F1F4B5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526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7AFF5E-F681-4A80-ADD5-56B54F00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0B0A5D0-245D-46BD-949A-47B5E9EE4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907C39-9DB9-4729-BF8A-FB387963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09EE-CC1D-4FF4-8146-C3BEA2EBAA87}" type="datetimeFigureOut">
              <a:rPr lang="pl-PL" smtClean="0"/>
              <a:t>15.07.2021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22F7EF-05C4-40F1-B551-8B89A4B6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289062-6E25-4A75-B2F0-4937D98B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706-F808-40EC-A8F6-65D1F1F4B5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91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1C47CA5-3451-41EF-988B-9ACD44396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983E09A-02DB-4989-B1F4-37605C9B7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BCB637-C04C-4C67-89D0-C5509368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09EE-CC1D-4FF4-8146-C3BEA2EBAA87}" type="datetimeFigureOut">
              <a:rPr lang="pl-PL" smtClean="0"/>
              <a:t>15.07.2021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72623E-BDBA-4ABB-875E-C1EF9664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D19FE1-EB5F-440E-A182-7F695EE5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706-F808-40EC-A8F6-65D1F1F4B5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45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36EF0E-5832-490E-B4B6-01EB0AD1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0E14CC-5B56-4BBF-AB69-03D703900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3F50F8-2630-4457-A9D1-44F0F694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09EE-CC1D-4FF4-8146-C3BEA2EBAA87}" type="datetimeFigureOut">
              <a:rPr lang="pl-PL" smtClean="0"/>
              <a:t>15.07.2021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587370-142A-482C-8D8C-76C94B3B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6B1605-B8B1-4B52-A59A-45069CD7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706-F808-40EC-A8F6-65D1F1F4B5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44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8356D7-684C-435A-AC86-522EE2F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94294E-9E26-4DF6-848F-24564CD1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97774A-0A11-4668-BA64-7DA872AC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09EE-CC1D-4FF4-8146-C3BEA2EBAA87}" type="datetimeFigureOut">
              <a:rPr lang="pl-PL" smtClean="0"/>
              <a:t>15.07.2021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09159C-E312-4161-96D8-DA63FF72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B5ACA1-530B-4A7B-B173-EA1EE82F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706-F808-40EC-A8F6-65D1F1F4B5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298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E42E65-3A8A-4BF2-9E65-48602F9D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208297-A515-47C1-B55B-FA48C0DAC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8DB7121-D03D-4B76-B59A-40C1E9991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16F69D5-532F-4AA5-A920-B280A781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09EE-CC1D-4FF4-8146-C3BEA2EBAA87}" type="datetimeFigureOut">
              <a:rPr lang="pl-PL" smtClean="0"/>
              <a:t>15.07.2021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49B3FC-F77C-4786-B3CA-708761C9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CCCDC3-8990-403A-8072-E4F05F9A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706-F808-40EC-A8F6-65D1F1F4B5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20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ED9319-F057-4116-8BFB-917F9956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FEFA91-890F-49E2-9DDA-DEDBD9462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EF34478-2F4A-4478-B114-C01B5178C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A239BEA-9BF0-4CAA-9113-5CBD2F9FE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A301FD5-5407-449D-9B8D-AE4BE4DBE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6D77A5E-EAA5-4F0F-AA5E-41770D15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09EE-CC1D-4FF4-8146-C3BEA2EBAA87}" type="datetimeFigureOut">
              <a:rPr lang="pl-PL" smtClean="0"/>
              <a:t>15.07.2021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83D325A-9160-4CFA-8D67-94C31021B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65B0923-70F3-4F1B-9111-5554EE48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706-F808-40EC-A8F6-65D1F1F4B5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80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C6582E-55CD-4BF2-9BE1-95306493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6385F5D-0294-4267-8BED-7D8E097A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09EE-CC1D-4FF4-8146-C3BEA2EBAA87}" type="datetimeFigureOut">
              <a:rPr lang="pl-PL" smtClean="0"/>
              <a:t>15.07.2021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16320AB-7589-4553-9B6F-0FC02F55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3654CED-8423-4D3C-B0CD-8F174C4D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706-F808-40EC-A8F6-65D1F1F4B5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39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995E2F9-FD8A-43E6-ADEB-E3D2D5465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09EE-CC1D-4FF4-8146-C3BEA2EBAA87}" type="datetimeFigureOut">
              <a:rPr lang="pl-PL" smtClean="0"/>
              <a:t>15.07.2021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EAC3887-092B-449A-B6B1-C4F1330C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2D19F6-87B5-40B0-B609-58E013F3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706-F808-40EC-A8F6-65D1F1F4B5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86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7D0F7C-ECEE-478C-BF22-BABCEEDE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A045B5-1B00-4B9E-A0E0-32C0489B5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CA5F30B-8194-4DA2-832B-8A7326CEC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40AB88-9ADC-4673-A8B4-D3390C29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09EE-CC1D-4FF4-8146-C3BEA2EBAA87}" type="datetimeFigureOut">
              <a:rPr lang="pl-PL" smtClean="0"/>
              <a:t>15.07.2021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DFCAE08-8F9B-4353-A7F9-53BC52FE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CAE3DE-CBB7-437F-9F21-0CCB5609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706-F808-40EC-A8F6-65D1F1F4B5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96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27A62A-D96F-497C-9637-46004E33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78481AD-B2AA-42C3-84D2-13E6EE70E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6E246EB-26E7-4440-AF0A-EE09FA533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91112F4-4DE9-40E8-9F9F-59D2AD013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09EE-CC1D-4FF4-8146-C3BEA2EBAA87}" type="datetimeFigureOut">
              <a:rPr lang="pl-PL" smtClean="0"/>
              <a:t>15.07.2021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DA28D81-0891-42CB-9E0E-A43C3C57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B40EDC-A459-4592-B058-1C8938CA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7706-F808-40EC-A8F6-65D1F1F4B5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691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781F8FA-27ED-439E-B887-ED22D2A4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10C6D4-B5F2-4086-AC1D-C4DBCF103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ED9D5D-B277-4AD3-BCB7-706C23852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909EE-CC1D-4FF4-8146-C3BEA2EBAA87}" type="datetimeFigureOut">
              <a:rPr lang="pl-PL" smtClean="0"/>
              <a:t>15.07.2021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99A76F-F188-46D6-817B-236BB53C9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A1B4BA-57C8-42E2-80B5-F3919EF13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87706-F808-40EC-A8F6-65D1F1F4B5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54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9D5A25E-FFE9-4BE7-9FB1-26CBA2C7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24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F5684BD-B6F2-42B1-B702-E0C158122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0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8F61A9E-9E6F-4783-AD0A-CA337E3A3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C93F88F-1F45-4D02-B463-C654FC50D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DE3B07C-643B-476D-922D-95DF38E2F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04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12A973F-9F76-4163-BA76-3ECE8BE4B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62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FE3DB76-168D-4168-8646-73F0774FB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50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78141BC-EEF8-4AA2-A8F2-95B6993FC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44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9F92F6E-7D0A-49A4-ABF4-95E7596AF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8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DF4E9CC-F1E9-4316-A6EF-36115DFB1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70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0D27252-94B1-4A9B-891B-114F8E500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6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D5A78D9-48B6-41A6-8604-9D11AB537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BF726F9-86E9-4C81-B731-6AC5C79B4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45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34AF2F-2AEC-4619-8145-189B31024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21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098B57A-B42D-4496-8605-AA28F3031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74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F369E30-1C1B-49C6-8D4B-9AC4BF658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D6B1E5D-F3EB-4B76-8135-15A6E7769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E58A716-0069-48C3-B7C4-FFE899E6C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688FE79-6E3B-4384-AFB8-A412A199D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9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1CCF962-592C-48BF-9F1D-5C243F49D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8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7FFA4AC-B747-4017-A680-DAC224595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BC260F2-DA88-478C-A2A8-A732E4E7B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5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1A24851-4EFB-48AC-957C-38BD7FB49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8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07A64A3-BB47-4720-A3D2-0EDE9BF02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2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3666F13-B79F-4ABE-A27B-28FF3B264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421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Panoramiczny</PresentationFormat>
  <Paragraphs>0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Kurębska</dc:creator>
  <cp:lastModifiedBy>Justyna Kurębska</cp:lastModifiedBy>
  <cp:revision>1</cp:revision>
  <dcterms:created xsi:type="dcterms:W3CDTF">2021-07-15T10:51:16Z</dcterms:created>
  <dcterms:modified xsi:type="dcterms:W3CDTF">2021-07-15T10:53:12Z</dcterms:modified>
</cp:coreProperties>
</file>