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743901" y="3663648"/>
            <a:ext cx="1406182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General Director’s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886706" y="3907914"/>
            <a:ext cx="1274430" cy="7803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except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7286466" y="4705964"/>
            <a:ext cx="1364694" cy="47777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Paying Authority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600842" y="3707173"/>
            <a:ext cx="1274652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System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7277129" y="2488068"/>
            <a:ext cx="1351637" cy="47566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State Budget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7281798" y="3592246"/>
            <a:ext cx="1360757" cy="47977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Economy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7277130" y="3036956"/>
            <a:ext cx="1360757" cy="4625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Local Government Finances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600842" y="2494897"/>
            <a:ext cx="1278478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Goods and Services Tax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600842" y="4892240"/>
            <a:ext cx="1273156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Sectoral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Local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and Gambling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36892" y="3183097"/>
            <a:ext cx="1232974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Economic Policy Support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743900" y="2532355"/>
            <a:ext cx="1406183" cy="3593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Administrative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743901" y="4289931"/>
            <a:ext cx="1406182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Finances and Accounting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2831709" y="397730"/>
            <a:ext cx="880712" cy="75392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International Cooperation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WM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5889256" y="5573649"/>
            <a:ext cx="1276364" cy="5460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Customs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2983261" y="2494897"/>
            <a:ext cx="1396442" cy="62392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Collection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1055" y="3770344"/>
            <a:ext cx="1241293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Finance Discipline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743900" y="2963737"/>
            <a:ext cx="140618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Security and Data Protection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2983261" y="3189635"/>
            <a:ext cx="1381407" cy="61971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Audit of Public Funds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7276294" y="6299340"/>
            <a:ext cx="1344002" cy="44999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of Financial Information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7280297" y="4152625"/>
            <a:ext cx="1363757" cy="4844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Budget Zone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600842" y="5644579"/>
            <a:ext cx="1273156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Excise Duty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600842" y="3103719"/>
            <a:ext cx="1276405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Income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DD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08" y="4289318"/>
            <a:ext cx="1231840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 Department</a:t>
            </a:r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7274381" y="5261318"/>
            <a:ext cx="1360757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Debt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743900" y="1268762"/>
            <a:ext cx="1406183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Director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General</a:t>
            </a:r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277129" y="1259839"/>
            <a:ext cx="1351637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ecretary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General Inspector of Financial Information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SEBASTIAN</a:t>
            </a:r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SKUZA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743900" y="6104879"/>
            <a:ext cx="140618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Commissioner for Protection of Classified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7274381" y="5788955"/>
            <a:ext cx="1351420" cy="44312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Guarantee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252495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Discipline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PATKOWSKI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7308837" y="373300"/>
            <a:ext cx="950843" cy="7969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500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500" dirty="0">
                <a:latin typeface="Calibri" panose="020F0502020204030204" pitchFamily="34" charset="0"/>
                <a:cs typeface="Calibri" panose="020F0502020204030204" pitchFamily="34" charset="0"/>
              </a:rPr>
              <a:t> except evaluation of information and promotion activities of the National Fiscal </a:t>
            </a:r>
            <a:r>
              <a:rPr lang="en-US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31312" y="4823542"/>
            <a:ext cx="1231036" cy="52600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Macroeconomic Policy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PM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224897" y="5435151"/>
            <a:ext cx="1244969" cy="5703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Financial Market Development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alt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252727" y="6079109"/>
            <a:ext cx="1227227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Accounting Standards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Committee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19503" y="2498349"/>
            <a:ext cx="1243748" cy="60537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Value for 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oney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ccounting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Department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DWR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450781" y="394646"/>
            <a:ext cx="785976" cy="7830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Minister’s </a:t>
            </a:r>
            <a:r>
              <a:rPr lang="en-US" dirty="0" smtClean="0">
                <a:solidFill>
                  <a:schemeClr val="tx1"/>
                </a:solidFill>
              </a:rPr>
              <a:t>Office</a:t>
            </a:r>
            <a:r>
              <a:rPr lang="en-US" dirty="0">
                <a:solidFill>
                  <a:schemeClr val="tx1"/>
                </a:solidFill>
              </a:rPr>
              <a:t> 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BMI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847356" y="378665"/>
            <a:ext cx="2531345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100" b="1" dirty="0">
                <a:latin typeface="Calibri" panose="020F0502020204030204" pitchFamily="34" charset="0"/>
                <a:cs typeface="Calibri" panose="020F0502020204030204" pitchFamily="34" charset="0"/>
              </a:rPr>
              <a:t>Minister of </a:t>
            </a:r>
            <a:r>
              <a:rPr lang="en-US" sz="11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Finance</a:t>
            </a:r>
            <a:r>
              <a:rPr lang="pl-PL" sz="11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, Development </a:t>
            </a:r>
            <a:r>
              <a:rPr lang="pl-PL" sz="11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Funds</a:t>
            </a:r>
            <a:r>
              <a:rPr lang="pl-PL" sz="11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pl-PL" sz="11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Regional</a:t>
            </a:r>
            <a:r>
              <a:rPr lang="pl-PL" sz="11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Policy</a:t>
            </a:r>
          </a:p>
          <a:p>
            <a:r>
              <a:rPr lang="pl-PL" sz="11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Tadeusz Kościński</a:t>
            </a:r>
            <a:endParaRPr lang="pl-PL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1901573" y="401617"/>
            <a:ext cx="814672" cy="78093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dirty="0" err="1" smtClean="0">
                <a:solidFill>
                  <a:schemeClr val="tx1"/>
                </a:solidFill>
              </a:rPr>
              <a:t>Political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Cabinet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367121" y="411022"/>
            <a:ext cx="1418988" cy="7718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US" dirty="0">
                <a:solidFill>
                  <a:schemeClr val="tx1"/>
                </a:solidFill>
              </a:rPr>
              <a:t>Independent </a:t>
            </a:r>
            <a:r>
              <a:rPr lang="en-GB" dirty="0">
                <a:solidFill>
                  <a:schemeClr val="tx1"/>
                </a:solidFill>
              </a:rPr>
              <a:t>position</a:t>
            </a:r>
            <a:r>
              <a:rPr lang="en-US" dirty="0">
                <a:solidFill>
                  <a:schemeClr val="tx1"/>
                </a:solidFill>
              </a:rPr>
              <a:t> for </a:t>
            </a:r>
            <a:r>
              <a:rPr lang="en-GB" dirty="0" err="1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b="1" dirty="0">
                <a:solidFill>
                  <a:schemeClr val="tx1"/>
                </a:solidFill>
              </a:rPr>
              <a:t>SI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Minister’s Commissioner for </a:t>
            </a:r>
            <a:r>
              <a:rPr lang="en-GB" dirty="0" err="1" smtClean="0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4517294" y="2481702"/>
            <a:ext cx="1259026" cy="58087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Combating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Economic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Crime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4495683" y="1245584"/>
            <a:ext cx="2666312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r>
              <a:rPr lang="pl-PL" alt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Secretary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 Head of National Revenue </a:t>
            </a:r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MAGDALENA RZECZKOWSKA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889362" y="4755875"/>
            <a:ext cx="1269118" cy="75736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700" b="1" i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700" i="1" dirty="0">
                <a:latin typeface="Calibri" panose="020F0502020204030204" pitchFamily="34" charset="0"/>
                <a:cs typeface="Calibri" panose="020F0502020204030204" pitchFamily="34" charset="0"/>
              </a:rPr>
              <a:t>with evaluation of information and promotion activities of the National Fiscal </a:t>
            </a:r>
            <a:r>
              <a:rPr lang="en-US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2990778" y="3862549"/>
            <a:ext cx="1381407" cy="71707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Crucial Taxpayer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Strategic Management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DZT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874657" y="2475053"/>
            <a:ext cx="1298531" cy="59417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Budget,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Property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Human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esources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Revenue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DBM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743900" y="4885426"/>
            <a:ext cx="1406182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Control and Internal Audit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600842" y="4293601"/>
            <a:ext cx="1273156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Transfer Pricing and Valuation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743900" y="5491506"/>
            <a:ext cx="1406183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Informatization</a:t>
            </a:r>
            <a:r>
              <a:rPr lang="pl-PL" sz="80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err="1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pl-PL" sz="800" smtClean="0">
                <a:latin typeface="Calibri" panose="020F0502020204030204" pitchFamily="34" charset="0"/>
                <a:cs typeface="Calibri" panose="020F0502020204030204" pitchFamily="34" charset="0"/>
              </a:rPr>
              <a:t>echnology 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pl-PL" sz="800" smtClean="0">
                <a:latin typeface="Calibri" panose="020F0502020204030204" pitchFamily="34" charset="0"/>
                <a:cs typeface="Calibri" panose="020F0502020204030204" pitchFamily="34" charset="0"/>
              </a:rPr>
              <a:t>anagement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DZI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4497131" y="3129319"/>
            <a:ext cx="1276823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Analysis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4503160" y="3809351"/>
            <a:ext cx="1276823" cy="6276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Supervision of the Controls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331760" y="370572"/>
            <a:ext cx="1026162" cy="78286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  <a:p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with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2983261" y="1245340"/>
            <a:ext cx="1381456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Undersecretary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pl-PL" sz="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Deputy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Head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the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ANNA CHAŁUPA</a:t>
            </a:r>
          </a:p>
        </p:txBody>
      </p:sp>
      <p:sp>
        <p:nvSpPr>
          <p:cNvPr id="71" name="Rectangle 342"/>
          <p:cNvSpPr>
            <a:spLocks noChangeArrowheads="1"/>
          </p:cNvSpPr>
          <p:nvPr/>
        </p:nvSpPr>
        <p:spPr bwMode="auto">
          <a:xfrm>
            <a:off x="1600842" y="1245341"/>
            <a:ext cx="1262188" cy="116690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JAN SARNOWSKI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1600842" y="6232078"/>
            <a:ext cx="126218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sz="8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</a:t>
            </a:r>
            <a:r>
              <a:rPr lang="pl-PL" sz="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Analysis </a:t>
            </a:r>
            <a:r>
              <a:rPr lang="pl-PL" sz="8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4503160" y="4522353"/>
            <a:ext cx="1276823" cy="66138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of Toll Collection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DPO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3" name="Text Box 275"/>
          <p:cNvSpPr txBox="1">
            <a:spLocks noChangeArrowheads="1"/>
          </p:cNvSpPr>
          <p:nvPr/>
        </p:nvSpPr>
        <p:spPr bwMode="auto">
          <a:xfrm>
            <a:off x="3003308" y="4637028"/>
            <a:ext cx="1370542" cy="68079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</a:t>
            </a:r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Certification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DOP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4" name="Rectangle 257"/>
          <p:cNvSpPr>
            <a:spLocks noChangeArrowheads="1"/>
          </p:cNvSpPr>
          <p:nvPr/>
        </p:nvSpPr>
        <p:spPr bwMode="auto">
          <a:xfrm>
            <a:off x="5876661" y="3137159"/>
            <a:ext cx="1294521" cy="70315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Organization and International Relations of the National Revenue Administration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DOM</a:t>
            </a:r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16719</TotalTime>
  <Words>351</Words>
  <Application>Microsoft Office PowerPoint</Application>
  <PresentationFormat>Slajdy 35 mm</PresentationFormat>
  <Paragraphs>142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1445</cp:revision>
  <cp:lastPrinted>2019-06-18T08:41:22Z</cp:lastPrinted>
  <dcterms:created xsi:type="dcterms:W3CDTF">2006-06-26T12:00:33Z</dcterms:created>
  <dcterms:modified xsi:type="dcterms:W3CDTF">2021-01-20T12:30:06Z</dcterms:modified>
</cp:coreProperties>
</file>