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3"/>
      <p:bold r:id="rId4"/>
      <p:italic r:id="rId5"/>
      <p:boldItalic r:id="rId6"/>
    </p:embeddedFont>
    <p:embeddedFont>
      <p:font typeface="Poppins" panose="00000500000000000000" pitchFamily="2" charset="-18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94" d="100"/>
          <a:sy n="94" d="100"/>
        </p:scale>
        <p:origin x="1896" y="-201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425450" y="5256000"/>
            <a:ext cx="3588550" cy="14443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procesu uruchamiania oprogramowania, konfiguracja sprzętu</a:t>
            </a:r>
          </a:p>
          <a:p>
            <a:pPr algn="l" rtl="0">
              <a:lnSpc>
                <a:spcPts val="1400"/>
              </a:lnSpc>
              <a:spcAft>
                <a:spcPts val="425"/>
              </a:spcAft>
            </a:pP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000" dirty="0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upgrade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oprogramowania oraz konfiguracja sprzętowo-programowa naprawianych urządzeń</a:t>
            </a:r>
          </a:p>
          <a:p>
            <a:pPr algn="l" rtl="0">
              <a:lnSpc>
                <a:spcPts val="1400"/>
              </a:lnSpc>
              <a:spcAft>
                <a:spcPts val="425"/>
              </a:spcAft>
            </a:pP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techniczne klientów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014000" y="5256000"/>
            <a:ext cx="3269450" cy="18547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obsługi komputera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zdolności manualne, analitycznego myślenia i rozwiązywania problemów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mile widziana dobra znajomość języka angielskiego (umożliwiającego czytanie dokumentacji technicznej)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inicjatywa, umiejętności pracy pod presją czasu, odpowiedzialność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mile widziane doświadczenie w kontaktach z klientem</a:t>
            </a:r>
          </a:p>
          <a:p>
            <a:pPr algn="l" rtl="0">
              <a:lnSpc>
                <a:spcPts val="1400"/>
              </a:lnSpc>
              <a:spcAft>
                <a:spcPts val="425"/>
              </a:spcAft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.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273050" y="8640000"/>
            <a:ext cx="2246945" cy="3415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Departament Gospodarki Cyfrowej</a:t>
            </a:r>
          </a:p>
          <a:p>
            <a:pPr algn="l" rtl="0">
              <a:lnSpc>
                <a:spcPts val="1400"/>
              </a:lnSpc>
            </a:pPr>
            <a:r>
              <a:rPr lang="pl-PL" sz="100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Wydział Wsparcia Teleinformatycznego</a:t>
            </a: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Words>120</Words>
  <Application>Microsoft Office PowerPoint</Application>
  <PresentationFormat>Niestandardowy</PresentationFormat>
  <Paragraphs>16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Lato</vt:lpstr>
      <vt:lpstr>Poppins</vt:lpstr>
      <vt:lpstr>Wingdings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7</cp:revision>
  <cp:lastPrinted>2025-10-23T05:32:21Z</cp:lastPrinted>
  <dcterms:created xsi:type="dcterms:W3CDTF">2025-10-23T05:28:36Z</dcterms:created>
  <dcterms:modified xsi:type="dcterms:W3CDTF">2025-11-18T13:16:27Z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