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-201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425450" y="5256000"/>
            <a:ext cx="3588550" cy="1444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procesu uruchamiania oprogramowania, konfiguracja sprzętu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upgrade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oprogramowania oraz konfiguracja sprzętowo-programowa naprawianych urządzeń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techniczne klientów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014000" y="5256000"/>
            <a:ext cx="3269450" cy="1854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obsługi komputera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zdolności manualne, analitycznego myślenia i rozwiązywania problemów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mile widziana dobra znajomość języka angielskiego (umożliwiającego czytanie dokumentacji technicznej)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inicjatywa, umiejętności pracy pod presją czasu, odpowiedzialność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mile widziane doświadczenie w kontaktach z klientem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246945" cy="341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Departament Gospodarki Cyfrowej</a:t>
            </a:r>
          </a:p>
          <a:p>
            <a:pPr algn="l" rtl="0">
              <a:lnSpc>
                <a:spcPts val="1400"/>
              </a:lnSpc>
            </a:pPr>
            <a:r>
              <a:rPr lang="pl-PL" sz="100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Wydział Wsparcia Teleinformatycznego</a:t>
            </a: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120</Words>
  <Application>Microsoft Office PowerPoint</Application>
  <PresentationFormat>Niestandardowy</PresentationFormat>
  <Paragraphs>16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Lato</vt:lpstr>
      <vt:lpstr>Poppins</vt:lpstr>
      <vt:lpstr>Wingdings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7</cp:revision>
  <cp:lastPrinted>2025-10-23T05:32:21Z</cp:lastPrinted>
  <dcterms:created xsi:type="dcterms:W3CDTF">2025-10-23T05:28:36Z</dcterms:created>
  <dcterms:modified xsi:type="dcterms:W3CDTF">2025-11-18T13:16:27Z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