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0" r:id="rId1"/>
    <p:sldMasterId id="2147483661" r:id="rId2"/>
  </p:sldMasterIdLst>
  <p:notesMasterIdLst>
    <p:notesMasterId r:id="rId60"/>
  </p:notesMasterIdLst>
  <p:sldIdLst>
    <p:sldId id="256" r:id="rId3"/>
    <p:sldId id="264" r:id="rId4"/>
    <p:sldId id="308" r:id="rId5"/>
    <p:sldId id="265" r:id="rId6"/>
    <p:sldId id="266" r:id="rId7"/>
    <p:sldId id="267" r:id="rId8"/>
    <p:sldId id="268" r:id="rId9"/>
    <p:sldId id="270" r:id="rId10"/>
    <p:sldId id="271" r:id="rId11"/>
    <p:sldId id="272" r:id="rId12"/>
    <p:sldId id="273" r:id="rId13"/>
    <p:sldId id="274" r:id="rId14"/>
    <p:sldId id="275" r:id="rId15"/>
    <p:sldId id="276" r:id="rId16"/>
    <p:sldId id="277" r:id="rId17"/>
    <p:sldId id="278" r:id="rId18"/>
    <p:sldId id="279" r:id="rId19"/>
    <p:sldId id="280" r:id="rId20"/>
    <p:sldId id="281" r:id="rId21"/>
    <p:sldId id="282" r:id="rId22"/>
    <p:sldId id="283" r:id="rId23"/>
    <p:sldId id="284" r:id="rId24"/>
    <p:sldId id="285" r:id="rId25"/>
    <p:sldId id="314" r:id="rId26"/>
    <p:sldId id="315" r:id="rId27"/>
    <p:sldId id="316" r:id="rId28"/>
    <p:sldId id="317" r:id="rId29"/>
    <p:sldId id="318" r:id="rId30"/>
    <p:sldId id="319"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20" r:id="rId54"/>
    <p:sldId id="322" r:id="rId55"/>
    <p:sldId id="324" r:id="rId56"/>
    <p:sldId id="327" r:id="rId57"/>
    <p:sldId id="329" r:id="rId58"/>
    <p:sldId id="331" r:id="rId59"/>
  </p:sldIdLst>
  <p:sldSz cx="9144000" cy="6858000" type="screen4x3"/>
  <p:notesSz cx="6858000" cy="9144000"/>
  <p:embeddedFontLst>
    <p:embeddedFont>
      <p:font typeface="Calibri" panose="020F0502020204030204" pitchFamily="34" charset="0"/>
      <p:regular r:id="rId61"/>
      <p:bold r:id="rId62"/>
      <p:italic r:id="rId63"/>
      <p:boldItalic r:id="rId64"/>
    </p:embeddedFont>
    <p:embeddedFont>
      <p:font typeface="Arial Black" panose="020B0A04020102020204" pitchFamily="34" charset="0"/>
      <p:bold r:id="rId6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Bez stylu, siatka tabeli">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4" autoAdjust="0"/>
    <p:restoredTop sz="94624" autoAdjust="0"/>
  </p:normalViewPr>
  <p:slideViewPr>
    <p:cSldViewPr>
      <p:cViewPr varScale="1">
        <p:scale>
          <a:sx n="87" d="100"/>
          <a:sy n="87" d="100"/>
        </p:scale>
        <p:origin x="1494" y="90"/>
      </p:cViewPr>
      <p:guideLst>
        <p:guide orient="horz" pos="2160"/>
        <p:guide pos="2880"/>
      </p:guideLst>
    </p:cSldViewPr>
  </p:slideViewPr>
  <p:outlineViewPr>
    <p:cViewPr>
      <p:scale>
        <a:sx n="33" d="100"/>
        <a:sy n="33" d="100"/>
      </p:scale>
      <p:origin x="0" y="29412"/>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font" Target="fonts/font3.fntdata"/><Relationship Id="rId68"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font" Target="fonts/font1.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notesMaster" Target="notesMasters/notesMaster1.xml"/><Relationship Id="rId65"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font" Target="fonts/font4.fntdata"/><Relationship Id="rId69"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dk1"/>
                </a:solidFill>
                <a:latin typeface="Calibri"/>
                <a:ea typeface="Calibri"/>
                <a:cs typeface="Calibri"/>
                <a:sym typeface="Calibri"/>
              </a:rPr>
              <a:pPr marL="0" marR="0" lvl="0" indent="0" algn="r" rtl="0">
                <a:spcBef>
                  <a:spcPts val="0"/>
                </a:spcBef>
                <a:buSzPct val="25000"/>
                <a:buNone/>
              </a:pPr>
              <a:t>‹#›</a:t>
            </a:fld>
            <a:endParaRPr lang="pl-PL"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14327396"/>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14" name="Shape 114"/>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lt1"/>
              </a:solidFill>
              <a:latin typeface="Calibri"/>
              <a:ea typeface="Calibri"/>
              <a:cs typeface="Calibri"/>
              <a:sym typeface="Calibri"/>
            </a:endParaRPr>
          </a:p>
        </p:txBody>
      </p:sp>
      <p:sp>
        <p:nvSpPr>
          <p:cNvPr id="115" name="Shape 115"/>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lt1"/>
                </a:solidFill>
                <a:latin typeface="Calibri"/>
                <a:ea typeface="Calibri"/>
                <a:cs typeface="Calibri"/>
                <a:sym typeface="Calibri"/>
              </a:rPr>
              <a:pPr marL="0" marR="0" lvl="0" indent="0" algn="r" rtl="0">
                <a:spcBef>
                  <a:spcPts val="0"/>
                </a:spcBef>
                <a:buSzPct val="25000"/>
                <a:buNone/>
              </a:pPr>
              <a:t>1</a:t>
            </a:fld>
            <a:endParaRPr lang="pl-PL" sz="1200" b="0" i="0" u="none" strike="noStrike" cap="none">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35795260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Shape 17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2" name="Shape 172"/>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p:txBody>
      </p:sp>
      <p:sp>
        <p:nvSpPr>
          <p:cNvPr id="173" name="Shape 173"/>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pl-PL" sz="1200">
                <a:solidFill>
                  <a:schemeClr val="dk1"/>
                </a:solidFill>
                <a:latin typeface="Calibri"/>
                <a:ea typeface="Calibri"/>
                <a:cs typeface="Calibri"/>
                <a:sym typeface="Calibri"/>
              </a:rPr>
              <a:pPr marL="0" marR="0" lvl="0" indent="0" algn="r" rtl="0">
                <a:spcBef>
                  <a:spcPts val="0"/>
                </a:spcBef>
                <a:buSzPct val="25000"/>
                <a:buNone/>
              </a:pPr>
              <a:t>57</a:t>
            </a:fld>
            <a:endParaRPr lang="pl-PL"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798562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Slajd tytułowy">
    <p:spTree>
      <p:nvGrpSpPr>
        <p:cNvPr id="1" name="Shape 17"/>
        <p:cNvGrpSpPr/>
        <p:nvPr/>
      </p:nvGrpSpPr>
      <p:grpSpPr>
        <a:xfrm>
          <a:off x="0" y="0"/>
          <a:ext cx="0" cy="0"/>
          <a:chOff x="0" y="0"/>
          <a:chExt cx="0" cy="0"/>
        </a:xfrm>
      </p:grpSpPr>
      <p:sp>
        <p:nvSpPr>
          <p:cNvPr id="18" name="Shape 18"/>
          <p:cNvSpPr/>
          <p:nvPr/>
        </p:nvSpPr>
        <p:spPr>
          <a:xfrm>
            <a:off x="0" y="0"/>
            <a:ext cx="9143998" cy="5135429"/>
          </a:xfrm>
          <a:prstGeom prst="rect">
            <a:avLst/>
          </a:prstGeom>
          <a:solidFill>
            <a:srgbClr val="000000"/>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sp>
        <p:nvSpPr>
          <p:cNvPr id="19" name="Shape 19"/>
          <p:cNvSpPr txBox="1">
            <a:spLocks noGrp="1"/>
          </p:cNvSpPr>
          <p:nvPr>
            <p:ph type="ctrTitle"/>
          </p:nvPr>
        </p:nvSpPr>
        <p:spPr>
          <a:xfrm>
            <a:off x="685800" y="3355848"/>
            <a:ext cx="8077199" cy="1673352"/>
          </a:xfrm>
          <a:prstGeom prst="rect">
            <a:avLst/>
          </a:prstGeom>
          <a:noFill/>
          <a:ln>
            <a:noFill/>
          </a:ln>
        </p:spPr>
        <p:txBody>
          <a:bodyPr lIns="91425" tIns="91425" rIns="91425" bIns="91425" anchor="t" anchorCtr="0"/>
          <a:lstStyle>
            <a:lvl1pPr marL="0" marR="0" lvl="0" indent="0" algn="l" rtl="0">
              <a:spcBef>
                <a:spcPts val="0"/>
              </a:spcBef>
              <a:buClr>
                <a:srgbClr val="FFC700"/>
              </a:buClr>
              <a:buFont typeface="Calibri"/>
              <a:buNone/>
              <a:defRPr sz="4700" b="1" i="0" u="none" strike="noStrike" cap="none">
                <a:solidFill>
                  <a:srgbClr val="FFC700"/>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0" name="Shape 20"/>
          <p:cNvSpPr txBox="1">
            <a:spLocks noGrp="1"/>
          </p:cNvSpPr>
          <p:nvPr>
            <p:ph type="subTitle" idx="1"/>
          </p:nvPr>
        </p:nvSpPr>
        <p:spPr>
          <a:xfrm>
            <a:off x="685800" y="1828800"/>
            <a:ext cx="8077199" cy="1499615"/>
          </a:xfrm>
          <a:prstGeom prst="rect">
            <a:avLst/>
          </a:prstGeom>
          <a:noFill/>
          <a:ln>
            <a:noFill/>
          </a:ln>
        </p:spPr>
        <p:txBody>
          <a:bodyPr lIns="91425" tIns="91425" rIns="91425" bIns="91425" anchor="b" anchorCtr="0"/>
          <a:lstStyle>
            <a:lvl1pPr marL="0" marR="0" lvl="0" indent="0" algn="l" rtl="0">
              <a:spcBef>
                <a:spcPts val="0"/>
              </a:spcBef>
              <a:buClr>
                <a:schemeClr val="accent1"/>
              </a:buClr>
              <a:buFont typeface="Noto Sans Symbols"/>
              <a:buNone/>
              <a:defRPr sz="2000" b="0" i="0" u="none" strike="noStrike" cap="none">
                <a:solidFill>
                  <a:srgbClr val="FFFFFF"/>
                </a:solidFill>
                <a:latin typeface="Calibri"/>
                <a:ea typeface="Calibri"/>
                <a:cs typeface="Calibri"/>
                <a:sym typeface="Calibri"/>
              </a:defRPr>
            </a:lvl1pPr>
            <a:lvl2pPr marL="457200" marR="0" lvl="1" indent="0" algn="ctr" rtl="0">
              <a:spcBef>
                <a:spcPts val="560"/>
              </a:spcBef>
              <a:buClr>
                <a:schemeClr val="accent2"/>
              </a:buClr>
              <a:buFont typeface="Noto Sans Symbols"/>
              <a:buNone/>
              <a:defRPr sz="2800" b="0" i="0" u="none" strike="noStrike" cap="none">
                <a:solidFill>
                  <a:schemeClr val="lt1"/>
                </a:solidFill>
                <a:latin typeface="Calibri"/>
                <a:ea typeface="Calibri"/>
                <a:cs typeface="Calibri"/>
                <a:sym typeface="Calibri"/>
              </a:defRPr>
            </a:lvl2pPr>
            <a:lvl3pPr marL="914400" marR="0" lvl="2" indent="0" algn="ctr" rtl="0">
              <a:spcBef>
                <a:spcPts val="480"/>
              </a:spcBef>
              <a:buClr>
                <a:schemeClr val="accent3"/>
              </a:buClr>
              <a:buFont typeface="Arial"/>
              <a:buNone/>
              <a:defRPr sz="2400" b="0" i="0" u="none" strike="noStrike" cap="none">
                <a:solidFill>
                  <a:schemeClr val="lt1"/>
                </a:solidFill>
                <a:latin typeface="Calibri"/>
                <a:ea typeface="Calibri"/>
                <a:cs typeface="Calibri"/>
                <a:sym typeface="Calibri"/>
              </a:defRPr>
            </a:lvl3pPr>
            <a:lvl4pPr marL="1371600" marR="0" lvl="3" indent="0" algn="ctr" rtl="0">
              <a:spcBef>
                <a:spcPts val="400"/>
              </a:spcBef>
              <a:buClr>
                <a:schemeClr val="accent4"/>
              </a:buClr>
              <a:buFont typeface="Arial"/>
              <a:buNone/>
              <a:defRPr sz="2000" b="0" i="0" u="none" strike="noStrike" cap="none">
                <a:solidFill>
                  <a:schemeClr val="lt1"/>
                </a:solidFill>
                <a:latin typeface="Calibri"/>
                <a:ea typeface="Calibri"/>
                <a:cs typeface="Calibri"/>
                <a:sym typeface="Calibri"/>
              </a:defRPr>
            </a:lvl4pPr>
            <a:lvl5pPr marL="1828800" marR="0" lvl="4" indent="0" algn="ctr" rtl="0">
              <a:spcBef>
                <a:spcPts val="400"/>
              </a:spcBef>
              <a:buClr>
                <a:schemeClr val="accent5"/>
              </a:buClr>
              <a:buFont typeface="Noto Sans Symbols"/>
              <a:buNone/>
              <a:defRPr sz="2000" b="0" i="0" u="none" strike="noStrike" cap="none">
                <a:solidFill>
                  <a:schemeClr val="lt1"/>
                </a:solidFill>
                <a:latin typeface="Calibri"/>
                <a:ea typeface="Calibri"/>
                <a:cs typeface="Calibri"/>
                <a:sym typeface="Calibri"/>
              </a:defRPr>
            </a:lvl5pPr>
            <a:lvl6pPr marL="2286000" marR="0" lvl="5" indent="0" algn="ctr" rtl="0">
              <a:spcBef>
                <a:spcPts val="400"/>
              </a:spcBef>
              <a:buClr>
                <a:schemeClr val="accent6"/>
              </a:buClr>
              <a:buFont typeface="Noto Sans Symbols"/>
              <a:buNone/>
              <a:defRPr sz="2000" b="0" i="0" u="none" strike="noStrike" cap="none">
                <a:solidFill>
                  <a:schemeClr val="lt1"/>
                </a:solidFill>
                <a:latin typeface="Calibri"/>
                <a:ea typeface="Calibri"/>
                <a:cs typeface="Calibri"/>
                <a:sym typeface="Calibri"/>
              </a:defRPr>
            </a:lvl6pPr>
            <a:lvl7pPr marL="2743200" marR="0" lvl="6" indent="0" algn="ctr" rtl="0">
              <a:spcBef>
                <a:spcPts val="360"/>
              </a:spcBef>
              <a:buClr>
                <a:schemeClr val="accent1"/>
              </a:buClr>
              <a:buFont typeface="Noto Sans Symbols"/>
              <a:buNone/>
              <a:defRPr sz="1800" b="0" i="0" u="none" strike="noStrike" cap="none">
                <a:solidFill>
                  <a:schemeClr val="lt1"/>
                </a:solidFill>
                <a:latin typeface="Calibri"/>
                <a:ea typeface="Calibri"/>
                <a:cs typeface="Calibri"/>
                <a:sym typeface="Calibri"/>
              </a:defRPr>
            </a:lvl7pPr>
            <a:lvl8pPr marL="3200400" marR="0" lvl="7" indent="0" algn="ctr" rtl="0">
              <a:spcBef>
                <a:spcPts val="360"/>
              </a:spcBef>
              <a:buClr>
                <a:schemeClr val="accent2"/>
              </a:buClr>
              <a:buFont typeface="Noto Sans Symbols"/>
              <a:buNone/>
              <a:defRPr sz="1800" b="0" i="0" u="none" strike="noStrike" cap="none">
                <a:solidFill>
                  <a:schemeClr val="lt1"/>
                </a:solidFill>
                <a:latin typeface="Calibri"/>
                <a:ea typeface="Calibri"/>
                <a:cs typeface="Calibri"/>
                <a:sym typeface="Calibri"/>
              </a:defRPr>
            </a:lvl8pPr>
            <a:lvl9pPr marL="3657600" marR="0" lvl="8" indent="0" algn="ctr" rtl="0">
              <a:spcBef>
                <a:spcPts val="360"/>
              </a:spcBef>
              <a:buClr>
                <a:schemeClr val="accent3"/>
              </a:buClr>
              <a:buFont typeface="Noto Sans Symbols"/>
              <a:buNone/>
              <a:defRPr sz="1800" b="0" i="0" u="none" strike="noStrike" cap="none">
                <a:solidFill>
                  <a:schemeClr val="lt1"/>
                </a:solidFill>
                <a:latin typeface="Calibri"/>
                <a:ea typeface="Calibri"/>
                <a:cs typeface="Calibri"/>
                <a:sym typeface="Calibri"/>
              </a:defRPr>
            </a:lvl9pPr>
          </a:lstStyle>
          <a:p>
            <a:endParaRPr/>
          </a:p>
        </p:txBody>
      </p:sp>
      <p:sp>
        <p:nvSpPr>
          <p:cNvPr id="21" name="Shape 21"/>
          <p:cNvSpPr txBox="1">
            <a:spLocks noGrp="1"/>
          </p:cNvSpPr>
          <p:nvPr>
            <p:ph type="dt" idx="10"/>
          </p:nvPr>
        </p:nvSpPr>
        <p:spPr>
          <a:xfrm>
            <a:off x="457200" y="6476998"/>
            <a:ext cx="2133599" cy="274319"/>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22" name="Shape 22"/>
          <p:cNvSpPr txBox="1">
            <a:spLocks noGrp="1"/>
          </p:cNvSpPr>
          <p:nvPr>
            <p:ph type="ftr" idx="11"/>
          </p:nvPr>
        </p:nvSpPr>
        <p:spPr>
          <a:xfrm>
            <a:off x="2640596" y="6476998"/>
            <a:ext cx="5507719" cy="274319"/>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23" name="Shape 23"/>
          <p:cNvSpPr txBox="1">
            <a:spLocks noGrp="1"/>
          </p:cNvSpPr>
          <p:nvPr>
            <p:ph type="sldNum" idx="12"/>
          </p:nvPr>
        </p:nvSpPr>
        <p:spPr>
          <a:xfrm>
            <a:off x="8204396" y="6476998"/>
            <a:ext cx="733864" cy="274319"/>
          </a:xfrm>
          <a:prstGeom prst="rect">
            <a:avLst/>
          </a:prstGeom>
          <a:noFill/>
          <a:ln>
            <a:noFill/>
          </a:ln>
        </p:spPr>
        <p:txBody>
          <a:bodyPr lIns="91425" tIns="45700" rIns="91425" bIns="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lt1"/>
                </a:solidFill>
                <a:latin typeface="Calibri"/>
                <a:ea typeface="Calibri"/>
                <a:cs typeface="Calibri"/>
                <a:sym typeface="Calibri"/>
              </a:rPr>
              <a:pPr marL="0" marR="0" lvl="0" indent="0" algn="r" rtl="0">
                <a:spcBef>
                  <a:spcPts val="0"/>
                </a:spcBef>
                <a:buSzPct val="25000"/>
                <a:buNone/>
              </a:pPr>
              <a:t>‹#›</a:t>
            </a:fld>
            <a:endParaRPr lang="pl-PL" sz="1200" b="0" i="0" u="none" strike="noStrike" cap="none">
              <a:solidFill>
                <a:schemeClr val="lt1"/>
              </a:solidFill>
              <a:latin typeface="Calibri"/>
              <a:ea typeface="Calibri"/>
              <a:cs typeface="Calibri"/>
              <a:sym typeface="Calibri"/>
            </a:endParaRPr>
          </a:p>
        </p:txBody>
      </p:sp>
      <p:sp>
        <p:nvSpPr>
          <p:cNvPr id="24" name="Shape 24"/>
          <p:cNvSpPr/>
          <p:nvPr/>
        </p:nvSpPr>
        <p:spPr>
          <a:xfrm>
            <a:off x="0" y="5128333"/>
            <a:ext cx="9144000" cy="45719"/>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cSld name="Zawartość z podpisem">
    <p:spTree>
      <p:nvGrpSpPr>
        <p:cNvPr id="1" name="Shape 80"/>
        <p:cNvGrpSpPr/>
        <p:nvPr/>
      </p:nvGrpSpPr>
      <p:grpSpPr>
        <a:xfrm>
          <a:off x="0" y="0"/>
          <a:ext cx="0" cy="0"/>
          <a:chOff x="0" y="0"/>
          <a:chExt cx="0" cy="0"/>
        </a:xfrm>
      </p:grpSpPr>
      <p:sp>
        <p:nvSpPr>
          <p:cNvPr id="81" name="Shape 81"/>
          <p:cNvSpPr txBox="1">
            <a:spLocks noGrp="1"/>
          </p:cNvSpPr>
          <p:nvPr>
            <p:ph type="title"/>
          </p:nvPr>
        </p:nvSpPr>
        <p:spPr>
          <a:xfrm>
            <a:off x="167838" y="152400"/>
            <a:ext cx="2523743" cy="978407"/>
          </a:xfrm>
          <a:prstGeom prst="rect">
            <a:avLst/>
          </a:prstGeom>
          <a:noFill/>
          <a:ln>
            <a:noFill/>
          </a:ln>
        </p:spPr>
        <p:txBody>
          <a:bodyPr lIns="91425" tIns="91425" rIns="91425" bIns="91425" anchor="b" anchorCtr="0"/>
          <a:lstStyle>
            <a:lvl1pPr marL="0" marR="0" lvl="0" indent="0" algn="l" rtl="0">
              <a:spcBef>
                <a:spcPts val="0"/>
              </a:spcBef>
              <a:buClr>
                <a:srgbClr val="FFC700"/>
              </a:buClr>
              <a:buFont typeface="Calibri"/>
              <a:buNone/>
              <a:defRPr sz="2000" b="0" i="0" u="none" strike="noStrike" cap="none">
                <a:solidFill>
                  <a:srgbClr val="FFC700"/>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82" name="Shape 82"/>
          <p:cNvSpPr txBox="1">
            <a:spLocks noGrp="1"/>
          </p:cNvSpPr>
          <p:nvPr>
            <p:ph type="body" idx="1"/>
          </p:nvPr>
        </p:nvSpPr>
        <p:spPr>
          <a:xfrm>
            <a:off x="3019376" y="1743133"/>
            <a:ext cx="5920640" cy="4558884"/>
          </a:xfrm>
          <a:prstGeom prst="rect">
            <a:avLst/>
          </a:prstGeom>
          <a:noFill/>
          <a:ln>
            <a:noFill/>
          </a:ln>
        </p:spPr>
        <p:txBody>
          <a:bodyPr lIns="91425" tIns="91425" rIns="91425" bIns="91425" anchor="t" anchorCtr="0"/>
          <a:lstStyle>
            <a:lvl1pPr marL="438912" marR="0" lvl="0" indent="-162052" algn="l" rtl="0">
              <a:spcBef>
                <a:spcPts val="0"/>
              </a:spcBef>
              <a:buClr>
                <a:schemeClr val="accent1"/>
              </a:buClr>
              <a:buSzPct val="80000"/>
              <a:buFont typeface="Noto Sans Symbols"/>
              <a:buChar char="◼"/>
              <a:defRPr sz="3200" b="0" i="0" u="none" strike="noStrike" cap="none">
                <a:solidFill>
                  <a:schemeClr val="dk1"/>
                </a:solidFill>
                <a:latin typeface="Calibri"/>
                <a:ea typeface="Calibri"/>
                <a:cs typeface="Calibri"/>
                <a:sym typeface="Calibri"/>
              </a:defRPr>
            </a:lvl1pPr>
            <a:lvl2pPr marL="731520" marR="0" lvl="1" indent="-114300" algn="l" rtl="0">
              <a:spcBef>
                <a:spcPts val="560"/>
              </a:spcBef>
              <a:buClr>
                <a:schemeClr val="accent2"/>
              </a:buClr>
              <a:buSzPct val="90000"/>
              <a:buFont typeface="Noto Sans Symbols"/>
              <a:buChar char="▪"/>
              <a:defRPr sz="2800" b="0" i="0" u="none" strike="noStrike" cap="none">
                <a:solidFill>
                  <a:schemeClr val="dk1"/>
                </a:solidFill>
                <a:latin typeface="Calibri"/>
                <a:ea typeface="Calibri"/>
                <a:cs typeface="Calibri"/>
                <a:sym typeface="Calibri"/>
              </a:defRPr>
            </a:lvl2pPr>
            <a:lvl3pPr marL="996696" marR="0" lvl="2" indent="-82296" algn="l" rtl="0">
              <a:spcBef>
                <a:spcPts val="480"/>
              </a:spcBef>
              <a:buClr>
                <a:schemeClr val="accent3"/>
              </a:buClr>
              <a:buSzPct val="100000"/>
              <a:buFont typeface="Arial"/>
              <a:buChar char="▪"/>
              <a:defRPr sz="2400" b="0" i="0" u="none" strike="noStrike" cap="none">
                <a:solidFill>
                  <a:schemeClr val="dk1"/>
                </a:solidFill>
                <a:latin typeface="Calibri"/>
                <a:ea typeface="Calibri"/>
                <a:cs typeface="Calibri"/>
                <a:sym typeface="Calibri"/>
              </a:defRPr>
            </a:lvl3pPr>
            <a:lvl4pPr marL="1216152" marR="0" lvl="3" indent="-60452" algn="l" rtl="0">
              <a:spcBef>
                <a:spcPts val="400"/>
              </a:spcBef>
              <a:buClr>
                <a:schemeClr val="accent4"/>
              </a:buClr>
              <a:buSzPct val="100000"/>
              <a:buFont typeface="Arial"/>
              <a:buChar char="▪"/>
              <a:defRPr sz="2000" b="0" i="0" u="none" strike="noStrike" cap="none">
                <a:solidFill>
                  <a:schemeClr val="dk1"/>
                </a:solidFill>
                <a:latin typeface="Calibri"/>
                <a:ea typeface="Calibri"/>
                <a:cs typeface="Calibri"/>
                <a:sym typeface="Calibri"/>
              </a:defRPr>
            </a:lvl4pPr>
            <a:lvl5pPr marL="1426464" marR="0" lvl="4" indent="-67564" algn="l" rtl="0">
              <a:spcBef>
                <a:spcPts val="400"/>
              </a:spcBef>
              <a:buClr>
                <a:schemeClr val="accent5"/>
              </a:buClr>
              <a:buSzPct val="100000"/>
              <a:buFont typeface="Noto Sans Symbols"/>
              <a:buChar char="●"/>
              <a:defRPr sz="2000" b="0" i="0" u="none" strike="noStrike" cap="none">
                <a:solidFill>
                  <a:schemeClr val="dk1"/>
                </a:solidFill>
                <a:latin typeface="Calibri"/>
                <a:ea typeface="Calibri"/>
                <a:cs typeface="Calibri"/>
                <a:sym typeface="Calibri"/>
              </a:defRPr>
            </a:lvl5pPr>
            <a:lvl6pPr marL="1627632" marR="0" lvl="5" indent="-65532" algn="l" rtl="0">
              <a:spcBef>
                <a:spcPts val="400"/>
              </a:spcBef>
              <a:buClr>
                <a:schemeClr val="accent6"/>
              </a:buClr>
              <a:buSzPct val="100000"/>
              <a:buFont typeface="Noto Sans Symbols"/>
              <a:buChar char="⚫"/>
              <a:defRPr sz="2000" b="0" i="0" u="none" strike="noStrike" cap="none">
                <a:solidFill>
                  <a:schemeClr val="dk1"/>
                </a:solidFill>
                <a:latin typeface="Calibri"/>
                <a:ea typeface="Calibri"/>
                <a:cs typeface="Calibri"/>
                <a:sym typeface="Calibri"/>
              </a:defRPr>
            </a:lvl6pPr>
            <a:lvl7pPr marL="1828800" marR="0" lvl="6" indent="-63500" algn="l" rtl="0">
              <a:spcBef>
                <a:spcPts val="400"/>
              </a:spcBef>
              <a:buClr>
                <a:schemeClr val="accent1"/>
              </a:buClr>
              <a:buSzPct val="100000"/>
              <a:buFont typeface="Noto Sans Symbols"/>
              <a:buChar char="⚫"/>
              <a:defRPr sz="2000" b="0" i="0" u="none" strike="noStrike" cap="none">
                <a:solidFill>
                  <a:schemeClr val="dk1"/>
                </a:solidFill>
                <a:latin typeface="Calibri"/>
                <a:ea typeface="Calibri"/>
                <a:cs typeface="Calibri"/>
                <a:sym typeface="Calibri"/>
              </a:defRPr>
            </a:lvl7pPr>
            <a:lvl8pPr marL="2029968" marR="0" lvl="7" indent="-61467" algn="l" rtl="0">
              <a:spcBef>
                <a:spcPts val="400"/>
              </a:spcBef>
              <a:buClr>
                <a:schemeClr val="accent2"/>
              </a:buClr>
              <a:buSzPct val="100000"/>
              <a:buFont typeface="Noto Sans Symbols"/>
              <a:buChar char="⚫"/>
              <a:defRPr sz="2000" b="0" i="0" u="none" strike="noStrike" cap="none">
                <a:solidFill>
                  <a:schemeClr val="dk1"/>
                </a:solidFill>
                <a:latin typeface="Calibri"/>
                <a:ea typeface="Calibri"/>
                <a:cs typeface="Calibri"/>
                <a:sym typeface="Calibri"/>
              </a:defRPr>
            </a:lvl8pPr>
            <a:lvl9pPr marL="2231136" marR="0" lvl="8" indent="-59435" algn="l" rtl="0">
              <a:spcBef>
                <a:spcPts val="400"/>
              </a:spcBef>
              <a:buClr>
                <a:schemeClr val="accent3"/>
              </a:buClr>
              <a:buSzPct val="100000"/>
              <a:buFont typeface="Noto Sans Symbols"/>
              <a:buChar char="⚫"/>
              <a:defRPr sz="2000" b="0" i="0" u="none" strike="noStrike" cap="none">
                <a:solidFill>
                  <a:schemeClr val="dk1"/>
                </a:solidFill>
                <a:latin typeface="Calibri"/>
                <a:ea typeface="Calibri"/>
                <a:cs typeface="Calibri"/>
                <a:sym typeface="Calibri"/>
              </a:defRPr>
            </a:lvl9pPr>
          </a:lstStyle>
          <a:p>
            <a:endParaRPr/>
          </a:p>
        </p:txBody>
      </p:sp>
      <p:sp>
        <p:nvSpPr>
          <p:cNvPr id="83" name="Shape 83"/>
          <p:cNvSpPr txBox="1">
            <a:spLocks noGrp="1"/>
          </p:cNvSpPr>
          <p:nvPr>
            <p:ph type="body" idx="2"/>
          </p:nvPr>
        </p:nvSpPr>
        <p:spPr>
          <a:xfrm>
            <a:off x="167838" y="1730017"/>
            <a:ext cx="2468880" cy="4572000"/>
          </a:xfrm>
          <a:prstGeom prst="rect">
            <a:avLst/>
          </a:prstGeom>
          <a:noFill/>
          <a:ln>
            <a:noFill/>
          </a:ln>
        </p:spPr>
        <p:txBody>
          <a:bodyPr lIns="91425" tIns="91425" rIns="91425" bIns="91425" anchor="t" anchorCtr="0"/>
          <a:lstStyle>
            <a:lvl1pPr marL="0" marR="0" lvl="0" indent="0" algn="l" rtl="0">
              <a:spcBef>
                <a:spcPts val="0"/>
              </a:spcBef>
              <a:buClr>
                <a:schemeClr val="accent1"/>
              </a:buClr>
              <a:buFont typeface="Noto Sans Symbols"/>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accent2"/>
              </a:buClr>
              <a:buFont typeface="Noto Sans Symbols"/>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accent3"/>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accent4"/>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accent5"/>
              </a:buClr>
              <a:buFont typeface="Noto Sans Symbols"/>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accent6"/>
              </a:buClr>
              <a:buFont typeface="Noto Sans Symbols"/>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accent1"/>
              </a:buClr>
              <a:buFont typeface="Noto Sans Symbols"/>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accent2"/>
              </a:buClr>
              <a:buFont typeface="Noto Sans Symbols"/>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accent3"/>
              </a:buClr>
              <a:buFont typeface="Noto Sans Symbols"/>
              <a:buNone/>
              <a:defRPr sz="900" b="0" i="0" u="none" strike="noStrike" cap="none">
                <a:solidFill>
                  <a:schemeClr val="dk1"/>
                </a:solidFill>
                <a:latin typeface="Calibri"/>
                <a:ea typeface="Calibri"/>
                <a:cs typeface="Calibri"/>
                <a:sym typeface="Calibri"/>
              </a:defRPr>
            </a:lvl9pPr>
          </a:lstStyle>
          <a:p>
            <a:endParaRPr/>
          </a:p>
        </p:txBody>
      </p:sp>
      <p:sp>
        <p:nvSpPr>
          <p:cNvPr id="84" name="Shape 84"/>
          <p:cNvSpPr txBox="1">
            <a:spLocks noGrp="1"/>
          </p:cNvSpPr>
          <p:nvPr>
            <p:ph type="dt" idx="10"/>
          </p:nvPr>
        </p:nvSpPr>
        <p:spPr>
          <a:xfrm>
            <a:off x="457200" y="6476998"/>
            <a:ext cx="2133599" cy="274319"/>
          </a:xfrm>
          <a:prstGeom prst="rect">
            <a:avLst/>
          </a:prstGeom>
          <a:noFill/>
          <a:ln>
            <a:noFill/>
          </a:ln>
        </p:spPr>
        <p:txBody>
          <a:bodyPr lIns="91425" tIns="91425" rIns="91425" bIns="91425" anchor="b" anchorCtr="0"/>
          <a:lstStyle>
            <a:lvl1pPr marL="0" marR="0" lvl="0" indent="0" algn="l" rtl="0">
              <a:spcBef>
                <a:spcPts val="0"/>
              </a:spcBef>
              <a:buNone/>
              <a:defRPr sz="1200">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5" name="Shape 85"/>
          <p:cNvSpPr txBox="1">
            <a:spLocks noGrp="1"/>
          </p:cNvSpPr>
          <p:nvPr>
            <p:ph type="ftr" idx="11"/>
          </p:nvPr>
        </p:nvSpPr>
        <p:spPr>
          <a:xfrm>
            <a:off x="2640596" y="6476998"/>
            <a:ext cx="5507719" cy="274319"/>
          </a:xfrm>
          <a:prstGeom prst="rect">
            <a:avLst/>
          </a:prstGeom>
          <a:noFill/>
          <a:ln>
            <a:noFill/>
          </a:ln>
        </p:spPr>
        <p:txBody>
          <a:bodyPr lIns="91425" tIns="91425" rIns="91425" bIns="91425" anchor="b" anchorCtr="0"/>
          <a:lstStyle>
            <a:lvl1pPr marL="0" marR="0" lvl="0" indent="0" algn="l" rtl="0">
              <a:spcBef>
                <a:spcPts val="0"/>
              </a:spcBef>
              <a:buNone/>
              <a:defRPr sz="1200">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6" name="Shape 86"/>
          <p:cNvSpPr txBox="1">
            <a:spLocks noGrp="1"/>
          </p:cNvSpPr>
          <p:nvPr>
            <p:ph type="sldNum" idx="12"/>
          </p:nvPr>
        </p:nvSpPr>
        <p:spPr>
          <a:xfrm>
            <a:off x="8204396" y="6476998"/>
            <a:ext cx="733864" cy="274319"/>
          </a:xfrm>
          <a:prstGeom prst="rect">
            <a:avLst/>
          </a:prstGeom>
          <a:noFill/>
          <a:ln>
            <a:noFill/>
          </a:ln>
        </p:spPr>
        <p:txBody>
          <a:bodyPr lIns="91425" tIns="45700" rIns="91425" bIns="0" anchor="b" anchorCtr="0">
            <a:noAutofit/>
          </a:bodyPr>
          <a:lstStyle/>
          <a:p>
            <a:pPr marL="0" marR="0" lvl="0" indent="0" algn="r" rtl="0">
              <a:spcBef>
                <a:spcPts val="0"/>
              </a:spcBef>
              <a:buSzPct val="25000"/>
              <a:buNone/>
            </a:pPr>
            <a:fld id="{00000000-1234-1234-1234-123412341234}" type="slidenum">
              <a:rPr lang="pl-PL" sz="1200">
                <a:solidFill>
                  <a:srgbClr val="414141"/>
                </a:solidFill>
                <a:latin typeface="Calibri"/>
                <a:ea typeface="Calibri"/>
                <a:cs typeface="Calibri"/>
                <a:sym typeface="Calibri"/>
              </a:rPr>
              <a:pPr marL="0" marR="0" lvl="0" indent="0" algn="r" rtl="0">
                <a:spcBef>
                  <a:spcPts val="0"/>
                </a:spcBef>
                <a:buSzPct val="25000"/>
                <a:buNone/>
              </a:pPr>
              <a:t>‹#›</a:t>
            </a:fld>
            <a:endParaRPr lang="pl-PL" sz="1200">
              <a:solidFill>
                <a:srgbClr val="414141"/>
              </a:solidFill>
              <a:latin typeface="Calibri"/>
              <a:ea typeface="Calibri"/>
              <a:cs typeface="Calibri"/>
              <a:sym typeface="Calibri"/>
            </a:endParaRPr>
          </a:p>
        </p:txBody>
      </p:sp>
      <p:sp>
        <p:nvSpPr>
          <p:cNvPr id="87" name="Shape 87"/>
          <p:cNvSpPr/>
          <p:nvPr/>
        </p:nvSpPr>
        <p:spPr>
          <a:xfrm>
            <a:off x="2855736" y="0"/>
            <a:ext cx="45719" cy="1453895"/>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88" name="Shape 88"/>
          <p:cNvSpPr/>
          <p:nvPr/>
        </p:nvSpPr>
        <p:spPr>
          <a:xfrm>
            <a:off x="2855736" y="0"/>
            <a:ext cx="45719" cy="1453895"/>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cSld name="Obraz z podpisem">
    <p:spTree>
      <p:nvGrpSpPr>
        <p:cNvPr id="1" name="Shape 89"/>
        <p:cNvGrpSpPr/>
        <p:nvPr/>
      </p:nvGrpSpPr>
      <p:grpSpPr>
        <a:xfrm>
          <a:off x="0" y="0"/>
          <a:ext cx="0" cy="0"/>
          <a:chOff x="0" y="0"/>
          <a:chExt cx="0" cy="0"/>
        </a:xfrm>
      </p:grpSpPr>
      <p:sp>
        <p:nvSpPr>
          <p:cNvPr id="90" name="Shape 90"/>
          <p:cNvSpPr txBox="1">
            <a:spLocks noGrp="1"/>
          </p:cNvSpPr>
          <p:nvPr>
            <p:ph type="title"/>
          </p:nvPr>
        </p:nvSpPr>
        <p:spPr>
          <a:xfrm>
            <a:off x="164592" y="155447"/>
            <a:ext cx="2525149" cy="978407"/>
          </a:xfrm>
          <a:prstGeom prst="rect">
            <a:avLst/>
          </a:prstGeom>
          <a:noFill/>
          <a:ln>
            <a:noFill/>
          </a:ln>
        </p:spPr>
        <p:txBody>
          <a:bodyPr lIns="91425" tIns="91425" rIns="91425" bIns="91425" anchor="b" anchorCtr="0"/>
          <a:lstStyle>
            <a:lvl1pPr marL="0" marR="0" lvl="0" indent="0" algn="l" rtl="0">
              <a:spcBef>
                <a:spcPts val="0"/>
              </a:spcBef>
              <a:buClr>
                <a:srgbClr val="FFC700"/>
              </a:buClr>
              <a:buFont typeface="Calibri"/>
              <a:buNone/>
              <a:defRPr sz="2000" b="0" i="0" u="none" strike="noStrike" cap="none">
                <a:solidFill>
                  <a:srgbClr val="FFC700"/>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91" name="Shape 91"/>
          <p:cNvSpPr>
            <a:spLocks noGrp="1"/>
          </p:cNvSpPr>
          <p:nvPr>
            <p:ph type="pic" idx="2"/>
          </p:nvPr>
        </p:nvSpPr>
        <p:spPr>
          <a:xfrm>
            <a:off x="2903805" y="1484808"/>
            <a:ext cx="6247396" cy="5373192"/>
          </a:xfrm>
          <a:prstGeom prst="rect">
            <a:avLst/>
          </a:prstGeom>
          <a:solidFill>
            <a:srgbClr val="BABABB"/>
          </a:solidFill>
          <a:ln>
            <a:noFill/>
          </a:ln>
        </p:spPr>
        <p:txBody>
          <a:bodyPr lIns="91425" tIns="91425" rIns="91425" bIns="91425" anchor="t" anchorCtr="0"/>
          <a:lstStyle>
            <a:lvl1pPr marL="0" marR="0" lvl="0" indent="0" algn="l" rtl="0">
              <a:spcBef>
                <a:spcPts val="0"/>
              </a:spcBef>
              <a:buClr>
                <a:schemeClr val="accent1"/>
              </a:buClr>
              <a:buFont typeface="Noto Sans Symbols"/>
              <a:buNone/>
              <a:defRPr sz="3200" b="0" i="0" u="none" strike="noStrike" cap="none">
                <a:solidFill>
                  <a:schemeClr val="dk1"/>
                </a:solidFill>
                <a:latin typeface="Calibri"/>
                <a:ea typeface="Calibri"/>
                <a:cs typeface="Calibri"/>
                <a:sym typeface="Calibri"/>
              </a:defRPr>
            </a:lvl1pPr>
            <a:lvl2pPr marL="457200" marR="0" lvl="1" indent="0" algn="l" rtl="0">
              <a:spcBef>
                <a:spcPts val="560"/>
              </a:spcBef>
              <a:buClr>
                <a:schemeClr val="accent2"/>
              </a:buClr>
              <a:buFont typeface="Noto Sans Symbols"/>
              <a:buNone/>
              <a:defRPr sz="2800" b="0" i="0" u="none" strike="noStrike" cap="none">
                <a:solidFill>
                  <a:schemeClr val="dk1"/>
                </a:solidFill>
                <a:latin typeface="Calibri"/>
                <a:ea typeface="Calibri"/>
                <a:cs typeface="Calibri"/>
                <a:sym typeface="Calibri"/>
              </a:defRPr>
            </a:lvl2pPr>
            <a:lvl3pPr marL="914400" marR="0" lvl="2" indent="0" algn="l" rtl="0">
              <a:spcBef>
                <a:spcPts val="480"/>
              </a:spcBef>
              <a:buClr>
                <a:schemeClr val="accent3"/>
              </a:buClr>
              <a:buFont typeface="Arial"/>
              <a:buNone/>
              <a:defRPr sz="2400" b="0" i="0" u="none" strike="noStrike" cap="none">
                <a:solidFill>
                  <a:schemeClr val="dk1"/>
                </a:solidFill>
                <a:latin typeface="Calibri"/>
                <a:ea typeface="Calibri"/>
                <a:cs typeface="Calibri"/>
                <a:sym typeface="Calibri"/>
              </a:defRPr>
            </a:lvl3pPr>
            <a:lvl4pPr marL="1371600" marR="0" lvl="3" indent="0" algn="l" rtl="0">
              <a:spcBef>
                <a:spcPts val="400"/>
              </a:spcBef>
              <a:buClr>
                <a:schemeClr val="accent4"/>
              </a:buClr>
              <a:buFont typeface="Arial"/>
              <a:buNone/>
              <a:defRPr sz="2000" b="0" i="0" u="none" strike="noStrike" cap="none">
                <a:solidFill>
                  <a:schemeClr val="dk1"/>
                </a:solidFill>
                <a:latin typeface="Calibri"/>
                <a:ea typeface="Calibri"/>
                <a:cs typeface="Calibri"/>
                <a:sym typeface="Calibri"/>
              </a:defRPr>
            </a:lvl4pPr>
            <a:lvl5pPr marL="1828800" marR="0" lvl="4" indent="0" algn="l" rtl="0">
              <a:spcBef>
                <a:spcPts val="400"/>
              </a:spcBef>
              <a:buClr>
                <a:schemeClr val="accent5"/>
              </a:buClr>
              <a:buFont typeface="Noto Sans Symbols"/>
              <a:buNone/>
              <a:defRPr sz="2000" b="0" i="0" u="none" strike="noStrike" cap="none">
                <a:solidFill>
                  <a:schemeClr val="dk1"/>
                </a:solidFill>
                <a:latin typeface="Calibri"/>
                <a:ea typeface="Calibri"/>
                <a:cs typeface="Calibri"/>
                <a:sym typeface="Calibri"/>
              </a:defRPr>
            </a:lvl5pPr>
            <a:lvl6pPr marL="2286000" marR="0" lvl="5" indent="0" algn="l" rtl="0">
              <a:spcBef>
                <a:spcPts val="400"/>
              </a:spcBef>
              <a:buClr>
                <a:schemeClr val="accent6"/>
              </a:buClr>
              <a:buFont typeface="Noto Sans Symbols"/>
              <a:buNone/>
              <a:defRPr sz="2000" b="0" i="0" u="none" strike="noStrike" cap="none">
                <a:solidFill>
                  <a:schemeClr val="dk1"/>
                </a:solidFill>
                <a:latin typeface="Calibri"/>
                <a:ea typeface="Calibri"/>
                <a:cs typeface="Calibri"/>
                <a:sym typeface="Calibri"/>
              </a:defRPr>
            </a:lvl6pPr>
            <a:lvl7pPr marL="2743200" marR="0" lvl="6" indent="0" algn="l" rtl="0">
              <a:spcBef>
                <a:spcPts val="400"/>
              </a:spcBef>
              <a:buClr>
                <a:schemeClr val="accent1"/>
              </a:buClr>
              <a:buFont typeface="Noto Sans Symbols"/>
              <a:buNone/>
              <a:defRPr sz="2000" b="0" i="0" u="none" strike="noStrike" cap="none">
                <a:solidFill>
                  <a:schemeClr val="dk1"/>
                </a:solidFill>
                <a:latin typeface="Calibri"/>
                <a:ea typeface="Calibri"/>
                <a:cs typeface="Calibri"/>
                <a:sym typeface="Calibri"/>
              </a:defRPr>
            </a:lvl7pPr>
            <a:lvl8pPr marL="3200400" marR="0" lvl="7" indent="0" algn="l" rtl="0">
              <a:spcBef>
                <a:spcPts val="400"/>
              </a:spcBef>
              <a:buClr>
                <a:schemeClr val="accent2"/>
              </a:buClr>
              <a:buFont typeface="Noto Sans Symbols"/>
              <a:buNone/>
              <a:defRPr sz="2000" b="0" i="0" u="none" strike="noStrike" cap="none">
                <a:solidFill>
                  <a:schemeClr val="dk1"/>
                </a:solidFill>
                <a:latin typeface="Calibri"/>
                <a:ea typeface="Calibri"/>
                <a:cs typeface="Calibri"/>
                <a:sym typeface="Calibri"/>
              </a:defRPr>
            </a:lvl8pPr>
            <a:lvl9pPr marL="3657600" marR="0" lvl="8" indent="0" algn="l" rtl="0">
              <a:spcBef>
                <a:spcPts val="400"/>
              </a:spcBef>
              <a:buClr>
                <a:schemeClr val="accent3"/>
              </a:buClr>
              <a:buFont typeface="Noto Sans Symbols"/>
              <a:buNone/>
              <a:defRPr sz="2000" b="0" i="0" u="none" strike="noStrike" cap="none">
                <a:solidFill>
                  <a:schemeClr val="dk1"/>
                </a:solidFill>
                <a:latin typeface="Calibri"/>
                <a:ea typeface="Calibri"/>
                <a:cs typeface="Calibri"/>
                <a:sym typeface="Calibri"/>
              </a:defRPr>
            </a:lvl9pPr>
          </a:lstStyle>
          <a:p>
            <a:endParaRPr/>
          </a:p>
        </p:txBody>
      </p:sp>
      <p:sp>
        <p:nvSpPr>
          <p:cNvPr id="92" name="Shape 92"/>
          <p:cNvSpPr txBox="1">
            <a:spLocks noGrp="1"/>
          </p:cNvSpPr>
          <p:nvPr>
            <p:ph type="body" idx="1"/>
          </p:nvPr>
        </p:nvSpPr>
        <p:spPr>
          <a:xfrm>
            <a:off x="164592" y="1728216"/>
            <a:ext cx="2468880" cy="4572000"/>
          </a:xfrm>
          <a:prstGeom prst="rect">
            <a:avLst/>
          </a:prstGeom>
          <a:noFill/>
          <a:ln>
            <a:noFill/>
          </a:ln>
        </p:spPr>
        <p:txBody>
          <a:bodyPr lIns="91425" tIns="91425" rIns="91425" bIns="91425" anchor="t" anchorCtr="0"/>
          <a:lstStyle>
            <a:lvl1pPr marL="0" marR="0" lvl="0" indent="0" algn="l" rtl="0">
              <a:spcBef>
                <a:spcPts val="0"/>
              </a:spcBef>
              <a:buClr>
                <a:schemeClr val="accent1"/>
              </a:buClr>
              <a:buFont typeface="Noto Sans Symbols"/>
              <a:buNone/>
              <a:defRPr sz="1400" b="0" i="0" u="none" strike="noStrike" cap="none">
                <a:solidFill>
                  <a:schemeClr val="dk1"/>
                </a:solidFill>
                <a:latin typeface="Calibri"/>
                <a:ea typeface="Calibri"/>
                <a:cs typeface="Calibri"/>
                <a:sym typeface="Calibri"/>
              </a:defRPr>
            </a:lvl1pPr>
            <a:lvl2pPr marL="457200" marR="0" lvl="1" indent="0" algn="l" rtl="0">
              <a:spcBef>
                <a:spcPts val="240"/>
              </a:spcBef>
              <a:buClr>
                <a:schemeClr val="accent2"/>
              </a:buClr>
              <a:buFont typeface="Noto Sans Symbols"/>
              <a:buNone/>
              <a:defRPr sz="1200" b="0" i="0" u="none" strike="noStrike" cap="none">
                <a:solidFill>
                  <a:schemeClr val="dk1"/>
                </a:solidFill>
                <a:latin typeface="Calibri"/>
                <a:ea typeface="Calibri"/>
                <a:cs typeface="Calibri"/>
                <a:sym typeface="Calibri"/>
              </a:defRPr>
            </a:lvl2pPr>
            <a:lvl3pPr marL="914400" marR="0" lvl="2" indent="0" algn="l" rtl="0">
              <a:spcBef>
                <a:spcPts val="200"/>
              </a:spcBef>
              <a:buClr>
                <a:schemeClr val="accent3"/>
              </a:buClr>
              <a:buFont typeface="Arial"/>
              <a:buNone/>
              <a:defRPr sz="1000" b="0" i="0" u="none" strike="noStrike" cap="none">
                <a:solidFill>
                  <a:schemeClr val="dk1"/>
                </a:solidFill>
                <a:latin typeface="Calibri"/>
                <a:ea typeface="Calibri"/>
                <a:cs typeface="Calibri"/>
                <a:sym typeface="Calibri"/>
              </a:defRPr>
            </a:lvl3pPr>
            <a:lvl4pPr marL="1371600" marR="0" lvl="3" indent="0" algn="l" rtl="0">
              <a:spcBef>
                <a:spcPts val="180"/>
              </a:spcBef>
              <a:buClr>
                <a:schemeClr val="accent4"/>
              </a:buClr>
              <a:buFont typeface="Arial"/>
              <a:buNone/>
              <a:defRPr sz="900" b="0" i="0" u="none" strike="noStrike" cap="none">
                <a:solidFill>
                  <a:schemeClr val="dk1"/>
                </a:solidFill>
                <a:latin typeface="Calibri"/>
                <a:ea typeface="Calibri"/>
                <a:cs typeface="Calibri"/>
                <a:sym typeface="Calibri"/>
              </a:defRPr>
            </a:lvl4pPr>
            <a:lvl5pPr marL="1828800" marR="0" lvl="4" indent="0" algn="l" rtl="0">
              <a:spcBef>
                <a:spcPts val="180"/>
              </a:spcBef>
              <a:buClr>
                <a:schemeClr val="accent5"/>
              </a:buClr>
              <a:buFont typeface="Noto Sans Symbols"/>
              <a:buNone/>
              <a:defRPr sz="900" b="0" i="0" u="none" strike="noStrike" cap="none">
                <a:solidFill>
                  <a:schemeClr val="dk1"/>
                </a:solidFill>
                <a:latin typeface="Calibri"/>
                <a:ea typeface="Calibri"/>
                <a:cs typeface="Calibri"/>
                <a:sym typeface="Calibri"/>
              </a:defRPr>
            </a:lvl5pPr>
            <a:lvl6pPr marL="2286000" marR="0" lvl="5" indent="0" algn="l" rtl="0">
              <a:spcBef>
                <a:spcPts val="180"/>
              </a:spcBef>
              <a:buClr>
                <a:schemeClr val="accent6"/>
              </a:buClr>
              <a:buFont typeface="Noto Sans Symbols"/>
              <a:buNone/>
              <a:defRPr sz="900" b="0" i="0" u="none" strike="noStrike" cap="none">
                <a:solidFill>
                  <a:schemeClr val="dk1"/>
                </a:solidFill>
                <a:latin typeface="Calibri"/>
                <a:ea typeface="Calibri"/>
                <a:cs typeface="Calibri"/>
                <a:sym typeface="Calibri"/>
              </a:defRPr>
            </a:lvl6pPr>
            <a:lvl7pPr marL="2743200" marR="0" lvl="6" indent="0" algn="l" rtl="0">
              <a:spcBef>
                <a:spcPts val="180"/>
              </a:spcBef>
              <a:buClr>
                <a:schemeClr val="accent1"/>
              </a:buClr>
              <a:buFont typeface="Noto Sans Symbols"/>
              <a:buNone/>
              <a:defRPr sz="900" b="0" i="0" u="none" strike="noStrike" cap="none">
                <a:solidFill>
                  <a:schemeClr val="dk1"/>
                </a:solidFill>
                <a:latin typeface="Calibri"/>
                <a:ea typeface="Calibri"/>
                <a:cs typeface="Calibri"/>
                <a:sym typeface="Calibri"/>
              </a:defRPr>
            </a:lvl7pPr>
            <a:lvl8pPr marL="3200400" marR="0" lvl="7" indent="0" algn="l" rtl="0">
              <a:spcBef>
                <a:spcPts val="180"/>
              </a:spcBef>
              <a:buClr>
                <a:schemeClr val="accent2"/>
              </a:buClr>
              <a:buFont typeface="Noto Sans Symbols"/>
              <a:buNone/>
              <a:defRPr sz="900" b="0" i="0" u="none" strike="noStrike" cap="none">
                <a:solidFill>
                  <a:schemeClr val="dk1"/>
                </a:solidFill>
                <a:latin typeface="Calibri"/>
                <a:ea typeface="Calibri"/>
                <a:cs typeface="Calibri"/>
                <a:sym typeface="Calibri"/>
              </a:defRPr>
            </a:lvl8pPr>
            <a:lvl9pPr marL="3657600" marR="0" lvl="8" indent="0" algn="l" rtl="0">
              <a:spcBef>
                <a:spcPts val="180"/>
              </a:spcBef>
              <a:buClr>
                <a:schemeClr val="accent3"/>
              </a:buClr>
              <a:buFont typeface="Noto Sans Symbols"/>
              <a:buNone/>
              <a:defRPr sz="900" b="0" i="0" u="none" strike="noStrike" cap="none">
                <a:solidFill>
                  <a:schemeClr val="dk1"/>
                </a:solidFill>
                <a:latin typeface="Calibri"/>
                <a:ea typeface="Calibri"/>
                <a:cs typeface="Calibri"/>
                <a:sym typeface="Calibri"/>
              </a:defRPr>
            </a:lvl9pPr>
          </a:lstStyle>
          <a:p>
            <a:endParaRPr/>
          </a:p>
        </p:txBody>
      </p:sp>
      <p:sp>
        <p:nvSpPr>
          <p:cNvPr id="93" name="Shape 93"/>
          <p:cNvSpPr txBox="1">
            <a:spLocks noGrp="1"/>
          </p:cNvSpPr>
          <p:nvPr>
            <p:ph type="dt" idx="10"/>
          </p:nvPr>
        </p:nvSpPr>
        <p:spPr>
          <a:xfrm>
            <a:off x="164592" y="1170432"/>
            <a:ext cx="2523743" cy="201168"/>
          </a:xfrm>
          <a:prstGeom prst="rect">
            <a:avLst/>
          </a:prstGeom>
          <a:noFill/>
          <a:ln>
            <a:noFill/>
          </a:ln>
        </p:spPr>
        <p:txBody>
          <a:bodyPr lIns="91425" tIns="91425" rIns="91425" bIns="91425" anchor="b" anchorCtr="0"/>
          <a:lstStyle>
            <a:lvl1pPr marL="0" marR="0" lvl="0" indent="0" algn="l" rtl="0">
              <a:spcBef>
                <a:spcPts val="0"/>
              </a:spcBef>
              <a:buNone/>
              <a:defRPr sz="1200">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94" name="Shape 94"/>
          <p:cNvSpPr/>
          <p:nvPr/>
        </p:nvSpPr>
        <p:spPr>
          <a:xfrm>
            <a:off x="2855736" y="0"/>
            <a:ext cx="45719" cy="6858000"/>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95" name="Shape 95"/>
          <p:cNvSpPr/>
          <p:nvPr/>
        </p:nvSpPr>
        <p:spPr>
          <a:xfrm>
            <a:off x="2855736" y="0"/>
            <a:ext cx="45719" cy="6858000"/>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96" name="Shape 96"/>
          <p:cNvSpPr txBox="1">
            <a:spLocks noGrp="1"/>
          </p:cNvSpPr>
          <p:nvPr>
            <p:ph type="ftr" idx="11"/>
          </p:nvPr>
        </p:nvSpPr>
        <p:spPr>
          <a:xfrm>
            <a:off x="3035808" y="1170432"/>
            <a:ext cx="5193791" cy="201168"/>
          </a:xfrm>
          <a:prstGeom prst="rect">
            <a:avLst/>
          </a:prstGeom>
          <a:noFill/>
          <a:ln>
            <a:noFill/>
          </a:ln>
        </p:spPr>
        <p:txBody>
          <a:bodyPr lIns="91425" tIns="91425" rIns="91425" bIns="91425" anchor="b" anchorCtr="0"/>
          <a:lstStyle>
            <a:lvl1pPr marL="0" marR="0" lvl="0" indent="0" algn="l" rtl="0">
              <a:spcBef>
                <a:spcPts val="0"/>
              </a:spcBef>
              <a:buNone/>
              <a:defRPr sz="1200">
                <a:solidFill>
                  <a:srgbClr val="BABABA"/>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97" name="Shape 97"/>
          <p:cNvSpPr txBox="1">
            <a:spLocks noGrp="1"/>
          </p:cNvSpPr>
          <p:nvPr>
            <p:ph type="sldNum" idx="12"/>
          </p:nvPr>
        </p:nvSpPr>
        <p:spPr>
          <a:xfrm>
            <a:off x="8339328" y="1170432"/>
            <a:ext cx="733864" cy="201168"/>
          </a:xfrm>
          <a:prstGeom prst="rect">
            <a:avLst/>
          </a:prstGeom>
          <a:noFill/>
          <a:ln>
            <a:noFill/>
          </a:ln>
        </p:spPr>
        <p:txBody>
          <a:bodyPr lIns="91425" tIns="45700" rIns="91425" bIns="0" anchor="b" anchorCtr="0">
            <a:noAutofit/>
          </a:bodyPr>
          <a:lstStyle/>
          <a:p>
            <a:pPr marL="0" marR="0" lvl="0" indent="0" algn="r" rtl="0">
              <a:spcBef>
                <a:spcPts val="0"/>
              </a:spcBef>
              <a:buSzPct val="25000"/>
              <a:buNone/>
            </a:pPr>
            <a:fld id="{00000000-1234-1234-1234-123412341234}" type="slidenum">
              <a:rPr lang="pl-PL" sz="1200">
                <a:solidFill>
                  <a:srgbClr val="414141"/>
                </a:solidFill>
                <a:latin typeface="Calibri"/>
                <a:ea typeface="Calibri"/>
                <a:cs typeface="Calibri"/>
                <a:sym typeface="Calibri"/>
              </a:rPr>
              <a:pPr marL="0" marR="0" lvl="0" indent="0" algn="r" rtl="0">
                <a:spcBef>
                  <a:spcPts val="0"/>
                </a:spcBef>
                <a:buSzPct val="25000"/>
                <a:buNone/>
              </a:pPr>
              <a:t>‹#›</a:t>
            </a:fld>
            <a:endParaRPr lang="pl-PL" sz="1200">
              <a:solidFill>
                <a:srgbClr val="414141"/>
              </a:solidFill>
              <a:latin typeface="Calibri"/>
              <a:ea typeface="Calibri"/>
              <a:cs typeface="Calibri"/>
              <a:sym typeface="Calibri"/>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cSld name="Tytuł i tekst pionowy">
    <p:spTree>
      <p:nvGrpSpPr>
        <p:cNvPr id="1" name="Shape 98"/>
        <p:cNvGrpSpPr/>
        <p:nvPr/>
      </p:nvGrpSpPr>
      <p:grpSpPr>
        <a:xfrm>
          <a:off x="0" y="0"/>
          <a:ext cx="0" cy="0"/>
          <a:chOff x="0" y="0"/>
          <a:chExt cx="0" cy="0"/>
        </a:xfrm>
      </p:grpSpPr>
      <p:sp>
        <p:nvSpPr>
          <p:cNvPr id="99" name="Shape 99"/>
          <p:cNvSpPr txBox="1">
            <a:spLocks noGrp="1"/>
          </p:cNvSpPr>
          <p:nvPr>
            <p:ph type="title"/>
          </p:nvPr>
        </p:nvSpPr>
        <p:spPr>
          <a:xfrm>
            <a:off x="457200" y="152400"/>
            <a:ext cx="8229600" cy="1251062"/>
          </a:xfrm>
          <a:prstGeom prst="rect">
            <a:avLst/>
          </a:prstGeom>
          <a:noFill/>
          <a:ln>
            <a:noFill/>
          </a:ln>
        </p:spPr>
        <p:txBody>
          <a:bodyPr lIns="91425" tIns="91425" rIns="91425" bIns="91425" anchor="ctr" anchorCtr="0"/>
          <a:lstStyle>
            <a:lvl1pPr marL="0" marR="0" lvl="0" indent="0" algn="l" rtl="0">
              <a:spcBef>
                <a:spcPts val="0"/>
              </a:spcBef>
              <a:buClr>
                <a:srgbClr val="FFC700"/>
              </a:buClr>
              <a:buFont typeface="Calibri"/>
              <a:buNone/>
              <a:defRPr sz="4500" b="1" i="0" u="none" strike="noStrike" cap="none">
                <a:solidFill>
                  <a:srgbClr val="FFC700"/>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00" name="Shape 100"/>
          <p:cNvSpPr txBox="1">
            <a:spLocks noGrp="1"/>
          </p:cNvSpPr>
          <p:nvPr>
            <p:ph type="body" idx="1"/>
          </p:nvPr>
        </p:nvSpPr>
        <p:spPr>
          <a:xfrm rot="5400000">
            <a:off x="2259195" y="-26804"/>
            <a:ext cx="4625608" cy="8229600"/>
          </a:xfrm>
          <a:prstGeom prst="rect">
            <a:avLst/>
          </a:prstGeom>
          <a:noFill/>
          <a:ln>
            <a:noFill/>
          </a:ln>
        </p:spPr>
        <p:txBody>
          <a:bodyPr lIns="91425" tIns="91425" rIns="91425" bIns="91425" anchor="t" anchorCtr="0"/>
          <a:lstStyle>
            <a:lvl1pPr marL="438912" marR="0" lvl="0" indent="-162052" algn="l" rtl="0">
              <a:spcBef>
                <a:spcPts val="0"/>
              </a:spcBef>
              <a:buClr>
                <a:schemeClr val="accent1"/>
              </a:buClr>
              <a:buSzPct val="80000"/>
              <a:buFont typeface="Noto Sans Symbols"/>
              <a:buChar char="◼"/>
              <a:defRPr sz="3200" b="0" i="0" u="none" strike="noStrike" cap="none">
                <a:solidFill>
                  <a:schemeClr val="dk1"/>
                </a:solidFill>
                <a:latin typeface="Calibri"/>
                <a:ea typeface="Calibri"/>
                <a:cs typeface="Calibri"/>
                <a:sym typeface="Calibri"/>
              </a:defRPr>
            </a:lvl1pPr>
            <a:lvl2pPr marL="731520" marR="0" lvl="1" indent="-114300" algn="l" rtl="0">
              <a:spcBef>
                <a:spcPts val="560"/>
              </a:spcBef>
              <a:buClr>
                <a:schemeClr val="accent2"/>
              </a:buClr>
              <a:buSzPct val="90000"/>
              <a:buFont typeface="Noto Sans Symbols"/>
              <a:buChar char="▪"/>
              <a:defRPr sz="2800" b="0" i="0" u="none" strike="noStrike" cap="none">
                <a:solidFill>
                  <a:schemeClr val="dk1"/>
                </a:solidFill>
                <a:latin typeface="Calibri"/>
                <a:ea typeface="Calibri"/>
                <a:cs typeface="Calibri"/>
                <a:sym typeface="Calibri"/>
              </a:defRPr>
            </a:lvl2pPr>
            <a:lvl3pPr marL="996696" marR="0" lvl="2" indent="-82296" algn="l" rtl="0">
              <a:spcBef>
                <a:spcPts val="480"/>
              </a:spcBef>
              <a:buClr>
                <a:schemeClr val="accent3"/>
              </a:buClr>
              <a:buSzPct val="100000"/>
              <a:buFont typeface="Arial"/>
              <a:buChar char="▪"/>
              <a:defRPr sz="2400" b="0" i="0" u="none" strike="noStrike" cap="none">
                <a:solidFill>
                  <a:schemeClr val="dk1"/>
                </a:solidFill>
                <a:latin typeface="Calibri"/>
                <a:ea typeface="Calibri"/>
                <a:cs typeface="Calibri"/>
                <a:sym typeface="Calibri"/>
              </a:defRPr>
            </a:lvl3pPr>
            <a:lvl4pPr marL="1216152" marR="0" lvl="3" indent="-60452" algn="l" rtl="0">
              <a:spcBef>
                <a:spcPts val="400"/>
              </a:spcBef>
              <a:buClr>
                <a:schemeClr val="accent4"/>
              </a:buClr>
              <a:buSzPct val="100000"/>
              <a:buFont typeface="Arial"/>
              <a:buChar char="▪"/>
              <a:defRPr sz="2000" b="0" i="0" u="none" strike="noStrike" cap="none">
                <a:solidFill>
                  <a:schemeClr val="dk1"/>
                </a:solidFill>
                <a:latin typeface="Calibri"/>
                <a:ea typeface="Calibri"/>
                <a:cs typeface="Calibri"/>
                <a:sym typeface="Calibri"/>
              </a:defRPr>
            </a:lvl4pPr>
            <a:lvl5pPr marL="1426464" marR="0" lvl="4" indent="-67564" algn="l" rtl="0">
              <a:spcBef>
                <a:spcPts val="400"/>
              </a:spcBef>
              <a:buClr>
                <a:schemeClr val="accent5"/>
              </a:buClr>
              <a:buSzPct val="100000"/>
              <a:buFont typeface="Noto Sans Symbols"/>
              <a:buChar char="●"/>
              <a:defRPr sz="2000" b="0" i="0" u="none" strike="noStrike" cap="none">
                <a:solidFill>
                  <a:schemeClr val="dk1"/>
                </a:solidFill>
                <a:latin typeface="Calibri"/>
                <a:ea typeface="Calibri"/>
                <a:cs typeface="Calibri"/>
                <a:sym typeface="Calibri"/>
              </a:defRPr>
            </a:lvl5pPr>
            <a:lvl6pPr marL="1627632" marR="0" lvl="5" indent="-65532" algn="l" rtl="0">
              <a:spcBef>
                <a:spcPts val="400"/>
              </a:spcBef>
              <a:buClr>
                <a:schemeClr val="accent6"/>
              </a:buClr>
              <a:buSzPct val="100000"/>
              <a:buFont typeface="Noto Sans Symbols"/>
              <a:buChar char="⚫"/>
              <a:defRPr sz="2000" b="0" i="0" u="none" strike="noStrike" cap="none">
                <a:solidFill>
                  <a:schemeClr val="dk1"/>
                </a:solidFill>
                <a:latin typeface="Calibri"/>
                <a:ea typeface="Calibri"/>
                <a:cs typeface="Calibri"/>
                <a:sym typeface="Calibri"/>
              </a:defRPr>
            </a:lvl6pPr>
            <a:lvl7pPr marL="1828800" marR="0" lvl="6" indent="-76200" algn="l" rtl="0">
              <a:spcBef>
                <a:spcPts val="360"/>
              </a:spcBef>
              <a:buClr>
                <a:schemeClr val="accent1"/>
              </a:buClr>
              <a:buSzPct val="100000"/>
              <a:buFont typeface="Noto Sans Symbols"/>
              <a:buChar char="⚫"/>
              <a:defRPr sz="1800" b="0" i="0" u="none" strike="noStrike" cap="none">
                <a:solidFill>
                  <a:schemeClr val="dk1"/>
                </a:solidFill>
                <a:latin typeface="Calibri"/>
                <a:ea typeface="Calibri"/>
                <a:cs typeface="Calibri"/>
                <a:sym typeface="Calibri"/>
              </a:defRPr>
            </a:lvl7pPr>
            <a:lvl8pPr marL="2029968" marR="0" lvl="7" indent="-74167" algn="l" rtl="0">
              <a:spcBef>
                <a:spcPts val="360"/>
              </a:spcBef>
              <a:buClr>
                <a:schemeClr val="accent2"/>
              </a:buClr>
              <a:buSzPct val="100000"/>
              <a:buFont typeface="Noto Sans Symbols"/>
              <a:buChar char="⚫"/>
              <a:defRPr sz="1800" b="0" i="0" u="none" strike="noStrike" cap="none">
                <a:solidFill>
                  <a:schemeClr val="dk1"/>
                </a:solidFill>
                <a:latin typeface="Calibri"/>
                <a:ea typeface="Calibri"/>
                <a:cs typeface="Calibri"/>
                <a:sym typeface="Calibri"/>
              </a:defRPr>
            </a:lvl8pPr>
            <a:lvl9pPr marL="2231136" marR="0" lvl="8" indent="-72135" algn="l" rtl="0">
              <a:spcBef>
                <a:spcPts val="360"/>
              </a:spcBef>
              <a:buClr>
                <a:schemeClr val="accent3"/>
              </a:buClr>
              <a:buSzPct val="100000"/>
              <a:buFont typeface="Noto Sans Symbols"/>
              <a:buChar char="⚫"/>
              <a:defRPr sz="1800" b="0" i="0" u="none" strike="noStrike" cap="none">
                <a:solidFill>
                  <a:schemeClr val="dk1"/>
                </a:solidFill>
                <a:latin typeface="Calibri"/>
                <a:ea typeface="Calibri"/>
                <a:cs typeface="Calibri"/>
                <a:sym typeface="Calibri"/>
              </a:defRPr>
            </a:lvl9pPr>
          </a:lstStyle>
          <a:p>
            <a:endParaRPr/>
          </a:p>
        </p:txBody>
      </p:sp>
      <p:sp>
        <p:nvSpPr>
          <p:cNvPr id="101" name="Shape 101"/>
          <p:cNvSpPr txBox="1">
            <a:spLocks noGrp="1"/>
          </p:cNvSpPr>
          <p:nvPr>
            <p:ph type="dt" idx="10"/>
          </p:nvPr>
        </p:nvSpPr>
        <p:spPr>
          <a:xfrm>
            <a:off x="457200" y="6476998"/>
            <a:ext cx="2133599" cy="274319"/>
          </a:xfrm>
          <a:prstGeom prst="rect">
            <a:avLst/>
          </a:prstGeom>
          <a:noFill/>
          <a:ln>
            <a:noFill/>
          </a:ln>
        </p:spPr>
        <p:txBody>
          <a:bodyPr lIns="91425" tIns="91425" rIns="91425" bIns="91425" anchor="b" anchorCtr="0"/>
          <a:lstStyle>
            <a:lvl1pPr marL="0" marR="0" lvl="0" indent="0" algn="l" rtl="0">
              <a:spcBef>
                <a:spcPts val="0"/>
              </a:spcBef>
              <a:buNone/>
              <a:defRPr sz="1200">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02" name="Shape 102"/>
          <p:cNvSpPr txBox="1">
            <a:spLocks noGrp="1"/>
          </p:cNvSpPr>
          <p:nvPr>
            <p:ph type="ftr" idx="11"/>
          </p:nvPr>
        </p:nvSpPr>
        <p:spPr>
          <a:xfrm>
            <a:off x="2640596" y="6476998"/>
            <a:ext cx="5507719" cy="274319"/>
          </a:xfrm>
          <a:prstGeom prst="rect">
            <a:avLst/>
          </a:prstGeom>
          <a:noFill/>
          <a:ln>
            <a:noFill/>
          </a:ln>
        </p:spPr>
        <p:txBody>
          <a:bodyPr lIns="91425" tIns="91425" rIns="91425" bIns="91425" anchor="b" anchorCtr="0"/>
          <a:lstStyle>
            <a:lvl1pPr marL="0" marR="0" lvl="0" indent="0" algn="l" rtl="0">
              <a:spcBef>
                <a:spcPts val="0"/>
              </a:spcBef>
              <a:buNone/>
              <a:defRPr sz="1200">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03" name="Shape 103"/>
          <p:cNvSpPr txBox="1">
            <a:spLocks noGrp="1"/>
          </p:cNvSpPr>
          <p:nvPr>
            <p:ph type="sldNum" idx="12"/>
          </p:nvPr>
        </p:nvSpPr>
        <p:spPr>
          <a:xfrm>
            <a:off x="8204396" y="6476998"/>
            <a:ext cx="733864" cy="274319"/>
          </a:xfrm>
          <a:prstGeom prst="rect">
            <a:avLst/>
          </a:prstGeom>
          <a:noFill/>
          <a:ln>
            <a:noFill/>
          </a:ln>
        </p:spPr>
        <p:txBody>
          <a:bodyPr lIns="91425" tIns="45700" rIns="91425" bIns="0" anchor="b" anchorCtr="0">
            <a:noAutofit/>
          </a:bodyPr>
          <a:lstStyle/>
          <a:p>
            <a:pPr marL="0" marR="0" lvl="0" indent="0" algn="r" rtl="0">
              <a:spcBef>
                <a:spcPts val="0"/>
              </a:spcBef>
              <a:buSzPct val="25000"/>
              <a:buNone/>
            </a:pPr>
            <a:fld id="{00000000-1234-1234-1234-123412341234}" type="slidenum">
              <a:rPr lang="pl-PL" sz="1200">
                <a:solidFill>
                  <a:srgbClr val="414141"/>
                </a:solidFill>
                <a:latin typeface="Calibri"/>
                <a:ea typeface="Calibri"/>
                <a:cs typeface="Calibri"/>
                <a:sym typeface="Calibri"/>
              </a:rPr>
              <a:pPr marL="0" marR="0" lvl="0" indent="0" algn="r" rtl="0">
                <a:spcBef>
                  <a:spcPts val="0"/>
                </a:spcBef>
                <a:buSzPct val="25000"/>
                <a:buNone/>
              </a:pPr>
              <a:t>‹#›</a:t>
            </a:fld>
            <a:endParaRPr lang="pl-PL" sz="1200">
              <a:solidFill>
                <a:srgbClr val="414141"/>
              </a:solidFill>
              <a:latin typeface="Calibri"/>
              <a:ea typeface="Calibri"/>
              <a:cs typeface="Calibri"/>
              <a:sym typeface="Calibri"/>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cSld name="Tytuł pionowy i tekst">
    <p:spTree>
      <p:nvGrpSpPr>
        <p:cNvPr id="1" name="Shape 104"/>
        <p:cNvGrpSpPr/>
        <p:nvPr/>
      </p:nvGrpSpPr>
      <p:grpSpPr>
        <a:xfrm>
          <a:off x="0" y="0"/>
          <a:ext cx="0" cy="0"/>
          <a:chOff x="0" y="0"/>
          <a:chExt cx="0" cy="0"/>
        </a:xfrm>
      </p:grpSpPr>
      <p:sp>
        <p:nvSpPr>
          <p:cNvPr id="105" name="Shape 105"/>
          <p:cNvSpPr/>
          <p:nvPr/>
        </p:nvSpPr>
        <p:spPr>
          <a:xfrm>
            <a:off x="6598920" y="0"/>
            <a:ext cx="45719" cy="6858000"/>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06" name="Shape 106"/>
          <p:cNvSpPr/>
          <p:nvPr/>
        </p:nvSpPr>
        <p:spPr>
          <a:xfrm>
            <a:off x="6647686" y="0"/>
            <a:ext cx="2514600" cy="6858000"/>
          </a:xfrm>
          <a:prstGeom prst="rect">
            <a:avLst/>
          </a:prstGeom>
          <a:solidFill>
            <a:srgbClr val="000000"/>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107" name="Shape 107"/>
          <p:cNvSpPr txBox="1">
            <a:spLocks noGrp="1"/>
          </p:cNvSpPr>
          <p:nvPr>
            <p:ph type="title"/>
          </p:nvPr>
        </p:nvSpPr>
        <p:spPr>
          <a:xfrm rot="5400000">
            <a:off x="4808537" y="2247902"/>
            <a:ext cx="5851525" cy="1904999"/>
          </a:xfrm>
          <a:prstGeom prst="rect">
            <a:avLst/>
          </a:prstGeom>
          <a:noFill/>
          <a:ln>
            <a:noFill/>
          </a:ln>
        </p:spPr>
        <p:txBody>
          <a:bodyPr lIns="91425" tIns="91425" rIns="91425" bIns="91425" anchor="ctr" anchorCtr="0"/>
          <a:lstStyle>
            <a:lvl1pPr marL="0" marR="0" lvl="0" indent="0" algn="l" rtl="0">
              <a:spcBef>
                <a:spcPts val="0"/>
              </a:spcBef>
              <a:buClr>
                <a:srgbClr val="FFC700"/>
              </a:buClr>
              <a:buFont typeface="Calibri"/>
              <a:buNone/>
              <a:defRPr sz="4500" b="1" i="0" u="none" strike="noStrike" cap="none">
                <a:solidFill>
                  <a:srgbClr val="FFC700"/>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08" name="Shape 108"/>
          <p:cNvSpPr txBox="1">
            <a:spLocks noGrp="1"/>
          </p:cNvSpPr>
          <p:nvPr>
            <p:ph type="body" idx="1"/>
          </p:nvPr>
        </p:nvSpPr>
        <p:spPr>
          <a:xfrm rot="5400000">
            <a:off x="541337" y="220662"/>
            <a:ext cx="5851525" cy="6019799"/>
          </a:xfrm>
          <a:prstGeom prst="rect">
            <a:avLst/>
          </a:prstGeom>
          <a:noFill/>
          <a:ln>
            <a:noFill/>
          </a:ln>
        </p:spPr>
        <p:txBody>
          <a:bodyPr lIns="91425" tIns="91425" rIns="91425" bIns="91425" anchor="t" anchorCtr="0"/>
          <a:lstStyle>
            <a:lvl1pPr marL="438912" marR="0" lvl="0" indent="-162052" algn="l" rtl="0">
              <a:spcBef>
                <a:spcPts val="0"/>
              </a:spcBef>
              <a:buClr>
                <a:schemeClr val="accent1"/>
              </a:buClr>
              <a:buSzPct val="80000"/>
              <a:buFont typeface="Noto Sans Symbols"/>
              <a:buChar char="◼"/>
              <a:defRPr sz="3200" b="0" i="0" u="none" strike="noStrike" cap="none">
                <a:solidFill>
                  <a:schemeClr val="dk1"/>
                </a:solidFill>
                <a:latin typeface="Calibri"/>
                <a:ea typeface="Calibri"/>
                <a:cs typeface="Calibri"/>
                <a:sym typeface="Calibri"/>
              </a:defRPr>
            </a:lvl1pPr>
            <a:lvl2pPr marL="731520" marR="0" lvl="1" indent="-114300" algn="l" rtl="0">
              <a:spcBef>
                <a:spcPts val="560"/>
              </a:spcBef>
              <a:buClr>
                <a:schemeClr val="accent2"/>
              </a:buClr>
              <a:buSzPct val="90000"/>
              <a:buFont typeface="Noto Sans Symbols"/>
              <a:buChar char="▪"/>
              <a:defRPr sz="2800" b="0" i="0" u="none" strike="noStrike" cap="none">
                <a:solidFill>
                  <a:schemeClr val="dk1"/>
                </a:solidFill>
                <a:latin typeface="Calibri"/>
                <a:ea typeface="Calibri"/>
                <a:cs typeface="Calibri"/>
                <a:sym typeface="Calibri"/>
              </a:defRPr>
            </a:lvl2pPr>
            <a:lvl3pPr marL="996696" marR="0" lvl="2" indent="-82296" algn="l" rtl="0">
              <a:spcBef>
                <a:spcPts val="480"/>
              </a:spcBef>
              <a:buClr>
                <a:schemeClr val="accent3"/>
              </a:buClr>
              <a:buSzPct val="100000"/>
              <a:buFont typeface="Arial"/>
              <a:buChar char="▪"/>
              <a:defRPr sz="2400" b="0" i="0" u="none" strike="noStrike" cap="none">
                <a:solidFill>
                  <a:schemeClr val="dk1"/>
                </a:solidFill>
                <a:latin typeface="Calibri"/>
                <a:ea typeface="Calibri"/>
                <a:cs typeface="Calibri"/>
                <a:sym typeface="Calibri"/>
              </a:defRPr>
            </a:lvl3pPr>
            <a:lvl4pPr marL="1216152" marR="0" lvl="3" indent="-60452" algn="l" rtl="0">
              <a:spcBef>
                <a:spcPts val="400"/>
              </a:spcBef>
              <a:buClr>
                <a:schemeClr val="accent4"/>
              </a:buClr>
              <a:buSzPct val="100000"/>
              <a:buFont typeface="Arial"/>
              <a:buChar char="▪"/>
              <a:defRPr sz="2000" b="0" i="0" u="none" strike="noStrike" cap="none">
                <a:solidFill>
                  <a:schemeClr val="dk1"/>
                </a:solidFill>
                <a:latin typeface="Calibri"/>
                <a:ea typeface="Calibri"/>
                <a:cs typeface="Calibri"/>
                <a:sym typeface="Calibri"/>
              </a:defRPr>
            </a:lvl4pPr>
            <a:lvl5pPr marL="1426464" marR="0" lvl="4" indent="-67564" algn="l" rtl="0">
              <a:spcBef>
                <a:spcPts val="400"/>
              </a:spcBef>
              <a:buClr>
                <a:schemeClr val="accent5"/>
              </a:buClr>
              <a:buSzPct val="100000"/>
              <a:buFont typeface="Noto Sans Symbols"/>
              <a:buChar char="●"/>
              <a:defRPr sz="2000" b="0" i="0" u="none" strike="noStrike" cap="none">
                <a:solidFill>
                  <a:schemeClr val="dk1"/>
                </a:solidFill>
                <a:latin typeface="Calibri"/>
                <a:ea typeface="Calibri"/>
                <a:cs typeface="Calibri"/>
                <a:sym typeface="Calibri"/>
              </a:defRPr>
            </a:lvl5pPr>
            <a:lvl6pPr marL="1627632" marR="0" lvl="5" indent="-65532" algn="l" rtl="0">
              <a:spcBef>
                <a:spcPts val="400"/>
              </a:spcBef>
              <a:buClr>
                <a:schemeClr val="accent6"/>
              </a:buClr>
              <a:buSzPct val="100000"/>
              <a:buFont typeface="Noto Sans Symbols"/>
              <a:buChar char="⚫"/>
              <a:defRPr sz="2000" b="0" i="0" u="none" strike="noStrike" cap="none">
                <a:solidFill>
                  <a:schemeClr val="dk1"/>
                </a:solidFill>
                <a:latin typeface="Calibri"/>
                <a:ea typeface="Calibri"/>
                <a:cs typeface="Calibri"/>
                <a:sym typeface="Calibri"/>
              </a:defRPr>
            </a:lvl6pPr>
            <a:lvl7pPr marL="1828800" marR="0" lvl="6" indent="-76200" algn="l" rtl="0">
              <a:spcBef>
                <a:spcPts val="360"/>
              </a:spcBef>
              <a:buClr>
                <a:schemeClr val="accent1"/>
              </a:buClr>
              <a:buSzPct val="100000"/>
              <a:buFont typeface="Noto Sans Symbols"/>
              <a:buChar char="⚫"/>
              <a:defRPr sz="1800" b="0" i="0" u="none" strike="noStrike" cap="none">
                <a:solidFill>
                  <a:schemeClr val="dk1"/>
                </a:solidFill>
                <a:latin typeface="Calibri"/>
                <a:ea typeface="Calibri"/>
                <a:cs typeface="Calibri"/>
                <a:sym typeface="Calibri"/>
              </a:defRPr>
            </a:lvl7pPr>
            <a:lvl8pPr marL="2029968" marR="0" lvl="7" indent="-74167" algn="l" rtl="0">
              <a:spcBef>
                <a:spcPts val="360"/>
              </a:spcBef>
              <a:buClr>
                <a:schemeClr val="accent2"/>
              </a:buClr>
              <a:buSzPct val="100000"/>
              <a:buFont typeface="Noto Sans Symbols"/>
              <a:buChar char="⚫"/>
              <a:defRPr sz="1800" b="0" i="0" u="none" strike="noStrike" cap="none">
                <a:solidFill>
                  <a:schemeClr val="dk1"/>
                </a:solidFill>
                <a:latin typeface="Calibri"/>
                <a:ea typeface="Calibri"/>
                <a:cs typeface="Calibri"/>
                <a:sym typeface="Calibri"/>
              </a:defRPr>
            </a:lvl8pPr>
            <a:lvl9pPr marL="2231136" marR="0" lvl="8" indent="-72135" algn="l" rtl="0">
              <a:spcBef>
                <a:spcPts val="360"/>
              </a:spcBef>
              <a:buClr>
                <a:schemeClr val="accent3"/>
              </a:buClr>
              <a:buSzPct val="100000"/>
              <a:buFont typeface="Noto Sans Symbols"/>
              <a:buChar char="⚫"/>
              <a:defRPr sz="1800" b="0" i="0" u="none" strike="noStrike" cap="none">
                <a:solidFill>
                  <a:schemeClr val="dk1"/>
                </a:solidFill>
                <a:latin typeface="Calibri"/>
                <a:ea typeface="Calibri"/>
                <a:cs typeface="Calibri"/>
                <a:sym typeface="Calibri"/>
              </a:defRPr>
            </a:lvl9pPr>
          </a:lstStyle>
          <a:p>
            <a:endParaRPr/>
          </a:p>
        </p:txBody>
      </p:sp>
      <p:sp>
        <p:nvSpPr>
          <p:cNvPr id="109" name="Shape 109"/>
          <p:cNvSpPr txBox="1">
            <a:spLocks noGrp="1"/>
          </p:cNvSpPr>
          <p:nvPr>
            <p:ph type="dt" idx="10"/>
          </p:nvPr>
        </p:nvSpPr>
        <p:spPr>
          <a:xfrm>
            <a:off x="457200" y="6476998"/>
            <a:ext cx="2133599" cy="274319"/>
          </a:xfrm>
          <a:prstGeom prst="rect">
            <a:avLst/>
          </a:prstGeom>
          <a:noFill/>
          <a:ln>
            <a:noFill/>
          </a:ln>
        </p:spPr>
        <p:txBody>
          <a:bodyPr lIns="91425" tIns="91425" rIns="91425" bIns="91425" anchor="b" anchorCtr="0"/>
          <a:lstStyle>
            <a:lvl1pPr marL="0" marR="0" lvl="0" indent="0" algn="l" rtl="0">
              <a:spcBef>
                <a:spcPts val="0"/>
              </a:spcBef>
              <a:buNone/>
              <a:defRPr sz="1200">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10" name="Shape 110"/>
          <p:cNvSpPr txBox="1">
            <a:spLocks noGrp="1"/>
          </p:cNvSpPr>
          <p:nvPr>
            <p:ph type="ftr" idx="11"/>
          </p:nvPr>
        </p:nvSpPr>
        <p:spPr>
          <a:xfrm>
            <a:off x="2640597" y="6377458"/>
            <a:ext cx="3836403" cy="365125"/>
          </a:xfrm>
          <a:prstGeom prst="rect">
            <a:avLst/>
          </a:prstGeom>
          <a:noFill/>
          <a:ln>
            <a:noFill/>
          </a:ln>
        </p:spPr>
        <p:txBody>
          <a:bodyPr lIns="91425" tIns="91425" rIns="91425" bIns="91425" anchor="b" anchorCtr="0"/>
          <a:lstStyle>
            <a:lvl1pPr marL="0" marR="0" lvl="0" indent="0" algn="l" rtl="0">
              <a:spcBef>
                <a:spcPts val="0"/>
              </a:spcBef>
              <a:buNone/>
              <a:defRPr sz="1200">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111" name="Shape 111"/>
          <p:cNvSpPr txBox="1">
            <a:spLocks noGrp="1"/>
          </p:cNvSpPr>
          <p:nvPr>
            <p:ph type="sldNum" idx="12"/>
          </p:nvPr>
        </p:nvSpPr>
        <p:spPr>
          <a:xfrm>
            <a:off x="8204396" y="6476998"/>
            <a:ext cx="733864" cy="274319"/>
          </a:xfrm>
          <a:prstGeom prst="rect">
            <a:avLst/>
          </a:prstGeom>
          <a:noFill/>
          <a:ln>
            <a:noFill/>
          </a:ln>
        </p:spPr>
        <p:txBody>
          <a:bodyPr lIns="91425" tIns="45700" rIns="91425" bIns="0" anchor="b" anchorCtr="0">
            <a:noAutofit/>
          </a:bodyPr>
          <a:lstStyle/>
          <a:p>
            <a:pPr marL="0" marR="0" lvl="0" indent="0" algn="r" rtl="0">
              <a:spcBef>
                <a:spcPts val="0"/>
              </a:spcBef>
              <a:buSzPct val="25000"/>
              <a:buNone/>
            </a:pPr>
            <a:fld id="{00000000-1234-1234-1234-123412341234}" type="slidenum">
              <a:rPr lang="pl-PL" sz="1200">
                <a:solidFill>
                  <a:srgbClr val="414141"/>
                </a:solidFill>
                <a:latin typeface="Calibri"/>
                <a:ea typeface="Calibri"/>
                <a:cs typeface="Calibri"/>
                <a:sym typeface="Calibri"/>
              </a:rPr>
              <a:pPr marL="0" marR="0" lvl="0" indent="0" algn="r" rtl="0">
                <a:spcBef>
                  <a:spcPts val="0"/>
                </a:spcBef>
                <a:buSzPct val="25000"/>
                <a:buNone/>
              </a:pPr>
              <a:t>‹#›</a:t>
            </a:fld>
            <a:endParaRPr lang="pl-PL" sz="1200">
              <a:solidFill>
                <a:srgbClr val="414141"/>
              </a:solidFill>
              <a:latin typeface="Calibri"/>
              <a:ea typeface="Calibri"/>
              <a:cs typeface="Calibri"/>
              <a:sym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Pusty">
    <p:spTree>
      <p:nvGrpSpPr>
        <p:cNvPr id="1" name="Shape 76"/>
        <p:cNvGrpSpPr/>
        <p:nvPr/>
      </p:nvGrpSpPr>
      <p:grpSpPr>
        <a:xfrm>
          <a:off x="0" y="0"/>
          <a:ext cx="0" cy="0"/>
          <a:chOff x="0" y="0"/>
          <a:chExt cx="0" cy="0"/>
        </a:xfrm>
      </p:grpSpPr>
      <p:sp>
        <p:nvSpPr>
          <p:cNvPr id="77" name="Shape 77"/>
          <p:cNvSpPr txBox="1">
            <a:spLocks noGrp="1"/>
          </p:cNvSpPr>
          <p:nvPr>
            <p:ph type="dt" idx="10"/>
          </p:nvPr>
        </p:nvSpPr>
        <p:spPr>
          <a:xfrm>
            <a:off x="457200" y="6476998"/>
            <a:ext cx="2133599" cy="274319"/>
          </a:xfrm>
          <a:prstGeom prst="rect">
            <a:avLst/>
          </a:prstGeom>
          <a:noFill/>
          <a:ln>
            <a:noFill/>
          </a:ln>
        </p:spPr>
        <p:txBody>
          <a:bodyPr lIns="91425" tIns="91425" rIns="91425" bIns="91425" anchor="b" anchorCtr="0"/>
          <a:lstStyle>
            <a:lvl1pPr marL="0" marR="0" lvl="0" indent="0" algn="l" rtl="0">
              <a:spcBef>
                <a:spcPts val="0"/>
              </a:spcBef>
              <a:buNone/>
              <a:defRPr sz="1200">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8" name="Shape 78"/>
          <p:cNvSpPr txBox="1">
            <a:spLocks noGrp="1"/>
          </p:cNvSpPr>
          <p:nvPr>
            <p:ph type="ftr" idx="11"/>
          </p:nvPr>
        </p:nvSpPr>
        <p:spPr>
          <a:xfrm>
            <a:off x="2640596" y="6476998"/>
            <a:ext cx="5507719" cy="274319"/>
          </a:xfrm>
          <a:prstGeom prst="rect">
            <a:avLst/>
          </a:prstGeom>
          <a:noFill/>
          <a:ln>
            <a:noFill/>
          </a:ln>
        </p:spPr>
        <p:txBody>
          <a:bodyPr lIns="91425" tIns="91425" rIns="91425" bIns="91425" anchor="b" anchorCtr="0"/>
          <a:lstStyle>
            <a:lvl1pPr marL="0" marR="0" lvl="0" indent="0" algn="l" rtl="0">
              <a:spcBef>
                <a:spcPts val="0"/>
              </a:spcBef>
              <a:buNone/>
              <a:defRPr sz="1200">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9" name="Shape 79"/>
          <p:cNvSpPr txBox="1">
            <a:spLocks noGrp="1"/>
          </p:cNvSpPr>
          <p:nvPr>
            <p:ph type="sldNum" idx="12"/>
          </p:nvPr>
        </p:nvSpPr>
        <p:spPr>
          <a:xfrm>
            <a:off x="8204396" y="6476998"/>
            <a:ext cx="733864" cy="274319"/>
          </a:xfrm>
          <a:prstGeom prst="rect">
            <a:avLst/>
          </a:prstGeom>
          <a:noFill/>
          <a:ln>
            <a:noFill/>
          </a:ln>
        </p:spPr>
        <p:txBody>
          <a:bodyPr lIns="91425" tIns="45700" rIns="91425" bIns="0" anchor="b" anchorCtr="0">
            <a:noAutofit/>
          </a:bodyPr>
          <a:lstStyle/>
          <a:p>
            <a:pPr marL="0" marR="0" lvl="0" indent="0" algn="r" rtl="0">
              <a:spcBef>
                <a:spcPts val="0"/>
              </a:spcBef>
              <a:buSzPct val="25000"/>
              <a:buNone/>
            </a:pPr>
            <a:fld id="{00000000-1234-1234-1234-123412341234}" type="slidenum">
              <a:rPr lang="pl-PL" sz="1200">
                <a:solidFill>
                  <a:srgbClr val="414141"/>
                </a:solidFill>
                <a:latin typeface="Calibri"/>
                <a:ea typeface="Calibri"/>
                <a:cs typeface="Calibri"/>
                <a:sym typeface="Calibri"/>
              </a:rPr>
              <a:pPr marL="0" marR="0" lvl="0" indent="0" algn="r" rtl="0">
                <a:spcBef>
                  <a:spcPts val="0"/>
                </a:spcBef>
                <a:buSzPct val="25000"/>
                <a:buNone/>
              </a:pPr>
              <a:t>‹#›</a:t>
            </a:fld>
            <a:endParaRPr lang="pl-PL" sz="1200">
              <a:solidFill>
                <a:srgbClr val="41414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ytuł i zawartość">
    <p:spTree>
      <p:nvGrpSpPr>
        <p:cNvPr id="1" name="Shape 41"/>
        <p:cNvGrpSpPr/>
        <p:nvPr/>
      </p:nvGrpSpPr>
      <p:grpSpPr>
        <a:xfrm>
          <a:off x="0" y="0"/>
          <a:ext cx="0" cy="0"/>
          <a:chOff x="0" y="0"/>
          <a:chExt cx="0" cy="0"/>
        </a:xfrm>
      </p:grpSpPr>
      <p:sp>
        <p:nvSpPr>
          <p:cNvPr id="42" name="Shape 42"/>
          <p:cNvSpPr txBox="1">
            <a:spLocks noGrp="1"/>
          </p:cNvSpPr>
          <p:nvPr>
            <p:ph type="title"/>
          </p:nvPr>
        </p:nvSpPr>
        <p:spPr>
          <a:xfrm>
            <a:off x="457200" y="155447"/>
            <a:ext cx="8229600" cy="1252727"/>
          </a:xfrm>
          <a:prstGeom prst="rect">
            <a:avLst/>
          </a:prstGeom>
          <a:noFill/>
          <a:ln>
            <a:noFill/>
          </a:ln>
        </p:spPr>
        <p:txBody>
          <a:bodyPr lIns="91425" tIns="91425" rIns="91425" bIns="91425" anchor="ctr" anchorCtr="0"/>
          <a:lstStyle>
            <a:lvl1pPr marL="0" marR="0" lvl="0" indent="0" algn="l" rtl="0">
              <a:spcBef>
                <a:spcPts val="0"/>
              </a:spcBef>
              <a:buClr>
                <a:srgbClr val="FFC700"/>
              </a:buClr>
              <a:buFont typeface="Calibri"/>
              <a:buNone/>
              <a:defRPr sz="4500" b="1" i="0" u="none" strike="noStrike" cap="none">
                <a:solidFill>
                  <a:srgbClr val="FFC700"/>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3" name="Shape 43"/>
          <p:cNvSpPr txBox="1">
            <a:spLocks noGrp="1"/>
          </p:cNvSpPr>
          <p:nvPr>
            <p:ph type="body" idx="1"/>
          </p:nvPr>
        </p:nvSpPr>
        <p:spPr>
          <a:xfrm>
            <a:off x="457200" y="1775191"/>
            <a:ext cx="8229600" cy="4625608"/>
          </a:xfrm>
          <a:prstGeom prst="rect">
            <a:avLst/>
          </a:prstGeom>
          <a:noFill/>
          <a:ln>
            <a:noFill/>
          </a:ln>
        </p:spPr>
        <p:txBody>
          <a:bodyPr lIns="91425" tIns="91425" rIns="91425" bIns="91425" anchor="t" anchorCtr="0"/>
          <a:lstStyle>
            <a:lvl1pPr marL="438912" marR="0" lvl="0" indent="-162052" algn="l" rtl="0">
              <a:spcBef>
                <a:spcPts val="0"/>
              </a:spcBef>
              <a:buClr>
                <a:schemeClr val="accent1"/>
              </a:buClr>
              <a:buSzPct val="80000"/>
              <a:buFont typeface="Noto Sans Symbols"/>
              <a:buChar char="◼"/>
              <a:defRPr sz="3200" b="0" i="0" u="none" strike="noStrike" cap="none">
                <a:solidFill>
                  <a:schemeClr val="dk1"/>
                </a:solidFill>
                <a:latin typeface="Calibri"/>
                <a:ea typeface="Calibri"/>
                <a:cs typeface="Calibri"/>
                <a:sym typeface="Calibri"/>
              </a:defRPr>
            </a:lvl1pPr>
            <a:lvl2pPr marL="731520" marR="0" lvl="1" indent="-114300" algn="l" rtl="0">
              <a:spcBef>
                <a:spcPts val="560"/>
              </a:spcBef>
              <a:buClr>
                <a:schemeClr val="accent2"/>
              </a:buClr>
              <a:buSzPct val="90000"/>
              <a:buFont typeface="Noto Sans Symbols"/>
              <a:buChar char="▪"/>
              <a:defRPr sz="2800" b="0" i="0" u="none" strike="noStrike" cap="none">
                <a:solidFill>
                  <a:schemeClr val="dk1"/>
                </a:solidFill>
                <a:latin typeface="Calibri"/>
                <a:ea typeface="Calibri"/>
                <a:cs typeface="Calibri"/>
                <a:sym typeface="Calibri"/>
              </a:defRPr>
            </a:lvl2pPr>
            <a:lvl3pPr marL="996696" marR="0" lvl="2" indent="-82296" algn="l" rtl="0">
              <a:spcBef>
                <a:spcPts val="480"/>
              </a:spcBef>
              <a:buClr>
                <a:schemeClr val="accent3"/>
              </a:buClr>
              <a:buSzPct val="100000"/>
              <a:buFont typeface="Arial"/>
              <a:buChar char="▪"/>
              <a:defRPr sz="2400" b="0" i="0" u="none" strike="noStrike" cap="none">
                <a:solidFill>
                  <a:schemeClr val="dk1"/>
                </a:solidFill>
                <a:latin typeface="Calibri"/>
                <a:ea typeface="Calibri"/>
                <a:cs typeface="Calibri"/>
                <a:sym typeface="Calibri"/>
              </a:defRPr>
            </a:lvl3pPr>
            <a:lvl4pPr marL="1216152" marR="0" lvl="3" indent="-60452" algn="l" rtl="0">
              <a:spcBef>
                <a:spcPts val="400"/>
              </a:spcBef>
              <a:buClr>
                <a:schemeClr val="accent4"/>
              </a:buClr>
              <a:buSzPct val="100000"/>
              <a:buFont typeface="Arial"/>
              <a:buChar char="▪"/>
              <a:defRPr sz="2000" b="0" i="0" u="none" strike="noStrike" cap="none">
                <a:solidFill>
                  <a:schemeClr val="dk1"/>
                </a:solidFill>
                <a:latin typeface="Calibri"/>
                <a:ea typeface="Calibri"/>
                <a:cs typeface="Calibri"/>
                <a:sym typeface="Calibri"/>
              </a:defRPr>
            </a:lvl4pPr>
            <a:lvl5pPr marL="1426464" marR="0" lvl="4" indent="-67564" algn="l" rtl="0">
              <a:spcBef>
                <a:spcPts val="400"/>
              </a:spcBef>
              <a:buClr>
                <a:schemeClr val="accent5"/>
              </a:buClr>
              <a:buSzPct val="100000"/>
              <a:buFont typeface="Noto Sans Symbols"/>
              <a:buChar char="●"/>
              <a:defRPr sz="2000" b="0" i="0" u="none" strike="noStrike" cap="none">
                <a:solidFill>
                  <a:schemeClr val="dk1"/>
                </a:solidFill>
                <a:latin typeface="Calibri"/>
                <a:ea typeface="Calibri"/>
                <a:cs typeface="Calibri"/>
                <a:sym typeface="Calibri"/>
              </a:defRPr>
            </a:lvl5pPr>
            <a:lvl6pPr marL="1627632" marR="0" lvl="5" indent="-65532" algn="l" rtl="0">
              <a:spcBef>
                <a:spcPts val="400"/>
              </a:spcBef>
              <a:buClr>
                <a:schemeClr val="accent6"/>
              </a:buClr>
              <a:buSzPct val="100000"/>
              <a:buFont typeface="Noto Sans Symbols"/>
              <a:buChar char="⚫"/>
              <a:defRPr sz="2000" b="0" i="0" u="none" strike="noStrike" cap="none">
                <a:solidFill>
                  <a:schemeClr val="dk1"/>
                </a:solidFill>
                <a:latin typeface="Calibri"/>
                <a:ea typeface="Calibri"/>
                <a:cs typeface="Calibri"/>
                <a:sym typeface="Calibri"/>
              </a:defRPr>
            </a:lvl6pPr>
            <a:lvl7pPr marL="1828800" marR="0" lvl="6" indent="-76200" algn="l" rtl="0">
              <a:spcBef>
                <a:spcPts val="360"/>
              </a:spcBef>
              <a:buClr>
                <a:schemeClr val="accent1"/>
              </a:buClr>
              <a:buSzPct val="100000"/>
              <a:buFont typeface="Noto Sans Symbols"/>
              <a:buChar char="⚫"/>
              <a:defRPr sz="1800" b="0" i="0" u="none" strike="noStrike" cap="none">
                <a:solidFill>
                  <a:schemeClr val="dk1"/>
                </a:solidFill>
                <a:latin typeface="Calibri"/>
                <a:ea typeface="Calibri"/>
                <a:cs typeface="Calibri"/>
                <a:sym typeface="Calibri"/>
              </a:defRPr>
            </a:lvl7pPr>
            <a:lvl8pPr marL="2029968" marR="0" lvl="7" indent="-74167" algn="l" rtl="0">
              <a:spcBef>
                <a:spcPts val="360"/>
              </a:spcBef>
              <a:buClr>
                <a:schemeClr val="accent2"/>
              </a:buClr>
              <a:buSzPct val="100000"/>
              <a:buFont typeface="Noto Sans Symbols"/>
              <a:buChar char="⚫"/>
              <a:defRPr sz="1800" b="0" i="0" u="none" strike="noStrike" cap="none">
                <a:solidFill>
                  <a:schemeClr val="dk1"/>
                </a:solidFill>
                <a:latin typeface="Calibri"/>
                <a:ea typeface="Calibri"/>
                <a:cs typeface="Calibri"/>
                <a:sym typeface="Calibri"/>
              </a:defRPr>
            </a:lvl8pPr>
            <a:lvl9pPr marL="2231136" marR="0" lvl="8" indent="-72135" algn="l" rtl="0">
              <a:spcBef>
                <a:spcPts val="360"/>
              </a:spcBef>
              <a:buClr>
                <a:schemeClr val="accent3"/>
              </a:buClr>
              <a:buSzPct val="100000"/>
              <a:buFont typeface="Noto Sans Symbols"/>
              <a:buChar char="⚫"/>
              <a:defRPr sz="18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dt" idx="10"/>
          </p:nvPr>
        </p:nvSpPr>
        <p:spPr>
          <a:xfrm>
            <a:off x="457200" y="6476998"/>
            <a:ext cx="2133599" cy="274319"/>
          </a:xfrm>
          <a:prstGeom prst="rect">
            <a:avLst/>
          </a:prstGeom>
          <a:noFill/>
          <a:ln>
            <a:noFill/>
          </a:ln>
        </p:spPr>
        <p:txBody>
          <a:bodyPr lIns="91425" tIns="91425" rIns="91425" bIns="91425" anchor="b" anchorCtr="0"/>
          <a:lstStyle>
            <a:lvl1pPr marL="0" marR="0" lvl="0" indent="0" algn="l" rtl="0">
              <a:spcBef>
                <a:spcPts val="0"/>
              </a:spcBef>
              <a:buNone/>
              <a:defRPr sz="1200">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ftr" idx="11"/>
          </p:nvPr>
        </p:nvSpPr>
        <p:spPr>
          <a:xfrm>
            <a:off x="2640596" y="6476998"/>
            <a:ext cx="5507719" cy="274319"/>
          </a:xfrm>
          <a:prstGeom prst="rect">
            <a:avLst/>
          </a:prstGeom>
          <a:noFill/>
          <a:ln>
            <a:noFill/>
          </a:ln>
        </p:spPr>
        <p:txBody>
          <a:bodyPr lIns="91425" tIns="91425" rIns="91425" bIns="91425" anchor="b" anchorCtr="0"/>
          <a:lstStyle>
            <a:lvl1pPr marL="0" marR="0" lvl="0" indent="0" algn="l" rtl="0">
              <a:spcBef>
                <a:spcPts val="0"/>
              </a:spcBef>
              <a:buNone/>
              <a:defRPr sz="1200">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sldNum" idx="12"/>
          </p:nvPr>
        </p:nvSpPr>
        <p:spPr>
          <a:xfrm>
            <a:off x="8204396" y="6476998"/>
            <a:ext cx="733864" cy="274319"/>
          </a:xfrm>
          <a:prstGeom prst="rect">
            <a:avLst/>
          </a:prstGeom>
          <a:noFill/>
          <a:ln>
            <a:noFill/>
          </a:ln>
        </p:spPr>
        <p:txBody>
          <a:bodyPr lIns="91425" tIns="45700" rIns="91425" bIns="0" anchor="b" anchorCtr="0">
            <a:noAutofit/>
          </a:bodyPr>
          <a:lstStyle/>
          <a:p>
            <a:pPr marL="0" marR="0" lvl="0" indent="0" algn="r" rtl="0">
              <a:spcBef>
                <a:spcPts val="0"/>
              </a:spcBef>
              <a:buSzPct val="25000"/>
              <a:buNone/>
            </a:pPr>
            <a:fld id="{00000000-1234-1234-1234-123412341234}" type="slidenum">
              <a:rPr lang="pl-PL" sz="1200">
                <a:solidFill>
                  <a:srgbClr val="414141"/>
                </a:solidFill>
                <a:latin typeface="Calibri"/>
                <a:ea typeface="Calibri"/>
                <a:cs typeface="Calibri"/>
                <a:sym typeface="Calibri"/>
              </a:rPr>
              <a:pPr marL="0" marR="0" lvl="0" indent="0" algn="r" rtl="0">
                <a:spcBef>
                  <a:spcPts val="0"/>
                </a:spcBef>
                <a:buSzPct val="25000"/>
                <a:buNone/>
              </a:pPr>
              <a:t>‹#›</a:t>
            </a:fld>
            <a:endParaRPr lang="pl-PL" sz="1200">
              <a:solidFill>
                <a:srgbClr val="414141"/>
              </a:solidFill>
              <a:latin typeface="Calibri"/>
              <a:ea typeface="Calibri"/>
              <a:cs typeface="Calibri"/>
              <a:sym typeface="Calibri"/>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AndTwoObj">
  <p:cSld name="Tytuł, zawartość i 2 elementy zawartości">
    <p:spTree>
      <p:nvGrpSpPr>
        <p:cNvPr id="1" name="Shape 33"/>
        <p:cNvGrpSpPr/>
        <p:nvPr/>
      </p:nvGrpSpPr>
      <p:grpSpPr>
        <a:xfrm>
          <a:off x="0" y="0"/>
          <a:ext cx="0" cy="0"/>
          <a:chOff x="0" y="0"/>
          <a:chExt cx="0" cy="0"/>
        </a:xfrm>
      </p:grpSpPr>
      <p:sp>
        <p:nvSpPr>
          <p:cNvPr id="34" name="Shape 34"/>
          <p:cNvSpPr txBox="1">
            <a:spLocks noGrp="1"/>
          </p:cNvSpPr>
          <p:nvPr>
            <p:ph type="title"/>
          </p:nvPr>
        </p:nvSpPr>
        <p:spPr>
          <a:xfrm>
            <a:off x="457200" y="274637"/>
            <a:ext cx="8229600" cy="1143000"/>
          </a:xfrm>
          <a:prstGeom prst="rect">
            <a:avLst/>
          </a:prstGeom>
          <a:noFill/>
          <a:ln>
            <a:noFill/>
          </a:ln>
        </p:spPr>
        <p:txBody>
          <a:bodyPr lIns="91425" tIns="91425" rIns="91425" bIns="91425" anchor="ctr" anchorCtr="0"/>
          <a:lstStyle>
            <a:lvl1pPr marL="0" marR="0" lvl="0" indent="0" algn="l" rtl="0">
              <a:spcBef>
                <a:spcPts val="0"/>
              </a:spcBef>
              <a:buClr>
                <a:srgbClr val="FFC700"/>
              </a:buClr>
              <a:buFont typeface="Calibri"/>
              <a:buNone/>
              <a:defRPr sz="4500" b="1" i="0" u="none" strike="noStrike" cap="none">
                <a:solidFill>
                  <a:srgbClr val="FFC700"/>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5" name="Shape 35"/>
          <p:cNvSpPr txBox="1">
            <a:spLocks noGrp="1"/>
          </p:cNvSpPr>
          <p:nvPr>
            <p:ph type="body" idx="1"/>
          </p:nvPr>
        </p:nvSpPr>
        <p:spPr>
          <a:xfrm>
            <a:off x="457200" y="1600200"/>
            <a:ext cx="4038599" cy="4525963"/>
          </a:xfrm>
          <a:prstGeom prst="rect">
            <a:avLst/>
          </a:prstGeom>
          <a:noFill/>
          <a:ln>
            <a:noFill/>
          </a:ln>
        </p:spPr>
        <p:txBody>
          <a:bodyPr lIns="91425" tIns="91425" rIns="91425" bIns="91425" anchor="t" anchorCtr="0"/>
          <a:lstStyle>
            <a:lvl1pPr marL="438912" marR="0" lvl="0" indent="-162052" algn="l" rtl="0">
              <a:spcBef>
                <a:spcPts val="0"/>
              </a:spcBef>
              <a:buClr>
                <a:schemeClr val="accent1"/>
              </a:buClr>
              <a:buSzPct val="80000"/>
              <a:buFont typeface="Noto Sans Symbols"/>
              <a:buChar char="◼"/>
              <a:defRPr sz="3200" b="0" i="0" u="none" strike="noStrike" cap="none">
                <a:solidFill>
                  <a:schemeClr val="dk1"/>
                </a:solidFill>
                <a:latin typeface="Calibri"/>
                <a:ea typeface="Calibri"/>
                <a:cs typeface="Calibri"/>
                <a:sym typeface="Calibri"/>
              </a:defRPr>
            </a:lvl1pPr>
            <a:lvl2pPr marL="731520" marR="0" lvl="1" indent="-114300" algn="l" rtl="0">
              <a:spcBef>
                <a:spcPts val="560"/>
              </a:spcBef>
              <a:buClr>
                <a:schemeClr val="accent2"/>
              </a:buClr>
              <a:buSzPct val="90000"/>
              <a:buFont typeface="Noto Sans Symbols"/>
              <a:buChar char="▪"/>
              <a:defRPr sz="2800" b="0" i="0" u="none" strike="noStrike" cap="none">
                <a:solidFill>
                  <a:schemeClr val="dk1"/>
                </a:solidFill>
                <a:latin typeface="Calibri"/>
                <a:ea typeface="Calibri"/>
                <a:cs typeface="Calibri"/>
                <a:sym typeface="Calibri"/>
              </a:defRPr>
            </a:lvl2pPr>
            <a:lvl3pPr marL="996696" marR="0" lvl="2" indent="-82296" algn="l" rtl="0">
              <a:spcBef>
                <a:spcPts val="480"/>
              </a:spcBef>
              <a:buClr>
                <a:schemeClr val="accent3"/>
              </a:buClr>
              <a:buSzPct val="100000"/>
              <a:buFont typeface="Arial"/>
              <a:buChar char="▪"/>
              <a:defRPr sz="2400" b="0" i="0" u="none" strike="noStrike" cap="none">
                <a:solidFill>
                  <a:schemeClr val="dk1"/>
                </a:solidFill>
                <a:latin typeface="Calibri"/>
                <a:ea typeface="Calibri"/>
                <a:cs typeface="Calibri"/>
                <a:sym typeface="Calibri"/>
              </a:defRPr>
            </a:lvl3pPr>
            <a:lvl4pPr marL="1216152" marR="0" lvl="3" indent="-60452" algn="l" rtl="0">
              <a:spcBef>
                <a:spcPts val="400"/>
              </a:spcBef>
              <a:buClr>
                <a:schemeClr val="accent4"/>
              </a:buClr>
              <a:buSzPct val="100000"/>
              <a:buFont typeface="Arial"/>
              <a:buChar char="▪"/>
              <a:defRPr sz="2000" b="0" i="0" u="none" strike="noStrike" cap="none">
                <a:solidFill>
                  <a:schemeClr val="dk1"/>
                </a:solidFill>
                <a:latin typeface="Calibri"/>
                <a:ea typeface="Calibri"/>
                <a:cs typeface="Calibri"/>
                <a:sym typeface="Calibri"/>
              </a:defRPr>
            </a:lvl4pPr>
            <a:lvl5pPr marL="1426464" marR="0" lvl="4" indent="-67564" algn="l" rtl="0">
              <a:spcBef>
                <a:spcPts val="400"/>
              </a:spcBef>
              <a:buClr>
                <a:schemeClr val="accent5"/>
              </a:buClr>
              <a:buSzPct val="100000"/>
              <a:buFont typeface="Noto Sans Symbols"/>
              <a:buChar char="●"/>
              <a:defRPr sz="2000" b="0" i="0" u="none" strike="noStrike" cap="none">
                <a:solidFill>
                  <a:schemeClr val="dk1"/>
                </a:solidFill>
                <a:latin typeface="Calibri"/>
                <a:ea typeface="Calibri"/>
                <a:cs typeface="Calibri"/>
                <a:sym typeface="Calibri"/>
              </a:defRPr>
            </a:lvl5pPr>
            <a:lvl6pPr marL="1627632" marR="0" lvl="5" indent="-65532" algn="l" rtl="0">
              <a:spcBef>
                <a:spcPts val="400"/>
              </a:spcBef>
              <a:buClr>
                <a:schemeClr val="accent6"/>
              </a:buClr>
              <a:buSzPct val="100000"/>
              <a:buFont typeface="Noto Sans Symbols"/>
              <a:buChar char="⚫"/>
              <a:defRPr sz="2000" b="0" i="0" u="none" strike="noStrike" cap="none">
                <a:solidFill>
                  <a:schemeClr val="dk1"/>
                </a:solidFill>
                <a:latin typeface="Calibri"/>
                <a:ea typeface="Calibri"/>
                <a:cs typeface="Calibri"/>
                <a:sym typeface="Calibri"/>
              </a:defRPr>
            </a:lvl6pPr>
            <a:lvl7pPr marL="1828800" marR="0" lvl="6" indent="-76200" algn="l" rtl="0">
              <a:spcBef>
                <a:spcPts val="360"/>
              </a:spcBef>
              <a:buClr>
                <a:schemeClr val="accent1"/>
              </a:buClr>
              <a:buSzPct val="100000"/>
              <a:buFont typeface="Noto Sans Symbols"/>
              <a:buChar char="⚫"/>
              <a:defRPr sz="1800" b="0" i="0" u="none" strike="noStrike" cap="none">
                <a:solidFill>
                  <a:schemeClr val="dk1"/>
                </a:solidFill>
                <a:latin typeface="Calibri"/>
                <a:ea typeface="Calibri"/>
                <a:cs typeface="Calibri"/>
                <a:sym typeface="Calibri"/>
              </a:defRPr>
            </a:lvl7pPr>
            <a:lvl8pPr marL="2029968" marR="0" lvl="7" indent="-74167" algn="l" rtl="0">
              <a:spcBef>
                <a:spcPts val="360"/>
              </a:spcBef>
              <a:buClr>
                <a:schemeClr val="accent2"/>
              </a:buClr>
              <a:buSzPct val="100000"/>
              <a:buFont typeface="Noto Sans Symbols"/>
              <a:buChar char="⚫"/>
              <a:defRPr sz="1800" b="0" i="0" u="none" strike="noStrike" cap="none">
                <a:solidFill>
                  <a:schemeClr val="dk1"/>
                </a:solidFill>
                <a:latin typeface="Calibri"/>
                <a:ea typeface="Calibri"/>
                <a:cs typeface="Calibri"/>
                <a:sym typeface="Calibri"/>
              </a:defRPr>
            </a:lvl8pPr>
            <a:lvl9pPr marL="2231136" marR="0" lvl="8" indent="-72135" algn="l" rtl="0">
              <a:spcBef>
                <a:spcPts val="360"/>
              </a:spcBef>
              <a:buClr>
                <a:schemeClr val="accent3"/>
              </a:buClr>
              <a:buSzPct val="100000"/>
              <a:buFont typeface="Noto Sans Symbols"/>
              <a:buChar char="⚫"/>
              <a:defRPr sz="1800" b="0" i="0" u="none" strike="noStrike" cap="none">
                <a:solidFill>
                  <a:schemeClr val="dk1"/>
                </a:solidFill>
                <a:latin typeface="Calibri"/>
                <a:ea typeface="Calibri"/>
                <a:cs typeface="Calibri"/>
                <a:sym typeface="Calibri"/>
              </a:defRPr>
            </a:lvl9pPr>
          </a:lstStyle>
          <a:p>
            <a:endParaRPr/>
          </a:p>
        </p:txBody>
      </p:sp>
      <p:sp>
        <p:nvSpPr>
          <p:cNvPr id="36" name="Shape 36"/>
          <p:cNvSpPr txBox="1">
            <a:spLocks noGrp="1"/>
          </p:cNvSpPr>
          <p:nvPr>
            <p:ph type="body" idx="2"/>
          </p:nvPr>
        </p:nvSpPr>
        <p:spPr>
          <a:xfrm>
            <a:off x="4648200" y="1600200"/>
            <a:ext cx="4038599" cy="2185988"/>
          </a:xfrm>
          <a:prstGeom prst="rect">
            <a:avLst/>
          </a:prstGeom>
          <a:noFill/>
          <a:ln>
            <a:noFill/>
          </a:ln>
        </p:spPr>
        <p:txBody>
          <a:bodyPr lIns="91425" tIns="91425" rIns="91425" bIns="91425" anchor="t" anchorCtr="0"/>
          <a:lstStyle>
            <a:lvl1pPr marL="438912" marR="0" lvl="0" indent="-162052" algn="l" rtl="0">
              <a:spcBef>
                <a:spcPts val="0"/>
              </a:spcBef>
              <a:buClr>
                <a:schemeClr val="accent1"/>
              </a:buClr>
              <a:buSzPct val="80000"/>
              <a:buFont typeface="Noto Sans Symbols"/>
              <a:buChar char="◼"/>
              <a:defRPr sz="3200" b="0" i="0" u="none" strike="noStrike" cap="none">
                <a:solidFill>
                  <a:schemeClr val="dk1"/>
                </a:solidFill>
                <a:latin typeface="Calibri"/>
                <a:ea typeface="Calibri"/>
                <a:cs typeface="Calibri"/>
                <a:sym typeface="Calibri"/>
              </a:defRPr>
            </a:lvl1pPr>
            <a:lvl2pPr marL="731520" marR="0" lvl="1" indent="-114300" algn="l" rtl="0">
              <a:spcBef>
                <a:spcPts val="560"/>
              </a:spcBef>
              <a:buClr>
                <a:schemeClr val="accent2"/>
              </a:buClr>
              <a:buSzPct val="90000"/>
              <a:buFont typeface="Noto Sans Symbols"/>
              <a:buChar char="▪"/>
              <a:defRPr sz="2800" b="0" i="0" u="none" strike="noStrike" cap="none">
                <a:solidFill>
                  <a:schemeClr val="dk1"/>
                </a:solidFill>
                <a:latin typeface="Calibri"/>
                <a:ea typeface="Calibri"/>
                <a:cs typeface="Calibri"/>
                <a:sym typeface="Calibri"/>
              </a:defRPr>
            </a:lvl2pPr>
            <a:lvl3pPr marL="996696" marR="0" lvl="2" indent="-82296" algn="l" rtl="0">
              <a:spcBef>
                <a:spcPts val="480"/>
              </a:spcBef>
              <a:buClr>
                <a:schemeClr val="accent3"/>
              </a:buClr>
              <a:buSzPct val="100000"/>
              <a:buFont typeface="Arial"/>
              <a:buChar char="▪"/>
              <a:defRPr sz="2400" b="0" i="0" u="none" strike="noStrike" cap="none">
                <a:solidFill>
                  <a:schemeClr val="dk1"/>
                </a:solidFill>
                <a:latin typeface="Calibri"/>
                <a:ea typeface="Calibri"/>
                <a:cs typeface="Calibri"/>
                <a:sym typeface="Calibri"/>
              </a:defRPr>
            </a:lvl3pPr>
            <a:lvl4pPr marL="1216152" marR="0" lvl="3" indent="-60452" algn="l" rtl="0">
              <a:spcBef>
                <a:spcPts val="400"/>
              </a:spcBef>
              <a:buClr>
                <a:schemeClr val="accent4"/>
              </a:buClr>
              <a:buSzPct val="100000"/>
              <a:buFont typeface="Arial"/>
              <a:buChar char="▪"/>
              <a:defRPr sz="2000" b="0" i="0" u="none" strike="noStrike" cap="none">
                <a:solidFill>
                  <a:schemeClr val="dk1"/>
                </a:solidFill>
                <a:latin typeface="Calibri"/>
                <a:ea typeface="Calibri"/>
                <a:cs typeface="Calibri"/>
                <a:sym typeface="Calibri"/>
              </a:defRPr>
            </a:lvl4pPr>
            <a:lvl5pPr marL="1426464" marR="0" lvl="4" indent="-67564" algn="l" rtl="0">
              <a:spcBef>
                <a:spcPts val="400"/>
              </a:spcBef>
              <a:buClr>
                <a:schemeClr val="accent5"/>
              </a:buClr>
              <a:buSzPct val="100000"/>
              <a:buFont typeface="Noto Sans Symbols"/>
              <a:buChar char="●"/>
              <a:defRPr sz="2000" b="0" i="0" u="none" strike="noStrike" cap="none">
                <a:solidFill>
                  <a:schemeClr val="dk1"/>
                </a:solidFill>
                <a:latin typeface="Calibri"/>
                <a:ea typeface="Calibri"/>
                <a:cs typeface="Calibri"/>
                <a:sym typeface="Calibri"/>
              </a:defRPr>
            </a:lvl5pPr>
            <a:lvl6pPr marL="1627632" marR="0" lvl="5" indent="-65532" algn="l" rtl="0">
              <a:spcBef>
                <a:spcPts val="400"/>
              </a:spcBef>
              <a:buClr>
                <a:schemeClr val="accent6"/>
              </a:buClr>
              <a:buSzPct val="100000"/>
              <a:buFont typeface="Noto Sans Symbols"/>
              <a:buChar char="⚫"/>
              <a:defRPr sz="2000" b="0" i="0" u="none" strike="noStrike" cap="none">
                <a:solidFill>
                  <a:schemeClr val="dk1"/>
                </a:solidFill>
                <a:latin typeface="Calibri"/>
                <a:ea typeface="Calibri"/>
                <a:cs typeface="Calibri"/>
                <a:sym typeface="Calibri"/>
              </a:defRPr>
            </a:lvl6pPr>
            <a:lvl7pPr marL="1828800" marR="0" lvl="6" indent="-76200" algn="l" rtl="0">
              <a:spcBef>
                <a:spcPts val="360"/>
              </a:spcBef>
              <a:buClr>
                <a:schemeClr val="accent1"/>
              </a:buClr>
              <a:buSzPct val="100000"/>
              <a:buFont typeface="Noto Sans Symbols"/>
              <a:buChar char="⚫"/>
              <a:defRPr sz="1800" b="0" i="0" u="none" strike="noStrike" cap="none">
                <a:solidFill>
                  <a:schemeClr val="dk1"/>
                </a:solidFill>
                <a:latin typeface="Calibri"/>
                <a:ea typeface="Calibri"/>
                <a:cs typeface="Calibri"/>
                <a:sym typeface="Calibri"/>
              </a:defRPr>
            </a:lvl7pPr>
            <a:lvl8pPr marL="2029968" marR="0" lvl="7" indent="-74167" algn="l" rtl="0">
              <a:spcBef>
                <a:spcPts val="360"/>
              </a:spcBef>
              <a:buClr>
                <a:schemeClr val="accent2"/>
              </a:buClr>
              <a:buSzPct val="100000"/>
              <a:buFont typeface="Noto Sans Symbols"/>
              <a:buChar char="⚫"/>
              <a:defRPr sz="1800" b="0" i="0" u="none" strike="noStrike" cap="none">
                <a:solidFill>
                  <a:schemeClr val="dk1"/>
                </a:solidFill>
                <a:latin typeface="Calibri"/>
                <a:ea typeface="Calibri"/>
                <a:cs typeface="Calibri"/>
                <a:sym typeface="Calibri"/>
              </a:defRPr>
            </a:lvl8pPr>
            <a:lvl9pPr marL="2231136" marR="0" lvl="8" indent="-72135" algn="l" rtl="0">
              <a:spcBef>
                <a:spcPts val="360"/>
              </a:spcBef>
              <a:buClr>
                <a:schemeClr val="accent3"/>
              </a:buClr>
              <a:buSzPct val="100000"/>
              <a:buFont typeface="Noto Sans Symbols"/>
              <a:buChar char="⚫"/>
              <a:defRPr sz="1800" b="0" i="0" u="none" strike="noStrike" cap="none">
                <a:solidFill>
                  <a:schemeClr val="dk1"/>
                </a:solidFill>
                <a:latin typeface="Calibri"/>
                <a:ea typeface="Calibri"/>
                <a:cs typeface="Calibri"/>
                <a:sym typeface="Calibri"/>
              </a:defRPr>
            </a:lvl9pPr>
          </a:lstStyle>
          <a:p>
            <a:endParaRPr/>
          </a:p>
        </p:txBody>
      </p:sp>
      <p:sp>
        <p:nvSpPr>
          <p:cNvPr id="37" name="Shape 37"/>
          <p:cNvSpPr txBox="1">
            <a:spLocks noGrp="1"/>
          </p:cNvSpPr>
          <p:nvPr>
            <p:ph type="body" idx="3"/>
          </p:nvPr>
        </p:nvSpPr>
        <p:spPr>
          <a:xfrm>
            <a:off x="4648200" y="3938587"/>
            <a:ext cx="4038599" cy="2187574"/>
          </a:xfrm>
          <a:prstGeom prst="rect">
            <a:avLst/>
          </a:prstGeom>
          <a:noFill/>
          <a:ln>
            <a:noFill/>
          </a:ln>
        </p:spPr>
        <p:txBody>
          <a:bodyPr lIns="91425" tIns="91425" rIns="91425" bIns="91425" anchor="t" anchorCtr="0"/>
          <a:lstStyle>
            <a:lvl1pPr marL="438912" marR="0" lvl="0" indent="-162052" algn="l" rtl="0">
              <a:spcBef>
                <a:spcPts val="0"/>
              </a:spcBef>
              <a:buClr>
                <a:schemeClr val="accent1"/>
              </a:buClr>
              <a:buSzPct val="80000"/>
              <a:buFont typeface="Noto Sans Symbols"/>
              <a:buChar char="◼"/>
              <a:defRPr sz="3200" b="0" i="0" u="none" strike="noStrike" cap="none">
                <a:solidFill>
                  <a:schemeClr val="dk1"/>
                </a:solidFill>
                <a:latin typeface="Calibri"/>
                <a:ea typeface="Calibri"/>
                <a:cs typeface="Calibri"/>
                <a:sym typeface="Calibri"/>
              </a:defRPr>
            </a:lvl1pPr>
            <a:lvl2pPr marL="731520" marR="0" lvl="1" indent="-114300" algn="l" rtl="0">
              <a:spcBef>
                <a:spcPts val="560"/>
              </a:spcBef>
              <a:buClr>
                <a:schemeClr val="accent2"/>
              </a:buClr>
              <a:buSzPct val="90000"/>
              <a:buFont typeface="Noto Sans Symbols"/>
              <a:buChar char="▪"/>
              <a:defRPr sz="2800" b="0" i="0" u="none" strike="noStrike" cap="none">
                <a:solidFill>
                  <a:schemeClr val="dk1"/>
                </a:solidFill>
                <a:latin typeface="Calibri"/>
                <a:ea typeface="Calibri"/>
                <a:cs typeface="Calibri"/>
                <a:sym typeface="Calibri"/>
              </a:defRPr>
            </a:lvl2pPr>
            <a:lvl3pPr marL="996696" marR="0" lvl="2" indent="-82296" algn="l" rtl="0">
              <a:spcBef>
                <a:spcPts val="480"/>
              </a:spcBef>
              <a:buClr>
                <a:schemeClr val="accent3"/>
              </a:buClr>
              <a:buSzPct val="100000"/>
              <a:buFont typeface="Arial"/>
              <a:buChar char="▪"/>
              <a:defRPr sz="2400" b="0" i="0" u="none" strike="noStrike" cap="none">
                <a:solidFill>
                  <a:schemeClr val="dk1"/>
                </a:solidFill>
                <a:latin typeface="Calibri"/>
                <a:ea typeface="Calibri"/>
                <a:cs typeface="Calibri"/>
                <a:sym typeface="Calibri"/>
              </a:defRPr>
            </a:lvl3pPr>
            <a:lvl4pPr marL="1216152" marR="0" lvl="3" indent="-60452" algn="l" rtl="0">
              <a:spcBef>
                <a:spcPts val="400"/>
              </a:spcBef>
              <a:buClr>
                <a:schemeClr val="accent4"/>
              </a:buClr>
              <a:buSzPct val="100000"/>
              <a:buFont typeface="Arial"/>
              <a:buChar char="▪"/>
              <a:defRPr sz="2000" b="0" i="0" u="none" strike="noStrike" cap="none">
                <a:solidFill>
                  <a:schemeClr val="dk1"/>
                </a:solidFill>
                <a:latin typeface="Calibri"/>
                <a:ea typeface="Calibri"/>
                <a:cs typeface="Calibri"/>
                <a:sym typeface="Calibri"/>
              </a:defRPr>
            </a:lvl4pPr>
            <a:lvl5pPr marL="1426464" marR="0" lvl="4" indent="-67564" algn="l" rtl="0">
              <a:spcBef>
                <a:spcPts val="400"/>
              </a:spcBef>
              <a:buClr>
                <a:schemeClr val="accent5"/>
              </a:buClr>
              <a:buSzPct val="100000"/>
              <a:buFont typeface="Noto Sans Symbols"/>
              <a:buChar char="●"/>
              <a:defRPr sz="2000" b="0" i="0" u="none" strike="noStrike" cap="none">
                <a:solidFill>
                  <a:schemeClr val="dk1"/>
                </a:solidFill>
                <a:latin typeface="Calibri"/>
                <a:ea typeface="Calibri"/>
                <a:cs typeface="Calibri"/>
                <a:sym typeface="Calibri"/>
              </a:defRPr>
            </a:lvl5pPr>
            <a:lvl6pPr marL="1627632" marR="0" lvl="5" indent="-65532" algn="l" rtl="0">
              <a:spcBef>
                <a:spcPts val="400"/>
              </a:spcBef>
              <a:buClr>
                <a:schemeClr val="accent6"/>
              </a:buClr>
              <a:buSzPct val="100000"/>
              <a:buFont typeface="Noto Sans Symbols"/>
              <a:buChar char="⚫"/>
              <a:defRPr sz="2000" b="0" i="0" u="none" strike="noStrike" cap="none">
                <a:solidFill>
                  <a:schemeClr val="dk1"/>
                </a:solidFill>
                <a:latin typeface="Calibri"/>
                <a:ea typeface="Calibri"/>
                <a:cs typeface="Calibri"/>
                <a:sym typeface="Calibri"/>
              </a:defRPr>
            </a:lvl6pPr>
            <a:lvl7pPr marL="1828800" marR="0" lvl="6" indent="-76200" algn="l" rtl="0">
              <a:spcBef>
                <a:spcPts val="360"/>
              </a:spcBef>
              <a:buClr>
                <a:schemeClr val="accent1"/>
              </a:buClr>
              <a:buSzPct val="100000"/>
              <a:buFont typeface="Noto Sans Symbols"/>
              <a:buChar char="⚫"/>
              <a:defRPr sz="1800" b="0" i="0" u="none" strike="noStrike" cap="none">
                <a:solidFill>
                  <a:schemeClr val="dk1"/>
                </a:solidFill>
                <a:latin typeface="Calibri"/>
                <a:ea typeface="Calibri"/>
                <a:cs typeface="Calibri"/>
                <a:sym typeface="Calibri"/>
              </a:defRPr>
            </a:lvl7pPr>
            <a:lvl8pPr marL="2029968" marR="0" lvl="7" indent="-74167" algn="l" rtl="0">
              <a:spcBef>
                <a:spcPts val="360"/>
              </a:spcBef>
              <a:buClr>
                <a:schemeClr val="accent2"/>
              </a:buClr>
              <a:buSzPct val="100000"/>
              <a:buFont typeface="Noto Sans Symbols"/>
              <a:buChar char="⚫"/>
              <a:defRPr sz="1800" b="0" i="0" u="none" strike="noStrike" cap="none">
                <a:solidFill>
                  <a:schemeClr val="dk1"/>
                </a:solidFill>
                <a:latin typeface="Calibri"/>
                <a:ea typeface="Calibri"/>
                <a:cs typeface="Calibri"/>
                <a:sym typeface="Calibri"/>
              </a:defRPr>
            </a:lvl8pPr>
            <a:lvl9pPr marL="2231136" marR="0" lvl="8" indent="-72135" algn="l" rtl="0">
              <a:spcBef>
                <a:spcPts val="360"/>
              </a:spcBef>
              <a:buClr>
                <a:schemeClr val="accent3"/>
              </a:buClr>
              <a:buSzPct val="100000"/>
              <a:buFont typeface="Noto Sans Symbols"/>
              <a:buChar char="⚫"/>
              <a:defRPr sz="1800" b="0" i="0" u="none" strike="noStrike" cap="none">
                <a:solidFill>
                  <a:schemeClr val="dk1"/>
                </a:solidFill>
                <a:latin typeface="Calibri"/>
                <a:ea typeface="Calibri"/>
                <a:cs typeface="Calibri"/>
                <a:sym typeface="Calibri"/>
              </a:defRPr>
            </a:lvl9pPr>
          </a:lstStyle>
          <a:p>
            <a:endParaRPr/>
          </a:p>
        </p:txBody>
      </p:sp>
      <p:sp>
        <p:nvSpPr>
          <p:cNvPr id="38" name="Shape 38"/>
          <p:cNvSpPr txBox="1">
            <a:spLocks noGrp="1"/>
          </p:cNvSpPr>
          <p:nvPr>
            <p:ph type="dt" idx="10"/>
          </p:nvPr>
        </p:nvSpPr>
        <p:spPr>
          <a:xfrm>
            <a:off x="457200" y="6245225"/>
            <a:ext cx="2133599" cy="476249"/>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9" name="Shape 39"/>
          <p:cNvSpPr txBox="1">
            <a:spLocks noGrp="1"/>
          </p:cNvSpPr>
          <p:nvPr>
            <p:ph type="ftr" idx="11"/>
          </p:nvPr>
        </p:nvSpPr>
        <p:spPr>
          <a:xfrm>
            <a:off x="3124200" y="6245225"/>
            <a:ext cx="2895600" cy="476249"/>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0" name="Shape 40"/>
          <p:cNvSpPr txBox="1">
            <a:spLocks noGrp="1"/>
          </p:cNvSpPr>
          <p:nvPr>
            <p:ph type="sldNum" idx="12"/>
          </p:nvPr>
        </p:nvSpPr>
        <p:spPr>
          <a:xfrm>
            <a:off x="6553200" y="6245225"/>
            <a:ext cx="2133599" cy="476249"/>
          </a:xfrm>
          <a:prstGeom prst="rect">
            <a:avLst/>
          </a:prstGeom>
          <a:noFill/>
          <a:ln>
            <a:noFill/>
          </a:ln>
        </p:spPr>
        <p:txBody>
          <a:bodyPr lIns="91425" tIns="45700" rIns="91425" bIns="0" anchor="b" anchorCtr="0">
            <a:noAutofit/>
          </a:bodyPr>
          <a:lstStyle/>
          <a:p>
            <a:pPr marL="0" marR="0" lvl="0" indent="0" algn="r" rtl="0">
              <a:spcBef>
                <a:spcPts val="0"/>
              </a:spcBef>
              <a:buSzPct val="25000"/>
              <a:buNone/>
            </a:pPr>
            <a:fld id="{00000000-1234-1234-1234-123412341234}" type="slidenum">
              <a:rPr lang="pl-PL" sz="1200" b="0" i="0" u="none" strike="noStrike" cap="none">
                <a:solidFill>
                  <a:srgbClr val="414141"/>
                </a:solidFill>
                <a:latin typeface="Calibri"/>
                <a:ea typeface="Calibri"/>
                <a:cs typeface="Calibri"/>
                <a:sym typeface="Calibri"/>
              </a:rPr>
              <a:pPr marL="0" marR="0" lvl="0" indent="0" algn="r" rtl="0">
                <a:spcBef>
                  <a:spcPts val="0"/>
                </a:spcBef>
                <a:buSzPct val="25000"/>
                <a:buNone/>
              </a:pPr>
              <a:t>‹#›</a:t>
            </a:fld>
            <a:endParaRPr lang="pl-PL" sz="1200" b="0" i="0" u="none" strike="noStrike" cap="none">
              <a:solidFill>
                <a:srgbClr val="414141"/>
              </a:solidFill>
              <a:latin typeface="Calibri"/>
              <a:ea typeface="Calibri"/>
              <a:cs typeface="Calibri"/>
              <a:sym typeface="Calibri"/>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ytuł i zawartość">
    <p:spTree>
      <p:nvGrpSpPr>
        <p:cNvPr id="1" name="Shape 41"/>
        <p:cNvGrpSpPr/>
        <p:nvPr/>
      </p:nvGrpSpPr>
      <p:grpSpPr>
        <a:xfrm>
          <a:off x="0" y="0"/>
          <a:ext cx="0" cy="0"/>
          <a:chOff x="0" y="0"/>
          <a:chExt cx="0" cy="0"/>
        </a:xfrm>
      </p:grpSpPr>
      <p:sp>
        <p:nvSpPr>
          <p:cNvPr id="42" name="Shape 42"/>
          <p:cNvSpPr txBox="1">
            <a:spLocks noGrp="1"/>
          </p:cNvSpPr>
          <p:nvPr>
            <p:ph type="title"/>
          </p:nvPr>
        </p:nvSpPr>
        <p:spPr>
          <a:xfrm>
            <a:off x="457200" y="155447"/>
            <a:ext cx="8229600" cy="1252727"/>
          </a:xfrm>
          <a:prstGeom prst="rect">
            <a:avLst/>
          </a:prstGeom>
          <a:noFill/>
          <a:ln>
            <a:noFill/>
          </a:ln>
        </p:spPr>
        <p:txBody>
          <a:bodyPr lIns="91425" tIns="91425" rIns="91425" bIns="91425" anchor="ctr" anchorCtr="0"/>
          <a:lstStyle>
            <a:lvl1pPr marL="0" marR="0" lvl="0" indent="0" algn="l" rtl="0">
              <a:spcBef>
                <a:spcPts val="0"/>
              </a:spcBef>
              <a:buClr>
                <a:srgbClr val="FFC700"/>
              </a:buClr>
              <a:buFont typeface="Calibri"/>
              <a:buNone/>
              <a:defRPr sz="4500" b="1" i="0" u="none" strike="noStrike" cap="none">
                <a:solidFill>
                  <a:srgbClr val="FFC700"/>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3" name="Shape 43"/>
          <p:cNvSpPr txBox="1">
            <a:spLocks noGrp="1"/>
          </p:cNvSpPr>
          <p:nvPr>
            <p:ph type="body" idx="1"/>
          </p:nvPr>
        </p:nvSpPr>
        <p:spPr>
          <a:xfrm>
            <a:off x="457200" y="1775191"/>
            <a:ext cx="8229600" cy="4625608"/>
          </a:xfrm>
          <a:prstGeom prst="rect">
            <a:avLst/>
          </a:prstGeom>
          <a:noFill/>
          <a:ln>
            <a:noFill/>
          </a:ln>
        </p:spPr>
        <p:txBody>
          <a:bodyPr lIns="91425" tIns="91425" rIns="91425" bIns="91425" anchor="t" anchorCtr="0"/>
          <a:lstStyle>
            <a:lvl1pPr marL="438912" marR="0" lvl="0" indent="-162052" algn="l" rtl="0">
              <a:spcBef>
                <a:spcPts val="0"/>
              </a:spcBef>
              <a:buClr>
                <a:schemeClr val="accent1"/>
              </a:buClr>
              <a:buSzPct val="80000"/>
              <a:buFont typeface="Noto Sans Symbols"/>
              <a:buChar char="◼"/>
              <a:defRPr sz="3200" b="0" i="0" u="none" strike="noStrike" cap="none">
                <a:solidFill>
                  <a:schemeClr val="dk1"/>
                </a:solidFill>
                <a:latin typeface="Calibri"/>
                <a:ea typeface="Calibri"/>
                <a:cs typeface="Calibri"/>
                <a:sym typeface="Calibri"/>
              </a:defRPr>
            </a:lvl1pPr>
            <a:lvl2pPr marL="731520" marR="0" lvl="1" indent="-114300" algn="l" rtl="0">
              <a:spcBef>
                <a:spcPts val="560"/>
              </a:spcBef>
              <a:buClr>
                <a:schemeClr val="accent2"/>
              </a:buClr>
              <a:buSzPct val="90000"/>
              <a:buFont typeface="Noto Sans Symbols"/>
              <a:buChar char="▪"/>
              <a:defRPr sz="2800" b="0" i="0" u="none" strike="noStrike" cap="none">
                <a:solidFill>
                  <a:schemeClr val="dk1"/>
                </a:solidFill>
                <a:latin typeface="Calibri"/>
                <a:ea typeface="Calibri"/>
                <a:cs typeface="Calibri"/>
                <a:sym typeface="Calibri"/>
              </a:defRPr>
            </a:lvl2pPr>
            <a:lvl3pPr marL="996696" marR="0" lvl="2" indent="-82296" algn="l" rtl="0">
              <a:spcBef>
                <a:spcPts val="480"/>
              </a:spcBef>
              <a:buClr>
                <a:schemeClr val="accent3"/>
              </a:buClr>
              <a:buSzPct val="100000"/>
              <a:buFont typeface="Arial"/>
              <a:buChar char="▪"/>
              <a:defRPr sz="2400" b="0" i="0" u="none" strike="noStrike" cap="none">
                <a:solidFill>
                  <a:schemeClr val="dk1"/>
                </a:solidFill>
                <a:latin typeface="Calibri"/>
                <a:ea typeface="Calibri"/>
                <a:cs typeface="Calibri"/>
                <a:sym typeface="Calibri"/>
              </a:defRPr>
            </a:lvl3pPr>
            <a:lvl4pPr marL="1216152" marR="0" lvl="3" indent="-60452" algn="l" rtl="0">
              <a:spcBef>
                <a:spcPts val="400"/>
              </a:spcBef>
              <a:buClr>
                <a:schemeClr val="accent4"/>
              </a:buClr>
              <a:buSzPct val="100000"/>
              <a:buFont typeface="Arial"/>
              <a:buChar char="▪"/>
              <a:defRPr sz="2000" b="0" i="0" u="none" strike="noStrike" cap="none">
                <a:solidFill>
                  <a:schemeClr val="dk1"/>
                </a:solidFill>
                <a:latin typeface="Calibri"/>
                <a:ea typeface="Calibri"/>
                <a:cs typeface="Calibri"/>
                <a:sym typeface="Calibri"/>
              </a:defRPr>
            </a:lvl4pPr>
            <a:lvl5pPr marL="1426464" marR="0" lvl="4" indent="-67564" algn="l" rtl="0">
              <a:spcBef>
                <a:spcPts val="400"/>
              </a:spcBef>
              <a:buClr>
                <a:schemeClr val="accent5"/>
              </a:buClr>
              <a:buSzPct val="100000"/>
              <a:buFont typeface="Noto Sans Symbols"/>
              <a:buChar char="●"/>
              <a:defRPr sz="2000" b="0" i="0" u="none" strike="noStrike" cap="none">
                <a:solidFill>
                  <a:schemeClr val="dk1"/>
                </a:solidFill>
                <a:latin typeface="Calibri"/>
                <a:ea typeface="Calibri"/>
                <a:cs typeface="Calibri"/>
                <a:sym typeface="Calibri"/>
              </a:defRPr>
            </a:lvl5pPr>
            <a:lvl6pPr marL="1627632" marR="0" lvl="5" indent="-65532" algn="l" rtl="0">
              <a:spcBef>
                <a:spcPts val="400"/>
              </a:spcBef>
              <a:buClr>
                <a:schemeClr val="accent6"/>
              </a:buClr>
              <a:buSzPct val="100000"/>
              <a:buFont typeface="Noto Sans Symbols"/>
              <a:buChar char="⚫"/>
              <a:defRPr sz="2000" b="0" i="0" u="none" strike="noStrike" cap="none">
                <a:solidFill>
                  <a:schemeClr val="dk1"/>
                </a:solidFill>
                <a:latin typeface="Calibri"/>
                <a:ea typeface="Calibri"/>
                <a:cs typeface="Calibri"/>
                <a:sym typeface="Calibri"/>
              </a:defRPr>
            </a:lvl6pPr>
            <a:lvl7pPr marL="1828800" marR="0" lvl="6" indent="-76200" algn="l" rtl="0">
              <a:spcBef>
                <a:spcPts val="360"/>
              </a:spcBef>
              <a:buClr>
                <a:schemeClr val="accent1"/>
              </a:buClr>
              <a:buSzPct val="100000"/>
              <a:buFont typeface="Noto Sans Symbols"/>
              <a:buChar char="⚫"/>
              <a:defRPr sz="1800" b="0" i="0" u="none" strike="noStrike" cap="none">
                <a:solidFill>
                  <a:schemeClr val="dk1"/>
                </a:solidFill>
                <a:latin typeface="Calibri"/>
                <a:ea typeface="Calibri"/>
                <a:cs typeface="Calibri"/>
                <a:sym typeface="Calibri"/>
              </a:defRPr>
            </a:lvl7pPr>
            <a:lvl8pPr marL="2029968" marR="0" lvl="7" indent="-74167" algn="l" rtl="0">
              <a:spcBef>
                <a:spcPts val="360"/>
              </a:spcBef>
              <a:buClr>
                <a:schemeClr val="accent2"/>
              </a:buClr>
              <a:buSzPct val="100000"/>
              <a:buFont typeface="Noto Sans Symbols"/>
              <a:buChar char="⚫"/>
              <a:defRPr sz="1800" b="0" i="0" u="none" strike="noStrike" cap="none">
                <a:solidFill>
                  <a:schemeClr val="dk1"/>
                </a:solidFill>
                <a:latin typeface="Calibri"/>
                <a:ea typeface="Calibri"/>
                <a:cs typeface="Calibri"/>
                <a:sym typeface="Calibri"/>
              </a:defRPr>
            </a:lvl8pPr>
            <a:lvl9pPr marL="2231136" marR="0" lvl="8" indent="-72135" algn="l" rtl="0">
              <a:spcBef>
                <a:spcPts val="360"/>
              </a:spcBef>
              <a:buClr>
                <a:schemeClr val="accent3"/>
              </a:buClr>
              <a:buSzPct val="100000"/>
              <a:buFont typeface="Noto Sans Symbols"/>
              <a:buChar char="⚫"/>
              <a:defRPr sz="1800" b="0" i="0" u="none" strike="noStrike" cap="none">
                <a:solidFill>
                  <a:schemeClr val="dk1"/>
                </a:solidFill>
                <a:latin typeface="Calibri"/>
                <a:ea typeface="Calibri"/>
                <a:cs typeface="Calibri"/>
                <a:sym typeface="Calibri"/>
              </a:defRPr>
            </a:lvl9pPr>
          </a:lstStyle>
          <a:p>
            <a:endParaRPr/>
          </a:p>
        </p:txBody>
      </p:sp>
      <p:sp>
        <p:nvSpPr>
          <p:cNvPr id="44" name="Shape 44"/>
          <p:cNvSpPr txBox="1">
            <a:spLocks noGrp="1"/>
          </p:cNvSpPr>
          <p:nvPr>
            <p:ph type="dt" idx="10"/>
          </p:nvPr>
        </p:nvSpPr>
        <p:spPr>
          <a:xfrm>
            <a:off x="457200" y="6476998"/>
            <a:ext cx="2133599" cy="274319"/>
          </a:xfrm>
          <a:prstGeom prst="rect">
            <a:avLst/>
          </a:prstGeom>
          <a:noFill/>
          <a:ln>
            <a:noFill/>
          </a:ln>
        </p:spPr>
        <p:txBody>
          <a:bodyPr lIns="91425" tIns="91425" rIns="91425" bIns="91425" anchor="b" anchorCtr="0"/>
          <a:lstStyle>
            <a:lvl1pPr marL="0" marR="0" lvl="0" indent="0" algn="l" rtl="0">
              <a:spcBef>
                <a:spcPts val="0"/>
              </a:spcBef>
              <a:buNone/>
              <a:defRPr sz="1200">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5" name="Shape 45"/>
          <p:cNvSpPr txBox="1">
            <a:spLocks noGrp="1"/>
          </p:cNvSpPr>
          <p:nvPr>
            <p:ph type="ftr" idx="11"/>
          </p:nvPr>
        </p:nvSpPr>
        <p:spPr>
          <a:xfrm>
            <a:off x="2640596" y="6476998"/>
            <a:ext cx="5507719" cy="274319"/>
          </a:xfrm>
          <a:prstGeom prst="rect">
            <a:avLst/>
          </a:prstGeom>
          <a:noFill/>
          <a:ln>
            <a:noFill/>
          </a:ln>
        </p:spPr>
        <p:txBody>
          <a:bodyPr lIns="91425" tIns="91425" rIns="91425" bIns="91425" anchor="b" anchorCtr="0"/>
          <a:lstStyle>
            <a:lvl1pPr marL="0" marR="0" lvl="0" indent="0" algn="l" rtl="0">
              <a:spcBef>
                <a:spcPts val="0"/>
              </a:spcBef>
              <a:buNone/>
              <a:defRPr sz="1200">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6" name="Shape 46"/>
          <p:cNvSpPr txBox="1">
            <a:spLocks noGrp="1"/>
          </p:cNvSpPr>
          <p:nvPr>
            <p:ph type="sldNum" idx="12"/>
          </p:nvPr>
        </p:nvSpPr>
        <p:spPr>
          <a:xfrm>
            <a:off x="8204396" y="6476998"/>
            <a:ext cx="733864" cy="274319"/>
          </a:xfrm>
          <a:prstGeom prst="rect">
            <a:avLst/>
          </a:prstGeom>
          <a:noFill/>
          <a:ln>
            <a:noFill/>
          </a:ln>
        </p:spPr>
        <p:txBody>
          <a:bodyPr lIns="91425" tIns="45700" rIns="91425" bIns="0" anchor="b" anchorCtr="0">
            <a:noAutofit/>
          </a:bodyPr>
          <a:lstStyle/>
          <a:p>
            <a:pPr marL="0" marR="0" lvl="0" indent="0" algn="r" rtl="0">
              <a:spcBef>
                <a:spcPts val="0"/>
              </a:spcBef>
              <a:buSzPct val="25000"/>
              <a:buNone/>
            </a:pPr>
            <a:fld id="{00000000-1234-1234-1234-123412341234}" type="slidenum">
              <a:rPr lang="pl-PL" sz="1200">
                <a:solidFill>
                  <a:srgbClr val="414141"/>
                </a:solidFill>
                <a:latin typeface="Calibri"/>
                <a:ea typeface="Calibri"/>
                <a:cs typeface="Calibri"/>
                <a:sym typeface="Calibri"/>
              </a:rPr>
              <a:pPr marL="0" marR="0" lvl="0" indent="0" algn="r" rtl="0">
                <a:spcBef>
                  <a:spcPts val="0"/>
                </a:spcBef>
                <a:buSzPct val="25000"/>
                <a:buNone/>
              </a:pPr>
              <a:t>‹#›</a:t>
            </a:fld>
            <a:endParaRPr lang="pl-PL" sz="1200">
              <a:solidFill>
                <a:srgbClr val="414141"/>
              </a:solidFill>
              <a:latin typeface="Calibri"/>
              <a:ea typeface="Calibri"/>
              <a:cs typeface="Calibri"/>
              <a:sym typeface="Calibri"/>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cSld name="Nagłówek sekcji">
    <p:spTree>
      <p:nvGrpSpPr>
        <p:cNvPr id="1" name="Shape 47"/>
        <p:cNvGrpSpPr/>
        <p:nvPr/>
      </p:nvGrpSpPr>
      <p:grpSpPr>
        <a:xfrm>
          <a:off x="0" y="0"/>
          <a:ext cx="0" cy="0"/>
          <a:chOff x="0" y="0"/>
          <a:chExt cx="0" cy="0"/>
        </a:xfrm>
      </p:grpSpPr>
      <p:sp>
        <p:nvSpPr>
          <p:cNvPr id="48" name="Shape 48"/>
          <p:cNvSpPr/>
          <p:nvPr/>
        </p:nvSpPr>
        <p:spPr>
          <a:xfrm>
            <a:off x="0" y="0"/>
            <a:ext cx="9144000" cy="2602520"/>
          </a:xfrm>
          <a:prstGeom prst="rect">
            <a:avLst/>
          </a:prstGeom>
          <a:solidFill>
            <a:srgbClr val="000000"/>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49" name="Shape 49"/>
          <p:cNvSpPr/>
          <p:nvPr/>
        </p:nvSpPr>
        <p:spPr>
          <a:xfrm>
            <a:off x="0" y="2602519"/>
            <a:ext cx="9144000" cy="45719"/>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alibri"/>
              <a:ea typeface="Calibri"/>
              <a:cs typeface="Calibri"/>
              <a:sym typeface="Calibri"/>
            </a:endParaRPr>
          </a:p>
        </p:txBody>
      </p:sp>
      <p:sp>
        <p:nvSpPr>
          <p:cNvPr id="50" name="Shape 50"/>
          <p:cNvSpPr txBox="1">
            <a:spLocks noGrp="1"/>
          </p:cNvSpPr>
          <p:nvPr>
            <p:ph type="title"/>
          </p:nvPr>
        </p:nvSpPr>
        <p:spPr>
          <a:xfrm>
            <a:off x="749808" y="118871"/>
            <a:ext cx="8013191" cy="1636776"/>
          </a:xfrm>
          <a:prstGeom prst="rect">
            <a:avLst/>
          </a:prstGeom>
          <a:noFill/>
          <a:ln>
            <a:noFill/>
          </a:ln>
        </p:spPr>
        <p:txBody>
          <a:bodyPr lIns="91425" tIns="91425" rIns="91425" bIns="91425" anchor="b" anchorCtr="0"/>
          <a:lstStyle>
            <a:lvl1pPr marL="0" marR="0" lvl="0" indent="0" algn="l" rtl="0">
              <a:spcBef>
                <a:spcPts val="0"/>
              </a:spcBef>
              <a:buClr>
                <a:srgbClr val="FFC700"/>
              </a:buClr>
              <a:buFont typeface="Calibri"/>
              <a:buNone/>
              <a:defRPr sz="4700" b="1" i="0" u="none" strike="noStrike" cap="none">
                <a:solidFill>
                  <a:srgbClr val="FFC700"/>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1" name="Shape 51"/>
          <p:cNvSpPr txBox="1">
            <a:spLocks noGrp="1"/>
          </p:cNvSpPr>
          <p:nvPr>
            <p:ph type="body" idx="1"/>
          </p:nvPr>
        </p:nvSpPr>
        <p:spPr>
          <a:xfrm>
            <a:off x="740664" y="1828800"/>
            <a:ext cx="8022336" cy="685799"/>
          </a:xfrm>
          <a:prstGeom prst="rect">
            <a:avLst/>
          </a:prstGeom>
          <a:noFill/>
          <a:ln>
            <a:noFill/>
          </a:ln>
        </p:spPr>
        <p:txBody>
          <a:bodyPr lIns="91425" tIns="91425" rIns="91425" bIns="91425" anchor="t" anchorCtr="0"/>
          <a:lstStyle>
            <a:lvl1pPr marL="0" marR="0" lvl="0" indent="0" algn="l" rtl="0">
              <a:spcBef>
                <a:spcPts val="0"/>
              </a:spcBef>
              <a:buClr>
                <a:schemeClr val="accent1"/>
              </a:buClr>
              <a:buFont typeface="Noto Sans Symbols"/>
              <a:buNone/>
              <a:defRPr sz="2000" b="0" i="0" u="none" strike="noStrike" cap="none">
                <a:solidFill>
                  <a:srgbClr val="FFFFFF"/>
                </a:solidFill>
                <a:latin typeface="Calibri"/>
                <a:ea typeface="Calibri"/>
                <a:cs typeface="Calibri"/>
                <a:sym typeface="Calibri"/>
              </a:defRPr>
            </a:lvl1pPr>
            <a:lvl2pPr marL="457200" marR="0" lvl="1" indent="0" algn="l" rtl="0">
              <a:spcBef>
                <a:spcPts val="360"/>
              </a:spcBef>
              <a:buClr>
                <a:schemeClr val="accent2"/>
              </a:buClr>
              <a:buFont typeface="Noto Sans Symbols"/>
              <a:buNone/>
              <a:defRPr sz="1800" b="0" i="0" u="none" strike="noStrike" cap="none">
                <a:solidFill>
                  <a:schemeClr val="lt1"/>
                </a:solidFill>
                <a:latin typeface="Calibri"/>
                <a:ea typeface="Calibri"/>
                <a:cs typeface="Calibri"/>
                <a:sym typeface="Calibri"/>
              </a:defRPr>
            </a:lvl2pPr>
            <a:lvl3pPr marL="914400" marR="0" lvl="2" indent="0" algn="l" rtl="0">
              <a:spcBef>
                <a:spcPts val="320"/>
              </a:spcBef>
              <a:buClr>
                <a:schemeClr val="accent3"/>
              </a:buClr>
              <a:buFont typeface="Arial"/>
              <a:buNone/>
              <a:defRPr sz="1600" b="0" i="0" u="none" strike="noStrike" cap="none">
                <a:solidFill>
                  <a:schemeClr val="lt1"/>
                </a:solidFill>
                <a:latin typeface="Calibri"/>
                <a:ea typeface="Calibri"/>
                <a:cs typeface="Calibri"/>
                <a:sym typeface="Calibri"/>
              </a:defRPr>
            </a:lvl3pPr>
            <a:lvl4pPr marL="1371600" marR="0" lvl="3" indent="0" algn="l" rtl="0">
              <a:spcBef>
                <a:spcPts val="280"/>
              </a:spcBef>
              <a:buClr>
                <a:schemeClr val="accent4"/>
              </a:buClr>
              <a:buFont typeface="Arial"/>
              <a:buNone/>
              <a:defRPr sz="1400" b="0" i="0" u="none" strike="noStrike" cap="none">
                <a:solidFill>
                  <a:schemeClr val="lt1"/>
                </a:solidFill>
                <a:latin typeface="Calibri"/>
                <a:ea typeface="Calibri"/>
                <a:cs typeface="Calibri"/>
                <a:sym typeface="Calibri"/>
              </a:defRPr>
            </a:lvl4pPr>
            <a:lvl5pPr marL="1828800" marR="0" lvl="4" indent="0" algn="l" rtl="0">
              <a:spcBef>
                <a:spcPts val="280"/>
              </a:spcBef>
              <a:buClr>
                <a:schemeClr val="accent5"/>
              </a:buClr>
              <a:buFont typeface="Noto Sans Symbols"/>
              <a:buNone/>
              <a:defRPr sz="1400" b="0" i="0" u="none" strike="noStrike" cap="none">
                <a:solidFill>
                  <a:schemeClr val="lt1"/>
                </a:solidFill>
                <a:latin typeface="Calibri"/>
                <a:ea typeface="Calibri"/>
                <a:cs typeface="Calibri"/>
                <a:sym typeface="Calibri"/>
              </a:defRPr>
            </a:lvl5pPr>
            <a:lvl6pPr marL="2286000" marR="0" lvl="5" indent="0" algn="l" rtl="0">
              <a:spcBef>
                <a:spcPts val="280"/>
              </a:spcBef>
              <a:buClr>
                <a:schemeClr val="accent6"/>
              </a:buClr>
              <a:buFont typeface="Noto Sans Symbols"/>
              <a:buNone/>
              <a:defRPr sz="1400" b="0" i="0" u="none" strike="noStrike" cap="none">
                <a:solidFill>
                  <a:schemeClr val="lt1"/>
                </a:solidFill>
                <a:latin typeface="Calibri"/>
                <a:ea typeface="Calibri"/>
                <a:cs typeface="Calibri"/>
                <a:sym typeface="Calibri"/>
              </a:defRPr>
            </a:lvl6pPr>
            <a:lvl7pPr marL="2743200" marR="0" lvl="6" indent="0" algn="l" rtl="0">
              <a:spcBef>
                <a:spcPts val="280"/>
              </a:spcBef>
              <a:buClr>
                <a:schemeClr val="accent1"/>
              </a:buClr>
              <a:buFont typeface="Noto Sans Symbols"/>
              <a:buNone/>
              <a:defRPr sz="1400" b="0" i="0" u="none" strike="noStrike" cap="none">
                <a:solidFill>
                  <a:schemeClr val="lt1"/>
                </a:solidFill>
                <a:latin typeface="Calibri"/>
                <a:ea typeface="Calibri"/>
                <a:cs typeface="Calibri"/>
                <a:sym typeface="Calibri"/>
              </a:defRPr>
            </a:lvl7pPr>
            <a:lvl8pPr marL="3200400" marR="0" lvl="7" indent="0" algn="l" rtl="0">
              <a:spcBef>
                <a:spcPts val="280"/>
              </a:spcBef>
              <a:buClr>
                <a:schemeClr val="accent2"/>
              </a:buClr>
              <a:buFont typeface="Noto Sans Symbols"/>
              <a:buNone/>
              <a:defRPr sz="1400" b="0" i="0" u="none" strike="noStrike" cap="none">
                <a:solidFill>
                  <a:schemeClr val="lt1"/>
                </a:solidFill>
                <a:latin typeface="Calibri"/>
                <a:ea typeface="Calibri"/>
                <a:cs typeface="Calibri"/>
                <a:sym typeface="Calibri"/>
              </a:defRPr>
            </a:lvl8pPr>
            <a:lvl9pPr marL="3657600" marR="0" lvl="8" indent="0" algn="l" rtl="0">
              <a:spcBef>
                <a:spcPts val="280"/>
              </a:spcBef>
              <a:buClr>
                <a:schemeClr val="accent3"/>
              </a:buClr>
              <a:buFont typeface="Noto Sans Symbols"/>
              <a:buNone/>
              <a:defRPr sz="1400" b="0" i="0" u="none" strike="noStrike" cap="none">
                <a:solidFill>
                  <a:schemeClr val="lt1"/>
                </a:solidFill>
                <a:latin typeface="Calibri"/>
                <a:ea typeface="Calibri"/>
                <a:cs typeface="Calibri"/>
                <a:sym typeface="Calibri"/>
              </a:defRPr>
            </a:lvl9pPr>
          </a:lstStyle>
          <a:p>
            <a:endParaRPr/>
          </a:p>
        </p:txBody>
      </p:sp>
      <p:sp>
        <p:nvSpPr>
          <p:cNvPr id="52" name="Shape 52"/>
          <p:cNvSpPr txBox="1">
            <a:spLocks noGrp="1"/>
          </p:cNvSpPr>
          <p:nvPr>
            <p:ph type="dt" idx="10"/>
          </p:nvPr>
        </p:nvSpPr>
        <p:spPr>
          <a:xfrm>
            <a:off x="457200" y="6476998"/>
            <a:ext cx="2133599" cy="274319"/>
          </a:xfrm>
          <a:prstGeom prst="rect">
            <a:avLst/>
          </a:prstGeom>
          <a:noFill/>
          <a:ln>
            <a:noFill/>
          </a:ln>
        </p:spPr>
        <p:txBody>
          <a:bodyPr lIns="91425" tIns="91425" rIns="91425" bIns="91425" anchor="b"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53" name="Shape 53"/>
          <p:cNvSpPr txBox="1">
            <a:spLocks noGrp="1"/>
          </p:cNvSpPr>
          <p:nvPr>
            <p:ph type="ftr" idx="11"/>
          </p:nvPr>
        </p:nvSpPr>
        <p:spPr>
          <a:xfrm>
            <a:off x="2640596" y="6476998"/>
            <a:ext cx="5507719" cy="274319"/>
          </a:xfrm>
          <a:prstGeom prst="rect">
            <a:avLst/>
          </a:prstGeom>
          <a:noFill/>
          <a:ln>
            <a:noFill/>
          </a:ln>
        </p:spPr>
        <p:txBody>
          <a:bodyPr lIns="91425" tIns="91425" rIns="91425" bIns="91425" anchor="b" anchorCtr="0"/>
          <a:lstStyle>
            <a:lvl1pPr marL="0" marR="0" lvl="0" indent="0" algn="l" rtl="0">
              <a:spcBef>
                <a:spcPts val="0"/>
              </a:spcBef>
              <a:buNone/>
              <a:defRPr sz="1200">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54" name="Shape 54"/>
          <p:cNvSpPr txBox="1">
            <a:spLocks noGrp="1"/>
          </p:cNvSpPr>
          <p:nvPr>
            <p:ph type="sldNum" idx="12"/>
          </p:nvPr>
        </p:nvSpPr>
        <p:spPr>
          <a:xfrm>
            <a:off x="8204396" y="6476998"/>
            <a:ext cx="733864" cy="274319"/>
          </a:xfrm>
          <a:prstGeom prst="rect">
            <a:avLst/>
          </a:prstGeom>
          <a:noFill/>
          <a:ln>
            <a:noFill/>
          </a:ln>
        </p:spPr>
        <p:txBody>
          <a:bodyPr lIns="91425" tIns="45700" rIns="91425" bIns="0" anchor="b" anchorCtr="0">
            <a:noAutofit/>
          </a:bodyPr>
          <a:lstStyle/>
          <a:p>
            <a:pPr marL="0" marR="0" lvl="0" indent="0" algn="r" rtl="0">
              <a:spcBef>
                <a:spcPts val="0"/>
              </a:spcBef>
              <a:buSzPct val="25000"/>
              <a:buNone/>
            </a:pPr>
            <a:fld id="{00000000-1234-1234-1234-123412341234}" type="slidenum">
              <a:rPr lang="pl-PL" sz="1200">
                <a:solidFill>
                  <a:schemeClr val="lt1"/>
                </a:solidFill>
                <a:latin typeface="Calibri"/>
                <a:ea typeface="Calibri"/>
                <a:cs typeface="Calibri"/>
                <a:sym typeface="Calibri"/>
              </a:rPr>
              <a:pPr marL="0" marR="0" lvl="0" indent="0" algn="r" rtl="0">
                <a:spcBef>
                  <a:spcPts val="0"/>
                </a:spcBef>
                <a:buSzPct val="25000"/>
                <a:buNone/>
              </a:pPr>
              <a:t>‹#›</a:t>
            </a:fld>
            <a:endParaRPr lang="pl-PL" sz="1200">
              <a:solidFill>
                <a:schemeClr val="lt1"/>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cSld name="Dwa elementy zawartości">
    <p:spTree>
      <p:nvGrpSpPr>
        <p:cNvPr id="1" name="Shape 55"/>
        <p:cNvGrpSpPr/>
        <p:nvPr/>
      </p:nvGrpSpPr>
      <p:grpSpPr>
        <a:xfrm>
          <a:off x="0" y="0"/>
          <a:ext cx="0" cy="0"/>
          <a:chOff x="0" y="0"/>
          <a:chExt cx="0" cy="0"/>
        </a:xfrm>
      </p:grpSpPr>
      <p:sp>
        <p:nvSpPr>
          <p:cNvPr id="56" name="Shape 56"/>
          <p:cNvSpPr txBox="1">
            <a:spLocks noGrp="1"/>
          </p:cNvSpPr>
          <p:nvPr>
            <p:ph type="title"/>
          </p:nvPr>
        </p:nvSpPr>
        <p:spPr>
          <a:xfrm>
            <a:off x="457200" y="152400"/>
            <a:ext cx="8229600" cy="1251062"/>
          </a:xfrm>
          <a:prstGeom prst="rect">
            <a:avLst/>
          </a:prstGeom>
          <a:noFill/>
          <a:ln>
            <a:noFill/>
          </a:ln>
        </p:spPr>
        <p:txBody>
          <a:bodyPr lIns="91425" tIns="91425" rIns="91425" bIns="91425" anchor="ctr" anchorCtr="0"/>
          <a:lstStyle>
            <a:lvl1pPr marL="0" marR="0" lvl="0" indent="0" algn="l" rtl="0">
              <a:spcBef>
                <a:spcPts val="0"/>
              </a:spcBef>
              <a:buClr>
                <a:srgbClr val="FFC700"/>
              </a:buClr>
              <a:buFont typeface="Calibri"/>
              <a:buNone/>
              <a:defRPr sz="4500" b="1" i="0" u="none" strike="noStrike" cap="none">
                <a:solidFill>
                  <a:srgbClr val="FFC700"/>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57" name="Shape 57"/>
          <p:cNvSpPr txBox="1">
            <a:spLocks noGrp="1"/>
          </p:cNvSpPr>
          <p:nvPr>
            <p:ph type="body" idx="1"/>
          </p:nvPr>
        </p:nvSpPr>
        <p:spPr>
          <a:xfrm>
            <a:off x="457200" y="1773935"/>
            <a:ext cx="4038599" cy="4623816"/>
          </a:xfrm>
          <a:prstGeom prst="rect">
            <a:avLst/>
          </a:prstGeom>
          <a:noFill/>
          <a:ln>
            <a:noFill/>
          </a:ln>
        </p:spPr>
        <p:txBody>
          <a:bodyPr lIns="91425" tIns="91425" rIns="91425" bIns="91425" anchor="t" anchorCtr="0"/>
          <a:lstStyle>
            <a:lvl1pPr marL="438912" marR="0" lvl="0" indent="-182372" algn="l" rtl="0">
              <a:spcBef>
                <a:spcPts val="0"/>
              </a:spcBef>
              <a:buClr>
                <a:schemeClr val="accent1"/>
              </a:buClr>
              <a:buSzPct val="80000"/>
              <a:buFont typeface="Noto Sans Symbols"/>
              <a:buChar char="◼"/>
              <a:defRPr sz="2800" b="0" i="0" u="none" strike="noStrike" cap="none">
                <a:solidFill>
                  <a:schemeClr val="dk1"/>
                </a:solidFill>
                <a:latin typeface="Calibri"/>
                <a:ea typeface="Calibri"/>
                <a:cs typeface="Calibri"/>
                <a:sym typeface="Calibri"/>
              </a:defRPr>
            </a:lvl1pPr>
            <a:lvl2pPr marL="731520" marR="0" lvl="1" indent="-137159" algn="l" rtl="0">
              <a:spcBef>
                <a:spcPts val="480"/>
              </a:spcBef>
              <a:buClr>
                <a:schemeClr val="accent2"/>
              </a:buClr>
              <a:buSzPct val="90000"/>
              <a:buFont typeface="Noto Sans Symbols"/>
              <a:buChar char="▪"/>
              <a:defRPr sz="2400" b="0" i="0" u="none" strike="noStrike" cap="none">
                <a:solidFill>
                  <a:schemeClr val="dk1"/>
                </a:solidFill>
                <a:latin typeface="Calibri"/>
                <a:ea typeface="Calibri"/>
                <a:cs typeface="Calibri"/>
                <a:sym typeface="Calibri"/>
              </a:defRPr>
            </a:lvl2pPr>
            <a:lvl3pPr marL="996696" marR="0" lvl="2" indent="-107696" algn="l" rtl="0">
              <a:spcBef>
                <a:spcPts val="400"/>
              </a:spcBef>
              <a:buClr>
                <a:schemeClr val="accent3"/>
              </a:buClr>
              <a:buSzPct val="100000"/>
              <a:buFont typeface="Arial"/>
              <a:buChar char="▪"/>
              <a:defRPr sz="2000" b="0" i="0" u="none" strike="noStrike" cap="none">
                <a:solidFill>
                  <a:schemeClr val="dk1"/>
                </a:solidFill>
                <a:latin typeface="Calibri"/>
                <a:ea typeface="Calibri"/>
                <a:cs typeface="Calibri"/>
                <a:sym typeface="Calibri"/>
              </a:defRPr>
            </a:lvl3pPr>
            <a:lvl4pPr marL="1216152" marR="0" lvl="3" indent="-73152" algn="l" rtl="0">
              <a:spcBef>
                <a:spcPts val="360"/>
              </a:spcBef>
              <a:buClr>
                <a:schemeClr val="accent4"/>
              </a:buClr>
              <a:buSzPct val="100000"/>
              <a:buFont typeface="Arial"/>
              <a:buChar char="▪"/>
              <a:defRPr sz="1800" b="0" i="0" u="none" strike="noStrike" cap="none">
                <a:solidFill>
                  <a:schemeClr val="dk1"/>
                </a:solidFill>
                <a:latin typeface="Calibri"/>
                <a:ea typeface="Calibri"/>
                <a:cs typeface="Calibri"/>
                <a:sym typeface="Calibri"/>
              </a:defRPr>
            </a:lvl4pPr>
            <a:lvl5pPr marL="1426464" marR="0" lvl="4" indent="-80264" algn="l" rtl="0">
              <a:spcBef>
                <a:spcPts val="360"/>
              </a:spcBef>
              <a:buClr>
                <a:schemeClr val="accent5"/>
              </a:buClr>
              <a:buSzPct val="100000"/>
              <a:buFont typeface="Noto Sans Symbols"/>
              <a:buChar char="●"/>
              <a:defRPr sz="1800" b="0" i="0" u="none" strike="noStrike" cap="none">
                <a:solidFill>
                  <a:schemeClr val="dk1"/>
                </a:solidFill>
                <a:latin typeface="Calibri"/>
                <a:ea typeface="Calibri"/>
                <a:cs typeface="Calibri"/>
                <a:sym typeface="Calibri"/>
              </a:defRPr>
            </a:lvl5pPr>
            <a:lvl6pPr marL="1627632" marR="0" lvl="5" indent="-78232" algn="l" rtl="0">
              <a:spcBef>
                <a:spcPts val="360"/>
              </a:spcBef>
              <a:buClr>
                <a:schemeClr val="accent6"/>
              </a:buClr>
              <a:buSzPct val="100000"/>
              <a:buFont typeface="Noto Sans Symbols"/>
              <a:buChar char="⚫"/>
              <a:defRPr sz="1800" b="0" i="0" u="none" strike="noStrike" cap="none">
                <a:solidFill>
                  <a:schemeClr val="dk1"/>
                </a:solidFill>
                <a:latin typeface="Calibri"/>
                <a:ea typeface="Calibri"/>
                <a:cs typeface="Calibri"/>
                <a:sym typeface="Calibri"/>
              </a:defRPr>
            </a:lvl6pPr>
            <a:lvl7pPr marL="1828800" marR="0" lvl="6" indent="-76200" algn="l" rtl="0">
              <a:spcBef>
                <a:spcPts val="360"/>
              </a:spcBef>
              <a:buClr>
                <a:schemeClr val="accent1"/>
              </a:buClr>
              <a:buSzPct val="100000"/>
              <a:buFont typeface="Noto Sans Symbols"/>
              <a:buChar char="⚫"/>
              <a:defRPr sz="1800" b="0" i="0" u="none" strike="noStrike" cap="none">
                <a:solidFill>
                  <a:schemeClr val="dk1"/>
                </a:solidFill>
                <a:latin typeface="Calibri"/>
                <a:ea typeface="Calibri"/>
                <a:cs typeface="Calibri"/>
                <a:sym typeface="Calibri"/>
              </a:defRPr>
            </a:lvl7pPr>
            <a:lvl8pPr marL="2029968" marR="0" lvl="7" indent="-74167" algn="l" rtl="0">
              <a:spcBef>
                <a:spcPts val="360"/>
              </a:spcBef>
              <a:buClr>
                <a:schemeClr val="accent2"/>
              </a:buClr>
              <a:buSzPct val="100000"/>
              <a:buFont typeface="Noto Sans Symbols"/>
              <a:buChar char="⚫"/>
              <a:defRPr sz="1800" b="0" i="0" u="none" strike="noStrike" cap="none">
                <a:solidFill>
                  <a:schemeClr val="dk1"/>
                </a:solidFill>
                <a:latin typeface="Calibri"/>
                <a:ea typeface="Calibri"/>
                <a:cs typeface="Calibri"/>
                <a:sym typeface="Calibri"/>
              </a:defRPr>
            </a:lvl8pPr>
            <a:lvl9pPr marL="2231136" marR="0" lvl="8" indent="-72135" algn="l" rtl="0">
              <a:spcBef>
                <a:spcPts val="360"/>
              </a:spcBef>
              <a:buClr>
                <a:schemeClr val="accent3"/>
              </a:buClr>
              <a:buSzPct val="100000"/>
              <a:buFont typeface="Noto Sans Symbols"/>
              <a:buChar char="⚫"/>
              <a:defRPr sz="1800" b="0" i="0" u="none" strike="noStrike" cap="none">
                <a:solidFill>
                  <a:schemeClr val="dk1"/>
                </a:solidFill>
                <a:latin typeface="Calibri"/>
                <a:ea typeface="Calibri"/>
                <a:cs typeface="Calibri"/>
                <a:sym typeface="Calibri"/>
              </a:defRPr>
            </a:lvl9pPr>
          </a:lstStyle>
          <a:p>
            <a:endParaRPr/>
          </a:p>
        </p:txBody>
      </p:sp>
      <p:sp>
        <p:nvSpPr>
          <p:cNvPr id="58" name="Shape 58"/>
          <p:cNvSpPr txBox="1">
            <a:spLocks noGrp="1"/>
          </p:cNvSpPr>
          <p:nvPr>
            <p:ph type="body" idx="2"/>
          </p:nvPr>
        </p:nvSpPr>
        <p:spPr>
          <a:xfrm>
            <a:off x="4648200" y="1773935"/>
            <a:ext cx="4038599" cy="4623816"/>
          </a:xfrm>
          <a:prstGeom prst="rect">
            <a:avLst/>
          </a:prstGeom>
          <a:noFill/>
          <a:ln>
            <a:noFill/>
          </a:ln>
        </p:spPr>
        <p:txBody>
          <a:bodyPr lIns="91425" tIns="91425" rIns="91425" bIns="91425" anchor="t" anchorCtr="0"/>
          <a:lstStyle>
            <a:lvl1pPr marL="438912" marR="0" lvl="0" indent="-182372" algn="l" rtl="0">
              <a:spcBef>
                <a:spcPts val="0"/>
              </a:spcBef>
              <a:buClr>
                <a:schemeClr val="accent1"/>
              </a:buClr>
              <a:buSzPct val="80000"/>
              <a:buFont typeface="Noto Sans Symbols"/>
              <a:buChar char="◼"/>
              <a:defRPr sz="2800" b="0" i="0" u="none" strike="noStrike" cap="none">
                <a:solidFill>
                  <a:schemeClr val="dk1"/>
                </a:solidFill>
                <a:latin typeface="Calibri"/>
                <a:ea typeface="Calibri"/>
                <a:cs typeface="Calibri"/>
                <a:sym typeface="Calibri"/>
              </a:defRPr>
            </a:lvl1pPr>
            <a:lvl2pPr marL="731520" marR="0" lvl="1" indent="-137159" algn="l" rtl="0">
              <a:spcBef>
                <a:spcPts val="480"/>
              </a:spcBef>
              <a:buClr>
                <a:schemeClr val="accent2"/>
              </a:buClr>
              <a:buSzPct val="90000"/>
              <a:buFont typeface="Noto Sans Symbols"/>
              <a:buChar char="▪"/>
              <a:defRPr sz="2400" b="0" i="0" u="none" strike="noStrike" cap="none">
                <a:solidFill>
                  <a:schemeClr val="dk1"/>
                </a:solidFill>
                <a:latin typeface="Calibri"/>
                <a:ea typeface="Calibri"/>
                <a:cs typeface="Calibri"/>
                <a:sym typeface="Calibri"/>
              </a:defRPr>
            </a:lvl2pPr>
            <a:lvl3pPr marL="996696" marR="0" lvl="2" indent="-107696" algn="l" rtl="0">
              <a:spcBef>
                <a:spcPts val="400"/>
              </a:spcBef>
              <a:buClr>
                <a:schemeClr val="accent3"/>
              </a:buClr>
              <a:buSzPct val="100000"/>
              <a:buFont typeface="Arial"/>
              <a:buChar char="▪"/>
              <a:defRPr sz="2000" b="0" i="0" u="none" strike="noStrike" cap="none">
                <a:solidFill>
                  <a:schemeClr val="dk1"/>
                </a:solidFill>
                <a:latin typeface="Calibri"/>
                <a:ea typeface="Calibri"/>
                <a:cs typeface="Calibri"/>
                <a:sym typeface="Calibri"/>
              </a:defRPr>
            </a:lvl3pPr>
            <a:lvl4pPr marL="1216152" marR="0" lvl="3" indent="-73152" algn="l" rtl="0">
              <a:spcBef>
                <a:spcPts val="360"/>
              </a:spcBef>
              <a:buClr>
                <a:schemeClr val="accent4"/>
              </a:buClr>
              <a:buSzPct val="100000"/>
              <a:buFont typeface="Arial"/>
              <a:buChar char="▪"/>
              <a:defRPr sz="1800" b="0" i="0" u="none" strike="noStrike" cap="none">
                <a:solidFill>
                  <a:schemeClr val="dk1"/>
                </a:solidFill>
                <a:latin typeface="Calibri"/>
                <a:ea typeface="Calibri"/>
                <a:cs typeface="Calibri"/>
                <a:sym typeface="Calibri"/>
              </a:defRPr>
            </a:lvl4pPr>
            <a:lvl5pPr marL="1426464" marR="0" lvl="4" indent="-80264" algn="l" rtl="0">
              <a:spcBef>
                <a:spcPts val="360"/>
              </a:spcBef>
              <a:buClr>
                <a:schemeClr val="accent5"/>
              </a:buClr>
              <a:buSzPct val="100000"/>
              <a:buFont typeface="Noto Sans Symbols"/>
              <a:buChar char="●"/>
              <a:defRPr sz="1800" b="0" i="0" u="none" strike="noStrike" cap="none">
                <a:solidFill>
                  <a:schemeClr val="dk1"/>
                </a:solidFill>
                <a:latin typeface="Calibri"/>
                <a:ea typeface="Calibri"/>
                <a:cs typeface="Calibri"/>
                <a:sym typeface="Calibri"/>
              </a:defRPr>
            </a:lvl5pPr>
            <a:lvl6pPr marL="1627632" marR="0" lvl="5" indent="-78232" algn="l" rtl="0">
              <a:spcBef>
                <a:spcPts val="360"/>
              </a:spcBef>
              <a:buClr>
                <a:schemeClr val="accent6"/>
              </a:buClr>
              <a:buSzPct val="100000"/>
              <a:buFont typeface="Noto Sans Symbols"/>
              <a:buChar char="⚫"/>
              <a:defRPr sz="1800" b="0" i="0" u="none" strike="noStrike" cap="none">
                <a:solidFill>
                  <a:schemeClr val="dk1"/>
                </a:solidFill>
                <a:latin typeface="Calibri"/>
                <a:ea typeface="Calibri"/>
                <a:cs typeface="Calibri"/>
                <a:sym typeface="Calibri"/>
              </a:defRPr>
            </a:lvl6pPr>
            <a:lvl7pPr marL="1828800" marR="0" lvl="6" indent="-76200" algn="l" rtl="0">
              <a:spcBef>
                <a:spcPts val="360"/>
              </a:spcBef>
              <a:buClr>
                <a:schemeClr val="accent1"/>
              </a:buClr>
              <a:buSzPct val="100000"/>
              <a:buFont typeface="Noto Sans Symbols"/>
              <a:buChar char="⚫"/>
              <a:defRPr sz="1800" b="0" i="0" u="none" strike="noStrike" cap="none">
                <a:solidFill>
                  <a:schemeClr val="dk1"/>
                </a:solidFill>
                <a:latin typeface="Calibri"/>
                <a:ea typeface="Calibri"/>
                <a:cs typeface="Calibri"/>
                <a:sym typeface="Calibri"/>
              </a:defRPr>
            </a:lvl7pPr>
            <a:lvl8pPr marL="2029968" marR="0" lvl="7" indent="-74167" algn="l" rtl="0">
              <a:spcBef>
                <a:spcPts val="360"/>
              </a:spcBef>
              <a:buClr>
                <a:schemeClr val="accent2"/>
              </a:buClr>
              <a:buSzPct val="100000"/>
              <a:buFont typeface="Noto Sans Symbols"/>
              <a:buChar char="⚫"/>
              <a:defRPr sz="1800" b="0" i="0" u="none" strike="noStrike" cap="none">
                <a:solidFill>
                  <a:schemeClr val="dk1"/>
                </a:solidFill>
                <a:latin typeface="Calibri"/>
                <a:ea typeface="Calibri"/>
                <a:cs typeface="Calibri"/>
                <a:sym typeface="Calibri"/>
              </a:defRPr>
            </a:lvl8pPr>
            <a:lvl9pPr marL="2231136" marR="0" lvl="8" indent="-72135" algn="l" rtl="0">
              <a:spcBef>
                <a:spcPts val="360"/>
              </a:spcBef>
              <a:buClr>
                <a:schemeClr val="accent3"/>
              </a:buClr>
              <a:buSzPct val="100000"/>
              <a:buFont typeface="Noto Sans Symbols"/>
              <a:buChar char="⚫"/>
              <a:defRPr sz="1800" b="0" i="0" u="none" strike="noStrike" cap="none">
                <a:solidFill>
                  <a:schemeClr val="dk1"/>
                </a:solidFill>
                <a:latin typeface="Calibri"/>
                <a:ea typeface="Calibri"/>
                <a:cs typeface="Calibri"/>
                <a:sym typeface="Calibri"/>
              </a:defRPr>
            </a:lvl9pPr>
          </a:lstStyle>
          <a:p>
            <a:endParaRPr/>
          </a:p>
        </p:txBody>
      </p:sp>
      <p:sp>
        <p:nvSpPr>
          <p:cNvPr id="59" name="Shape 59"/>
          <p:cNvSpPr txBox="1">
            <a:spLocks noGrp="1"/>
          </p:cNvSpPr>
          <p:nvPr>
            <p:ph type="dt" idx="10"/>
          </p:nvPr>
        </p:nvSpPr>
        <p:spPr>
          <a:xfrm>
            <a:off x="457200" y="6476998"/>
            <a:ext cx="2133599" cy="274319"/>
          </a:xfrm>
          <a:prstGeom prst="rect">
            <a:avLst/>
          </a:prstGeom>
          <a:noFill/>
          <a:ln>
            <a:noFill/>
          </a:ln>
        </p:spPr>
        <p:txBody>
          <a:bodyPr lIns="91425" tIns="91425" rIns="91425" bIns="91425" anchor="b" anchorCtr="0"/>
          <a:lstStyle>
            <a:lvl1pPr marL="0" marR="0" lvl="0" indent="0" algn="l" rtl="0">
              <a:spcBef>
                <a:spcPts val="0"/>
              </a:spcBef>
              <a:buNone/>
              <a:defRPr sz="1200">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0" name="Shape 60"/>
          <p:cNvSpPr txBox="1">
            <a:spLocks noGrp="1"/>
          </p:cNvSpPr>
          <p:nvPr>
            <p:ph type="ftr" idx="11"/>
          </p:nvPr>
        </p:nvSpPr>
        <p:spPr>
          <a:xfrm>
            <a:off x="2640596" y="6476998"/>
            <a:ext cx="5507719" cy="274319"/>
          </a:xfrm>
          <a:prstGeom prst="rect">
            <a:avLst/>
          </a:prstGeom>
          <a:noFill/>
          <a:ln>
            <a:noFill/>
          </a:ln>
        </p:spPr>
        <p:txBody>
          <a:bodyPr lIns="91425" tIns="91425" rIns="91425" bIns="91425" anchor="b" anchorCtr="0"/>
          <a:lstStyle>
            <a:lvl1pPr marL="0" marR="0" lvl="0" indent="0" algn="l" rtl="0">
              <a:spcBef>
                <a:spcPts val="0"/>
              </a:spcBef>
              <a:buNone/>
              <a:defRPr sz="1200">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1" name="Shape 61"/>
          <p:cNvSpPr txBox="1">
            <a:spLocks noGrp="1"/>
          </p:cNvSpPr>
          <p:nvPr>
            <p:ph type="sldNum" idx="12"/>
          </p:nvPr>
        </p:nvSpPr>
        <p:spPr>
          <a:xfrm>
            <a:off x="8204396" y="6476998"/>
            <a:ext cx="733864" cy="274319"/>
          </a:xfrm>
          <a:prstGeom prst="rect">
            <a:avLst/>
          </a:prstGeom>
          <a:noFill/>
          <a:ln>
            <a:noFill/>
          </a:ln>
        </p:spPr>
        <p:txBody>
          <a:bodyPr lIns="91425" tIns="45700" rIns="91425" bIns="0" anchor="b" anchorCtr="0">
            <a:noAutofit/>
          </a:bodyPr>
          <a:lstStyle/>
          <a:p>
            <a:pPr marL="0" marR="0" lvl="0" indent="0" algn="r" rtl="0">
              <a:spcBef>
                <a:spcPts val="0"/>
              </a:spcBef>
              <a:buSzPct val="25000"/>
              <a:buNone/>
            </a:pPr>
            <a:fld id="{00000000-1234-1234-1234-123412341234}" type="slidenum">
              <a:rPr lang="pl-PL" sz="1200">
                <a:solidFill>
                  <a:srgbClr val="414141"/>
                </a:solidFill>
                <a:latin typeface="Calibri"/>
                <a:ea typeface="Calibri"/>
                <a:cs typeface="Calibri"/>
                <a:sym typeface="Calibri"/>
              </a:rPr>
              <a:pPr marL="0" marR="0" lvl="0" indent="0" algn="r" rtl="0">
                <a:spcBef>
                  <a:spcPts val="0"/>
                </a:spcBef>
                <a:buSzPct val="25000"/>
                <a:buNone/>
              </a:pPr>
              <a:t>‹#›</a:t>
            </a:fld>
            <a:endParaRPr lang="pl-PL" sz="1200">
              <a:solidFill>
                <a:srgbClr val="414141"/>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cSld name="Porównanie">
    <p:spTree>
      <p:nvGrpSpPr>
        <p:cNvPr id="1" name="Shape 62"/>
        <p:cNvGrpSpPr/>
        <p:nvPr/>
      </p:nvGrpSpPr>
      <p:grpSpPr>
        <a:xfrm>
          <a:off x="0" y="0"/>
          <a:ext cx="0" cy="0"/>
          <a:chOff x="0" y="0"/>
          <a:chExt cx="0" cy="0"/>
        </a:xfrm>
      </p:grpSpPr>
      <p:sp>
        <p:nvSpPr>
          <p:cNvPr id="63" name="Shape 63"/>
          <p:cNvSpPr txBox="1">
            <a:spLocks noGrp="1"/>
          </p:cNvSpPr>
          <p:nvPr>
            <p:ph type="title"/>
          </p:nvPr>
        </p:nvSpPr>
        <p:spPr>
          <a:xfrm>
            <a:off x="457200" y="152400"/>
            <a:ext cx="8229600" cy="1251062"/>
          </a:xfrm>
          <a:prstGeom prst="rect">
            <a:avLst/>
          </a:prstGeom>
          <a:noFill/>
          <a:ln>
            <a:noFill/>
          </a:ln>
        </p:spPr>
        <p:txBody>
          <a:bodyPr lIns="91425" tIns="91425" rIns="91425" bIns="91425" anchor="ctr" anchorCtr="0"/>
          <a:lstStyle>
            <a:lvl1pPr marL="0" marR="0" lvl="0" indent="0" algn="l" rtl="0">
              <a:spcBef>
                <a:spcPts val="0"/>
              </a:spcBef>
              <a:buClr>
                <a:srgbClr val="FFC700"/>
              </a:buClr>
              <a:buFont typeface="Calibri"/>
              <a:buNone/>
              <a:defRPr sz="4500" b="1" i="0" u="none" strike="noStrike" cap="none">
                <a:solidFill>
                  <a:srgbClr val="FFC700"/>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64" name="Shape 64"/>
          <p:cNvSpPr txBox="1">
            <a:spLocks noGrp="1"/>
          </p:cNvSpPr>
          <p:nvPr>
            <p:ph type="body" idx="1"/>
          </p:nvPr>
        </p:nvSpPr>
        <p:spPr>
          <a:xfrm>
            <a:off x="457200" y="1698986"/>
            <a:ext cx="4040187" cy="715354"/>
          </a:xfrm>
          <a:prstGeom prst="rect">
            <a:avLst/>
          </a:prstGeom>
          <a:noFill/>
          <a:ln>
            <a:noFill/>
          </a:ln>
        </p:spPr>
        <p:txBody>
          <a:bodyPr lIns="91425" tIns="91425" rIns="91425" bIns="91425" anchor="ctr" anchorCtr="0"/>
          <a:lstStyle>
            <a:lvl1pPr marL="0" marR="0" lvl="0" indent="0" algn="l" rtl="0">
              <a:spcBef>
                <a:spcPts val="0"/>
              </a:spcBef>
              <a:buClr>
                <a:schemeClr val="accent1"/>
              </a:buClr>
              <a:buFont typeface="Noto Sans Symbols"/>
              <a:buNone/>
              <a:defRPr sz="23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accent2"/>
              </a:buClr>
              <a:buFont typeface="Noto Sans Symbols"/>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accent3"/>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accent4"/>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accent5"/>
              </a:buClr>
              <a:buFont typeface="Noto Sans Symbols"/>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accent6"/>
              </a:buClr>
              <a:buFont typeface="Noto Sans Symbols"/>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accent1"/>
              </a:buClr>
              <a:buFont typeface="Noto Sans Symbols"/>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accent2"/>
              </a:buClr>
              <a:buFont typeface="Noto Sans Symbols"/>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accent3"/>
              </a:buClr>
              <a:buFont typeface="Noto Sans Symbols"/>
              <a:buNone/>
              <a:defRPr sz="1600" b="1" i="0" u="none" strike="noStrike" cap="none">
                <a:solidFill>
                  <a:schemeClr val="dk1"/>
                </a:solidFill>
                <a:latin typeface="Calibri"/>
                <a:ea typeface="Calibri"/>
                <a:cs typeface="Calibri"/>
                <a:sym typeface="Calibri"/>
              </a:defRPr>
            </a:lvl9pPr>
          </a:lstStyle>
          <a:p>
            <a:endParaRPr/>
          </a:p>
        </p:txBody>
      </p:sp>
      <p:sp>
        <p:nvSpPr>
          <p:cNvPr id="65" name="Shape 65"/>
          <p:cNvSpPr txBox="1">
            <a:spLocks noGrp="1"/>
          </p:cNvSpPr>
          <p:nvPr>
            <p:ph type="body" idx="2"/>
          </p:nvPr>
        </p:nvSpPr>
        <p:spPr>
          <a:xfrm>
            <a:off x="457200" y="2449511"/>
            <a:ext cx="4040187" cy="3951287"/>
          </a:xfrm>
          <a:prstGeom prst="rect">
            <a:avLst/>
          </a:prstGeom>
          <a:noFill/>
          <a:ln>
            <a:noFill/>
          </a:ln>
        </p:spPr>
        <p:txBody>
          <a:bodyPr lIns="91425" tIns="91425" rIns="91425" bIns="91425" anchor="t" anchorCtr="0"/>
          <a:lstStyle>
            <a:lvl1pPr marL="438912" marR="0" lvl="0" indent="-202692" algn="l" rtl="0">
              <a:spcBef>
                <a:spcPts val="0"/>
              </a:spcBef>
              <a:buClr>
                <a:schemeClr val="accent1"/>
              </a:buClr>
              <a:buSzPct val="80000"/>
              <a:buFont typeface="Noto Sans Symbols"/>
              <a:buChar char="◼"/>
              <a:defRPr sz="2400" b="0" i="0" u="none" strike="noStrike" cap="none">
                <a:solidFill>
                  <a:schemeClr val="dk1"/>
                </a:solidFill>
                <a:latin typeface="Calibri"/>
                <a:ea typeface="Calibri"/>
                <a:cs typeface="Calibri"/>
                <a:sym typeface="Calibri"/>
              </a:defRPr>
            </a:lvl1pPr>
            <a:lvl2pPr marL="731520" marR="0" lvl="1" indent="-160019" algn="l" rtl="0">
              <a:spcBef>
                <a:spcPts val="400"/>
              </a:spcBef>
              <a:buClr>
                <a:schemeClr val="accent2"/>
              </a:buClr>
              <a:buSzPct val="90000"/>
              <a:buFont typeface="Noto Sans Symbols"/>
              <a:buChar char="▪"/>
              <a:defRPr sz="2000" b="0" i="0" u="none" strike="noStrike" cap="none">
                <a:solidFill>
                  <a:schemeClr val="dk1"/>
                </a:solidFill>
                <a:latin typeface="Calibri"/>
                <a:ea typeface="Calibri"/>
                <a:cs typeface="Calibri"/>
                <a:sym typeface="Calibri"/>
              </a:defRPr>
            </a:lvl2pPr>
            <a:lvl3pPr marL="996696" marR="0" lvl="2" indent="-120396" algn="l" rtl="0">
              <a:spcBef>
                <a:spcPts val="360"/>
              </a:spcBef>
              <a:buClr>
                <a:schemeClr val="accent3"/>
              </a:buClr>
              <a:buSzPct val="100000"/>
              <a:buFont typeface="Arial"/>
              <a:buChar char="▪"/>
              <a:defRPr sz="1800" b="0" i="0" u="none" strike="noStrike" cap="none">
                <a:solidFill>
                  <a:schemeClr val="dk1"/>
                </a:solidFill>
                <a:latin typeface="Calibri"/>
                <a:ea typeface="Calibri"/>
                <a:cs typeface="Calibri"/>
                <a:sym typeface="Calibri"/>
              </a:defRPr>
            </a:lvl3pPr>
            <a:lvl4pPr marL="1216152" marR="0" lvl="3" indent="-85852" algn="l" rtl="0">
              <a:spcBef>
                <a:spcPts val="320"/>
              </a:spcBef>
              <a:buClr>
                <a:schemeClr val="accent4"/>
              </a:buClr>
              <a:buSzPct val="100000"/>
              <a:buFont typeface="Arial"/>
              <a:buChar char="▪"/>
              <a:defRPr sz="1600" b="0" i="0" u="none" strike="noStrike" cap="none">
                <a:solidFill>
                  <a:schemeClr val="dk1"/>
                </a:solidFill>
                <a:latin typeface="Calibri"/>
                <a:ea typeface="Calibri"/>
                <a:cs typeface="Calibri"/>
                <a:sym typeface="Calibri"/>
              </a:defRPr>
            </a:lvl4pPr>
            <a:lvl5pPr marL="1426464" marR="0" lvl="4" indent="-92964" algn="l" rtl="0">
              <a:spcBef>
                <a:spcPts val="320"/>
              </a:spcBef>
              <a:buClr>
                <a:schemeClr val="accent5"/>
              </a:buClr>
              <a:buSzPct val="100000"/>
              <a:buFont typeface="Noto Sans Symbols"/>
              <a:buChar char="●"/>
              <a:defRPr sz="1600" b="0" i="0" u="none" strike="noStrike" cap="none">
                <a:solidFill>
                  <a:schemeClr val="dk1"/>
                </a:solidFill>
                <a:latin typeface="Calibri"/>
                <a:ea typeface="Calibri"/>
                <a:cs typeface="Calibri"/>
                <a:sym typeface="Calibri"/>
              </a:defRPr>
            </a:lvl5pPr>
            <a:lvl6pPr marL="1627632" marR="0" lvl="5" indent="-90932" algn="l" rtl="0">
              <a:spcBef>
                <a:spcPts val="320"/>
              </a:spcBef>
              <a:buClr>
                <a:schemeClr val="accent6"/>
              </a:buClr>
              <a:buSzPct val="100000"/>
              <a:buFont typeface="Noto Sans Symbols"/>
              <a:buChar char="⚫"/>
              <a:defRPr sz="1600" b="0" i="0" u="none" strike="noStrike" cap="none">
                <a:solidFill>
                  <a:schemeClr val="dk1"/>
                </a:solidFill>
                <a:latin typeface="Calibri"/>
                <a:ea typeface="Calibri"/>
                <a:cs typeface="Calibri"/>
                <a:sym typeface="Calibri"/>
              </a:defRPr>
            </a:lvl6pPr>
            <a:lvl7pPr marL="1828800" marR="0" lvl="6" indent="-88900" algn="l" rtl="0">
              <a:spcBef>
                <a:spcPts val="320"/>
              </a:spcBef>
              <a:buClr>
                <a:schemeClr val="accent1"/>
              </a:buClr>
              <a:buSzPct val="100000"/>
              <a:buFont typeface="Noto Sans Symbols"/>
              <a:buChar char="⚫"/>
              <a:defRPr sz="1600" b="0" i="0" u="none" strike="noStrike" cap="none">
                <a:solidFill>
                  <a:schemeClr val="dk1"/>
                </a:solidFill>
                <a:latin typeface="Calibri"/>
                <a:ea typeface="Calibri"/>
                <a:cs typeface="Calibri"/>
                <a:sym typeface="Calibri"/>
              </a:defRPr>
            </a:lvl7pPr>
            <a:lvl8pPr marL="2029968" marR="0" lvl="7" indent="-86867" algn="l" rtl="0">
              <a:spcBef>
                <a:spcPts val="320"/>
              </a:spcBef>
              <a:buClr>
                <a:schemeClr val="accent2"/>
              </a:buClr>
              <a:buSzPct val="100000"/>
              <a:buFont typeface="Noto Sans Symbols"/>
              <a:buChar char="⚫"/>
              <a:defRPr sz="1600" b="0" i="0" u="none" strike="noStrike" cap="none">
                <a:solidFill>
                  <a:schemeClr val="dk1"/>
                </a:solidFill>
                <a:latin typeface="Calibri"/>
                <a:ea typeface="Calibri"/>
                <a:cs typeface="Calibri"/>
                <a:sym typeface="Calibri"/>
              </a:defRPr>
            </a:lvl8pPr>
            <a:lvl9pPr marL="2231136" marR="0" lvl="8" indent="-84835" algn="l" rtl="0">
              <a:spcBef>
                <a:spcPts val="320"/>
              </a:spcBef>
              <a:buClr>
                <a:schemeClr val="accent3"/>
              </a:buClr>
              <a:buSzPct val="100000"/>
              <a:buFont typeface="Noto Sans Symbols"/>
              <a:buChar char="⚫"/>
              <a:defRPr sz="1600" b="0" i="0" u="none" strike="noStrike" cap="none">
                <a:solidFill>
                  <a:schemeClr val="dk1"/>
                </a:solidFill>
                <a:latin typeface="Calibri"/>
                <a:ea typeface="Calibri"/>
                <a:cs typeface="Calibri"/>
                <a:sym typeface="Calibri"/>
              </a:defRPr>
            </a:lvl9pPr>
          </a:lstStyle>
          <a:p>
            <a:endParaRPr/>
          </a:p>
        </p:txBody>
      </p:sp>
      <p:sp>
        <p:nvSpPr>
          <p:cNvPr id="66" name="Shape 66"/>
          <p:cNvSpPr txBox="1">
            <a:spLocks noGrp="1"/>
          </p:cNvSpPr>
          <p:nvPr>
            <p:ph type="body" idx="3"/>
          </p:nvPr>
        </p:nvSpPr>
        <p:spPr>
          <a:xfrm>
            <a:off x="4645025" y="1698986"/>
            <a:ext cx="4041774" cy="715354"/>
          </a:xfrm>
          <a:prstGeom prst="rect">
            <a:avLst/>
          </a:prstGeom>
          <a:noFill/>
          <a:ln>
            <a:noFill/>
          </a:ln>
        </p:spPr>
        <p:txBody>
          <a:bodyPr lIns="91425" tIns="91425" rIns="91425" bIns="91425" anchor="ctr" anchorCtr="0"/>
          <a:lstStyle>
            <a:lvl1pPr marL="0" marR="0" lvl="0" indent="0" algn="l" rtl="0">
              <a:spcBef>
                <a:spcPts val="0"/>
              </a:spcBef>
              <a:buClr>
                <a:schemeClr val="accent1"/>
              </a:buClr>
              <a:buFont typeface="Noto Sans Symbols"/>
              <a:buNone/>
              <a:defRPr sz="2300" b="1" i="0" u="none" strike="noStrike" cap="none">
                <a:solidFill>
                  <a:schemeClr val="dk1"/>
                </a:solidFill>
                <a:latin typeface="Calibri"/>
                <a:ea typeface="Calibri"/>
                <a:cs typeface="Calibri"/>
                <a:sym typeface="Calibri"/>
              </a:defRPr>
            </a:lvl1pPr>
            <a:lvl2pPr marL="457200" marR="0" lvl="1" indent="0" algn="l" rtl="0">
              <a:spcBef>
                <a:spcPts val="400"/>
              </a:spcBef>
              <a:buClr>
                <a:schemeClr val="accent2"/>
              </a:buClr>
              <a:buFont typeface="Noto Sans Symbols"/>
              <a:buNone/>
              <a:defRPr sz="2000" b="1" i="0" u="none" strike="noStrike" cap="none">
                <a:solidFill>
                  <a:schemeClr val="dk1"/>
                </a:solidFill>
                <a:latin typeface="Calibri"/>
                <a:ea typeface="Calibri"/>
                <a:cs typeface="Calibri"/>
                <a:sym typeface="Calibri"/>
              </a:defRPr>
            </a:lvl2pPr>
            <a:lvl3pPr marL="914400" marR="0" lvl="2" indent="0" algn="l" rtl="0">
              <a:spcBef>
                <a:spcPts val="360"/>
              </a:spcBef>
              <a:buClr>
                <a:schemeClr val="accent3"/>
              </a:buClr>
              <a:buFont typeface="Arial"/>
              <a:buNone/>
              <a:defRPr sz="1800" b="1" i="0" u="none" strike="noStrike" cap="none">
                <a:solidFill>
                  <a:schemeClr val="dk1"/>
                </a:solidFill>
                <a:latin typeface="Calibri"/>
                <a:ea typeface="Calibri"/>
                <a:cs typeface="Calibri"/>
                <a:sym typeface="Calibri"/>
              </a:defRPr>
            </a:lvl3pPr>
            <a:lvl4pPr marL="1371600" marR="0" lvl="3" indent="0" algn="l" rtl="0">
              <a:spcBef>
                <a:spcPts val="320"/>
              </a:spcBef>
              <a:buClr>
                <a:schemeClr val="accent4"/>
              </a:buClr>
              <a:buFont typeface="Arial"/>
              <a:buNone/>
              <a:defRPr sz="1600" b="1" i="0" u="none" strike="noStrike" cap="none">
                <a:solidFill>
                  <a:schemeClr val="dk1"/>
                </a:solidFill>
                <a:latin typeface="Calibri"/>
                <a:ea typeface="Calibri"/>
                <a:cs typeface="Calibri"/>
                <a:sym typeface="Calibri"/>
              </a:defRPr>
            </a:lvl4pPr>
            <a:lvl5pPr marL="1828800" marR="0" lvl="4" indent="0" algn="l" rtl="0">
              <a:spcBef>
                <a:spcPts val="320"/>
              </a:spcBef>
              <a:buClr>
                <a:schemeClr val="accent5"/>
              </a:buClr>
              <a:buFont typeface="Noto Sans Symbols"/>
              <a:buNone/>
              <a:defRPr sz="1600" b="1" i="0" u="none" strike="noStrike" cap="none">
                <a:solidFill>
                  <a:schemeClr val="dk1"/>
                </a:solidFill>
                <a:latin typeface="Calibri"/>
                <a:ea typeface="Calibri"/>
                <a:cs typeface="Calibri"/>
                <a:sym typeface="Calibri"/>
              </a:defRPr>
            </a:lvl5pPr>
            <a:lvl6pPr marL="2286000" marR="0" lvl="5" indent="0" algn="l" rtl="0">
              <a:spcBef>
                <a:spcPts val="320"/>
              </a:spcBef>
              <a:buClr>
                <a:schemeClr val="accent6"/>
              </a:buClr>
              <a:buFont typeface="Noto Sans Symbols"/>
              <a:buNone/>
              <a:defRPr sz="1600" b="1" i="0" u="none" strike="noStrike" cap="none">
                <a:solidFill>
                  <a:schemeClr val="dk1"/>
                </a:solidFill>
                <a:latin typeface="Calibri"/>
                <a:ea typeface="Calibri"/>
                <a:cs typeface="Calibri"/>
                <a:sym typeface="Calibri"/>
              </a:defRPr>
            </a:lvl6pPr>
            <a:lvl7pPr marL="2743200" marR="0" lvl="6" indent="0" algn="l" rtl="0">
              <a:spcBef>
                <a:spcPts val="320"/>
              </a:spcBef>
              <a:buClr>
                <a:schemeClr val="accent1"/>
              </a:buClr>
              <a:buFont typeface="Noto Sans Symbols"/>
              <a:buNone/>
              <a:defRPr sz="1600" b="1" i="0" u="none" strike="noStrike" cap="none">
                <a:solidFill>
                  <a:schemeClr val="dk1"/>
                </a:solidFill>
                <a:latin typeface="Calibri"/>
                <a:ea typeface="Calibri"/>
                <a:cs typeface="Calibri"/>
                <a:sym typeface="Calibri"/>
              </a:defRPr>
            </a:lvl7pPr>
            <a:lvl8pPr marL="3200400" marR="0" lvl="7" indent="0" algn="l" rtl="0">
              <a:spcBef>
                <a:spcPts val="320"/>
              </a:spcBef>
              <a:buClr>
                <a:schemeClr val="accent2"/>
              </a:buClr>
              <a:buFont typeface="Noto Sans Symbols"/>
              <a:buNone/>
              <a:defRPr sz="1600" b="1" i="0" u="none" strike="noStrike" cap="none">
                <a:solidFill>
                  <a:schemeClr val="dk1"/>
                </a:solidFill>
                <a:latin typeface="Calibri"/>
                <a:ea typeface="Calibri"/>
                <a:cs typeface="Calibri"/>
                <a:sym typeface="Calibri"/>
              </a:defRPr>
            </a:lvl8pPr>
            <a:lvl9pPr marL="3657600" marR="0" lvl="8" indent="0" algn="l" rtl="0">
              <a:spcBef>
                <a:spcPts val="320"/>
              </a:spcBef>
              <a:buClr>
                <a:schemeClr val="accent3"/>
              </a:buClr>
              <a:buFont typeface="Noto Sans Symbols"/>
              <a:buNone/>
              <a:defRPr sz="1600" b="1" i="0" u="none" strike="noStrike" cap="none">
                <a:solidFill>
                  <a:schemeClr val="dk1"/>
                </a:solidFill>
                <a:latin typeface="Calibri"/>
                <a:ea typeface="Calibri"/>
                <a:cs typeface="Calibri"/>
                <a:sym typeface="Calibri"/>
              </a:defRPr>
            </a:lvl9pPr>
          </a:lstStyle>
          <a:p>
            <a:endParaRPr/>
          </a:p>
        </p:txBody>
      </p:sp>
      <p:sp>
        <p:nvSpPr>
          <p:cNvPr id="67" name="Shape 67"/>
          <p:cNvSpPr txBox="1">
            <a:spLocks noGrp="1"/>
          </p:cNvSpPr>
          <p:nvPr>
            <p:ph type="body" idx="4"/>
          </p:nvPr>
        </p:nvSpPr>
        <p:spPr>
          <a:xfrm>
            <a:off x="4645025" y="2449511"/>
            <a:ext cx="4041774" cy="3951287"/>
          </a:xfrm>
          <a:prstGeom prst="rect">
            <a:avLst/>
          </a:prstGeom>
          <a:noFill/>
          <a:ln>
            <a:noFill/>
          </a:ln>
        </p:spPr>
        <p:txBody>
          <a:bodyPr lIns="91425" tIns="91425" rIns="91425" bIns="91425" anchor="t" anchorCtr="0"/>
          <a:lstStyle>
            <a:lvl1pPr marL="438912" marR="0" lvl="0" indent="-202692" algn="l" rtl="0">
              <a:spcBef>
                <a:spcPts val="0"/>
              </a:spcBef>
              <a:buClr>
                <a:schemeClr val="accent1"/>
              </a:buClr>
              <a:buSzPct val="80000"/>
              <a:buFont typeface="Noto Sans Symbols"/>
              <a:buChar char="◼"/>
              <a:defRPr sz="2400" b="0" i="0" u="none" strike="noStrike" cap="none">
                <a:solidFill>
                  <a:schemeClr val="dk1"/>
                </a:solidFill>
                <a:latin typeface="Calibri"/>
                <a:ea typeface="Calibri"/>
                <a:cs typeface="Calibri"/>
                <a:sym typeface="Calibri"/>
              </a:defRPr>
            </a:lvl1pPr>
            <a:lvl2pPr marL="731520" marR="0" lvl="1" indent="-160019" algn="l" rtl="0">
              <a:spcBef>
                <a:spcPts val="400"/>
              </a:spcBef>
              <a:buClr>
                <a:schemeClr val="accent2"/>
              </a:buClr>
              <a:buSzPct val="90000"/>
              <a:buFont typeface="Noto Sans Symbols"/>
              <a:buChar char="▪"/>
              <a:defRPr sz="2000" b="0" i="0" u="none" strike="noStrike" cap="none">
                <a:solidFill>
                  <a:schemeClr val="dk1"/>
                </a:solidFill>
                <a:latin typeface="Calibri"/>
                <a:ea typeface="Calibri"/>
                <a:cs typeface="Calibri"/>
                <a:sym typeface="Calibri"/>
              </a:defRPr>
            </a:lvl2pPr>
            <a:lvl3pPr marL="996696" marR="0" lvl="2" indent="-120396" algn="l" rtl="0">
              <a:spcBef>
                <a:spcPts val="360"/>
              </a:spcBef>
              <a:buClr>
                <a:schemeClr val="accent3"/>
              </a:buClr>
              <a:buSzPct val="100000"/>
              <a:buFont typeface="Arial"/>
              <a:buChar char="▪"/>
              <a:defRPr sz="1800" b="0" i="0" u="none" strike="noStrike" cap="none">
                <a:solidFill>
                  <a:schemeClr val="dk1"/>
                </a:solidFill>
                <a:latin typeface="Calibri"/>
                <a:ea typeface="Calibri"/>
                <a:cs typeface="Calibri"/>
                <a:sym typeface="Calibri"/>
              </a:defRPr>
            </a:lvl3pPr>
            <a:lvl4pPr marL="1216152" marR="0" lvl="3" indent="-85852" algn="l" rtl="0">
              <a:spcBef>
                <a:spcPts val="320"/>
              </a:spcBef>
              <a:buClr>
                <a:schemeClr val="accent4"/>
              </a:buClr>
              <a:buSzPct val="100000"/>
              <a:buFont typeface="Arial"/>
              <a:buChar char="▪"/>
              <a:defRPr sz="1600" b="0" i="0" u="none" strike="noStrike" cap="none">
                <a:solidFill>
                  <a:schemeClr val="dk1"/>
                </a:solidFill>
                <a:latin typeface="Calibri"/>
                <a:ea typeface="Calibri"/>
                <a:cs typeface="Calibri"/>
                <a:sym typeface="Calibri"/>
              </a:defRPr>
            </a:lvl4pPr>
            <a:lvl5pPr marL="1426464" marR="0" lvl="4" indent="-92964" algn="l" rtl="0">
              <a:spcBef>
                <a:spcPts val="320"/>
              </a:spcBef>
              <a:buClr>
                <a:schemeClr val="accent5"/>
              </a:buClr>
              <a:buSzPct val="100000"/>
              <a:buFont typeface="Noto Sans Symbols"/>
              <a:buChar char="●"/>
              <a:defRPr sz="1600" b="0" i="0" u="none" strike="noStrike" cap="none">
                <a:solidFill>
                  <a:schemeClr val="dk1"/>
                </a:solidFill>
                <a:latin typeface="Calibri"/>
                <a:ea typeface="Calibri"/>
                <a:cs typeface="Calibri"/>
                <a:sym typeface="Calibri"/>
              </a:defRPr>
            </a:lvl5pPr>
            <a:lvl6pPr marL="1627632" marR="0" lvl="5" indent="-90932" algn="l" rtl="0">
              <a:spcBef>
                <a:spcPts val="320"/>
              </a:spcBef>
              <a:buClr>
                <a:schemeClr val="accent6"/>
              </a:buClr>
              <a:buSzPct val="100000"/>
              <a:buFont typeface="Noto Sans Symbols"/>
              <a:buChar char="⚫"/>
              <a:defRPr sz="1600" b="0" i="0" u="none" strike="noStrike" cap="none">
                <a:solidFill>
                  <a:schemeClr val="dk1"/>
                </a:solidFill>
                <a:latin typeface="Calibri"/>
                <a:ea typeface="Calibri"/>
                <a:cs typeface="Calibri"/>
                <a:sym typeface="Calibri"/>
              </a:defRPr>
            </a:lvl6pPr>
            <a:lvl7pPr marL="1828800" marR="0" lvl="6" indent="-88900" algn="l" rtl="0">
              <a:spcBef>
                <a:spcPts val="320"/>
              </a:spcBef>
              <a:buClr>
                <a:schemeClr val="accent1"/>
              </a:buClr>
              <a:buSzPct val="100000"/>
              <a:buFont typeface="Noto Sans Symbols"/>
              <a:buChar char="⚫"/>
              <a:defRPr sz="1600" b="0" i="0" u="none" strike="noStrike" cap="none">
                <a:solidFill>
                  <a:schemeClr val="dk1"/>
                </a:solidFill>
                <a:latin typeface="Calibri"/>
                <a:ea typeface="Calibri"/>
                <a:cs typeface="Calibri"/>
                <a:sym typeface="Calibri"/>
              </a:defRPr>
            </a:lvl7pPr>
            <a:lvl8pPr marL="2029968" marR="0" lvl="7" indent="-86867" algn="l" rtl="0">
              <a:spcBef>
                <a:spcPts val="320"/>
              </a:spcBef>
              <a:buClr>
                <a:schemeClr val="accent2"/>
              </a:buClr>
              <a:buSzPct val="100000"/>
              <a:buFont typeface="Noto Sans Symbols"/>
              <a:buChar char="⚫"/>
              <a:defRPr sz="1600" b="0" i="0" u="none" strike="noStrike" cap="none">
                <a:solidFill>
                  <a:schemeClr val="dk1"/>
                </a:solidFill>
                <a:latin typeface="Calibri"/>
                <a:ea typeface="Calibri"/>
                <a:cs typeface="Calibri"/>
                <a:sym typeface="Calibri"/>
              </a:defRPr>
            </a:lvl8pPr>
            <a:lvl9pPr marL="2231136" marR="0" lvl="8" indent="-84835" algn="l" rtl="0">
              <a:spcBef>
                <a:spcPts val="320"/>
              </a:spcBef>
              <a:buClr>
                <a:schemeClr val="accent3"/>
              </a:buClr>
              <a:buSzPct val="100000"/>
              <a:buFont typeface="Noto Sans Symbols"/>
              <a:buChar char="⚫"/>
              <a:defRPr sz="1600" b="0" i="0" u="none" strike="noStrike" cap="none">
                <a:solidFill>
                  <a:schemeClr val="dk1"/>
                </a:solidFill>
                <a:latin typeface="Calibri"/>
                <a:ea typeface="Calibri"/>
                <a:cs typeface="Calibri"/>
                <a:sym typeface="Calibri"/>
              </a:defRPr>
            </a:lvl9pPr>
          </a:lstStyle>
          <a:p>
            <a:endParaRPr/>
          </a:p>
        </p:txBody>
      </p:sp>
      <p:sp>
        <p:nvSpPr>
          <p:cNvPr id="68" name="Shape 68"/>
          <p:cNvSpPr txBox="1">
            <a:spLocks noGrp="1"/>
          </p:cNvSpPr>
          <p:nvPr>
            <p:ph type="dt" idx="10"/>
          </p:nvPr>
        </p:nvSpPr>
        <p:spPr>
          <a:xfrm>
            <a:off x="457200" y="6476998"/>
            <a:ext cx="2133599" cy="274319"/>
          </a:xfrm>
          <a:prstGeom prst="rect">
            <a:avLst/>
          </a:prstGeom>
          <a:noFill/>
          <a:ln>
            <a:noFill/>
          </a:ln>
        </p:spPr>
        <p:txBody>
          <a:bodyPr lIns="91425" tIns="91425" rIns="91425" bIns="91425" anchor="b" anchorCtr="0"/>
          <a:lstStyle>
            <a:lvl1pPr marL="0" marR="0" lvl="0" indent="0" algn="l" rtl="0">
              <a:spcBef>
                <a:spcPts val="0"/>
              </a:spcBef>
              <a:buNone/>
              <a:defRPr sz="1200">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69" name="Shape 69"/>
          <p:cNvSpPr txBox="1">
            <a:spLocks noGrp="1"/>
          </p:cNvSpPr>
          <p:nvPr>
            <p:ph type="ftr" idx="11"/>
          </p:nvPr>
        </p:nvSpPr>
        <p:spPr>
          <a:xfrm>
            <a:off x="2640596" y="6476998"/>
            <a:ext cx="5507719" cy="274319"/>
          </a:xfrm>
          <a:prstGeom prst="rect">
            <a:avLst/>
          </a:prstGeom>
          <a:noFill/>
          <a:ln>
            <a:noFill/>
          </a:ln>
        </p:spPr>
        <p:txBody>
          <a:bodyPr lIns="91425" tIns="91425" rIns="91425" bIns="91425" anchor="b" anchorCtr="0"/>
          <a:lstStyle>
            <a:lvl1pPr marL="0" marR="0" lvl="0" indent="0" algn="l" rtl="0">
              <a:spcBef>
                <a:spcPts val="0"/>
              </a:spcBef>
              <a:buNone/>
              <a:defRPr sz="1200">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0" name="Shape 70"/>
          <p:cNvSpPr txBox="1">
            <a:spLocks noGrp="1"/>
          </p:cNvSpPr>
          <p:nvPr>
            <p:ph type="sldNum" idx="12"/>
          </p:nvPr>
        </p:nvSpPr>
        <p:spPr>
          <a:xfrm>
            <a:off x="8204396" y="6476998"/>
            <a:ext cx="733864" cy="274319"/>
          </a:xfrm>
          <a:prstGeom prst="rect">
            <a:avLst/>
          </a:prstGeom>
          <a:noFill/>
          <a:ln>
            <a:noFill/>
          </a:ln>
        </p:spPr>
        <p:txBody>
          <a:bodyPr lIns="91425" tIns="45700" rIns="91425" bIns="0" anchor="b" anchorCtr="0">
            <a:noAutofit/>
          </a:bodyPr>
          <a:lstStyle/>
          <a:p>
            <a:pPr marL="0" marR="0" lvl="0" indent="0" algn="r" rtl="0">
              <a:spcBef>
                <a:spcPts val="0"/>
              </a:spcBef>
              <a:buSzPct val="25000"/>
              <a:buNone/>
            </a:pPr>
            <a:fld id="{00000000-1234-1234-1234-123412341234}" type="slidenum">
              <a:rPr lang="pl-PL" sz="1200">
                <a:solidFill>
                  <a:srgbClr val="414141"/>
                </a:solidFill>
                <a:latin typeface="Calibri"/>
                <a:ea typeface="Calibri"/>
                <a:cs typeface="Calibri"/>
                <a:sym typeface="Calibri"/>
              </a:rPr>
              <a:pPr marL="0" marR="0" lvl="0" indent="0" algn="r" rtl="0">
                <a:spcBef>
                  <a:spcPts val="0"/>
                </a:spcBef>
                <a:buSzPct val="25000"/>
                <a:buNone/>
              </a:pPr>
              <a:t>‹#›</a:t>
            </a:fld>
            <a:endParaRPr lang="pl-PL" sz="1200">
              <a:solidFill>
                <a:srgbClr val="414141"/>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ylko tytuł">
    <p:spTree>
      <p:nvGrpSpPr>
        <p:cNvPr id="1" name="Shape 71"/>
        <p:cNvGrpSpPr/>
        <p:nvPr/>
      </p:nvGrpSpPr>
      <p:grpSpPr>
        <a:xfrm>
          <a:off x="0" y="0"/>
          <a:ext cx="0" cy="0"/>
          <a:chOff x="0" y="0"/>
          <a:chExt cx="0" cy="0"/>
        </a:xfrm>
      </p:grpSpPr>
      <p:sp>
        <p:nvSpPr>
          <p:cNvPr id="72" name="Shape 72"/>
          <p:cNvSpPr txBox="1">
            <a:spLocks noGrp="1"/>
          </p:cNvSpPr>
          <p:nvPr>
            <p:ph type="title"/>
          </p:nvPr>
        </p:nvSpPr>
        <p:spPr>
          <a:xfrm>
            <a:off x="457200" y="152400"/>
            <a:ext cx="8229600" cy="1251062"/>
          </a:xfrm>
          <a:prstGeom prst="rect">
            <a:avLst/>
          </a:prstGeom>
          <a:noFill/>
          <a:ln>
            <a:noFill/>
          </a:ln>
        </p:spPr>
        <p:txBody>
          <a:bodyPr lIns="91425" tIns="91425" rIns="91425" bIns="91425" anchor="ctr" anchorCtr="0"/>
          <a:lstStyle>
            <a:lvl1pPr marL="0" marR="0" lvl="0" indent="0" algn="l" rtl="0">
              <a:spcBef>
                <a:spcPts val="0"/>
              </a:spcBef>
              <a:buClr>
                <a:srgbClr val="FFC700"/>
              </a:buClr>
              <a:buFont typeface="Calibri"/>
              <a:buNone/>
              <a:defRPr sz="4500" b="1" i="0" u="none" strike="noStrike" cap="none">
                <a:solidFill>
                  <a:srgbClr val="FFC700"/>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3" name="Shape 73"/>
          <p:cNvSpPr txBox="1">
            <a:spLocks noGrp="1"/>
          </p:cNvSpPr>
          <p:nvPr>
            <p:ph type="dt" idx="10"/>
          </p:nvPr>
        </p:nvSpPr>
        <p:spPr>
          <a:xfrm>
            <a:off x="457200" y="6476998"/>
            <a:ext cx="2133599" cy="274319"/>
          </a:xfrm>
          <a:prstGeom prst="rect">
            <a:avLst/>
          </a:prstGeom>
          <a:noFill/>
          <a:ln>
            <a:noFill/>
          </a:ln>
        </p:spPr>
        <p:txBody>
          <a:bodyPr lIns="91425" tIns="91425" rIns="91425" bIns="91425" anchor="b" anchorCtr="0"/>
          <a:lstStyle>
            <a:lvl1pPr marL="0" marR="0" lvl="0" indent="0" algn="l" rtl="0">
              <a:spcBef>
                <a:spcPts val="0"/>
              </a:spcBef>
              <a:buNone/>
              <a:defRPr sz="1200">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4" name="Shape 74"/>
          <p:cNvSpPr txBox="1">
            <a:spLocks noGrp="1"/>
          </p:cNvSpPr>
          <p:nvPr>
            <p:ph type="ftr" idx="11"/>
          </p:nvPr>
        </p:nvSpPr>
        <p:spPr>
          <a:xfrm>
            <a:off x="2640596" y="6476998"/>
            <a:ext cx="5507719" cy="274319"/>
          </a:xfrm>
          <a:prstGeom prst="rect">
            <a:avLst/>
          </a:prstGeom>
          <a:noFill/>
          <a:ln>
            <a:noFill/>
          </a:ln>
        </p:spPr>
        <p:txBody>
          <a:bodyPr lIns="91425" tIns="91425" rIns="91425" bIns="91425" anchor="b" anchorCtr="0"/>
          <a:lstStyle>
            <a:lvl1pPr marL="0" marR="0" lvl="0" indent="0" algn="l" rtl="0">
              <a:spcBef>
                <a:spcPts val="0"/>
              </a:spcBef>
              <a:buNone/>
              <a:defRPr sz="1200">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75" name="Shape 75"/>
          <p:cNvSpPr txBox="1">
            <a:spLocks noGrp="1"/>
          </p:cNvSpPr>
          <p:nvPr>
            <p:ph type="sldNum" idx="12"/>
          </p:nvPr>
        </p:nvSpPr>
        <p:spPr>
          <a:xfrm>
            <a:off x="8204396" y="6476998"/>
            <a:ext cx="733864" cy="274319"/>
          </a:xfrm>
          <a:prstGeom prst="rect">
            <a:avLst/>
          </a:prstGeom>
          <a:noFill/>
          <a:ln>
            <a:noFill/>
          </a:ln>
        </p:spPr>
        <p:txBody>
          <a:bodyPr lIns="91425" tIns="45700" rIns="91425" bIns="0" anchor="b" anchorCtr="0">
            <a:noAutofit/>
          </a:bodyPr>
          <a:lstStyle/>
          <a:p>
            <a:pPr marL="0" marR="0" lvl="0" indent="0" algn="r" rtl="0">
              <a:spcBef>
                <a:spcPts val="0"/>
              </a:spcBef>
              <a:buSzPct val="25000"/>
              <a:buNone/>
            </a:pPr>
            <a:fld id="{00000000-1234-1234-1234-123412341234}" type="slidenum">
              <a:rPr lang="pl-PL" sz="1200">
                <a:solidFill>
                  <a:srgbClr val="414141"/>
                </a:solidFill>
                <a:latin typeface="Calibri"/>
                <a:ea typeface="Calibri"/>
                <a:cs typeface="Calibri"/>
                <a:sym typeface="Calibri"/>
              </a:rPr>
              <a:pPr marL="0" marR="0" lvl="0" indent="0" algn="r" rtl="0">
                <a:spcBef>
                  <a:spcPts val="0"/>
                </a:spcBef>
                <a:buSzPct val="25000"/>
                <a:buNone/>
              </a:pPr>
              <a:t>‹#›</a:t>
            </a:fld>
            <a:endParaRPr lang="pl-PL" sz="1200">
              <a:solidFill>
                <a:srgbClr val="414141"/>
              </a:solidFill>
              <a:latin typeface="Calibri"/>
              <a:ea typeface="Calibri"/>
              <a:cs typeface="Calibri"/>
              <a:sym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theme" Target="../theme/theme2.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9"/>
        <p:cNvGrpSpPr/>
        <p:nvPr/>
      </p:nvGrpSpPr>
      <p:grpSpPr>
        <a:xfrm>
          <a:off x="0" y="0"/>
          <a:ext cx="0" cy="0"/>
          <a:chOff x="0" y="0"/>
          <a:chExt cx="0" cy="0"/>
        </a:xfrm>
      </p:grpSpPr>
      <p:sp>
        <p:nvSpPr>
          <p:cNvPr id="10" name="Shape 10"/>
          <p:cNvSpPr/>
          <p:nvPr/>
        </p:nvSpPr>
        <p:spPr>
          <a:xfrm>
            <a:off x="0" y="1435895"/>
            <a:ext cx="9144000" cy="45719"/>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sp>
        <p:nvSpPr>
          <p:cNvPr id="11" name="Shape 11"/>
          <p:cNvSpPr/>
          <p:nvPr/>
        </p:nvSpPr>
        <p:spPr>
          <a:xfrm>
            <a:off x="0" y="0"/>
            <a:ext cx="9143998" cy="1433732"/>
          </a:xfrm>
          <a:prstGeom prst="rect">
            <a:avLst/>
          </a:prstGeom>
          <a:solidFill>
            <a:srgbClr val="000000"/>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sp>
        <p:nvSpPr>
          <p:cNvPr id="12" name="Shape 12"/>
          <p:cNvSpPr txBox="1">
            <a:spLocks noGrp="1"/>
          </p:cNvSpPr>
          <p:nvPr>
            <p:ph type="title"/>
          </p:nvPr>
        </p:nvSpPr>
        <p:spPr>
          <a:xfrm>
            <a:off x="457200" y="152400"/>
            <a:ext cx="8229600" cy="1251062"/>
          </a:xfrm>
          <a:prstGeom prst="rect">
            <a:avLst/>
          </a:prstGeom>
          <a:noFill/>
          <a:ln>
            <a:noFill/>
          </a:ln>
        </p:spPr>
        <p:txBody>
          <a:bodyPr lIns="91425" tIns="91425" rIns="91425" bIns="91425" anchor="ctr" anchorCtr="0"/>
          <a:lstStyle>
            <a:lvl1pPr marL="0" marR="0" lvl="0" indent="0" algn="l" rtl="0">
              <a:spcBef>
                <a:spcPts val="0"/>
              </a:spcBef>
              <a:buClr>
                <a:srgbClr val="FFC700"/>
              </a:buClr>
              <a:buFont typeface="Calibri"/>
              <a:buNone/>
              <a:defRPr sz="4500" b="1" i="0" u="none" strike="noStrike" cap="none">
                <a:solidFill>
                  <a:srgbClr val="FFC700"/>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13" name="Shape 13"/>
          <p:cNvSpPr txBox="1">
            <a:spLocks noGrp="1"/>
          </p:cNvSpPr>
          <p:nvPr>
            <p:ph type="body" idx="1"/>
          </p:nvPr>
        </p:nvSpPr>
        <p:spPr>
          <a:xfrm>
            <a:off x="457200" y="1775191"/>
            <a:ext cx="8229600" cy="4625608"/>
          </a:xfrm>
          <a:prstGeom prst="rect">
            <a:avLst/>
          </a:prstGeom>
          <a:noFill/>
          <a:ln>
            <a:noFill/>
          </a:ln>
        </p:spPr>
        <p:txBody>
          <a:bodyPr lIns="91425" tIns="91425" rIns="91425" bIns="91425" anchor="t" anchorCtr="0"/>
          <a:lstStyle>
            <a:lvl1pPr marL="438912" marR="0" lvl="0" indent="-162052" algn="l" rtl="0">
              <a:spcBef>
                <a:spcPts val="0"/>
              </a:spcBef>
              <a:buClr>
                <a:schemeClr val="accent1"/>
              </a:buClr>
              <a:buSzPct val="80000"/>
              <a:buFont typeface="Noto Sans Symbols"/>
              <a:buChar char="◼"/>
              <a:defRPr sz="3200" b="0" i="0" u="none" strike="noStrike" cap="none">
                <a:solidFill>
                  <a:schemeClr val="lt1"/>
                </a:solidFill>
                <a:latin typeface="Calibri"/>
                <a:ea typeface="Calibri"/>
                <a:cs typeface="Calibri"/>
                <a:sym typeface="Calibri"/>
              </a:defRPr>
            </a:lvl1pPr>
            <a:lvl2pPr marL="731520" marR="0" lvl="1" indent="-114300" algn="l" rtl="0">
              <a:spcBef>
                <a:spcPts val="560"/>
              </a:spcBef>
              <a:buClr>
                <a:schemeClr val="accent2"/>
              </a:buClr>
              <a:buSzPct val="90000"/>
              <a:buFont typeface="Noto Sans Symbols"/>
              <a:buChar char="▪"/>
              <a:defRPr sz="2800" b="0" i="0" u="none" strike="noStrike" cap="none">
                <a:solidFill>
                  <a:schemeClr val="lt1"/>
                </a:solidFill>
                <a:latin typeface="Calibri"/>
                <a:ea typeface="Calibri"/>
                <a:cs typeface="Calibri"/>
                <a:sym typeface="Calibri"/>
              </a:defRPr>
            </a:lvl2pPr>
            <a:lvl3pPr marL="996696" marR="0" lvl="2" indent="-82296" algn="l" rtl="0">
              <a:spcBef>
                <a:spcPts val="480"/>
              </a:spcBef>
              <a:buClr>
                <a:schemeClr val="accent3"/>
              </a:buClr>
              <a:buSzPct val="100000"/>
              <a:buFont typeface="Arial"/>
              <a:buChar char="▪"/>
              <a:defRPr sz="2400" b="0" i="0" u="none" strike="noStrike" cap="none">
                <a:solidFill>
                  <a:schemeClr val="lt1"/>
                </a:solidFill>
                <a:latin typeface="Calibri"/>
                <a:ea typeface="Calibri"/>
                <a:cs typeface="Calibri"/>
                <a:sym typeface="Calibri"/>
              </a:defRPr>
            </a:lvl3pPr>
            <a:lvl4pPr marL="1216152" marR="0" lvl="3" indent="-60452" algn="l" rtl="0">
              <a:spcBef>
                <a:spcPts val="400"/>
              </a:spcBef>
              <a:buClr>
                <a:schemeClr val="accent4"/>
              </a:buClr>
              <a:buSzPct val="100000"/>
              <a:buFont typeface="Arial"/>
              <a:buChar char="▪"/>
              <a:defRPr sz="2000" b="0" i="0" u="none" strike="noStrike" cap="none">
                <a:solidFill>
                  <a:schemeClr val="lt1"/>
                </a:solidFill>
                <a:latin typeface="Calibri"/>
                <a:ea typeface="Calibri"/>
                <a:cs typeface="Calibri"/>
                <a:sym typeface="Calibri"/>
              </a:defRPr>
            </a:lvl4pPr>
            <a:lvl5pPr marL="1426464" marR="0" lvl="4" indent="-67564" algn="l" rtl="0">
              <a:spcBef>
                <a:spcPts val="400"/>
              </a:spcBef>
              <a:buClr>
                <a:schemeClr val="accent5"/>
              </a:buClr>
              <a:buSzPct val="100000"/>
              <a:buFont typeface="Noto Sans Symbols"/>
              <a:buChar char="●"/>
              <a:defRPr sz="2000" b="0" i="0" u="none" strike="noStrike" cap="none">
                <a:solidFill>
                  <a:schemeClr val="lt1"/>
                </a:solidFill>
                <a:latin typeface="Calibri"/>
                <a:ea typeface="Calibri"/>
                <a:cs typeface="Calibri"/>
                <a:sym typeface="Calibri"/>
              </a:defRPr>
            </a:lvl5pPr>
            <a:lvl6pPr marL="1627632" marR="0" lvl="5" indent="-65532" algn="l" rtl="0">
              <a:spcBef>
                <a:spcPts val="400"/>
              </a:spcBef>
              <a:buClr>
                <a:schemeClr val="accent6"/>
              </a:buClr>
              <a:buSzPct val="100000"/>
              <a:buFont typeface="Noto Sans Symbols"/>
              <a:buChar char="⚫"/>
              <a:defRPr sz="2000" b="0" i="0" u="none" strike="noStrike" cap="none">
                <a:solidFill>
                  <a:schemeClr val="lt1"/>
                </a:solidFill>
                <a:latin typeface="Calibri"/>
                <a:ea typeface="Calibri"/>
                <a:cs typeface="Calibri"/>
                <a:sym typeface="Calibri"/>
              </a:defRPr>
            </a:lvl6pPr>
            <a:lvl7pPr marL="1828800" marR="0" lvl="6" indent="-76200" algn="l" rtl="0">
              <a:spcBef>
                <a:spcPts val="360"/>
              </a:spcBef>
              <a:buClr>
                <a:schemeClr val="accent1"/>
              </a:buClr>
              <a:buSzPct val="100000"/>
              <a:buFont typeface="Noto Sans Symbols"/>
              <a:buChar char="⚫"/>
              <a:defRPr sz="1800" b="0" i="0" u="none" strike="noStrike" cap="none">
                <a:solidFill>
                  <a:schemeClr val="lt1"/>
                </a:solidFill>
                <a:latin typeface="Calibri"/>
                <a:ea typeface="Calibri"/>
                <a:cs typeface="Calibri"/>
                <a:sym typeface="Calibri"/>
              </a:defRPr>
            </a:lvl7pPr>
            <a:lvl8pPr marL="2029968" marR="0" lvl="7" indent="-74167" algn="l" rtl="0">
              <a:spcBef>
                <a:spcPts val="360"/>
              </a:spcBef>
              <a:buClr>
                <a:schemeClr val="accent2"/>
              </a:buClr>
              <a:buSzPct val="100000"/>
              <a:buFont typeface="Noto Sans Symbols"/>
              <a:buChar char="⚫"/>
              <a:defRPr sz="1800" b="0" i="0" u="none" strike="noStrike" cap="none">
                <a:solidFill>
                  <a:schemeClr val="lt1"/>
                </a:solidFill>
                <a:latin typeface="Calibri"/>
                <a:ea typeface="Calibri"/>
                <a:cs typeface="Calibri"/>
                <a:sym typeface="Calibri"/>
              </a:defRPr>
            </a:lvl8pPr>
            <a:lvl9pPr marL="2231136" marR="0" lvl="8" indent="-72135" algn="l" rtl="0">
              <a:spcBef>
                <a:spcPts val="360"/>
              </a:spcBef>
              <a:buClr>
                <a:schemeClr val="accent3"/>
              </a:buClr>
              <a:buSzPct val="100000"/>
              <a:buFont typeface="Noto Sans Symbols"/>
              <a:buChar char="⚫"/>
              <a:defRPr sz="1800" b="0" i="0" u="none" strike="noStrike" cap="none">
                <a:solidFill>
                  <a:schemeClr val="lt1"/>
                </a:solidFill>
                <a:latin typeface="Calibri"/>
                <a:ea typeface="Calibri"/>
                <a:cs typeface="Calibri"/>
                <a:sym typeface="Calibri"/>
              </a:defRPr>
            </a:lvl9pPr>
          </a:lstStyle>
          <a:p>
            <a:endParaRPr/>
          </a:p>
        </p:txBody>
      </p:sp>
      <p:sp>
        <p:nvSpPr>
          <p:cNvPr id="14" name="Shape 14"/>
          <p:cNvSpPr txBox="1">
            <a:spLocks noGrp="1"/>
          </p:cNvSpPr>
          <p:nvPr>
            <p:ph type="dt" idx="10"/>
          </p:nvPr>
        </p:nvSpPr>
        <p:spPr>
          <a:xfrm>
            <a:off x="457200" y="6476998"/>
            <a:ext cx="2133599" cy="274319"/>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15" name="Shape 15"/>
          <p:cNvSpPr txBox="1">
            <a:spLocks noGrp="1"/>
          </p:cNvSpPr>
          <p:nvPr>
            <p:ph type="ftr" idx="11"/>
          </p:nvPr>
        </p:nvSpPr>
        <p:spPr>
          <a:xfrm>
            <a:off x="2640596" y="6476998"/>
            <a:ext cx="5507719" cy="274319"/>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lt1"/>
                </a:solidFill>
                <a:latin typeface="Calibri"/>
                <a:ea typeface="Calibri"/>
                <a:cs typeface="Calibri"/>
                <a:sym typeface="Calibri"/>
              </a:defRPr>
            </a:lvl1pPr>
            <a:lvl2pPr marL="457200" marR="0" lvl="1" indent="0" algn="l" rtl="0">
              <a:spcBef>
                <a:spcPts val="0"/>
              </a:spcBef>
              <a:buNone/>
              <a:defRPr sz="1800" b="0" i="0" u="none" strike="noStrike" cap="none">
                <a:solidFill>
                  <a:schemeClr val="lt1"/>
                </a:solidFill>
                <a:latin typeface="Calibri"/>
                <a:ea typeface="Calibri"/>
                <a:cs typeface="Calibri"/>
                <a:sym typeface="Calibri"/>
              </a:defRPr>
            </a:lvl2pPr>
            <a:lvl3pPr marL="914400" marR="0" lvl="2" indent="0" algn="l" rtl="0">
              <a:spcBef>
                <a:spcPts val="0"/>
              </a:spcBef>
              <a:buNone/>
              <a:defRPr sz="1800" b="0" i="0" u="none" strike="noStrike" cap="none">
                <a:solidFill>
                  <a:schemeClr val="lt1"/>
                </a:solidFill>
                <a:latin typeface="Calibri"/>
                <a:ea typeface="Calibri"/>
                <a:cs typeface="Calibri"/>
                <a:sym typeface="Calibri"/>
              </a:defRPr>
            </a:lvl3pPr>
            <a:lvl4pPr marL="1371600" marR="0" lvl="3" indent="0" algn="l" rtl="0">
              <a:spcBef>
                <a:spcPts val="0"/>
              </a:spcBef>
              <a:buNone/>
              <a:defRPr sz="1800" b="0" i="0" u="none" strike="noStrike" cap="none">
                <a:solidFill>
                  <a:schemeClr val="lt1"/>
                </a:solidFill>
                <a:latin typeface="Calibri"/>
                <a:ea typeface="Calibri"/>
                <a:cs typeface="Calibri"/>
                <a:sym typeface="Calibri"/>
              </a:defRPr>
            </a:lvl4pPr>
            <a:lvl5pPr marL="1828800" marR="0" lvl="4" indent="0" algn="l" rtl="0">
              <a:spcBef>
                <a:spcPts val="0"/>
              </a:spcBef>
              <a:buNone/>
              <a:defRPr sz="1800" b="0" i="0" u="none" strike="noStrike" cap="none">
                <a:solidFill>
                  <a:schemeClr val="lt1"/>
                </a:solidFill>
                <a:latin typeface="Calibri"/>
                <a:ea typeface="Calibri"/>
                <a:cs typeface="Calibri"/>
                <a:sym typeface="Calibri"/>
              </a:defRPr>
            </a:lvl5pPr>
            <a:lvl6pPr marL="2286000" marR="0" lvl="5" indent="0" algn="l" rtl="0">
              <a:spcBef>
                <a:spcPts val="0"/>
              </a:spcBef>
              <a:buNone/>
              <a:defRPr sz="1800" b="0" i="0" u="none" strike="noStrike" cap="none">
                <a:solidFill>
                  <a:schemeClr val="lt1"/>
                </a:solidFill>
                <a:latin typeface="Calibri"/>
                <a:ea typeface="Calibri"/>
                <a:cs typeface="Calibri"/>
                <a:sym typeface="Calibri"/>
              </a:defRPr>
            </a:lvl6pPr>
            <a:lvl7pPr marL="2743200" marR="0" lvl="6" indent="0" algn="l" rtl="0">
              <a:spcBef>
                <a:spcPts val="0"/>
              </a:spcBef>
              <a:buNone/>
              <a:defRPr sz="1800" b="0" i="0" u="none" strike="noStrike" cap="none">
                <a:solidFill>
                  <a:schemeClr val="lt1"/>
                </a:solidFill>
                <a:latin typeface="Calibri"/>
                <a:ea typeface="Calibri"/>
                <a:cs typeface="Calibri"/>
                <a:sym typeface="Calibri"/>
              </a:defRPr>
            </a:lvl7pPr>
            <a:lvl8pPr marL="3200400" marR="0" lvl="7" indent="0" algn="l" rtl="0">
              <a:spcBef>
                <a:spcPts val="0"/>
              </a:spcBef>
              <a:buNone/>
              <a:defRPr sz="1800" b="0" i="0" u="none" strike="noStrike" cap="none">
                <a:solidFill>
                  <a:schemeClr val="lt1"/>
                </a:solidFill>
                <a:latin typeface="Calibri"/>
                <a:ea typeface="Calibri"/>
                <a:cs typeface="Calibri"/>
                <a:sym typeface="Calibri"/>
              </a:defRPr>
            </a:lvl8pPr>
            <a:lvl9pPr marL="3657600" marR="0" lvl="8" indent="0" algn="l" rtl="0">
              <a:spcBef>
                <a:spcPts val="0"/>
              </a:spcBef>
              <a:buNone/>
              <a:defRPr sz="1800" b="0" i="0" u="none" strike="noStrike" cap="none">
                <a:solidFill>
                  <a:schemeClr val="lt1"/>
                </a:solidFill>
                <a:latin typeface="Calibri"/>
                <a:ea typeface="Calibri"/>
                <a:cs typeface="Calibri"/>
                <a:sym typeface="Calibri"/>
              </a:defRPr>
            </a:lvl9pPr>
          </a:lstStyle>
          <a:p>
            <a:endParaRPr/>
          </a:p>
        </p:txBody>
      </p:sp>
      <p:sp>
        <p:nvSpPr>
          <p:cNvPr id="16" name="Shape 16"/>
          <p:cNvSpPr txBox="1">
            <a:spLocks noGrp="1"/>
          </p:cNvSpPr>
          <p:nvPr>
            <p:ph type="sldNum" idx="12"/>
          </p:nvPr>
        </p:nvSpPr>
        <p:spPr>
          <a:xfrm>
            <a:off x="8204396" y="6476998"/>
            <a:ext cx="733864" cy="274319"/>
          </a:xfrm>
          <a:prstGeom prst="rect">
            <a:avLst/>
          </a:prstGeom>
          <a:noFill/>
          <a:ln>
            <a:noFill/>
          </a:ln>
        </p:spPr>
        <p:txBody>
          <a:bodyPr lIns="91425" tIns="45700" rIns="91425" bIns="0" anchor="b" anchorCtr="0">
            <a:noAutofit/>
          </a:bodyPr>
          <a:lstStyle/>
          <a:p>
            <a:pPr marL="0" marR="0" lvl="0" indent="0" algn="r" rtl="0">
              <a:spcBef>
                <a:spcPts val="0"/>
              </a:spcBef>
              <a:buSzPct val="25000"/>
              <a:buNone/>
            </a:pPr>
            <a:fld id="{00000000-1234-1234-1234-123412341234}" type="slidenum">
              <a:rPr lang="pl-PL" sz="1200" b="0" i="0" u="none" strike="noStrike" cap="none">
                <a:solidFill>
                  <a:schemeClr val="lt1"/>
                </a:solidFill>
                <a:latin typeface="Calibri"/>
                <a:ea typeface="Calibri"/>
                <a:cs typeface="Calibri"/>
                <a:sym typeface="Calibri"/>
              </a:rPr>
              <a:pPr marL="0" marR="0" lvl="0" indent="0" algn="r" rtl="0">
                <a:spcBef>
                  <a:spcPts val="0"/>
                </a:spcBef>
                <a:buSzPct val="25000"/>
                <a:buNone/>
              </a:pPr>
              <a:t>‹#›</a:t>
            </a:fld>
            <a:endParaRPr lang="pl-PL" sz="1200" b="0" i="0" u="none" strike="noStrike" cap="none">
              <a:solidFill>
                <a:schemeClr val="lt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8" r:id="rId1"/>
    <p:sldLayoutId id="2147483662" r:id="rId2"/>
    <p:sldLayoutId id="2147483663"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Shape 25"/>
        <p:cNvGrpSpPr/>
        <p:nvPr/>
      </p:nvGrpSpPr>
      <p:grpSpPr>
        <a:xfrm>
          <a:off x="0" y="0"/>
          <a:ext cx="0" cy="0"/>
          <a:chOff x="0" y="0"/>
          <a:chExt cx="0" cy="0"/>
        </a:xfrm>
      </p:grpSpPr>
      <p:sp>
        <p:nvSpPr>
          <p:cNvPr id="26" name="Shape 26"/>
          <p:cNvSpPr/>
          <p:nvPr/>
        </p:nvSpPr>
        <p:spPr>
          <a:xfrm>
            <a:off x="0" y="1435895"/>
            <a:ext cx="9144000" cy="45719"/>
          </a:xfrm>
          <a:prstGeom prst="rect">
            <a:avLst/>
          </a:prstGeom>
          <a:solidFill>
            <a:srgbClr val="FFFFFF"/>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sp>
        <p:nvSpPr>
          <p:cNvPr id="27" name="Shape 27"/>
          <p:cNvSpPr/>
          <p:nvPr/>
        </p:nvSpPr>
        <p:spPr>
          <a:xfrm>
            <a:off x="0" y="0"/>
            <a:ext cx="9143998" cy="1433732"/>
          </a:xfrm>
          <a:prstGeom prst="rect">
            <a:avLst/>
          </a:prstGeom>
          <a:solidFill>
            <a:srgbClr val="000000"/>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alibri"/>
              <a:ea typeface="Calibri"/>
              <a:cs typeface="Calibri"/>
              <a:sym typeface="Calibri"/>
            </a:endParaRPr>
          </a:p>
        </p:txBody>
      </p:sp>
      <p:sp>
        <p:nvSpPr>
          <p:cNvPr id="28" name="Shape 28"/>
          <p:cNvSpPr txBox="1">
            <a:spLocks noGrp="1"/>
          </p:cNvSpPr>
          <p:nvPr>
            <p:ph type="title"/>
          </p:nvPr>
        </p:nvSpPr>
        <p:spPr>
          <a:xfrm>
            <a:off x="457200" y="152400"/>
            <a:ext cx="8229600" cy="1251062"/>
          </a:xfrm>
          <a:prstGeom prst="rect">
            <a:avLst/>
          </a:prstGeom>
          <a:noFill/>
          <a:ln>
            <a:noFill/>
          </a:ln>
        </p:spPr>
        <p:txBody>
          <a:bodyPr lIns="91425" tIns="91425" rIns="91425" bIns="91425" anchor="ctr" anchorCtr="0"/>
          <a:lstStyle>
            <a:lvl1pPr marL="0" marR="0" lvl="0" indent="0" algn="l" rtl="0">
              <a:spcBef>
                <a:spcPts val="0"/>
              </a:spcBef>
              <a:buClr>
                <a:srgbClr val="FFC700"/>
              </a:buClr>
              <a:buFont typeface="Calibri"/>
              <a:buNone/>
              <a:defRPr sz="4500" b="1" i="0" u="none" strike="noStrike" cap="none">
                <a:solidFill>
                  <a:srgbClr val="FFC700"/>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29" name="Shape 29"/>
          <p:cNvSpPr txBox="1">
            <a:spLocks noGrp="1"/>
          </p:cNvSpPr>
          <p:nvPr>
            <p:ph type="body" idx="1"/>
          </p:nvPr>
        </p:nvSpPr>
        <p:spPr>
          <a:xfrm>
            <a:off x="457200" y="1775191"/>
            <a:ext cx="8229600" cy="4625608"/>
          </a:xfrm>
          <a:prstGeom prst="rect">
            <a:avLst/>
          </a:prstGeom>
          <a:noFill/>
          <a:ln>
            <a:noFill/>
          </a:ln>
        </p:spPr>
        <p:txBody>
          <a:bodyPr lIns="91425" tIns="91425" rIns="91425" bIns="91425" anchor="t" anchorCtr="0"/>
          <a:lstStyle>
            <a:lvl1pPr marL="438912" marR="0" lvl="0" indent="-162052" algn="l" rtl="0">
              <a:spcBef>
                <a:spcPts val="0"/>
              </a:spcBef>
              <a:buClr>
                <a:schemeClr val="accent1"/>
              </a:buClr>
              <a:buSzPct val="80000"/>
              <a:buFont typeface="Noto Sans Symbols"/>
              <a:buChar char="◼"/>
              <a:defRPr sz="3200" b="0" i="0" u="none" strike="noStrike" cap="none">
                <a:solidFill>
                  <a:schemeClr val="dk1"/>
                </a:solidFill>
                <a:latin typeface="Calibri"/>
                <a:ea typeface="Calibri"/>
                <a:cs typeface="Calibri"/>
                <a:sym typeface="Calibri"/>
              </a:defRPr>
            </a:lvl1pPr>
            <a:lvl2pPr marL="731520" marR="0" lvl="1" indent="-114300" algn="l" rtl="0">
              <a:spcBef>
                <a:spcPts val="560"/>
              </a:spcBef>
              <a:buClr>
                <a:schemeClr val="accent2"/>
              </a:buClr>
              <a:buSzPct val="90000"/>
              <a:buFont typeface="Noto Sans Symbols"/>
              <a:buChar char="▪"/>
              <a:defRPr sz="2800" b="0" i="0" u="none" strike="noStrike" cap="none">
                <a:solidFill>
                  <a:schemeClr val="dk1"/>
                </a:solidFill>
                <a:latin typeface="Calibri"/>
                <a:ea typeface="Calibri"/>
                <a:cs typeface="Calibri"/>
                <a:sym typeface="Calibri"/>
              </a:defRPr>
            </a:lvl2pPr>
            <a:lvl3pPr marL="996696" marR="0" lvl="2" indent="-82296" algn="l" rtl="0">
              <a:spcBef>
                <a:spcPts val="480"/>
              </a:spcBef>
              <a:buClr>
                <a:schemeClr val="accent3"/>
              </a:buClr>
              <a:buSzPct val="100000"/>
              <a:buFont typeface="Arial"/>
              <a:buChar char="▪"/>
              <a:defRPr sz="2400" b="0" i="0" u="none" strike="noStrike" cap="none">
                <a:solidFill>
                  <a:schemeClr val="dk1"/>
                </a:solidFill>
                <a:latin typeface="Calibri"/>
                <a:ea typeface="Calibri"/>
                <a:cs typeface="Calibri"/>
                <a:sym typeface="Calibri"/>
              </a:defRPr>
            </a:lvl3pPr>
            <a:lvl4pPr marL="1216152" marR="0" lvl="3" indent="-60452" algn="l" rtl="0">
              <a:spcBef>
                <a:spcPts val="400"/>
              </a:spcBef>
              <a:buClr>
                <a:schemeClr val="accent4"/>
              </a:buClr>
              <a:buSzPct val="100000"/>
              <a:buFont typeface="Arial"/>
              <a:buChar char="▪"/>
              <a:defRPr sz="2000" b="0" i="0" u="none" strike="noStrike" cap="none">
                <a:solidFill>
                  <a:schemeClr val="dk1"/>
                </a:solidFill>
                <a:latin typeface="Calibri"/>
                <a:ea typeface="Calibri"/>
                <a:cs typeface="Calibri"/>
                <a:sym typeface="Calibri"/>
              </a:defRPr>
            </a:lvl4pPr>
            <a:lvl5pPr marL="1426464" marR="0" lvl="4" indent="-67564" algn="l" rtl="0">
              <a:spcBef>
                <a:spcPts val="400"/>
              </a:spcBef>
              <a:buClr>
                <a:schemeClr val="accent5"/>
              </a:buClr>
              <a:buSzPct val="100000"/>
              <a:buFont typeface="Noto Sans Symbols"/>
              <a:buChar char="●"/>
              <a:defRPr sz="2000" b="0" i="0" u="none" strike="noStrike" cap="none">
                <a:solidFill>
                  <a:schemeClr val="dk1"/>
                </a:solidFill>
                <a:latin typeface="Calibri"/>
                <a:ea typeface="Calibri"/>
                <a:cs typeface="Calibri"/>
                <a:sym typeface="Calibri"/>
              </a:defRPr>
            </a:lvl5pPr>
            <a:lvl6pPr marL="1627632" marR="0" lvl="5" indent="-65532" algn="l" rtl="0">
              <a:spcBef>
                <a:spcPts val="400"/>
              </a:spcBef>
              <a:buClr>
                <a:schemeClr val="accent6"/>
              </a:buClr>
              <a:buSzPct val="100000"/>
              <a:buFont typeface="Noto Sans Symbols"/>
              <a:buChar char="⚫"/>
              <a:defRPr sz="2000" b="0" i="0" u="none" strike="noStrike" cap="none">
                <a:solidFill>
                  <a:schemeClr val="dk1"/>
                </a:solidFill>
                <a:latin typeface="Calibri"/>
                <a:ea typeface="Calibri"/>
                <a:cs typeface="Calibri"/>
                <a:sym typeface="Calibri"/>
              </a:defRPr>
            </a:lvl6pPr>
            <a:lvl7pPr marL="1828800" marR="0" lvl="6" indent="-76200" algn="l" rtl="0">
              <a:spcBef>
                <a:spcPts val="360"/>
              </a:spcBef>
              <a:buClr>
                <a:schemeClr val="accent1"/>
              </a:buClr>
              <a:buSzPct val="100000"/>
              <a:buFont typeface="Noto Sans Symbols"/>
              <a:buChar char="⚫"/>
              <a:defRPr sz="1800" b="0" i="0" u="none" strike="noStrike" cap="none">
                <a:solidFill>
                  <a:schemeClr val="dk1"/>
                </a:solidFill>
                <a:latin typeface="Calibri"/>
                <a:ea typeface="Calibri"/>
                <a:cs typeface="Calibri"/>
                <a:sym typeface="Calibri"/>
              </a:defRPr>
            </a:lvl7pPr>
            <a:lvl8pPr marL="2029968" marR="0" lvl="7" indent="-74167" algn="l" rtl="0">
              <a:spcBef>
                <a:spcPts val="360"/>
              </a:spcBef>
              <a:buClr>
                <a:schemeClr val="accent2"/>
              </a:buClr>
              <a:buSzPct val="100000"/>
              <a:buFont typeface="Noto Sans Symbols"/>
              <a:buChar char="⚫"/>
              <a:defRPr sz="1800" b="0" i="0" u="none" strike="noStrike" cap="none">
                <a:solidFill>
                  <a:schemeClr val="dk1"/>
                </a:solidFill>
                <a:latin typeface="Calibri"/>
                <a:ea typeface="Calibri"/>
                <a:cs typeface="Calibri"/>
                <a:sym typeface="Calibri"/>
              </a:defRPr>
            </a:lvl8pPr>
            <a:lvl9pPr marL="2231136" marR="0" lvl="8" indent="-72135" algn="l" rtl="0">
              <a:spcBef>
                <a:spcPts val="360"/>
              </a:spcBef>
              <a:buClr>
                <a:schemeClr val="accent3"/>
              </a:buClr>
              <a:buSzPct val="100000"/>
              <a:buFont typeface="Noto Sans Symbols"/>
              <a:buChar char="⚫"/>
              <a:defRPr sz="1800" b="0" i="0" u="none" strike="noStrike" cap="none">
                <a:solidFill>
                  <a:schemeClr val="dk1"/>
                </a:solidFill>
                <a:latin typeface="Calibri"/>
                <a:ea typeface="Calibri"/>
                <a:cs typeface="Calibri"/>
                <a:sym typeface="Calibri"/>
              </a:defRPr>
            </a:lvl9pPr>
          </a:lstStyle>
          <a:p>
            <a:endParaRPr/>
          </a:p>
        </p:txBody>
      </p:sp>
      <p:sp>
        <p:nvSpPr>
          <p:cNvPr id="30" name="Shape 30"/>
          <p:cNvSpPr txBox="1">
            <a:spLocks noGrp="1"/>
          </p:cNvSpPr>
          <p:nvPr>
            <p:ph type="dt" idx="10"/>
          </p:nvPr>
        </p:nvSpPr>
        <p:spPr>
          <a:xfrm>
            <a:off x="457200" y="6476998"/>
            <a:ext cx="2133599" cy="274319"/>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1" name="Shape 31"/>
          <p:cNvSpPr txBox="1">
            <a:spLocks noGrp="1"/>
          </p:cNvSpPr>
          <p:nvPr>
            <p:ph type="ftr" idx="11"/>
          </p:nvPr>
        </p:nvSpPr>
        <p:spPr>
          <a:xfrm>
            <a:off x="2640596" y="6476998"/>
            <a:ext cx="5507719" cy="274319"/>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rgbClr val="41414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32" name="Shape 32"/>
          <p:cNvSpPr txBox="1">
            <a:spLocks noGrp="1"/>
          </p:cNvSpPr>
          <p:nvPr>
            <p:ph type="sldNum" idx="12"/>
          </p:nvPr>
        </p:nvSpPr>
        <p:spPr>
          <a:xfrm>
            <a:off x="8204396" y="6476998"/>
            <a:ext cx="733864" cy="274319"/>
          </a:xfrm>
          <a:prstGeom prst="rect">
            <a:avLst/>
          </a:prstGeom>
          <a:noFill/>
          <a:ln>
            <a:noFill/>
          </a:ln>
        </p:spPr>
        <p:txBody>
          <a:bodyPr lIns="91425" tIns="45700" rIns="91425" bIns="0" anchor="b" anchorCtr="0">
            <a:noAutofit/>
          </a:bodyPr>
          <a:lstStyle/>
          <a:p>
            <a:pPr marL="0" marR="0" lvl="0" indent="0" algn="r" rtl="0">
              <a:spcBef>
                <a:spcPts val="0"/>
              </a:spcBef>
              <a:buSzPct val="25000"/>
              <a:buNone/>
            </a:pPr>
            <a:fld id="{00000000-1234-1234-1234-123412341234}" type="slidenum">
              <a:rPr lang="pl-PL" sz="1200" b="0" i="0" u="none" strike="noStrike" cap="none">
                <a:solidFill>
                  <a:srgbClr val="414141"/>
                </a:solidFill>
                <a:latin typeface="Calibri"/>
                <a:ea typeface="Calibri"/>
                <a:cs typeface="Calibri"/>
                <a:sym typeface="Calibri"/>
              </a:rPr>
              <a:pPr marL="0" marR="0" lvl="0" indent="0" algn="r" rtl="0">
                <a:spcBef>
                  <a:spcPts val="0"/>
                </a:spcBef>
                <a:buSzPct val="25000"/>
                <a:buNone/>
              </a:pPr>
              <a:t>‹#›</a:t>
            </a:fld>
            <a:endParaRPr lang="pl-PL" sz="1200" b="0" i="0" u="none" strike="noStrike" cap="none">
              <a:solidFill>
                <a:srgbClr val="41414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 id="2147483658" r:id="rId9"/>
    <p:sldLayoutId id="2147483659" r:id="rId10"/>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slide" Target="slide24.xml"/><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 Target="slide39.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5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5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5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txBox="1">
            <a:spLocks noGrp="1"/>
          </p:cNvSpPr>
          <p:nvPr>
            <p:ph type="ctrTitle"/>
          </p:nvPr>
        </p:nvSpPr>
        <p:spPr>
          <a:xfrm>
            <a:off x="17883" y="2492896"/>
            <a:ext cx="9144000" cy="1080120"/>
          </a:xfrm>
          <a:prstGeom prst="rect">
            <a:avLst/>
          </a:prstGeom>
          <a:noFill/>
          <a:ln>
            <a:noFill/>
          </a:ln>
        </p:spPr>
        <p:txBody>
          <a:bodyPr lIns="91425" tIns="0" rIns="45700" bIns="0" anchor="ctr" anchorCtr="0">
            <a:noAutofit/>
          </a:bodyPr>
          <a:lstStyle/>
          <a:p>
            <a:pPr marL="0" marR="0" lvl="0" indent="0" algn="ctr" rtl="0">
              <a:spcBef>
                <a:spcPts val="0"/>
              </a:spcBef>
              <a:buClr>
                <a:srgbClr val="FFC700"/>
              </a:buClr>
              <a:buSzPct val="25000"/>
              <a:buFont typeface="Arial Black"/>
              <a:buNone/>
            </a:pPr>
            <a:r>
              <a:rPr lang="pl-PL" sz="2880" b="1" i="0" u="none" strike="noStrike" cap="none" dirty="0">
                <a:solidFill>
                  <a:srgbClr val="FFC700"/>
                </a:solidFill>
                <a:latin typeface="Arial Black"/>
                <a:ea typeface="Arial Black"/>
                <a:cs typeface="Arial Black"/>
                <a:sym typeface="Arial Black"/>
              </a:rPr>
              <a:t>TEMAT </a:t>
            </a:r>
            <a:r>
              <a:rPr lang="pl-PL" sz="2880" dirty="0" smtClean="0">
                <a:latin typeface="Arial Black"/>
                <a:ea typeface="Arial Black"/>
                <a:cs typeface="Arial Black"/>
                <a:sym typeface="Arial Black"/>
              </a:rPr>
              <a:t>11</a:t>
            </a:r>
            <a:r>
              <a:rPr lang="pl-PL" sz="2880" b="1" i="0" u="none" strike="noStrike" cap="none" dirty="0" smtClean="0">
                <a:solidFill>
                  <a:srgbClr val="FFC700"/>
                </a:solidFill>
                <a:latin typeface="Arial Black"/>
                <a:ea typeface="Arial Black"/>
                <a:cs typeface="Arial Black"/>
                <a:sym typeface="Arial Black"/>
              </a:rPr>
              <a:t>: </a:t>
            </a:r>
            <a:endParaRPr lang="pl-PL" sz="2880" b="1" i="0" u="none" strike="noStrike" cap="none" dirty="0">
              <a:solidFill>
                <a:srgbClr val="FFC700"/>
              </a:solidFill>
              <a:latin typeface="Arial Black"/>
              <a:ea typeface="Arial Black"/>
              <a:cs typeface="Arial Black"/>
              <a:sym typeface="Arial Black"/>
            </a:endParaRPr>
          </a:p>
          <a:p>
            <a:pPr lvl="0" algn="ctr">
              <a:buSzPct val="25000"/>
            </a:pPr>
            <a:r>
              <a:rPr lang="pl-PL" sz="3200" dirty="0" smtClean="0"/>
              <a:t>Kierowanie działaniami na przykładzie wybranych akcji ratowniczych </a:t>
            </a:r>
            <a:r>
              <a:rPr lang="pl-PL" sz="2880" b="1" i="0" u="none" strike="noStrike" cap="none" dirty="0">
                <a:solidFill>
                  <a:srgbClr val="FFC700"/>
                </a:solidFill>
                <a:latin typeface="Calibri"/>
                <a:ea typeface="Calibri"/>
                <a:cs typeface="Calibri"/>
                <a:sym typeface="Calibri"/>
              </a:rPr>
              <a:t/>
            </a:r>
            <a:br>
              <a:rPr lang="pl-PL" sz="2880" b="1" i="0" u="none" strike="noStrike" cap="none" dirty="0">
                <a:solidFill>
                  <a:srgbClr val="FFC700"/>
                </a:solidFill>
                <a:latin typeface="Calibri"/>
                <a:ea typeface="Calibri"/>
                <a:cs typeface="Calibri"/>
                <a:sym typeface="Calibri"/>
              </a:rPr>
            </a:br>
            <a:endParaRPr lang="pl-PL" sz="2880" b="1" i="0" u="none" strike="noStrike" cap="none" dirty="0">
              <a:solidFill>
                <a:srgbClr val="FFC700"/>
              </a:solidFill>
              <a:latin typeface="Calibri"/>
              <a:ea typeface="Calibri"/>
              <a:cs typeface="Calibri"/>
              <a:sym typeface="Calibri"/>
            </a:endParaRPr>
          </a:p>
        </p:txBody>
      </p:sp>
      <p:sp>
        <p:nvSpPr>
          <p:cNvPr id="118" name="Shape 118"/>
          <p:cNvSpPr txBox="1">
            <a:spLocks noGrp="1"/>
          </p:cNvSpPr>
          <p:nvPr>
            <p:ph type="subTitle" idx="1"/>
          </p:nvPr>
        </p:nvSpPr>
        <p:spPr>
          <a:xfrm>
            <a:off x="5436096" y="5301207"/>
            <a:ext cx="3707903" cy="336129"/>
          </a:xfrm>
          <a:prstGeom prst="rect">
            <a:avLst/>
          </a:prstGeom>
          <a:noFill/>
          <a:ln>
            <a:noFill/>
          </a:ln>
        </p:spPr>
        <p:txBody>
          <a:bodyPr lIns="118850" tIns="0" rIns="45700" bIns="0" anchor="b" anchorCtr="0">
            <a:noAutofit/>
          </a:bodyPr>
          <a:lstStyle/>
          <a:p>
            <a:pPr marL="0" marR="0" lvl="0" indent="0" algn="l" rtl="0">
              <a:spcBef>
                <a:spcPts val="0"/>
              </a:spcBef>
              <a:buClr>
                <a:schemeClr val="accent1"/>
              </a:buClr>
              <a:buSzPct val="25000"/>
              <a:buFont typeface="Noto Sans Symbols"/>
              <a:buNone/>
            </a:pPr>
            <a:r>
              <a:rPr lang="pl-PL" sz="2400" dirty="0" smtClean="0"/>
              <a:t>Autor: Grzegorz Kaszuba</a:t>
            </a:r>
            <a:endParaRPr sz="2400" b="0" i="0" u="none" strike="noStrike" cap="none" dirty="0">
              <a:solidFill>
                <a:srgbClr val="FFFFFF"/>
              </a:solidFill>
              <a:sym typeface="Calibri"/>
            </a:endParaRPr>
          </a:p>
        </p:txBody>
      </p:sp>
      <p:pic>
        <p:nvPicPr>
          <p:cNvPr id="119" name="Shape 119"/>
          <p:cNvPicPr preferRelativeResize="0"/>
          <p:nvPr/>
        </p:nvPicPr>
        <p:blipFill rotWithShape="1">
          <a:blip r:embed="rId3">
            <a:alphaModFix/>
          </a:blip>
          <a:srcRect/>
          <a:stretch/>
        </p:blipFill>
        <p:spPr>
          <a:xfrm>
            <a:off x="577516" y="152493"/>
            <a:ext cx="1368151" cy="1557001"/>
          </a:xfrm>
          <a:prstGeom prst="rect">
            <a:avLst/>
          </a:prstGeom>
          <a:noFill/>
          <a:ln>
            <a:noFill/>
          </a:ln>
        </p:spPr>
      </p:pic>
      <p:sp>
        <p:nvSpPr>
          <p:cNvPr id="120" name="Shape 120"/>
          <p:cNvSpPr txBox="1"/>
          <p:nvPr/>
        </p:nvSpPr>
        <p:spPr>
          <a:xfrm>
            <a:off x="2025948" y="404768"/>
            <a:ext cx="6984776" cy="1440056"/>
          </a:xfrm>
          <a:prstGeom prst="rect">
            <a:avLst/>
          </a:prstGeom>
          <a:noFill/>
          <a:ln>
            <a:noFill/>
          </a:ln>
        </p:spPr>
        <p:txBody>
          <a:bodyPr lIns="91425" tIns="0" rIns="45700" bIns="0" anchor="ctr" anchorCtr="0">
            <a:noAutofit/>
          </a:bodyPr>
          <a:lstStyle/>
          <a:p>
            <a:pPr marL="0" marR="0" lvl="0" indent="0" algn="l" rtl="0">
              <a:spcBef>
                <a:spcPts val="0"/>
              </a:spcBef>
              <a:buClr>
                <a:srgbClr val="FFC700"/>
              </a:buClr>
              <a:buSzPct val="25000"/>
              <a:buFont typeface="Calibri"/>
              <a:buNone/>
            </a:pPr>
            <a:r>
              <a:rPr lang="pl-PL" sz="3330" b="1" i="0" u="none" strike="noStrike" cap="none" dirty="0">
                <a:solidFill>
                  <a:srgbClr val="FFC700"/>
                </a:solidFill>
                <a:latin typeface="Calibri"/>
                <a:ea typeface="Calibri"/>
                <a:cs typeface="Calibri"/>
                <a:sym typeface="Calibri"/>
              </a:rPr>
              <a:t>    </a:t>
            </a:r>
            <a:r>
              <a:rPr lang="pl-PL" sz="3330" b="1" i="0" u="none" strike="noStrike" cap="none" dirty="0" smtClean="0">
                <a:solidFill>
                  <a:srgbClr val="FFC700"/>
                </a:solidFill>
                <a:latin typeface="Calibri"/>
                <a:ea typeface="Calibri"/>
                <a:cs typeface="Calibri"/>
                <a:sym typeface="Calibri"/>
              </a:rPr>
              <a:t>Szkolenie kierujących działaniem ratowniczym dla członków OSP</a:t>
            </a:r>
          </a:p>
          <a:p>
            <a:pPr marL="0" marR="0" lvl="0" indent="0" algn="l" rtl="0">
              <a:spcBef>
                <a:spcPts val="0"/>
              </a:spcBef>
              <a:buClr>
                <a:srgbClr val="FFC700"/>
              </a:buClr>
              <a:buSzPct val="25000"/>
              <a:buFont typeface="Calibri"/>
              <a:buNone/>
            </a:pPr>
            <a:r>
              <a:rPr lang="pl-PL" sz="3330" b="1" dirty="0">
                <a:solidFill>
                  <a:srgbClr val="FFC700"/>
                </a:solidFill>
                <a:latin typeface="Calibri"/>
                <a:ea typeface="Calibri"/>
                <a:cs typeface="Calibri"/>
                <a:sym typeface="Calibri"/>
              </a:rPr>
              <a:t> </a:t>
            </a:r>
            <a:r>
              <a:rPr lang="pl-PL" sz="3330" b="1" dirty="0" smtClean="0">
                <a:solidFill>
                  <a:srgbClr val="FFC700"/>
                </a:solidFill>
                <a:latin typeface="Calibri"/>
                <a:ea typeface="Calibri"/>
                <a:cs typeface="Calibri"/>
                <a:sym typeface="Calibri"/>
              </a:rPr>
              <a:t>   </a:t>
            </a:r>
            <a:r>
              <a:rPr lang="pl-PL" sz="3330" b="1" dirty="0">
                <a:solidFill>
                  <a:srgbClr val="FFC700"/>
                </a:solidFill>
                <a:latin typeface="Calibri"/>
                <a:ea typeface="Calibri"/>
                <a:cs typeface="Calibri"/>
                <a:sym typeface="Calibri"/>
              </a:rPr>
              <a:t> </a:t>
            </a:r>
            <a:r>
              <a:rPr lang="pl-PL" sz="3330" b="1" dirty="0" smtClean="0">
                <a:solidFill>
                  <a:srgbClr val="FFC700"/>
                </a:solidFill>
                <a:latin typeface="Calibri"/>
                <a:ea typeface="Calibri"/>
                <a:cs typeface="Calibri"/>
                <a:sym typeface="Calibri"/>
              </a:rPr>
              <a:t>       </a:t>
            </a:r>
            <a:r>
              <a:rPr lang="pl-PL" sz="2800" b="1" dirty="0" smtClean="0">
                <a:solidFill>
                  <a:srgbClr val="FFC700"/>
                </a:solidFill>
                <a:latin typeface="Calibri"/>
                <a:ea typeface="Calibri"/>
                <a:cs typeface="Calibri"/>
                <a:sym typeface="Calibri"/>
              </a:rPr>
              <a:t>(</a:t>
            </a:r>
            <a:r>
              <a:rPr lang="pl-PL" sz="2800" b="1" i="0" u="none" strike="noStrike" cap="none" dirty="0" smtClean="0">
                <a:solidFill>
                  <a:srgbClr val="FFC700"/>
                </a:solidFill>
                <a:latin typeface="Calibri"/>
                <a:ea typeface="Calibri"/>
                <a:cs typeface="Calibri"/>
                <a:sym typeface="Calibri"/>
              </a:rPr>
              <a:t> </a:t>
            </a:r>
            <a:r>
              <a:rPr lang="pl-PL" sz="2800" b="1" dirty="0" smtClean="0">
                <a:solidFill>
                  <a:srgbClr val="FFC700"/>
                </a:solidFill>
                <a:latin typeface="Calibri"/>
                <a:ea typeface="Calibri"/>
                <a:cs typeface="Calibri"/>
                <a:sym typeface="Calibri"/>
              </a:rPr>
              <a:t>DOWÓDCÓW</a:t>
            </a:r>
            <a:r>
              <a:rPr lang="pl-PL" sz="2800" b="1" i="0" u="none" strike="noStrike" cap="none" dirty="0" smtClean="0">
                <a:solidFill>
                  <a:srgbClr val="FFC700"/>
                </a:solidFill>
                <a:latin typeface="Calibri"/>
                <a:ea typeface="Calibri"/>
                <a:cs typeface="Calibri"/>
                <a:sym typeface="Calibri"/>
              </a:rPr>
              <a:t> OSP)</a:t>
            </a:r>
            <a:endParaRPr lang="pl-PL" sz="2800" b="1" i="0" u="none" strike="noStrike" cap="none" dirty="0">
              <a:solidFill>
                <a:srgbClr val="FFC700"/>
              </a:solidFill>
              <a:latin typeface="Calibri"/>
              <a:ea typeface="Calibri"/>
              <a:cs typeface="Calibri"/>
              <a:sym typeface="Calibri"/>
            </a:endParaRPr>
          </a:p>
        </p:txBody>
      </p:sp>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tekstu 2"/>
          <p:cNvSpPr>
            <a:spLocks noGrp="1"/>
          </p:cNvSpPr>
          <p:nvPr>
            <p:ph type="body" idx="1"/>
          </p:nvPr>
        </p:nvSpPr>
        <p:spPr>
          <a:xfrm>
            <a:off x="0" y="1484784"/>
            <a:ext cx="9144000" cy="5373216"/>
          </a:xfrm>
        </p:spPr>
        <p:txBody>
          <a:bodyPr/>
          <a:lstStyle/>
          <a:p>
            <a:pPr marL="269875" indent="6350">
              <a:spcAft>
                <a:spcPts val="600"/>
              </a:spcAft>
              <a:buNone/>
            </a:pPr>
            <a:r>
              <a:rPr lang="pl-PL" sz="2000" dirty="0" smtClean="0"/>
              <a:t>1 ) godzina zauważenia zdarzenia (ustalona lub szacowana):</a:t>
            </a:r>
          </a:p>
          <a:p>
            <a:pPr marL="269875" indent="6350">
              <a:buNone/>
            </a:pPr>
            <a:r>
              <a:rPr lang="pl-PL" sz="2400" b="1" i="1" dirty="0" smtClean="0">
                <a:solidFill>
                  <a:srgbClr val="FF0000"/>
                </a:solidFill>
              </a:rPr>
              <a:t>szacowana godzina: 09:48 (zgłoszenia dokonano za pomocą telefonu komórkowego do WCPR);</a:t>
            </a:r>
          </a:p>
          <a:p>
            <a:pPr marL="269875" indent="6350">
              <a:spcAft>
                <a:spcPts val="600"/>
              </a:spcAft>
              <a:buNone/>
            </a:pPr>
            <a:r>
              <a:rPr lang="pl-PL" sz="2000" dirty="0" smtClean="0"/>
              <a:t>2 ) godzina przyjęcia zgłoszenia o zdarzeniu przez właściwe terytorialnie stanowisko kierowania, centrum powiadamiania ratunkowego lub wojewódzkie centrum powiadamiania ratunkowego, ewentualnie przez jednostkę ochrony przeciw pożarowej lub przez inny podmiot ratowniczy:</a:t>
            </a:r>
          </a:p>
          <a:p>
            <a:pPr marL="269875" indent="6350">
              <a:buNone/>
            </a:pPr>
            <a:r>
              <a:rPr lang="pl-PL" sz="2400" b="1" i="1" dirty="0" smtClean="0">
                <a:solidFill>
                  <a:srgbClr val="FF0000"/>
                </a:solidFill>
              </a:rPr>
              <a:t>09:49; (godzina przyjęcia zgłoszenia przez SK KPPSP w Krapkowicach, po przełączeniu WCPR)</a:t>
            </a:r>
          </a:p>
          <a:p>
            <a:pPr marL="269875" indent="6350">
              <a:spcAft>
                <a:spcPts val="600"/>
              </a:spcAft>
              <a:buNone/>
            </a:pPr>
            <a:r>
              <a:rPr lang="pl-PL" sz="2000" dirty="0" smtClean="0"/>
              <a:t>3) godzina zadysponowania pierwszej jednostki ochrony przeciwpożarowej lub podmiotu </a:t>
            </a:r>
            <a:r>
              <a:rPr lang="pl-PL" sz="2000" dirty="0" err="1" smtClean="0"/>
              <a:t>ksrg</a:t>
            </a:r>
            <a:r>
              <a:rPr lang="pl-PL" sz="2000" dirty="0" smtClean="0"/>
              <a:t>:</a:t>
            </a:r>
          </a:p>
          <a:p>
            <a:pPr marL="269875" indent="6350">
              <a:buNone/>
            </a:pPr>
            <a:r>
              <a:rPr lang="pl-PL" sz="2400" b="1" i="1" dirty="0" smtClean="0">
                <a:solidFill>
                  <a:srgbClr val="FF0000"/>
                </a:solidFill>
              </a:rPr>
              <a:t>09:50;</a:t>
            </a:r>
          </a:p>
          <a:p>
            <a:pPr marL="269875" indent="6350">
              <a:spcAft>
                <a:spcPts val="600"/>
              </a:spcAft>
              <a:buNone/>
            </a:pPr>
            <a:r>
              <a:rPr lang="pl-PL" sz="2000" dirty="0" smtClean="0"/>
              <a:t>4) godzina przybycia na miejsce zdarzenia pierwszej jednostki ochrony przeciw pożarowej:</a:t>
            </a:r>
          </a:p>
          <a:p>
            <a:pPr marL="269875" indent="6350">
              <a:buNone/>
            </a:pPr>
            <a:r>
              <a:rPr lang="pl-PL" sz="2400" b="1" i="1" dirty="0" smtClean="0">
                <a:solidFill>
                  <a:srgbClr val="FF0000"/>
                </a:solidFill>
              </a:rPr>
              <a:t>09:59;</a:t>
            </a:r>
          </a:p>
        </p:txBody>
      </p:sp>
      <p:sp>
        <p:nvSpPr>
          <p:cNvPr id="4" name="Symbol zastępczy numeru slajdu 3"/>
          <p:cNvSpPr>
            <a:spLocks noGrp="1"/>
          </p:cNvSpPr>
          <p:nvPr>
            <p:ph type="sldNum" idx="12"/>
          </p:nvPr>
        </p:nvSpPr>
        <p:spPr/>
        <p:txBody>
          <a:bodyPr/>
          <a:lstStyle/>
          <a:p>
            <a:pPr marL="0" marR="0" lvl="0" indent="0" algn="r" rtl="0">
              <a:spcBef>
                <a:spcPts val="0"/>
              </a:spcBef>
              <a:buSzPct val="25000"/>
              <a:buNone/>
            </a:pPr>
            <a:fld id="{00000000-1234-1234-1234-123412341234}" type="slidenum">
              <a:rPr lang="pl-PL" sz="1200" smtClean="0">
                <a:solidFill>
                  <a:srgbClr val="414141"/>
                </a:solidFill>
                <a:latin typeface="Calibri"/>
                <a:ea typeface="Calibri"/>
                <a:cs typeface="Calibri"/>
                <a:sym typeface="Calibri"/>
              </a:rPr>
              <a:pPr marL="0" marR="0" lvl="0" indent="0" algn="r" rtl="0">
                <a:spcBef>
                  <a:spcPts val="0"/>
                </a:spcBef>
                <a:buSzPct val="25000"/>
                <a:buNone/>
              </a:pPr>
              <a:t>10</a:t>
            </a:fld>
            <a:endParaRPr lang="pl-PL" sz="1200">
              <a:solidFill>
                <a:srgbClr val="414141"/>
              </a:solidFill>
              <a:latin typeface="Calibri"/>
              <a:ea typeface="Calibri"/>
              <a:cs typeface="Calibri"/>
              <a:sym typeface="Calibri"/>
            </a:endParaRPr>
          </a:p>
        </p:txBody>
      </p:sp>
      <p:sp>
        <p:nvSpPr>
          <p:cNvPr id="5" name="Shape 126"/>
          <p:cNvSpPr txBox="1">
            <a:spLocks noGrp="1"/>
          </p:cNvSpPr>
          <p:nvPr>
            <p:ph type="title"/>
          </p:nvPr>
        </p:nvSpPr>
        <p:spPr>
          <a:xfrm>
            <a:off x="0" y="332656"/>
            <a:ext cx="9144000" cy="980728"/>
          </a:xfrm>
          <a:prstGeom prst="rect">
            <a:avLst/>
          </a:prstGeom>
          <a:noFill/>
          <a:ln>
            <a:noFill/>
          </a:ln>
        </p:spPr>
        <p:txBody>
          <a:bodyPr lIns="91425" tIns="45700" rIns="45700" bIns="45700" anchor="ctr" anchorCtr="0">
            <a:noAutofit/>
          </a:bodyPr>
          <a:lstStyle/>
          <a:p>
            <a:pPr algn="ctr">
              <a:buClr>
                <a:srgbClr val="FF0000"/>
              </a:buClr>
              <a:buSzPct val="25000"/>
            </a:pPr>
            <a:r>
              <a:rPr lang="pl-PL" sz="3200" dirty="0" smtClean="0"/>
              <a:t>II. Opis podjętych działań ratowniczych</a:t>
            </a:r>
            <a:br>
              <a:rPr lang="pl-PL" sz="3200" dirty="0" smtClean="0"/>
            </a:br>
            <a:r>
              <a:rPr lang="pl-PL" sz="2400" dirty="0" smtClean="0"/>
              <a:t>1. Składniki czasu operacyjnego:</a:t>
            </a:r>
            <a:br>
              <a:rPr lang="pl-PL" sz="2400" dirty="0" smtClean="0"/>
            </a:br>
            <a:endParaRPr sz="3200" b="1" i="0" u="none" strike="noStrike" cap="none" dirty="0">
              <a:solidFill>
                <a:srgbClr val="FFC700"/>
              </a:solidFill>
              <a:latin typeface="Calibri"/>
              <a:ea typeface="Calibri"/>
              <a:cs typeface="Calibri"/>
              <a:sym typeface="Calibri"/>
            </a:endParaRPr>
          </a:p>
        </p:txBody>
      </p:sp>
      <p:pic>
        <p:nvPicPr>
          <p:cNvPr id="6" name="Shape 131"/>
          <p:cNvPicPr preferRelativeResize="0"/>
          <p:nvPr/>
        </p:nvPicPr>
        <p:blipFill rotWithShape="1">
          <a:blip r:embed="rId2">
            <a:alphaModFix/>
          </a:blip>
          <a:srcRect/>
          <a:stretch/>
        </p:blipFill>
        <p:spPr>
          <a:xfrm>
            <a:off x="282438" y="254968"/>
            <a:ext cx="822300" cy="935699"/>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tekstu 2"/>
          <p:cNvSpPr>
            <a:spLocks noGrp="1"/>
          </p:cNvSpPr>
          <p:nvPr>
            <p:ph type="body" idx="1"/>
          </p:nvPr>
        </p:nvSpPr>
        <p:spPr>
          <a:xfrm>
            <a:off x="0" y="1772816"/>
            <a:ext cx="9144000" cy="4680520"/>
          </a:xfrm>
        </p:spPr>
        <p:txBody>
          <a:bodyPr/>
          <a:lstStyle/>
          <a:p>
            <a:pPr marL="269875" indent="6350">
              <a:spcAft>
                <a:spcPts val="600"/>
              </a:spcAft>
              <a:buNone/>
            </a:pPr>
            <a:r>
              <a:rPr lang="pl-PL" sz="2000" dirty="0" smtClean="0"/>
              <a:t>5) godzina rozpoczęcia działań ratowniczych:</a:t>
            </a:r>
          </a:p>
          <a:p>
            <a:pPr marL="269875" indent="6350">
              <a:buNone/>
            </a:pPr>
            <a:r>
              <a:rPr lang="pl-PL" sz="2400" b="1" dirty="0" smtClean="0">
                <a:solidFill>
                  <a:srgbClr val="FF0000"/>
                </a:solidFill>
              </a:rPr>
              <a:t>10:00 ;</a:t>
            </a:r>
            <a:endParaRPr lang="pl-PL" sz="2000" b="1" dirty="0" smtClean="0">
              <a:solidFill>
                <a:srgbClr val="FF0000"/>
              </a:solidFill>
            </a:endParaRPr>
          </a:p>
          <a:p>
            <a:pPr marL="269875" indent="6350">
              <a:spcAft>
                <a:spcPts val="600"/>
              </a:spcAft>
              <a:buNone/>
            </a:pPr>
            <a:r>
              <a:rPr lang="pl-PL" sz="2000" dirty="0" smtClean="0"/>
              <a:t>6 ) godzina przekazania osób poszkodowanych zespołom ratownictwa medycznego</a:t>
            </a:r>
          </a:p>
          <a:p>
            <a:pPr marL="269875" indent="6350">
              <a:buNone/>
            </a:pPr>
            <a:r>
              <a:rPr lang="pl-PL" sz="2400" b="1" i="1" dirty="0" smtClean="0">
                <a:solidFill>
                  <a:srgbClr val="FF0000"/>
                </a:solidFill>
              </a:rPr>
              <a:t>12:08 - godzina przekazania osoby poszkodowanej </a:t>
            </a:r>
            <a:r>
              <a:rPr lang="pl-PL" sz="2400" b="1" i="1" u="sng" dirty="0" smtClean="0">
                <a:solidFill>
                  <a:srgbClr val="0070C0"/>
                </a:solidFill>
              </a:rPr>
              <a:t>kierowcy Mercedesa </a:t>
            </a:r>
            <a:r>
              <a:rPr lang="pl-PL" sz="2400" b="1" i="1" u="sng" dirty="0" err="1" smtClean="0">
                <a:solidFill>
                  <a:srgbClr val="0070C0"/>
                </a:solidFill>
              </a:rPr>
              <a:t>Unimoga</a:t>
            </a:r>
            <a:r>
              <a:rPr lang="pl-PL" sz="2400" b="1" i="1" u="sng" dirty="0" smtClean="0">
                <a:solidFill>
                  <a:srgbClr val="0070C0"/>
                </a:solidFill>
              </a:rPr>
              <a:t>, w którego uderzył Mercedes Sprinter. </a:t>
            </a:r>
            <a:r>
              <a:rPr lang="pl-PL" sz="2400" b="1" i="1" dirty="0" smtClean="0">
                <a:solidFill>
                  <a:srgbClr val="FF0000"/>
                </a:solidFill>
              </a:rPr>
              <a:t>Poszkodowany uczestniczył w akcji ratunkowej, nie zgłaszając żadnych dolegliwości. Po zabraniu poszkodowanych przez ZRM i LPR około 11:51 zgłosił on strażakom bóle w okolicach kręgosłupa szyjnego. KDR polecił wezwać kolejny zespół RM celem jego przebadania. Poszkodowanym zajęli się ratownicy z OSP Jasiona. Po przybyciu ZRM poszkodowanego przekazano - został zabrany do szpitala.</a:t>
            </a:r>
          </a:p>
          <a:p>
            <a:pPr marL="269875" indent="6350">
              <a:buNone/>
            </a:pPr>
            <a:endParaRPr lang="pl-PL" sz="2400" b="1" i="1" dirty="0" smtClean="0">
              <a:solidFill>
                <a:srgbClr val="FF0000"/>
              </a:solidFill>
            </a:endParaRPr>
          </a:p>
        </p:txBody>
      </p:sp>
      <p:sp>
        <p:nvSpPr>
          <p:cNvPr id="4" name="Symbol zastępczy numeru slajdu 3"/>
          <p:cNvSpPr>
            <a:spLocks noGrp="1"/>
          </p:cNvSpPr>
          <p:nvPr>
            <p:ph type="sldNum" idx="12"/>
          </p:nvPr>
        </p:nvSpPr>
        <p:spPr/>
        <p:txBody>
          <a:bodyPr/>
          <a:lstStyle/>
          <a:p>
            <a:pPr marL="0" marR="0" lvl="0" indent="0" algn="r" rtl="0">
              <a:spcBef>
                <a:spcPts val="0"/>
              </a:spcBef>
              <a:buSzPct val="25000"/>
              <a:buNone/>
            </a:pPr>
            <a:fld id="{00000000-1234-1234-1234-123412341234}" type="slidenum">
              <a:rPr lang="pl-PL" sz="1200" smtClean="0">
                <a:solidFill>
                  <a:srgbClr val="414141"/>
                </a:solidFill>
                <a:latin typeface="Calibri"/>
                <a:ea typeface="Calibri"/>
                <a:cs typeface="Calibri"/>
                <a:sym typeface="Calibri"/>
              </a:rPr>
              <a:pPr marL="0" marR="0" lvl="0" indent="0" algn="r" rtl="0">
                <a:spcBef>
                  <a:spcPts val="0"/>
                </a:spcBef>
                <a:buSzPct val="25000"/>
                <a:buNone/>
              </a:pPr>
              <a:t>11</a:t>
            </a:fld>
            <a:endParaRPr lang="pl-PL" sz="1200">
              <a:solidFill>
                <a:srgbClr val="414141"/>
              </a:solidFill>
              <a:latin typeface="Calibri"/>
              <a:ea typeface="Calibri"/>
              <a:cs typeface="Calibri"/>
              <a:sym typeface="Calibri"/>
            </a:endParaRPr>
          </a:p>
        </p:txBody>
      </p:sp>
      <p:sp>
        <p:nvSpPr>
          <p:cNvPr id="5" name="Shape 126"/>
          <p:cNvSpPr txBox="1">
            <a:spLocks noGrp="1"/>
          </p:cNvSpPr>
          <p:nvPr>
            <p:ph type="title"/>
          </p:nvPr>
        </p:nvSpPr>
        <p:spPr>
          <a:xfrm>
            <a:off x="0" y="332656"/>
            <a:ext cx="9144000" cy="980728"/>
          </a:xfrm>
          <a:prstGeom prst="rect">
            <a:avLst/>
          </a:prstGeom>
          <a:noFill/>
          <a:ln>
            <a:noFill/>
          </a:ln>
        </p:spPr>
        <p:txBody>
          <a:bodyPr lIns="91425" tIns="45700" rIns="45700" bIns="45700" anchor="ctr" anchorCtr="0">
            <a:noAutofit/>
          </a:bodyPr>
          <a:lstStyle/>
          <a:p>
            <a:pPr algn="ctr">
              <a:buClr>
                <a:srgbClr val="FF0000"/>
              </a:buClr>
              <a:buSzPct val="25000"/>
            </a:pPr>
            <a:r>
              <a:rPr lang="pl-PL" sz="3200" dirty="0" smtClean="0"/>
              <a:t>II. Opis podjętych działań ratowniczych</a:t>
            </a:r>
            <a:br>
              <a:rPr lang="pl-PL" sz="3200" dirty="0" smtClean="0"/>
            </a:br>
            <a:r>
              <a:rPr lang="pl-PL" sz="2400" dirty="0" smtClean="0"/>
              <a:t>1. Składniki czasu operacyjnego:</a:t>
            </a:r>
            <a:br>
              <a:rPr lang="pl-PL" sz="2400" dirty="0" smtClean="0"/>
            </a:br>
            <a:endParaRPr sz="3200" b="1" i="0" u="none" strike="noStrike" cap="none" dirty="0">
              <a:solidFill>
                <a:srgbClr val="FFC700"/>
              </a:solidFill>
              <a:latin typeface="Calibri"/>
              <a:ea typeface="Calibri"/>
              <a:cs typeface="Calibri"/>
              <a:sym typeface="Calibri"/>
            </a:endParaRPr>
          </a:p>
        </p:txBody>
      </p:sp>
      <p:pic>
        <p:nvPicPr>
          <p:cNvPr id="6" name="Shape 131"/>
          <p:cNvPicPr preferRelativeResize="0"/>
          <p:nvPr/>
        </p:nvPicPr>
        <p:blipFill rotWithShape="1">
          <a:blip r:embed="rId2">
            <a:alphaModFix/>
          </a:blip>
          <a:srcRect/>
          <a:stretch/>
        </p:blipFill>
        <p:spPr>
          <a:xfrm>
            <a:off x="282438" y="254968"/>
            <a:ext cx="822300" cy="935699"/>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tekstu 2"/>
          <p:cNvSpPr>
            <a:spLocks noGrp="1"/>
          </p:cNvSpPr>
          <p:nvPr>
            <p:ph type="body" idx="1"/>
          </p:nvPr>
        </p:nvSpPr>
        <p:spPr>
          <a:xfrm>
            <a:off x="0" y="1916832"/>
            <a:ext cx="9144000" cy="4176464"/>
          </a:xfrm>
        </p:spPr>
        <p:txBody>
          <a:bodyPr/>
          <a:lstStyle/>
          <a:p>
            <a:pPr marL="269875" indent="6350">
              <a:spcAft>
                <a:spcPts val="600"/>
              </a:spcAft>
              <a:buNone/>
            </a:pPr>
            <a:r>
              <a:rPr lang="pl-PL" sz="2000" dirty="0" smtClean="0"/>
              <a:t>7) godzina lokalizacji zagrożenia:</a:t>
            </a:r>
          </a:p>
          <a:p>
            <a:pPr marL="269875" indent="6350">
              <a:buNone/>
            </a:pPr>
            <a:r>
              <a:rPr lang="pl-PL" sz="2400" b="1" i="1" dirty="0" smtClean="0">
                <a:solidFill>
                  <a:srgbClr val="FF0000"/>
                </a:solidFill>
              </a:rPr>
              <a:t>11:02 ;</a:t>
            </a:r>
          </a:p>
          <a:p>
            <a:pPr marL="269875" indent="6350">
              <a:spcAft>
                <a:spcPts val="600"/>
              </a:spcAft>
              <a:buNone/>
            </a:pPr>
            <a:r>
              <a:rPr lang="pl-PL" sz="2000" dirty="0" smtClean="0"/>
              <a:t>8 ) godzina likwidacji zagrożenia:</a:t>
            </a:r>
          </a:p>
          <a:p>
            <a:pPr marL="269875" indent="6350">
              <a:buNone/>
            </a:pPr>
            <a:r>
              <a:rPr lang="pl-PL" sz="2400" b="1" i="1" dirty="0" smtClean="0">
                <a:solidFill>
                  <a:srgbClr val="FF0000"/>
                </a:solidFill>
              </a:rPr>
              <a:t>12:18;</a:t>
            </a:r>
          </a:p>
          <a:p>
            <a:pPr marL="269875" indent="6350">
              <a:spcAft>
                <a:spcPts val="600"/>
              </a:spcAft>
              <a:buNone/>
            </a:pPr>
            <a:r>
              <a:rPr lang="pl-PL" sz="2000" dirty="0" smtClean="0"/>
              <a:t>9) godzina zakończenia działań ratowniczych:</a:t>
            </a:r>
          </a:p>
          <a:p>
            <a:pPr marL="269875" indent="6350">
              <a:buNone/>
            </a:pPr>
            <a:r>
              <a:rPr lang="pl-PL" sz="2400" b="1" i="1" dirty="0" smtClean="0">
                <a:solidFill>
                  <a:srgbClr val="FF0000"/>
                </a:solidFill>
              </a:rPr>
              <a:t>14:05;</a:t>
            </a:r>
          </a:p>
          <a:p>
            <a:pPr marL="269875" indent="6350">
              <a:spcAft>
                <a:spcPts val="600"/>
              </a:spcAft>
              <a:buNone/>
            </a:pPr>
            <a:r>
              <a:rPr lang="pl-PL" sz="2000" dirty="0" smtClean="0"/>
              <a:t>1 0 ) godzina powrotu ostatniego podmiotu </a:t>
            </a:r>
            <a:r>
              <a:rPr lang="pl-PL" sz="2000" dirty="0" err="1" smtClean="0"/>
              <a:t>ksrg</a:t>
            </a:r>
            <a:r>
              <a:rPr lang="pl-PL" sz="2000" dirty="0" smtClean="0"/>
              <a:t> lub jednostki ochrony przeciw pożarowej oraz odzyskania gotowości operacyjnej:</a:t>
            </a:r>
          </a:p>
          <a:p>
            <a:pPr marL="269875" indent="6350">
              <a:buNone/>
            </a:pPr>
            <a:r>
              <a:rPr lang="pl-PL" sz="2400" b="1" i="1" dirty="0" smtClean="0">
                <a:solidFill>
                  <a:srgbClr val="FF0000"/>
                </a:solidFill>
              </a:rPr>
              <a:t>15:54;</a:t>
            </a:r>
          </a:p>
          <a:p>
            <a:pPr marL="269875" indent="6350">
              <a:spcAft>
                <a:spcPts val="600"/>
              </a:spcAft>
              <a:buNone/>
            </a:pPr>
            <a:r>
              <a:rPr lang="pl-PL" sz="2000" dirty="0" smtClean="0"/>
              <a:t>11 ) czas interwencji:</a:t>
            </a:r>
          </a:p>
          <a:p>
            <a:pPr marL="269875" indent="6350">
              <a:buNone/>
            </a:pPr>
            <a:r>
              <a:rPr lang="pl-PL" sz="2400" b="1" i="1" dirty="0" smtClean="0">
                <a:solidFill>
                  <a:srgbClr val="FF0000"/>
                </a:solidFill>
              </a:rPr>
              <a:t>6 godz. 5 min.</a:t>
            </a:r>
            <a:endParaRPr lang="pl-PL" sz="2800" b="1" i="1" dirty="0" smtClean="0">
              <a:solidFill>
                <a:srgbClr val="FF0000"/>
              </a:solidFill>
            </a:endParaRPr>
          </a:p>
        </p:txBody>
      </p:sp>
      <p:sp>
        <p:nvSpPr>
          <p:cNvPr id="4" name="Symbol zastępczy numeru slajdu 3"/>
          <p:cNvSpPr>
            <a:spLocks noGrp="1"/>
          </p:cNvSpPr>
          <p:nvPr>
            <p:ph type="sldNum" idx="12"/>
          </p:nvPr>
        </p:nvSpPr>
        <p:spPr/>
        <p:txBody>
          <a:bodyPr/>
          <a:lstStyle/>
          <a:p>
            <a:pPr marL="0" marR="0" lvl="0" indent="0" algn="r" rtl="0">
              <a:spcBef>
                <a:spcPts val="0"/>
              </a:spcBef>
              <a:buSzPct val="25000"/>
              <a:buNone/>
            </a:pPr>
            <a:fld id="{00000000-1234-1234-1234-123412341234}" type="slidenum">
              <a:rPr lang="pl-PL" sz="1200" smtClean="0">
                <a:solidFill>
                  <a:srgbClr val="414141"/>
                </a:solidFill>
                <a:latin typeface="Calibri"/>
                <a:ea typeface="Calibri"/>
                <a:cs typeface="Calibri"/>
                <a:sym typeface="Calibri"/>
              </a:rPr>
              <a:pPr marL="0" marR="0" lvl="0" indent="0" algn="r" rtl="0">
                <a:spcBef>
                  <a:spcPts val="0"/>
                </a:spcBef>
                <a:buSzPct val="25000"/>
                <a:buNone/>
              </a:pPr>
              <a:t>12</a:t>
            </a:fld>
            <a:endParaRPr lang="pl-PL" sz="1200">
              <a:solidFill>
                <a:srgbClr val="414141"/>
              </a:solidFill>
              <a:latin typeface="Calibri"/>
              <a:ea typeface="Calibri"/>
              <a:cs typeface="Calibri"/>
              <a:sym typeface="Calibri"/>
            </a:endParaRPr>
          </a:p>
        </p:txBody>
      </p:sp>
      <p:sp>
        <p:nvSpPr>
          <p:cNvPr id="5" name="Shape 126"/>
          <p:cNvSpPr txBox="1">
            <a:spLocks noGrp="1"/>
          </p:cNvSpPr>
          <p:nvPr>
            <p:ph type="title"/>
          </p:nvPr>
        </p:nvSpPr>
        <p:spPr>
          <a:xfrm>
            <a:off x="0" y="332656"/>
            <a:ext cx="9144000" cy="980728"/>
          </a:xfrm>
          <a:prstGeom prst="rect">
            <a:avLst/>
          </a:prstGeom>
          <a:noFill/>
          <a:ln>
            <a:noFill/>
          </a:ln>
        </p:spPr>
        <p:txBody>
          <a:bodyPr lIns="91425" tIns="45700" rIns="45700" bIns="45700" anchor="ctr" anchorCtr="0">
            <a:noAutofit/>
          </a:bodyPr>
          <a:lstStyle/>
          <a:p>
            <a:pPr algn="ctr">
              <a:buClr>
                <a:srgbClr val="FF0000"/>
              </a:buClr>
              <a:buSzPct val="25000"/>
            </a:pPr>
            <a:r>
              <a:rPr lang="pl-PL" sz="3200" dirty="0" smtClean="0"/>
              <a:t>II. Opis podjętych działań ratowniczych</a:t>
            </a:r>
            <a:br>
              <a:rPr lang="pl-PL" sz="3200" dirty="0" smtClean="0"/>
            </a:br>
            <a:r>
              <a:rPr lang="pl-PL" sz="2400" dirty="0" smtClean="0"/>
              <a:t>1. Składniki czasu operacyjnego:</a:t>
            </a:r>
            <a:br>
              <a:rPr lang="pl-PL" sz="2400" dirty="0" smtClean="0"/>
            </a:br>
            <a:endParaRPr sz="3200" b="1" i="0" u="none" strike="noStrike" cap="none" dirty="0">
              <a:solidFill>
                <a:srgbClr val="FFC700"/>
              </a:solidFill>
              <a:latin typeface="Calibri"/>
              <a:ea typeface="Calibri"/>
              <a:cs typeface="Calibri"/>
              <a:sym typeface="Calibri"/>
            </a:endParaRPr>
          </a:p>
        </p:txBody>
      </p:sp>
      <p:pic>
        <p:nvPicPr>
          <p:cNvPr id="6" name="Shape 131"/>
          <p:cNvPicPr preferRelativeResize="0"/>
          <p:nvPr/>
        </p:nvPicPr>
        <p:blipFill rotWithShape="1">
          <a:blip r:embed="rId2">
            <a:alphaModFix/>
          </a:blip>
          <a:srcRect/>
          <a:stretch/>
        </p:blipFill>
        <p:spPr>
          <a:xfrm>
            <a:off x="282438" y="254968"/>
            <a:ext cx="822300" cy="935699"/>
          </a:xfrm>
          <a:prstGeom prst="rect">
            <a:avLst/>
          </a:prstGeom>
          <a:noFill/>
          <a:ln>
            <a:no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tekstu 2"/>
          <p:cNvSpPr>
            <a:spLocks noGrp="1"/>
          </p:cNvSpPr>
          <p:nvPr>
            <p:ph type="body" idx="1"/>
          </p:nvPr>
        </p:nvSpPr>
        <p:spPr>
          <a:xfrm>
            <a:off x="0" y="2204864"/>
            <a:ext cx="9144000" cy="3600400"/>
          </a:xfrm>
        </p:spPr>
        <p:txBody>
          <a:bodyPr/>
          <a:lstStyle/>
          <a:p>
            <a:pPr marL="269875" indent="6350">
              <a:spcAft>
                <a:spcPts val="600"/>
              </a:spcAft>
              <a:buNone/>
            </a:pPr>
            <a:r>
              <a:rPr lang="pl-PL" sz="2000" dirty="0" smtClean="0"/>
              <a:t>a) </a:t>
            </a:r>
            <a:r>
              <a:rPr lang="pl-PL" sz="2000" i="1" dirty="0" smtClean="0"/>
              <a:t>rozpoznanie pośrednie,</a:t>
            </a:r>
          </a:p>
          <a:p>
            <a:pPr marL="269875" indent="6350">
              <a:buNone/>
            </a:pPr>
            <a:r>
              <a:rPr lang="pl-PL" sz="2400" b="1" i="1" dirty="0" smtClean="0">
                <a:solidFill>
                  <a:srgbClr val="FF0000"/>
                </a:solidFill>
              </a:rPr>
              <a:t>Teren działań obejmował odcinek drogi A-4 na nitce południowej pomiędzy 254,3 a 254,4 </a:t>
            </a:r>
            <a:r>
              <a:rPr lang="pl-PL" sz="2400" b="1" i="1" dirty="0" err="1" smtClean="0">
                <a:solidFill>
                  <a:srgbClr val="FF0000"/>
                </a:solidFill>
              </a:rPr>
              <a:t>km</a:t>
            </a:r>
            <a:r>
              <a:rPr lang="pl-PL" sz="2400" b="1" i="1" dirty="0" smtClean="0">
                <a:solidFill>
                  <a:srgbClr val="FF0000"/>
                </a:solidFill>
              </a:rPr>
              <a:t>. Nawierzchnia drogi wykonana z betonu asfaltowego typu SMA, Droga posiada dwie jezdnie rozdzielone pasem o szerokości 5 m, w środku którego zamontowane są bariery ochronne. W miejscu wystąpienia zdarzenia jezdnia posiadała dwa pasy ruchu oraz pas postoju awaryjnego o szerokości 3 m. Charakter i specyfikę miejsca działań poszczególni KDR znali z wielu innych działań prowadzonych na tej drodze.</a:t>
            </a:r>
            <a:endParaRPr lang="pl-PL" b="1" i="1" dirty="0" smtClean="0">
              <a:solidFill>
                <a:srgbClr val="FF0000"/>
              </a:solidFill>
            </a:endParaRPr>
          </a:p>
        </p:txBody>
      </p:sp>
      <p:sp>
        <p:nvSpPr>
          <p:cNvPr id="4" name="Symbol zastępczy numeru slajdu 3"/>
          <p:cNvSpPr>
            <a:spLocks noGrp="1"/>
          </p:cNvSpPr>
          <p:nvPr>
            <p:ph type="sldNum" idx="12"/>
          </p:nvPr>
        </p:nvSpPr>
        <p:spPr/>
        <p:txBody>
          <a:bodyPr/>
          <a:lstStyle/>
          <a:p>
            <a:pPr marL="0" marR="0" lvl="0" indent="0" algn="r" rtl="0">
              <a:spcBef>
                <a:spcPts val="0"/>
              </a:spcBef>
              <a:buSzPct val="25000"/>
              <a:buNone/>
            </a:pPr>
            <a:fld id="{00000000-1234-1234-1234-123412341234}" type="slidenum">
              <a:rPr lang="pl-PL" sz="1200" smtClean="0">
                <a:solidFill>
                  <a:srgbClr val="414141"/>
                </a:solidFill>
                <a:latin typeface="Calibri"/>
                <a:ea typeface="Calibri"/>
                <a:cs typeface="Calibri"/>
                <a:sym typeface="Calibri"/>
              </a:rPr>
              <a:pPr marL="0" marR="0" lvl="0" indent="0" algn="r" rtl="0">
                <a:spcBef>
                  <a:spcPts val="0"/>
                </a:spcBef>
                <a:buSzPct val="25000"/>
                <a:buNone/>
              </a:pPr>
              <a:t>13</a:t>
            </a:fld>
            <a:endParaRPr lang="pl-PL" sz="1200">
              <a:solidFill>
                <a:srgbClr val="414141"/>
              </a:solidFill>
              <a:latin typeface="Calibri"/>
              <a:ea typeface="Calibri"/>
              <a:cs typeface="Calibri"/>
              <a:sym typeface="Calibri"/>
            </a:endParaRPr>
          </a:p>
        </p:txBody>
      </p:sp>
      <p:sp>
        <p:nvSpPr>
          <p:cNvPr id="5" name="Shape 126"/>
          <p:cNvSpPr txBox="1">
            <a:spLocks noGrp="1"/>
          </p:cNvSpPr>
          <p:nvPr>
            <p:ph type="title"/>
          </p:nvPr>
        </p:nvSpPr>
        <p:spPr>
          <a:xfrm>
            <a:off x="0" y="332656"/>
            <a:ext cx="9144000" cy="980728"/>
          </a:xfrm>
          <a:prstGeom prst="rect">
            <a:avLst/>
          </a:prstGeom>
          <a:noFill/>
          <a:ln>
            <a:noFill/>
          </a:ln>
        </p:spPr>
        <p:txBody>
          <a:bodyPr lIns="91425" tIns="45700" rIns="45700" bIns="45700" anchor="ctr" anchorCtr="0">
            <a:noAutofit/>
          </a:bodyPr>
          <a:lstStyle/>
          <a:p>
            <a:pPr algn="ctr">
              <a:buClr>
                <a:srgbClr val="FF0000"/>
              </a:buClr>
              <a:buSzPct val="25000"/>
            </a:pPr>
            <a:r>
              <a:rPr lang="pl-PL" sz="3200" dirty="0" smtClean="0"/>
              <a:t>II. Opis podjętych działań ratowniczych</a:t>
            </a:r>
            <a:br>
              <a:rPr lang="pl-PL" sz="3200" dirty="0" smtClean="0"/>
            </a:br>
            <a:r>
              <a:rPr lang="pl-PL" sz="2400" dirty="0" smtClean="0"/>
              <a:t> 2. Rozpoznanie oraz jego wyniki: </a:t>
            </a:r>
            <a:br>
              <a:rPr lang="pl-PL" sz="2400" dirty="0" smtClean="0"/>
            </a:br>
            <a:endParaRPr sz="3200" b="1" i="0" u="none" strike="noStrike" cap="none" dirty="0">
              <a:solidFill>
                <a:srgbClr val="FFC700"/>
              </a:solidFill>
              <a:latin typeface="Calibri"/>
              <a:ea typeface="Calibri"/>
              <a:cs typeface="Calibri"/>
              <a:sym typeface="Calibri"/>
            </a:endParaRPr>
          </a:p>
        </p:txBody>
      </p:sp>
      <p:pic>
        <p:nvPicPr>
          <p:cNvPr id="6" name="Shape 131"/>
          <p:cNvPicPr preferRelativeResize="0"/>
          <p:nvPr/>
        </p:nvPicPr>
        <p:blipFill rotWithShape="1">
          <a:blip r:embed="rId2">
            <a:alphaModFix/>
          </a:blip>
          <a:srcRect/>
          <a:stretch/>
        </p:blipFill>
        <p:spPr>
          <a:xfrm>
            <a:off x="282438" y="254968"/>
            <a:ext cx="822300" cy="935699"/>
          </a:xfrm>
          <a:prstGeom prst="rect">
            <a:avLst/>
          </a:prstGeom>
          <a:noFill/>
          <a:ln>
            <a:no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tekstu 2"/>
          <p:cNvSpPr>
            <a:spLocks noGrp="1"/>
          </p:cNvSpPr>
          <p:nvPr>
            <p:ph type="body" idx="1"/>
          </p:nvPr>
        </p:nvSpPr>
        <p:spPr>
          <a:xfrm>
            <a:off x="0" y="1628800"/>
            <a:ext cx="9144000" cy="4896544"/>
          </a:xfrm>
        </p:spPr>
        <p:txBody>
          <a:bodyPr/>
          <a:lstStyle/>
          <a:p>
            <a:pPr>
              <a:spcAft>
                <a:spcPts val="600"/>
              </a:spcAft>
              <a:buNone/>
            </a:pPr>
            <a:r>
              <a:rPr lang="pl-PL" sz="2000" dirty="0" smtClean="0"/>
              <a:t>b) </a:t>
            </a:r>
            <a:r>
              <a:rPr lang="pl-PL" sz="2000" i="1" dirty="0" smtClean="0"/>
              <a:t>rozpoznanie bezpośrednie </a:t>
            </a:r>
          </a:p>
          <a:p>
            <a:pPr marL="269875" indent="0">
              <a:buNone/>
              <a:tabLst>
                <a:tab pos="269875" algn="l"/>
              </a:tabLst>
            </a:pPr>
            <a:r>
              <a:rPr lang="pl-PL" sz="2400" b="1" i="1" dirty="0" smtClean="0">
                <a:solidFill>
                  <a:srgbClr val="FF0000"/>
                </a:solidFill>
              </a:rPr>
              <a:t>Jako pierwsze na miejsce zdarzenia przybyły zastępy </a:t>
            </a:r>
            <a:r>
              <a:rPr lang="pl-PL" sz="2400" b="1" i="1" dirty="0" err="1" smtClean="0">
                <a:solidFill>
                  <a:srgbClr val="FF0000"/>
                </a:solidFill>
              </a:rPr>
              <a:t>GBA-Rt</a:t>
            </a:r>
            <a:r>
              <a:rPr lang="pl-PL" sz="2400" b="1" i="1" dirty="0" smtClean="0">
                <a:solidFill>
                  <a:srgbClr val="FF0000"/>
                </a:solidFill>
              </a:rPr>
              <a:t> 2/16 i GCBA 9,5/65 z JRG Krapkowice. KDR stwierdził, że miejsce zdarzenia było zabezpieczone i oznakowane przez służbę patrolową administratora autostrady (SPAA). Poszkodowanym pierwszej pomocy próbowali udzielać pracownicy firmy prowadzący na autostradzie prace związane z koszeniem trawy na pasach zieleni. Mercedes (Sprinter) leżał na boku - nie palił się, a na podstawie ilości rozrzuconych na jezdni bagaży KDR ocenił, że podróżowało co najmniej kilku ludzi. W trakcie dalszego rozpoznania ustalił, że w przewróconym pojeździe znajdują się osoby poszkodowane i będzie konieczność wykonywania do nich dostępu</a:t>
            </a:r>
            <a:endParaRPr lang="pl-PL" b="1" i="1" dirty="0" smtClean="0">
              <a:solidFill>
                <a:srgbClr val="FF0000"/>
              </a:solidFill>
            </a:endParaRPr>
          </a:p>
        </p:txBody>
      </p:sp>
      <p:sp>
        <p:nvSpPr>
          <p:cNvPr id="4" name="Symbol zastępczy numeru slajdu 3"/>
          <p:cNvSpPr>
            <a:spLocks noGrp="1"/>
          </p:cNvSpPr>
          <p:nvPr>
            <p:ph type="sldNum" idx="12"/>
          </p:nvPr>
        </p:nvSpPr>
        <p:spPr/>
        <p:txBody>
          <a:bodyPr/>
          <a:lstStyle/>
          <a:p>
            <a:pPr marL="0" marR="0" lvl="0" indent="0" algn="r" rtl="0">
              <a:spcBef>
                <a:spcPts val="0"/>
              </a:spcBef>
              <a:buSzPct val="25000"/>
              <a:buNone/>
            </a:pPr>
            <a:fld id="{00000000-1234-1234-1234-123412341234}" type="slidenum">
              <a:rPr lang="pl-PL" sz="1200" smtClean="0">
                <a:solidFill>
                  <a:srgbClr val="414141"/>
                </a:solidFill>
                <a:latin typeface="Calibri"/>
                <a:ea typeface="Calibri"/>
                <a:cs typeface="Calibri"/>
                <a:sym typeface="Calibri"/>
              </a:rPr>
              <a:pPr marL="0" marR="0" lvl="0" indent="0" algn="r" rtl="0">
                <a:spcBef>
                  <a:spcPts val="0"/>
                </a:spcBef>
                <a:buSzPct val="25000"/>
                <a:buNone/>
              </a:pPr>
              <a:t>14</a:t>
            </a:fld>
            <a:endParaRPr lang="pl-PL" sz="1200">
              <a:solidFill>
                <a:srgbClr val="414141"/>
              </a:solidFill>
              <a:latin typeface="Calibri"/>
              <a:ea typeface="Calibri"/>
              <a:cs typeface="Calibri"/>
              <a:sym typeface="Calibri"/>
            </a:endParaRPr>
          </a:p>
        </p:txBody>
      </p:sp>
      <p:sp>
        <p:nvSpPr>
          <p:cNvPr id="5" name="Shape 126"/>
          <p:cNvSpPr txBox="1">
            <a:spLocks noGrp="1"/>
          </p:cNvSpPr>
          <p:nvPr>
            <p:ph type="title"/>
          </p:nvPr>
        </p:nvSpPr>
        <p:spPr>
          <a:xfrm>
            <a:off x="0" y="332656"/>
            <a:ext cx="9144000" cy="980728"/>
          </a:xfrm>
          <a:prstGeom prst="rect">
            <a:avLst/>
          </a:prstGeom>
          <a:noFill/>
          <a:ln>
            <a:noFill/>
          </a:ln>
        </p:spPr>
        <p:txBody>
          <a:bodyPr lIns="91425" tIns="45700" rIns="45700" bIns="45700" anchor="ctr" anchorCtr="0">
            <a:noAutofit/>
          </a:bodyPr>
          <a:lstStyle/>
          <a:p>
            <a:pPr algn="ctr">
              <a:buClr>
                <a:srgbClr val="FF0000"/>
              </a:buClr>
              <a:buSzPct val="25000"/>
            </a:pPr>
            <a:r>
              <a:rPr lang="pl-PL" sz="3200" dirty="0" smtClean="0"/>
              <a:t>II. Opis podjętych działań ratowniczych</a:t>
            </a:r>
            <a:br>
              <a:rPr lang="pl-PL" sz="3200" dirty="0" smtClean="0"/>
            </a:br>
            <a:r>
              <a:rPr lang="pl-PL" sz="2400" dirty="0" smtClean="0"/>
              <a:t> 2. Rozpoznanie oraz jego wyniki: </a:t>
            </a:r>
            <a:br>
              <a:rPr lang="pl-PL" sz="2400" dirty="0" smtClean="0"/>
            </a:br>
            <a:endParaRPr sz="3200" b="1" i="0" u="none" strike="noStrike" cap="none" dirty="0">
              <a:solidFill>
                <a:srgbClr val="FFC700"/>
              </a:solidFill>
              <a:latin typeface="Calibri"/>
              <a:ea typeface="Calibri"/>
              <a:cs typeface="Calibri"/>
              <a:sym typeface="Calibri"/>
            </a:endParaRPr>
          </a:p>
        </p:txBody>
      </p:sp>
      <p:pic>
        <p:nvPicPr>
          <p:cNvPr id="6" name="Shape 131"/>
          <p:cNvPicPr preferRelativeResize="0"/>
          <p:nvPr/>
        </p:nvPicPr>
        <p:blipFill rotWithShape="1">
          <a:blip r:embed="rId2">
            <a:alphaModFix/>
          </a:blip>
          <a:srcRect/>
          <a:stretch/>
        </p:blipFill>
        <p:spPr>
          <a:xfrm>
            <a:off x="282438" y="254968"/>
            <a:ext cx="822300" cy="935699"/>
          </a:xfrm>
          <a:prstGeom prst="rect">
            <a:avLst/>
          </a:prstGeom>
          <a:noFill/>
          <a:ln>
            <a:noFill/>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tekstu 2"/>
          <p:cNvSpPr>
            <a:spLocks noGrp="1"/>
          </p:cNvSpPr>
          <p:nvPr>
            <p:ph type="body" idx="1"/>
          </p:nvPr>
        </p:nvSpPr>
        <p:spPr>
          <a:xfrm>
            <a:off x="0" y="1844824"/>
            <a:ext cx="9144000" cy="4680520"/>
          </a:xfrm>
        </p:spPr>
        <p:txBody>
          <a:bodyPr/>
          <a:lstStyle/>
          <a:p>
            <a:pPr>
              <a:spcAft>
                <a:spcPts val="600"/>
              </a:spcAft>
              <a:buNone/>
            </a:pPr>
            <a:r>
              <a:rPr lang="pl-PL" sz="2000" dirty="0" smtClean="0"/>
              <a:t>b) </a:t>
            </a:r>
            <a:r>
              <a:rPr lang="pl-PL" sz="2000" i="1" dirty="0" smtClean="0"/>
              <a:t>rozpoznanie bezpośrednie c.d.</a:t>
            </a:r>
          </a:p>
          <a:p>
            <a:pPr marL="269875" indent="0">
              <a:buNone/>
              <a:tabLst>
                <a:tab pos="269875" algn="l"/>
              </a:tabLst>
            </a:pPr>
            <a:r>
              <a:rPr lang="pl-PL" sz="2400" b="1" i="1" dirty="0" smtClean="0">
                <a:solidFill>
                  <a:srgbClr val="FF0000"/>
                </a:solidFill>
              </a:rPr>
              <a:t>KDR zweryfikował z SK zadysponowane już do zdarzenia siły i środki, po czym polecił zadysponowanie dodatkowo samochodu </a:t>
            </a:r>
            <a:r>
              <a:rPr lang="pl-PL" sz="2400" b="1" i="1" dirty="0" err="1" smtClean="0">
                <a:solidFill>
                  <a:srgbClr val="FF0000"/>
                </a:solidFill>
              </a:rPr>
              <a:t>GLBA-Rt</a:t>
            </a:r>
            <a:r>
              <a:rPr lang="pl-PL" sz="2400" b="1" i="1" dirty="0" smtClean="0">
                <a:solidFill>
                  <a:srgbClr val="FF0000"/>
                </a:solidFill>
              </a:rPr>
              <a:t> 1/</a:t>
            </a:r>
            <a:r>
              <a:rPr lang="pl-PL" sz="2400" b="1" i="1" dirty="0" err="1" smtClean="0">
                <a:solidFill>
                  <a:srgbClr val="FF0000"/>
                </a:solidFill>
              </a:rPr>
              <a:t>1</a:t>
            </a:r>
            <a:r>
              <a:rPr lang="pl-PL" sz="2400" b="1" i="1" dirty="0" smtClean="0">
                <a:solidFill>
                  <a:srgbClr val="FF0000"/>
                </a:solidFill>
              </a:rPr>
              <a:t>/50 </a:t>
            </a:r>
            <a:r>
              <a:rPr lang="pl-PL" sz="2400" b="1" i="1" dirty="0" err="1" smtClean="0">
                <a:solidFill>
                  <a:srgbClr val="FF0000"/>
                </a:solidFill>
              </a:rPr>
              <a:t>Iveco</a:t>
            </a:r>
            <a:r>
              <a:rPr lang="pl-PL" sz="2400" b="1" i="1" dirty="0" smtClean="0">
                <a:solidFill>
                  <a:srgbClr val="FF0000"/>
                </a:solidFill>
              </a:rPr>
              <a:t>. W toku dalszego rozpoznania ustalono, </a:t>
            </a:r>
            <a:r>
              <a:rPr lang="pl-PL" sz="2400" b="1" i="1" u="sng" dirty="0" smtClean="0">
                <a:solidFill>
                  <a:srgbClr val="0070C0"/>
                </a:solidFill>
              </a:rPr>
              <a:t>że w środku znajduje się dziewięć osób</a:t>
            </a:r>
            <a:r>
              <a:rPr lang="pl-PL" sz="2400" b="1" i="1" dirty="0" smtClean="0">
                <a:solidFill>
                  <a:srgbClr val="0070C0"/>
                </a:solidFill>
              </a:rPr>
              <a:t>.</a:t>
            </a:r>
            <a:r>
              <a:rPr lang="pl-PL" sz="2400" b="1" i="1" dirty="0" smtClean="0">
                <a:solidFill>
                  <a:srgbClr val="FF0000"/>
                </a:solidFill>
              </a:rPr>
              <a:t> KDR polecił zadysponować kolejne karetki, dowódcę JRG oraz OSP Jasiona. Ustalono również, że samochód po przewróceniu się uderzył dachem w tył stojącego na lewym pasie oznakowanego pojazdu firmy prowadzącej prace na autostradzie.</a:t>
            </a:r>
          </a:p>
          <a:p>
            <a:pPr marL="269875" indent="0">
              <a:buNone/>
              <a:tabLst>
                <a:tab pos="269875" algn="l"/>
              </a:tabLst>
            </a:pPr>
            <a:endParaRPr lang="pl-PL" sz="2400" b="1" i="1" dirty="0" smtClean="0">
              <a:solidFill>
                <a:srgbClr val="FF0000"/>
              </a:solidFill>
            </a:endParaRPr>
          </a:p>
          <a:p>
            <a:pPr marL="269875" indent="0" algn="ctr">
              <a:buNone/>
              <a:tabLst>
                <a:tab pos="269875" algn="l"/>
              </a:tabLst>
            </a:pPr>
            <a:r>
              <a:rPr lang="pl-PL" sz="2000" b="1" i="1" dirty="0" smtClean="0">
                <a:solidFill>
                  <a:srgbClr val="FFC000"/>
                </a:solidFill>
              </a:rPr>
              <a:t>Warunki atmosferyczne 26°C, słonecznie, wiatr południowy ok. 3m/s.</a:t>
            </a:r>
            <a:endParaRPr lang="pl-PL" sz="2800" b="1" i="1" dirty="0" smtClean="0">
              <a:solidFill>
                <a:srgbClr val="FFC000"/>
              </a:solidFill>
            </a:endParaRPr>
          </a:p>
        </p:txBody>
      </p:sp>
      <p:sp>
        <p:nvSpPr>
          <p:cNvPr id="4" name="Symbol zastępczy numeru slajdu 3"/>
          <p:cNvSpPr>
            <a:spLocks noGrp="1"/>
          </p:cNvSpPr>
          <p:nvPr>
            <p:ph type="sldNum" idx="12"/>
          </p:nvPr>
        </p:nvSpPr>
        <p:spPr/>
        <p:txBody>
          <a:bodyPr/>
          <a:lstStyle/>
          <a:p>
            <a:pPr marL="0" marR="0" lvl="0" indent="0" algn="r" rtl="0">
              <a:spcBef>
                <a:spcPts val="0"/>
              </a:spcBef>
              <a:buSzPct val="25000"/>
              <a:buNone/>
            </a:pPr>
            <a:fld id="{00000000-1234-1234-1234-123412341234}" type="slidenum">
              <a:rPr lang="pl-PL" sz="1200" smtClean="0">
                <a:solidFill>
                  <a:srgbClr val="414141"/>
                </a:solidFill>
                <a:latin typeface="Calibri"/>
                <a:ea typeface="Calibri"/>
                <a:cs typeface="Calibri"/>
                <a:sym typeface="Calibri"/>
              </a:rPr>
              <a:pPr marL="0" marR="0" lvl="0" indent="0" algn="r" rtl="0">
                <a:spcBef>
                  <a:spcPts val="0"/>
                </a:spcBef>
                <a:buSzPct val="25000"/>
                <a:buNone/>
              </a:pPr>
              <a:t>15</a:t>
            </a:fld>
            <a:endParaRPr lang="pl-PL" sz="1200">
              <a:solidFill>
                <a:srgbClr val="414141"/>
              </a:solidFill>
              <a:latin typeface="Calibri"/>
              <a:ea typeface="Calibri"/>
              <a:cs typeface="Calibri"/>
              <a:sym typeface="Calibri"/>
            </a:endParaRPr>
          </a:p>
        </p:txBody>
      </p:sp>
      <p:sp>
        <p:nvSpPr>
          <p:cNvPr id="5" name="Shape 126"/>
          <p:cNvSpPr txBox="1">
            <a:spLocks noGrp="1"/>
          </p:cNvSpPr>
          <p:nvPr>
            <p:ph type="title"/>
          </p:nvPr>
        </p:nvSpPr>
        <p:spPr>
          <a:xfrm>
            <a:off x="0" y="332656"/>
            <a:ext cx="9144000" cy="980728"/>
          </a:xfrm>
          <a:prstGeom prst="rect">
            <a:avLst/>
          </a:prstGeom>
          <a:noFill/>
          <a:ln>
            <a:noFill/>
          </a:ln>
        </p:spPr>
        <p:txBody>
          <a:bodyPr lIns="91425" tIns="45700" rIns="45700" bIns="45700" anchor="ctr" anchorCtr="0">
            <a:noAutofit/>
          </a:bodyPr>
          <a:lstStyle/>
          <a:p>
            <a:pPr algn="ctr">
              <a:buClr>
                <a:srgbClr val="FF0000"/>
              </a:buClr>
              <a:buSzPct val="25000"/>
            </a:pPr>
            <a:r>
              <a:rPr lang="pl-PL" sz="3200" dirty="0" smtClean="0"/>
              <a:t>II. Opis podjętych działań ratowniczych</a:t>
            </a:r>
            <a:br>
              <a:rPr lang="pl-PL" sz="3200" dirty="0" smtClean="0"/>
            </a:br>
            <a:r>
              <a:rPr lang="pl-PL" sz="2400" dirty="0" smtClean="0"/>
              <a:t> 2. Rozpoznanie oraz jego wyniki: </a:t>
            </a:r>
            <a:br>
              <a:rPr lang="pl-PL" sz="2400" dirty="0" smtClean="0"/>
            </a:br>
            <a:endParaRPr sz="3200" b="1" i="0" u="none" strike="noStrike" cap="none" dirty="0">
              <a:solidFill>
                <a:srgbClr val="FFC700"/>
              </a:solidFill>
              <a:latin typeface="Calibri"/>
              <a:ea typeface="Calibri"/>
              <a:cs typeface="Calibri"/>
              <a:sym typeface="Calibri"/>
            </a:endParaRPr>
          </a:p>
        </p:txBody>
      </p:sp>
      <p:pic>
        <p:nvPicPr>
          <p:cNvPr id="6" name="Shape 131"/>
          <p:cNvPicPr preferRelativeResize="0"/>
          <p:nvPr/>
        </p:nvPicPr>
        <p:blipFill rotWithShape="1">
          <a:blip r:embed="rId2">
            <a:alphaModFix/>
          </a:blip>
          <a:srcRect/>
          <a:stretch/>
        </p:blipFill>
        <p:spPr>
          <a:xfrm>
            <a:off x="282438" y="254968"/>
            <a:ext cx="822300" cy="935699"/>
          </a:xfrm>
          <a:prstGeom prst="rect">
            <a:avLst/>
          </a:prstGeom>
          <a:noFill/>
          <a:ln>
            <a:noFill/>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tekstu 2"/>
          <p:cNvSpPr>
            <a:spLocks noGrp="1"/>
          </p:cNvSpPr>
          <p:nvPr>
            <p:ph type="body" idx="1"/>
          </p:nvPr>
        </p:nvSpPr>
        <p:spPr>
          <a:xfrm>
            <a:off x="0" y="1628800"/>
            <a:ext cx="9144000" cy="4896544"/>
          </a:xfrm>
        </p:spPr>
        <p:txBody>
          <a:bodyPr/>
          <a:lstStyle/>
          <a:p>
            <a:pPr>
              <a:buNone/>
            </a:pPr>
            <a:r>
              <a:rPr lang="pl-PL" sz="2000" dirty="0" smtClean="0"/>
              <a:t>1 ) wykaz osób kierujących działaniem ratowniczym w określonych przedziałach</a:t>
            </a:r>
          </a:p>
          <a:p>
            <a:pPr>
              <a:buNone/>
            </a:pPr>
            <a:r>
              <a:rPr lang="pl-PL" sz="2000" dirty="0" smtClean="0"/>
              <a:t>czasowych, z uwzględnieniem poziomów kierowania oraz odcinków bojowych;</a:t>
            </a:r>
          </a:p>
          <a:p>
            <a:pPr>
              <a:buNone/>
            </a:pPr>
            <a:endParaRPr lang="pl-PL" sz="2400" b="1" i="1" u="sng" dirty="0" smtClean="0">
              <a:solidFill>
                <a:srgbClr val="0070C0"/>
              </a:solidFill>
            </a:endParaRPr>
          </a:p>
          <a:p>
            <a:pPr algn="ctr">
              <a:buNone/>
            </a:pPr>
            <a:r>
              <a:rPr lang="pl-PL" sz="2400" b="1" i="1" u="sng" dirty="0" smtClean="0">
                <a:solidFill>
                  <a:srgbClr val="0070C0"/>
                </a:solidFill>
              </a:rPr>
              <a:t>Dowodzenie odbywało się na poziomie interwencyjnym</a:t>
            </a:r>
          </a:p>
          <a:p>
            <a:pPr>
              <a:buNone/>
            </a:pPr>
            <a:endParaRPr lang="pl-PL" sz="2400" b="1" i="1" u="sng" dirty="0" smtClean="0">
              <a:solidFill>
                <a:srgbClr val="0070C0"/>
              </a:solidFill>
            </a:endParaRPr>
          </a:p>
          <a:p>
            <a:pPr>
              <a:buNone/>
            </a:pPr>
            <a:endParaRPr lang="pl-PL" sz="2400" b="1" i="1" dirty="0" smtClean="0">
              <a:solidFill>
                <a:srgbClr val="FF0000"/>
              </a:solidFill>
            </a:endParaRPr>
          </a:p>
          <a:p>
            <a:pPr>
              <a:buNone/>
            </a:pPr>
            <a:endParaRPr lang="pl-PL" sz="2400" b="1" i="1" dirty="0" smtClean="0">
              <a:solidFill>
                <a:srgbClr val="FF0000"/>
              </a:solidFill>
            </a:endParaRPr>
          </a:p>
          <a:p>
            <a:pPr>
              <a:buNone/>
            </a:pPr>
            <a:endParaRPr lang="pl-PL" sz="2400" b="1" i="1" dirty="0" smtClean="0">
              <a:solidFill>
                <a:srgbClr val="FF0000"/>
              </a:solidFill>
            </a:endParaRPr>
          </a:p>
          <a:p>
            <a:pPr>
              <a:buNone/>
            </a:pPr>
            <a:endParaRPr lang="pl-PL" sz="2400" b="1" i="1" dirty="0" smtClean="0">
              <a:solidFill>
                <a:srgbClr val="FF0000"/>
              </a:solidFill>
            </a:endParaRPr>
          </a:p>
          <a:p>
            <a:pPr>
              <a:buNone/>
            </a:pPr>
            <a:endParaRPr lang="pl-PL" sz="2400" b="1" i="1" dirty="0" smtClean="0">
              <a:solidFill>
                <a:srgbClr val="FF0000"/>
              </a:solidFill>
            </a:endParaRPr>
          </a:p>
          <a:p>
            <a:pPr algn="ctr">
              <a:buNone/>
            </a:pPr>
            <a:r>
              <a:rPr lang="pl-PL" sz="2400" b="1" i="1" dirty="0" smtClean="0">
                <a:solidFill>
                  <a:srgbClr val="FF0000"/>
                </a:solidFill>
              </a:rPr>
              <a:t>Strefę działań ratowniczych nie dzielono na odcinki bojowe.</a:t>
            </a:r>
          </a:p>
        </p:txBody>
      </p:sp>
      <p:sp>
        <p:nvSpPr>
          <p:cNvPr id="4" name="Symbol zastępczy numeru slajdu 3"/>
          <p:cNvSpPr>
            <a:spLocks noGrp="1"/>
          </p:cNvSpPr>
          <p:nvPr>
            <p:ph type="sldNum" idx="12"/>
          </p:nvPr>
        </p:nvSpPr>
        <p:spPr/>
        <p:txBody>
          <a:bodyPr/>
          <a:lstStyle/>
          <a:p>
            <a:pPr marL="0" marR="0" lvl="0" indent="0" algn="r" rtl="0">
              <a:spcBef>
                <a:spcPts val="0"/>
              </a:spcBef>
              <a:buSzPct val="25000"/>
              <a:buNone/>
            </a:pPr>
            <a:fld id="{00000000-1234-1234-1234-123412341234}" type="slidenum">
              <a:rPr lang="pl-PL" sz="1200" smtClean="0">
                <a:solidFill>
                  <a:srgbClr val="414141"/>
                </a:solidFill>
                <a:latin typeface="Calibri"/>
                <a:ea typeface="Calibri"/>
                <a:cs typeface="Calibri"/>
                <a:sym typeface="Calibri"/>
              </a:rPr>
              <a:pPr marL="0" marR="0" lvl="0" indent="0" algn="r" rtl="0">
                <a:spcBef>
                  <a:spcPts val="0"/>
                </a:spcBef>
                <a:buSzPct val="25000"/>
                <a:buNone/>
              </a:pPr>
              <a:t>16</a:t>
            </a:fld>
            <a:endParaRPr lang="pl-PL" sz="1200">
              <a:solidFill>
                <a:srgbClr val="414141"/>
              </a:solidFill>
              <a:latin typeface="Calibri"/>
              <a:ea typeface="Calibri"/>
              <a:cs typeface="Calibri"/>
              <a:sym typeface="Calibri"/>
            </a:endParaRPr>
          </a:p>
        </p:txBody>
      </p:sp>
      <p:sp>
        <p:nvSpPr>
          <p:cNvPr id="5" name="Shape 126"/>
          <p:cNvSpPr txBox="1">
            <a:spLocks noGrp="1"/>
          </p:cNvSpPr>
          <p:nvPr>
            <p:ph type="title"/>
          </p:nvPr>
        </p:nvSpPr>
        <p:spPr>
          <a:xfrm>
            <a:off x="0" y="188640"/>
            <a:ext cx="9144000" cy="980728"/>
          </a:xfrm>
          <a:prstGeom prst="rect">
            <a:avLst/>
          </a:prstGeom>
          <a:noFill/>
          <a:ln>
            <a:noFill/>
          </a:ln>
        </p:spPr>
        <p:txBody>
          <a:bodyPr lIns="91425" tIns="45700" rIns="45700" bIns="45700" anchor="ctr" anchorCtr="0">
            <a:noAutofit/>
          </a:bodyPr>
          <a:lstStyle/>
          <a:p>
            <a:pPr algn="ctr">
              <a:buClr>
                <a:srgbClr val="FF0000"/>
              </a:buClr>
              <a:buSzPct val="25000"/>
            </a:pPr>
            <a:r>
              <a:rPr lang="pl-PL" sz="3200" dirty="0" smtClean="0"/>
              <a:t>II. Opis podjętych działań ratowniczych</a:t>
            </a:r>
            <a:br>
              <a:rPr lang="pl-PL" sz="3200" dirty="0" smtClean="0"/>
            </a:br>
            <a:r>
              <a:rPr lang="pl-PL" sz="2400" dirty="0" smtClean="0"/>
              <a:t> 3. Organizacja kierowania działaniem ratowniczym:</a:t>
            </a:r>
            <a:endParaRPr sz="3200" b="1" i="0" u="none" strike="noStrike" cap="none" dirty="0">
              <a:solidFill>
                <a:srgbClr val="FFC700"/>
              </a:solidFill>
              <a:latin typeface="Calibri"/>
              <a:ea typeface="Calibri"/>
              <a:cs typeface="Calibri"/>
              <a:sym typeface="Calibri"/>
            </a:endParaRPr>
          </a:p>
        </p:txBody>
      </p:sp>
      <p:pic>
        <p:nvPicPr>
          <p:cNvPr id="6" name="Shape 131"/>
          <p:cNvPicPr preferRelativeResize="0"/>
          <p:nvPr/>
        </p:nvPicPr>
        <p:blipFill rotWithShape="1">
          <a:blip r:embed="rId2">
            <a:alphaModFix/>
          </a:blip>
          <a:srcRect/>
          <a:stretch/>
        </p:blipFill>
        <p:spPr>
          <a:xfrm>
            <a:off x="282438" y="254968"/>
            <a:ext cx="822300" cy="935699"/>
          </a:xfrm>
          <a:prstGeom prst="rect">
            <a:avLst/>
          </a:prstGeom>
          <a:noFill/>
          <a:ln>
            <a:noFill/>
          </a:ln>
        </p:spPr>
      </p:pic>
      <p:graphicFrame>
        <p:nvGraphicFramePr>
          <p:cNvPr id="9" name="Tabela 8"/>
          <p:cNvGraphicFramePr>
            <a:graphicFrameLocks noGrp="1"/>
          </p:cNvGraphicFramePr>
          <p:nvPr/>
        </p:nvGraphicFramePr>
        <p:xfrm>
          <a:off x="251520" y="3429000"/>
          <a:ext cx="8640960" cy="1371600"/>
        </p:xfrm>
        <a:graphic>
          <a:graphicData uri="http://schemas.openxmlformats.org/drawingml/2006/table">
            <a:tbl>
              <a:tblPr firstRow="1" bandRow="1">
                <a:tableStyleId>{5940675A-B579-460E-94D1-54222C63F5DA}</a:tableStyleId>
              </a:tblPr>
              <a:tblGrid>
                <a:gridCol w="1656184"/>
                <a:gridCol w="1296144"/>
                <a:gridCol w="3240360"/>
                <a:gridCol w="2448272"/>
              </a:tblGrid>
              <a:tr h="370840">
                <a:tc>
                  <a:txBody>
                    <a:bodyPr/>
                    <a:lstStyle/>
                    <a:p>
                      <a:pPr algn="ctr"/>
                      <a:r>
                        <a:rPr lang="pl-PL" sz="2400" b="1" i="1" dirty="0" smtClean="0">
                          <a:solidFill>
                            <a:srgbClr val="FF0000"/>
                          </a:solidFill>
                          <a:latin typeface="Calibri" pitchFamily="34" charset="0"/>
                        </a:rPr>
                        <a:t>Data</a:t>
                      </a:r>
                      <a:endParaRPr lang="pl-PL" sz="2400" b="1" i="1" dirty="0">
                        <a:solidFill>
                          <a:srgbClr val="FF0000"/>
                        </a:solidFill>
                        <a:latin typeface="Calibri" pitchFamily="34" charset="0"/>
                      </a:endParaRPr>
                    </a:p>
                  </a:txBody>
                  <a:tcPr/>
                </a:tc>
                <a:tc>
                  <a:txBody>
                    <a:bodyPr/>
                    <a:lstStyle/>
                    <a:p>
                      <a:pPr algn="ctr"/>
                      <a:r>
                        <a:rPr lang="pl-PL" sz="2400" b="1" i="1" dirty="0" smtClean="0">
                          <a:solidFill>
                            <a:srgbClr val="FF0000"/>
                          </a:solidFill>
                          <a:latin typeface="Calibri" pitchFamily="34" charset="0"/>
                        </a:rPr>
                        <a:t>Godzina</a:t>
                      </a:r>
                      <a:endParaRPr lang="pl-PL" sz="2400" b="1" i="1" dirty="0">
                        <a:solidFill>
                          <a:srgbClr val="FF0000"/>
                        </a:solidFill>
                        <a:latin typeface="Calibri" pitchFamily="34" charset="0"/>
                      </a:endParaRPr>
                    </a:p>
                  </a:txBody>
                  <a:tcPr/>
                </a:tc>
                <a:tc>
                  <a:txBody>
                    <a:bodyPr/>
                    <a:lstStyle/>
                    <a:p>
                      <a:pPr algn="ctr"/>
                      <a:r>
                        <a:rPr lang="pl-PL" sz="2400" b="1" i="1" dirty="0" smtClean="0">
                          <a:solidFill>
                            <a:srgbClr val="FF0000"/>
                          </a:solidFill>
                          <a:latin typeface="Calibri" pitchFamily="34" charset="0"/>
                        </a:rPr>
                        <a:t>St. Imię i Nazwisko </a:t>
                      </a:r>
                      <a:endParaRPr lang="pl-PL" sz="2400" b="1" i="1" dirty="0">
                        <a:solidFill>
                          <a:srgbClr val="FF0000"/>
                        </a:solidFill>
                        <a:latin typeface="Calibri" pitchFamily="34" charset="0"/>
                      </a:endParaRPr>
                    </a:p>
                  </a:txBody>
                  <a:tcPr/>
                </a:tc>
                <a:tc>
                  <a:txBody>
                    <a:bodyPr/>
                    <a:lstStyle/>
                    <a:p>
                      <a:pPr algn="ctr"/>
                      <a:r>
                        <a:rPr lang="pl-PL" sz="2400" b="1" i="1" dirty="0" smtClean="0">
                          <a:solidFill>
                            <a:srgbClr val="FF0000"/>
                          </a:solidFill>
                          <a:latin typeface="Calibri" pitchFamily="34" charset="0"/>
                        </a:rPr>
                        <a:t>Jednostka</a:t>
                      </a:r>
                      <a:endParaRPr lang="pl-PL" sz="2400" b="1" i="1" dirty="0">
                        <a:solidFill>
                          <a:srgbClr val="FF0000"/>
                        </a:solidFill>
                        <a:latin typeface="Calibri" pitchFamily="34" charset="0"/>
                      </a:endParaRPr>
                    </a:p>
                  </a:txBody>
                  <a:tcPr/>
                </a:tc>
              </a:tr>
              <a:tr h="370840">
                <a:tc>
                  <a:txBody>
                    <a:bodyPr/>
                    <a:lstStyle/>
                    <a:p>
                      <a:pPr algn="ctr"/>
                      <a:r>
                        <a:rPr lang="pl-PL" sz="2400" b="1" i="1" dirty="0" smtClean="0">
                          <a:solidFill>
                            <a:srgbClr val="FF0000"/>
                          </a:solidFill>
                          <a:latin typeface="Calibri" pitchFamily="34" charset="0"/>
                        </a:rPr>
                        <a:t>05.06.2014</a:t>
                      </a:r>
                      <a:endParaRPr lang="pl-PL" sz="2400" b="1" i="1" dirty="0">
                        <a:solidFill>
                          <a:srgbClr val="FF0000"/>
                        </a:solidFill>
                        <a:latin typeface="Calibri" pitchFamily="34" charset="0"/>
                      </a:endParaRPr>
                    </a:p>
                  </a:txBody>
                  <a:tcPr/>
                </a:tc>
                <a:tc>
                  <a:txBody>
                    <a:bodyPr/>
                    <a:lstStyle/>
                    <a:p>
                      <a:pPr algn="ctr"/>
                      <a:r>
                        <a:rPr lang="pl-PL" sz="2400" b="1" i="1" dirty="0" smtClean="0">
                          <a:solidFill>
                            <a:srgbClr val="FF0000"/>
                          </a:solidFill>
                          <a:latin typeface="Calibri" pitchFamily="34" charset="0"/>
                        </a:rPr>
                        <a:t>9</a:t>
                      </a:r>
                      <a:r>
                        <a:rPr lang="pl-PL" sz="2400" b="1" i="1" baseline="30000" dirty="0" smtClean="0">
                          <a:solidFill>
                            <a:srgbClr val="FF0000"/>
                          </a:solidFill>
                          <a:latin typeface="Calibri" pitchFamily="34" charset="0"/>
                        </a:rPr>
                        <a:t>59</a:t>
                      </a:r>
                      <a:endParaRPr lang="pl-PL" sz="2400" b="1" i="1" baseline="30000" dirty="0">
                        <a:solidFill>
                          <a:srgbClr val="FF0000"/>
                        </a:solidFill>
                        <a:latin typeface="Calibri" pitchFamily="34" charset="0"/>
                      </a:endParaRPr>
                    </a:p>
                  </a:txBody>
                  <a:tcPr/>
                </a:tc>
                <a:tc>
                  <a:txBody>
                    <a:bodyPr/>
                    <a:lstStyle/>
                    <a:p>
                      <a:pPr algn="ctr"/>
                      <a:r>
                        <a:rPr lang="pl-PL" sz="2400" b="1" i="1" dirty="0" err="1" smtClean="0">
                          <a:solidFill>
                            <a:srgbClr val="FF0000"/>
                          </a:solidFill>
                          <a:latin typeface="Calibri" pitchFamily="34" charset="0"/>
                        </a:rPr>
                        <a:t>mł.kpt</a:t>
                      </a:r>
                      <a:r>
                        <a:rPr lang="pl-PL" sz="2400" b="1" i="1" dirty="0" smtClean="0">
                          <a:solidFill>
                            <a:srgbClr val="FF0000"/>
                          </a:solidFill>
                          <a:latin typeface="Calibri" pitchFamily="34" charset="0"/>
                        </a:rPr>
                        <a:t>. Leszek </a:t>
                      </a:r>
                      <a:r>
                        <a:rPr lang="pl-PL" sz="2400" b="1" i="1" dirty="0" err="1" smtClean="0">
                          <a:solidFill>
                            <a:srgbClr val="FF0000"/>
                          </a:solidFill>
                          <a:latin typeface="Calibri" pitchFamily="34" charset="0"/>
                        </a:rPr>
                        <a:t>Stanioch</a:t>
                      </a:r>
                      <a:endParaRPr lang="pl-PL" sz="2400" b="1" i="1" dirty="0">
                        <a:solidFill>
                          <a:srgbClr val="FF0000"/>
                        </a:solidFill>
                        <a:latin typeface="Calibri" pitchFamily="34" charset="0"/>
                      </a:endParaRPr>
                    </a:p>
                  </a:txBody>
                  <a:tcPr/>
                </a:tc>
                <a:tc>
                  <a:txBody>
                    <a:bodyPr/>
                    <a:lstStyle/>
                    <a:p>
                      <a:pPr algn="ctr"/>
                      <a:r>
                        <a:rPr lang="pl-PL" sz="2400" b="1" i="1" dirty="0" smtClean="0">
                          <a:solidFill>
                            <a:srgbClr val="FF0000"/>
                          </a:solidFill>
                          <a:latin typeface="Calibri" pitchFamily="34" charset="0"/>
                        </a:rPr>
                        <a:t>JRG Krapkowice</a:t>
                      </a:r>
                    </a:p>
                  </a:txBody>
                  <a:tcPr/>
                </a:tc>
              </a:tr>
              <a:tr h="370840">
                <a:tc>
                  <a:txBody>
                    <a:bodyPr/>
                    <a:lstStyle/>
                    <a:p>
                      <a:pPr algn="ctr"/>
                      <a:r>
                        <a:rPr lang="pl-PL" sz="2400" b="1" i="1" dirty="0" smtClean="0">
                          <a:solidFill>
                            <a:srgbClr val="FF0000"/>
                          </a:solidFill>
                          <a:latin typeface="Calibri" pitchFamily="34" charset="0"/>
                        </a:rPr>
                        <a:t>05.06.2014</a:t>
                      </a:r>
                      <a:endParaRPr lang="pl-PL" sz="2400" b="1" i="1" dirty="0">
                        <a:solidFill>
                          <a:srgbClr val="FF0000"/>
                        </a:solidFill>
                        <a:latin typeface="Calibri" pitchFamily="34" charset="0"/>
                      </a:endParaRPr>
                    </a:p>
                  </a:txBody>
                  <a:tcPr/>
                </a:tc>
                <a:tc>
                  <a:txBody>
                    <a:bodyPr/>
                    <a:lstStyle/>
                    <a:p>
                      <a:pPr algn="ctr"/>
                      <a:r>
                        <a:rPr lang="pl-PL" sz="2400" b="1" i="1" dirty="0" smtClean="0">
                          <a:solidFill>
                            <a:srgbClr val="FF0000"/>
                          </a:solidFill>
                          <a:latin typeface="Calibri" pitchFamily="34" charset="0"/>
                        </a:rPr>
                        <a:t>10</a:t>
                      </a:r>
                      <a:r>
                        <a:rPr lang="pl-PL" sz="2400" b="1" i="1" baseline="30000" dirty="0" smtClean="0">
                          <a:solidFill>
                            <a:srgbClr val="FF0000"/>
                          </a:solidFill>
                          <a:latin typeface="Calibri" pitchFamily="34" charset="0"/>
                        </a:rPr>
                        <a:t>15</a:t>
                      </a:r>
                      <a:r>
                        <a:rPr lang="pl-PL" sz="2400" b="1" i="1" dirty="0" smtClean="0">
                          <a:solidFill>
                            <a:srgbClr val="FF0000"/>
                          </a:solidFill>
                          <a:latin typeface="Calibri" pitchFamily="34" charset="0"/>
                        </a:rPr>
                        <a:t> </a:t>
                      </a:r>
                      <a:endParaRPr lang="pl-PL" sz="2400" b="1" i="1" dirty="0">
                        <a:solidFill>
                          <a:srgbClr val="FF0000"/>
                        </a:solidFill>
                        <a:latin typeface="Calibri" pitchFamily="34" charset="0"/>
                      </a:endParaRPr>
                    </a:p>
                  </a:txBody>
                  <a:tcPr/>
                </a:tc>
                <a:tc>
                  <a:txBody>
                    <a:bodyPr/>
                    <a:lstStyle/>
                    <a:p>
                      <a:pPr algn="ctr"/>
                      <a:r>
                        <a:rPr lang="pl-PL" sz="2400" b="1" i="1" dirty="0" err="1" smtClean="0">
                          <a:solidFill>
                            <a:srgbClr val="FF0000"/>
                          </a:solidFill>
                          <a:latin typeface="Calibri" pitchFamily="34" charset="0"/>
                        </a:rPr>
                        <a:t>st.kpt</a:t>
                      </a:r>
                      <a:r>
                        <a:rPr lang="pl-PL" sz="2400" b="1" i="1" dirty="0" smtClean="0">
                          <a:solidFill>
                            <a:srgbClr val="FF0000"/>
                          </a:solidFill>
                          <a:latin typeface="Calibri" pitchFamily="34" charset="0"/>
                        </a:rPr>
                        <a:t>. Lucjan Lubaszka</a:t>
                      </a:r>
                      <a:endParaRPr lang="pl-PL" sz="2400" b="1" i="1" dirty="0">
                        <a:solidFill>
                          <a:srgbClr val="FF0000"/>
                        </a:solidFill>
                        <a:latin typeface="Calibri" pitchFamily="34" charset="0"/>
                      </a:endParaRPr>
                    </a:p>
                  </a:txBody>
                  <a:tcPr/>
                </a:tc>
                <a:tc>
                  <a:txBody>
                    <a:bodyPr/>
                    <a:lstStyle/>
                    <a:p>
                      <a:pPr algn="ctr"/>
                      <a:r>
                        <a:rPr lang="pl-PL" sz="2400" b="1" i="1" dirty="0" smtClean="0">
                          <a:solidFill>
                            <a:srgbClr val="FF0000"/>
                          </a:solidFill>
                          <a:latin typeface="Calibri" pitchFamily="34" charset="0"/>
                        </a:rPr>
                        <a:t>JRG Krapkowice</a:t>
                      </a:r>
                      <a:endParaRPr lang="pl-PL" sz="2400" b="1" i="1" dirty="0">
                        <a:solidFill>
                          <a:srgbClr val="FF0000"/>
                        </a:solidFill>
                        <a:latin typeface="Calibri" pitchFamily="34" charset="0"/>
                      </a:endParaRPr>
                    </a:p>
                  </a:txBody>
                  <a:tcPr/>
                </a:tc>
              </a:tr>
            </a:tbl>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tekstu 2"/>
          <p:cNvSpPr>
            <a:spLocks noGrp="1"/>
          </p:cNvSpPr>
          <p:nvPr>
            <p:ph type="body" idx="1"/>
          </p:nvPr>
        </p:nvSpPr>
        <p:spPr>
          <a:xfrm>
            <a:off x="0" y="1412776"/>
            <a:ext cx="9144000" cy="5229200"/>
          </a:xfrm>
        </p:spPr>
        <p:txBody>
          <a:bodyPr/>
          <a:lstStyle/>
          <a:p>
            <a:pPr>
              <a:buNone/>
            </a:pPr>
            <a:r>
              <a:rPr lang="pl-PL" sz="2000" dirty="0" smtClean="0"/>
              <a:t>2 ) wykaz koordynatorów medycznych działań ratowniczych w określonych</a:t>
            </a:r>
          </a:p>
          <a:p>
            <a:pPr>
              <a:buNone/>
            </a:pPr>
            <a:r>
              <a:rPr lang="pl-PL" sz="2000" dirty="0" smtClean="0"/>
              <a:t>przedziałach czasowych;</a:t>
            </a:r>
          </a:p>
          <a:p>
            <a:pPr>
              <a:buNone/>
            </a:pPr>
            <a:endParaRPr lang="pl-PL" sz="1800" dirty="0" smtClean="0"/>
          </a:p>
          <a:p>
            <a:pPr>
              <a:buNone/>
            </a:pPr>
            <a:endParaRPr lang="pl-PL" sz="2000" dirty="0" smtClean="0"/>
          </a:p>
          <a:p>
            <a:pPr>
              <a:buNone/>
            </a:pPr>
            <a:endParaRPr lang="pl-PL" sz="2000" dirty="0" smtClean="0"/>
          </a:p>
          <a:p>
            <a:pPr>
              <a:spcAft>
                <a:spcPts val="600"/>
              </a:spcAft>
              <a:buNone/>
            </a:pPr>
            <a:endParaRPr lang="pl-PL" sz="2000" dirty="0" smtClean="0"/>
          </a:p>
          <a:p>
            <a:pPr>
              <a:spcAft>
                <a:spcPts val="600"/>
              </a:spcAft>
              <a:buNone/>
            </a:pPr>
            <a:r>
              <a:rPr lang="pl-PL" sz="2000" dirty="0" smtClean="0"/>
              <a:t>3) organizacja sztabu i zrealizowane zadania;</a:t>
            </a:r>
          </a:p>
          <a:p>
            <a:pPr>
              <a:buNone/>
            </a:pPr>
            <a:r>
              <a:rPr lang="pl-PL" sz="2400" b="1" i="1" dirty="0" smtClean="0">
                <a:solidFill>
                  <a:srgbClr val="FF0000"/>
                </a:solidFill>
              </a:rPr>
              <a:t>Nie organizowano.</a:t>
            </a:r>
          </a:p>
          <a:p>
            <a:pPr>
              <a:spcAft>
                <a:spcPts val="600"/>
              </a:spcAft>
              <a:buNone/>
            </a:pPr>
            <a:r>
              <a:rPr lang="pl-PL" sz="2000" dirty="0" smtClean="0"/>
              <a:t>4) inne form y wspomagania decyzji kierującego;</a:t>
            </a:r>
          </a:p>
          <a:p>
            <a:pPr>
              <a:buNone/>
            </a:pPr>
            <a:r>
              <a:rPr lang="pl-PL" sz="2400" b="1" i="1" dirty="0" smtClean="0">
                <a:solidFill>
                  <a:srgbClr val="FF0000"/>
                </a:solidFill>
              </a:rPr>
              <a:t>Nie prowadzono.</a:t>
            </a:r>
          </a:p>
          <a:p>
            <a:pPr>
              <a:spcAft>
                <a:spcPts val="600"/>
              </a:spcAft>
              <a:buNone/>
            </a:pPr>
            <a:r>
              <a:rPr lang="pl-PL" sz="2000" dirty="0" smtClean="0"/>
              <a:t>5) kontrola przez kierującego realizacji zamierzonych celów i wykonawstwa poleceń na poszczególnych poziom ach kierowania działaniami ratowniczymi;</a:t>
            </a:r>
          </a:p>
          <a:p>
            <a:pPr marL="269875" indent="6350">
              <a:buNone/>
            </a:pPr>
            <a:r>
              <a:rPr lang="pl-PL" sz="2400" b="1" i="1" dirty="0" smtClean="0">
                <a:solidFill>
                  <a:srgbClr val="FF0000"/>
                </a:solidFill>
              </a:rPr>
              <a:t>Kontrola wykonawstwa poleceń, przez wszystkich KDR realizowana było  bezpośrednio - głosowo lub radiowo z uwagi na niewielki obszar terenu prowadzonych działań.</a:t>
            </a:r>
            <a:endParaRPr lang="pl-PL" sz="2800" b="1" i="1" dirty="0" smtClean="0">
              <a:solidFill>
                <a:srgbClr val="FF0000"/>
              </a:solidFill>
            </a:endParaRPr>
          </a:p>
        </p:txBody>
      </p:sp>
      <p:sp>
        <p:nvSpPr>
          <p:cNvPr id="4" name="Symbol zastępczy numeru slajdu 3"/>
          <p:cNvSpPr>
            <a:spLocks noGrp="1"/>
          </p:cNvSpPr>
          <p:nvPr>
            <p:ph type="sldNum" idx="12"/>
          </p:nvPr>
        </p:nvSpPr>
        <p:spPr/>
        <p:txBody>
          <a:bodyPr/>
          <a:lstStyle/>
          <a:p>
            <a:pPr marL="0" marR="0" lvl="0" indent="0" algn="r" rtl="0">
              <a:spcBef>
                <a:spcPts val="0"/>
              </a:spcBef>
              <a:buSzPct val="25000"/>
              <a:buNone/>
            </a:pPr>
            <a:fld id="{00000000-1234-1234-1234-123412341234}" type="slidenum">
              <a:rPr lang="pl-PL" sz="1200" smtClean="0">
                <a:solidFill>
                  <a:srgbClr val="414141"/>
                </a:solidFill>
                <a:latin typeface="Calibri"/>
                <a:ea typeface="Calibri"/>
                <a:cs typeface="Calibri"/>
                <a:sym typeface="Calibri"/>
              </a:rPr>
              <a:pPr marL="0" marR="0" lvl="0" indent="0" algn="r" rtl="0">
                <a:spcBef>
                  <a:spcPts val="0"/>
                </a:spcBef>
                <a:buSzPct val="25000"/>
                <a:buNone/>
              </a:pPr>
              <a:t>17</a:t>
            </a:fld>
            <a:endParaRPr lang="pl-PL" sz="1200">
              <a:solidFill>
                <a:srgbClr val="414141"/>
              </a:solidFill>
              <a:latin typeface="Calibri"/>
              <a:ea typeface="Calibri"/>
              <a:cs typeface="Calibri"/>
              <a:sym typeface="Calibri"/>
            </a:endParaRPr>
          </a:p>
        </p:txBody>
      </p:sp>
      <p:sp>
        <p:nvSpPr>
          <p:cNvPr id="5" name="Shape 126"/>
          <p:cNvSpPr txBox="1">
            <a:spLocks noGrp="1"/>
          </p:cNvSpPr>
          <p:nvPr>
            <p:ph type="title"/>
          </p:nvPr>
        </p:nvSpPr>
        <p:spPr>
          <a:xfrm>
            <a:off x="0" y="188640"/>
            <a:ext cx="9144000" cy="980728"/>
          </a:xfrm>
          <a:prstGeom prst="rect">
            <a:avLst/>
          </a:prstGeom>
          <a:noFill/>
          <a:ln>
            <a:noFill/>
          </a:ln>
        </p:spPr>
        <p:txBody>
          <a:bodyPr lIns="91425" tIns="45700" rIns="45700" bIns="45700" anchor="ctr" anchorCtr="0">
            <a:noAutofit/>
          </a:bodyPr>
          <a:lstStyle/>
          <a:p>
            <a:pPr algn="ctr">
              <a:buClr>
                <a:srgbClr val="FF0000"/>
              </a:buClr>
              <a:buSzPct val="25000"/>
            </a:pPr>
            <a:r>
              <a:rPr lang="pl-PL" sz="3200" dirty="0" smtClean="0"/>
              <a:t>II. Opis podjętych działań ratowniczych</a:t>
            </a:r>
            <a:br>
              <a:rPr lang="pl-PL" sz="3200" dirty="0" smtClean="0"/>
            </a:br>
            <a:r>
              <a:rPr lang="pl-PL" sz="2400" dirty="0" smtClean="0"/>
              <a:t> 3. Organizacja kierowania działaniem ratowniczym:</a:t>
            </a:r>
            <a:endParaRPr sz="3200" b="1" i="0" u="none" strike="noStrike" cap="none" dirty="0">
              <a:solidFill>
                <a:srgbClr val="FFC700"/>
              </a:solidFill>
              <a:latin typeface="Calibri"/>
              <a:ea typeface="Calibri"/>
              <a:cs typeface="Calibri"/>
              <a:sym typeface="Calibri"/>
            </a:endParaRPr>
          </a:p>
        </p:txBody>
      </p:sp>
      <p:pic>
        <p:nvPicPr>
          <p:cNvPr id="6" name="Shape 131"/>
          <p:cNvPicPr preferRelativeResize="0"/>
          <p:nvPr/>
        </p:nvPicPr>
        <p:blipFill rotWithShape="1">
          <a:blip r:embed="rId2">
            <a:alphaModFix/>
          </a:blip>
          <a:srcRect/>
          <a:stretch/>
        </p:blipFill>
        <p:spPr>
          <a:xfrm>
            <a:off x="282438" y="254968"/>
            <a:ext cx="822300" cy="935699"/>
          </a:xfrm>
          <a:prstGeom prst="rect">
            <a:avLst/>
          </a:prstGeom>
          <a:noFill/>
          <a:ln>
            <a:noFill/>
          </a:ln>
        </p:spPr>
      </p:pic>
      <p:graphicFrame>
        <p:nvGraphicFramePr>
          <p:cNvPr id="8" name="Tabela 7"/>
          <p:cNvGraphicFramePr>
            <a:graphicFrameLocks noGrp="1"/>
          </p:cNvGraphicFramePr>
          <p:nvPr/>
        </p:nvGraphicFramePr>
        <p:xfrm>
          <a:off x="1043608" y="2348880"/>
          <a:ext cx="5832647" cy="914400"/>
        </p:xfrm>
        <a:graphic>
          <a:graphicData uri="http://schemas.openxmlformats.org/drawingml/2006/table">
            <a:tbl>
              <a:tblPr firstRow="1" bandRow="1">
                <a:tableStyleId>{5940675A-B579-460E-94D1-54222C63F5DA}</a:tableStyleId>
              </a:tblPr>
              <a:tblGrid>
                <a:gridCol w="1728191"/>
                <a:gridCol w="1296144"/>
                <a:gridCol w="2808312"/>
              </a:tblGrid>
              <a:tr h="432048">
                <a:tc>
                  <a:txBody>
                    <a:bodyPr/>
                    <a:lstStyle/>
                    <a:p>
                      <a:pPr algn="ctr"/>
                      <a:r>
                        <a:rPr lang="pl-PL" sz="2400" b="1" i="1" dirty="0" smtClean="0">
                          <a:solidFill>
                            <a:srgbClr val="FF0000"/>
                          </a:solidFill>
                          <a:latin typeface="Calibri" pitchFamily="34" charset="0"/>
                        </a:rPr>
                        <a:t>Data</a:t>
                      </a:r>
                      <a:endParaRPr lang="pl-PL" sz="2400" b="1" i="1" dirty="0">
                        <a:solidFill>
                          <a:srgbClr val="FF0000"/>
                        </a:solidFill>
                        <a:latin typeface="Calibri" pitchFamily="34" charset="0"/>
                      </a:endParaRPr>
                    </a:p>
                  </a:txBody>
                  <a:tcPr/>
                </a:tc>
                <a:tc>
                  <a:txBody>
                    <a:bodyPr/>
                    <a:lstStyle/>
                    <a:p>
                      <a:pPr algn="ctr"/>
                      <a:r>
                        <a:rPr lang="pl-PL" sz="2400" b="1" i="1" dirty="0" smtClean="0">
                          <a:solidFill>
                            <a:srgbClr val="FF0000"/>
                          </a:solidFill>
                          <a:latin typeface="Calibri" pitchFamily="34" charset="0"/>
                        </a:rPr>
                        <a:t>Godzina</a:t>
                      </a:r>
                      <a:endParaRPr lang="pl-PL" sz="2400" b="1" i="1" dirty="0">
                        <a:solidFill>
                          <a:srgbClr val="FF0000"/>
                        </a:solidFill>
                        <a:latin typeface="Calibri" pitchFamily="34" charset="0"/>
                      </a:endParaRPr>
                    </a:p>
                  </a:txBody>
                  <a:tcPr/>
                </a:tc>
                <a:tc>
                  <a:txBody>
                    <a:bodyPr/>
                    <a:lstStyle/>
                    <a:p>
                      <a:pPr algn="ctr"/>
                      <a:r>
                        <a:rPr lang="pl-PL" sz="2400" b="1" i="1" dirty="0" smtClean="0">
                          <a:solidFill>
                            <a:srgbClr val="FF0000"/>
                          </a:solidFill>
                          <a:latin typeface="Calibri" pitchFamily="34" charset="0"/>
                        </a:rPr>
                        <a:t>Imię i nazwisko</a:t>
                      </a:r>
                      <a:endParaRPr lang="pl-PL" sz="2400" b="1" i="1" dirty="0">
                        <a:solidFill>
                          <a:srgbClr val="FF0000"/>
                        </a:solidFill>
                        <a:latin typeface="Calibri" pitchFamily="34" charset="0"/>
                      </a:endParaRPr>
                    </a:p>
                  </a:txBody>
                  <a:tcPr/>
                </a:tc>
              </a:tr>
              <a:tr h="370840">
                <a:tc>
                  <a:txBody>
                    <a:bodyPr/>
                    <a:lstStyle/>
                    <a:p>
                      <a:pPr algn="ctr"/>
                      <a:r>
                        <a:rPr lang="pl-PL" sz="2400" b="1" i="1" baseline="0" dirty="0" smtClean="0">
                          <a:solidFill>
                            <a:srgbClr val="FF0000"/>
                          </a:solidFill>
                          <a:latin typeface="Calibri" pitchFamily="34" charset="0"/>
                        </a:rPr>
                        <a:t>05.06.2014</a:t>
                      </a:r>
                      <a:endParaRPr lang="pl-PL" sz="2400" b="1" i="1" dirty="0">
                        <a:solidFill>
                          <a:srgbClr val="FF0000"/>
                        </a:solidFill>
                        <a:latin typeface="Calibri" pitchFamily="34" charset="0"/>
                      </a:endParaRPr>
                    </a:p>
                  </a:txBody>
                  <a:tcPr/>
                </a:tc>
                <a:tc>
                  <a:txBody>
                    <a:bodyPr/>
                    <a:lstStyle/>
                    <a:p>
                      <a:pPr algn="ctr"/>
                      <a:r>
                        <a:rPr lang="pl-PL" sz="2400" b="1" i="1" baseline="0" dirty="0" smtClean="0">
                          <a:solidFill>
                            <a:srgbClr val="FF0000"/>
                          </a:solidFill>
                          <a:latin typeface="Calibri" pitchFamily="34" charset="0"/>
                        </a:rPr>
                        <a:t>10</a:t>
                      </a:r>
                      <a:r>
                        <a:rPr lang="pl-PL" sz="2400" b="1" i="1" baseline="30000" dirty="0" smtClean="0">
                          <a:solidFill>
                            <a:srgbClr val="FF0000"/>
                          </a:solidFill>
                          <a:latin typeface="Calibri" pitchFamily="34" charset="0"/>
                        </a:rPr>
                        <a:t>04</a:t>
                      </a:r>
                      <a:endParaRPr lang="pl-PL" sz="2400" b="1" i="1" baseline="30000" dirty="0">
                        <a:solidFill>
                          <a:srgbClr val="FF0000"/>
                        </a:solidFill>
                        <a:latin typeface="Calibri" pitchFamily="34" charset="0"/>
                      </a:endParaRPr>
                    </a:p>
                  </a:txBody>
                  <a:tcPr/>
                </a:tc>
                <a:tc>
                  <a:txBody>
                    <a:bodyPr/>
                    <a:lstStyle/>
                    <a:p>
                      <a:pPr algn="ctr"/>
                      <a:r>
                        <a:rPr lang="pl-PL" sz="2400" b="1" i="1" baseline="0" dirty="0" smtClean="0">
                          <a:solidFill>
                            <a:srgbClr val="FF0000"/>
                          </a:solidFill>
                          <a:latin typeface="Calibri" pitchFamily="34" charset="0"/>
                        </a:rPr>
                        <a:t>……………….lekarz</a:t>
                      </a:r>
                      <a:endParaRPr lang="pl-PL" sz="2400" b="1" i="1" dirty="0">
                        <a:solidFill>
                          <a:srgbClr val="FF0000"/>
                        </a:solidFill>
                        <a:latin typeface="Calibri" pitchFamily="34" charset="0"/>
                      </a:endParaRPr>
                    </a:p>
                  </a:txBody>
                  <a:tcPr/>
                </a:tc>
              </a:tr>
            </a:tbl>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tekstu 2"/>
          <p:cNvSpPr>
            <a:spLocks noGrp="1"/>
          </p:cNvSpPr>
          <p:nvPr>
            <p:ph type="body" idx="1"/>
          </p:nvPr>
        </p:nvSpPr>
        <p:spPr>
          <a:xfrm>
            <a:off x="0" y="2060848"/>
            <a:ext cx="9144000" cy="3600400"/>
          </a:xfrm>
        </p:spPr>
        <p:txBody>
          <a:bodyPr/>
          <a:lstStyle/>
          <a:p>
            <a:pPr>
              <a:spcAft>
                <a:spcPts val="600"/>
              </a:spcAft>
              <a:buNone/>
            </a:pPr>
            <a:r>
              <a:rPr lang="pl-PL" sz="2000" dirty="0" smtClean="0"/>
              <a:t>6 ) zakres korzystania przez kierującego działaniem ratowniczym z ustawowych uprawnień.</a:t>
            </a:r>
          </a:p>
          <a:p>
            <a:pPr marL="269875" indent="6350">
              <a:buNone/>
            </a:pPr>
            <a:r>
              <a:rPr lang="pl-PL" sz="2400" b="1" i="1" dirty="0" smtClean="0">
                <a:solidFill>
                  <a:srgbClr val="FF0000"/>
                </a:solidFill>
              </a:rPr>
              <a:t>Z uwagi na charakter i okoliczności nie było potrzeby korzystania przez </a:t>
            </a:r>
            <a:r>
              <a:rPr lang="pl-PL" sz="2400" b="1" i="1" dirty="0" err="1" smtClean="0">
                <a:solidFill>
                  <a:srgbClr val="FF0000"/>
                </a:solidFill>
              </a:rPr>
              <a:t>KDR-ów</a:t>
            </a:r>
            <a:r>
              <a:rPr lang="pl-PL" sz="2400" b="1" i="1" dirty="0" smtClean="0">
                <a:solidFill>
                  <a:srgbClr val="FF0000"/>
                </a:solidFill>
              </a:rPr>
              <a:t> z uprawnień zawartych w </a:t>
            </a:r>
            <a:r>
              <a:rPr lang="pl-PL" sz="2400" b="1" i="1" u="sng" dirty="0" smtClean="0">
                <a:solidFill>
                  <a:srgbClr val="0070C0"/>
                </a:solidFill>
              </a:rPr>
              <a:t>Rozporządzeniu Rady Ministrów z dnia 4 lipca 1992r. w sprawie zakresu i trybu korzystania z prawa przez kierującego działaniem ratowniczym. </a:t>
            </a:r>
            <a:r>
              <a:rPr lang="pl-PL" sz="2400" b="1" i="1" dirty="0" smtClean="0">
                <a:solidFill>
                  <a:srgbClr val="FF0000"/>
                </a:solidFill>
              </a:rPr>
              <a:t>Ruch w komunikacji lądowej na autostradzie w trakcie dotarcia na miejsce zastępów PSP był wstrzymany a miejsce oznakowane przez Służbę Patrolową Administratora Autostrady (SPAA).</a:t>
            </a:r>
            <a:endParaRPr lang="pl-PL" b="1" i="1" dirty="0" smtClean="0">
              <a:solidFill>
                <a:srgbClr val="FF0000"/>
              </a:solidFill>
            </a:endParaRPr>
          </a:p>
        </p:txBody>
      </p:sp>
      <p:sp>
        <p:nvSpPr>
          <p:cNvPr id="4" name="Symbol zastępczy numeru slajdu 3"/>
          <p:cNvSpPr>
            <a:spLocks noGrp="1"/>
          </p:cNvSpPr>
          <p:nvPr>
            <p:ph type="sldNum" idx="12"/>
          </p:nvPr>
        </p:nvSpPr>
        <p:spPr/>
        <p:txBody>
          <a:bodyPr/>
          <a:lstStyle/>
          <a:p>
            <a:pPr marL="0" marR="0" lvl="0" indent="0" algn="r" rtl="0">
              <a:spcBef>
                <a:spcPts val="0"/>
              </a:spcBef>
              <a:buSzPct val="25000"/>
              <a:buNone/>
            </a:pPr>
            <a:fld id="{00000000-1234-1234-1234-123412341234}" type="slidenum">
              <a:rPr lang="pl-PL" sz="1200" smtClean="0">
                <a:solidFill>
                  <a:srgbClr val="414141"/>
                </a:solidFill>
                <a:latin typeface="Calibri"/>
                <a:ea typeface="Calibri"/>
                <a:cs typeface="Calibri"/>
                <a:sym typeface="Calibri"/>
              </a:rPr>
              <a:pPr marL="0" marR="0" lvl="0" indent="0" algn="r" rtl="0">
                <a:spcBef>
                  <a:spcPts val="0"/>
                </a:spcBef>
                <a:buSzPct val="25000"/>
                <a:buNone/>
              </a:pPr>
              <a:t>18</a:t>
            </a:fld>
            <a:endParaRPr lang="pl-PL" sz="1200">
              <a:solidFill>
                <a:srgbClr val="414141"/>
              </a:solidFill>
              <a:latin typeface="Calibri"/>
              <a:ea typeface="Calibri"/>
              <a:cs typeface="Calibri"/>
              <a:sym typeface="Calibri"/>
            </a:endParaRPr>
          </a:p>
        </p:txBody>
      </p:sp>
      <p:sp>
        <p:nvSpPr>
          <p:cNvPr id="5" name="Shape 126"/>
          <p:cNvSpPr txBox="1">
            <a:spLocks noGrp="1"/>
          </p:cNvSpPr>
          <p:nvPr>
            <p:ph type="title"/>
          </p:nvPr>
        </p:nvSpPr>
        <p:spPr>
          <a:xfrm>
            <a:off x="0" y="188640"/>
            <a:ext cx="9144000" cy="980728"/>
          </a:xfrm>
          <a:prstGeom prst="rect">
            <a:avLst/>
          </a:prstGeom>
          <a:noFill/>
          <a:ln>
            <a:noFill/>
          </a:ln>
        </p:spPr>
        <p:txBody>
          <a:bodyPr lIns="91425" tIns="45700" rIns="45700" bIns="45700" anchor="ctr" anchorCtr="0">
            <a:noAutofit/>
          </a:bodyPr>
          <a:lstStyle/>
          <a:p>
            <a:pPr algn="ctr">
              <a:buClr>
                <a:srgbClr val="FF0000"/>
              </a:buClr>
              <a:buSzPct val="25000"/>
            </a:pPr>
            <a:r>
              <a:rPr lang="pl-PL" sz="3200" dirty="0" smtClean="0"/>
              <a:t>II. Opis podjętych działań ratowniczych</a:t>
            </a:r>
            <a:br>
              <a:rPr lang="pl-PL" sz="3200" dirty="0" smtClean="0"/>
            </a:br>
            <a:r>
              <a:rPr lang="pl-PL" sz="2400" dirty="0" smtClean="0"/>
              <a:t> 3. Organizacja kierowania działaniem ratowniczym:</a:t>
            </a:r>
            <a:endParaRPr sz="3200" b="1" i="0" u="none" strike="noStrike" cap="none" dirty="0">
              <a:solidFill>
                <a:srgbClr val="FFC700"/>
              </a:solidFill>
              <a:latin typeface="Calibri"/>
              <a:ea typeface="Calibri"/>
              <a:cs typeface="Calibri"/>
              <a:sym typeface="Calibri"/>
            </a:endParaRPr>
          </a:p>
        </p:txBody>
      </p:sp>
      <p:pic>
        <p:nvPicPr>
          <p:cNvPr id="6" name="Shape 131"/>
          <p:cNvPicPr preferRelativeResize="0"/>
          <p:nvPr/>
        </p:nvPicPr>
        <p:blipFill rotWithShape="1">
          <a:blip r:embed="rId2">
            <a:alphaModFix/>
          </a:blip>
          <a:srcRect/>
          <a:stretch/>
        </p:blipFill>
        <p:spPr>
          <a:xfrm>
            <a:off x="282438" y="254968"/>
            <a:ext cx="822300" cy="935699"/>
          </a:xfrm>
          <a:prstGeom prst="rect">
            <a:avLst/>
          </a:prstGeom>
          <a:noFill/>
          <a:ln>
            <a:noFill/>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tekstu 2"/>
          <p:cNvSpPr>
            <a:spLocks noGrp="1"/>
          </p:cNvSpPr>
          <p:nvPr>
            <p:ph type="body" idx="1"/>
          </p:nvPr>
        </p:nvSpPr>
        <p:spPr>
          <a:xfrm>
            <a:off x="0" y="1484784"/>
            <a:ext cx="9144000" cy="5373216"/>
          </a:xfrm>
        </p:spPr>
        <p:txBody>
          <a:bodyPr/>
          <a:lstStyle/>
          <a:p>
            <a:pPr>
              <a:spcAft>
                <a:spcPts val="600"/>
              </a:spcAft>
              <a:buNone/>
            </a:pPr>
            <a:r>
              <a:rPr lang="pl-PL" sz="2000" dirty="0" smtClean="0"/>
              <a:t>1 ) cel główny oraz cele pośrednie;</a:t>
            </a:r>
          </a:p>
          <a:p>
            <a:pPr marL="269875" indent="6350">
              <a:buNone/>
            </a:pPr>
            <a:r>
              <a:rPr lang="pl-PL" sz="2400" b="1" i="1" dirty="0" smtClean="0">
                <a:solidFill>
                  <a:srgbClr val="FF0000"/>
                </a:solidFill>
              </a:rPr>
              <a:t>Głównym celem działań było uratowanie ja k największej ilości osób poszkodowanych w wyniku zderzenia pojazdu Mercedes Sprinter ze stojącym na lewym pasie samochodem Mercedes </a:t>
            </a:r>
            <a:r>
              <a:rPr lang="pl-PL" sz="2400" b="1" i="1" dirty="0" err="1" smtClean="0">
                <a:solidFill>
                  <a:srgbClr val="FF0000"/>
                </a:solidFill>
              </a:rPr>
              <a:t>Unimog</a:t>
            </a:r>
            <a:r>
              <a:rPr lang="pl-PL" sz="2400" b="1" i="1" dirty="0" smtClean="0">
                <a:solidFill>
                  <a:srgbClr val="FF0000"/>
                </a:solidFill>
              </a:rPr>
              <a:t>.</a:t>
            </a:r>
          </a:p>
          <a:p>
            <a:pPr lvl="1">
              <a:spcBef>
                <a:spcPts val="1200"/>
              </a:spcBef>
              <a:buNone/>
            </a:pPr>
            <a:r>
              <a:rPr lang="pl-PL" sz="2000" b="1" i="1" dirty="0" smtClean="0">
                <a:solidFill>
                  <a:srgbClr val="0070C0"/>
                </a:solidFill>
              </a:rPr>
              <a:t>Cele pośrednie:</a:t>
            </a:r>
          </a:p>
          <a:p>
            <a:pPr>
              <a:buNone/>
            </a:pPr>
            <a:r>
              <a:rPr lang="pl-PL" sz="2000" b="1" i="1" dirty="0" smtClean="0">
                <a:solidFill>
                  <a:srgbClr val="0070C0"/>
                </a:solidFill>
              </a:rPr>
              <a:t>1. Ustalenie rozmiarów zdarzenia - ilości osób poszkodowanych;</a:t>
            </a:r>
          </a:p>
          <a:p>
            <a:pPr>
              <a:buNone/>
            </a:pPr>
            <a:r>
              <a:rPr lang="pl-PL" sz="2000" b="1" i="1" dirty="0" smtClean="0">
                <a:solidFill>
                  <a:srgbClr val="0070C0"/>
                </a:solidFill>
              </a:rPr>
              <a:t>2. Zabezpieczenie miejsca zdarzenia;</a:t>
            </a:r>
          </a:p>
          <a:p>
            <a:pPr>
              <a:buNone/>
            </a:pPr>
            <a:r>
              <a:rPr lang="pl-PL" sz="2000" b="1" i="1" dirty="0" smtClean="0">
                <a:solidFill>
                  <a:srgbClr val="0070C0"/>
                </a:solidFill>
              </a:rPr>
              <a:t>3. Wykonanie dostępu do poszkodowanych celem ich ewakuacji na zewnątrz</a:t>
            </a:r>
          </a:p>
          <a:p>
            <a:pPr>
              <a:buNone/>
            </a:pPr>
            <a:r>
              <a:rPr lang="pl-PL" sz="2000" b="1" i="1" dirty="0" smtClean="0">
                <a:solidFill>
                  <a:srgbClr val="0070C0"/>
                </a:solidFill>
              </a:rPr>
              <a:t>i przekazanie ZRM;</a:t>
            </a:r>
          </a:p>
          <a:p>
            <a:pPr>
              <a:buNone/>
            </a:pPr>
            <a:r>
              <a:rPr lang="pl-PL" sz="2000" b="1" i="1" dirty="0" smtClean="0">
                <a:solidFill>
                  <a:srgbClr val="0070C0"/>
                </a:solidFill>
              </a:rPr>
              <a:t>4. Opieka i wsparcie psychiczne nad poszkodowanymi po dokonanej przez KMDR segregacji</a:t>
            </a:r>
          </a:p>
          <a:p>
            <a:pPr marL="269875" indent="6350">
              <a:spcBef>
                <a:spcPts val="1200"/>
              </a:spcBef>
              <a:buNone/>
            </a:pPr>
            <a:r>
              <a:rPr lang="pl-PL" sz="2400" b="1" i="1" dirty="0" smtClean="0">
                <a:solidFill>
                  <a:srgbClr val="FF0000"/>
                </a:solidFill>
              </a:rPr>
              <a:t>II KDR kontynuował działania zmierzające do tych samych celów, za wyjątkiem zabezpieczenia terenu działania, które zostało wykonane przed przejęciem przez niego kierowania.</a:t>
            </a:r>
          </a:p>
        </p:txBody>
      </p:sp>
      <p:sp>
        <p:nvSpPr>
          <p:cNvPr id="4" name="Symbol zastępczy numeru slajdu 3"/>
          <p:cNvSpPr>
            <a:spLocks noGrp="1"/>
          </p:cNvSpPr>
          <p:nvPr>
            <p:ph type="sldNum" idx="12"/>
          </p:nvPr>
        </p:nvSpPr>
        <p:spPr/>
        <p:txBody>
          <a:bodyPr/>
          <a:lstStyle/>
          <a:p>
            <a:pPr marL="0" marR="0" lvl="0" indent="0" algn="r" rtl="0">
              <a:spcBef>
                <a:spcPts val="0"/>
              </a:spcBef>
              <a:buSzPct val="25000"/>
              <a:buNone/>
            </a:pPr>
            <a:fld id="{00000000-1234-1234-1234-123412341234}" type="slidenum">
              <a:rPr lang="pl-PL" sz="1200" smtClean="0">
                <a:solidFill>
                  <a:srgbClr val="414141"/>
                </a:solidFill>
                <a:latin typeface="Calibri"/>
                <a:ea typeface="Calibri"/>
                <a:cs typeface="Calibri"/>
                <a:sym typeface="Calibri"/>
              </a:rPr>
              <a:pPr marL="0" marR="0" lvl="0" indent="0" algn="r" rtl="0">
                <a:spcBef>
                  <a:spcPts val="0"/>
                </a:spcBef>
                <a:buSzPct val="25000"/>
                <a:buNone/>
              </a:pPr>
              <a:t>19</a:t>
            </a:fld>
            <a:endParaRPr lang="pl-PL" sz="1200">
              <a:solidFill>
                <a:srgbClr val="414141"/>
              </a:solidFill>
              <a:latin typeface="Calibri"/>
              <a:ea typeface="Calibri"/>
              <a:cs typeface="Calibri"/>
              <a:sym typeface="Calibri"/>
            </a:endParaRPr>
          </a:p>
        </p:txBody>
      </p:sp>
      <p:sp>
        <p:nvSpPr>
          <p:cNvPr id="5" name="Shape 126"/>
          <p:cNvSpPr txBox="1">
            <a:spLocks noGrp="1"/>
          </p:cNvSpPr>
          <p:nvPr>
            <p:ph type="title"/>
          </p:nvPr>
        </p:nvSpPr>
        <p:spPr>
          <a:xfrm>
            <a:off x="0" y="260648"/>
            <a:ext cx="9144000" cy="980728"/>
          </a:xfrm>
          <a:prstGeom prst="rect">
            <a:avLst/>
          </a:prstGeom>
          <a:noFill/>
          <a:ln>
            <a:noFill/>
          </a:ln>
        </p:spPr>
        <p:txBody>
          <a:bodyPr lIns="91425" tIns="45700" rIns="45700" bIns="45700" anchor="ctr" anchorCtr="0">
            <a:noAutofit/>
          </a:bodyPr>
          <a:lstStyle/>
          <a:p>
            <a:pPr algn="ctr"/>
            <a:r>
              <a:rPr lang="pl-PL" sz="3200" dirty="0" smtClean="0"/>
              <a:t>II. Opis podjętych działań ratowniczych</a:t>
            </a:r>
            <a:br>
              <a:rPr lang="pl-PL" sz="3200" dirty="0" smtClean="0"/>
            </a:br>
            <a:r>
              <a:rPr lang="pl-PL" sz="2400" dirty="0" smtClean="0"/>
              <a:t>   4. Koncepcje prowadzenia działań ratowniczych przyjęte</a:t>
            </a:r>
            <a:br>
              <a:rPr lang="pl-PL" sz="2400" dirty="0" smtClean="0"/>
            </a:br>
            <a:r>
              <a:rPr lang="pl-PL" sz="2400" dirty="0" smtClean="0"/>
              <a:t>    przez kolejnych kierujących działaniami ratowniczymi:</a:t>
            </a:r>
            <a:endParaRPr sz="3200" b="1" i="0" u="none" strike="noStrike" cap="none" dirty="0">
              <a:solidFill>
                <a:srgbClr val="FFC700"/>
              </a:solidFill>
              <a:latin typeface="Calibri"/>
              <a:ea typeface="Calibri"/>
              <a:cs typeface="Calibri"/>
              <a:sym typeface="Calibri"/>
            </a:endParaRPr>
          </a:p>
        </p:txBody>
      </p:sp>
      <p:pic>
        <p:nvPicPr>
          <p:cNvPr id="7" name="Shape 131"/>
          <p:cNvPicPr preferRelativeResize="0"/>
          <p:nvPr/>
        </p:nvPicPr>
        <p:blipFill rotWithShape="1">
          <a:blip r:embed="rId2">
            <a:alphaModFix/>
          </a:blip>
          <a:srcRect/>
          <a:stretch/>
        </p:blipFill>
        <p:spPr>
          <a:xfrm>
            <a:off x="282438" y="254968"/>
            <a:ext cx="822300" cy="935699"/>
          </a:xfrm>
          <a:prstGeom prst="rect">
            <a:avLst/>
          </a:prstGeom>
          <a:noFill/>
          <a:ln>
            <a:no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Symbol zastępczy numeru slajdu 3"/>
          <p:cNvSpPr>
            <a:spLocks noGrp="1"/>
          </p:cNvSpPr>
          <p:nvPr>
            <p:ph type="sldNum" idx="12"/>
          </p:nvPr>
        </p:nvSpPr>
        <p:spPr/>
        <p:txBody>
          <a:bodyPr/>
          <a:lstStyle/>
          <a:p>
            <a:pPr marL="0" marR="0" lvl="0" indent="0" algn="r" rtl="0">
              <a:spcBef>
                <a:spcPts val="0"/>
              </a:spcBef>
              <a:buSzPct val="25000"/>
              <a:buNone/>
            </a:pPr>
            <a:fld id="{00000000-1234-1234-1234-123412341234}" type="slidenum">
              <a:rPr lang="pl-PL" sz="1200" smtClean="0">
                <a:solidFill>
                  <a:srgbClr val="414141"/>
                </a:solidFill>
                <a:latin typeface="Calibri"/>
                <a:ea typeface="Calibri"/>
                <a:cs typeface="Calibri"/>
                <a:sym typeface="Calibri"/>
              </a:rPr>
              <a:pPr marL="0" marR="0" lvl="0" indent="0" algn="r" rtl="0">
                <a:spcBef>
                  <a:spcPts val="0"/>
                </a:spcBef>
                <a:buSzPct val="25000"/>
                <a:buNone/>
              </a:pPr>
              <a:t>2</a:t>
            </a:fld>
            <a:endParaRPr lang="pl-PL" sz="1200">
              <a:solidFill>
                <a:srgbClr val="414141"/>
              </a:solidFill>
              <a:latin typeface="Calibri"/>
              <a:ea typeface="Calibri"/>
              <a:cs typeface="Calibri"/>
              <a:sym typeface="Calibri"/>
            </a:endParaRPr>
          </a:p>
        </p:txBody>
      </p:sp>
      <p:sp>
        <p:nvSpPr>
          <p:cNvPr id="7" name="Symbol zastępczy tekstu 2"/>
          <p:cNvSpPr>
            <a:spLocks noGrp="1"/>
          </p:cNvSpPr>
          <p:nvPr>
            <p:ph type="subTitle" idx="4294967295"/>
          </p:nvPr>
        </p:nvSpPr>
        <p:spPr>
          <a:xfrm>
            <a:off x="0" y="1356270"/>
            <a:ext cx="9144000" cy="4104456"/>
          </a:xfrm>
        </p:spPr>
        <p:txBody>
          <a:bodyPr/>
          <a:lstStyle/>
          <a:p>
            <a:pPr marL="269875" indent="6350" algn="ctr">
              <a:buNone/>
            </a:pPr>
            <a:endParaRPr lang="pl-PL" sz="5400" b="1" i="1" dirty="0" smtClean="0">
              <a:solidFill>
                <a:srgbClr val="FF0000"/>
              </a:solidFill>
            </a:endParaRPr>
          </a:p>
          <a:p>
            <a:pPr marL="269875" indent="6350" algn="ctr">
              <a:buNone/>
            </a:pPr>
            <a:r>
              <a:rPr lang="pl-PL" sz="5400" b="1" i="1" dirty="0" smtClean="0">
                <a:solidFill>
                  <a:schemeClr val="tx1"/>
                </a:solidFill>
              </a:rPr>
              <a:t>Działania ratownicze na autostradzie A-4,</a:t>
            </a:r>
          </a:p>
          <a:p>
            <a:pPr marL="269875" indent="6350" algn="ctr">
              <a:buNone/>
            </a:pPr>
            <a:r>
              <a:rPr lang="pl-PL" sz="5400" b="1" i="1" dirty="0" smtClean="0">
                <a:solidFill>
                  <a:schemeClr val="tx1"/>
                </a:solidFill>
              </a:rPr>
              <a:t>254 km, kierunek Katowice w dniu 5 czerwca 2014 roku</a:t>
            </a:r>
          </a:p>
        </p:txBody>
      </p:sp>
      <p:pic>
        <p:nvPicPr>
          <p:cNvPr id="9" name="Shape 131"/>
          <p:cNvPicPr preferRelativeResize="0"/>
          <p:nvPr/>
        </p:nvPicPr>
        <p:blipFill rotWithShape="1">
          <a:blip r:embed="rId2">
            <a:alphaModFix/>
          </a:blip>
          <a:srcRect/>
          <a:stretch/>
        </p:blipFill>
        <p:spPr>
          <a:xfrm>
            <a:off x="251520" y="116632"/>
            <a:ext cx="1080120" cy="1224136"/>
          </a:xfrm>
          <a:prstGeom prst="rect">
            <a:avLst/>
          </a:prstGeom>
          <a:noFill/>
          <a:ln>
            <a:noFill/>
          </a:ln>
        </p:spPr>
      </p:pic>
      <p:sp>
        <p:nvSpPr>
          <p:cNvPr id="2" name="pole tekstowe 1"/>
          <p:cNvSpPr txBox="1"/>
          <p:nvPr/>
        </p:nvSpPr>
        <p:spPr>
          <a:xfrm>
            <a:off x="2267744" y="532195"/>
            <a:ext cx="4104456" cy="523220"/>
          </a:xfrm>
          <a:prstGeom prst="rect">
            <a:avLst/>
          </a:prstGeom>
          <a:noFill/>
        </p:spPr>
        <p:txBody>
          <a:bodyPr wrap="square" rtlCol="0">
            <a:spAutoFit/>
          </a:bodyPr>
          <a:lstStyle/>
          <a:p>
            <a:r>
              <a:rPr lang="pl-PL" sz="2800" b="1" dirty="0" smtClean="0">
                <a:solidFill>
                  <a:srgbClr val="FFC000"/>
                </a:solidFill>
              </a:rPr>
              <a:t>ANALIZA ZDARZENIA</a:t>
            </a:r>
            <a:endParaRPr lang="pl-PL" sz="2800" b="1" dirty="0">
              <a:solidFill>
                <a:srgbClr val="FFC000"/>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tekstu 2"/>
          <p:cNvSpPr>
            <a:spLocks noGrp="1"/>
          </p:cNvSpPr>
          <p:nvPr>
            <p:ph type="body" idx="1"/>
          </p:nvPr>
        </p:nvSpPr>
        <p:spPr>
          <a:xfrm>
            <a:off x="0" y="2060848"/>
            <a:ext cx="9144000" cy="3600400"/>
          </a:xfrm>
        </p:spPr>
        <p:txBody>
          <a:bodyPr/>
          <a:lstStyle/>
          <a:p>
            <a:pPr>
              <a:spcAft>
                <a:spcPts val="600"/>
              </a:spcAft>
              <a:buNone/>
            </a:pPr>
            <a:r>
              <a:rPr lang="pl-PL" sz="2000" dirty="0" smtClean="0"/>
              <a:t>2 ) zamiar taktyczny i/lub strategiczny;</a:t>
            </a:r>
          </a:p>
          <a:p>
            <a:pPr marL="269875" indent="6350">
              <a:buNone/>
            </a:pPr>
            <a:r>
              <a:rPr lang="pl-PL" sz="2400" b="1" i="1" dirty="0" smtClean="0">
                <a:solidFill>
                  <a:srgbClr val="FF0000"/>
                </a:solidFill>
              </a:rPr>
              <a:t>KDR po dojeździe na miejsce zdarzenia przystąpił do rozpoznania rozmiarów zdarzenia. Polecił zabezpieczenie miejsca zdarzenia - rozstawienie dodatkowych stożków ostrzegawczych oraz rozwinięcie linii szybkiego natarcia. Po stwierdzeniu konieczności wykonania dostępu do poszkodowanych polecił przygotowanie zestawu hydraulicznego i rozpoczęcie działań mających na celu ewakuację poszkodowanych z pojazdu. </a:t>
            </a:r>
            <a:r>
              <a:rPr lang="pl-PL" sz="2400" b="1" i="1" u="sng" dirty="0" smtClean="0">
                <a:solidFill>
                  <a:srgbClr val="0070C0"/>
                </a:solidFill>
              </a:rPr>
              <a:t>KDR wezwał również dodatkowe siły i środki.</a:t>
            </a:r>
          </a:p>
        </p:txBody>
      </p:sp>
      <p:sp>
        <p:nvSpPr>
          <p:cNvPr id="4" name="Symbol zastępczy numeru slajdu 3"/>
          <p:cNvSpPr>
            <a:spLocks noGrp="1"/>
          </p:cNvSpPr>
          <p:nvPr>
            <p:ph type="sldNum" idx="12"/>
          </p:nvPr>
        </p:nvSpPr>
        <p:spPr/>
        <p:txBody>
          <a:bodyPr/>
          <a:lstStyle/>
          <a:p>
            <a:pPr marL="0" marR="0" lvl="0" indent="0" algn="r" rtl="0">
              <a:spcBef>
                <a:spcPts val="0"/>
              </a:spcBef>
              <a:buSzPct val="25000"/>
              <a:buNone/>
            </a:pPr>
            <a:fld id="{00000000-1234-1234-1234-123412341234}" type="slidenum">
              <a:rPr lang="pl-PL" sz="1200" smtClean="0">
                <a:solidFill>
                  <a:srgbClr val="414141"/>
                </a:solidFill>
                <a:latin typeface="Calibri"/>
                <a:ea typeface="Calibri"/>
                <a:cs typeface="Calibri"/>
                <a:sym typeface="Calibri"/>
              </a:rPr>
              <a:pPr marL="0" marR="0" lvl="0" indent="0" algn="r" rtl="0">
                <a:spcBef>
                  <a:spcPts val="0"/>
                </a:spcBef>
                <a:buSzPct val="25000"/>
                <a:buNone/>
              </a:pPr>
              <a:t>20</a:t>
            </a:fld>
            <a:endParaRPr lang="pl-PL" sz="1200">
              <a:solidFill>
                <a:srgbClr val="414141"/>
              </a:solidFill>
              <a:latin typeface="Calibri"/>
              <a:ea typeface="Calibri"/>
              <a:cs typeface="Calibri"/>
              <a:sym typeface="Calibri"/>
            </a:endParaRPr>
          </a:p>
        </p:txBody>
      </p:sp>
      <p:sp>
        <p:nvSpPr>
          <p:cNvPr id="5" name="Shape 126"/>
          <p:cNvSpPr txBox="1">
            <a:spLocks noGrp="1"/>
          </p:cNvSpPr>
          <p:nvPr>
            <p:ph type="title"/>
          </p:nvPr>
        </p:nvSpPr>
        <p:spPr>
          <a:xfrm>
            <a:off x="0" y="260648"/>
            <a:ext cx="9144000" cy="980728"/>
          </a:xfrm>
          <a:prstGeom prst="rect">
            <a:avLst/>
          </a:prstGeom>
          <a:noFill/>
          <a:ln>
            <a:noFill/>
          </a:ln>
        </p:spPr>
        <p:txBody>
          <a:bodyPr lIns="91425" tIns="45700" rIns="45700" bIns="45700" anchor="ctr" anchorCtr="0">
            <a:noAutofit/>
          </a:bodyPr>
          <a:lstStyle/>
          <a:p>
            <a:pPr algn="ctr"/>
            <a:r>
              <a:rPr lang="pl-PL" sz="3200" dirty="0" smtClean="0"/>
              <a:t>II. Opis podjętych działań ratowniczych</a:t>
            </a:r>
            <a:br>
              <a:rPr lang="pl-PL" sz="3200" dirty="0" smtClean="0"/>
            </a:br>
            <a:r>
              <a:rPr lang="pl-PL" sz="2400" dirty="0" smtClean="0"/>
              <a:t>   4. Koncepcje prowadzenia działań ratowniczych przyjęte</a:t>
            </a:r>
            <a:br>
              <a:rPr lang="pl-PL" sz="2400" dirty="0" smtClean="0"/>
            </a:br>
            <a:r>
              <a:rPr lang="pl-PL" sz="2400" dirty="0" smtClean="0"/>
              <a:t>    przez kolejnych kierujących działaniami ratowniczymi:</a:t>
            </a:r>
            <a:endParaRPr sz="3200" b="1" i="0" u="none" strike="noStrike" cap="none" dirty="0">
              <a:solidFill>
                <a:srgbClr val="FFC700"/>
              </a:solidFill>
              <a:latin typeface="Calibri"/>
              <a:ea typeface="Calibri"/>
              <a:cs typeface="Calibri"/>
              <a:sym typeface="Calibri"/>
            </a:endParaRPr>
          </a:p>
        </p:txBody>
      </p:sp>
      <p:pic>
        <p:nvPicPr>
          <p:cNvPr id="7" name="Shape 131"/>
          <p:cNvPicPr preferRelativeResize="0"/>
          <p:nvPr/>
        </p:nvPicPr>
        <p:blipFill rotWithShape="1">
          <a:blip r:embed="rId2">
            <a:alphaModFix/>
          </a:blip>
          <a:srcRect/>
          <a:stretch/>
        </p:blipFill>
        <p:spPr>
          <a:xfrm>
            <a:off x="282438" y="254968"/>
            <a:ext cx="822300" cy="935699"/>
          </a:xfrm>
          <a:prstGeom prst="rect">
            <a:avLst/>
          </a:prstGeom>
          <a:noFill/>
          <a:ln>
            <a:noFill/>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tekstu 2"/>
          <p:cNvSpPr>
            <a:spLocks noGrp="1"/>
          </p:cNvSpPr>
          <p:nvPr>
            <p:ph type="body" idx="1"/>
          </p:nvPr>
        </p:nvSpPr>
        <p:spPr>
          <a:xfrm>
            <a:off x="0" y="1988840"/>
            <a:ext cx="9144000" cy="2592288"/>
          </a:xfrm>
        </p:spPr>
        <p:txBody>
          <a:bodyPr/>
          <a:lstStyle/>
          <a:p>
            <a:pPr>
              <a:spcAft>
                <a:spcPts val="600"/>
              </a:spcAft>
              <a:buNone/>
            </a:pPr>
            <a:r>
              <a:rPr lang="pl-PL" sz="2000" dirty="0" smtClean="0"/>
              <a:t>2 ) zamiar taktyczny i/lub strategiczny c.d.;</a:t>
            </a:r>
          </a:p>
          <a:p>
            <a:pPr marL="269875" indent="6350">
              <a:buNone/>
            </a:pPr>
            <a:r>
              <a:rPr lang="pl-PL" sz="2400" b="1" i="1" dirty="0" smtClean="0">
                <a:solidFill>
                  <a:srgbClr val="FF0000"/>
                </a:solidFill>
              </a:rPr>
              <a:t>Drugi KDR podtrzymał zamiar taktyczny dowódcy zmiany, polecił mu objęcie nadzoru nad wykonaniem dostępu do wnętrza wraku i ewakuacją poszkodowanych z pojazdu. Sam skupił się nad organizacją terenu akcji oraz współpracy pomiędzy służbami uczestniczącymi w działaniach ratowniczych.</a:t>
            </a:r>
            <a:endParaRPr lang="pl-PL" sz="2800" b="1" i="1" dirty="0" smtClean="0">
              <a:solidFill>
                <a:srgbClr val="FF0000"/>
              </a:solidFill>
            </a:endParaRPr>
          </a:p>
        </p:txBody>
      </p:sp>
      <p:sp>
        <p:nvSpPr>
          <p:cNvPr id="4" name="Symbol zastępczy numeru slajdu 3"/>
          <p:cNvSpPr>
            <a:spLocks noGrp="1"/>
          </p:cNvSpPr>
          <p:nvPr>
            <p:ph type="sldNum" idx="12"/>
          </p:nvPr>
        </p:nvSpPr>
        <p:spPr/>
        <p:txBody>
          <a:bodyPr/>
          <a:lstStyle/>
          <a:p>
            <a:pPr marL="0" marR="0" lvl="0" indent="0" algn="r" rtl="0">
              <a:spcBef>
                <a:spcPts val="0"/>
              </a:spcBef>
              <a:buSzPct val="25000"/>
              <a:buNone/>
            </a:pPr>
            <a:fld id="{00000000-1234-1234-1234-123412341234}" type="slidenum">
              <a:rPr lang="pl-PL" sz="1200" smtClean="0">
                <a:solidFill>
                  <a:srgbClr val="414141"/>
                </a:solidFill>
                <a:latin typeface="Calibri"/>
                <a:ea typeface="Calibri"/>
                <a:cs typeface="Calibri"/>
                <a:sym typeface="Calibri"/>
              </a:rPr>
              <a:pPr marL="0" marR="0" lvl="0" indent="0" algn="r" rtl="0">
                <a:spcBef>
                  <a:spcPts val="0"/>
                </a:spcBef>
                <a:buSzPct val="25000"/>
                <a:buNone/>
              </a:pPr>
              <a:t>21</a:t>
            </a:fld>
            <a:endParaRPr lang="pl-PL" sz="1200">
              <a:solidFill>
                <a:srgbClr val="414141"/>
              </a:solidFill>
              <a:latin typeface="Calibri"/>
              <a:ea typeface="Calibri"/>
              <a:cs typeface="Calibri"/>
              <a:sym typeface="Calibri"/>
            </a:endParaRPr>
          </a:p>
        </p:txBody>
      </p:sp>
      <p:sp>
        <p:nvSpPr>
          <p:cNvPr id="5" name="Shape 126"/>
          <p:cNvSpPr txBox="1">
            <a:spLocks noGrp="1"/>
          </p:cNvSpPr>
          <p:nvPr>
            <p:ph type="title"/>
          </p:nvPr>
        </p:nvSpPr>
        <p:spPr>
          <a:xfrm>
            <a:off x="0" y="260648"/>
            <a:ext cx="9144000" cy="980728"/>
          </a:xfrm>
          <a:prstGeom prst="rect">
            <a:avLst/>
          </a:prstGeom>
          <a:noFill/>
          <a:ln>
            <a:noFill/>
          </a:ln>
        </p:spPr>
        <p:txBody>
          <a:bodyPr lIns="91425" tIns="45700" rIns="45700" bIns="45700" anchor="ctr" anchorCtr="0">
            <a:noAutofit/>
          </a:bodyPr>
          <a:lstStyle/>
          <a:p>
            <a:pPr algn="ctr"/>
            <a:r>
              <a:rPr lang="pl-PL" sz="3200" dirty="0" smtClean="0"/>
              <a:t>II. Opis podjętych działań ratowniczych</a:t>
            </a:r>
            <a:br>
              <a:rPr lang="pl-PL" sz="3200" dirty="0" smtClean="0"/>
            </a:br>
            <a:r>
              <a:rPr lang="pl-PL" sz="2400" dirty="0" smtClean="0"/>
              <a:t>   4. Koncepcje prowadzenia działań ratowniczych przyjęte</a:t>
            </a:r>
            <a:br>
              <a:rPr lang="pl-PL" sz="2400" dirty="0" smtClean="0"/>
            </a:br>
            <a:r>
              <a:rPr lang="pl-PL" sz="2400" dirty="0" smtClean="0"/>
              <a:t>    przez kolejnych kierujących działaniami ratowniczymi:</a:t>
            </a:r>
            <a:endParaRPr sz="3200" b="1" i="0" u="none" strike="noStrike" cap="none" dirty="0">
              <a:solidFill>
                <a:srgbClr val="FFC700"/>
              </a:solidFill>
              <a:latin typeface="Calibri"/>
              <a:ea typeface="Calibri"/>
              <a:cs typeface="Calibri"/>
              <a:sym typeface="Calibri"/>
            </a:endParaRPr>
          </a:p>
        </p:txBody>
      </p:sp>
      <p:pic>
        <p:nvPicPr>
          <p:cNvPr id="7" name="Shape 131"/>
          <p:cNvPicPr preferRelativeResize="0"/>
          <p:nvPr/>
        </p:nvPicPr>
        <p:blipFill rotWithShape="1">
          <a:blip r:embed="rId2">
            <a:alphaModFix/>
          </a:blip>
          <a:srcRect/>
          <a:stretch/>
        </p:blipFill>
        <p:spPr>
          <a:xfrm>
            <a:off x="282438" y="254968"/>
            <a:ext cx="822300" cy="935699"/>
          </a:xfrm>
          <a:prstGeom prst="rect">
            <a:avLst/>
          </a:prstGeom>
          <a:noFill/>
          <a:ln>
            <a:no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tekstu 2"/>
          <p:cNvSpPr>
            <a:spLocks noGrp="1"/>
          </p:cNvSpPr>
          <p:nvPr>
            <p:ph type="body" idx="1"/>
          </p:nvPr>
        </p:nvSpPr>
        <p:spPr>
          <a:xfrm>
            <a:off x="0" y="1988840"/>
            <a:ext cx="9144000" cy="3528392"/>
          </a:xfrm>
        </p:spPr>
        <p:txBody>
          <a:bodyPr/>
          <a:lstStyle/>
          <a:p>
            <a:pPr marL="269875" indent="6350">
              <a:spcAft>
                <a:spcPts val="600"/>
              </a:spcAft>
              <a:buNone/>
            </a:pPr>
            <a:r>
              <a:rPr lang="pl-PL" sz="2000" dirty="0" smtClean="0"/>
              <a:t>3) rozdział zadań.</a:t>
            </a:r>
          </a:p>
          <a:p>
            <a:pPr marL="269875" indent="6350">
              <a:buNone/>
            </a:pPr>
            <a:r>
              <a:rPr lang="pl-PL" sz="2400" b="1" i="1" dirty="0" smtClean="0">
                <a:solidFill>
                  <a:srgbClr val="FF0000"/>
                </a:solidFill>
              </a:rPr>
              <a:t>Zadania do realizacji rozdzielony zostały w następujący sposób:</a:t>
            </a:r>
          </a:p>
          <a:p>
            <a:pPr marL="562483" lvl="1" indent="6350">
              <a:buClr>
                <a:schemeClr val="tx1">
                  <a:lumMod val="95000"/>
                  <a:lumOff val="5000"/>
                </a:schemeClr>
              </a:buClr>
              <a:buFont typeface="Wingdings" pitchFamily="2" charset="2"/>
              <a:buChar char="Ø"/>
            </a:pPr>
            <a:r>
              <a:rPr lang="pl-PL" sz="2400" b="1" i="1" dirty="0" smtClean="0">
                <a:solidFill>
                  <a:srgbClr val="FF0000"/>
                </a:solidFill>
              </a:rPr>
              <a:t>I KDR polecił strażakom dwóch przybyłych zastępów zabezpieczyć miejsce zdarzenia oraz przystąpić do wykonania dostępu do poszkodowanych.</a:t>
            </a:r>
          </a:p>
          <a:p>
            <a:pPr marL="562483" lvl="1" indent="6350">
              <a:buClr>
                <a:schemeClr val="tx1">
                  <a:lumMod val="95000"/>
                  <a:lumOff val="5000"/>
                </a:schemeClr>
              </a:buClr>
              <a:buFont typeface="Wingdings" pitchFamily="2" charset="2"/>
              <a:buChar char="Ø"/>
            </a:pPr>
            <a:r>
              <a:rPr lang="pl-PL" sz="2400" b="1" i="1" dirty="0" smtClean="0">
                <a:solidFill>
                  <a:srgbClr val="FF0000"/>
                </a:solidFill>
              </a:rPr>
              <a:t>II KDR podtrzymał decyzje I KDR, polecił mu przejecie nadzoru nad prowadzeniem ewakuacji poszkodowanych z pojazdu. Strażakom OSP Jasiona w uzgodnieniu z KMDR polecił zajęcie się osobami lekko rannymi.</a:t>
            </a:r>
            <a:endParaRPr lang="pl-PL" sz="3200" b="1" i="1" dirty="0" smtClean="0">
              <a:solidFill>
                <a:srgbClr val="FF0000"/>
              </a:solidFill>
            </a:endParaRPr>
          </a:p>
        </p:txBody>
      </p:sp>
      <p:sp>
        <p:nvSpPr>
          <p:cNvPr id="4" name="Symbol zastępczy numeru slajdu 3"/>
          <p:cNvSpPr>
            <a:spLocks noGrp="1"/>
          </p:cNvSpPr>
          <p:nvPr>
            <p:ph type="sldNum" idx="12"/>
          </p:nvPr>
        </p:nvSpPr>
        <p:spPr/>
        <p:txBody>
          <a:bodyPr/>
          <a:lstStyle/>
          <a:p>
            <a:pPr marL="0" marR="0" lvl="0" indent="0" algn="r" rtl="0">
              <a:spcBef>
                <a:spcPts val="0"/>
              </a:spcBef>
              <a:buSzPct val="25000"/>
              <a:buNone/>
            </a:pPr>
            <a:fld id="{00000000-1234-1234-1234-123412341234}" type="slidenum">
              <a:rPr lang="pl-PL" sz="1200" smtClean="0">
                <a:solidFill>
                  <a:srgbClr val="414141"/>
                </a:solidFill>
                <a:latin typeface="Calibri"/>
                <a:ea typeface="Calibri"/>
                <a:cs typeface="Calibri"/>
                <a:sym typeface="Calibri"/>
              </a:rPr>
              <a:pPr marL="0" marR="0" lvl="0" indent="0" algn="r" rtl="0">
                <a:spcBef>
                  <a:spcPts val="0"/>
                </a:spcBef>
                <a:buSzPct val="25000"/>
                <a:buNone/>
              </a:pPr>
              <a:t>22</a:t>
            </a:fld>
            <a:endParaRPr lang="pl-PL" sz="1200">
              <a:solidFill>
                <a:srgbClr val="414141"/>
              </a:solidFill>
              <a:latin typeface="Calibri"/>
              <a:ea typeface="Calibri"/>
              <a:cs typeface="Calibri"/>
              <a:sym typeface="Calibri"/>
            </a:endParaRPr>
          </a:p>
        </p:txBody>
      </p:sp>
      <p:sp>
        <p:nvSpPr>
          <p:cNvPr id="5" name="Shape 126"/>
          <p:cNvSpPr txBox="1">
            <a:spLocks noGrp="1"/>
          </p:cNvSpPr>
          <p:nvPr>
            <p:ph type="title"/>
          </p:nvPr>
        </p:nvSpPr>
        <p:spPr>
          <a:xfrm>
            <a:off x="0" y="260648"/>
            <a:ext cx="9144000" cy="980728"/>
          </a:xfrm>
          <a:prstGeom prst="rect">
            <a:avLst/>
          </a:prstGeom>
          <a:noFill/>
          <a:ln>
            <a:noFill/>
          </a:ln>
        </p:spPr>
        <p:txBody>
          <a:bodyPr lIns="91425" tIns="45700" rIns="45700" bIns="45700" anchor="ctr" anchorCtr="0">
            <a:noAutofit/>
          </a:bodyPr>
          <a:lstStyle/>
          <a:p>
            <a:pPr algn="ctr"/>
            <a:r>
              <a:rPr lang="pl-PL" sz="3200" dirty="0" smtClean="0"/>
              <a:t>II. Opis podjętych działań ratowniczych</a:t>
            </a:r>
            <a:br>
              <a:rPr lang="pl-PL" sz="3200" dirty="0" smtClean="0"/>
            </a:br>
            <a:r>
              <a:rPr lang="pl-PL" sz="2400" dirty="0" smtClean="0"/>
              <a:t>   4. Koncepcje prowadzenia działań ratowniczych przyjęte</a:t>
            </a:r>
            <a:br>
              <a:rPr lang="pl-PL" sz="2400" dirty="0" smtClean="0"/>
            </a:br>
            <a:r>
              <a:rPr lang="pl-PL" sz="2400" dirty="0" smtClean="0"/>
              <a:t>    przez kolejnych kierujących działaniami ratowniczymi:</a:t>
            </a:r>
            <a:endParaRPr sz="3200" b="1" i="0" u="none" strike="noStrike" cap="none" dirty="0">
              <a:solidFill>
                <a:srgbClr val="FFC700"/>
              </a:solidFill>
              <a:latin typeface="Calibri"/>
              <a:ea typeface="Calibri"/>
              <a:cs typeface="Calibri"/>
              <a:sym typeface="Calibri"/>
            </a:endParaRPr>
          </a:p>
        </p:txBody>
      </p:sp>
      <p:pic>
        <p:nvPicPr>
          <p:cNvPr id="7" name="Shape 131"/>
          <p:cNvPicPr preferRelativeResize="0"/>
          <p:nvPr/>
        </p:nvPicPr>
        <p:blipFill rotWithShape="1">
          <a:blip r:embed="rId2">
            <a:alphaModFix/>
          </a:blip>
          <a:srcRect/>
          <a:stretch/>
        </p:blipFill>
        <p:spPr>
          <a:xfrm>
            <a:off x="282438" y="254968"/>
            <a:ext cx="822300" cy="935699"/>
          </a:xfrm>
          <a:prstGeom prst="rect">
            <a:avLst/>
          </a:prstGeom>
          <a:noFill/>
          <a:ln>
            <a:noFill/>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p:cNvSpPr>
            <a:spLocks noGrp="1"/>
          </p:cNvSpPr>
          <p:nvPr>
            <p:ph type="sldNum" idx="12"/>
          </p:nvPr>
        </p:nvSpPr>
        <p:spPr/>
        <p:txBody>
          <a:bodyPr/>
          <a:lstStyle/>
          <a:p>
            <a:pPr marL="0" marR="0" lvl="0" indent="0" algn="r" rtl="0">
              <a:spcBef>
                <a:spcPts val="0"/>
              </a:spcBef>
              <a:buSzPct val="25000"/>
              <a:buNone/>
            </a:pPr>
            <a:fld id="{00000000-1234-1234-1234-123412341234}" type="slidenum">
              <a:rPr lang="pl-PL" sz="1200" smtClean="0">
                <a:solidFill>
                  <a:srgbClr val="414141"/>
                </a:solidFill>
                <a:latin typeface="Calibri"/>
                <a:ea typeface="Calibri"/>
                <a:cs typeface="Calibri"/>
                <a:sym typeface="Calibri"/>
              </a:rPr>
              <a:pPr marL="0" marR="0" lvl="0" indent="0" algn="r" rtl="0">
                <a:spcBef>
                  <a:spcPts val="0"/>
                </a:spcBef>
                <a:buSzPct val="25000"/>
                <a:buNone/>
              </a:pPr>
              <a:t>23</a:t>
            </a:fld>
            <a:endParaRPr lang="pl-PL" sz="1200">
              <a:solidFill>
                <a:srgbClr val="414141"/>
              </a:solidFill>
              <a:latin typeface="Calibri"/>
              <a:ea typeface="Calibri"/>
              <a:cs typeface="Calibri"/>
              <a:sym typeface="Calibri"/>
            </a:endParaRPr>
          </a:p>
        </p:txBody>
      </p:sp>
      <p:sp>
        <p:nvSpPr>
          <p:cNvPr id="5" name="Shape 126"/>
          <p:cNvSpPr txBox="1">
            <a:spLocks noGrp="1"/>
          </p:cNvSpPr>
          <p:nvPr>
            <p:ph type="title"/>
          </p:nvPr>
        </p:nvSpPr>
        <p:spPr>
          <a:xfrm>
            <a:off x="0" y="0"/>
            <a:ext cx="9144000" cy="1556792"/>
          </a:xfrm>
          <a:prstGeom prst="rect">
            <a:avLst/>
          </a:prstGeom>
          <a:noFill/>
          <a:ln>
            <a:noFill/>
          </a:ln>
        </p:spPr>
        <p:txBody>
          <a:bodyPr lIns="91425" tIns="45700" rIns="45700" bIns="45700" anchor="ctr" anchorCtr="0">
            <a:noAutofit/>
          </a:bodyPr>
          <a:lstStyle/>
          <a:p>
            <a:pPr algn="ctr"/>
            <a:r>
              <a:rPr lang="pl-PL" sz="3200" dirty="0" smtClean="0"/>
              <a:t>II. Opis podjętych działań ratowniczych</a:t>
            </a:r>
            <a:br>
              <a:rPr lang="pl-PL" sz="3200" dirty="0" smtClean="0"/>
            </a:br>
            <a:r>
              <a:rPr lang="pl-PL" sz="1800" dirty="0" smtClean="0"/>
              <a:t>   5. </a:t>
            </a:r>
            <a:r>
              <a:rPr lang="pl-PL" sz="1600" dirty="0" smtClean="0"/>
              <a:t>Chronologiczny opis prowadzenia działań ratowniczych w czasie i przestrzeni, </a:t>
            </a:r>
            <a:br>
              <a:rPr lang="pl-PL" sz="1600" dirty="0" smtClean="0"/>
            </a:br>
            <a:r>
              <a:rPr lang="pl-PL" sz="1600" dirty="0" smtClean="0"/>
              <a:t>z uwzględnieniem dynamiki zdarzenia i rodzaju zagrożeń oraz zakresu decyzji kierującego działaniem ratowniczym od chwili przybycia pierw szych s ił do czasu zakończenia działań ratowniczych.</a:t>
            </a:r>
            <a:endParaRPr sz="2800" b="1" i="0" u="none" strike="noStrike" cap="none" dirty="0">
              <a:solidFill>
                <a:srgbClr val="FFC700"/>
              </a:solidFill>
              <a:latin typeface="Calibri"/>
              <a:ea typeface="Calibri"/>
              <a:cs typeface="Calibri"/>
              <a:sym typeface="Calibri"/>
            </a:endParaRPr>
          </a:p>
        </p:txBody>
      </p:sp>
      <p:pic>
        <p:nvPicPr>
          <p:cNvPr id="7" name="Shape 131"/>
          <p:cNvPicPr preferRelativeResize="0"/>
          <p:nvPr/>
        </p:nvPicPr>
        <p:blipFill rotWithShape="1">
          <a:blip r:embed="rId2">
            <a:alphaModFix/>
          </a:blip>
          <a:srcRect/>
          <a:stretch/>
        </p:blipFill>
        <p:spPr>
          <a:xfrm>
            <a:off x="251520" y="0"/>
            <a:ext cx="822300" cy="935699"/>
          </a:xfrm>
          <a:prstGeom prst="rect">
            <a:avLst/>
          </a:prstGeom>
          <a:noFill/>
          <a:ln>
            <a:noFill/>
          </a:ln>
        </p:spPr>
      </p:pic>
      <p:sp>
        <p:nvSpPr>
          <p:cNvPr id="9" name="Symbol zastępczy tekstu 2"/>
          <p:cNvSpPr>
            <a:spLocks noGrp="1"/>
          </p:cNvSpPr>
          <p:nvPr>
            <p:ph type="body" idx="1"/>
          </p:nvPr>
        </p:nvSpPr>
        <p:spPr>
          <a:xfrm>
            <a:off x="0" y="1916832"/>
            <a:ext cx="9144000" cy="648072"/>
          </a:xfrm>
        </p:spPr>
        <p:txBody>
          <a:bodyPr/>
          <a:lstStyle/>
          <a:p>
            <a:pPr marL="269875" indent="6350" algn="ctr">
              <a:spcAft>
                <a:spcPts val="600"/>
              </a:spcAft>
              <a:buNone/>
            </a:pPr>
            <a:r>
              <a:rPr lang="pl-PL" sz="2800" b="1" i="1" dirty="0" smtClean="0">
                <a:solidFill>
                  <a:srgbClr val="FF0000"/>
                </a:solidFill>
                <a:hlinkClick r:id="rId3" action="ppaction://hlinksldjump"/>
              </a:rPr>
              <a:t>Chronologiczny opis prowadzenia działań ratowniczych</a:t>
            </a:r>
            <a:endParaRPr lang="pl-PL" sz="2800" b="1" i="1" dirty="0" smtClean="0">
              <a:solidFill>
                <a:srgbClr val="FF0000"/>
              </a:solidFill>
            </a:endParaRPr>
          </a:p>
          <a:p>
            <a:pPr marL="269875" indent="6350" algn="ctr">
              <a:spcAft>
                <a:spcPts val="600"/>
              </a:spcAft>
              <a:buNone/>
            </a:pPr>
            <a:endParaRPr lang="pl-PL" sz="2800" b="1" i="1" dirty="0" smtClean="0">
              <a:solidFill>
                <a:srgbClr val="FF0000"/>
              </a:solidFill>
            </a:endParaRPr>
          </a:p>
          <a:p>
            <a:pPr marL="269875" indent="6350" algn="ctr">
              <a:spcAft>
                <a:spcPts val="600"/>
              </a:spcAft>
              <a:buNone/>
            </a:pPr>
            <a:endParaRPr lang="pl-PL" sz="2800" b="1" i="1" dirty="0" smtClean="0">
              <a:solidFill>
                <a:srgbClr val="FF0000"/>
              </a:solidFill>
            </a:endParaRPr>
          </a:p>
          <a:p>
            <a:pPr marL="269875" indent="6350" algn="ctr">
              <a:spcAft>
                <a:spcPts val="600"/>
              </a:spcAft>
              <a:buNone/>
            </a:pPr>
            <a:endParaRPr lang="pl-PL" sz="2800" b="1" i="1" dirty="0" smtClean="0">
              <a:solidFill>
                <a:srgbClr val="FF0000"/>
              </a:solidFill>
            </a:endParaRPr>
          </a:p>
          <a:p>
            <a:pPr marL="269875" indent="6350" algn="ctr">
              <a:spcAft>
                <a:spcPts val="600"/>
              </a:spcAft>
              <a:buNone/>
            </a:pPr>
            <a:endParaRPr lang="pl-PL" sz="2800" b="1" i="1" dirty="0" smtClean="0">
              <a:solidFill>
                <a:srgbClr val="FF0000"/>
              </a:solidFill>
            </a:endParaRPr>
          </a:p>
        </p:txBody>
      </p:sp>
      <p:graphicFrame>
        <p:nvGraphicFramePr>
          <p:cNvPr id="11" name="Tabela 10"/>
          <p:cNvGraphicFramePr>
            <a:graphicFrameLocks noGrp="1"/>
          </p:cNvGraphicFramePr>
          <p:nvPr/>
        </p:nvGraphicFramePr>
        <p:xfrm>
          <a:off x="2123728" y="2564904"/>
          <a:ext cx="4968553" cy="2523744"/>
        </p:xfrm>
        <a:graphic>
          <a:graphicData uri="http://schemas.openxmlformats.org/drawingml/2006/table">
            <a:tbl>
              <a:tblPr/>
              <a:tblGrid>
                <a:gridCol w="288033"/>
                <a:gridCol w="1944216"/>
                <a:gridCol w="2736304"/>
              </a:tblGrid>
              <a:tr h="106045">
                <a:tc>
                  <a:txBody>
                    <a:bodyPr/>
                    <a:lstStyle/>
                    <a:p>
                      <a:pPr>
                        <a:lnSpc>
                          <a:spcPct val="115000"/>
                        </a:lnSpc>
                        <a:spcAft>
                          <a:spcPts val="0"/>
                        </a:spcAft>
                      </a:pPr>
                      <a:r>
                        <a:rPr lang="pl-PL" sz="1600" dirty="0">
                          <a:solidFill>
                            <a:srgbClr val="000000"/>
                          </a:solidFill>
                          <a:latin typeface="Calibri"/>
                          <a:ea typeface="Calibri"/>
                        </a:rPr>
                        <a:t> </a:t>
                      </a:r>
                      <a:r>
                        <a:rPr lang="pl-PL" sz="1600" dirty="0" smtClean="0">
                          <a:solidFill>
                            <a:srgbClr val="000000"/>
                          </a:solidFill>
                          <a:latin typeface="Calibri"/>
                          <a:ea typeface="Calibri"/>
                        </a:rPr>
                        <a:t>1 </a:t>
                      </a:r>
                      <a:endParaRPr lang="pl-PL" sz="1600" dirty="0">
                        <a:solidFill>
                          <a:srgbClr val="000000"/>
                        </a:solidFill>
                        <a:latin typeface="Arial"/>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pl-PL" sz="1600" dirty="0">
                          <a:solidFill>
                            <a:srgbClr val="000000"/>
                          </a:solidFill>
                          <a:latin typeface="Calibri"/>
                          <a:ea typeface="Calibri"/>
                        </a:rPr>
                        <a:t>JRG Krapkowice </a:t>
                      </a:r>
                      <a:endParaRPr lang="pl-PL" sz="1600" dirty="0">
                        <a:solidFill>
                          <a:srgbClr val="000000"/>
                        </a:solidFill>
                        <a:latin typeface="Arial"/>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pl-PL" sz="1600">
                          <a:solidFill>
                            <a:srgbClr val="000000"/>
                          </a:solidFill>
                          <a:latin typeface="Calibri"/>
                          <a:ea typeface="Calibri"/>
                        </a:rPr>
                        <a:t>GBA-Rt 2/16 - 441-22 </a:t>
                      </a:r>
                      <a:endParaRPr lang="pl-PL" sz="1600">
                        <a:solidFill>
                          <a:srgbClr val="000000"/>
                        </a:solidFill>
                        <a:latin typeface="Arial"/>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6045">
                <a:tc>
                  <a:txBody>
                    <a:bodyPr/>
                    <a:lstStyle/>
                    <a:p>
                      <a:pPr>
                        <a:lnSpc>
                          <a:spcPct val="115000"/>
                        </a:lnSpc>
                        <a:spcAft>
                          <a:spcPts val="0"/>
                        </a:spcAft>
                      </a:pPr>
                      <a:r>
                        <a:rPr lang="pl-PL" sz="1600">
                          <a:solidFill>
                            <a:srgbClr val="000000"/>
                          </a:solidFill>
                          <a:latin typeface="Calibri"/>
                          <a:ea typeface="Calibri"/>
                        </a:rPr>
                        <a:t>2 </a:t>
                      </a:r>
                      <a:endParaRPr lang="pl-PL" sz="1600">
                        <a:solidFill>
                          <a:srgbClr val="000000"/>
                        </a:solidFill>
                        <a:latin typeface="Arial"/>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pl-PL" sz="1600" dirty="0">
                          <a:solidFill>
                            <a:srgbClr val="000000"/>
                          </a:solidFill>
                          <a:latin typeface="Calibri"/>
                          <a:ea typeface="Calibri"/>
                        </a:rPr>
                        <a:t>JRG Krapkowice </a:t>
                      </a:r>
                      <a:endParaRPr lang="pl-PL" sz="1600" dirty="0">
                        <a:solidFill>
                          <a:srgbClr val="000000"/>
                        </a:solidFill>
                        <a:latin typeface="Arial"/>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pl-PL" sz="1600">
                          <a:solidFill>
                            <a:srgbClr val="000000"/>
                          </a:solidFill>
                          <a:latin typeface="Calibri"/>
                          <a:ea typeface="Calibri"/>
                        </a:rPr>
                        <a:t>GCBA 9,5/65 - 441-25 </a:t>
                      </a:r>
                      <a:endParaRPr lang="pl-PL" sz="1600">
                        <a:solidFill>
                          <a:srgbClr val="000000"/>
                        </a:solidFill>
                        <a:latin typeface="Arial"/>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6045">
                <a:tc>
                  <a:txBody>
                    <a:bodyPr/>
                    <a:lstStyle/>
                    <a:p>
                      <a:pPr>
                        <a:lnSpc>
                          <a:spcPct val="115000"/>
                        </a:lnSpc>
                        <a:spcAft>
                          <a:spcPts val="0"/>
                        </a:spcAft>
                      </a:pPr>
                      <a:r>
                        <a:rPr lang="pl-PL" sz="1600">
                          <a:solidFill>
                            <a:srgbClr val="000000"/>
                          </a:solidFill>
                          <a:latin typeface="Calibri"/>
                          <a:ea typeface="Calibri"/>
                        </a:rPr>
                        <a:t>3 </a:t>
                      </a:r>
                      <a:endParaRPr lang="pl-PL" sz="1600">
                        <a:solidFill>
                          <a:srgbClr val="000000"/>
                        </a:solidFill>
                        <a:latin typeface="Arial"/>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pl-PL" sz="1600" dirty="0">
                          <a:solidFill>
                            <a:srgbClr val="000000"/>
                          </a:solidFill>
                          <a:latin typeface="Calibri"/>
                          <a:ea typeface="Calibri"/>
                        </a:rPr>
                        <a:t>OSP Odrowąż </a:t>
                      </a:r>
                      <a:endParaRPr lang="pl-PL" sz="1600" dirty="0">
                        <a:solidFill>
                          <a:srgbClr val="000000"/>
                        </a:solidFill>
                        <a:latin typeface="Arial"/>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pl-PL" sz="1600" dirty="0" err="1">
                          <a:solidFill>
                            <a:srgbClr val="000000"/>
                          </a:solidFill>
                          <a:latin typeface="Calibri"/>
                          <a:ea typeface="Calibri"/>
                        </a:rPr>
                        <a:t>GCBA-Rt</a:t>
                      </a:r>
                      <a:r>
                        <a:rPr lang="pl-PL" sz="1600" dirty="0">
                          <a:solidFill>
                            <a:srgbClr val="000000"/>
                          </a:solidFill>
                          <a:latin typeface="Calibri"/>
                          <a:ea typeface="Calibri"/>
                        </a:rPr>
                        <a:t> 5/24 - 449-47 </a:t>
                      </a:r>
                      <a:endParaRPr lang="pl-PL" sz="1600" dirty="0">
                        <a:solidFill>
                          <a:srgbClr val="000000"/>
                        </a:solidFill>
                        <a:latin typeface="Arial"/>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6680">
                <a:tc>
                  <a:txBody>
                    <a:bodyPr/>
                    <a:lstStyle/>
                    <a:p>
                      <a:pPr>
                        <a:lnSpc>
                          <a:spcPct val="115000"/>
                        </a:lnSpc>
                        <a:spcAft>
                          <a:spcPts val="0"/>
                        </a:spcAft>
                      </a:pPr>
                      <a:r>
                        <a:rPr lang="pl-PL" sz="1600" dirty="0">
                          <a:solidFill>
                            <a:srgbClr val="000000"/>
                          </a:solidFill>
                          <a:latin typeface="Calibri"/>
                          <a:ea typeface="Calibri"/>
                        </a:rPr>
                        <a:t>4 </a:t>
                      </a:r>
                      <a:endParaRPr lang="pl-PL" sz="1600" dirty="0">
                        <a:solidFill>
                          <a:srgbClr val="000000"/>
                        </a:solidFill>
                        <a:latin typeface="Arial"/>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pl-PL" sz="1600">
                          <a:solidFill>
                            <a:srgbClr val="000000"/>
                          </a:solidFill>
                          <a:latin typeface="Calibri"/>
                          <a:ea typeface="Calibri"/>
                        </a:rPr>
                        <a:t>JRG Krapkowice </a:t>
                      </a:r>
                      <a:endParaRPr lang="pl-PL" sz="1600">
                        <a:solidFill>
                          <a:srgbClr val="000000"/>
                        </a:solidFill>
                        <a:latin typeface="Arial"/>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pl-PL" sz="1600" dirty="0" err="1">
                          <a:solidFill>
                            <a:srgbClr val="000000"/>
                          </a:solidFill>
                          <a:latin typeface="Calibri"/>
                          <a:ea typeface="Calibri"/>
                        </a:rPr>
                        <a:t>GLBA-Rt</a:t>
                      </a:r>
                      <a:r>
                        <a:rPr lang="pl-PL" sz="1600" dirty="0">
                          <a:solidFill>
                            <a:srgbClr val="000000"/>
                          </a:solidFill>
                          <a:latin typeface="Calibri"/>
                          <a:ea typeface="Calibri"/>
                        </a:rPr>
                        <a:t> 1/</a:t>
                      </a:r>
                      <a:r>
                        <a:rPr lang="pl-PL" sz="1600" dirty="0" err="1">
                          <a:solidFill>
                            <a:srgbClr val="000000"/>
                          </a:solidFill>
                          <a:latin typeface="Calibri"/>
                          <a:ea typeface="Calibri"/>
                        </a:rPr>
                        <a:t>1</a:t>
                      </a:r>
                      <a:r>
                        <a:rPr lang="pl-PL" sz="1600" dirty="0">
                          <a:solidFill>
                            <a:srgbClr val="000000"/>
                          </a:solidFill>
                          <a:latin typeface="Calibri"/>
                          <a:ea typeface="Calibri"/>
                        </a:rPr>
                        <a:t>/50 - 441-40 </a:t>
                      </a:r>
                      <a:endParaRPr lang="pl-PL" sz="1600" dirty="0">
                        <a:solidFill>
                          <a:srgbClr val="000000"/>
                        </a:solidFill>
                        <a:latin typeface="Arial"/>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6045">
                <a:tc>
                  <a:txBody>
                    <a:bodyPr/>
                    <a:lstStyle/>
                    <a:p>
                      <a:pPr>
                        <a:lnSpc>
                          <a:spcPct val="115000"/>
                        </a:lnSpc>
                        <a:spcAft>
                          <a:spcPts val="0"/>
                        </a:spcAft>
                      </a:pPr>
                      <a:r>
                        <a:rPr lang="pl-PL" sz="1600">
                          <a:solidFill>
                            <a:srgbClr val="000000"/>
                          </a:solidFill>
                          <a:latin typeface="Calibri"/>
                          <a:ea typeface="Calibri"/>
                        </a:rPr>
                        <a:t>5 </a:t>
                      </a:r>
                      <a:endParaRPr lang="pl-PL" sz="1600">
                        <a:solidFill>
                          <a:srgbClr val="000000"/>
                        </a:solidFill>
                        <a:latin typeface="Arial"/>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pl-PL" sz="1600">
                          <a:solidFill>
                            <a:srgbClr val="000000"/>
                          </a:solidFill>
                          <a:latin typeface="Calibri"/>
                          <a:ea typeface="Calibri"/>
                        </a:rPr>
                        <a:t>OSP Jasiona </a:t>
                      </a:r>
                      <a:endParaRPr lang="pl-PL" sz="1600">
                        <a:solidFill>
                          <a:srgbClr val="000000"/>
                        </a:solidFill>
                        <a:latin typeface="Arial"/>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pl-PL" sz="1600" dirty="0">
                          <a:solidFill>
                            <a:srgbClr val="000000"/>
                          </a:solidFill>
                          <a:latin typeface="Calibri"/>
                          <a:ea typeface="Calibri"/>
                        </a:rPr>
                        <a:t>GBA 2,5/16 -449-27 </a:t>
                      </a:r>
                      <a:endParaRPr lang="pl-PL" sz="1600" dirty="0">
                        <a:solidFill>
                          <a:srgbClr val="000000"/>
                        </a:solidFill>
                        <a:latin typeface="Arial"/>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6045">
                <a:tc>
                  <a:txBody>
                    <a:bodyPr/>
                    <a:lstStyle/>
                    <a:p>
                      <a:pPr>
                        <a:lnSpc>
                          <a:spcPct val="115000"/>
                        </a:lnSpc>
                        <a:spcAft>
                          <a:spcPts val="0"/>
                        </a:spcAft>
                      </a:pPr>
                      <a:r>
                        <a:rPr lang="pl-PL" sz="1600">
                          <a:solidFill>
                            <a:srgbClr val="000000"/>
                          </a:solidFill>
                          <a:latin typeface="Calibri"/>
                          <a:ea typeface="Calibri"/>
                        </a:rPr>
                        <a:t>6 </a:t>
                      </a:r>
                      <a:endParaRPr lang="pl-PL" sz="1600">
                        <a:solidFill>
                          <a:srgbClr val="000000"/>
                        </a:solidFill>
                        <a:latin typeface="Arial"/>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pl-PL" sz="1600">
                          <a:solidFill>
                            <a:srgbClr val="000000"/>
                          </a:solidFill>
                          <a:latin typeface="Calibri"/>
                          <a:ea typeface="Calibri"/>
                        </a:rPr>
                        <a:t>JRG Krapkowice </a:t>
                      </a:r>
                      <a:endParaRPr lang="pl-PL" sz="1600">
                        <a:solidFill>
                          <a:srgbClr val="000000"/>
                        </a:solidFill>
                        <a:latin typeface="Arial"/>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pl-PL" sz="1600" dirty="0">
                          <a:solidFill>
                            <a:srgbClr val="000000"/>
                          </a:solidFill>
                          <a:latin typeface="Calibri"/>
                          <a:ea typeface="Calibri"/>
                        </a:rPr>
                        <a:t>SLRR - 441-90 </a:t>
                      </a:r>
                      <a:endParaRPr lang="pl-PL" sz="1600" dirty="0">
                        <a:solidFill>
                          <a:srgbClr val="000000"/>
                        </a:solidFill>
                        <a:latin typeface="Arial"/>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6045">
                <a:tc>
                  <a:txBody>
                    <a:bodyPr/>
                    <a:lstStyle/>
                    <a:p>
                      <a:pPr>
                        <a:lnSpc>
                          <a:spcPct val="115000"/>
                        </a:lnSpc>
                        <a:spcAft>
                          <a:spcPts val="0"/>
                        </a:spcAft>
                      </a:pPr>
                      <a:r>
                        <a:rPr lang="pl-PL" sz="1600">
                          <a:solidFill>
                            <a:srgbClr val="000000"/>
                          </a:solidFill>
                          <a:latin typeface="Calibri"/>
                          <a:ea typeface="Calibri"/>
                        </a:rPr>
                        <a:t>7 </a:t>
                      </a:r>
                      <a:endParaRPr lang="pl-PL" sz="1600">
                        <a:solidFill>
                          <a:srgbClr val="000000"/>
                        </a:solidFill>
                        <a:latin typeface="Arial"/>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pl-PL" sz="1600">
                          <a:solidFill>
                            <a:srgbClr val="000000"/>
                          </a:solidFill>
                          <a:latin typeface="Calibri"/>
                          <a:ea typeface="Calibri"/>
                        </a:rPr>
                        <a:t>KP PSP Krapkowice </a:t>
                      </a:r>
                      <a:endParaRPr lang="pl-PL" sz="1600">
                        <a:solidFill>
                          <a:srgbClr val="000000"/>
                        </a:solidFill>
                        <a:latin typeface="Arial"/>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pl-PL" sz="1600" dirty="0">
                          <a:solidFill>
                            <a:srgbClr val="000000"/>
                          </a:solidFill>
                          <a:latin typeface="Calibri"/>
                          <a:ea typeface="Calibri"/>
                        </a:rPr>
                        <a:t>Mikrobus - 440-81 </a:t>
                      </a:r>
                      <a:endParaRPr lang="pl-PL" sz="1600" dirty="0">
                        <a:solidFill>
                          <a:srgbClr val="000000"/>
                        </a:solidFill>
                        <a:latin typeface="Arial"/>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6045">
                <a:tc>
                  <a:txBody>
                    <a:bodyPr/>
                    <a:lstStyle/>
                    <a:p>
                      <a:pPr>
                        <a:lnSpc>
                          <a:spcPct val="115000"/>
                        </a:lnSpc>
                        <a:spcAft>
                          <a:spcPts val="0"/>
                        </a:spcAft>
                      </a:pPr>
                      <a:r>
                        <a:rPr lang="pl-PL" sz="1600">
                          <a:solidFill>
                            <a:srgbClr val="000000"/>
                          </a:solidFill>
                          <a:latin typeface="Calibri"/>
                          <a:ea typeface="Calibri"/>
                        </a:rPr>
                        <a:t>8 </a:t>
                      </a:r>
                      <a:endParaRPr lang="pl-PL" sz="1600">
                        <a:solidFill>
                          <a:srgbClr val="000000"/>
                        </a:solidFill>
                        <a:latin typeface="Arial"/>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pl-PL" sz="1600">
                          <a:solidFill>
                            <a:srgbClr val="000000"/>
                          </a:solidFill>
                          <a:latin typeface="Calibri"/>
                          <a:ea typeface="Calibri"/>
                        </a:rPr>
                        <a:t>KW PSP Opole </a:t>
                      </a:r>
                      <a:endParaRPr lang="pl-PL" sz="1600">
                        <a:solidFill>
                          <a:srgbClr val="000000"/>
                        </a:solidFill>
                        <a:latin typeface="Arial"/>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pl-PL" sz="1600" dirty="0" err="1">
                          <a:solidFill>
                            <a:srgbClr val="000000"/>
                          </a:solidFill>
                          <a:latin typeface="Calibri"/>
                          <a:ea typeface="Calibri"/>
                        </a:rPr>
                        <a:t>SLOp</a:t>
                      </a:r>
                      <a:r>
                        <a:rPr lang="pl-PL" sz="1600" dirty="0">
                          <a:solidFill>
                            <a:srgbClr val="000000"/>
                          </a:solidFill>
                          <a:latin typeface="Calibri"/>
                          <a:ea typeface="Calibri"/>
                        </a:rPr>
                        <a:t> - 220-84 </a:t>
                      </a:r>
                      <a:endParaRPr lang="pl-PL" sz="1600" dirty="0">
                        <a:solidFill>
                          <a:srgbClr val="000000"/>
                        </a:solidFill>
                        <a:latin typeface="Arial"/>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6045">
                <a:tc>
                  <a:txBody>
                    <a:bodyPr/>
                    <a:lstStyle/>
                    <a:p>
                      <a:pPr>
                        <a:lnSpc>
                          <a:spcPct val="115000"/>
                        </a:lnSpc>
                        <a:spcAft>
                          <a:spcPts val="0"/>
                        </a:spcAft>
                      </a:pPr>
                      <a:r>
                        <a:rPr lang="pl-PL" sz="1600">
                          <a:solidFill>
                            <a:srgbClr val="000000"/>
                          </a:solidFill>
                          <a:latin typeface="Calibri"/>
                          <a:ea typeface="Calibri"/>
                        </a:rPr>
                        <a:t>9 </a:t>
                      </a:r>
                      <a:endParaRPr lang="pl-PL" sz="1600">
                        <a:solidFill>
                          <a:srgbClr val="000000"/>
                        </a:solidFill>
                        <a:latin typeface="Arial"/>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pl-PL" sz="1600">
                          <a:solidFill>
                            <a:srgbClr val="000000"/>
                          </a:solidFill>
                          <a:latin typeface="Calibri"/>
                          <a:ea typeface="Calibri"/>
                        </a:rPr>
                        <a:t>JRG 2 Opole </a:t>
                      </a:r>
                      <a:endParaRPr lang="pl-PL" sz="1600">
                        <a:solidFill>
                          <a:srgbClr val="000000"/>
                        </a:solidFill>
                        <a:latin typeface="Arial"/>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pl-PL" sz="1600" dirty="0">
                          <a:solidFill>
                            <a:srgbClr val="000000"/>
                          </a:solidFill>
                          <a:latin typeface="Calibri"/>
                          <a:ea typeface="Calibri"/>
                        </a:rPr>
                        <a:t>SLRR - 302-90 </a:t>
                      </a:r>
                      <a:endParaRPr lang="pl-PL" sz="1600" dirty="0">
                        <a:solidFill>
                          <a:srgbClr val="000000"/>
                        </a:solidFill>
                        <a:latin typeface="Arial"/>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2" name="Prostokąt 11"/>
          <p:cNvSpPr/>
          <p:nvPr/>
        </p:nvSpPr>
        <p:spPr>
          <a:xfrm>
            <a:off x="0" y="5373216"/>
            <a:ext cx="9144000" cy="954107"/>
          </a:xfrm>
          <a:prstGeom prst="rect">
            <a:avLst/>
          </a:prstGeom>
        </p:spPr>
        <p:txBody>
          <a:bodyPr wrap="square">
            <a:spAutoFit/>
          </a:bodyPr>
          <a:lstStyle/>
          <a:p>
            <a:pPr algn="ctr"/>
            <a:r>
              <a:rPr lang="pl-PL" sz="2800" b="1" i="1" dirty="0" smtClean="0">
                <a:solidFill>
                  <a:srgbClr val="FF0000"/>
                </a:solidFill>
                <a:latin typeface="Calibri" pitchFamily="34" charset="0"/>
                <a:hlinkClick r:id="" action="ppaction://noaction"/>
              </a:rPr>
              <a:t>Potwierdzenie przekazania terenu, obiektu lub mienia objętego działaniem ratowniczym </a:t>
            </a:r>
            <a:endParaRPr lang="pl-PL" sz="2800" dirty="0">
              <a:latin typeface="Calibri"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ymbol zastępczy numeru slajdu 3"/>
          <p:cNvSpPr>
            <a:spLocks noGrp="1"/>
          </p:cNvSpPr>
          <p:nvPr>
            <p:ph type="sldNum" idx="12"/>
          </p:nvPr>
        </p:nvSpPr>
        <p:spPr/>
        <p:txBody>
          <a:bodyPr/>
          <a:lstStyle/>
          <a:p>
            <a:pPr marL="0" marR="0" lvl="0" indent="0" algn="r" rtl="0">
              <a:spcBef>
                <a:spcPts val="0"/>
              </a:spcBef>
              <a:buSzPct val="25000"/>
              <a:buNone/>
            </a:pPr>
            <a:fld id="{00000000-1234-1234-1234-123412341234}" type="slidenum">
              <a:rPr lang="pl-PL" sz="1200" smtClean="0">
                <a:solidFill>
                  <a:srgbClr val="414141"/>
                </a:solidFill>
                <a:latin typeface="Calibri"/>
                <a:ea typeface="Calibri"/>
                <a:cs typeface="Calibri"/>
                <a:sym typeface="Calibri"/>
              </a:rPr>
              <a:pPr marL="0" marR="0" lvl="0" indent="0" algn="r" rtl="0">
                <a:spcBef>
                  <a:spcPts val="0"/>
                </a:spcBef>
                <a:buSzPct val="25000"/>
                <a:buNone/>
              </a:pPr>
              <a:t>24</a:t>
            </a:fld>
            <a:endParaRPr lang="pl-PL" sz="1200">
              <a:solidFill>
                <a:srgbClr val="414141"/>
              </a:solidFill>
              <a:latin typeface="Calibri"/>
              <a:ea typeface="Calibri"/>
              <a:cs typeface="Calibri"/>
              <a:sym typeface="Calibri"/>
            </a:endParaRPr>
          </a:p>
        </p:txBody>
      </p:sp>
      <p:graphicFrame>
        <p:nvGraphicFramePr>
          <p:cNvPr id="6" name="Tabela 5"/>
          <p:cNvGraphicFramePr>
            <a:graphicFrameLocks noGrp="1"/>
          </p:cNvGraphicFramePr>
          <p:nvPr/>
        </p:nvGraphicFramePr>
        <p:xfrm>
          <a:off x="251520" y="1844824"/>
          <a:ext cx="8712968" cy="4699379"/>
        </p:xfrm>
        <a:graphic>
          <a:graphicData uri="http://schemas.openxmlformats.org/drawingml/2006/table">
            <a:tbl>
              <a:tblPr/>
              <a:tblGrid>
                <a:gridCol w="585003"/>
                <a:gridCol w="1997551"/>
                <a:gridCol w="5303842"/>
                <a:gridCol w="826572"/>
              </a:tblGrid>
              <a:tr h="121313">
                <a:tc>
                  <a:txBody>
                    <a:bodyPr/>
                    <a:lstStyle/>
                    <a:p>
                      <a:pPr marL="76200" indent="-228600" algn="ctr">
                        <a:lnSpc>
                          <a:spcPts val="950"/>
                        </a:lnSpc>
                        <a:spcAft>
                          <a:spcPts val="0"/>
                        </a:spcAft>
                      </a:pPr>
                      <a:r>
                        <a:rPr lang="pl-PL" sz="1200" b="1" i="0" spc="15" dirty="0">
                          <a:solidFill>
                            <a:srgbClr val="000000"/>
                          </a:solidFill>
                          <a:latin typeface="Calibri"/>
                          <a:ea typeface="Arial"/>
                          <a:cs typeface="Arial"/>
                        </a:rPr>
                        <a:t>Czas</a:t>
                      </a:r>
                      <a:endParaRPr lang="pl-PL" sz="1200" i="1" spc="5" dirty="0">
                        <a:latin typeface="Arial"/>
                        <a:ea typeface="Arial"/>
                      </a:endParaRPr>
                    </a:p>
                  </a:txBody>
                  <a:tcPr marL="20472" marR="20472"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6200" indent="-228600" algn="ctr">
                        <a:lnSpc>
                          <a:spcPts val="1585"/>
                        </a:lnSpc>
                        <a:spcAft>
                          <a:spcPts val="0"/>
                        </a:spcAft>
                      </a:pPr>
                      <a:r>
                        <a:rPr lang="pl-PL" sz="1200" b="1" i="0" spc="15" dirty="0">
                          <a:solidFill>
                            <a:srgbClr val="000000"/>
                          </a:solidFill>
                          <a:latin typeface="Calibri"/>
                          <a:ea typeface="Arial"/>
                          <a:cs typeface="Arial"/>
                        </a:rPr>
                        <a:t>Aktualna sytuacja na miejscu zdarzenia</a:t>
                      </a:r>
                      <a:endParaRPr lang="pl-PL" sz="1200" i="1" spc="5" dirty="0">
                        <a:latin typeface="Arial"/>
                        <a:ea typeface="Arial"/>
                      </a:endParaRPr>
                    </a:p>
                  </a:txBody>
                  <a:tcPr marL="20472" marR="204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ctr">
                        <a:lnSpc>
                          <a:spcPts val="1610"/>
                        </a:lnSpc>
                        <a:spcAft>
                          <a:spcPts val="0"/>
                        </a:spcAft>
                      </a:pPr>
                      <a:r>
                        <a:rPr lang="pl-PL" sz="1200" b="1" i="0" spc="15" dirty="0">
                          <a:solidFill>
                            <a:srgbClr val="000000"/>
                          </a:solidFill>
                          <a:latin typeface="Calibri"/>
                          <a:ea typeface="Arial"/>
                          <a:cs typeface="Arial"/>
                        </a:rPr>
                        <a:t>Przebieg działań, podjęte decyzje, inne dane istotne dla przebiegu działań</a:t>
                      </a:r>
                      <a:endParaRPr lang="pl-PL" sz="1200" i="1" spc="5" dirty="0">
                        <a:latin typeface="Arial"/>
                        <a:ea typeface="Arial"/>
                      </a:endParaRPr>
                    </a:p>
                  </a:txBody>
                  <a:tcPr marL="20472" marR="204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6200" indent="-228600" algn="ctr">
                        <a:lnSpc>
                          <a:spcPts val="2570"/>
                        </a:lnSpc>
                        <a:spcAft>
                          <a:spcPts val="0"/>
                        </a:spcAft>
                      </a:pPr>
                      <a:r>
                        <a:rPr lang="pl-PL" sz="1200" b="1" i="0" spc="15" dirty="0">
                          <a:solidFill>
                            <a:srgbClr val="000000"/>
                          </a:solidFill>
                          <a:latin typeface="Calibri"/>
                          <a:ea typeface="Arial"/>
                          <a:cs typeface="Arial"/>
                        </a:rPr>
                        <a:t>Siły i środki</a:t>
                      </a:r>
                      <a:endParaRPr lang="pl-PL" sz="1200" i="1" spc="5" dirty="0">
                        <a:latin typeface="Arial"/>
                        <a:ea typeface="Arial"/>
                      </a:endParaRPr>
                    </a:p>
                  </a:txBody>
                  <a:tcPr marL="20472" marR="204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89970">
                <a:tc>
                  <a:txBody>
                    <a:bodyPr/>
                    <a:lstStyle/>
                    <a:p>
                      <a:pPr indent="-228600">
                        <a:lnSpc>
                          <a:spcPct val="100000"/>
                        </a:lnSpc>
                        <a:spcAft>
                          <a:spcPts val="0"/>
                        </a:spcAft>
                      </a:pPr>
                      <a:r>
                        <a:rPr lang="pl-PL" sz="1200" i="0" spc="5" dirty="0">
                          <a:latin typeface="Calibri"/>
                          <a:ea typeface="Arial"/>
                          <a:cs typeface="Times New Roman"/>
                        </a:rPr>
                        <a:t>9</a:t>
                      </a:r>
                      <a:r>
                        <a:rPr lang="pl-PL" sz="1200" i="0" spc="5" baseline="30000" dirty="0">
                          <a:latin typeface="Calibri"/>
                          <a:ea typeface="Arial"/>
                          <a:cs typeface="Times New Roman"/>
                        </a:rPr>
                        <a:t>49</a:t>
                      </a:r>
                      <a:endParaRPr lang="pl-PL" sz="1200" i="1" spc="5" dirty="0">
                        <a:latin typeface="Arial"/>
                        <a:ea typeface="Arial"/>
                      </a:endParaRPr>
                    </a:p>
                  </a:txBody>
                  <a:tcPr marL="20472" marR="204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6200" indent="-228600">
                        <a:lnSpc>
                          <a:spcPct val="100000"/>
                        </a:lnSpc>
                        <a:spcAft>
                          <a:spcPts val="0"/>
                        </a:spcAft>
                      </a:pPr>
                      <a:r>
                        <a:rPr lang="pl-PL" sz="1200" i="0" spc="15" dirty="0">
                          <a:solidFill>
                            <a:srgbClr val="000000"/>
                          </a:solidFill>
                          <a:latin typeface="Calibri"/>
                          <a:ea typeface="Arial"/>
                          <a:cs typeface="Arial"/>
                        </a:rPr>
                        <a:t>Na 254 km A-4 po zderzeniu pojazdów akcję ratowniczą rozpoczynają pracownicy firmy prowadzącej prace na A-4.</a:t>
                      </a:r>
                      <a:endParaRPr lang="pl-PL" sz="1200" i="1" spc="5" dirty="0">
                        <a:latin typeface="Arial"/>
                        <a:ea typeface="Arial"/>
                      </a:endParaRPr>
                    </a:p>
                  </a:txBody>
                  <a:tcPr marL="20472" marR="204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just">
                        <a:lnSpc>
                          <a:spcPct val="100000"/>
                        </a:lnSpc>
                        <a:spcAft>
                          <a:spcPts val="0"/>
                        </a:spcAft>
                      </a:pPr>
                      <a:r>
                        <a:rPr lang="pl-PL" sz="1200" i="0" spc="15" dirty="0">
                          <a:solidFill>
                            <a:srgbClr val="000000"/>
                          </a:solidFill>
                          <a:latin typeface="Calibri"/>
                          <a:ea typeface="Arial"/>
                          <a:cs typeface="Arial"/>
                        </a:rPr>
                        <a:t>Do SK KP PSP w Krapkowicach wpływa informacja o zderzeniu busa z samochodem służby technicznej prowadzącej prace na autostradzie A-4, w wyniku czego bus się pali. Zdarzenie ma miejsce na 254 km A-4 w kierunku Katowic.</a:t>
                      </a:r>
                      <a:endParaRPr lang="pl-PL" sz="1200" i="1" spc="5" dirty="0">
                        <a:latin typeface="Arial"/>
                        <a:ea typeface="Arial"/>
                      </a:endParaRPr>
                    </a:p>
                  </a:txBody>
                  <a:tcPr marL="20472" marR="204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Aft>
                          <a:spcPts val="0"/>
                        </a:spcAft>
                      </a:pPr>
                      <a:endParaRPr lang="pl-PL" sz="1200" dirty="0">
                        <a:latin typeface="Calibri"/>
                        <a:ea typeface="Calibri"/>
                        <a:cs typeface="Times New Roman"/>
                      </a:endParaRPr>
                    </a:p>
                  </a:txBody>
                  <a:tcPr marL="20472" marR="204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478507">
                <a:tc>
                  <a:txBody>
                    <a:bodyPr/>
                    <a:lstStyle/>
                    <a:p>
                      <a:pPr indent="-228600">
                        <a:lnSpc>
                          <a:spcPct val="100000"/>
                        </a:lnSpc>
                        <a:spcAft>
                          <a:spcPts val="0"/>
                        </a:spcAft>
                      </a:pPr>
                      <a:r>
                        <a:rPr lang="pl-PL" sz="1200" i="0" spc="15" dirty="0">
                          <a:solidFill>
                            <a:srgbClr val="000000"/>
                          </a:solidFill>
                          <a:latin typeface="Calibri"/>
                          <a:ea typeface="Arial"/>
                          <a:cs typeface="Times New Roman"/>
                        </a:rPr>
                        <a:t>9</a:t>
                      </a:r>
                      <a:r>
                        <a:rPr lang="pl-PL" sz="1200" i="0" spc="15" baseline="30000" dirty="0">
                          <a:solidFill>
                            <a:srgbClr val="000000"/>
                          </a:solidFill>
                          <a:latin typeface="Calibri"/>
                          <a:ea typeface="Arial"/>
                          <a:cs typeface="Times New Roman"/>
                        </a:rPr>
                        <a:t>59</a:t>
                      </a:r>
                      <a:endParaRPr lang="pl-PL" sz="1200" i="1" spc="5" dirty="0">
                        <a:latin typeface="Arial"/>
                        <a:ea typeface="Arial"/>
                      </a:endParaRPr>
                    </a:p>
                  </a:txBody>
                  <a:tcPr marL="20472" marR="204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just">
                        <a:lnSpc>
                          <a:spcPct val="100000"/>
                        </a:lnSpc>
                        <a:spcAft>
                          <a:spcPts val="0"/>
                        </a:spcAft>
                      </a:pPr>
                      <a:r>
                        <a:rPr lang="pl-PL" sz="1200" i="0" spc="15" dirty="0">
                          <a:solidFill>
                            <a:srgbClr val="000000"/>
                          </a:solidFill>
                          <a:latin typeface="Calibri"/>
                          <a:ea typeface="Arial"/>
                          <a:cs typeface="Arial"/>
                        </a:rPr>
                        <a:t>Na miejsce zdarzenia dojeżdżają pierwsze zastępy PSP</a:t>
                      </a:r>
                      <a:endParaRPr lang="pl-PL" sz="1200" i="1" spc="5" dirty="0">
                        <a:latin typeface="Arial"/>
                        <a:ea typeface="Arial"/>
                      </a:endParaRPr>
                    </a:p>
                  </a:txBody>
                  <a:tcPr marL="20472" marR="204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just">
                        <a:lnSpc>
                          <a:spcPct val="100000"/>
                        </a:lnSpc>
                        <a:spcAft>
                          <a:spcPts val="0"/>
                        </a:spcAft>
                      </a:pPr>
                      <a:r>
                        <a:rPr lang="pl-PL" sz="1200" i="0" spc="15" dirty="0">
                          <a:solidFill>
                            <a:srgbClr val="000000"/>
                          </a:solidFill>
                          <a:latin typeface="Calibri"/>
                          <a:ea typeface="Arial"/>
                          <a:cs typeface="Arial"/>
                        </a:rPr>
                        <a:t>KDR - dowódca zastępu </a:t>
                      </a:r>
                      <a:r>
                        <a:rPr lang="pl-PL" sz="1200" i="0" spc="15" dirty="0" err="1">
                          <a:solidFill>
                            <a:srgbClr val="000000"/>
                          </a:solidFill>
                          <a:latin typeface="Calibri"/>
                          <a:ea typeface="Arial"/>
                          <a:cs typeface="Arial"/>
                        </a:rPr>
                        <a:t>GBA-Rt</a:t>
                      </a:r>
                      <a:r>
                        <a:rPr lang="pl-PL" sz="1200" i="0" spc="15" dirty="0">
                          <a:solidFill>
                            <a:srgbClr val="000000"/>
                          </a:solidFill>
                          <a:latin typeface="Calibri"/>
                          <a:ea typeface="Arial"/>
                          <a:cs typeface="Arial"/>
                        </a:rPr>
                        <a:t> 2/16 441-22 po dojeździe na miejsce zdarzenia stwierdza, że na 254 km i 300 metrów w kierunku na Katowice bus marki Mercedes leży na środku nitki południowej A-4. Wstępnie ocenił, że busem podróżowało kilka osób (na podstawie rozrzuconych na jezdni bagaży). Następnie stwierdził, że w busie uwiezione są osoby, polecił zadysponować dodatkowe siły i środki. KDR rozkazał dodatkowo oznakować miejsce zdarzenia oraz rozwinąć linie szybkiego natarcia celem zabezpieczenia p/</a:t>
                      </a:r>
                      <a:r>
                        <a:rPr lang="pl-PL" sz="1200" i="0" spc="15" dirty="0" err="1">
                          <a:solidFill>
                            <a:srgbClr val="000000"/>
                          </a:solidFill>
                          <a:latin typeface="Calibri"/>
                          <a:ea typeface="Arial"/>
                          <a:cs typeface="Arial"/>
                        </a:rPr>
                        <a:t>poż</a:t>
                      </a:r>
                      <a:r>
                        <a:rPr lang="pl-PL" sz="1200" i="0" spc="15" dirty="0">
                          <a:solidFill>
                            <a:srgbClr val="000000"/>
                          </a:solidFill>
                          <a:latin typeface="Calibri"/>
                          <a:ea typeface="Arial"/>
                          <a:cs typeface="Arial"/>
                        </a:rPr>
                        <a:t> oraz przygotować zestaw hydrauliczny.</a:t>
                      </a:r>
                      <a:endParaRPr lang="pl-PL" sz="1200" i="1" spc="5" dirty="0">
                        <a:latin typeface="Arial"/>
                        <a:ea typeface="Arial"/>
                      </a:endParaRPr>
                    </a:p>
                  </a:txBody>
                  <a:tcPr marL="20472" marR="204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6200" indent="-228600">
                        <a:lnSpc>
                          <a:spcPct val="100000"/>
                        </a:lnSpc>
                        <a:spcAft>
                          <a:spcPts val="0"/>
                        </a:spcAft>
                      </a:pPr>
                      <a:r>
                        <a:rPr lang="pl-PL" sz="1200" i="0" spc="75">
                          <a:solidFill>
                            <a:srgbClr val="000000"/>
                          </a:solidFill>
                          <a:latin typeface="Calibri"/>
                          <a:ea typeface="Arial"/>
                          <a:cs typeface="Times New Roman"/>
                        </a:rPr>
                        <a:t>1,2</a:t>
                      </a:r>
                      <a:endParaRPr lang="pl-PL" sz="1200" i="1" spc="5">
                        <a:latin typeface="Arial"/>
                        <a:ea typeface="Arial"/>
                      </a:endParaRPr>
                    </a:p>
                  </a:txBody>
                  <a:tcPr marL="20472" marR="204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92836">
                <a:tc>
                  <a:txBody>
                    <a:bodyPr/>
                    <a:lstStyle/>
                    <a:p>
                      <a:pPr indent="-228600">
                        <a:lnSpc>
                          <a:spcPct val="100000"/>
                        </a:lnSpc>
                        <a:spcAft>
                          <a:spcPts val="0"/>
                        </a:spcAft>
                      </a:pPr>
                      <a:r>
                        <a:rPr lang="pl-PL" sz="1200" i="0" spc="75" dirty="0">
                          <a:solidFill>
                            <a:srgbClr val="000000"/>
                          </a:solidFill>
                          <a:latin typeface="Calibri"/>
                          <a:ea typeface="Arial"/>
                          <a:cs typeface="Times New Roman"/>
                        </a:rPr>
                        <a:t>10</a:t>
                      </a:r>
                      <a:r>
                        <a:rPr lang="pl-PL" sz="1200" i="0" spc="75" baseline="30000" dirty="0">
                          <a:solidFill>
                            <a:srgbClr val="000000"/>
                          </a:solidFill>
                          <a:latin typeface="Calibri"/>
                          <a:ea typeface="Arial"/>
                          <a:cs typeface="Times New Roman"/>
                        </a:rPr>
                        <a:t>01</a:t>
                      </a:r>
                      <a:endParaRPr lang="pl-PL" sz="1200" i="1" spc="5" dirty="0">
                        <a:latin typeface="Arial"/>
                        <a:ea typeface="Arial"/>
                      </a:endParaRPr>
                    </a:p>
                  </a:txBody>
                  <a:tcPr marL="20472" marR="204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6200" indent="-228600">
                        <a:lnSpc>
                          <a:spcPct val="100000"/>
                        </a:lnSpc>
                        <a:spcAft>
                          <a:spcPts val="0"/>
                        </a:spcAft>
                      </a:pPr>
                      <a:r>
                        <a:rPr lang="pl-PL" sz="1200" i="0" spc="15">
                          <a:solidFill>
                            <a:srgbClr val="000000"/>
                          </a:solidFill>
                          <a:latin typeface="Calibri"/>
                          <a:ea typeface="Arial"/>
                          <a:cs typeface="Arial"/>
                        </a:rPr>
                        <a:t>Trwa dalsze rozpoznanie, przygotowywany jest sprzęt hydrauliczny i medyczny.</a:t>
                      </a:r>
                      <a:endParaRPr lang="pl-PL" sz="1200" i="1" spc="5">
                        <a:latin typeface="Arial"/>
                        <a:ea typeface="Arial"/>
                      </a:endParaRPr>
                    </a:p>
                  </a:txBody>
                  <a:tcPr marL="20472" marR="204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just">
                        <a:lnSpc>
                          <a:spcPct val="100000"/>
                        </a:lnSpc>
                        <a:spcAft>
                          <a:spcPts val="0"/>
                        </a:spcAft>
                      </a:pPr>
                      <a:r>
                        <a:rPr lang="pl-PL" sz="1200" i="0" spc="15" dirty="0">
                          <a:solidFill>
                            <a:srgbClr val="000000"/>
                          </a:solidFill>
                          <a:latin typeface="Calibri"/>
                          <a:ea typeface="Arial"/>
                          <a:cs typeface="Arial"/>
                        </a:rPr>
                        <a:t>KDR stwierdza, że w samochodzie znajduje się 9 osób. Poleca zadysponowanie kolejnych karetek PRM, LPR - najlepiej dwa śmigłowce oraz dowódcy JRG.</a:t>
                      </a:r>
                      <a:endParaRPr lang="pl-PL" sz="1200" i="1" spc="5" dirty="0">
                        <a:latin typeface="Arial"/>
                        <a:ea typeface="Arial"/>
                      </a:endParaRPr>
                    </a:p>
                  </a:txBody>
                  <a:tcPr marL="20472" marR="204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6200" indent="-228600">
                        <a:lnSpc>
                          <a:spcPct val="100000"/>
                        </a:lnSpc>
                        <a:spcAft>
                          <a:spcPts val="0"/>
                        </a:spcAft>
                      </a:pPr>
                      <a:r>
                        <a:rPr lang="pl-PL" sz="1200" i="0" spc="75" dirty="0">
                          <a:solidFill>
                            <a:srgbClr val="000000"/>
                          </a:solidFill>
                          <a:latin typeface="Calibri"/>
                          <a:ea typeface="Arial"/>
                          <a:cs typeface="Times New Roman"/>
                        </a:rPr>
                        <a:t>1,2</a:t>
                      </a:r>
                      <a:endParaRPr lang="pl-PL" sz="1200" i="1" spc="5" dirty="0">
                        <a:latin typeface="Arial"/>
                        <a:ea typeface="Arial"/>
                      </a:endParaRPr>
                    </a:p>
                  </a:txBody>
                  <a:tcPr marL="20472" marR="204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4269">
                <a:tc>
                  <a:txBody>
                    <a:bodyPr/>
                    <a:lstStyle/>
                    <a:p>
                      <a:pPr indent="-228600">
                        <a:lnSpc>
                          <a:spcPct val="100000"/>
                        </a:lnSpc>
                        <a:spcAft>
                          <a:spcPts val="0"/>
                        </a:spcAft>
                      </a:pPr>
                      <a:r>
                        <a:rPr lang="pl-PL" sz="1200" i="0" spc="75" dirty="0">
                          <a:solidFill>
                            <a:srgbClr val="000000"/>
                          </a:solidFill>
                          <a:latin typeface="Calibri"/>
                          <a:ea typeface="Arial"/>
                          <a:cs typeface="Times New Roman"/>
                        </a:rPr>
                        <a:t>10</a:t>
                      </a:r>
                      <a:r>
                        <a:rPr lang="pl-PL" sz="1200" i="0" spc="75" baseline="30000" dirty="0">
                          <a:solidFill>
                            <a:srgbClr val="000000"/>
                          </a:solidFill>
                          <a:latin typeface="Calibri"/>
                          <a:ea typeface="Arial"/>
                          <a:cs typeface="Times New Roman"/>
                        </a:rPr>
                        <a:t>02</a:t>
                      </a:r>
                      <a:endParaRPr lang="pl-PL" sz="1200" i="1" spc="5" dirty="0">
                        <a:latin typeface="Arial"/>
                        <a:ea typeface="Arial"/>
                      </a:endParaRPr>
                    </a:p>
                  </a:txBody>
                  <a:tcPr marL="20472" marR="204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just">
                        <a:lnSpc>
                          <a:spcPct val="100000"/>
                        </a:lnSpc>
                        <a:spcAft>
                          <a:spcPts val="0"/>
                        </a:spcAft>
                      </a:pPr>
                      <a:r>
                        <a:rPr lang="pl-PL" sz="1200" i="0" spc="15">
                          <a:solidFill>
                            <a:srgbClr val="000000"/>
                          </a:solidFill>
                          <a:latin typeface="Calibri"/>
                          <a:ea typeface="Arial"/>
                          <a:cs typeface="Arial"/>
                        </a:rPr>
                        <a:t>Trwa rozwinięcie sił i środków.</a:t>
                      </a:r>
                      <a:endParaRPr lang="pl-PL" sz="1200" i="1" spc="5">
                        <a:latin typeface="Arial"/>
                        <a:ea typeface="Arial"/>
                      </a:endParaRPr>
                    </a:p>
                  </a:txBody>
                  <a:tcPr marL="20472" marR="204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just">
                        <a:lnSpc>
                          <a:spcPct val="100000"/>
                        </a:lnSpc>
                        <a:spcAft>
                          <a:spcPts val="0"/>
                        </a:spcAft>
                      </a:pPr>
                      <a:r>
                        <a:rPr lang="pl-PL" sz="1200" i="0" spc="15" dirty="0">
                          <a:solidFill>
                            <a:srgbClr val="000000"/>
                          </a:solidFill>
                          <a:latin typeface="Calibri"/>
                          <a:ea typeface="Arial"/>
                          <a:cs typeface="Arial"/>
                        </a:rPr>
                        <a:t>KDR poleca zadysponowanie na miejsce zdarzenia OSP Jasiona. Prowadzone są czynności mające na celu wykonanie dostępu do poszkodowanych.</a:t>
                      </a:r>
                      <a:endParaRPr lang="pl-PL" sz="1200" i="1" spc="5" dirty="0">
                        <a:latin typeface="Arial"/>
                        <a:ea typeface="Arial"/>
                      </a:endParaRPr>
                    </a:p>
                  </a:txBody>
                  <a:tcPr marL="20472" marR="204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6200" indent="-228600">
                        <a:lnSpc>
                          <a:spcPct val="100000"/>
                        </a:lnSpc>
                        <a:spcAft>
                          <a:spcPts val="0"/>
                        </a:spcAft>
                      </a:pPr>
                      <a:r>
                        <a:rPr lang="pl-PL" sz="1200" i="0" spc="75" dirty="0">
                          <a:solidFill>
                            <a:srgbClr val="000000"/>
                          </a:solidFill>
                          <a:latin typeface="Calibri"/>
                          <a:ea typeface="Arial"/>
                          <a:cs typeface="Times New Roman"/>
                        </a:rPr>
                        <a:t>1,2</a:t>
                      </a:r>
                      <a:endParaRPr lang="pl-PL" sz="1200" i="1" spc="5" dirty="0">
                        <a:latin typeface="Arial"/>
                        <a:ea typeface="Arial"/>
                      </a:endParaRPr>
                    </a:p>
                  </a:txBody>
                  <a:tcPr marL="20472" marR="204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95701">
                <a:tc>
                  <a:txBody>
                    <a:bodyPr/>
                    <a:lstStyle/>
                    <a:p>
                      <a:pPr indent="-228600">
                        <a:lnSpc>
                          <a:spcPct val="100000"/>
                        </a:lnSpc>
                        <a:spcAft>
                          <a:spcPts val="0"/>
                        </a:spcAft>
                      </a:pPr>
                      <a:r>
                        <a:rPr lang="pl-PL" sz="1200" i="0" spc="75" dirty="0">
                          <a:solidFill>
                            <a:srgbClr val="000000"/>
                          </a:solidFill>
                          <a:latin typeface="Calibri"/>
                          <a:ea typeface="Arial"/>
                          <a:cs typeface="Times New Roman"/>
                        </a:rPr>
                        <a:t>10</a:t>
                      </a:r>
                      <a:r>
                        <a:rPr lang="pl-PL" sz="1200" i="0" spc="75" baseline="30000" dirty="0">
                          <a:solidFill>
                            <a:srgbClr val="000000"/>
                          </a:solidFill>
                          <a:latin typeface="Calibri"/>
                          <a:ea typeface="Arial"/>
                          <a:cs typeface="Times New Roman"/>
                        </a:rPr>
                        <a:t>04</a:t>
                      </a:r>
                      <a:endParaRPr lang="pl-PL" sz="1200" i="1" spc="5" dirty="0">
                        <a:latin typeface="Arial"/>
                        <a:ea typeface="Arial"/>
                      </a:endParaRPr>
                    </a:p>
                  </a:txBody>
                  <a:tcPr marL="20472" marR="204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just">
                        <a:lnSpc>
                          <a:spcPct val="100000"/>
                        </a:lnSpc>
                        <a:spcAft>
                          <a:spcPts val="0"/>
                        </a:spcAft>
                      </a:pPr>
                      <a:r>
                        <a:rPr lang="pl-PL" sz="1200" i="0" spc="15">
                          <a:solidFill>
                            <a:srgbClr val="000000"/>
                          </a:solidFill>
                          <a:latin typeface="Calibri"/>
                          <a:ea typeface="Arial"/>
                          <a:cs typeface="Arial"/>
                        </a:rPr>
                        <a:t>Trwa rozwinięcie sił i środków.</a:t>
                      </a:r>
                      <a:endParaRPr lang="pl-PL" sz="1200" i="1" spc="5">
                        <a:latin typeface="Arial"/>
                        <a:ea typeface="Arial"/>
                      </a:endParaRPr>
                    </a:p>
                  </a:txBody>
                  <a:tcPr marL="20472" marR="204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just">
                        <a:lnSpc>
                          <a:spcPct val="100000"/>
                        </a:lnSpc>
                        <a:spcAft>
                          <a:spcPts val="0"/>
                        </a:spcAft>
                      </a:pPr>
                      <a:r>
                        <a:rPr lang="pl-PL" sz="1200" i="0" spc="15" dirty="0">
                          <a:solidFill>
                            <a:srgbClr val="000000"/>
                          </a:solidFill>
                          <a:latin typeface="Calibri"/>
                          <a:ea typeface="Arial"/>
                          <a:cs typeface="Arial"/>
                        </a:rPr>
                        <a:t>Lekarz przybyłego ZRM przejmuje funkcję koordynatora medycznych działań ratowniczych</a:t>
                      </a:r>
                      <a:endParaRPr lang="pl-PL" sz="1200" i="1" spc="5" dirty="0">
                        <a:latin typeface="Arial"/>
                        <a:ea typeface="Arial"/>
                      </a:endParaRPr>
                    </a:p>
                  </a:txBody>
                  <a:tcPr marL="20472" marR="204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6200" indent="-228600">
                        <a:lnSpc>
                          <a:spcPct val="100000"/>
                        </a:lnSpc>
                        <a:spcAft>
                          <a:spcPts val="0"/>
                        </a:spcAft>
                      </a:pPr>
                      <a:r>
                        <a:rPr lang="pl-PL" sz="1200" i="0" spc="75" dirty="0">
                          <a:solidFill>
                            <a:srgbClr val="000000"/>
                          </a:solidFill>
                          <a:latin typeface="Calibri"/>
                          <a:ea typeface="Arial"/>
                          <a:cs typeface="Times New Roman"/>
                        </a:rPr>
                        <a:t>1,2</a:t>
                      </a:r>
                      <a:endParaRPr lang="pl-PL" sz="1200" i="1" spc="5" dirty="0">
                        <a:latin typeface="Arial"/>
                        <a:ea typeface="Arial"/>
                      </a:endParaRPr>
                    </a:p>
                  </a:txBody>
                  <a:tcPr marL="20472" marR="204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91403">
                <a:tc>
                  <a:txBody>
                    <a:bodyPr/>
                    <a:lstStyle/>
                    <a:p>
                      <a:pPr indent="-228600">
                        <a:lnSpc>
                          <a:spcPct val="100000"/>
                        </a:lnSpc>
                        <a:spcAft>
                          <a:spcPts val="0"/>
                        </a:spcAft>
                      </a:pPr>
                      <a:r>
                        <a:rPr lang="pl-PL" sz="1200" i="0" spc="5" dirty="0">
                          <a:latin typeface="Calibri"/>
                          <a:ea typeface="Arial"/>
                        </a:rPr>
                        <a:t>10</a:t>
                      </a:r>
                      <a:r>
                        <a:rPr lang="pl-PL" sz="1200" i="0" spc="5" baseline="30000" dirty="0">
                          <a:latin typeface="Calibri"/>
                          <a:ea typeface="Arial"/>
                        </a:rPr>
                        <a:t>07</a:t>
                      </a:r>
                      <a:endParaRPr lang="pl-PL" sz="1200" i="1" spc="5" dirty="0">
                        <a:latin typeface="Arial"/>
                        <a:ea typeface="Arial"/>
                      </a:endParaRPr>
                    </a:p>
                  </a:txBody>
                  <a:tcPr marL="20472" marR="204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just">
                        <a:lnSpc>
                          <a:spcPct val="100000"/>
                        </a:lnSpc>
                        <a:spcAft>
                          <a:spcPts val="0"/>
                        </a:spcAft>
                      </a:pPr>
                      <a:r>
                        <a:rPr lang="pl-PL" sz="1200" i="0" spc="15" dirty="0">
                          <a:solidFill>
                            <a:srgbClr val="000000"/>
                          </a:solidFill>
                          <a:latin typeface="Calibri"/>
                          <a:ea typeface="Arial"/>
                          <a:cs typeface="Arial"/>
                        </a:rPr>
                        <a:t>Trwają działania ratownicze, dojazd kolejnych zastępów na miejsce zdarzenia.</a:t>
                      </a:r>
                      <a:endParaRPr lang="pl-PL" sz="1200" i="1" spc="5" dirty="0">
                        <a:latin typeface="Arial"/>
                        <a:ea typeface="Arial"/>
                      </a:endParaRPr>
                    </a:p>
                  </a:txBody>
                  <a:tcPr marL="20472" marR="204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just">
                        <a:lnSpc>
                          <a:spcPct val="100000"/>
                        </a:lnSpc>
                        <a:spcAft>
                          <a:spcPts val="0"/>
                        </a:spcAft>
                      </a:pPr>
                      <a:r>
                        <a:rPr lang="pl-PL" sz="1200" i="0" spc="15" dirty="0">
                          <a:solidFill>
                            <a:srgbClr val="000000"/>
                          </a:solidFill>
                          <a:latin typeface="Calibri"/>
                          <a:ea typeface="Arial"/>
                          <a:cs typeface="Arial"/>
                        </a:rPr>
                        <a:t>Zastęp OSP Odrowąż - 449o47 przekazuje do SK KP PSP Krapkowice informację o problemach z dojazdem - jezdnie autostrady zablokowane przez samochody, prosi o podesłanie patrolu policji celem udrożnienia przejazdu.</a:t>
                      </a:r>
                      <a:endParaRPr lang="pl-PL" sz="1200" i="1" spc="5" dirty="0">
                        <a:latin typeface="Arial"/>
                        <a:ea typeface="Arial"/>
                      </a:endParaRPr>
                    </a:p>
                  </a:txBody>
                  <a:tcPr marL="20472" marR="204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6200" indent="-228600">
                        <a:lnSpc>
                          <a:spcPct val="100000"/>
                        </a:lnSpc>
                        <a:spcAft>
                          <a:spcPts val="0"/>
                        </a:spcAft>
                      </a:pPr>
                      <a:r>
                        <a:rPr lang="pl-PL" sz="1200" i="0" spc="75" dirty="0">
                          <a:solidFill>
                            <a:srgbClr val="000000"/>
                          </a:solidFill>
                          <a:latin typeface="Calibri"/>
                          <a:ea typeface="Arial"/>
                          <a:cs typeface="Times New Roman"/>
                        </a:rPr>
                        <a:t>1,2</a:t>
                      </a:r>
                      <a:endParaRPr lang="pl-PL" sz="1200" i="1" spc="5" dirty="0">
                        <a:latin typeface="Arial"/>
                        <a:ea typeface="Arial"/>
                      </a:endParaRPr>
                    </a:p>
                  </a:txBody>
                  <a:tcPr marL="20472" marR="2047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0" name="Shape 126"/>
          <p:cNvSpPr txBox="1">
            <a:spLocks noGrp="1"/>
          </p:cNvSpPr>
          <p:nvPr>
            <p:ph type="title"/>
          </p:nvPr>
        </p:nvSpPr>
        <p:spPr>
          <a:xfrm>
            <a:off x="0" y="260648"/>
            <a:ext cx="9144000" cy="980728"/>
          </a:xfrm>
          <a:prstGeom prst="rect">
            <a:avLst/>
          </a:prstGeom>
          <a:noFill/>
          <a:ln>
            <a:noFill/>
          </a:ln>
        </p:spPr>
        <p:txBody>
          <a:bodyPr lIns="91425" tIns="45700" rIns="45700" bIns="45700" anchor="ctr" anchorCtr="0">
            <a:noAutofit/>
          </a:bodyPr>
          <a:lstStyle/>
          <a:p>
            <a:pPr algn="ctr"/>
            <a:r>
              <a:rPr lang="pl-PL" sz="3200" dirty="0" smtClean="0"/>
              <a:t>Chronologiczny opis prowadzenia </a:t>
            </a:r>
            <a:br>
              <a:rPr lang="pl-PL" sz="3200" dirty="0" smtClean="0"/>
            </a:br>
            <a:r>
              <a:rPr lang="pl-PL" sz="3200" dirty="0" smtClean="0"/>
              <a:t>działań ratowniczych</a:t>
            </a:r>
            <a:endParaRPr sz="4800" b="1" i="0" u="none" strike="noStrike" cap="none" dirty="0">
              <a:solidFill>
                <a:srgbClr val="FFC700"/>
              </a:solidFill>
              <a:latin typeface="Calibri"/>
              <a:ea typeface="Calibri"/>
              <a:cs typeface="Calibri"/>
              <a:sym typeface="Calibri"/>
            </a:endParaRPr>
          </a:p>
        </p:txBody>
      </p:sp>
      <p:pic>
        <p:nvPicPr>
          <p:cNvPr id="11" name="Shape 131"/>
          <p:cNvPicPr preferRelativeResize="0"/>
          <p:nvPr/>
        </p:nvPicPr>
        <p:blipFill rotWithShape="1">
          <a:blip r:embed="rId2">
            <a:alphaModFix/>
          </a:blip>
          <a:srcRect/>
          <a:stretch/>
        </p:blipFill>
        <p:spPr>
          <a:xfrm>
            <a:off x="282438" y="254968"/>
            <a:ext cx="822300" cy="935699"/>
          </a:xfrm>
          <a:prstGeom prst="rect">
            <a:avLst/>
          </a:prstGeom>
          <a:noFill/>
          <a:ln>
            <a:noFill/>
          </a:ln>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ymbol zastępczy numeru slajdu 3"/>
          <p:cNvSpPr>
            <a:spLocks noGrp="1"/>
          </p:cNvSpPr>
          <p:nvPr>
            <p:ph type="sldNum" idx="12"/>
          </p:nvPr>
        </p:nvSpPr>
        <p:spPr/>
        <p:txBody>
          <a:bodyPr/>
          <a:lstStyle/>
          <a:p>
            <a:pPr marL="0" marR="0" lvl="0" indent="0" algn="r" rtl="0">
              <a:spcBef>
                <a:spcPts val="0"/>
              </a:spcBef>
              <a:buSzPct val="25000"/>
              <a:buNone/>
            </a:pPr>
            <a:fld id="{00000000-1234-1234-1234-123412341234}" type="slidenum">
              <a:rPr lang="pl-PL" sz="1200" smtClean="0">
                <a:solidFill>
                  <a:srgbClr val="414141"/>
                </a:solidFill>
                <a:latin typeface="Calibri"/>
                <a:ea typeface="Calibri"/>
                <a:cs typeface="Calibri"/>
                <a:sym typeface="Calibri"/>
              </a:rPr>
              <a:pPr marL="0" marR="0" lvl="0" indent="0" algn="r" rtl="0">
                <a:spcBef>
                  <a:spcPts val="0"/>
                </a:spcBef>
                <a:buSzPct val="25000"/>
                <a:buNone/>
              </a:pPr>
              <a:t>25</a:t>
            </a:fld>
            <a:endParaRPr lang="pl-PL" sz="1200">
              <a:solidFill>
                <a:srgbClr val="414141"/>
              </a:solidFill>
              <a:latin typeface="Calibri"/>
              <a:ea typeface="Calibri"/>
              <a:cs typeface="Calibri"/>
              <a:sym typeface="Calibri"/>
            </a:endParaRPr>
          </a:p>
        </p:txBody>
      </p:sp>
      <p:graphicFrame>
        <p:nvGraphicFramePr>
          <p:cNvPr id="9" name="Tabela 8"/>
          <p:cNvGraphicFramePr>
            <a:graphicFrameLocks noGrp="1"/>
          </p:cNvGraphicFramePr>
          <p:nvPr/>
        </p:nvGraphicFramePr>
        <p:xfrm>
          <a:off x="251520" y="1988840"/>
          <a:ext cx="8712968" cy="4218526"/>
        </p:xfrm>
        <a:graphic>
          <a:graphicData uri="http://schemas.openxmlformats.org/drawingml/2006/table">
            <a:tbl>
              <a:tblPr/>
              <a:tblGrid>
                <a:gridCol w="576064"/>
                <a:gridCol w="1800200"/>
                <a:gridCol w="5184576"/>
                <a:gridCol w="1152128"/>
              </a:tblGrid>
              <a:tr h="1039628">
                <a:tc>
                  <a:txBody>
                    <a:bodyPr/>
                    <a:lstStyle/>
                    <a:p>
                      <a:pPr indent="-228600">
                        <a:lnSpc>
                          <a:spcPct val="100000"/>
                        </a:lnSpc>
                        <a:spcAft>
                          <a:spcPts val="0"/>
                        </a:spcAft>
                      </a:pPr>
                      <a:r>
                        <a:rPr lang="pl-PL" sz="1200" i="0" spc="75" dirty="0">
                          <a:solidFill>
                            <a:srgbClr val="000000"/>
                          </a:solidFill>
                          <a:latin typeface="Calibri"/>
                          <a:ea typeface="Arial"/>
                          <a:cs typeface="Times New Roman"/>
                        </a:rPr>
                        <a:t>10</a:t>
                      </a:r>
                      <a:r>
                        <a:rPr lang="pl-PL" sz="1200" i="0" spc="75" baseline="30000" dirty="0">
                          <a:solidFill>
                            <a:srgbClr val="000000"/>
                          </a:solidFill>
                          <a:latin typeface="Calibri"/>
                          <a:ea typeface="Arial"/>
                          <a:cs typeface="Times New Roman"/>
                        </a:rPr>
                        <a:t>10</a:t>
                      </a:r>
                      <a:endParaRPr lang="pl-PL" sz="1200" i="1" spc="5" dirty="0">
                        <a:latin typeface="Arial"/>
                        <a:ea typeface="Arial"/>
                      </a:endParaRPr>
                    </a:p>
                  </a:txBody>
                  <a:tcPr marL="19629" marR="196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just">
                        <a:lnSpc>
                          <a:spcPct val="100000"/>
                        </a:lnSpc>
                        <a:spcAft>
                          <a:spcPts val="0"/>
                        </a:spcAft>
                      </a:pPr>
                      <a:r>
                        <a:rPr lang="pl-PL" sz="1200" i="0" spc="15" dirty="0">
                          <a:solidFill>
                            <a:srgbClr val="000000"/>
                          </a:solidFill>
                          <a:latin typeface="Calibri"/>
                          <a:ea typeface="Arial"/>
                          <a:cs typeface="Arial"/>
                        </a:rPr>
                        <a:t>Trwają działania ratownicze,</a:t>
                      </a:r>
                      <a:endParaRPr lang="pl-PL" sz="1200" i="1" spc="5" dirty="0">
                        <a:latin typeface="Arial"/>
                        <a:ea typeface="Arial"/>
                      </a:endParaRPr>
                    </a:p>
                  </a:txBody>
                  <a:tcPr marL="19629" marR="196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just">
                        <a:lnSpc>
                          <a:spcPct val="100000"/>
                        </a:lnSpc>
                        <a:spcAft>
                          <a:spcPts val="0"/>
                        </a:spcAft>
                      </a:pPr>
                      <a:r>
                        <a:rPr lang="pl-PL" sz="1200" i="0" spc="15">
                          <a:solidFill>
                            <a:srgbClr val="000000"/>
                          </a:solidFill>
                          <a:latin typeface="Calibri"/>
                          <a:ea typeface="Arial"/>
                          <a:cs typeface="Arial"/>
                        </a:rPr>
                        <a:t>Na miejsce zdarzenia dojeżdżają: OSP Odrowąż (447o47) i 441o40 z JRG, a także dowódca JRG Krapkowice (441o90) KDR wprowadza przybyłe siły i środki do działań. Dowódca JRG udaje się na rozpoznanie. KDR prosi SK o przekazanie informacji o nadlatujących śmigłowcach celem przygotowania się na ich przyjęcia. W tym czasie na miejscu zdarzenia znajdowały się już dwa ZRM i rozpoczynały swoje działania.</a:t>
                      </a:r>
                      <a:endParaRPr lang="pl-PL" sz="1200" i="1" spc="5">
                        <a:latin typeface="Arial"/>
                        <a:ea typeface="Arial"/>
                      </a:endParaRPr>
                    </a:p>
                  </a:txBody>
                  <a:tcPr marL="19629" marR="196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6200" indent="-228600">
                        <a:lnSpc>
                          <a:spcPct val="100000"/>
                        </a:lnSpc>
                        <a:spcAft>
                          <a:spcPts val="0"/>
                        </a:spcAft>
                      </a:pPr>
                      <a:r>
                        <a:rPr lang="pl-PL" sz="1200" i="0" spc="15">
                          <a:solidFill>
                            <a:srgbClr val="000000"/>
                          </a:solidFill>
                          <a:latin typeface="Calibri"/>
                          <a:ea typeface="Arial"/>
                          <a:cs typeface="Arial"/>
                        </a:rPr>
                        <a:t>1,2,3,4,6</a:t>
                      </a:r>
                      <a:endParaRPr lang="pl-PL" sz="1200" i="1" spc="5">
                        <a:latin typeface="Arial"/>
                        <a:ea typeface="Arial"/>
                      </a:endParaRPr>
                    </a:p>
                  </a:txBody>
                  <a:tcPr marL="19629" marR="196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78046">
                <a:tc>
                  <a:txBody>
                    <a:bodyPr/>
                    <a:lstStyle/>
                    <a:p>
                      <a:pPr indent="-228600">
                        <a:lnSpc>
                          <a:spcPct val="100000"/>
                        </a:lnSpc>
                        <a:spcAft>
                          <a:spcPts val="0"/>
                        </a:spcAft>
                      </a:pPr>
                      <a:r>
                        <a:rPr lang="pl-PL" sz="1200" i="0" spc="75" dirty="0">
                          <a:solidFill>
                            <a:srgbClr val="000000"/>
                          </a:solidFill>
                          <a:latin typeface="Calibri"/>
                          <a:ea typeface="Arial"/>
                          <a:cs typeface="Times New Roman"/>
                        </a:rPr>
                        <a:t>10</a:t>
                      </a:r>
                      <a:r>
                        <a:rPr lang="pl-PL" sz="1200" i="0" spc="75" baseline="30000" dirty="0">
                          <a:solidFill>
                            <a:srgbClr val="000000"/>
                          </a:solidFill>
                          <a:latin typeface="Calibri"/>
                          <a:ea typeface="Arial"/>
                          <a:cs typeface="Times New Roman"/>
                        </a:rPr>
                        <a:t>13</a:t>
                      </a:r>
                      <a:endParaRPr lang="pl-PL" sz="1200" i="1" spc="5" dirty="0">
                        <a:latin typeface="Arial"/>
                        <a:ea typeface="Arial"/>
                      </a:endParaRPr>
                    </a:p>
                  </a:txBody>
                  <a:tcPr marL="19629" marR="196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just">
                        <a:lnSpc>
                          <a:spcPct val="100000"/>
                        </a:lnSpc>
                        <a:spcAft>
                          <a:spcPts val="0"/>
                        </a:spcAft>
                      </a:pPr>
                      <a:r>
                        <a:rPr lang="pl-PL" sz="1200" i="0" spc="15" dirty="0">
                          <a:solidFill>
                            <a:srgbClr val="000000"/>
                          </a:solidFill>
                          <a:latin typeface="Calibri"/>
                          <a:ea typeface="Arial"/>
                          <a:cs typeface="Arial"/>
                        </a:rPr>
                        <a:t>jw.</a:t>
                      </a:r>
                      <a:endParaRPr lang="pl-PL" sz="1200" i="1" spc="5" dirty="0">
                        <a:latin typeface="Arial"/>
                        <a:ea typeface="Arial"/>
                      </a:endParaRPr>
                    </a:p>
                  </a:txBody>
                  <a:tcPr marL="19629" marR="196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just">
                        <a:lnSpc>
                          <a:spcPct val="100000"/>
                        </a:lnSpc>
                        <a:spcAft>
                          <a:spcPts val="0"/>
                        </a:spcAft>
                      </a:pPr>
                      <a:r>
                        <a:rPr lang="pl-PL" sz="1200" i="0" spc="15" dirty="0">
                          <a:solidFill>
                            <a:srgbClr val="000000"/>
                          </a:solidFill>
                          <a:latin typeface="Calibri"/>
                          <a:ea typeface="Arial"/>
                          <a:cs typeface="Arial"/>
                        </a:rPr>
                        <a:t>Na miejsce zdarzenia dojeżdża zastęp OSP Jasiona, trwają dalsze działania ratownicze, dowódca JRG zapoznaje się z sytuacją.</a:t>
                      </a:r>
                      <a:endParaRPr lang="pl-PL" sz="1200" i="1" spc="5" dirty="0">
                        <a:latin typeface="Arial"/>
                        <a:ea typeface="Arial"/>
                      </a:endParaRPr>
                    </a:p>
                  </a:txBody>
                  <a:tcPr marL="19629" marR="196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6200" indent="-228600">
                        <a:lnSpc>
                          <a:spcPct val="100000"/>
                        </a:lnSpc>
                        <a:spcAft>
                          <a:spcPts val="0"/>
                        </a:spcAft>
                      </a:pPr>
                      <a:r>
                        <a:rPr lang="pl-PL" sz="1200" i="0" spc="15">
                          <a:solidFill>
                            <a:srgbClr val="000000"/>
                          </a:solidFill>
                          <a:latin typeface="Calibri"/>
                          <a:ea typeface="Arial"/>
                          <a:cs typeface="Arial"/>
                        </a:rPr>
                        <a:t>1,2,3,4,5,6</a:t>
                      </a:r>
                      <a:endParaRPr lang="pl-PL" sz="1200" i="1" spc="5">
                        <a:latin typeface="Arial"/>
                        <a:ea typeface="Arial"/>
                      </a:endParaRPr>
                    </a:p>
                  </a:txBody>
                  <a:tcPr marL="19629" marR="196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39628">
                <a:tc>
                  <a:txBody>
                    <a:bodyPr/>
                    <a:lstStyle/>
                    <a:p>
                      <a:pPr indent="-228600">
                        <a:lnSpc>
                          <a:spcPct val="100000"/>
                        </a:lnSpc>
                        <a:spcAft>
                          <a:spcPts val="0"/>
                        </a:spcAft>
                      </a:pPr>
                      <a:r>
                        <a:rPr lang="pl-PL" sz="1200" i="0" spc="75" dirty="0">
                          <a:solidFill>
                            <a:srgbClr val="000000"/>
                          </a:solidFill>
                          <a:latin typeface="Calibri"/>
                          <a:ea typeface="Arial"/>
                          <a:cs typeface="Times New Roman"/>
                        </a:rPr>
                        <a:t>10</a:t>
                      </a:r>
                      <a:r>
                        <a:rPr lang="pl-PL" sz="1200" i="0" spc="75" baseline="30000" dirty="0">
                          <a:solidFill>
                            <a:srgbClr val="000000"/>
                          </a:solidFill>
                          <a:latin typeface="Calibri"/>
                          <a:ea typeface="Arial"/>
                          <a:cs typeface="Times New Roman"/>
                        </a:rPr>
                        <a:t>15</a:t>
                      </a:r>
                      <a:endParaRPr lang="pl-PL" sz="1200" i="1" spc="5" dirty="0">
                        <a:latin typeface="Arial"/>
                        <a:ea typeface="Arial"/>
                      </a:endParaRPr>
                    </a:p>
                  </a:txBody>
                  <a:tcPr marL="19629" marR="196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just">
                        <a:lnSpc>
                          <a:spcPct val="100000"/>
                        </a:lnSpc>
                        <a:spcAft>
                          <a:spcPts val="0"/>
                        </a:spcAft>
                      </a:pPr>
                      <a:r>
                        <a:rPr lang="pl-PL" sz="1200" i="0" spc="15">
                          <a:solidFill>
                            <a:srgbClr val="000000"/>
                          </a:solidFill>
                          <a:latin typeface="Calibri"/>
                          <a:ea typeface="Arial"/>
                          <a:cs typeface="Arial"/>
                        </a:rPr>
                        <a:t>jw.</a:t>
                      </a:r>
                      <a:endParaRPr lang="pl-PL" sz="1200" i="1" spc="5">
                        <a:latin typeface="Arial"/>
                        <a:ea typeface="Arial"/>
                      </a:endParaRPr>
                    </a:p>
                  </a:txBody>
                  <a:tcPr marL="19629" marR="196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just">
                        <a:lnSpc>
                          <a:spcPct val="100000"/>
                        </a:lnSpc>
                        <a:spcAft>
                          <a:spcPts val="0"/>
                        </a:spcAft>
                      </a:pPr>
                      <a:r>
                        <a:rPr lang="pl-PL" sz="1200" i="0" spc="15" dirty="0">
                          <a:solidFill>
                            <a:srgbClr val="000000"/>
                          </a:solidFill>
                          <a:latin typeface="Calibri"/>
                          <a:ea typeface="Arial"/>
                          <a:cs typeface="Arial"/>
                        </a:rPr>
                        <a:t>Dowodzenie na miejscu zdarzenia przejmuje dowódca JRG, przekazuje do SK aktualną sytuację na miejscu zdarzenia: prawdopodobnie 9 osób w pojeździe; jedna ewakuowana została już przez ratowników PSP na zewnątrz; Trwają prace mające na celu ewakuację poszkodowanych z busa; na miejscu znajdują się dwa ZRM, OSP Odrowąż. Siły straży są wystarczające, jeżeli chodzi o siły PRM uzgodni z lekarzem.</a:t>
                      </a:r>
                      <a:endParaRPr lang="pl-PL" sz="1200" i="1" spc="5" dirty="0">
                        <a:latin typeface="Arial"/>
                        <a:ea typeface="Arial"/>
                      </a:endParaRPr>
                    </a:p>
                  </a:txBody>
                  <a:tcPr marL="19629" marR="196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6200" indent="-228600">
                        <a:lnSpc>
                          <a:spcPct val="100000"/>
                        </a:lnSpc>
                        <a:spcAft>
                          <a:spcPts val="0"/>
                        </a:spcAft>
                      </a:pPr>
                      <a:r>
                        <a:rPr lang="pl-PL" sz="1200" i="0" spc="15">
                          <a:solidFill>
                            <a:srgbClr val="000000"/>
                          </a:solidFill>
                          <a:latin typeface="Calibri"/>
                          <a:ea typeface="Arial"/>
                          <a:cs typeface="Arial"/>
                        </a:rPr>
                        <a:t>1,2,3,4,5,6</a:t>
                      </a:r>
                      <a:endParaRPr lang="pl-PL" sz="1200" i="1" spc="5">
                        <a:latin typeface="Arial"/>
                        <a:ea typeface="Arial"/>
                      </a:endParaRPr>
                    </a:p>
                  </a:txBody>
                  <a:tcPr marL="19629" marR="196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606698">
                <a:tc>
                  <a:txBody>
                    <a:bodyPr/>
                    <a:lstStyle/>
                    <a:p>
                      <a:pPr indent="-228600">
                        <a:lnSpc>
                          <a:spcPct val="100000"/>
                        </a:lnSpc>
                        <a:spcAft>
                          <a:spcPts val="0"/>
                        </a:spcAft>
                      </a:pPr>
                      <a:r>
                        <a:rPr lang="pl-PL" sz="1200" i="0" spc="75" dirty="0">
                          <a:solidFill>
                            <a:srgbClr val="000000"/>
                          </a:solidFill>
                          <a:latin typeface="Calibri"/>
                          <a:ea typeface="Arial"/>
                          <a:cs typeface="Times New Roman"/>
                        </a:rPr>
                        <a:t>10</a:t>
                      </a:r>
                      <a:r>
                        <a:rPr lang="pl-PL" sz="1200" i="0" spc="75" baseline="30000" dirty="0">
                          <a:solidFill>
                            <a:srgbClr val="000000"/>
                          </a:solidFill>
                          <a:latin typeface="Calibri"/>
                          <a:ea typeface="Arial"/>
                          <a:cs typeface="Times New Roman"/>
                        </a:rPr>
                        <a:t>20</a:t>
                      </a:r>
                      <a:endParaRPr lang="pl-PL" sz="1200" i="1" spc="5" dirty="0">
                        <a:latin typeface="Arial"/>
                        <a:ea typeface="Arial"/>
                      </a:endParaRPr>
                    </a:p>
                  </a:txBody>
                  <a:tcPr marL="19629" marR="196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just">
                        <a:lnSpc>
                          <a:spcPct val="100000"/>
                        </a:lnSpc>
                        <a:spcAft>
                          <a:spcPts val="0"/>
                        </a:spcAft>
                      </a:pPr>
                      <a:r>
                        <a:rPr lang="pl-PL" sz="1200" i="0" spc="15">
                          <a:solidFill>
                            <a:srgbClr val="000000"/>
                          </a:solidFill>
                          <a:latin typeface="Calibri"/>
                          <a:ea typeface="Arial"/>
                          <a:cs typeface="Arial"/>
                        </a:rPr>
                        <a:t>jw.</a:t>
                      </a:r>
                      <a:endParaRPr lang="pl-PL" sz="1200" i="1" spc="5">
                        <a:latin typeface="Arial"/>
                        <a:ea typeface="Arial"/>
                      </a:endParaRPr>
                    </a:p>
                  </a:txBody>
                  <a:tcPr marL="19629" marR="196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just">
                        <a:lnSpc>
                          <a:spcPct val="100000"/>
                        </a:lnSpc>
                        <a:spcAft>
                          <a:spcPts val="0"/>
                        </a:spcAft>
                      </a:pPr>
                      <a:r>
                        <a:rPr lang="pl-PL" sz="1200" i="0" spc="15" dirty="0">
                          <a:solidFill>
                            <a:srgbClr val="000000"/>
                          </a:solidFill>
                          <a:latin typeface="Calibri"/>
                          <a:ea typeface="Arial"/>
                          <a:cs typeface="Arial"/>
                        </a:rPr>
                        <a:t>KDR przekazuje, że wykonano częściowo dostęp do poszkodowanych, osoby sukcesywnie wydobywane z wraku przekazywane są ratownikom PRM, którzy oceniają ich stan i udzielają pomocy. W uzgodnieniu z KMDR, KDR wyznacza strażaków OSP Jasiona do opieki nad osobami, które jak się okazało w momencie dojazdu sił PSP znajdowały się już poza pojazdem jak również jednej, która wydostana została z wraku przez ratowników. KDR (441 o11) kwestie prowadzenia działań mających na celu wydobycie poszkodowanych z pojazdu pozostawił dowódcy zmiany (441o13), a sam skupił się na koordynacji całej akcji ratowniczej we współpracy z KMDR.</a:t>
                      </a:r>
                      <a:endParaRPr lang="pl-PL" sz="1200" i="1" spc="5" dirty="0">
                        <a:latin typeface="Arial"/>
                        <a:ea typeface="Arial"/>
                      </a:endParaRPr>
                    </a:p>
                  </a:txBody>
                  <a:tcPr marL="19629" marR="196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just">
                        <a:lnSpc>
                          <a:spcPct val="100000"/>
                        </a:lnSpc>
                        <a:spcAft>
                          <a:spcPts val="0"/>
                        </a:spcAft>
                      </a:pPr>
                      <a:r>
                        <a:rPr lang="pl-PL" sz="1200" i="0" spc="15" dirty="0">
                          <a:solidFill>
                            <a:srgbClr val="000000"/>
                          </a:solidFill>
                          <a:latin typeface="Calibri"/>
                          <a:ea typeface="Arial"/>
                          <a:cs typeface="Arial"/>
                        </a:rPr>
                        <a:t>1,2,3,4,5,6</a:t>
                      </a:r>
                      <a:endParaRPr lang="pl-PL" sz="1200" i="1" spc="5" dirty="0">
                        <a:latin typeface="Arial"/>
                        <a:ea typeface="Arial"/>
                      </a:endParaRPr>
                    </a:p>
                  </a:txBody>
                  <a:tcPr marL="19629" marR="1962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2" name="Shape 126"/>
          <p:cNvSpPr txBox="1">
            <a:spLocks noGrp="1"/>
          </p:cNvSpPr>
          <p:nvPr>
            <p:ph type="title"/>
          </p:nvPr>
        </p:nvSpPr>
        <p:spPr>
          <a:xfrm>
            <a:off x="0" y="260648"/>
            <a:ext cx="9144000" cy="980728"/>
          </a:xfrm>
          <a:prstGeom prst="rect">
            <a:avLst/>
          </a:prstGeom>
          <a:noFill/>
          <a:ln>
            <a:noFill/>
          </a:ln>
        </p:spPr>
        <p:txBody>
          <a:bodyPr lIns="91425" tIns="45700" rIns="45700" bIns="45700" anchor="ctr" anchorCtr="0">
            <a:noAutofit/>
          </a:bodyPr>
          <a:lstStyle/>
          <a:p>
            <a:pPr algn="ctr"/>
            <a:r>
              <a:rPr lang="pl-PL" sz="3200" dirty="0" smtClean="0"/>
              <a:t>Chronologiczny opis prowadzenia </a:t>
            </a:r>
            <a:br>
              <a:rPr lang="pl-PL" sz="3200" dirty="0" smtClean="0"/>
            </a:br>
            <a:r>
              <a:rPr lang="pl-PL" sz="3200" dirty="0" smtClean="0"/>
              <a:t>działań ratowniczych</a:t>
            </a:r>
            <a:endParaRPr sz="4800" b="1" i="0" u="none" strike="noStrike" cap="none" dirty="0">
              <a:solidFill>
                <a:srgbClr val="FFC700"/>
              </a:solidFill>
              <a:latin typeface="Calibri"/>
              <a:ea typeface="Calibri"/>
              <a:cs typeface="Calibri"/>
              <a:sym typeface="Calibri"/>
            </a:endParaRPr>
          </a:p>
        </p:txBody>
      </p:sp>
      <p:pic>
        <p:nvPicPr>
          <p:cNvPr id="13" name="Shape 131"/>
          <p:cNvPicPr preferRelativeResize="0"/>
          <p:nvPr/>
        </p:nvPicPr>
        <p:blipFill rotWithShape="1">
          <a:blip r:embed="rId2">
            <a:alphaModFix/>
          </a:blip>
          <a:srcRect/>
          <a:stretch/>
        </p:blipFill>
        <p:spPr>
          <a:xfrm>
            <a:off x="282438" y="254968"/>
            <a:ext cx="822300" cy="935699"/>
          </a:xfrm>
          <a:prstGeom prst="rect">
            <a:avLst/>
          </a:prstGeom>
          <a:noFill/>
          <a:ln>
            <a:noFill/>
          </a:ln>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ymbol zastępczy numeru slajdu 3"/>
          <p:cNvSpPr>
            <a:spLocks noGrp="1"/>
          </p:cNvSpPr>
          <p:nvPr>
            <p:ph type="sldNum" idx="12"/>
          </p:nvPr>
        </p:nvSpPr>
        <p:spPr/>
        <p:txBody>
          <a:bodyPr/>
          <a:lstStyle/>
          <a:p>
            <a:pPr marL="0" marR="0" lvl="0" indent="0" algn="r" rtl="0">
              <a:spcBef>
                <a:spcPts val="0"/>
              </a:spcBef>
              <a:buSzPct val="25000"/>
              <a:buNone/>
            </a:pPr>
            <a:fld id="{00000000-1234-1234-1234-123412341234}" type="slidenum">
              <a:rPr lang="pl-PL" sz="1200" smtClean="0">
                <a:solidFill>
                  <a:srgbClr val="414141"/>
                </a:solidFill>
                <a:latin typeface="Calibri"/>
                <a:ea typeface="Calibri"/>
                <a:cs typeface="Calibri"/>
                <a:sym typeface="Calibri"/>
              </a:rPr>
              <a:pPr marL="0" marR="0" lvl="0" indent="0" algn="r" rtl="0">
                <a:spcBef>
                  <a:spcPts val="0"/>
                </a:spcBef>
                <a:buSzPct val="25000"/>
                <a:buNone/>
              </a:pPr>
              <a:t>26</a:t>
            </a:fld>
            <a:endParaRPr lang="pl-PL" sz="1200">
              <a:solidFill>
                <a:srgbClr val="414141"/>
              </a:solidFill>
              <a:latin typeface="Calibri"/>
              <a:ea typeface="Calibri"/>
              <a:cs typeface="Calibri"/>
              <a:sym typeface="Calibri"/>
            </a:endParaRPr>
          </a:p>
        </p:txBody>
      </p:sp>
      <p:graphicFrame>
        <p:nvGraphicFramePr>
          <p:cNvPr id="8" name="Tabela 7"/>
          <p:cNvGraphicFramePr>
            <a:graphicFrameLocks noGrp="1"/>
          </p:cNvGraphicFramePr>
          <p:nvPr/>
        </p:nvGraphicFramePr>
        <p:xfrm>
          <a:off x="251520" y="1556792"/>
          <a:ext cx="8568952" cy="5120640"/>
        </p:xfrm>
        <a:graphic>
          <a:graphicData uri="http://schemas.openxmlformats.org/drawingml/2006/table">
            <a:tbl>
              <a:tblPr/>
              <a:tblGrid>
                <a:gridCol w="576064"/>
                <a:gridCol w="1944216"/>
                <a:gridCol w="4680520"/>
                <a:gridCol w="1368152"/>
              </a:tblGrid>
              <a:tr h="172936">
                <a:tc>
                  <a:txBody>
                    <a:bodyPr/>
                    <a:lstStyle/>
                    <a:p>
                      <a:pPr indent="-228600">
                        <a:lnSpc>
                          <a:spcPct val="100000"/>
                        </a:lnSpc>
                        <a:spcAft>
                          <a:spcPts val="0"/>
                        </a:spcAft>
                      </a:pPr>
                      <a:r>
                        <a:rPr lang="pl-PL" sz="1200" i="0" spc="75" dirty="0">
                          <a:solidFill>
                            <a:srgbClr val="000000"/>
                          </a:solidFill>
                          <a:latin typeface="Calibri" pitchFamily="34" charset="0"/>
                          <a:ea typeface="Arial"/>
                          <a:cs typeface="Times New Roman"/>
                        </a:rPr>
                        <a:t>10</a:t>
                      </a:r>
                      <a:r>
                        <a:rPr lang="pl-PL" sz="1200" i="0" spc="75" baseline="30000" dirty="0">
                          <a:solidFill>
                            <a:srgbClr val="000000"/>
                          </a:solidFill>
                          <a:latin typeface="Calibri" pitchFamily="34" charset="0"/>
                          <a:ea typeface="Arial"/>
                          <a:cs typeface="Times New Roman"/>
                        </a:rPr>
                        <a:t>23</a:t>
                      </a:r>
                      <a:endParaRPr lang="pl-PL" sz="1200" i="1" spc="5" dirty="0">
                        <a:latin typeface="Calibri" pitchFamily="34" charset="0"/>
                        <a:ea typeface="Arial"/>
                      </a:endParaRPr>
                    </a:p>
                  </a:txBody>
                  <a:tcPr marL="17959" marR="17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just">
                        <a:lnSpc>
                          <a:spcPct val="100000"/>
                        </a:lnSpc>
                        <a:spcAft>
                          <a:spcPts val="0"/>
                        </a:spcAft>
                      </a:pPr>
                      <a:r>
                        <a:rPr lang="pl-PL" sz="1200" i="0" spc="15">
                          <a:solidFill>
                            <a:srgbClr val="000000"/>
                          </a:solidFill>
                          <a:latin typeface="Calibri" pitchFamily="34" charset="0"/>
                          <a:ea typeface="Arial"/>
                          <a:cs typeface="Arial"/>
                        </a:rPr>
                        <a:t>jw.</a:t>
                      </a:r>
                      <a:endParaRPr lang="pl-PL" sz="1200" i="1" spc="5">
                        <a:latin typeface="Calibri" pitchFamily="34" charset="0"/>
                        <a:ea typeface="Arial"/>
                      </a:endParaRPr>
                    </a:p>
                  </a:txBody>
                  <a:tcPr marL="17959" marR="17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just">
                        <a:lnSpc>
                          <a:spcPct val="100000"/>
                        </a:lnSpc>
                        <a:spcAft>
                          <a:spcPts val="0"/>
                        </a:spcAft>
                      </a:pPr>
                      <a:r>
                        <a:rPr lang="pl-PL" sz="1200" i="0" spc="15">
                          <a:solidFill>
                            <a:srgbClr val="000000"/>
                          </a:solidFill>
                          <a:latin typeface="Calibri" pitchFamily="34" charset="0"/>
                          <a:ea typeface="Arial"/>
                          <a:cs typeface="Arial"/>
                        </a:rPr>
                        <a:t>KDR przekazuje do SK, ze na miejsce zdarzenia dolatuje śmigłowiec LPR</a:t>
                      </a:r>
                      <a:endParaRPr lang="pl-PL" sz="1200" i="1" spc="5">
                        <a:latin typeface="Calibri" pitchFamily="34" charset="0"/>
                        <a:ea typeface="Arial"/>
                      </a:endParaRPr>
                    </a:p>
                  </a:txBody>
                  <a:tcPr marL="17959" marR="17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just">
                        <a:lnSpc>
                          <a:spcPct val="100000"/>
                        </a:lnSpc>
                        <a:spcAft>
                          <a:spcPts val="0"/>
                        </a:spcAft>
                      </a:pPr>
                      <a:r>
                        <a:rPr lang="pl-PL" sz="1200" i="0" spc="15">
                          <a:solidFill>
                            <a:srgbClr val="000000"/>
                          </a:solidFill>
                          <a:latin typeface="Calibri" pitchFamily="34" charset="0"/>
                          <a:ea typeface="Arial"/>
                          <a:cs typeface="Arial"/>
                        </a:rPr>
                        <a:t>1,2,3,4,5,6</a:t>
                      </a:r>
                      <a:endParaRPr lang="pl-PL" sz="1200" i="1" spc="5">
                        <a:latin typeface="Calibri" pitchFamily="34" charset="0"/>
                        <a:ea typeface="Arial"/>
                      </a:endParaRPr>
                    </a:p>
                  </a:txBody>
                  <a:tcPr marL="17959" marR="17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18808">
                <a:tc>
                  <a:txBody>
                    <a:bodyPr/>
                    <a:lstStyle/>
                    <a:p>
                      <a:pPr indent="-228600">
                        <a:lnSpc>
                          <a:spcPct val="100000"/>
                        </a:lnSpc>
                        <a:spcAft>
                          <a:spcPts val="0"/>
                        </a:spcAft>
                      </a:pPr>
                      <a:r>
                        <a:rPr lang="pl-PL" sz="1200" i="0" spc="75" dirty="0">
                          <a:solidFill>
                            <a:srgbClr val="000000"/>
                          </a:solidFill>
                          <a:latin typeface="Calibri" pitchFamily="34" charset="0"/>
                          <a:ea typeface="Arial"/>
                          <a:cs typeface="Times New Roman"/>
                        </a:rPr>
                        <a:t>10</a:t>
                      </a:r>
                      <a:r>
                        <a:rPr lang="pl-PL" sz="1200" i="0" spc="75" baseline="30000" dirty="0">
                          <a:solidFill>
                            <a:srgbClr val="000000"/>
                          </a:solidFill>
                          <a:latin typeface="Calibri" pitchFamily="34" charset="0"/>
                          <a:ea typeface="Arial"/>
                          <a:cs typeface="Times New Roman"/>
                        </a:rPr>
                        <a:t>24</a:t>
                      </a:r>
                      <a:endParaRPr lang="pl-PL" sz="1200" i="1" spc="5" dirty="0">
                        <a:latin typeface="Calibri" pitchFamily="34" charset="0"/>
                        <a:ea typeface="Arial"/>
                      </a:endParaRPr>
                    </a:p>
                  </a:txBody>
                  <a:tcPr marL="17959" marR="17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just">
                        <a:lnSpc>
                          <a:spcPct val="100000"/>
                        </a:lnSpc>
                        <a:spcAft>
                          <a:spcPts val="0"/>
                        </a:spcAft>
                      </a:pPr>
                      <a:r>
                        <a:rPr lang="pl-PL" sz="1200" i="0" spc="15" dirty="0">
                          <a:solidFill>
                            <a:srgbClr val="000000"/>
                          </a:solidFill>
                          <a:latin typeface="Calibri" pitchFamily="34" charset="0"/>
                          <a:ea typeface="Arial"/>
                          <a:cs typeface="Arial"/>
                        </a:rPr>
                        <a:t>jw.</a:t>
                      </a:r>
                      <a:endParaRPr lang="pl-PL" sz="1200" i="1" spc="5" dirty="0">
                        <a:latin typeface="Calibri" pitchFamily="34" charset="0"/>
                        <a:ea typeface="Arial"/>
                      </a:endParaRPr>
                    </a:p>
                  </a:txBody>
                  <a:tcPr marL="17959" marR="17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just">
                        <a:lnSpc>
                          <a:spcPct val="100000"/>
                        </a:lnSpc>
                        <a:spcAft>
                          <a:spcPts val="0"/>
                        </a:spcAft>
                      </a:pPr>
                      <a:r>
                        <a:rPr lang="pl-PL" sz="1200" i="0" spc="15">
                          <a:solidFill>
                            <a:srgbClr val="000000"/>
                          </a:solidFill>
                          <a:latin typeface="Calibri" pitchFamily="34" charset="0"/>
                          <a:ea typeface="Arial"/>
                          <a:cs typeface="Arial"/>
                        </a:rPr>
                        <a:t>SK przekazuje do KDR, że Ratownik 4 nie może się połączyć ze strażakami na miejscu akcji. KDR polecił przekazać, że miejsce lądowania jest przygotowane, i śmigłowce mogą lądować samodzielnie na zamkniętej nitce północnej.</a:t>
                      </a:r>
                      <a:endParaRPr lang="pl-PL" sz="1200" i="1" spc="5">
                        <a:latin typeface="Calibri" pitchFamily="34" charset="0"/>
                        <a:ea typeface="Arial"/>
                      </a:endParaRPr>
                    </a:p>
                  </a:txBody>
                  <a:tcPr marL="17959" marR="17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just">
                        <a:lnSpc>
                          <a:spcPct val="100000"/>
                        </a:lnSpc>
                        <a:spcAft>
                          <a:spcPts val="0"/>
                        </a:spcAft>
                      </a:pPr>
                      <a:r>
                        <a:rPr lang="pl-PL" sz="1200" i="0" spc="15">
                          <a:solidFill>
                            <a:srgbClr val="000000"/>
                          </a:solidFill>
                          <a:latin typeface="Calibri" pitchFamily="34" charset="0"/>
                          <a:ea typeface="Arial"/>
                          <a:cs typeface="Arial"/>
                        </a:rPr>
                        <a:t>1,2,3,4,5,6</a:t>
                      </a:r>
                      <a:endParaRPr lang="pl-PL" sz="1200" i="1" spc="5">
                        <a:latin typeface="Calibri" pitchFamily="34" charset="0"/>
                        <a:ea typeface="Arial"/>
                      </a:endParaRPr>
                    </a:p>
                  </a:txBody>
                  <a:tcPr marL="17959" marR="17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05277">
                <a:tc>
                  <a:txBody>
                    <a:bodyPr/>
                    <a:lstStyle/>
                    <a:p>
                      <a:pPr indent="-228600">
                        <a:lnSpc>
                          <a:spcPct val="100000"/>
                        </a:lnSpc>
                        <a:spcAft>
                          <a:spcPts val="0"/>
                        </a:spcAft>
                      </a:pPr>
                      <a:r>
                        <a:rPr lang="pl-PL" sz="1200" i="0" spc="75" dirty="0">
                          <a:solidFill>
                            <a:srgbClr val="000000"/>
                          </a:solidFill>
                          <a:latin typeface="Calibri" pitchFamily="34" charset="0"/>
                          <a:ea typeface="Arial"/>
                          <a:cs typeface="Times New Roman"/>
                        </a:rPr>
                        <a:t>10</a:t>
                      </a:r>
                      <a:r>
                        <a:rPr lang="pl-PL" sz="1200" i="0" spc="75" baseline="30000" dirty="0">
                          <a:solidFill>
                            <a:srgbClr val="000000"/>
                          </a:solidFill>
                          <a:latin typeface="Calibri" pitchFamily="34" charset="0"/>
                          <a:ea typeface="Arial"/>
                          <a:cs typeface="Times New Roman"/>
                        </a:rPr>
                        <a:t>28</a:t>
                      </a:r>
                      <a:endParaRPr lang="pl-PL" sz="1200" i="1" spc="5" dirty="0">
                        <a:latin typeface="Calibri" pitchFamily="34" charset="0"/>
                        <a:ea typeface="Arial"/>
                      </a:endParaRPr>
                    </a:p>
                  </a:txBody>
                  <a:tcPr marL="17959" marR="17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just">
                        <a:lnSpc>
                          <a:spcPct val="100000"/>
                        </a:lnSpc>
                        <a:spcAft>
                          <a:spcPts val="1200"/>
                        </a:spcAft>
                      </a:pPr>
                      <a:r>
                        <a:rPr lang="pl-PL" sz="1200" i="0" spc="15" dirty="0">
                          <a:solidFill>
                            <a:srgbClr val="000000"/>
                          </a:solidFill>
                          <a:latin typeface="Calibri" pitchFamily="34" charset="0"/>
                          <a:ea typeface="Arial"/>
                          <a:cs typeface="Arial"/>
                        </a:rPr>
                        <a:t>jw.,</a:t>
                      </a:r>
                      <a:endParaRPr lang="pl-PL" sz="1200" i="1" spc="5" dirty="0">
                        <a:latin typeface="Calibri" pitchFamily="34" charset="0"/>
                        <a:ea typeface="Arial"/>
                      </a:endParaRPr>
                    </a:p>
                    <a:p>
                      <a:pPr indent="-228600" algn="just">
                        <a:lnSpc>
                          <a:spcPct val="100000"/>
                        </a:lnSpc>
                        <a:spcAft>
                          <a:spcPts val="0"/>
                        </a:spcAft>
                      </a:pPr>
                      <a:r>
                        <a:rPr lang="pl-PL" sz="1200" i="0" spc="15" dirty="0">
                          <a:solidFill>
                            <a:srgbClr val="000000"/>
                          </a:solidFill>
                          <a:latin typeface="Calibri" pitchFamily="34" charset="0"/>
                          <a:ea typeface="Arial"/>
                          <a:cs typeface="Arial"/>
                        </a:rPr>
                        <a:t>wykonano dostęp do wnętrza pojazdu.</a:t>
                      </a:r>
                      <a:endParaRPr lang="pl-PL" sz="1200" i="1" spc="5" dirty="0">
                        <a:latin typeface="Calibri" pitchFamily="34" charset="0"/>
                        <a:ea typeface="Arial"/>
                      </a:endParaRPr>
                    </a:p>
                  </a:txBody>
                  <a:tcPr marL="17959" marR="17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just">
                        <a:lnSpc>
                          <a:spcPct val="100000"/>
                        </a:lnSpc>
                        <a:spcAft>
                          <a:spcPts val="0"/>
                        </a:spcAft>
                      </a:pPr>
                      <a:r>
                        <a:rPr lang="pl-PL" sz="1200" i="0" spc="15" dirty="0">
                          <a:solidFill>
                            <a:srgbClr val="000000"/>
                          </a:solidFill>
                          <a:latin typeface="Calibri" pitchFamily="34" charset="0"/>
                          <a:ea typeface="Arial"/>
                          <a:cs typeface="Arial"/>
                        </a:rPr>
                        <a:t>Z pojazdu sukcesywnie wydobywani są poszkodowani. KDR przekazuje, że prawdopodobnie są to Ukraińcy. Prowadzona jest segregacja poszkodowanych. Przekazuje również pierwsze informacje na temat stanu poszkodowanych (po segregacji).</a:t>
                      </a:r>
                      <a:endParaRPr lang="pl-PL" sz="1200" i="1" spc="5" dirty="0">
                        <a:latin typeface="Calibri" pitchFamily="34" charset="0"/>
                        <a:ea typeface="Arial"/>
                      </a:endParaRPr>
                    </a:p>
                  </a:txBody>
                  <a:tcPr marL="17959" marR="17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just">
                        <a:lnSpc>
                          <a:spcPct val="100000"/>
                        </a:lnSpc>
                        <a:spcAft>
                          <a:spcPts val="0"/>
                        </a:spcAft>
                      </a:pPr>
                      <a:r>
                        <a:rPr lang="pl-PL" sz="1200" i="0" spc="15">
                          <a:solidFill>
                            <a:srgbClr val="000000"/>
                          </a:solidFill>
                          <a:latin typeface="Calibri" pitchFamily="34" charset="0"/>
                          <a:ea typeface="Arial"/>
                          <a:cs typeface="Arial"/>
                        </a:rPr>
                        <a:t>1,2,3,4,5,6</a:t>
                      </a:r>
                      <a:endParaRPr lang="pl-PL" sz="1200" i="1" spc="5">
                        <a:latin typeface="Calibri" pitchFamily="34" charset="0"/>
                        <a:ea typeface="Arial"/>
                      </a:endParaRPr>
                    </a:p>
                  </a:txBody>
                  <a:tcPr marL="17959" marR="17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45872">
                <a:tc>
                  <a:txBody>
                    <a:bodyPr/>
                    <a:lstStyle/>
                    <a:p>
                      <a:pPr indent="-228600">
                        <a:lnSpc>
                          <a:spcPct val="100000"/>
                        </a:lnSpc>
                        <a:spcAft>
                          <a:spcPts val="0"/>
                        </a:spcAft>
                      </a:pPr>
                      <a:r>
                        <a:rPr lang="pl-PL" sz="1200" i="0" spc="75" dirty="0">
                          <a:solidFill>
                            <a:srgbClr val="000000"/>
                          </a:solidFill>
                          <a:latin typeface="Calibri" pitchFamily="34" charset="0"/>
                          <a:ea typeface="Arial"/>
                          <a:cs typeface="Times New Roman"/>
                        </a:rPr>
                        <a:t>10</a:t>
                      </a:r>
                      <a:r>
                        <a:rPr lang="pl-PL" sz="1200" i="0" spc="75" baseline="30000" dirty="0">
                          <a:solidFill>
                            <a:srgbClr val="000000"/>
                          </a:solidFill>
                          <a:latin typeface="Calibri" pitchFamily="34" charset="0"/>
                          <a:ea typeface="Arial"/>
                          <a:cs typeface="Times New Roman"/>
                        </a:rPr>
                        <a:t>31</a:t>
                      </a:r>
                      <a:endParaRPr lang="pl-PL" sz="1200" i="1" spc="5" dirty="0">
                        <a:latin typeface="Calibri" pitchFamily="34" charset="0"/>
                        <a:ea typeface="Arial"/>
                      </a:endParaRPr>
                    </a:p>
                  </a:txBody>
                  <a:tcPr marL="17959" marR="17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just">
                        <a:lnSpc>
                          <a:spcPct val="100000"/>
                        </a:lnSpc>
                        <a:spcAft>
                          <a:spcPts val="0"/>
                        </a:spcAft>
                      </a:pPr>
                      <a:r>
                        <a:rPr lang="pl-PL" sz="1200" i="0" spc="15">
                          <a:solidFill>
                            <a:srgbClr val="000000"/>
                          </a:solidFill>
                          <a:latin typeface="Calibri" pitchFamily="34" charset="0"/>
                          <a:ea typeface="Arial"/>
                          <a:cs typeface="Arial"/>
                        </a:rPr>
                        <a:t>trwa wydobywanie poszkodowanych z wnętrza pojazdu</a:t>
                      </a:r>
                      <a:endParaRPr lang="pl-PL" sz="1200" i="1" spc="5">
                        <a:latin typeface="Calibri" pitchFamily="34" charset="0"/>
                        <a:ea typeface="Arial"/>
                      </a:endParaRPr>
                    </a:p>
                  </a:txBody>
                  <a:tcPr marL="17959" marR="17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just">
                        <a:lnSpc>
                          <a:spcPct val="100000"/>
                        </a:lnSpc>
                        <a:spcAft>
                          <a:spcPts val="0"/>
                        </a:spcAft>
                      </a:pPr>
                      <a:r>
                        <a:rPr lang="pl-PL" sz="1200" i="0" spc="15" dirty="0">
                          <a:solidFill>
                            <a:srgbClr val="000000"/>
                          </a:solidFill>
                          <a:latin typeface="Calibri" pitchFamily="34" charset="0"/>
                          <a:ea typeface="Arial"/>
                          <a:cs typeface="Arial"/>
                        </a:rPr>
                        <a:t>W trakcie prowadzonej segregacji, po konsultacji z KMDR, KDR potwierdza dla SK KP PSP w Krapkowicach, że zdarzenie uznaje za masowe.</a:t>
                      </a:r>
                      <a:endParaRPr lang="pl-PL" sz="1200" i="1" spc="5" dirty="0">
                        <a:latin typeface="Calibri" pitchFamily="34" charset="0"/>
                        <a:ea typeface="Arial"/>
                      </a:endParaRPr>
                    </a:p>
                  </a:txBody>
                  <a:tcPr marL="17959" marR="17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just">
                        <a:lnSpc>
                          <a:spcPct val="100000"/>
                        </a:lnSpc>
                        <a:spcAft>
                          <a:spcPts val="0"/>
                        </a:spcAft>
                      </a:pPr>
                      <a:r>
                        <a:rPr lang="pl-PL" sz="1200" i="0" spc="15">
                          <a:solidFill>
                            <a:srgbClr val="000000"/>
                          </a:solidFill>
                          <a:latin typeface="Calibri" pitchFamily="34" charset="0"/>
                          <a:ea typeface="Arial"/>
                          <a:cs typeface="Arial"/>
                        </a:rPr>
                        <a:t>1,2,3,4,5,6</a:t>
                      </a:r>
                      <a:endParaRPr lang="pl-PL" sz="1200" i="1" spc="5">
                        <a:latin typeface="Calibri" pitchFamily="34" charset="0"/>
                        <a:ea typeface="Arial"/>
                      </a:endParaRPr>
                    </a:p>
                  </a:txBody>
                  <a:tcPr marL="17959" marR="17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9404">
                <a:tc>
                  <a:txBody>
                    <a:bodyPr/>
                    <a:lstStyle/>
                    <a:p>
                      <a:pPr indent="-228600">
                        <a:lnSpc>
                          <a:spcPct val="100000"/>
                        </a:lnSpc>
                        <a:spcAft>
                          <a:spcPts val="0"/>
                        </a:spcAft>
                      </a:pPr>
                      <a:r>
                        <a:rPr lang="pl-PL" sz="1200" i="0" spc="75" dirty="0">
                          <a:solidFill>
                            <a:srgbClr val="000000"/>
                          </a:solidFill>
                          <a:latin typeface="Calibri" pitchFamily="34" charset="0"/>
                          <a:ea typeface="Arial"/>
                          <a:cs typeface="Times New Roman"/>
                        </a:rPr>
                        <a:t>10</a:t>
                      </a:r>
                      <a:r>
                        <a:rPr lang="pl-PL" sz="1200" i="0" spc="75" baseline="30000" dirty="0">
                          <a:solidFill>
                            <a:srgbClr val="000000"/>
                          </a:solidFill>
                          <a:latin typeface="Calibri" pitchFamily="34" charset="0"/>
                          <a:ea typeface="Arial"/>
                          <a:cs typeface="Times New Roman"/>
                        </a:rPr>
                        <a:t>53</a:t>
                      </a:r>
                      <a:endParaRPr lang="pl-PL" sz="1200" i="1" spc="5" dirty="0">
                        <a:latin typeface="Calibri" pitchFamily="34" charset="0"/>
                        <a:ea typeface="Arial"/>
                      </a:endParaRPr>
                    </a:p>
                  </a:txBody>
                  <a:tcPr marL="17959" marR="17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just">
                        <a:lnSpc>
                          <a:spcPct val="100000"/>
                        </a:lnSpc>
                        <a:spcAft>
                          <a:spcPts val="0"/>
                        </a:spcAft>
                      </a:pPr>
                      <a:r>
                        <a:rPr lang="pl-PL" sz="1200" i="0" spc="15">
                          <a:solidFill>
                            <a:srgbClr val="000000"/>
                          </a:solidFill>
                          <a:latin typeface="Calibri" pitchFamily="34" charset="0"/>
                          <a:ea typeface="Arial"/>
                          <a:cs typeface="Arial"/>
                        </a:rPr>
                        <a:t>jw.</a:t>
                      </a:r>
                      <a:endParaRPr lang="pl-PL" sz="1200" i="1" spc="5">
                        <a:latin typeface="Calibri" pitchFamily="34" charset="0"/>
                        <a:ea typeface="Arial"/>
                      </a:endParaRPr>
                    </a:p>
                  </a:txBody>
                  <a:tcPr marL="17959" marR="17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just">
                        <a:lnSpc>
                          <a:spcPct val="100000"/>
                        </a:lnSpc>
                        <a:spcAft>
                          <a:spcPts val="0"/>
                        </a:spcAft>
                      </a:pPr>
                      <a:r>
                        <a:rPr lang="pl-PL" sz="1200" i="0" spc="15" dirty="0">
                          <a:solidFill>
                            <a:srgbClr val="000000"/>
                          </a:solidFill>
                          <a:latin typeface="Calibri" pitchFamily="34" charset="0"/>
                          <a:ea typeface="Arial"/>
                          <a:cs typeface="Arial"/>
                        </a:rPr>
                        <a:t>Na miejsce zdarzenia dojeżdża grupa operacyjna KW PSP w Opolu, w tym oficer prasowy OKW PSP.</a:t>
                      </a:r>
                      <a:endParaRPr lang="pl-PL" sz="1200" i="1" spc="5" dirty="0">
                        <a:latin typeface="Calibri" pitchFamily="34" charset="0"/>
                        <a:ea typeface="Arial"/>
                      </a:endParaRPr>
                    </a:p>
                  </a:txBody>
                  <a:tcPr marL="17959" marR="17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just">
                        <a:lnSpc>
                          <a:spcPct val="100000"/>
                        </a:lnSpc>
                        <a:spcAft>
                          <a:spcPts val="0"/>
                        </a:spcAft>
                      </a:pPr>
                      <a:r>
                        <a:rPr lang="pl-PL" sz="1200" i="0" spc="15" dirty="0">
                          <a:solidFill>
                            <a:srgbClr val="000000"/>
                          </a:solidFill>
                          <a:latin typeface="Calibri" pitchFamily="34" charset="0"/>
                          <a:ea typeface="Arial"/>
                          <a:cs typeface="Arial"/>
                        </a:rPr>
                        <a:t>1,2,3,4,5,6 </a:t>
                      </a:r>
                      <a:r>
                        <a:rPr lang="pl-PL" sz="1200" i="0" spc="5" dirty="0">
                          <a:solidFill>
                            <a:srgbClr val="000000"/>
                          </a:solidFill>
                          <a:latin typeface="Calibri" pitchFamily="34" charset="0"/>
                          <a:ea typeface="Arial"/>
                        </a:rPr>
                        <a:t>,8</a:t>
                      </a:r>
                      <a:endParaRPr lang="pl-PL" sz="1200" i="1" spc="5" dirty="0">
                        <a:latin typeface="Calibri" pitchFamily="34" charset="0"/>
                        <a:ea typeface="Arial"/>
                      </a:endParaRPr>
                    </a:p>
                  </a:txBody>
                  <a:tcPr marL="17959" marR="17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24085">
                <a:tc>
                  <a:txBody>
                    <a:bodyPr/>
                    <a:lstStyle/>
                    <a:p>
                      <a:pPr indent="-228600">
                        <a:lnSpc>
                          <a:spcPct val="100000"/>
                        </a:lnSpc>
                        <a:spcAft>
                          <a:spcPts val="0"/>
                        </a:spcAft>
                      </a:pPr>
                      <a:r>
                        <a:rPr lang="pl-PL" sz="1200" i="0" spc="75" dirty="0">
                          <a:solidFill>
                            <a:srgbClr val="000000"/>
                          </a:solidFill>
                          <a:latin typeface="Calibri" pitchFamily="34" charset="0"/>
                          <a:ea typeface="Arial"/>
                          <a:cs typeface="Times New Roman"/>
                        </a:rPr>
                        <a:t>11</a:t>
                      </a:r>
                      <a:r>
                        <a:rPr lang="pl-PL" sz="1200" i="0" spc="75" baseline="30000" dirty="0">
                          <a:solidFill>
                            <a:srgbClr val="000000"/>
                          </a:solidFill>
                          <a:latin typeface="Calibri" pitchFamily="34" charset="0"/>
                          <a:ea typeface="Arial"/>
                          <a:cs typeface="Times New Roman"/>
                        </a:rPr>
                        <a:t>02</a:t>
                      </a:r>
                      <a:endParaRPr lang="pl-PL" sz="1200" i="1" spc="5" dirty="0">
                        <a:latin typeface="Calibri" pitchFamily="34" charset="0"/>
                        <a:ea typeface="Arial"/>
                      </a:endParaRPr>
                    </a:p>
                  </a:txBody>
                  <a:tcPr marL="17959" marR="17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6200" indent="-228600">
                        <a:lnSpc>
                          <a:spcPct val="100000"/>
                        </a:lnSpc>
                        <a:spcAft>
                          <a:spcPts val="0"/>
                        </a:spcAft>
                      </a:pPr>
                      <a:r>
                        <a:rPr lang="pl-PL" sz="1200" i="0" spc="15">
                          <a:solidFill>
                            <a:srgbClr val="000000"/>
                          </a:solidFill>
                          <a:latin typeface="Calibri" pitchFamily="34" charset="0"/>
                          <a:ea typeface="Arial"/>
                          <a:cs typeface="Arial"/>
                        </a:rPr>
                        <a:t>Lokalizacja zdarzenia, trwa stopniowe zwijanie sprzętu.</a:t>
                      </a:r>
                      <a:endParaRPr lang="pl-PL" sz="1200" i="1" spc="5">
                        <a:latin typeface="Calibri" pitchFamily="34" charset="0"/>
                        <a:ea typeface="Arial"/>
                      </a:endParaRPr>
                    </a:p>
                  </a:txBody>
                  <a:tcPr marL="17959" marR="17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just">
                        <a:lnSpc>
                          <a:spcPct val="100000"/>
                        </a:lnSpc>
                        <a:spcAft>
                          <a:spcPts val="0"/>
                        </a:spcAft>
                      </a:pPr>
                      <a:r>
                        <a:rPr lang="pl-PL" sz="1200" i="0" spc="15" dirty="0">
                          <a:solidFill>
                            <a:srgbClr val="000000"/>
                          </a:solidFill>
                          <a:latin typeface="Calibri" pitchFamily="34" charset="0"/>
                          <a:ea typeface="Arial"/>
                          <a:cs typeface="Arial"/>
                        </a:rPr>
                        <a:t>KDR podaje do SK ostateczny wynik przeprowadzonej segregacji: tj. 7 ofiar śmiertelnych (czarnych), 3 osoby ciężko ranne (czerwone), 2 osoby lekko ranne lub pod wpływem zdarzenia (zielone). Łącznie samochodem Mercedes Sprinter podróżowało 12 osób. Na miejsce zdarzenia w trakcie działań przybywają przedstawiciele mediów, obsługę medialną ze strony PSP zapewniają: oficer prasowy OKW PSP, przybyły na miejsce w ramach grupy operacyjnej KW PSP Opole oraz KDR.</a:t>
                      </a:r>
                      <a:endParaRPr lang="pl-PL" sz="1200" i="1" spc="5" dirty="0">
                        <a:latin typeface="Calibri" pitchFamily="34" charset="0"/>
                        <a:ea typeface="Arial"/>
                      </a:endParaRPr>
                    </a:p>
                  </a:txBody>
                  <a:tcPr marL="17959" marR="17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just">
                        <a:lnSpc>
                          <a:spcPct val="100000"/>
                        </a:lnSpc>
                        <a:spcAft>
                          <a:spcPts val="0"/>
                        </a:spcAft>
                      </a:pPr>
                      <a:r>
                        <a:rPr lang="pl-PL" sz="1200" i="0" spc="15">
                          <a:solidFill>
                            <a:srgbClr val="000000"/>
                          </a:solidFill>
                          <a:latin typeface="Calibri" pitchFamily="34" charset="0"/>
                          <a:ea typeface="Arial"/>
                          <a:cs typeface="Arial"/>
                        </a:rPr>
                        <a:t>1,2,3,4,5,6 </a:t>
                      </a:r>
                      <a:r>
                        <a:rPr lang="pl-PL" sz="1200" i="0" spc="5">
                          <a:solidFill>
                            <a:srgbClr val="000000"/>
                          </a:solidFill>
                          <a:latin typeface="Calibri" pitchFamily="34" charset="0"/>
                          <a:ea typeface="Arial"/>
                        </a:rPr>
                        <a:t>,8</a:t>
                      </a:r>
                      <a:endParaRPr lang="pl-PL" sz="1200" i="1" spc="5">
                        <a:latin typeface="Calibri" pitchFamily="34" charset="0"/>
                        <a:ea typeface="Arial"/>
                      </a:endParaRPr>
                    </a:p>
                  </a:txBody>
                  <a:tcPr marL="17959" marR="17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37617">
                <a:tc>
                  <a:txBody>
                    <a:bodyPr/>
                    <a:lstStyle/>
                    <a:p>
                      <a:pPr indent="-228600">
                        <a:lnSpc>
                          <a:spcPct val="100000"/>
                        </a:lnSpc>
                        <a:spcAft>
                          <a:spcPts val="0"/>
                        </a:spcAft>
                      </a:pPr>
                      <a:r>
                        <a:rPr lang="pl-PL" sz="1200" i="0" spc="75" dirty="0">
                          <a:solidFill>
                            <a:srgbClr val="000000"/>
                          </a:solidFill>
                          <a:latin typeface="Calibri" pitchFamily="34" charset="0"/>
                          <a:ea typeface="Arial"/>
                          <a:cs typeface="Times New Roman"/>
                        </a:rPr>
                        <a:t>11</a:t>
                      </a:r>
                      <a:r>
                        <a:rPr lang="pl-PL" sz="1200" i="0" spc="75" baseline="30000" dirty="0">
                          <a:solidFill>
                            <a:srgbClr val="000000"/>
                          </a:solidFill>
                          <a:latin typeface="Calibri" pitchFamily="34" charset="0"/>
                          <a:ea typeface="Arial"/>
                          <a:cs typeface="Times New Roman"/>
                        </a:rPr>
                        <a:t>18</a:t>
                      </a:r>
                      <a:endParaRPr lang="pl-PL" sz="1200" i="1" spc="5" dirty="0">
                        <a:latin typeface="Calibri" pitchFamily="34" charset="0"/>
                        <a:ea typeface="Arial"/>
                      </a:endParaRPr>
                    </a:p>
                  </a:txBody>
                  <a:tcPr marL="17959" marR="17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just">
                        <a:lnSpc>
                          <a:spcPct val="100000"/>
                        </a:lnSpc>
                        <a:spcAft>
                          <a:spcPts val="0"/>
                        </a:spcAft>
                      </a:pPr>
                      <a:r>
                        <a:rPr lang="pl-PL" sz="1200" i="0" spc="15">
                          <a:solidFill>
                            <a:srgbClr val="000000"/>
                          </a:solidFill>
                          <a:latin typeface="Calibri" pitchFamily="34" charset="0"/>
                          <a:ea typeface="Arial"/>
                          <a:cs typeface="Arial"/>
                        </a:rPr>
                        <a:t>trwa zwijanie sprzętu, czynności związane ze zbieraniem danych do informacji ze zdarzenia, obsługa medialna.</a:t>
                      </a:r>
                      <a:endParaRPr lang="pl-PL" sz="1200" i="1" spc="5">
                        <a:latin typeface="Calibri" pitchFamily="34" charset="0"/>
                        <a:ea typeface="Arial"/>
                      </a:endParaRPr>
                    </a:p>
                  </a:txBody>
                  <a:tcPr marL="17959" marR="17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just">
                        <a:lnSpc>
                          <a:spcPct val="100000"/>
                        </a:lnSpc>
                        <a:spcAft>
                          <a:spcPts val="0"/>
                        </a:spcAft>
                      </a:pPr>
                      <a:r>
                        <a:rPr lang="pl-PL" sz="1200" i="0" spc="15" dirty="0">
                          <a:solidFill>
                            <a:srgbClr val="000000"/>
                          </a:solidFill>
                          <a:latin typeface="Calibri" pitchFamily="34" charset="0"/>
                          <a:ea typeface="Arial"/>
                          <a:cs typeface="Arial"/>
                        </a:rPr>
                        <a:t>KDR przekazuje do SK potrzebę zadysponowania psychologa do siedziby KP PSP w Krapkowicach po zakończeniu działań. Trwa zwijanie sprzętu, dalsze czynności związane z obsługą medialną. Strażacy pomagają w ewakuacji poszkodowanych do karetek i śmigłowców PRM. Po ewakuacji jednej z poszkodowanych osób do śmigłowca LPR następuje u niej zatrzymanie krążenia, strażacy uczestniczą w resuscytacji tej osoby pod nadzorem personelu PRM.</a:t>
                      </a:r>
                      <a:endParaRPr lang="pl-PL" sz="1200" i="1" spc="5" dirty="0">
                        <a:latin typeface="Calibri" pitchFamily="34" charset="0"/>
                        <a:ea typeface="Arial"/>
                      </a:endParaRPr>
                    </a:p>
                  </a:txBody>
                  <a:tcPr marL="17959" marR="17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just">
                        <a:lnSpc>
                          <a:spcPct val="100000"/>
                        </a:lnSpc>
                        <a:spcAft>
                          <a:spcPts val="0"/>
                        </a:spcAft>
                      </a:pPr>
                      <a:r>
                        <a:rPr lang="pl-PL" sz="1200" i="0" spc="15" dirty="0">
                          <a:solidFill>
                            <a:srgbClr val="000000"/>
                          </a:solidFill>
                          <a:latin typeface="Calibri" pitchFamily="34" charset="0"/>
                          <a:ea typeface="Arial"/>
                          <a:cs typeface="Arial"/>
                        </a:rPr>
                        <a:t>1,2,3,4,5,6 </a:t>
                      </a:r>
                      <a:r>
                        <a:rPr lang="pl-PL" sz="1200" i="0" spc="5" dirty="0">
                          <a:solidFill>
                            <a:srgbClr val="000000"/>
                          </a:solidFill>
                          <a:latin typeface="Calibri" pitchFamily="34" charset="0"/>
                          <a:ea typeface="Arial"/>
                        </a:rPr>
                        <a:t>,8</a:t>
                      </a:r>
                      <a:endParaRPr lang="pl-PL" sz="1200" i="1" spc="5" dirty="0">
                        <a:latin typeface="Calibri" pitchFamily="34" charset="0"/>
                        <a:ea typeface="Arial"/>
                      </a:endParaRPr>
                    </a:p>
                  </a:txBody>
                  <a:tcPr marL="17959" marR="1795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1" name="Shape 126"/>
          <p:cNvSpPr txBox="1">
            <a:spLocks noGrp="1"/>
          </p:cNvSpPr>
          <p:nvPr>
            <p:ph type="title"/>
          </p:nvPr>
        </p:nvSpPr>
        <p:spPr>
          <a:xfrm>
            <a:off x="0" y="260648"/>
            <a:ext cx="9144000" cy="980728"/>
          </a:xfrm>
          <a:prstGeom prst="rect">
            <a:avLst/>
          </a:prstGeom>
          <a:noFill/>
          <a:ln>
            <a:noFill/>
          </a:ln>
        </p:spPr>
        <p:txBody>
          <a:bodyPr lIns="91425" tIns="45700" rIns="45700" bIns="45700" anchor="ctr" anchorCtr="0">
            <a:noAutofit/>
          </a:bodyPr>
          <a:lstStyle/>
          <a:p>
            <a:pPr algn="ctr"/>
            <a:r>
              <a:rPr lang="pl-PL" sz="3200" dirty="0" smtClean="0"/>
              <a:t>Chronologiczny opis prowadzenia </a:t>
            </a:r>
            <a:br>
              <a:rPr lang="pl-PL" sz="3200" dirty="0" smtClean="0"/>
            </a:br>
            <a:r>
              <a:rPr lang="pl-PL" sz="3200" dirty="0" smtClean="0"/>
              <a:t>działań ratowniczych</a:t>
            </a:r>
            <a:endParaRPr sz="4800" b="1" i="0" u="none" strike="noStrike" cap="none" dirty="0">
              <a:solidFill>
                <a:srgbClr val="FFC700"/>
              </a:solidFill>
              <a:latin typeface="Calibri"/>
              <a:ea typeface="Calibri"/>
              <a:cs typeface="Calibri"/>
              <a:sym typeface="Calibri"/>
            </a:endParaRPr>
          </a:p>
        </p:txBody>
      </p:sp>
      <p:pic>
        <p:nvPicPr>
          <p:cNvPr id="12" name="Shape 131"/>
          <p:cNvPicPr preferRelativeResize="0"/>
          <p:nvPr/>
        </p:nvPicPr>
        <p:blipFill rotWithShape="1">
          <a:blip r:embed="rId2">
            <a:alphaModFix/>
          </a:blip>
          <a:srcRect/>
          <a:stretch/>
        </p:blipFill>
        <p:spPr>
          <a:xfrm>
            <a:off x="282438" y="254968"/>
            <a:ext cx="822300" cy="935699"/>
          </a:xfrm>
          <a:prstGeom prst="rect">
            <a:avLst/>
          </a:prstGeom>
          <a:noFill/>
          <a:ln>
            <a:noFill/>
          </a:ln>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ymbol zastępczy numeru slajdu 3"/>
          <p:cNvSpPr>
            <a:spLocks noGrp="1"/>
          </p:cNvSpPr>
          <p:nvPr>
            <p:ph type="sldNum" idx="12"/>
          </p:nvPr>
        </p:nvSpPr>
        <p:spPr/>
        <p:txBody>
          <a:bodyPr/>
          <a:lstStyle/>
          <a:p>
            <a:pPr marL="0" marR="0" lvl="0" indent="0" algn="r" rtl="0">
              <a:spcBef>
                <a:spcPts val="0"/>
              </a:spcBef>
              <a:buSzPct val="25000"/>
              <a:buNone/>
            </a:pPr>
            <a:fld id="{00000000-1234-1234-1234-123412341234}" type="slidenum">
              <a:rPr lang="pl-PL" sz="1200" smtClean="0">
                <a:solidFill>
                  <a:srgbClr val="414141"/>
                </a:solidFill>
                <a:latin typeface="Calibri"/>
                <a:ea typeface="Calibri"/>
                <a:cs typeface="Calibri"/>
                <a:sym typeface="Calibri"/>
              </a:rPr>
              <a:pPr marL="0" marR="0" lvl="0" indent="0" algn="r" rtl="0">
                <a:spcBef>
                  <a:spcPts val="0"/>
                </a:spcBef>
                <a:buSzPct val="25000"/>
                <a:buNone/>
              </a:pPr>
              <a:t>27</a:t>
            </a:fld>
            <a:endParaRPr lang="pl-PL" sz="1200">
              <a:solidFill>
                <a:srgbClr val="414141"/>
              </a:solidFill>
              <a:latin typeface="Calibri"/>
              <a:ea typeface="Calibri"/>
              <a:cs typeface="Calibri"/>
              <a:sym typeface="Calibri"/>
            </a:endParaRPr>
          </a:p>
        </p:txBody>
      </p:sp>
      <p:graphicFrame>
        <p:nvGraphicFramePr>
          <p:cNvPr id="6" name="Tabela 5"/>
          <p:cNvGraphicFramePr>
            <a:graphicFrameLocks noGrp="1"/>
          </p:cNvGraphicFramePr>
          <p:nvPr/>
        </p:nvGraphicFramePr>
        <p:xfrm>
          <a:off x="251520" y="1988840"/>
          <a:ext cx="8568951" cy="4320453"/>
        </p:xfrm>
        <a:graphic>
          <a:graphicData uri="http://schemas.openxmlformats.org/drawingml/2006/table">
            <a:tbl>
              <a:tblPr/>
              <a:tblGrid>
                <a:gridCol w="504055"/>
                <a:gridCol w="2016224"/>
                <a:gridCol w="4608512"/>
                <a:gridCol w="1440160"/>
              </a:tblGrid>
              <a:tr h="280276">
                <a:tc>
                  <a:txBody>
                    <a:bodyPr/>
                    <a:lstStyle/>
                    <a:p>
                      <a:pPr indent="-228600">
                        <a:lnSpc>
                          <a:spcPct val="100000"/>
                        </a:lnSpc>
                        <a:spcAft>
                          <a:spcPts val="0"/>
                        </a:spcAft>
                      </a:pPr>
                      <a:r>
                        <a:rPr lang="pl-PL" sz="1200" i="0" spc="15" dirty="0">
                          <a:solidFill>
                            <a:srgbClr val="000000"/>
                          </a:solidFill>
                          <a:latin typeface="Calibri" pitchFamily="34" charset="0"/>
                          <a:ea typeface="Arial"/>
                          <a:cs typeface="Times New Roman" pitchFamily="18" charset="0"/>
                        </a:rPr>
                        <a:t>11</a:t>
                      </a:r>
                      <a:r>
                        <a:rPr lang="pl-PL" sz="1200" i="0" spc="15" baseline="30000" dirty="0">
                          <a:solidFill>
                            <a:srgbClr val="000000"/>
                          </a:solidFill>
                          <a:latin typeface="Calibri" pitchFamily="34" charset="0"/>
                          <a:ea typeface="Arial"/>
                          <a:cs typeface="Times New Roman" pitchFamily="18" charset="0"/>
                        </a:rPr>
                        <a:t>38</a:t>
                      </a:r>
                      <a:endParaRPr lang="pl-PL" sz="1200" i="1" spc="5" dirty="0">
                        <a:latin typeface="Calibri" pitchFamily="34" charset="0"/>
                        <a:ea typeface="Arial"/>
                        <a:cs typeface="Times New Roman" pitchFamily="18" charset="0"/>
                      </a:endParaRPr>
                    </a:p>
                  </a:txBody>
                  <a:tcPr marL="29106" marR="29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just">
                        <a:lnSpc>
                          <a:spcPct val="100000"/>
                        </a:lnSpc>
                        <a:spcAft>
                          <a:spcPts val="0"/>
                        </a:spcAft>
                      </a:pPr>
                      <a:r>
                        <a:rPr lang="pl-PL" sz="1200" i="0" spc="15">
                          <a:solidFill>
                            <a:srgbClr val="000000"/>
                          </a:solidFill>
                          <a:latin typeface="Calibri" pitchFamily="34" charset="0"/>
                          <a:ea typeface="Arial"/>
                          <a:cs typeface="Times New Roman" pitchFamily="18" charset="0"/>
                        </a:rPr>
                        <a:t>jw.</a:t>
                      </a:r>
                      <a:endParaRPr lang="pl-PL" sz="1200" i="1" spc="5">
                        <a:latin typeface="Calibri" pitchFamily="34" charset="0"/>
                        <a:ea typeface="Arial"/>
                        <a:cs typeface="Times New Roman" pitchFamily="18" charset="0"/>
                      </a:endParaRPr>
                    </a:p>
                  </a:txBody>
                  <a:tcPr marL="29106" marR="29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just">
                        <a:lnSpc>
                          <a:spcPct val="100000"/>
                        </a:lnSpc>
                        <a:spcAft>
                          <a:spcPts val="0"/>
                        </a:spcAft>
                      </a:pPr>
                      <a:r>
                        <a:rPr lang="pl-PL" sz="1200" i="0" spc="15">
                          <a:solidFill>
                            <a:srgbClr val="000000"/>
                          </a:solidFill>
                          <a:latin typeface="Calibri" pitchFamily="34" charset="0"/>
                          <a:ea typeface="Arial"/>
                          <a:cs typeface="Times New Roman" pitchFamily="18" charset="0"/>
                        </a:rPr>
                        <a:t>KDR przekazuje informację, że na nitce północnej przywrócono ruch drogowy.</a:t>
                      </a:r>
                      <a:endParaRPr lang="pl-PL" sz="1200" i="1" spc="5">
                        <a:latin typeface="Calibri" pitchFamily="34" charset="0"/>
                        <a:ea typeface="Arial"/>
                        <a:cs typeface="Times New Roman" pitchFamily="18" charset="0"/>
                      </a:endParaRPr>
                    </a:p>
                  </a:txBody>
                  <a:tcPr marL="29106" marR="29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just">
                        <a:lnSpc>
                          <a:spcPct val="100000"/>
                        </a:lnSpc>
                        <a:spcAft>
                          <a:spcPts val="0"/>
                        </a:spcAft>
                      </a:pPr>
                      <a:r>
                        <a:rPr lang="pl-PL" sz="1200" i="0" spc="15">
                          <a:solidFill>
                            <a:srgbClr val="000000"/>
                          </a:solidFill>
                          <a:latin typeface="Calibri" pitchFamily="34" charset="0"/>
                          <a:ea typeface="Arial"/>
                          <a:cs typeface="Times New Roman" pitchFamily="18" charset="0"/>
                        </a:rPr>
                        <a:t>1,2,3,4,5,6 </a:t>
                      </a:r>
                      <a:r>
                        <a:rPr lang="pl-PL" sz="1200" i="0" spc="5">
                          <a:solidFill>
                            <a:srgbClr val="000000"/>
                          </a:solidFill>
                          <a:latin typeface="Calibri" pitchFamily="34" charset="0"/>
                          <a:ea typeface="Arial"/>
                          <a:cs typeface="Times New Roman" pitchFamily="18" charset="0"/>
                        </a:rPr>
                        <a:t>,8</a:t>
                      </a:r>
                      <a:endParaRPr lang="pl-PL" sz="1200" i="1" spc="5">
                        <a:latin typeface="Calibri" pitchFamily="34" charset="0"/>
                        <a:ea typeface="Arial"/>
                        <a:cs typeface="Times New Roman" pitchFamily="18" charset="0"/>
                      </a:endParaRPr>
                    </a:p>
                  </a:txBody>
                  <a:tcPr marL="29106" marR="29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0414">
                <a:tc>
                  <a:txBody>
                    <a:bodyPr/>
                    <a:lstStyle/>
                    <a:p>
                      <a:pPr indent="-228600">
                        <a:lnSpc>
                          <a:spcPct val="100000"/>
                        </a:lnSpc>
                        <a:spcAft>
                          <a:spcPts val="0"/>
                        </a:spcAft>
                      </a:pPr>
                      <a:r>
                        <a:rPr lang="pl-PL" sz="1200" i="0" spc="15" dirty="0">
                          <a:solidFill>
                            <a:srgbClr val="000000"/>
                          </a:solidFill>
                          <a:latin typeface="Calibri" pitchFamily="34" charset="0"/>
                          <a:ea typeface="Arial"/>
                          <a:cs typeface="Times New Roman" pitchFamily="18" charset="0"/>
                        </a:rPr>
                        <a:t>11</a:t>
                      </a:r>
                      <a:r>
                        <a:rPr lang="pl-PL" sz="1200" i="0" spc="15" baseline="30000" dirty="0">
                          <a:solidFill>
                            <a:srgbClr val="000000"/>
                          </a:solidFill>
                          <a:latin typeface="Calibri" pitchFamily="34" charset="0"/>
                          <a:ea typeface="Arial"/>
                          <a:cs typeface="Times New Roman" pitchFamily="18" charset="0"/>
                        </a:rPr>
                        <a:t>39</a:t>
                      </a:r>
                      <a:endParaRPr lang="pl-PL" sz="1200" i="1" spc="5" dirty="0">
                        <a:latin typeface="Calibri" pitchFamily="34" charset="0"/>
                        <a:ea typeface="Arial"/>
                        <a:cs typeface="Times New Roman" pitchFamily="18" charset="0"/>
                      </a:endParaRPr>
                    </a:p>
                  </a:txBody>
                  <a:tcPr marL="29106" marR="29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just">
                        <a:lnSpc>
                          <a:spcPct val="100000"/>
                        </a:lnSpc>
                        <a:spcAft>
                          <a:spcPts val="0"/>
                        </a:spcAft>
                      </a:pPr>
                      <a:r>
                        <a:rPr lang="pl-PL" sz="1200" i="0" spc="15" dirty="0">
                          <a:solidFill>
                            <a:srgbClr val="000000"/>
                          </a:solidFill>
                          <a:latin typeface="Calibri" pitchFamily="34" charset="0"/>
                          <a:ea typeface="Arial"/>
                          <a:cs typeface="Times New Roman" pitchFamily="18" charset="0"/>
                        </a:rPr>
                        <a:t>jw.</a:t>
                      </a:r>
                      <a:endParaRPr lang="pl-PL" sz="1200" i="1" spc="5" dirty="0">
                        <a:latin typeface="Calibri" pitchFamily="34" charset="0"/>
                        <a:ea typeface="Arial"/>
                        <a:cs typeface="Times New Roman" pitchFamily="18" charset="0"/>
                      </a:endParaRPr>
                    </a:p>
                  </a:txBody>
                  <a:tcPr marL="29106" marR="29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just">
                        <a:lnSpc>
                          <a:spcPct val="100000"/>
                        </a:lnSpc>
                        <a:spcAft>
                          <a:spcPts val="0"/>
                        </a:spcAft>
                      </a:pPr>
                      <a:r>
                        <a:rPr lang="pl-PL" sz="1200" i="0" spc="15">
                          <a:solidFill>
                            <a:srgbClr val="000000"/>
                          </a:solidFill>
                          <a:latin typeface="Calibri" pitchFamily="34" charset="0"/>
                          <a:ea typeface="Arial"/>
                          <a:cs typeface="Times New Roman" pitchFamily="18" charset="0"/>
                        </a:rPr>
                        <a:t>Na miejsce zdarzenia przybywa II z-ca Opolskiego Komendanta Wojewódzkiego PSP w Opolu</a:t>
                      </a:r>
                      <a:endParaRPr lang="pl-PL" sz="1200" i="1" spc="5">
                        <a:latin typeface="Calibri" pitchFamily="34" charset="0"/>
                        <a:ea typeface="Arial"/>
                        <a:cs typeface="Times New Roman" pitchFamily="18" charset="0"/>
                      </a:endParaRPr>
                    </a:p>
                  </a:txBody>
                  <a:tcPr marL="29106" marR="29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just">
                        <a:lnSpc>
                          <a:spcPct val="100000"/>
                        </a:lnSpc>
                        <a:spcAft>
                          <a:spcPts val="0"/>
                        </a:spcAft>
                      </a:pPr>
                      <a:r>
                        <a:rPr lang="pl-PL" sz="1200" i="0" spc="15">
                          <a:solidFill>
                            <a:srgbClr val="000000"/>
                          </a:solidFill>
                          <a:latin typeface="Calibri" pitchFamily="34" charset="0"/>
                          <a:ea typeface="Arial"/>
                          <a:cs typeface="Times New Roman" pitchFamily="18" charset="0"/>
                        </a:rPr>
                        <a:t>1,2,3,4,5,6 ,8,9</a:t>
                      </a:r>
                      <a:endParaRPr lang="pl-PL" sz="1200" i="1" spc="5">
                        <a:latin typeface="Calibri" pitchFamily="34" charset="0"/>
                        <a:ea typeface="Arial"/>
                        <a:cs typeface="Times New Roman" pitchFamily="18" charset="0"/>
                      </a:endParaRPr>
                    </a:p>
                  </a:txBody>
                  <a:tcPr marL="29106" marR="29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0276">
                <a:tc>
                  <a:txBody>
                    <a:bodyPr/>
                    <a:lstStyle/>
                    <a:p>
                      <a:pPr indent="-228600">
                        <a:lnSpc>
                          <a:spcPct val="100000"/>
                        </a:lnSpc>
                        <a:spcAft>
                          <a:spcPts val="0"/>
                        </a:spcAft>
                      </a:pPr>
                      <a:r>
                        <a:rPr lang="pl-PL" sz="1200" i="0" spc="75">
                          <a:solidFill>
                            <a:srgbClr val="000000"/>
                          </a:solidFill>
                          <a:latin typeface="Calibri" pitchFamily="34" charset="0"/>
                          <a:ea typeface="Arial"/>
                          <a:cs typeface="Times New Roman" pitchFamily="18" charset="0"/>
                        </a:rPr>
                        <a:t>1144</a:t>
                      </a:r>
                      <a:endParaRPr lang="pl-PL" sz="1200" i="1" spc="5">
                        <a:latin typeface="Calibri" pitchFamily="34" charset="0"/>
                        <a:ea typeface="Arial"/>
                        <a:cs typeface="Times New Roman" pitchFamily="18" charset="0"/>
                      </a:endParaRPr>
                    </a:p>
                  </a:txBody>
                  <a:tcPr marL="29106" marR="29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just">
                        <a:lnSpc>
                          <a:spcPct val="100000"/>
                        </a:lnSpc>
                        <a:spcAft>
                          <a:spcPts val="0"/>
                        </a:spcAft>
                      </a:pPr>
                      <a:r>
                        <a:rPr lang="pl-PL" sz="1200" i="0" spc="15" dirty="0">
                          <a:solidFill>
                            <a:srgbClr val="000000"/>
                          </a:solidFill>
                          <a:latin typeface="Calibri" pitchFamily="34" charset="0"/>
                          <a:ea typeface="Arial"/>
                          <a:cs typeface="Times New Roman" pitchFamily="18" charset="0"/>
                        </a:rPr>
                        <a:t>jw.</a:t>
                      </a:r>
                      <a:endParaRPr lang="pl-PL" sz="1200" i="1" spc="5" dirty="0">
                        <a:latin typeface="Calibri" pitchFamily="34" charset="0"/>
                        <a:ea typeface="Arial"/>
                        <a:cs typeface="Times New Roman" pitchFamily="18" charset="0"/>
                      </a:endParaRPr>
                    </a:p>
                  </a:txBody>
                  <a:tcPr marL="29106" marR="29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just">
                        <a:lnSpc>
                          <a:spcPct val="100000"/>
                        </a:lnSpc>
                        <a:spcAft>
                          <a:spcPts val="0"/>
                        </a:spcAft>
                      </a:pPr>
                      <a:r>
                        <a:rPr lang="pl-PL" sz="1200" i="0" spc="15">
                          <a:solidFill>
                            <a:srgbClr val="000000"/>
                          </a:solidFill>
                          <a:latin typeface="Calibri" pitchFamily="34" charset="0"/>
                          <a:ea typeface="Arial"/>
                          <a:cs typeface="Times New Roman" pitchFamily="18" charset="0"/>
                        </a:rPr>
                        <a:t>Na miejsce zdarzenia dojeżdża Komendant Powiatowy PSP w Krapkowicach</a:t>
                      </a:r>
                      <a:endParaRPr lang="pl-PL" sz="1200" i="1" spc="5">
                        <a:latin typeface="Calibri" pitchFamily="34" charset="0"/>
                        <a:ea typeface="Arial"/>
                        <a:cs typeface="Times New Roman" pitchFamily="18" charset="0"/>
                      </a:endParaRPr>
                    </a:p>
                  </a:txBody>
                  <a:tcPr marL="29106" marR="29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just">
                        <a:lnSpc>
                          <a:spcPct val="100000"/>
                        </a:lnSpc>
                        <a:spcAft>
                          <a:spcPts val="0"/>
                        </a:spcAft>
                      </a:pPr>
                      <a:r>
                        <a:rPr lang="pl-PL" sz="1200" i="0" spc="15">
                          <a:solidFill>
                            <a:srgbClr val="000000"/>
                          </a:solidFill>
                          <a:latin typeface="Calibri" pitchFamily="34" charset="0"/>
                          <a:ea typeface="Arial"/>
                          <a:cs typeface="Times New Roman" pitchFamily="18" charset="0"/>
                        </a:rPr>
                        <a:t>1,2,3,4,5,6 ,7,8,9</a:t>
                      </a:r>
                      <a:endParaRPr lang="pl-PL" sz="1200" i="1" spc="5">
                        <a:latin typeface="Calibri" pitchFamily="34" charset="0"/>
                        <a:ea typeface="Arial"/>
                        <a:cs typeface="Times New Roman" pitchFamily="18" charset="0"/>
                      </a:endParaRPr>
                    </a:p>
                  </a:txBody>
                  <a:tcPr marL="29106" marR="29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41517">
                <a:tc>
                  <a:txBody>
                    <a:bodyPr/>
                    <a:lstStyle/>
                    <a:p>
                      <a:pPr indent="-228600">
                        <a:lnSpc>
                          <a:spcPct val="100000"/>
                        </a:lnSpc>
                        <a:spcAft>
                          <a:spcPts val="0"/>
                        </a:spcAft>
                      </a:pPr>
                      <a:r>
                        <a:rPr lang="pl-PL" sz="1200" i="0" spc="75">
                          <a:solidFill>
                            <a:srgbClr val="000000"/>
                          </a:solidFill>
                          <a:latin typeface="Calibri" pitchFamily="34" charset="0"/>
                          <a:ea typeface="Arial"/>
                          <a:cs typeface="Times New Roman" pitchFamily="18" charset="0"/>
                        </a:rPr>
                        <a:t>11</a:t>
                      </a:r>
                      <a:r>
                        <a:rPr lang="pl-PL" sz="1200" i="0" spc="75" baseline="30000">
                          <a:solidFill>
                            <a:srgbClr val="000000"/>
                          </a:solidFill>
                          <a:latin typeface="Calibri" pitchFamily="34" charset="0"/>
                          <a:ea typeface="Arial"/>
                          <a:cs typeface="Times New Roman" pitchFamily="18" charset="0"/>
                        </a:rPr>
                        <a:t>51</a:t>
                      </a:r>
                      <a:endParaRPr lang="pl-PL" sz="1200" i="1" spc="5">
                        <a:latin typeface="Calibri" pitchFamily="34" charset="0"/>
                        <a:ea typeface="Arial"/>
                        <a:cs typeface="Times New Roman" pitchFamily="18" charset="0"/>
                      </a:endParaRPr>
                    </a:p>
                  </a:txBody>
                  <a:tcPr marL="29106" marR="29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just">
                        <a:lnSpc>
                          <a:spcPct val="100000"/>
                        </a:lnSpc>
                        <a:spcAft>
                          <a:spcPts val="0"/>
                        </a:spcAft>
                      </a:pPr>
                      <a:r>
                        <a:rPr lang="pl-PL" sz="1200" i="0" spc="15" dirty="0">
                          <a:solidFill>
                            <a:srgbClr val="000000"/>
                          </a:solidFill>
                          <a:latin typeface="Calibri" pitchFamily="34" charset="0"/>
                          <a:ea typeface="Arial"/>
                          <a:cs typeface="Times New Roman" pitchFamily="18" charset="0"/>
                        </a:rPr>
                        <a:t>Kierowca Mercedesa </a:t>
                      </a:r>
                      <a:r>
                        <a:rPr lang="pl-PL" sz="1200" i="0" spc="15" dirty="0" err="1">
                          <a:solidFill>
                            <a:srgbClr val="000000"/>
                          </a:solidFill>
                          <a:latin typeface="Calibri" pitchFamily="34" charset="0"/>
                          <a:ea typeface="Arial"/>
                          <a:cs typeface="Times New Roman" pitchFamily="18" charset="0"/>
                        </a:rPr>
                        <a:t>Unimoga</a:t>
                      </a:r>
                      <a:r>
                        <a:rPr lang="pl-PL" sz="1200" i="0" spc="15" dirty="0">
                          <a:solidFill>
                            <a:srgbClr val="000000"/>
                          </a:solidFill>
                          <a:latin typeface="Calibri" pitchFamily="34" charset="0"/>
                          <a:ea typeface="Arial"/>
                          <a:cs typeface="Times New Roman" pitchFamily="18" charset="0"/>
                        </a:rPr>
                        <a:t> skarży się na ból w okolicy szyi.</a:t>
                      </a:r>
                      <a:endParaRPr lang="pl-PL" sz="1200" i="1" spc="5" dirty="0">
                        <a:latin typeface="Calibri" pitchFamily="34" charset="0"/>
                        <a:ea typeface="Arial"/>
                        <a:cs typeface="Times New Roman" pitchFamily="18" charset="0"/>
                      </a:endParaRPr>
                    </a:p>
                  </a:txBody>
                  <a:tcPr marL="29106" marR="29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just">
                        <a:lnSpc>
                          <a:spcPct val="100000"/>
                        </a:lnSpc>
                        <a:spcAft>
                          <a:spcPts val="0"/>
                        </a:spcAft>
                      </a:pPr>
                      <a:r>
                        <a:rPr lang="pl-PL" sz="1200" i="0" spc="15" dirty="0">
                          <a:solidFill>
                            <a:srgbClr val="000000"/>
                          </a:solidFill>
                          <a:latin typeface="Calibri" pitchFamily="34" charset="0"/>
                          <a:ea typeface="Arial"/>
                          <a:cs typeface="Times New Roman" pitchFamily="18" charset="0"/>
                        </a:rPr>
                        <a:t>KDR ustala, że jeden pracowników firmy prowadzącej wykaszanie trawy na A-4, pomagający wcześniej w działaniach ratowniczych siedział w samochodzie Mercedes </a:t>
                      </a:r>
                      <a:r>
                        <a:rPr lang="pl-PL" sz="1200" i="0" spc="15" dirty="0" err="1">
                          <a:solidFill>
                            <a:srgbClr val="000000"/>
                          </a:solidFill>
                          <a:latin typeface="Calibri" pitchFamily="34" charset="0"/>
                          <a:ea typeface="Arial"/>
                          <a:cs typeface="Times New Roman" pitchFamily="18" charset="0"/>
                        </a:rPr>
                        <a:t>Unimog</a:t>
                      </a:r>
                      <a:r>
                        <a:rPr lang="pl-PL" sz="1200" i="0" spc="15" dirty="0">
                          <a:solidFill>
                            <a:srgbClr val="000000"/>
                          </a:solidFill>
                          <a:latin typeface="Calibri" pitchFamily="34" charset="0"/>
                          <a:ea typeface="Arial"/>
                          <a:cs typeface="Times New Roman" pitchFamily="18" charset="0"/>
                        </a:rPr>
                        <a:t> w momencie uderzenia niego ukraińskiego busa i zaczął się skarżyć na ból w okolicach kręgosłupa szyjnego. Poleca SK KP PSP w Krapkowicach zadysponowanie ZRM, a strażakom OSP Jasiona zajęcie się poszkodowanym do czasu dojazdu karetki.</a:t>
                      </a:r>
                      <a:endParaRPr lang="pl-PL" sz="1200" i="1" spc="5" dirty="0">
                        <a:latin typeface="Calibri" pitchFamily="34" charset="0"/>
                        <a:ea typeface="Arial"/>
                        <a:cs typeface="Times New Roman" pitchFamily="18" charset="0"/>
                      </a:endParaRPr>
                    </a:p>
                  </a:txBody>
                  <a:tcPr marL="29106" marR="29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just">
                        <a:lnSpc>
                          <a:spcPct val="100000"/>
                        </a:lnSpc>
                        <a:spcAft>
                          <a:spcPts val="0"/>
                        </a:spcAft>
                      </a:pPr>
                      <a:r>
                        <a:rPr lang="pl-PL" sz="1200" i="0" spc="15">
                          <a:solidFill>
                            <a:srgbClr val="000000"/>
                          </a:solidFill>
                          <a:latin typeface="Calibri" pitchFamily="34" charset="0"/>
                          <a:ea typeface="Arial"/>
                          <a:cs typeface="Times New Roman" pitchFamily="18" charset="0"/>
                        </a:rPr>
                        <a:t>1,2,3,4,5,6 ,7,8,9</a:t>
                      </a:r>
                      <a:endParaRPr lang="pl-PL" sz="1200" i="1" spc="5">
                        <a:latin typeface="Calibri" pitchFamily="34" charset="0"/>
                        <a:ea typeface="Arial"/>
                        <a:cs typeface="Times New Roman" pitchFamily="18" charset="0"/>
                      </a:endParaRPr>
                    </a:p>
                  </a:txBody>
                  <a:tcPr marL="29106" marR="29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60552">
                <a:tc>
                  <a:txBody>
                    <a:bodyPr/>
                    <a:lstStyle/>
                    <a:p>
                      <a:pPr indent="-228600">
                        <a:lnSpc>
                          <a:spcPct val="100000"/>
                        </a:lnSpc>
                        <a:spcAft>
                          <a:spcPts val="0"/>
                        </a:spcAft>
                      </a:pPr>
                      <a:r>
                        <a:rPr lang="pl-PL" sz="1200" i="0" spc="75">
                          <a:solidFill>
                            <a:srgbClr val="000000"/>
                          </a:solidFill>
                          <a:latin typeface="Calibri" pitchFamily="34" charset="0"/>
                          <a:ea typeface="Arial"/>
                          <a:cs typeface="Times New Roman" pitchFamily="18" charset="0"/>
                        </a:rPr>
                        <a:t>11</a:t>
                      </a:r>
                      <a:r>
                        <a:rPr lang="pl-PL" sz="1200" i="0" spc="75" baseline="30000">
                          <a:solidFill>
                            <a:srgbClr val="000000"/>
                          </a:solidFill>
                          <a:latin typeface="Calibri" pitchFamily="34" charset="0"/>
                          <a:ea typeface="Arial"/>
                          <a:cs typeface="Times New Roman" pitchFamily="18" charset="0"/>
                        </a:rPr>
                        <a:t>52</a:t>
                      </a:r>
                      <a:endParaRPr lang="pl-PL" sz="1200" i="1" spc="5">
                        <a:latin typeface="Calibri" pitchFamily="34" charset="0"/>
                        <a:ea typeface="Arial"/>
                        <a:cs typeface="Times New Roman" pitchFamily="18" charset="0"/>
                      </a:endParaRPr>
                    </a:p>
                  </a:txBody>
                  <a:tcPr marL="29106" marR="29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just">
                        <a:lnSpc>
                          <a:spcPct val="100000"/>
                        </a:lnSpc>
                        <a:spcAft>
                          <a:spcPts val="0"/>
                        </a:spcAft>
                      </a:pPr>
                      <a:r>
                        <a:rPr lang="pl-PL" sz="1200" i="0" spc="15">
                          <a:solidFill>
                            <a:srgbClr val="000000"/>
                          </a:solidFill>
                          <a:latin typeface="Calibri" pitchFamily="34" charset="0"/>
                          <a:ea typeface="Arial"/>
                          <a:cs typeface="Times New Roman" pitchFamily="18" charset="0"/>
                        </a:rPr>
                        <a:t>trwa zbieranie danych do informacji ze zdarzenia, obsługa medialna</a:t>
                      </a:r>
                      <a:endParaRPr lang="pl-PL" sz="1200" i="1" spc="5">
                        <a:latin typeface="Calibri" pitchFamily="34" charset="0"/>
                        <a:ea typeface="Arial"/>
                        <a:cs typeface="Times New Roman" pitchFamily="18" charset="0"/>
                      </a:endParaRPr>
                    </a:p>
                  </a:txBody>
                  <a:tcPr marL="29106" marR="29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just">
                        <a:lnSpc>
                          <a:spcPct val="100000"/>
                        </a:lnSpc>
                        <a:spcAft>
                          <a:spcPts val="0"/>
                        </a:spcAft>
                      </a:pPr>
                      <a:r>
                        <a:rPr lang="pl-PL" sz="1200" i="0" spc="15" dirty="0">
                          <a:solidFill>
                            <a:srgbClr val="000000"/>
                          </a:solidFill>
                          <a:latin typeface="Calibri" pitchFamily="34" charset="0"/>
                          <a:ea typeface="Arial"/>
                          <a:cs typeface="Times New Roman" pitchFamily="18" charset="0"/>
                        </a:rPr>
                        <a:t>Komendant Powiatowy PSP w Krapkowicach podtrzymuje decyzje KDR i pozostawia dowodzenie Dowódcy JRG.</a:t>
                      </a:r>
                      <a:endParaRPr lang="pl-PL" sz="1200" i="1" spc="5" dirty="0">
                        <a:latin typeface="Calibri" pitchFamily="34" charset="0"/>
                        <a:ea typeface="Arial"/>
                        <a:cs typeface="Times New Roman" pitchFamily="18" charset="0"/>
                      </a:endParaRPr>
                    </a:p>
                  </a:txBody>
                  <a:tcPr marL="29106" marR="29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just">
                        <a:lnSpc>
                          <a:spcPct val="100000"/>
                        </a:lnSpc>
                        <a:spcAft>
                          <a:spcPts val="0"/>
                        </a:spcAft>
                      </a:pPr>
                      <a:r>
                        <a:rPr lang="pl-PL" sz="1200" i="0" spc="15">
                          <a:solidFill>
                            <a:srgbClr val="000000"/>
                          </a:solidFill>
                          <a:latin typeface="Calibri" pitchFamily="34" charset="0"/>
                          <a:ea typeface="Arial"/>
                          <a:cs typeface="Times New Roman" pitchFamily="18" charset="0"/>
                        </a:rPr>
                        <a:t>1,2,3,4,5,6 ,7,8,9</a:t>
                      </a:r>
                      <a:endParaRPr lang="pl-PL" sz="1200" i="1" spc="5">
                        <a:latin typeface="Calibri" pitchFamily="34" charset="0"/>
                        <a:ea typeface="Arial"/>
                        <a:cs typeface="Times New Roman" pitchFamily="18" charset="0"/>
                      </a:endParaRPr>
                    </a:p>
                  </a:txBody>
                  <a:tcPr marL="29106" marR="29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0276">
                <a:tc>
                  <a:txBody>
                    <a:bodyPr/>
                    <a:lstStyle/>
                    <a:p>
                      <a:pPr indent="-228600">
                        <a:lnSpc>
                          <a:spcPct val="100000"/>
                        </a:lnSpc>
                        <a:spcAft>
                          <a:spcPts val="0"/>
                        </a:spcAft>
                      </a:pPr>
                      <a:r>
                        <a:rPr lang="pl-PL" sz="1200" i="0" spc="5">
                          <a:latin typeface="Calibri" pitchFamily="34" charset="0"/>
                          <a:ea typeface="Arial"/>
                          <a:cs typeface="Times New Roman" pitchFamily="18" charset="0"/>
                        </a:rPr>
                        <a:t>12</a:t>
                      </a:r>
                      <a:r>
                        <a:rPr lang="pl-PL" sz="1200" i="0" spc="5" baseline="30000">
                          <a:latin typeface="Calibri" pitchFamily="34" charset="0"/>
                          <a:ea typeface="Arial"/>
                          <a:cs typeface="Times New Roman" pitchFamily="18" charset="0"/>
                        </a:rPr>
                        <a:t>00</a:t>
                      </a:r>
                      <a:endParaRPr lang="pl-PL" sz="1200" i="1" spc="5">
                        <a:latin typeface="Calibri" pitchFamily="34" charset="0"/>
                        <a:ea typeface="Arial"/>
                        <a:cs typeface="Times New Roman" pitchFamily="18" charset="0"/>
                      </a:endParaRPr>
                    </a:p>
                  </a:txBody>
                  <a:tcPr marL="29106" marR="29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just">
                        <a:lnSpc>
                          <a:spcPct val="100000"/>
                        </a:lnSpc>
                        <a:spcAft>
                          <a:spcPts val="0"/>
                        </a:spcAft>
                      </a:pPr>
                      <a:r>
                        <a:rPr lang="pl-PL" sz="1200" i="0" spc="15">
                          <a:solidFill>
                            <a:srgbClr val="000000"/>
                          </a:solidFill>
                          <a:latin typeface="Calibri" pitchFamily="34" charset="0"/>
                          <a:ea typeface="Arial"/>
                          <a:cs typeface="Times New Roman" pitchFamily="18" charset="0"/>
                        </a:rPr>
                        <a:t>jw.</a:t>
                      </a:r>
                      <a:endParaRPr lang="pl-PL" sz="1200" i="1" spc="5">
                        <a:latin typeface="Calibri" pitchFamily="34" charset="0"/>
                        <a:ea typeface="Arial"/>
                        <a:cs typeface="Times New Roman" pitchFamily="18" charset="0"/>
                      </a:endParaRPr>
                    </a:p>
                  </a:txBody>
                  <a:tcPr marL="29106" marR="29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just">
                        <a:lnSpc>
                          <a:spcPct val="100000"/>
                        </a:lnSpc>
                        <a:spcAft>
                          <a:spcPts val="0"/>
                        </a:spcAft>
                      </a:pPr>
                      <a:r>
                        <a:rPr lang="pl-PL" sz="1200" i="0" spc="15" dirty="0">
                          <a:solidFill>
                            <a:srgbClr val="000000"/>
                          </a:solidFill>
                          <a:latin typeface="Calibri" pitchFamily="34" charset="0"/>
                          <a:ea typeface="Arial"/>
                          <a:cs typeface="Times New Roman" pitchFamily="18" charset="0"/>
                        </a:rPr>
                        <a:t>Komendant Powiatowy PSP pozostawia dowodzenie Dowódcy JRG.</a:t>
                      </a:r>
                      <a:endParaRPr lang="pl-PL" sz="1200" i="1" spc="5" dirty="0">
                        <a:latin typeface="Calibri" pitchFamily="34" charset="0"/>
                        <a:ea typeface="Arial"/>
                        <a:cs typeface="Times New Roman" pitchFamily="18" charset="0"/>
                      </a:endParaRPr>
                    </a:p>
                  </a:txBody>
                  <a:tcPr marL="29106" marR="29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just">
                        <a:lnSpc>
                          <a:spcPct val="100000"/>
                        </a:lnSpc>
                        <a:spcAft>
                          <a:spcPts val="0"/>
                        </a:spcAft>
                      </a:pPr>
                      <a:r>
                        <a:rPr lang="pl-PL" sz="1200" i="0" spc="15">
                          <a:solidFill>
                            <a:srgbClr val="000000"/>
                          </a:solidFill>
                          <a:latin typeface="Calibri" pitchFamily="34" charset="0"/>
                          <a:ea typeface="Arial"/>
                          <a:cs typeface="Times New Roman" pitchFamily="18" charset="0"/>
                        </a:rPr>
                        <a:t>1,2,3,4,5,6 ,7,8,9</a:t>
                      </a:r>
                      <a:endParaRPr lang="pl-PL" sz="1200" i="1" spc="5">
                        <a:latin typeface="Calibri" pitchFamily="34" charset="0"/>
                        <a:ea typeface="Arial"/>
                        <a:cs typeface="Times New Roman" pitchFamily="18" charset="0"/>
                      </a:endParaRPr>
                    </a:p>
                  </a:txBody>
                  <a:tcPr marL="29106" marR="29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0276">
                <a:tc>
                  <a:txBody>
                    <a:bodyPr/>
                    <a:lstStyle/>
                    <a:p>
                      <a:pPr indent="-228600">
                        <a:lnSpc>
                          <a:spcPct val="100000"/>
                        </a:lnSpc>
                        <a:spcAft>
                          <a:spcPts val="0"/>
                        </a:spcAft>
                      </a:pPr>
                      <a:r>
                        <a:rPr lang="pl-PL" sz="1200" i="0" spc="75">
                          <a:solidFill>
                            <a:srgbClr val="000000"/>
                          </a:solidFill>
                          <a:latin typeface="Calibri" pitchFamily="34" charset="0"/>
                          <a:ea typeface="Arial"/>
                          <a:cs typeface="Times New Roman" pitchFamily="18" charset="0"/>
                        </a:rPr>
                        <a:t>12</a:t>
                      </a:r>
                      <a:r>
                        <a:rPr lang="pl-PL" sz="1200" i="0" spc="75" baseline="30000">
                          <a:solidFill>
                            <a:srgbClr val="000000"/>
                          </a:solidFill>
                          <a:latin typeface="Calibri" pitchFamily="34" charset="0"/>
                          <a:ea typeface="Arial"/>
                          <a:cs typeface="Times New Roman" pitchFamily="18" charset="0"/>
                        </a:rPr>
                        <a:t>08</a:t>
                      </a:r>
                      <a:endParaRPr lang="pl-PL" sz="1200" i="1" spc="5">
                        <a:latin typeface="Calibri" pitchFamily="34" charset="0"/>
                        <a:ea typeface="Arial"/>
                        <a:cs typeface="Times New Roman" pitchFamily="18" charset="0"/>
                      </a:endParaRPr>
                    </a:p>
                  </a:txBody>
                  <a:tcPr marL="29106" marR="29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just">
                        <a:lnSpc>
                          <a:spcPct val="100000"/>
                        </a:lnSpc>
                        <a:spcAft>
                          <a:spcPts val="0"/>
                        </a:spcAft>
                      </a:pPr>
                      <a:r>
                        <a:rPr lang="pl-PL" sz="1200" i="0" spc="15">
                          <a:solidFill>
                            <a:srgbClr val="000000"/>
                          </a:solidFill>
                          <a:latin typeface="Calibri" pitchFamily="34" charset="0"/>
                          <a:ea typeface="Arial"/>
                          <a:cs typeface="Times New Roman" pitchFamily="18" charset="0"/>
                        </a:rPr>
                        <a:t>jw.</a:t>
                      </a:r>
                      <a:endParaRPr lang="pl-PL" sz="1200" i="1" spc="5">
                        <a:latin typeface="Calibri" pitchFamily="34" charset="0"/>
                        <a:ea typeface="Arial"/>
                        <a:cs typeface="Times New Roman" pitchFamily="18" charset="0"/>
                      </a:endParaRPr>
                    </a:p>
                  </a:txBody>
                  <a:tcPr marL="29106" marR="29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just">
                        <a:lnSpc>
                          <a:spcPct val="100000"/>
                        </a:lnSpc>
                        <a:spcAft>
                          <a:spcPts val="0"/>
                        </a:spcAft>
                      </a:pPr>
                      <a:r>
                        <a:rPr lang="pl-PL" sz="1200" i="0" spc="15">
                          <a:solidFill>
                            <a:srgbClr val="000000"/>
                          </a:solidFill>
                          <a:latin typeface="Calibri" pitchFamily="34" charset="0"/>
                          <a:ea typeface="Arial"/>
                          <a:cs typeface="Times New Roman" pitchFamily="18" charset="0"/>
                        </a:rPr>
                        <a:t>Na miejsce przybywa ZRM i przejmuje poszkodowanego z mercedesa Unimoga.</a:t>
                      </a:r>
                      <a:endParaRPr lang="pl-PL" sz="1200" i="1" spc="5">
                        <a:latin typeface="Calibri" pitchFamily="34" charset="0"/>
                        <a:ea typeface="Arial"/>
                        <a:cs typeface="Times New Roman" pitchFamily="18" charset="0"/>
                      </a:endParaRPr>
                    </a:p>
                  </a:txBody>
                  <a:tcPr marL="29106" marR="29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just">
                        <a:lnSpc>
                          <a:spcPct val="100000"/>
                        </a:lnSpc>
                        <a:spcAft>
                          <a:spcPts val="0"/>
                        </a:spcAft>
                      </a:pPr>
                      <a:r>
                        <a:rPr lang="pl-PL" sz="1200" i="0" spc="15" dirty="0">
                          <a:solidFill>
                            <a:srgbClr val="000000"/>
                          </a:solidFill>
                          <a:latin typeface="Calibri" pitchFamily="34" charset="0"/>
                          <a:ea typeface="Arial"/>
                          <a:cs typeface="Times New Roman" pitchFamily="18" charset="0"/>
                        </a:rPr>
                        <a:t>1,2,3,4,5,6 ,7,8,9</a:t>
                      </a:r>
                      <a:endParaRPr lang="pl-PL" sz="1200" i="1" spc="5" dirty="0">
                        <a:latin typeface="Calibri" pitchFamily="34" charset="0"/>
                        <a:ea typeface="Arial"/>
                        <a:cs typeface="Times New Roman" pitchFamily="18" charset="0"/>
                      </a:endParaRPr>
                    </a:p>
                  </a:txBody>
                  <a:tcPr marL="29106" marR="29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20414">
                <a:tc>
                  <a:txBody>
                    <a:bodyPr/>
                    <a:lstStyle/>
                    <a:p>
                      <a:pPr indent="-228600">
                        <a:lnSpc>
                          <a:spcPct val="100000"/>
                        </a:lnSpc>
                        <a:spcAft>
                          <a:spcPts val="0"/>
                        </a:spcAft>
                      </a:pPr>
                      <a:r>
                        <a:rPr lang="pl-PL" sz="1200" i="0" spc="75" dirty="0">
                          <a:solidFill>
                            <a:srgbClr val="000000"/>
                          </a:solidFill>
                          <a:latin typeface="Calibri" pitchFamily="34" charset="0"/>
                          <a:ea typeface="Arial"/>
                          <a:cs typeface="Times New Roman" pitchFamily="18" charset="0"/>
                        </a:rPr>
                        <a:t>12</a:t>
                      </a:r>
                      <a:r>
                        <a:rPr lang="pl-PL" sz="1200" i="0" spc="75" baseline="30000" dirty="0">
                          <a:solidFill>
                            <a:srgbClr val="000000"/>
                          </a:solidFill>
                          <a:latin typeface="Calibri" pitchFamily="34" charset="0"/>
                          <a:ea typeface="Arial"/>
                          <a:cs typeface="Times New Roman" pitchFamily="18" charset="0"/>
                        </a:rPr>
                        <a:t>18</a:t>
                      </a:r>
                      <a:endParaRPr lang="pl-PL" sz="1200" i="1" spc="5" dirty="0">
                        <a:latin typeface="Calibri" pitchFamily="34" charset="0"/>
                        <a:ea typeface="Arial"/>
                        <a:cs typeface="Times New Roman" pitchFamily="18" charset="0"/>
                      </a:endParaRPr>
                    </a:p>
                  </a:txBody>
                  <a:tcPr marL="29106" marR="29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just">
                        <a:lnSpc>
                          <a:spcPct val="100000"/>
                        </a:lnSpc>
                        <a:spcAft>
                          <a:spcPts val="0"/>
                        </a:spcAft>
                      </a:pPr>
                      <a:r>
                        <a:rPr lang="pl-PL" sz="1200" i="0" spc="15" dirty="0">
                          <a:solidFill>
                            <a:srgbClr val="000000"/>
                          </a:solidFill>
                          <a:latin typeface="Calibri" pitchFamily="34" charset="0"/>
                          <a:ea typeface="Arial"/>
                          <a:cs typeface="Times New Roman" pitchFamily="18" charset="0"/>
                        </a:rPr>
                        <a:t>Pierwszy zastęp PSP odjeżdża z miejsca działań.</a:t>
                      </a:r>
                      <a:endParaRPr lang="pl-PL" sz="1200" i="1" spc="5" dirty="0">
                        <a:latin typeface="Calibri" pitchFamily="34" charset="0"/>
                        <a:ea typeface="Arial"/>
                        <a:cs typeface="Times New Roman" pitchFamily="18" charset="0"/>
                      </a:endParaRPr>
                    </a:p>
                  </a:txBody>
                  <a:tcPr marL="29106" marR="29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just">
                        <a:lnSpc>
                          <a:spcPct val="100000"/>
                        </a:lnSpc>
                        <a:spcAft>
                          <a:spcPts val="0"/>
                        </a:spcAft>
                      </a:pPr>
                      <a:r>
                        <a:rPr lang="pl-PL" sz="1200" i="0" spc="15">
                          <a:solidFill>
                            <a:srgbClr val="000000"/>
                          </a:solidFill>
                          <a:latin typeface="Calibri" pitchFamily="34" charset="0"/>
                          <a:ea typeface="Arial"/>
                          <a:cs typeface="Times New Roman" pitchFamily="18" charset="0"/>
                        </a:rPr>
                        <a:t>Zastęp 441o22 z obsadą 5 osobową, na polecenie KDR odjeżdża z miejsca akcji, odjeżdża również ZRM.</a:t>
                      </a:r>
                      <a:endParaRPr lang="pl-PL" sz="1200" i="1" spc="5">
                        <a:latin typeface="Calibri" pitchFamily="34" charset="0"/>
                        <a:ea typeface="Arial"/>
                        <a:cs typeface="Times New Roman" pitchFamily="18" charset="0"/>
                      </a:endParaRPr>
                    </a:p>
                  </a:txBody>
                  <a:tcPr marL="29106" marR="29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just">
                        <a:lnSpc>
                          <a:spcPct val="100000"/>
                        </a:lnSpc>
                        <a:spcAft>
                          <a:spcPts val="300"/>
                        </a:spcAft>
                      </a:pPr>
                      <a:r>
                        <a:rPr lang="pl-PL" sz="1200" i="0" spc="15" dirty="0">
                          <a:solidFill>
                            <a:srgbClr val="000000"/>
                          </a:solidFill>
                          <a:latin typeface="Calibri" pitchFamily="34" charset="0"/>
                          <a:ea typeface="Arial"/>
                          <a:cs typeface="Times New Roman" pitchFamily="18" charset="0"/>
                        </a:rPr>
                        <a:t>2,3,4,5,6,7</a:t>
                      </a:r>
                      <a:endParaRPr lang="pl-PL" sz="1200" i="1" spc="5" dirty="0">
                        <a:latin typeface="Calibri" pitchFamily="34" charset="0"/>
                        <a:ea typeface="Arial"/>
                        <a:cs typeface="Times New Roman" pitchFamily="18" charset="0"/>
                      </a:endParaRPr>
                    </a:p>
                    <a:p>
                      <a:pPr indent="-228600" algn="just">
                        <a:lnSpc>
                          <a:spcPct val="100000"/>
                        </a:lnSpc>
                        <a:spcAft>
                          <a:spcPts val="0"/>
                        </a:spcAft>
                      </a:pPr>
                      <a:r>
                        <a:rPr lang="pl-PL" sz="1200" i="0" spc="15" dirty="0">
                          <a:solidFill>
                            <a:srgbClr val="000000"/>
                          </a:solidFill>
                          <a:latin typeface="Calibri" pitchFamily="34" charset="0"/>
                          <a:ea typeface="Arial"/>
                          <a:cs typeface="Times New Roman" pitchFamily="18" charset="0"/>
                        </a:rPr>
                        <a:t>,8,9</a:t>
                      </a:r>
                      <a:endParaRPr lang="pl-PL" sz="1200" i="1" spc="5" dirty="0">
                        <a:latin typeface="Calibri" pitchFamily="34" charset="0"/>
                        <a:ea typeface="Arial"/>
                        <a:cs typeface="Times New Roman" pitchFamily="18" charset="0"/>
                      </a:endParaRPr>
                    </a:p>
                  </a:txBody>
                  <a:tcPr marL="29106" marR="29106"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15" name="Shape 126"/>
          <p:cNvSpPr txBox="1">
            <a:spLocks noGrp="1"/>
          </p:cNvSpPr>
          <p:nvPr>
            <p:ph type="title"/>
          </p:nvPr>
        </p:nvSpPr>
        <p:spPr>
          <a:xfrm>
            <a:off x="0" y="260648"/>
            <a:ext cx="9144000" cy="980728"/>
          </a:xfrm>
          <a:prstGeom prst="rect">
            <a:avLst/>
          </a:prstGeom>
          <a:noFill/>
          <a:ln>
            <a:noFill/>
          </a:ln>
        </p:spPr>
        <p:txBody>
          <a:bodyPr lIns="91425" tIns="45700" rIns="45700" bIns="45700" anchor="ctr" anchorCtr="0">
            <a:noAutofit/>
          </a:bodyPr>
          <a:lstStyle/>
          <a:p>
            <a:pPr algn="ctr"/>
            <a:r>
              <a:rPr lang="pl-PL" sz="3200" dirty="0" smtClean="0"/>
              <a:t>Chronologiczny opis prowadzenia </a:t>
            </a:r>
            <a:br>
              <a:rPr lang="pl-PL" sz="3200" dirty="0" smtClean="0"/>
            </a:br>
            <a:r>
              <a:rPr lang="pl-PL" sz="3200" dirty="0" smtClean="0"/>
              <a:t>działań ratowniczych</a:t>
            </a:r>
            <a:endParaRPr sz="4800" b="1" i="0" u="none" strike="noStrike" cap="none" dirty="0">
              <a:solidFill>
                <a:srgbClr val="FFC700"/>
              </a:solidFill>
              <a:latin typeface="Calibri"/>
              <a:ea typeface="Calibri"/>
              <a:cs typeface="Calibri"/>
              <a:sym typeface="Calibri"/>
            </a:endParaRPr>
          </a:p>
        </p:txBody>
      </p:sp>
      <p:pic>
        <p:nvPicPr>
          <p:cNvPr id="16" name="Shape 131"/>
          <p:cNvPicPr preferRelativeResize="0"/>
          <p:nvPr/>
        </p:nvPicPr>
        <p:blipFill rotWithShape="1">
          <a:blip r:embed="rId2">
            <a:alphaModFix/>
          </a:blip>
          <a:srcRect/>
          <a:stretch/>
        </p:blipFill>
        <p:spPr>
          <a:xfrm>
            <a:off x="282438" y="254968"/>
            <a:ext cx="822300" cy="935699"/>
          </a:xfrm>
          <a:prstGeom prst="rect">
            <a:avLst/>
          </a:prstGeom>
          <a:noFill/>
          <a:ln>
            <a:noFill/>
          </a:ln>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ymbol zastępczy numeru slajdu 3"/>
          <p:cNvSpPr>
            <a:spLocks noGrp="1"/>
          </p:cNvSpPr>
          <p:nvPr>
            <p:ph type="sldNum" idx="12"/>
          </p:nvPr>
        </p:nvSpPr>
        <p:spPr/>
        <p:txBody>
          <a:bodyPr/>
          <a:lstStyle/>
          <a:p>
            <a:pPr marL="0" marR="0" lvl="0" indent="0" algn="r" rtl="0">
              <a:spcBef>
                <a:spcPts val="0"/>
              </a:spcBef>
              <a:buSzPct val="25000"/>
              <a:buNone/>
            </a:pPr>
            <a:fld id="{00000000-1234-1234-1234-123412341234}" type="slidenum">
              <a:rPr lang="pl-PL" sz="1200" smtClean="0">
                <a:solidFill>
                  <a:srgbClr val="414141"/>
                </a:solidFill>
                <a:latin typeface="Calibri"/>
                <a:ea typeface="Calibri"/>
                <a:cs typeface="Calibri"/>
                <a:sym typeface="Calibri"/>
              </a:rPr>
              <a:pPr marL="0" marR="0" lvl="0" indent="0" algn="r" rtl="0">
                <a:spcBef>
                  <a:spcPts val="0"/>
                </a:spcBef>
                <a:buSzPct val="25000"/>
                <a:buNone/>
              </a:pPr>
              <a:t>28</a:t>
            </a:fld>
            <a:endParaRPr lang="pl-PL" sz="1200">
              <a:solidFill>
                <a:srgbClr val="414141"/>
              </a:solidFill>
              <a:latin typeface="Calibri"/>
              <a:ea typeface="Calibri"/>
              <a:cs typeface="Calibri"/>
              <a:sym typeface="Calibri"/>
            </a:endParaRPr>
          </a:p>
        </p:txBody>
      </p:sp>
      <p:sp>
        <p:nvSpPr>
          <p:cNvPr id="5" name="Shape 126"/>
          <p:cNvSpPr txBox="1">
            <a:spLocks noGrp="1"/>
          </p:cNvSpPr>
          <p:nvPr>
            <p:ph type="title"/>
          </p:nvPr>
        </p:nvSpPr>
        <p:spPr>
          <a:xfrm>
            <a:off x="0" y="260648"/>
            <a:ext cx="9144000" cy="980728"/>
          </a:xfrm>
          <a:prstGeom prst="rect">
            <a:avLst/>
          </a:prstGeom>
          <a:noFill/>
          <a:ln>
            <a:noFill/>
          </a:ln>
        </p:spPr>
        <p:txBody>
          <a:bodyPr lIns="91425" tIns="45700" rIns="45700" bIns="45700" anchor="ctr" anchorCtr="0">
            <a:noAutofit/>
          </a:bodyPr>
          <a:lstStyle/>
          <a:p>
            <a:pPr algn="ctr"/>
            <a:r>
              <a:rPr lang="pl-PL" sz="3200" dirty="0" smtClean="0"/>
              <a:t>Chronologiczny opis prowadzenia </a:t>
            </a:r>
            <a:br>
              <a:rPr lang="pl-PL" sz="3200" dirty="0" smtClean="0"/>
            </a:br>
            <a:r>
              <a:rPr lang="pl-PL" sz="3200" dirty="0" smtClean="0"/>
              <a:t>działań ratowniczych</a:t>
            </a:r>
            <a:endParaRPr sz="4800" b="1" i="0" u="none" strike="noStrike" cap="none" dirty="0">
              <a:solidFill>
                <a:srgbClr val="FFC700"/>
              </a:solidFill>
              <a:latin typeface="Calibri"/>
              <a:ea typeface="Calibri"/>
              <a:cs typeface="Calibri"/>
              <a:sym typeface="Calibri"/>
            </a:endParaRPr>
          </a:p>
        </p:txBody>
      </p:sp>
      <p:graphicFrame>
        <p:nvGraphicFramePr>
          <p:cNvPr id="8" name="Tabela 7"/>
          <p:cNvGraphicFramePr>
            <a:graphicFrameLocks noGrp="1"/>
          </p:cNvGraphicFramePr>
          <p:nvPr/>
        </p:nvGraphicFramePr>
        <p:xfrm>
          <a:off x="251520" y="1700808"/>
          <a:ext cx="8533456" cy="2664296"/>
        </p:xfrm>
        <a:graphic>
          <a:graphicData uri="http://schemas.openxmlformats.org/drawingml/2006/table">
            <a:tbl>
              <a:tblPr/>
              <a:tblGrid>
                <a:gridCol w="576064"/>
                <a:gridCol w="2088232"/>
                <a:gridCol w="4752528"/>
                <a:gridCol w="1116632"/>
              </a:tblGrid>
              <a:tr h="1512168">
                <a:tc>
                  <a:txBody>
                    <a:bodyPr/>
                    <a:lstStyle/>
                    <a:p>
                      <a:pPr indent="-228600">
                        <a:lnSpc>
                          <a:spcPct val="100000"/>
                        </a:lnSpc>
                        <a:spcAft>
                          <a:spcPts val="0"/>
                        </a:spcAft>
                      </a:pPr>
                      <a:r>
                        <a:rPr lang="pl-PL" sz="1200" i="0" spc="75" dirty="0">
                          <a:solidFill>
                            <a:srgbClr val="000000"/>
                          </a:solidFill>
                          <a:latin typeface="Calibri" pitchFamily="34" charset="0"/>
                          <a:ea typeface="Arial"/>
                          <a:cs typeface="Times New Roman"/>
                        </a:rPr>
                        <a:t>12</a:t>
                      </a:r>
                      <a:r>
                        <a:rPr lang="pl-PL" sz="1200" i="0" spc="75" baseline="30000" dirty="0">
                          <a:solidFill>
                            <a:srgbClr val="000000"/>
                          </a:solidFill>
                          <a:latin typeface="Calibri" pitchFamily="34" charset="0"/>
                          <a:ea typeface="Arial"/>
                          <a:cs typeface="Times New Roman"/>
                        </a:rPr>
                        <a:t>53</a:t>
                      </a:r>
                      <a:endParaRPr lang="pl-PL" sz="1200" i="1" spc="5" dirty="0">
                        <a:latin typeface="Calibri" pitchFamily="34" charset="0"/>
                        <a:ea typeface="Arial"/>
                      </a:endParaRPr>
                    </a:p>
                  </a:txBody>
                  <a:tcPr marL="52754" marR="527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76200" indent="-228600">
                        <a:lnSpc>
                          <a:spcPct val="100000"/>
                        </a:lnSpc>
                        <a:spcAft>
                          <a:spcPts val="0"/>
                        </a:spcAft>
                      </a:pPr>
                      <a:r>
                        <a:rPr lang="pl-PL" sz="1200" i="0" spc="15" dirty="0">
                          <a:solidFill>
                            <a:srgbClr val="000000"/>
                          </a:solidFill>
                          <a:latin typeface="Calibri" pitchFamily="34" charset="0"/>
                          <a:ea typeface="Arial"/>
                          <a:cs typeface="Arial"/>
                        </a:rPr>
                        <a:t>Pracownicy prokuratury proszą o pomoc w zabezpieczeniu miejsca zdarzenia.</a:t>
                      </a:r>
                      <a:endParaRPr lang="pl-PL" sz="1200" i="1" spc="5" dirty="0">
                        <a:latin typeface="Calibri" pitchFamily="34" charset="0"/>
                        <a:ea typeface="Arial"/>
                      </a:endParaRPr>
                    </a:p>
                  </a:txBody>
                  <a:tcPr marL="52754" marR="52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just">
                        <a:lnSpc>
                          <a:spcPct val="100000"/>
                        </a:lnSpc>
                        <a:spcAft>
                          <a:spcPts val="0"/>
                        </a:spcAft>
                      </a:pPr>
                      <a:r>
                        <a:rPr lang="pl-PL" sz="1200" i="0" spc="15" dirty="0">
                          <a:solidFill>
                            <a:srgbClr val="000000"/>
                          </a:solidFill>
                          <a:latin typeface="Calibri" pitchFamily="34" charset="0"/>
                          <a:ea typeface="Arial"/>
                          <a:cs typeface="Arial"/>
                        </a:rPr>
                        <a:t>Z uwagi na nadciągającą burzę pracownicy prokuratury zwrócili się do funkcjonariusza grupy operacyjnej OKW PSP z zapytaniem o możliwość zabezpieczenia miejsca przed opadami atmosferycznymi. Przekazał on tę potrzebę do SK OKW PSP. KDR postanowił o pozostaniu reszty sił JOP do czasu dowiezienia plandek i zabezpieczenia miejsca zdarzenia przed opadami.</a:t>
                      </a:r>
                      <a:endParaRPr lang="pl-PL" sz="1200" i="1" spc="5" dirty="0">
                        <a:latin typeface="Calibri" pitchFamily="34" charset="0"/>
                        <a:ea typeface="Arial"/>
                      </a:endParaRPr>
                    </a:p>
                  </a:txBody>
                  <a:tcPr marL="52754" marR="52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just">
                        <a:lnSpc>
                          <a:spcPct val="100000"/>
                        </a:lnSpc>
                        <a:spcAft>
                          <a:spcPts val="300"/>
                        </a:spcAft>
                      </a:pPr>
                      <a:r>
                        <a:rPr lang="pl-PL" sz="1200" i="0" spc="15">
                          <a:solidFill>
                            <a:srgbClr val="000000"/>
                          </a:solidFill>
                          <a:latin typeface="Calibri" pitchFamily="34" charset="0"/>
                          <a:ea typeface="Arial"/>
                          <a:cs typeface="Arial"/>
                        </a:rPr>
                        <a:t>2,3,4,5,6,7</a:t>
                      </a:r>
                      <a:endParaRPr lang="pl-PL" sz="1200" i="1" spc="5">
                        <a:latin typeface="Calibri" pitchFamily="34" charset="0"/>
                        <a:ea typeface="Arial"/>
                      </a:endParaRPr>
                    </a:p>
                    <a:p>
                      <a:pPr indent="-228600" algn="just">
                        <a:lnSpc>
                          <a:spcPct val="100000"/>
                        </a:lnSpc>
                        <a:spcAft>
                          <a:spcPts val="0"/>
                        </a:spcAft>
                      </a:pPr>
                      <a:r>
                        <a:rPr lang="pl-PL" sz="1200" i="0" spc="75">
                          <a:solidFill>
                            <a:srgbClr val="000000"/>
                          </a:solidFill>
                          <a:latin typeface="Calibri" pitchFamily="34" charset="0"/>
                          <a:ea typeface="Arial"/>
                          <a:cs typeface="Times New Roman"/>
                        </a:rPr>
                        <a:t>,8</a:t>
                      </a:r>
                      <a:endParaRPr lang="pl-PL" sz="1200" i="1" spc="5">
                        <a:latin typeface="Calibri" pitchFamily="34" charset="0"/>
                        <a:ea typeface="Arial"/>
                      </a:endParaRPr>
                    </a:p>
                  </a:txBody>
                  <a:tcPr marL="52754" marR="52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52128">
                <a:tc>
                  <a:txBody>
                    <a:bodyPr/>
                    <a:lstStyle/>
                    <a:p>
                      <a:pPr indent="-228600">
                        <a:lnSpc>
                          <a:spcPct val="100000"/>
                        </a:lnSpc>
                        <a:spcAft>
                          <a:spcPts val="0"/>
                        </a:spcAft>
                      </a:pPr>
                      <a:r>
                        <a:rPr lang="pl-PL" sz="1200" i="0" spc="75">
                          <a:solidFill>
                            <a:srgbClr val="000000"/>
                          </a:solidFill>
                          <a:latin typeface="Calibri" pitchFamily="34" charset="0"/>
                          <a:ea typeface="Arial"/>
                          <a:cs typeface="Times New Roman"/>
                        </a:rPr>
                        <a:t>14</a:t>
                      </a:r>
                      <a:r>
                        <a:rPr lang="pl-PL" sz="1200" i="0" spc="75" baseline="30000">
                          <a:solidFill>
                            <a:srgbClr val="000000"/>
                          </a:solidFill>
                          <a:latin typeface="Calibri" pitchFamily="34" charset="0"/>
                          <a:ea typeface="Arial"/>
                          <a:cs typeface="Times New Roman"/>
                        </a:rPr>
                        <a:t>05</a:t>
                      </a:r>
                      <a:endParaRPr lang="pl-PL" sz="1200" i="1" spc="5">
                        <a:latin typeface="Calibri" pitchFamily="34" charset="0"/>
                        <a:ea typeface="Arial"/>
                      </a:endParaRPr>
                    </a:p>
                  </a:txBody>
                  <a:tcPr marL="52754" marR="52754"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just">
                        <a:lnSpc>
                          <a:spcPct val="100000"/>
                        </a:lnSpc>
                        <a:spcAft>
                          <a:spcPts val="0"/>
                        </a:spcAft>
                      </a:pPr>
                      <a:r>
                        <a:rPr lang="pl-PL" sz="1200" i="0" spc="15">
                          <a:solidFill>
                            <a:srgbClr val="000000"/>
                          </a:solidFill>
                          <a:latin typeface="Calibri" pitchFamily="34" charset="0"/>
                          <a:ea typeface="Arial"/>
                          <a:cs typeface="Arial"/>
                        </a:rPr>
                        <a:t>Zakończenie działań</a:t>
                      </a:r>
                      <a:endParaRPr lang="pl-PL" sz="1200" i="1" spc="5">
                        <a:latin typeface="Calibri" pitchFamily="34" charset="0"/>
                        <a:ea typeface="Arial"/>
                      </a:endParaRPr>
                    </a:p>
                  </a:txBody>
                  <a:tcPr marL="52754" marR="52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just">
                        <a:lnSpc>
                          <a:spcPct val="100000"/>
                        </a:lnSpc>
                        <a:spcAft>
                          <a:spcPts val="0"/>
                        </a:spcAft>
                      </a:pPr>
                      <a:r>
                        <a:rPr lang="pl-PL" sz="1200" i="0" spc="15" dirty="0">
                          <a:solidFill>
                            <a:srgbClr val="000000"/>
                          </a:solidFill>
                          <a:latin typeface="Calibri" pitchFamily="34" charset="0"/>
                          <a:ea typeface="Arial"/>
                          <a:cs typeface="Arial"/>
                        </a:rPr>
                        <a:t>Po dowiezieniu przez pracowników PCZK z Krapkowic plandek na miejsce zdarzenia i zabezpieczeniu przy ich pomocy wraku pojazdu i rozrzuconych bagaży, KDR przekazał miejsce zdarzenia do zabezpieczenia przez zarządcę drogi - patrol A-4 oraz zakończył działania.</a:t>
                      </a:r>
                      <a:endParaRPr lang="pl-PL" sz="1200" i="1" spc="5" dirty="0">
                        <a:latin typeface="Calibri" pitchFamily="34" charset="0"/>
                        <a:ea typeface="Arial"/>
                      </a:endParaRPr>
                    </a:p>
                  </a:txBody>
                  <a:tcPr marL="52754" marR="52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indent="-228600" algn="just">
                        <a:lnSpc>
                          <a:spcPct val="100000"/>
                        </a:lnSpc>
                        <a:spcAft>
                          <a:spcPts val="0"/>
                        </a:spcAft>
                      </a:pPr>
                      <a:r>
                        <a:rPr lang="pl-PL" sz="1200" i="0" spc="75" dirty="0">
                          <a:solidFill>
                            <a:srgbClr val="000000"/>
                          </a:solidFill>
                          <a:latin typeface="Calibri" pitchFamily="34" charset="0"/>
                          <a:ea typeface="Arial"/>
                          <a:cs typeface="Times New Roman"/>
                        </a:rPr>
                        <a:t>8</a:t>
                      </a:r>
                      <a:endParaRPr lang="pl-PL" sz="1200" i="1" spc="5" dirty="0">
                        <a:latin typeface="Calibri" pitchFamily="34" charset="0"/>
                        <a:ea typeface="Arial"/>
                      </a:endParaRPr>
                    </a:p>
                  </a:txBody>
                  <a:tcPr marL="52754" marR="52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9" name="Shape 131"/>
          <p:cNvPicPr preferRelativeResize="0"/>
          <p:nvPr/>
        </p:nvPicPr>
        <p:blipFill rotWithShape="1">
          <a:blip r:embed="rId2">
            <a:alphaModFix/>
          </a:blip>
          <a:srcRect/>
          <a:stretch/>
        </p:blipFill>
        <p:spPr>
          <a:xfrm>
            <a:off x="282438" y="254968"/>
            <a:ext cx="822300" cy="935699"/>
          </a:xfrm>
          <a:prstGeom prst="rect">
            <a:avLst/>
          </a:prstGeom>
          <a:noFill/>
          <a:ln>
            <a:noFill/>
          </a:ln>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Symbol zastępczy numeru slajdu 3"/>
          <p:cNvSpPr>
            <a:spLocks noGrp="1"/>
          </p:cNvSpPr>
          <p:nvPr>
            <p:ph type="sldNum" idx="12"/>
          </p:nvPr>
        </p:nvSpPr>
        <p:spPr/>
        <p:txBody>
          <a:bodyPr/>
          <a:lstStyle/>
          <a:p>
            <a:pPr marL="0" marR="0" lvl="0" indent="0" algn="r" rtl="0">
              <a:spcBef>
                <a:spcPts val="0"/>
              </a:spcBef>
              <a:buSzPct val="25000"/>
              <a:buNone/>
            </a:pPr>
            <a:fld id="{00000000-1234-1234-1234-123412341234}" type="slidenum">
              <a:rPr lang="pl-PL" sz="1200" smtClean="0">
                <a:solidFill>
                  <a:srgbClr val="414141"/>
                </a:solidFill>
                <a:latin typeface="Calibri"/>
                <a:ea typeface="Calibri"/>
                <a:cs typeface="Calibri"/>
                <a:sym typeface="Calibri"/>
              </a:rPr>
              <a:pPr marL="0" marR="0" lvl="0" indent="0" algn="r" rtl="0">
                <a:spcBef>
                  <a:spcPts val="0"/>
                </a:spcBef>
                <a:buSzPct val="25000"/>
                <a:buNone/>
              </a:pPr>
              <a:t>29</a:t>
            </a:fld>
            <a:endParaRPr lang="pl-PL" sz="1200">
              <a:solidFill>
                <a:srgbClr val="414141"/>
              </a:solidFill>
              <a:latin typeface="Calibri"/>
              <a:ea typeface="Calibri"/>
              <a:cs typeface="Calibri"/>
              <a:sym typeface="Calibri"/>
            </a:endParaRPr>
          </a:p>
        </p:txBody>
      </p:sp>
      <p:pic>
        <p:nvPicPr>
          <p:cNvPr id="9" name="Shape 131"/>
          <p:cNvPicPr preferRelativeResize="0"/>
          <p:nvPr/>
        </p:nvPicPr>
        <p:blipFill rotWithShape="1">
          <a:blip r:embed="rId2">
            <a:alphaModFix/>
          </a:blip>
          <a:srcRect/>
          <a:stretch/>
        </p:blipFill>
        <p:spPr>
          <a:xfrm>
            <a:off x="282438" y="254968"/>
            <a:ext cx="822300" cy="935699"/>
          </a:xfrm>
          <a:prstGeom prst="rect">
            <a:avLst/>
          </a:prstGeom>
          <a:noFill/>
          <a:ln>
            <a:noFill/>
          </a:ln>
        </p:spPr>
      </p:pic>
      <p:pic>
        <p:nvPicPr>
          <p:cNvPr id="6" name="Obraz 5"/>
          <p:cNvPicPr/>
          <p:nvPr/>
        </p:nvPicPr>
        <p:blipFill>
          <a:blip r:embed="rId3"/>
          <a:srcRect l="16198" r="14876" b="29833"/>
          <a:stretch>
            <a:fillRect/>
          </a:stretch>
        </p:blipFill>
        <p:spPr bwMode="auto">
          <a:xfrm>
            <a:off x="827584" y="1257300"/>
            <a:ext cx="7056784" cy="5600700"/>
          </a:xfrm>
          <a:prstGeom prst="rect">
            <a:avLst/>
          </a:prstGeom>
          <a:noFill/>
          <a:ln w="9525">
            <a:noFill/>
            <a:miter lim="800000"/>
            <a:headEnd/>
            <a:tailEnd/>
          </a:ln>
        </p:spPr>
      </p:pic>
      <p:sp>
        <p:nvSpPr>
          <p:cNvPr id="5" name="Shape 126"/>
          <p:cNvSpPr txBox="1">
            <a:spLocks noGrp="1"/>
          </p:cNvSpPr>
          <p:nvPr>
            <p:ph type="title"/>
          </p:nvPr>
        </p:nvSpPr>
        <p:spPr>
          <a:xfrm>
            <a:off x="0" y="260648"/>
            <a:ext cx="9144000" cy="980728"/>
          </a:xfrm>
          <a:prstGeom prst="rect">
            <a:avLst/>
          </a:prstGeom>
          <a:noFill/>
          <a:ln>
            <a:noFill/>
          </a:ln>
        </p:spPr>
        <p:txBody>
          <a:bodyPr lIns="91425" tIns="45700" rIns="45700" bIns="45700" anchor="ctr" anchorCtr="0">
            <a:noAutofit/>
          </a:bodyPr>
          <a:lstStyle/>
          <a:p>
            <a:pPr marL="269875" indent="6350" algn="ctr">
              <a:spcAft>
                <a:spcPts val="600"/>
              </a:spcAft>
            </a:pPr>
            <a:r>
              <a:rPr lang="pl-PL" sz="3200" i="1" dirty="0" smtClean="0">
                <a:solidFill>
                  <a:srgbClr val="FFC000"/>
                </a:solidFill>
              </a:rPr>
              <a:t>Potwierdzenie przekazania </a:t>
            </a:r>
            <a:br>
              <a:rPr lang="pl-PL" sz="3200" i="1" dirty="0" smtClean="0">
                <a:solidFill>
                  <a:srgbClr val="FFC000"/>
                </a:solidFill>
              </a:rPr>
            </a:br>
            <a:r>
              <a:rPr lang="pl-PL" sz="3200" i="1" dirty="0" smtClean="0">
                <a:solidFill>
                  <a:srgbClr val="FFC000"/>
                </a:solidFill>
              </a:rPr>
              <a:t>terenu, obiektu lub mienia </a:t>
            </a:r>
            <a:br>
              <a:rPr lang="pl-PL" sz="3200" i="1" dirty="0" smtClean="0">
                <a:solidFill>
                  <a:srgbClr val="FFC000"/>
                </a:solidFill>
              </a:rPr>
            </a:br>
            <a:r>
              <a:rPr lang="pl-PL" sz="3200" i="1" dirty="0" smtClean="0">
                <a:solidFill>
                  <a:srgbClr val="FFC000"/>
                </a:solidFill>
              </a:rPr>
              <a:t>objętego działaniem ratowniczym </a:t>
            </a: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Symbol zastępczy numeru slajdu 3"/>
          <p:cNvSpPr>
            <a:spLocks noGrp="1"/>
          </p:cNvSpPr>
          <p:nvPr>
            <p:ph type="sldNum" idx="12"/>
          </p:nvPr>
        </p:nvSpPr>
        <p:spPr/>
        <p:txBody>
          <a:bodyPr/>
          <a:lstStyle/>
          <a:p>
            <a:pPr marL="0" marR="0" lvl="0" indent="0" algn="r" rtl="0">
              <a:spcBef>
                <a:spcPts val="0"/>
              </a:spcBef>
              <a:buSzPct val="25000"/>
              <a:buNone/>
            </a:pPr>
            <a:fld id="{00000000-1234-1234-1234-123412341234}" type="slidenum">
              <a:rPr lang="pl-PL" sz="1200" smtClean="0">
                <a:solidFill>
                  <a:srgbClr val="414141"/>
                </a:solidFill>
                <a:latin typeface="Calibri"/>
                <a:ea typeface="Calibri"/>
                <a:cs typeface="Calibri"/>
                <a:sym typeface="Calibri"/>
              </a:rPr>
              <a:pPr marL="0" marR="0" lvl="0" indent="0" algn="r" rtl="0">
                <a:spcBef>
                  <a:spcPts val="0"/>
                </a:spcBef>
                <a:buSzPct val="25000"/>
                <a:buNone/>
              </a:pPr>
              <a:t>3</a:t>
            </a:fld>
            <a:endParaRPr lang="pl-PL" sz="1200">
              <a:solidFill>
                <a:srgbClr val="414141"/>
              </a:solidFill>
              <a:latin typeface="Calibri"/>
              <a:ea typeface="Calibri"/>
              <a:cs typeface="Calibri"/>
              <a:sym typeface="Calibri"/>
            </a:endParaRPr>
          </a:p>
        </p:txBody>
      </p:sp>
      <p:pic>
        <p:nvPicPr>
          <p:cNvPr id="3074" name="Picture 2"/>
          <p:cNvPicPr>
            <a:picLocks noChangeAspect="1" noChangeArrowheads="1"/>
          </p:cNvPicPr>
          <p:nvPr/>
        </p:nvPicPr>
        <p:blipFill>
          <a:blip r:embed="rId2"/>
          <a:srcRect/>
          <a:stretch>
            <a:fillRect/>
          </a:stretch>
        </p:blipFill>
        <p:spPr bwMode="auto">
          <a:xfrm>
            <a:off x="539552" y="1628800"/>
            <a:ext cx="8208912" cy="4896544"/>
          </a:xfrm>
          <a:prstGeom prst="rect">
            <a:avLst/>
          </a:prstGeom>
          <a:noFill/>
          <a:ln w="9525">
            <a:noFill/>
            <a:miter lim="800000"/>
            <a:headEnd/>
            <a:tailEnd/>
          </a:ln>
        </p:spPr>
      </p:pic>
      <p:pic>
        <p:nvPicPr>
          <p:cNvPr id="6" name="Shape 131"/>
          <p:cNvPicPr preferRelativeResize="0"/>
          <p:nvPr/>
        </p:nvPicPr>
        <p:blipFill rotWithShape="1">
          <a:blip r:embed="rId3">
            <a:alphaModFix/>
          </a:blip>
          <a:srcRect/>
          <a:stretch/>
        </p:blipFill>
        <p:spPr>
          <a:xfrm>
            <a:off x="282438" y="254968"/>
            <a:ext cx="822300" cy="935699"/>
          </a:xfrm>
          <a:prstGeom prst="rect">
            <a:avLst/>
          </a:prstGeom>
          <a:noFill/>
          <a:ln>
            <a:noFill/>
          </a:ln>
        </p:spPr>
      </p:pic>
      <p:sp>
        <p:nvSpPr>
          <p:cNvPr id="9" name="Prostokąt 8"/>
          <p:cNvSpPr/>
          <p:nvPr/>
        </p:nvSpPr>
        <p:spPr>
          <a:xfrm>
            <a:off x="2915816" y="4869160"/>
            <a:ext cx="5688632" cy="1600438"/>
          </a:xfrm>
          <a:prstGeom prst="rect">
            <a:avLst/>
          </a:prstGeom>
        </p:spPr>
        <p:txBody>
          <a:bodyPr wrap="square">
            <a:spAutoFit/>
          </a:bodyPr>
          <a:lstStyle/>
          <a:p>
            <a:r>
              <a:rPr lang="pl-PL" b="1" i="1" dirty="0" smtClean="0">
                <a:solidFill>
                  <a:srgbClr val="002060"/>
                </a:solidFill>
                <a:latin typeface="Calibri" pitchFamily="34" charset="0"/>
              </a:rPr>
              <a:t>Sporządził zespół Komendanta Wojewódzkiego PSP w Opolu w składzie:</a:t>
            </a:r>
          </a:p>
          <a:p>
            <a:r>
              <a:rPr lang="pl-PL" b="1" i="1" dirty="0" smtClean="0">
                <a:solidFill>
                  <a:srgbClr val="002060"/>
                </a:solidFill>
                <a:latin typeface="Calibri" pitchFamily="34" charset="0"/>
              </a:rPr>
              <a:t>bryg. Adam </a:t>
            </a:r>
            <a:r>
              <a:rPr lang="pl-PL" b="1" i="1" dirty="0" err="1" smtClean="0">
                <a:solidFill>
                  <a:srgbClr val="002060"/>
                </a:solidFill>
                <a:latin typeface="Calibri" pitchFamily="34" charset="0"/>
              </a:rPr>
              <a:t>Janiuk</a:t>
            </a:r>
            <a:r>
              <a:rPr lang="pl-PL" b="1" i="1" dirty="0" smtClean="0">
                <a:solidFill>
                  <a:srgbClr val="002060"/>
                </a:solidFill>
                <a:latin typeface="Calibri" pitchFamily="34" charset="0"/>
              </a:rPr>
              <a:t> - KW PSP w Opolu - przewodniczący,</a:t>
            </a:r>
          </a:p>
          <a:p>
            <a:r>
              <a:rPr lang="pl-PL" b="1" i="1" dirty="0" smtClean="0">
                <a:solidFill>
                  <a:srgbClr val="002060"/>
                </a:solidFill>
                <a:latin typeface="Calibri" pitchFamily="34" charset="0"/>
              </a:rPr>
              <a:t>ml. bryg. Dorota </a:t>
            </a:r>
            <a:r>
              <a:rPr lang="pl-PL" b="1" i="1" dirty="0" err="1" smtClean="0">
                <a:solidFill>
                  <a:srgbClr val="002060"/>
                </a:solidFill>
                <a:latin typeface="Calibri" pitchFamily="34" charset="0"/>
              </a:rPr>
              <a:t>Granacka</a:t>
            </a:r>
            <a:r>
              <a:rPr lang="pl-PL" b="1" i="1" dirty="0" smtClean="0">
                <a:solidFill>
                  <a:srgbClr val="002060"/>
                </a:solidFill>
                <a:latin typeface="Calibri" pitchFamily="34" charset="0"/>
              </a:rPr>
              <a:t> - K W PSP w Opolu</a:t>
            </a:r>
          </a:p>
          <a:p>
            <a:r>
              <a:rPr lang="pl-PL" b="1" i="1" dirty="0" smtClean="0">
                <a:solidFill>
                  <a:srgbClr val="002060"/>
                </a:solidFill>
                <a:latin typeface="Calibri" pitchFamily="34" charset="0"/>
              </a:rPr>
              <a:t>st. kpt. Marian Wiatrowski - KP PSP w Krapkowicach,</a:t>
            </a:r>
          </a:p>
          <a:p>
            <a:r>
              <a:rPr lang="pl-PL" b="1" i="1" dirty="0" smtClean="0">
                <a:solidFill>
                  <a:srgbClr val="002060"/>
                </a:solidFill>
                <a:latin typeface="Calibri" pitchFamily="34" charset="0"/>
              </a:rPr>
              <a:t>st. kpt. Lucjan Lubaszka - KP PSP w Krapkowicach,</a:t>
            </a:r>
          </a:p>
          <a:p>
            <a:r>
              <a:rPr lang="pl-PL" b="1" i="1" dirty="0" smtClean="0">
                <a:solidFill>
                  <a:srgbClr val="002060"/>
                </a:solidFill>
                <a:latin typeface="Calibri" pitchFamily="34" charset="0"/>
              </a:rPr>
              <a:t>ml. kpt. Leszek </a:t>
            </a:r>
            <a:r>
              <a:rPr lang="pl-PL" b="1" i="1" dirty="0" err="1" smtClean="0">
                <a:solidFill>
                  <a:srgbClr val="002060"/>
                </a:solidFill>
                <a:latin typeface="Calibri" pitchFamily="34" charset="0"/>
              </a:rPr>
              <a:t>Stanioch</a:t>
            </a:r>
            <a:r>
              <a:rPr lang="pl-PL" b="1" i="1" dirty="0" smtClean="0">
                <a:solidFill>
                  <a:srgbClr val="002060"/>
                </a:solidFill>
                <a:latin typeface="Calibri" pitchFamily="34" charset="0"/>
              </a:rPr>
              <a:t> - KP PSP w Krapkowicach,</a:t>
            </a:r>
          </a:p>
          <a:p>
            <a:r>
              <a:rPr lang="pl-PL" b="1" i="1" dirty="0" smtClean="0">
                <a:solidFill>
                  <a:srgbClr val="002060"/>
                </a:solidFill>
                <a:latin typeface="Calibri" pitchFamily="34" charset="0"/>
              </a:rPr>
              <a:t>kpt. Łukasz Olejnik - K W PSP w Opolu.</a:t>
            </a:r>
            <a:endParaRPr lang="pl-PL" b="1" dirty="0">
              <a:solidFill>
                <a:srgbClr val="002060"/>
              </a:solidFill>
              <a:latin typeface="Calibri" pitchFamily="34" charset="0"/>
            </a:endParaRPr>
          </a:p>
        </p:txBody>
      </p:sp>
      <p:sp>
        <p:nvSpPr>
          <p:cNvPr id="7" name="pole tekstowe 6"/>
          <p:cNvSpPr txBox="1"/>
          <p:nvPr/>
        </p:nvSpPr>
        <p:spPr>
          <a:xfrm>
            <a:off x="2267744" y="532195"/>
            <a:ext cx="4104456" cy="523220"/>
          </a:xfrm>
          <a:prstGeom prst="rect">
            <a:avLst/>
          </a:prstGeom>
          <a:noFill/>
        </p:spPr>
        <p:txBody>
          <a:bodyPr wrap="square" rtlCol="0">
            <a:spAutoFit/>
          </a:bodyPr>
          <a:lstStyle/>
          <a:p>
            <a:r>
              <a:rPr lang="pl-PL" sz="2800" b="1" dirty="0" smtClean="0">
                <a:solidFill>
                  <a:srgbClr val="FFC000"/>
                </a:solidFill>
              </a:rPr>
              <a:t>ANALIZA ZDARZENIA</a:t>
            </a:r>
            <a:endParaRPr lang="pl-PL" sz="2800" b="1" dirty="0">
              <a:solidFill>
                <a:srgbClr val="FFC000"/>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tekstu 2"/>
          <p:cNvSpPr>
            <a:spLocks noGrp="1"/>
          </p:cNvSpPr>
          <p:nvPr>
            <p:ph type="body" idx="1"/>
          </p:nvPr>
        </p:nvSpPr>
        <p:spPr>
          <a:xfrm>
            <a:off x="0" y="1700808"/>
            <a:ext cx="9144000" cy="4752528"/>
          </a:xfrm>
        </p:spPr>
        <p:txBody>
          <a:bodyPr/>
          <a:lstStyle/>
          <a:p>
            <a:pPr marL="269875" indent="6350">
              <a:spcAft>
                <a:spcPts val="600"/>
              </a:spcAft>
              <a:buNone/>
            </a:pPr>
            <a:r>
              <a:rPr lang="pl-PL" sz="2000" i="1" dirty="0" smtClean="0"/>
              <a:t>1) Łączność radiowa UKF:</a:t>
            </a:r>
          </a:p>
          <a:p>
            <a:pPr marL="269875" indent="6350">
              <a:buFont typeface="Wingdings" pitchFamily="2" charset="2"/>
              <a:buChar char="Ø"/>
            </a:pPr>
            <a:r>
              <a:rPr lang="pl-PL" sz="2400" b="1" i="1" dirty="0" smtClean="0">
                <a:solidFill>
                  <a:srgbClr val="FF0000"/>
                </a:solidFill>
              </a:rPr>
              <a:t>Krajowa Sieć Współdziałania i Alarmowania (KSW) – nie wykorzystywano</a:t>
            </a:r>
          </a:p>
          <a:p>
            <a:pPr marL="269875" indent="6350">
              <a:buFont typeface="Wingdings" pitchFamily="2" charset="2"/>
              <a:buChar char="Ø"/>
            </a:pPr>
            <a:r>
              <a:rPr lang="pl-PL" sz="2400" b="1" i="1" dirty="0" smtClean="0">
                <a:solidFill>
                  <a:srgbClr val="FF0000"/>
                </a:solidFill>
              </a:rPr>
              <a:t>Sieć Wojewódzka (PW): (10:15 - 15:59) W relacjach SK OKW PSP - SK KP PSP oraz SK OKW PSP - grupa operacyjna KW PSP.</a:t>
            </a:r>
          </a:p>
          <a:p>
            <a:pPr marL="269875" indent="6350">
              <a:spcAft>
                <a:spcPts val="600"/>
              </a:spcAft>
              <a:buNone/>
            </a:pPr>
            <a:r>
              <a:rPr lang="pl-PL" sz="1800" b="1" i="1" dirty="0" smtClean="0">
                <a:solidFill>
                  <a:srgbClr val="FFC000"/>
                </a:solidFill>
              </a:rPr>
              <a:t>Korespondencja z SK KP PSP służyła przekazaniu krótkich informacji dotyczących szczegółów prowadzonej akcji ratowniczej, m.in. czy na miejscu jest dowódca JRG, ile zastępów, ja ki jest wynik segregacji. Korespondencja z funkcyjnymi KW PSP drogą radiową dotyczyła głównie kwestii dojazdu na teren działań oraz powrotu.</a:t>
            </a:r>
          </a:p>
          <a:p>
            <a:pPr marL="269875" indent="6350">
              <a:buFont typeface="Wingdings" pitchFamily="2" charset="2"/>
              <a:buChar char="Ø"/>
            </a:pPr>
            <a:r>
              <a:rPr lang="pl-PL" sz="2400" b="1" i="1" dirty="0" smtClean="0">
                <a:solidFill>
                  <a:srgbClr val="FF0000"/>
                </a:solidFill>
              </a:rPr>
              <a:t>Sieć Powiatowa (PR): (09:51 - 14:19) W relacjach SK KP PSP – KDR oraz w SK KP PSP - zastępy JOP poza terenem działań. </a:t>
            </a:r>
          </a:p>
          <a:p>
            <a:pPr marL="269875" indent="6350">
              <a:buNone/>
            </a:pPr>
            <a:r>
              <a:rPr lang="pl-PL" sz="1800" b="1" i="1" dirty="0" smtClean="0">
                <a:solidFill>
                  <a:srgbClr val="FFC000"/>
                </a:solidFill>
              </a:rPr>
              <a:t>Korespondencja z KDR służyła przekazywaniu informacji dotyczącej sytuacji na miejscu zdarzenia. Korespondencja z zastępami JOP dotyczyła dysponowania na miejsce, informacji o wyjeździe, dojeździe i powrocie do remizy oraz na zabezpieczenie powiatu.</a:t>
            </a:r>
          </a:p>
        </p:txBody>
      </p:sp>
      <p:sp>
        <p:nvSpPr>
          <p:cNvPr id="4" name="Symbol zastępczy numeru slajdu 3"/>
          <p:cNvSpPr>
            <a:spLocks noGrp="1"/>
          </p:cNvSpPr>
          <p:nvPr>
            <p:ph type="sldNum" idx="12"/>
          </p:nvPr>
        </p:nvSpPr>
        <p:spPr/>
        <p:txBody>
          <a:bodyPr/>
          <a:lstStyle/>
          <a:p>
            <a:pPr marL="0" marR="0" lvl="0" indent="0" algn="r" rtl="0">
              <a:spcBef>
                <a:spcPts val="0"/>
              </a:spcBef>
              <a:buSzPct val="25000"/>
              <a:buNone/>
            </a:pPr>
            <a:fld id="{00000000-1234-1234-1234-123412341234}" type="slidenum">
              <a:rPr lang="pl-PL" sz="1200" smtClean="0">
                <a:solidFill>
                  <a:srgbClr val="414141"/>
                </a:solidFill>
                <a:latin typeface="Calibri"/>
                <a:ea typeface="Calibri"/>
                <a:cs typeface="Calibri"/>
                <a:sym typeface="Calibri"/>
              </a:rPr>
              <a:pPr marL="0" marR="0" lvl="0" indent="0" algn="r" rtl="0">
                <a:spcBef>
                  <a:spcPts val="0"/>
                </a:spcBef>
                <a:buSzPct val="25000"/>
                <a:buNone/>
              </a:pPr>
              <a:t>30</a:t>
            </a:fld>
            <a:endParaRPr lang="pl-PL" sz="1200">
              <a:solidFill>
                <a:srgbClr val="414141"/>
              </a:solidFill>
              <a:latin typeface="Calibri"/>
              <a:ea typeface="Calibri"/>
              <a:cs typeface="Calibri"/>
              <a:sym typeface="Calibri"/>
            </a:endParaRPr>
          </a:p>
        </p:txBody>
      </p:sp>
      <p:sp>
        <p:nvSpPr>
          <p:cNvPr id="5" name="Shape 126"/>
          <p:cNvSpPr txBox="1">
            <a:spLocks noGrp="1"/>
          </p:cNvSpPr>
          <p:nvPr>
            <p:ph type="title"/>
          </p:nvPr>
        </p:nvSpPr>
        <p:spPr>
          <a:xfrm>
            <a:off x="0" y="188640"/>
            <a:ext cx="9144000" cy="980728"/>
          </a:xfrm>
          <a:prstGeom prst="rect">
            <a:avLst/>
          </a:prstGeom>
          <a:noFill/>
          <a:ln>
            <a:noFill/>
          </a:ln>
        </p:spPr>
        <p:txBody>
          <a:bodyPr lIns="91425" tIns="45700" rIns="45700" bIns="45700" anchor="ctr" anchorCtr="0">
            <a:noAutofit/>
          </a:bodyPr>
          <a:lstStyle/>
          <a:p>
            <a:pPr algn="ctr">
              <a:buClr>
                <a:srgbClr val="FF0000"/>
              </a:buClr>
              <a:buSzPct val="25000"/>
            </a:pPr>
            <a:r>
              <a:rPr lang="pl-PL" sz="3200" dirty="0" smtClean="0"/>
              <a:t>II. Opis podjętych działań ratowniczych</a:t>
            </a:r>
            <a:br>
              <a:rPr lang="pl-PL" sz="3200" dirty="0" smtClean="0"/>
            </a:br>
            <a:r>
              <a:rPr lang="pl-PL" sz="2400" dirty="0" smtClean="0"/>
              <a:t> 6. Organizacja łączności.</a:t>
            </a:r>
            <a:endParaRPr sz="3200" b="1" i="0" u="none" strike="noStrike" cap="none" dirty="0">
              <a:solidFill>
                <a:srgbClr val="FFC700"/>
              </a:solidFill>
              <a:latin typeface="Calibri"/>
              <a:ea typeface="Calibri"/>
              <a:cs typeface="Calibri"/>
              <a:sym typeface="Calibri"/>
            </a:endParaRPr>
          </a:p>
        </p:txBody>
      </p:sp>
      <p:pic>
        <p:nvPicPr>
          <p:cNvPr id="6" name="Shape 131"/>
          <p:cNvPicPr preferRelativeResize="0"/>
          <p:nvPr/>
        </p:nvPicPr>
        <p:blipFill rotWithShape="1">
          <a:blip r:embed="rId2">
            <a:alphaModFix/>
          </a:blip>
          <a:srcRect/>
          <a:stretch/>
        </p:blipFill>
        <p:spPr>
          <a:xfrm>
            <a:off x="282438" y="254968"/>
            <a:ext cx="822300" cy="935699"/>
          </a:xfrm>
          <a:prstGeom prst="rect">
            <a:avLst/>
          </a:prstGeom>
          <a:noFill/>
          <a:ln>
            <a:noFill/>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tekstu 2"/>
          <p:cNvSpPr>
            <a:spLocks noGrp="1"/>
          </p:cNvSpPr>
          <p:nvPr>
            <p:ph type="body" idx="1"/>
          </p:nvPr>
        </p:nvSpPr>
        <p:spPr>
          <a:xfrm>
            <a:off x="0" y="1601416"/>
            <a:ext cx="9144000" cy="5256584"/>
          </a:xfrm>
        </p:spPr>
        <p:txBody>
          <a:bodyPr/>
          <a:lstStyle/>
          <a:p>
            <a:pPr marL="269875" indent="6350">
              <a:spcAft>
                <a:spcPts val="600"/>
              </a:spcAft>
              <a:buNone/>
            </a:pPr>
            <a:r>
              <a:rPr lang="pl-PL" sz="2000" i="1" dirty="0" smtClean="0"/>
              <a:t>1) Łączność radiowa UKF c.d.:</a:t>
            </a:r>
          </a:p>
          <a:p>
            <a:pPr marL="269875" indent="6350">
              <a:buFont typeface="Wingdings" pitchFamily="2" charset="2"/>
              <a:buChar char="Ø"/>
            </a:pPr>
            <a:r>
              <a:rPr lang="pl-PL" sz="2400" b="1" i="1" dirty="0" smtClean="0">
                <a:solidFill>
                  <a:srgbClr val="FF0000"/>
                </a:solidFill>
              </a:rPr>
              <a:t>Operacyjny Kierunek Radiowy (KO) - nie wykorzystywano</a:t>
            </a:r>
          </a:p>
          <a:p>
            <a:pPr marL="269875" indent="6350">
              <a:buFont typeface="Wingdings" pitchFamily="2" charset="2"/>
              <a:buChar char="Ø"/>
            </a:pPr>
            <a:r>
              <a:rPr lang="pl-PL" sz="2400" b="1" i="1" dirty="0" smtClean="0">
                <a:solidFill>
                  <a:srgbClr val="FF0000"/>
                </a:solidFill>
              </a:rPr>
              <a:t>Sieć Dowodzenia i Współdziałania (KDW) - nie wykorzystywano</a:t>
            </a:r>
          </a:p>
          <a:p>
            <a:pPr marL="269875" indent="6350">
              <a:buFont typeface="Wingdings" pitchFamily="2" charset="2"/>
              <a:buChar char="Ø"/>
            </a:pPr>
            <a:r>
              <a:rPr lang="pl-PL" sz="2400" b="1" i="1" dirty="0" smtClean="0">
                <a:solidFill>
                  <a:srgbClr val="FF0000"/>
                </a:solidFill>
              </a:rPr>
              <a:t>Sieć Ratowniczo - Gaśnicza (KRG) - </a:t>
            </a:r>
            <a:r>
              <a:rPr lang="pl-PL" sz="2400" b="1" i="1" dirty="0" err="1" smtClean="0">
                <a:solidFill>
                  <a:srgbClr val="FF0000"/>
                </a:solidFill>
              </a:rPr>
              <a:t>KRG</a:t>
            </a:r>
            <a:r>
              <a:rPr lang="pl-PL" sz="2400" b="1" i="1" dirty="0" smtClean="0">
                <a:solidFill>
                  <a:srgbClr val="FF0000"/>
                </a:solidFill>
              </a:rPr>
              <a:t> 4 - (09:59 - 14:05)</a:t>
            </a:r>
          </a:p>
          <a:p>
            <a:pPr marL="269875" indent="6350">
              <a:buNone/>
            </a:pPr>
            <a:r>
              <a:rPr lang="pl-PL" sz="1800" b="1" i="1" dirty="0" smtClean="0">
                <a:solidFill>
                  <a:srgbClr val="FFC000"/>
                </a:solidFill>
              </a:rPr>
              <a:t>W relacjach KDR - roty oraz pomiędzy rotami. W celu koordynacji działań na miejscu zdarzenia.</a:t>
            </a:r>
          </a:p>
          <a:p>
            <a:pPr marL="269875" indent="6350">
              <a:buFont typeface="Wingdings" pitchFamily="2" charset="2"/>
              <a:buChar char="Ø"/>
            </a:pPr>
            <a:r>
              <a:rPr lang="pl-PL" sz="2400" b="1" i="1" dirty="0" smtClean="0">
                <a:solidFill>
                  <a:srgbClr val="FF0000"/>
                </a:solidFill>
              </a:rPr>
              <a:t>Krajowa Sieć Współdziałania ze Statkami Powietrznymi (KSWL) – nie wykorzystywano. </a:t>
            </a:r>
          </a:p>
          <a:p>
            <a:pPr marL="269875" indent="6350">
              <a:buNone/>
            </a:pPr>
            <a:r>
              <a:rPr lang="pl-PL" sz="1800" b="1" i="1" dirty="0" smtClean="0">
                <a:solidFill>
                  <a:srgbClr val="FFC000"/>
                </a:solidFill>
              </a:rPr>
              <a:t>W momencie przybycia pierwszego śmigłowca LPR wystąpiła próba nawiązania korespondencji, okazała się ona nieskuteczna i śmigłowce lądowały na przygotowanych stanowiskach bez kontaktowania się ze strażakami.</a:t>
            </a:r>
          </a:p>
          <a:p>
            <a:pPr marL="269875" indent="6350">
              <a:buFont typeface="Wingdings" pitchFamily="2" charset="2"/>
              <a:buChar char="Ø"/>
            </a:pPr>
            <a:r>
              <a:rPr lang="pl-PL" sz="2400" b="1" i="1" dirty="0" smtClean="0">
                <a:solidFill>
                  <a:srgbClr val="FF0000"/>
                </a:solidFill>
              </a:rPr>
              <a:t>Radiowa sieć współdziałania służb Ministerstwa Spraw Wewnętrznych (kanał B112) - nie wykorzystywano</a:t>
            </a:r>
          </a:p>
          <a:p>
            <a:pPr marL="269875" indent="6350">
              <a:buFont typeface="Wingdings" pitchFamily="2" charset="2"/>
              <a:buChar char="Ø"/>
            </a:pPr>
            <a:r>
              <a:rPr lang="pl-PL" sz="2400" b="1" i="1" dirty="0" smtClean="0">
                <a:solidFill>
                  <a:srgbClr val="FF0000"/>
                </a:solidFill>
              </a:rPr>
              <a:t>Inne sieci radiowe, w tym rankingowe - nie wykorzystywano.</a:t>
            </a:r>
            <a:endParaRPr lang="pl-PL" sz="2000" b="1" i="1" dirty="0" smtClean="0">
              <a:solidFill>
                <a:srgbClr val="FF0000"/>
              </a:solidFill>
            </a:endParaRPr>
          </a:p>
        </p:txBody>
      </p:sp>
      <p:sp>
        <p:nvSpPr>
          <p:cNvPr id="4" name="Symbol zastępczy numeru slajdu 3"/>
          <p:cNvSpPr>
            <a:spLocks noGrp="1"/>
          </p:cNvSpPr>
          <p:nvPr>
            <p:ph type="sldNum" idx="12"/>
          </p:nvPr>
        </p:nvSpPr>
        <p:spPr/>
        <p:txBody>
          <a:bodyPr/>
          <a:lstStyle/>
          <a:p>
            <a:pPr marL="0" marR="0" lvl="0" indent="0" algn="r" rtl="0">
              <a:spcBef>
                <a:spcPts val="0"/>
              </a:spcBef>
              <a:buSzPct val="25000"/>
              <a:buNone/>
            </a:pPr>
            <a:fld id="{00000000-1234-1234-1234-123412341234}" type="slidenum">
              <a:rPr lang="pl-PL" sz="1200" smtClean="0">
                <a:solidFill>
                  <a:srgbClr val="414141"/>
                </a:solidFill>
                <a:latin typeface="Calibri"/>
                <a:ea typeface="Calibri"/>
                <a:cs typeface="Calibri"/>
                <a:sym typeface="Calibri"/>
              </a:rPr>
              <a:pPr marL="0" marR="0" lvl="0" indent="0" algn="r" rtl="0">
                <a:spcBef>
                  <a:spcPts val="0"/>
                </a:spcBef>
                <a:buSzPct val="25000"/>
                <a:buNone/>
              </a:pPr>
              <a:t>31</a:t>
            </a:fld>
            <a:endParaRPr lang="pl-PL" sz="1200">
              <a:solidFill>
                <a:srgbClr val="414141"/>
              </a:solidFill>
              <a:latin typeface="Calibri"/>
              <a:ea typeface="Calibri"/>
              <a:cs typeface="Calibri"/>
              <a:sym typeface="Calibri"/>
            </a:endParaRPr>
          </a:p>
        </p:txBody>
      </p:sp>
      <p:sp>
        <p:nvSpPr>
          <p:cNvPr id="5" name="Shape 126"/>
          <p:cNvSpPr txBox="1">
            <a:spLocks noGrp="1"/>
          </p:cNvSpPr>
          <p:nvPr>
            <p:ph type="title"/>
          </p:nvPr>
        </p:nvSpPr>
        <p:spPr>
          <a:xfrm>
            <a:off x="0" y="188640"/>
            <a:ext cx="9144000" cy="980728"/>
          </a:xfrm>
          <a:prstGeom prst="rect">
            <a:avLst/>
          </a:prstGeom>
          <a:noFill/>
          <a:ln>
            <a:noFill/>
          </a:ln>
        </p:spPr>
        <p:txBody>
          <a:bodyPr lIns="91425" tIns="45700" rIns="45700" bIns="45700" anchor="ctr" anchorCtr="0">
            <a:noAutofit/>
          </a:bodyPr>
          <a:lstStyle/>
          <a:p>
            <a:pPr algn="ctr">
              <a:buClr>
                <a:srgbClr val="FF0000"/>
              </a:buClr>
              <a:buSzPct val="25000"/>
            </a:pPr>
            <a:r>
              <a:rPr lang="pl-PL" sz="3200" dirty="0" smtClean="0"/>
              <a:t>II. Opis podjętych działań ratowniczych</a:t>
            </a:r>
            <a:br>
              <a:rPr lang="pl-PL" sz="3200" dirty="0" smtClean="0"/>
            </a:br>
            <a:r>
              <a:rPr lang="pl-PL" sz="2400" dirty="0" smtClean="0"/>
              <a:t> 6. Organizacja łączności.</a:t>
            </a:r>
            <a:endParaRPr sz="3200" b="1" i="0" u="none" strike="noStrike" cap="none" dirty="0">
              <a:solidFill>
                <a:srgbClr val="FFC700"/>
              </a:solidFill>
              <a:latin typeface="Calibri"/>
              <a:ea typeface="Calibri"/>
              <a:cs typeface="Calibri"/>
              <a:sym typeface="Calibri"/>
            </a:endParaRPr>
          </a:p>
        </p:txBody>
      </p:sp>
      <p:pic>
        <p:nvPicPr>
          <p:cNvPr id="6" name="Shape 131"/>
          <p:cNvPicPr preferRelativeResize="0"/>
          <p:nvPr/>
        </p:nvPicPr>
        <p:blipFill rotWithShape="1">
          <a:blip r:embed="rId2">
            <a:alphaModFix/>
          </a:blip>
          <a:srcRect/>
          <a:stretch/>
        </p:blipFill>
        <p:spPr>
          <a:xfrm>
            <a:off x="282438" y="254968"/>
            <a:ext cx="822300" cy="935699"/>
          </a:xfrm>
          <a:prstGeom prst="rect">
            <a:avLst/>
          </a:prstGeom>
          <a:noFill/>
          <a:ln>
            <a:noFill/>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tekstu 2"/>
          <p:cNvSpPr>
            <a:spLocks noGrp="1"/>
          </p:cNvSpPr>
          <p:nvPr>
            <p:ph type="body" idx="1"/>
          </p:nvPr>
        </p:nvSpPr>
        <p:spPr>
          <a:xfrm>
            <a:off x="0" y="1601416"/>
            <a:ext cx="9144000" cy="5256584"/>
          </a:xfrm>
        </p:spPr>
        <p:txBody>
          <a:bodyPr/>
          <a:lstStyle/>
          <a:p>
            <a:pPr>
              <a:spcAft>
                <a:spcPts val="600"/>
              </a:spcAft>
              <a:buNone/>
            </a:pPr>
            <a:r>
              <a:rPr lang="pl-PL" sz="2000" i="1" dirty="0" smtClean="0"/>
              <a:t>2) Inne zastosowane rodzaje łączności:</a:t>
            </a:r>
          </a:p>
          <a:p>
            <a:pPr marL="269875" indent="6350">
              <a:buFont typeface="Wingdings" pitchFamily="2" charset="2"/>
              <a:buChar char="Ø"/>
            </a:pPr>
            <a:r>
              <a:rPr lang="pl-PL" sz="2400" b="1" i="1" dirty="0" smtClean="0">
                <a:solidFill>
                  <a:srgbClr val="FF0000"/>
                </a:solidFill>
              </a:rPr>
              <a:t>łączność komórkowa - korzystano z łączności w związku z większym komfortem pracy ratowników - rozmowy były rejestrowane. </a:t>
            </a:r>
          </a:p>
          <a:p>
            <a:pPr marL="269875" indent="6350">
              <a:buNone/>
            </a:pPr>
            <a:r>
              <a:rPr lang="pl-PL" sz="1800" b="1" i="1" dirty="0" smtClean="0">
                <a:solidFill>
                  <a:srgbClr val="FFC000"/>
                </a:solidFill>
              </a:rPr>
              <a:t>Za pomocą telefonów komórkowych przekazywane były opisowe informacje dotyczące działań ratowniczych do SK KP PSP w Krapkowicach.</a:t>
            </a:r>
          </a:p>
          <a:p>
            <a:pPr marL="269875" indent="6350">
              <a:buNone/>
            </a:pPr>
            <a:r>
              <a:rPr lang="pl-PL" sz="1800" b="1" i="1" dirty="0" smtClean="0">
                <a:solidFill>
                  <a:srgbClr val="FFC000"/>
                </a:solidFill>
              </a:rPr>
              <a:t>Dyżurny SK OKW PSP na telefony komórkowe przekazywał informacje dotyczące zdarzenia kierownictwu KW PSP w Opolu. Tą drogą łączności do zdarzenia została zadysponowana psycholog KW PSP w Opolu.</a:t>
            </a:r>
          </a:p>
          <a:p>
            <a:pPr marL="269875" indent="6350">
              <a:buFont typeface="Wingdings" pitchFamily="2" charset="2"/>
              <a:buChar char="Ø"/>
            </a:pPr>
            <a:r>
              <a:rPr lang="pl-PL" sz="2400" b="1" i="1" dirty="0" smtClean="0">
                <a:solidFill>
                  <a:srgbClr val="FF0000"/>
                </a:solidFill>
              </a:rPr>
              <a:t>łączność stacjonarna - prowadzona na telefonach rejestrowanych w relacji SK OKW PSP i SK KP PSP oraz SK OKW PSP i SK KG PSP. </a:t>
            </a:r>
          </a:p>
          <a:p>
            <a:pPr marL="269875" indent="6350">
              <a:buNone/>
            </a:pPr>
            <a:r>
              <a:rPr lang="pl-PL" sz="1800" b="1" i="1" dirty="0" smtClean="0">
                <a:solidFill>
                  <a:srgbClr val="FFC000"/>
                </a:solidFill>
              </a:rPr>
              <a:t>Telefon stacjonarny wykorzystano także w celu powiadamiania Starosty Krapkowickiego i Burmistrza Gogolina przez dyżurnego SKKP, służby i instytucje (OCRM, Policja, PCZK) oraz funkcyjnych KW PSP przez dyżurnego SK OKW PSP.</a:t>
            </a:r>
          </a:p>
          <a:p>
            <a:pPr marL="269875" indent="6350">
              <a:buNone/>
            </a:pPr>
            <a:r>
              <a:rPr lang="pl-PL" sz="1800" b="1" i="1" dirty="0" smtClean="0">
                <a:solidFill>
                  <a:srgbClr val="FFC000"/>
                </a:solidFill>
              </a:rPr>
              <a:t>Dyżurny SK OKW PSP za pomocą telefonu stacjonarnego łączył się z WCZK,</a:t>
            </a:r>
          </a:p>
          <a:p>
            <a:pPr marL="269875" indent="6350">
              <a:buNone/>
            </a:pPr>
            <a:r>
              <a:rPr lang="pl-PL" sz="1800" b="1" i="1" dirty="0" smtClean="0">
                <a:solidFill>
                  <a:srgbClr val="FFC000"/>
                </a:solidFill>
              </a:rPr>
              <a:t>kierownictwem KW PSP w Opolu, służbami i instytucjami (Policją) i prasą.</a:t>
            </a:r>
            <a:endParaRPr lang="pl-PL" sz="2000" b="1" i="1" dirty="0" smtClean="0">
              <a:solidFill>
                <a:srgbClr val="FFC000"/>
              </a:solidFill>
            </a:endParaRPr>
          </a:p>
        </p:txBody>
      </p:sp>
      <p:sp>
        <p:nvSpPr>
          <p:cNvPr id="4" name="Symbol zastępczy numeru slajdu 3"/>
          <p:cNvSpPr>
            <a:spLocks noGrp="1"/>
          </p:cNvSpPr>
          <p:nvPr>
            <p:ph type="sldNum" idx="12"/>
          </p:nvPr>
        </p:nvSpPr>
        <p:spPr/>
        <p:txBody>
          <a:bodyPr/>
          <a:lstStyle/>
          <a:p>
            <a:pPr marL="0" marR="0" lvl="0" indent="0" algn="r" rtl="0">
              <a:spcBef>
                <a:spcPts val="0"/>
              </a:spcBef>
              <a:buSzPct val="25000"/>
              <a:buNone/>
            </a:pPr>
            <a:fld id="{00000000-1234-1234-1234-123412341234}" type="slidenum">
              <a:rPr lang="pl-PL" sz="1200" smtClean="0">
                <a:solidFill>
                  <a:srgbClr val="414141"/>
                </a:solidFill>
                <a:latin typeface="Calibri"/>
                <a:ea typeface="Calibri"/>
                <a:cs typeface="Calibri"/>
                <a:sym typeface="Calibri"/>
              </a:rPr>
              <a:pPr marL="0" marR="0" lvl="0" indent="0" algn="r" rtl="0">
                <a:spcBef>
                  <a:spcPts val="0"/>
                </a:spcBef>
                <a:buSzPct val="25000"/>
                <a:buNone/>
              </a:pPr>
              <a:t>32</a:t>
            </a:fld>
            <a:endParaRPr lang="pl-PL" sz="1200">
              <a:solidFill>
                <a:srgbClr val="414141"/>
              </a:solidFill>
              <a:latin typeface="Calibri"/>
              <a:ea typeface="Calibri"/>
              <a:cs typeface="Calibri"/>
              <a:sym typeface="Calibri"/>
            </a:endParaRPr>
          </a:p>
        </p:txBody>
      </p:sp>
      <p:sp>
        <p:nvSpPr>
          <p:cNvPr id="5" name="Shape 126"/>
          <p:cNvSpPr txBox="1">
            <a:spLocks noGrp="1"/>
          </p:cNvSpPr>
          <p:nvPr>
            <p:ph type="title"/>
          </p:nvPr>
        </p:nvSpPr>
        <p:spPr>
          <a:xfrm>
            <a:off x="0" y="188640"/>
            <a:ext cx="9144000" cy="980728"/>
          </a:xfrm>
          <a:prstGeom prst="rect">
            <a:avLst/>
          </a:prstGeom>
          <a:noFill/>
          <a:ln>
            <a:noFill/>
          </a:ln>
        </p:spPr>
        <p:txBody>
          <a:bodyPr lIns="91425" tIns="45700" rIns="45700" bIns="45700" anchor="ctr" anchorCtr="0">
            <a:noAutofit/>
          </a:bodyPr>
          <a:lstStyle/>
          <a:p>
            <a:pPr algn="ctr">
              <a:buClr>
                <a:srgbClr val="FF0000"/>
              </a:buClr>
              <a:buSzPct val="25000"/>
            </a:pPr>
            <a:r>
              <a:rPr lang="pl-PL" sz="3200" dirty="0" smtClean="0"/>
              <a:t>II. Opis podjętych działań ratowniczych</a:t>
            </a:r>
            <a:br>
              <a:rPr lang="pl-PL" sz="3200" dirty="0" smtClean="0"/>
            </a:br>
            <a:r>
              <a:rPr lang="pl-PL" sz="2400" dirty="0" smtClean="0"/>
              <a:t> 6. Organizacja łączności.</a:t>
            </a:r>
            <a:endParaRPr sz="3200" b="1" i="0" u="none" strike="noStrike" cap="none" dirty="0">
              <a:solidFill>
                <a:srgbClr val="FFC700"/>
              </a:solidFill>
              <a:latin typeface="Calibri"/>
              <a:ea typeface="Calibri"/>
              <a:cs typeface="Calibri"/>
              <a:sym typeface="Calibri"/>
            </a:endParaRPr>
          </a:p>
        </p:txBody>
      </p:sp>
      <p:pic>
        <p:nvPicPr>
          <p:cNvPr id="6" name="Shape 131"/>
          <p:cNvPicPr preferRelativeResize="0"/>
          <p:nvPr/>
        </p:nvPicPr>
        <p:blipFill rotWithShape="1">
          <a:blip r:embed="rId2">
            <a:alphaModFix/>
          </a:blip>
          <a:srcRect/>
          <a:stretch/>
        </p:blipFill>
        <p:spPr>
          <a:xfrm>
            <a:off x="282438" y="254968"/>
            <a:ext cx="822300" cy="935699"/>
          </a:xfrm>
          <a:prstGeom prst="rect">
            <a:avLst/>
          </a:prstGeom>
          <a:noFill/>
          <a:ln>
            <a:noFill/>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tekstu 2"/>
          <p:cNvSpPr>
            <a:spLocks noGrp="1"/>
          </p:cNvSpPr>
          <p:nvPr>
            <p:ph type="body" idx="1"/>
          </p:nvPr>
        </p:nvSpPr>
        <p:spPr>
          <a:xfrm>
            <a:off x="0" y="1412776"/>
            <a:ext cx="9144000" cy="5256584"/>
          </a:xfrm>
        </p:spPr>
        <p:txBody>
          <a:bodyPr/>
          <a:lstStyle/>
          <a:p>
            <a:pPr>
              <a:spcAft>
                <a:spcPts val="600"/>
              </a:spcAft>
              <a:buNone/>
            </a:pPr>
            <a:r>
              <a:rPr lang="pl-PL" sz="2000" dirty="0" smtClean="0"/>
              <a:t>1 ) przyjęcie zgłoszenia:</a:t>
            </a:r>
          </a:p>
          <a:p>
            <a:pPr marL="269875" indent="6350">
              <a:buNone/>
            </a:pPr>
            <a:r>
              <a:rPr lang="pl-PL" sz="2400" b="1" i="1" dirty="0" smtClean="0">
                <a:solidFill>
                  <a:srgbClr val="FF0000"/>
                </a:solidFill>
              </a:rPr>
              <a:t>Dyżurny SK KP PSP w Krapkowicach przyjął zgłoszenie dotyczące pożaru ochotnikiem samochodu typu bus na Autostradzie A-4. </a:t>
            </a:r>
            <a:r>
              <a:rPr lang="pl-PL" sz="2400" b="1" i="1" u="sng" dirty="0" smtClean="0">
                <a:solidFill>
                  <a:srgbClr val="0070C0"/>
                </a:solidFill>
              </a:rPr>
              <a:t>Podczas zgłoszenia otrzymał informację, że podstawowym zagrożeniem w wyniku zdarzenia jest pożar samochodu.</a:t>
            </a:r>
            <a:r>
              <a:rPr lang="pl-PL" sz="2400" b="1" i="1" dirty="0" smtClean="0">
                <a:solidFill>
                  <a:srgbClr val="FF0000"/>
                </a:solidFill>
              </a:rPr>
              <a:t> Zgodnie</a:t>
            </a:r>
          </a:p>
          <a:p>
            <a:pPr marL="269875" indent="6350">
              <a:buNone/>
            </a:pPr>
            <a:r>
              <a:rPr lang="pl-PL" sz="2400" b="1" i="1" dirty="0" smtClean="0">
                <a:solidFill>
                  <a:srgbClr val="FF0000"/>
                </a:solidFill>
              </a:rPr>
              <a:t>z relacją zgłaszającego osoby poszkodowane wyszły z samochodu. Dyżurny zadysponował bez zbędnej zwłoki zastępy JOP zgodnie z procedurami dysponowania.</a:t>
            </a:r>
          </a:p>
          <a:p>
            <a:pPr marL="269875" indent="6350">
              <a:buNone/>
            </a:pPr>
            <a:r>
              <a:rPr lang="pl-PL" sz="2400" b="1" i="1" dirty="0" smtClean="0">
                <a:solidFill>
                  <a:srgbClr val="FF0000"/>
                </a:solidFill>
              </a:rPr>
              <a:t>Bezpośrednio po zadysponowaniu zastępów JOP, policji i ZRM dyżurny podjął działania w celu weryfikacji zgłoszenia u pracowników obsługujących autostradę w ramach Patrolu Autostrady. Potwierdzono, że według zgłoszonej do nich relacji pracowników obsługi autostrady na miejscu raczej nie ma poszkodowanych.</a:t>
            </a:r>
          </a:p>
        </p:txBody>
      </p:sp>
      <p:sp>
        <p:nvSpPr>
          <p:cNvPr id="4" name="Symbol zastępczy numeru slajdu 3"/>
          <p:cNvSpPr>
            <a:spLocks noGrp="1"/>
          </p:cNvSpPr>
          <p:nvPr>
            <p:ph type="sldNum" idx="12"/>
          </p:nvPr>
        </p:nvSpPr>
        <p:spPr/>
        <p:txBody>
          <a:bodyPr/>
          <a:lstStyle/>
          <a:p>
            <a:pPr marL="0" marR="0" lvl="0" indent="0" algn="r" rtl="0">
              <a:spcBef>
                <a:spcPts val="0"/>
              </a:spcBef>
              <a:buSzPct val="25000"/>
              <a:buNone/>
            </a:pPr>
            <a:fld id="{00000000-1234-1234-1234-123412341234}" type="slidenum">
              <a:rPr lang="pl-PL" sz="1200" smtClean="0">
                <a:solidFill>
                  <a:srgbClr val="414141"/>
                </a:solidFill>
                <a:latin typeface="Calibri"/>
                <a:ea typeface="Calibri"/>
                <a:cs typeface="Calibri"/>
                <a:sym typeface="Calibri"/>
              </a:rPr>
              <a:pPr marL="0" marR="0" lvl="0" indent="0" algn="r" rtl="0">
                <a:spcBef>
                  <a:spcPts val="0"/>
                </a:spcBef>
                <a:buSzPct val="25000"/>
                <a:buNone/>
              </a:pPr>
              <a:t>33</a:t>
            </a:fld>
            <a:endParaRPr lang="pl-PL" sz="1200">
              <a:solidFill>
                <a:srgbClr val="414141"/>
              </a:solidFill>
              <a:latin typeface="Calibri"/>
              <a:ea typeface="Calibri"/>
              <a:cs typeface="Calibri"/>
              <a:sym typeface="Calibri"/>
            </a:endParaRPr>
          </a:p>
        </p:txBody>
      </p:sp>
      <p:sp>
        <p:nvSpPr>
          <p:cNvPr id="5" name="Shape 126"/>
          <p:cNvSpPr txBox="1">
            <a:spLocks noGrp="1"/>
          </p:cNvSpPr>
          <p:nvPr>
            <p:ph type="title"/>
          </p:nvPr>
        </p:nvSpPr>
        <p:spPr>
          <a:xfrm>
            <a:off x="0" y="188640"/>
            <a:ext cx="9144000" cy="980728"/>
          </a:xfrm>
          <a:prstGeom prst="rect">
            <a:avLst/>
          </a:prstGeom>
          <a:noFill/>
          <a:ln>
            <a:noFill/>
          </a:ln>
        </p:spPr>
        <p:txBody>
          <a:bodyPr lIns="91425" tIns="45700" rIns="45700" bIns="45700" anchor="ctr" anchorCtr="0">
            <a:noAutofit/>
          </a:bodyPr>
          <a:lstStyle/>
          <a:p>
            <a:pPr algn="ctr"/>
            <a:r>
              <a:rPr lang="pl-PL" sz="3200" dirty="0" smtClean="0"/>
              <a:t>II. Opis podjętych działań ratowniczych</a:t>
            </a:r>
            <a:br>
              <a:rPr lang="pl-PL" sz="3200" dirty="0" smtClean="0"/>
            </a:br>
            <a:r>
              <a:rPr lang="pl-PL" sz="2400" dirty="0" smtClean="0"/>
              <a:t>7. Realizacja zadań przez stanowiska kierowania </a:t>
            </a:r>
            <a:br>
              <a:rPr lang="pl-PL" sz="2400" dirty="0" smtClean="0"/>
            </a:br>
            <a:r>
              <a:rPr lang="pl-PL" sz="2400" dirty="0" smtClean="0"/>
              <a:t>na poszczególnych poziom ach funkcjonowania </a:t>
            </a:r>
            <a:r>
              <a:rPr lang="pl-PL" sz="2400" dirty="0" err="1" smtClean="0"/>
              <a:t>ksrg</a:t>
            </a:r>
            <a:r>
              <a:rPr lang="pl-PL" sz="2400" dirty="0" smtClean="0"/>
              <a:t>:</a:t>
            </a:r>
            <a:endParaRPr sz="3200" b="1" i="0" u="none" strike="noStrike" cap="none" dirty="0">
              <a:solidFill>
                <a:srgbClr val="FFC700"/>
              </a:solidFill>
              <a:latin typeface="Calibri"/>
              <a:ea typeface="Calibri"/>
              <a:cs typeface="Calibri"/>
              <a:sym typeface="Calibri"/>
            </a:endParaRPr>
          </a:p>
        </p:txBody>
      </p:sp>
      <p:pic>
        <p:nvPicPr>
          <p:cNvPr id="6" name="Shape 131"/>
          <p:cNvPicPr preferRelativeResize="0"/>
          <p:nvPr/>
        </p:nvPicPr>
        <p:blipFill rotWithShape="1">
          <a:blip r:embed="rId2">
            <a:alphaModFix/>
          </a:blip>
          <a:srcRect/>
          <a:stretch/>
        </p:blipFill>
        <p:spPr>
          <a:xfrm>
            <a:off x="282438" y="254968"/>
            <a:ext cx="822300" cy="935699"/>
          </a:xfrm>
          <a:prstGeom prst="rect">
            <a:avLst/>
          </a:prstGeom>
          <a:noFill/>
          <a:ln>
            <a:noFill/>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tekstu 2"/>
          <p:cNvSpPr>
            <a:spLocks noGrp="1"/>
          </p:cNvSpPr>
          <p:nvPr>
            <p:ph type="body" idx="1"/>
          </p:nvPr>
        </p:nvSpPr>
        <p:spPr>
          <a:xfrm>
            <a:off x="0" y="1484784"/>
            <a:ext cx="9144000" cy="5373216"/>
          </a:xfrm>
        </p:spPr>
        <p:txBody>
          <a:bodyPr/>
          <a:lstStyle/>
          <a:p>
            <a:pPr marL="269875" indent="6350">
              <a:spcAft>
                <a:spcPts val="600"/>
              </a:spcAft>
              <a:buNone/>
            </a:pPr>
            <a:r>
              <a:rPr lang="pl-PL" sz="2000" dirty="0" smtClean="0"/>
              <a:t>2) dysponowanie i alarmowanie:</a:t>
            </a:r>
          </a:p>
          <a:p>
            <a:pPr marL="269875" indent="6350">
              <a:buNone/>
            </a:pPr>
            <a:r>
              <a:rPr lang="pl-PL" sz="2400" b="1" i="1" dirty="0" smtClean="0">
                <a:solidFill>
                  <a:srgbClr val="FF0000"/>
                </a:solidFill>
              </a:rPr>
              <a:t>Dyżurny zadysponował zastępy zgodnie z zatwierdzonymi ”Zasadami dysponowania sił jednostek ochrony przeciwpożarowej oraz doraźnego zabezpieczenia operacyjnego terenu powiatu po zadysponowaniu zasobów ratowniczych. ”</a:t>
            </a:r>
          </a:p>
          <a:p>
            <a:pPr marL="269875" indent="6350">
              <a:buNone/>
            </a:pPr>
            <a:r>
              <a:rPr lang="pl-PL" sz="1800" b="1" i="1" dirty="0" smtClean="0">
                <a:solidFill>
                  <a:srgbClr val="FFC000"/>
                </a:solidFill>
              </a:rPr>
              <a:t>Dyżurny zadysponował dwa zastępy JRG (</a:t>
            </a:r>
            <a:r>
              <a:rPr lang="pl-PL" sz="1800" b="1" i="1" dirty="0" err="1" smtClean="0">
                <a:solidFill>
                  <a:srgbClr val="FFC000"/>
                </a:solidFill>
              </a:rPr>
              <a:t>GBARt</a:t>
            </a:r>
            <a:r>
              <a:rPr lang="pl-PL" sz="1800" b="1" i="1" dirty="0" smtClean="0">
                <a:solidFill>
                  <a:srgbClr val="FFC000"/>
                </a:solidFill>
              </a:rPr>
              <a:t> posiadający m.in. sprzęt hydrauliczny i GCBA) oraz zastęp OSP Odrowąż włączonej do </a:t>
            </a:r>
            <a:r>
              <a:rPr lang="pl-PL" sz="1800" b="1" i="1" dirty="0" err="1" smtClean="0">
                <a:solidFill>
                  <a:srgbClr val="FFC000"/>
                </a:solidFill>
              </a:rPr>
              <a:t>ksrg</a:t>
            </a:r>
            <a:r>
              <a:rPr lang="pl-PL" sz="1800" b="1" i="1" dirty="0" smtClean="0">
                <a:solidFill>
                  <a:srgbClr val="FFC000"/>
                </a:solidFill>
              </a:rPr>
              <a:t> (również wyposażony m.in. w zestaw hydrauliczny). Przekazał informację o wypadku do Opolskiego Centrum Ratownictwa Medycznego. Od początku akcji był w kontakcie z dyżurnym SK Komendanta Powiatowego Policji w Krapkowicach. Po otrzymaniu informacji od KDR o tym, że w pojeździe znajdują się poszkodowani natychmiast zadysponował na miejsce </a:t>
            </a:r>
            <a:r>
              <a:rPr lang="pl-PL" sz="1800" b="1" i="1" dirty="0" err="1" smtClean="0">
                <a:solidFill>
                  <a:srgbClr val="FFC000"/>
                </a:solidFill>
              </a:rPr>
              <a:t>GLBA-Rt</a:t>
            </a:r>
            <a:r>
              <a:rPr lang="pl-PL" sz="1800" b="1" i="1" dirty="0" smtClean="0">
                <a:solidFill>
                  <a:srgbClr val="FFC000"/>
                </a:solidFill>
              </a:rPr>
              <a:t> z dodatkowym zestawem hydraulicznym, a także Dowódcę JRG oraz zastęp kolejnej jednostki </a:t>
            </a:r>
            <a:r>
              <a:rPr lang="pl-PL" sz="1800" b="1" i="1" dirty="0" err="1" smtClean="0">
                <a:solidFill>
                  <a:srgbClr val="FFC000"/>
                </a:solidFill>
              </a:rPr>
              <a:t>ksrg</a:t>
            </a:r>
            <a:r>
              <a:rPr lang="pl-PL" sz="1800" b="1" i="1" dirty="0" smtClean="0">
                <a:solidFill>
                  <a:srgbClr val="FFC000"/>
                </a:solidFill>
              </a:rPr>
              <a:t>: OSP Jasiona.</a:t>
            </a:r>
          </a:p>
          <a:p>
            <a:pPr marL="269875" indent="6350">
              <a:buNone/>
            </a:pPr>
            <a:r>
              <a:rPr lang="pl-PL" sz="2400" b="1" i="1" dirty="0" smtClean="0">
                <a:solidFill>
                  <a:srgbClr val="FF0000"/>
                </a:solidFill>
              </a:rPr>
              <a:t>Dyżurny SK OKW zadysponował na miejsce zdarzenia grupę operacyjną OKW PSP oraz Zastępcę OKW PSP oraz psycholog KW PSP w Opolu.</a:t>
            </a:r>
          </a:p>
        </p:txBody>
      </p:sp>
      <p:sp>
        <p:nvSpPr>
          <p:cNvPr id="4" name="Symbol zastępczy numeru slajdu 3"/>
          <p:cNvSpPr>
            <a:spLocks noGrp="1"/>
          </p:cNvSpPr>
          <p:nvPr>
            <p:ph type="sldNum" idx="12"/>
          </p:nvPr>
        </p:nvSpPr>
        <p:spPr/>
        <p:txBody>
          <a:bodyPr/>
          <a:lstStyle/>
          <a:p>
            <a:pPr marL="0" marR="0" lvl="0" indent="0" algn="r" rtl="0">
              <a:spcBef>
                <a:spcPts val="0"/>
              </a:spcBef>
              <a:buSzPct val="25000"/>
              <a:buNone/>
            </a:pPr>
            <a:fld id="{00000000-1234-1234-1234-123412341234}" type="slidenum">
              <a:rPr lang="pl-PL" sz="1200" smtClean="0">
                <a:solidFill>
                  <a:srgbClr val="414141"/>
                </a:solidFill>
                <a:latin typeface="Calibri"/>
                <a:ea typeface="Calibri"/>
                <a:cs typeface="Calibri"/>
                <a:sym typeface="Calibri"/>
              </a:rPr>
              <a:pPr marL="0" marR="0" lvl="0" indent="0" algn="r" rtl="0">
                <a:spcBef>
                  <a:spcPts val="0"/>
                </a:spcBef>
                <a:buSzPct val="25000"/>
                <a:buNone/>
              </a:pPr>
              <a:t>34</a:t>
            </a:fld>
            <a:endParaRPr lang="pl-PL" sz="1200">
              <a:solidFill>
                <a:srgbClr val="414141"/>
              </a:solidFill>
              <a:latin typeface="Calibri"/>
              <a:ea typeface="Calibri"/>
              <a:cs typeface="Calibri"/>
              <a:sym typeface="Calibri"/>
            </a:endParaRPr>
          </a:p>
        </p:txBody>
      </p:sp>
      <p:sp>
        <p:nvSpPr>
          <p:cNvPr id="5" name="Shape 126"/>
          <p:cNvSpPr txBox="1">
            <a:spLocks noGrp="1"/>
          </p:cNvSpPr>
          <p:nvPr>
            <p:ph type="title"/>
          </p:nvPr>
        </p:nvSpPr>
        <p:spPr>
          <a:xfrm>
            <a:off x="0" y="188640"/>
            <a:ext cx="9144000" cy="980728"/>
          </a:xfrm>
          <a:prstGeom prst="rect">
            <a:avLst/>
          </a:prstGeom>
          <a:noFill/>
          <a:ln>
            <a:noFill/>
          </a:ln>
        </p:spPr>
        <p:txBody>
          <a:bodyPr lIns="91425" tIns="45700" rIns="45700" bIns="45700" anchor="ctr" anchorCtr="0">
            <a:noAutofit/>
          </a:bodyPr>
          <a:lstStyle/>
          <a:p>
            <a:pPr algn="ctr"/>
            <a:r>
              <a:rPr lang="pl-PL" sz="3200" dirty="0" smtClean="0"/>
              <a:t>II. Opis podjętych działań ratowniczych</a:t>
            </a:r>
            <a:br>
              <a:rPr lang="pl-PL" sz="3200" dirty="0" smtClean="0"/>
            </a:br>
            <a:r>
              <a:rPr lang="pl-PL" sz="2400" dirty="0" smtClean="0"/>
              <a:t>7. Realizacja zadań przez stanowiska kierowania </a:t>
            </a:r>
            <a:br>
              <a:rPr lang="pl-PL" sz="2400" dirty="0" smtClean="0"/>
            </a:br>
            <a:r>
              <a:rPr lang="pl-PL" sz="2400" dirty="0" smtClean="0"/>
              <a:t>na poszczególnych poziom ach funkcjonowania </a:t>
            </a:r>
            <a:r>
              <a:rPr lang="pl-PL" sz="2400" dirty="0" err="1" smtClean="0"/>
              <a:t>ksrg</a:t>
            </a:r>
            <a:r>
              <a:rPr lang="pl-PL" sz="2400" dirty="0" smtClean="0"/>
              <a:t>:</a:t>
            </a:r>
            <a:endParaRPr sz="3200" b="1" i="0" u="none" strike="noStrike" cap="none" dirty="0">
              <a:solidFill>
                <a:srgbClr val="FFC700"/>
              </a:solidFill>
              <a:latin typeface="Calibri"/>
              <a:ea typeface="Calibri"/>
              <a:cs typeface="Calibri"/>
              <a:sym typeface="Calibri"/>
            </a:endParaRPr>
          </a:p>
        </p:txBody>
      </p:sp>
      <p:pic>
        <p:nvPicPr>
          <p:cNvPr id="6" name="Shape 131"/>
          <p:cNvPicPr preferRelativeResize="0"/>
          <p:nvPr/>
        </p:nvPicPr>
        <p:blipFill rotWithShape="1">
          <a:blip r:embed="rId2">
            <a:alphaModFix/>
          </a:blip>
          <a:srcRect/>
          <a:stretch/>
        </p:blipFill>
        <p:spPr>
          <a:xfrm>
            <a:off x="282438" y="254968"/>
            <a:ext cx="822300" cy="935699"/>
          </a:xfrm>
          <a:prstGeom prst="rect">
            <a:avLst/>
          </a:prstGeom>
          <a:noFill/>
          <a:ln>
            <a:noFill/>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tekstu 2"/>
          <p:cNvSpPr>
            <a:spLocks noGrp="1"/>
          </p:cNvSpPr>
          <p:nvPr>
            <p:ph type="body" idx="1"/>
          </p:nvPr>
        </p:nvSpPr>
        <p:spPr>
          <a:xfrm>
            <a:off x="0" y="1916832"/>
            <a:ext cx="9144000" cy="3744416"/>
          </a:xfrm>
        </p:spPr>
        <p:txBody>
          <a:bodyPr/>
          <a:lstStyle/>
          <a:p>
            <a:pPr>
              <a:spcAft>
                <a:spcPts val="600"/>
              </a:spcAft>
              <a:buNone/>
            </a:pPr>
            <a:r>
              <a:rPr lang="pl-PL" sz="2000" dirty="0" smtClean="0"/>
              <a:t>3) wspomaganie kierującego działaniami ratowniczymi</a:t>
            </a:r>
          </a:p>
          <a:p>
            <a:pPr marL="269875" indent="0">
              <a:buNone/>
            </a:pPr>
            <a:r>
              <a:rPr lang="pl-PL" sz="2400" b="1" i="1" dirty="0" smtClean="0">
                <a:solidFill>
                  <a:srgbClr val="FF0000"/>
                </a:solidFill>
              </a:rPr>
              <a:t>Dyżurny SK KP PSP zadysponował na polecenie KDR dodatkowe zastępy JOP. Koordynował dostarczenie plandek przez PCZK na teren działań w celu osłonięcia i zabezpieczenia prac dochodzeniowo-śledczych przed skutkami nadchodzącej burzy.</a:t>
            </a:r>
          </a:p>
          <a:p>
            <a:pPr marL="269875" indent="0">
              <a:buNone/>
            </a:pPr>
            <a:r>
              <a:rPr lang="pl-PL" sz="2400" b="1" i="1" dirty="0" smtClean="0">
                <a:solidFill>
                  <a:srgbClr val="FF0000"/>
                </a:solidFill>
              </a:rPr>
              <a:t>Dyżurny SK OKW PSP koordynował dostarczenie plandek poprzez WCZK w związku z zapotrzebowaniem zgłoszonym przez przedstawiciela prokuratury do rzecznika OKW PSP (funkcyjny grupy operacyjnej OKW PSP w Opolu) na miejscu zdarzenia.</a:t>
            </a:r>
          </a:p>
          <a:p>
            <a:pPr>
              <a:buNone/>
            </a:pPr>
            <a:endParaRPr lang="pl-PL" sz="2400" b="1" i="1" dirty="0" smtClean="0">
              <a:solidFill>
                <a:srgbClr val="FF0000"/>
              </a:solidFill>
            </a:endParaRPr>
          </a:p>
        </p:txBody>
      </p:sp>
      <p:sp>
        <p:nvSpPr>
          <p:cNvPr id="4" name="Symbol zastępczy numeru slajdu 3"/>
          <p:cNvSpPr>
            <a:spLocks noGrp="1"/>
          </p:cNvSpPr>
          <p:nvPr>
            <p:ph type="sldNum" idx="12"/>
          </p:nvPr>
        </p:nvSpPr>
        <p:spPr/>
        <p:txBody>
          <a:bodyPr/>
          <a:lstStyle/>
          <a:p>
            <a:pPr marL="0" marR="0" lvl="0" indent="0" algn="r" rtl="0">
              <a:spcBef>
                <a:spcPts val="0"/>
              </a:spcBef>
              <a:buSzPct val="25000"/>
              <a:buNone/>
            </a:pPr>
            <a:fld id="{00000000-1234-1234-1234-123412341234}" type="slidenum">
              <a:rPr lang="pl-PL" sz="1200" smtClean="0">
                <a:solidFill>
                  <a:srgbClr val="414141"/>
                </a:solidFill>
                <a:latin typeface="Calibri"/>
                <a:ea typeface="Calibri"/>
                <a:cs typeface="Calibri"/>
                <a:sym typeface="Calibri"/>
              </a:rPr>
              <a:pPr marL="0" marR="0" lvl="0" indent="0" algn="r" rtl="0">
                <a:spcBef>
                  <a:spcPts val="0"/>
                </a:spcBef>
                <a:buSzPct val="25000"/>
                <a:buNone/>
              </a:pPr>
              <a:t>35</a:t>
            </a:fld>
            <a:endParaRPr lang="pl-PL" sz="1200">
              <a:solidFill>
                <a:srgbClr val="414141"/>
              </a:solidFill>
              <a:latin typeface="Calibri"/>
              <a:ea typeface="Calibri"/>
              <a:cs typeface="Calibri"/>
              <a:sym typeface="Calibri"/>
            </a:endParaRPr>
          </a:p>
        </p:txBody>
      </p:sp>
      <p:sp>
        <p:nvSpPr>
          <p:cNvPr id="5" name="Shape 126"/>
          <p:cNvSpPr txBox="1">
            <a:spLocks noGrp="1"/>
          </p:cNvSpPr>
          <p:nvPr>
            <p:ph type="title"/>
          </p:nvPr>
        </p:nvSpPr>
        <p:spPr>
          <a:xfrm>
            <a:off x="0" y="188640"/>
            <a:ext cx="9144000" cy="980728"/>
          </a:xfrm>
          <a:prstGeom prst="rect">
            <a:avLst/>
          </a:prstGeom>
          <a:noFill/>
          <a:ln>
            <a:noFill/>
          </a:ln>
        </p:spPr>
        <p:txBody>
          <a:bodyPr lIns="91425" tIns="45700" rIns="45700" bIns="45700" anchor="ctr" anchorCtr="0">
            <a:noAutofit/>
          </a:bodyPr>
          <a:lstStyle/>
          <a:p>
            <a:pPr algn="ctr"/>
            <a:r>
              <a:rPr lang="pl-PL" sz="3200" dirty="0" smtClean="0"/>
              <a:t>II. Opis podjętych działań ratowniczych</a:t>
            </a:r>
            <a:br>
              <a:rPr lang="pl-PL" sz="3200" dirty="0" smtClean="0"/>
            </a:br>
            <a:r>
              <a:rPr lang="pl-PL" sz="2400" dirty="0" smtClean="0"/>
              <a:t>7. Realizacja zadań przez stanowiska kierowania </a:t>
            </a:r>
            <a:br>
              <a:rPr lang="pl-PL" sz="2400" dirty="0" smtClean="0"/>
            </a:br>
            <a:r>
              <a:rPr lang="pl-PL" sz="2400" dirty="0" smtClean="0"/>
              <a:t>na poszczególnych poziom ach funkcjonowania </a:t>
            </a:r>
            <a:r>
              <a:rPr lang="pl-PL" sz="2400" dirty="0" err="1" smtClean="0"/>
              <a:t>ksrg</a:t>
            </a:r>
            <a:r>
              <a:rPr lang="pl-PL" sz="2400" dirty="0" smtClean="0"/>
              <a:t>:</a:t>
            </a:r>
            <a:endParaRPr sz="3200" b="1" i="0" u="none" strike="noStrike" cap="none" dirty="0">
              <a:solidFill>
                <a:srgbClr val="FFC700"/>
              </a:solidFill>
              <a:latin typeface="Calibri"/>
              <a:ea typeface="Calibri"/>
              <a:cs typeface="Calibri"/>
              <a:sym typeface="Calibri"/>
            </a:endParaRPr>
          </a:p>
        </p:txBody>
      </p:sp>
      <p:pic>
        <p:nvPicPr>
          <p:cNvPr id="6" name="Shape 131"/>
          <p:cNvPicPr preferRelativeResize="0"/>
          <p:nvPr/>
        </p:nvPicPr>
        <p:blipFill rotWithShape="1">
          <a:blip r:embed="rId2">
            <a:alphaModFix/>
          </a:blip>
          <a:srcRect/>
          <a:stretch/>
        </p:blipFill>
        <p:spPr>
          <a:xfrm>
            <a:off x="282438" y="254968"/>
            <a:ext cx="822300" cy="935699"/>
          </a:xfrm>
          <a:prstGeom prst="rect">
            <a:avLst/>
          </a:prstGeom>
          <a:noFill/>
          <a:ln>
            <a:noFill/>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tekstu 2"/>
          <p:cNvSpPr>
            <a:spLocks noGrp="1"/>
          </p:cNvSpPr>
          <p:nvPr>
            <p:ph type="body" idx="1"/>
          </p:nvPr>
        </p:nvSpPr>
        <p:spPr>
          <a:xfrm>
            <a:off x="0" y="1484784"/>
            <a:ext cx="9144000" cy="5373216"/>
          </a:xfrm>
        </p:spPr>
        <p:txBody>
          <a:bodyPr/>
          <a:lstStyle/>
          <a:p>
            <a:pPr>
              <a:spcAft>
                <a:spcPts val="600"/>
              </a:spcAft>
              <a:buNone/>
            </a:pPr>
            <a:r>
              <a:rPr lang="pl-PL" sz="2000" dirty="0" smtClean="0"/>
              <a:t>4) koordynacja działań ratowniczych i innych działań na rzecz ochrony ludności.</a:t>
            </a:r>
          </a:p>
          <a:p>
            <a:pPr marL="269875" indent="6350">
              <a:buClr>
                <a:schemeClr val="tx1">
                  <a:lumMod val="95000"/>
                  <a:lumOff val="5000"/>
                </a:schemeClr>
              </a:buClr>
              <a:buFont typeface="Wingdings" pitchFamily="2" charset="2"/>
              <a:buChar char="Ø"/>
            </a:pPr>
            <a:r>
              <a:rPr lang="pl-PL" sz="2400" b="1" i="1" dirty="0" smtClean="0">
                <a:solidFill>
                  <a:srgbClr val="FF0000"/>
                </a:solidFill>
              </a:rPr>
              <a:t>SK KP PSP w Krapkowicach - Dyżurny SK KP poinformował o zdarzeniu Starostę Krapkowickiego, Burmistrza Gogolina. Współpracował z Powiatowym Centrum Zarządzania Kryzysowego oraz Gminnym Centrum Reagowania w Gogolinie w kwestii dostarczenia plandek na teren działań w celu osłonięcia i zabezpieczenia prac dochodzeniowo-śledczych przed skutkami nadchodzącej burzy.</a:t>
            </a:r>
          </a:p>
          <a:p>
            <a:pPr marL="269875" indent="6350">
              <a:buClr>
                <a:schemeClr val="tx1">
                  <a:lumMod val="95000"/>
                  <a:lumOff val="5000"/>
                </a:schemeClr>
              </a:buClr>
              <a:buFont typeface="Wingdings" pitchFamily="2" charset="2"/>
              <a:buChar char="Ø"/>
            </a:pPr>
            <a:r>
              <a:rPr lang="pl-PL" sz="2400" b="1" i="1" dirty="0" smtClean="0">
                <a:solidFill>
                  <a:srgbClr val="FF0000"/>
                </a:solidFill>
              </a:rPr>
              <a:t>SK OKW PSP w Opolu - Dyżurny SK OKW PSP koordynował działania z poziomu wojewódzkiego, na bieżąco informował kierownictwo KW PSP i SK KG PSP o sytuacji na miejscu zdarzenia, dysponował do zdarzenia grupę operacyjną OKW PSP, I Zastępcę OKW PSP oraz psycholog KW PSP w Opolu, współpracował z mediami, służbami i instytucjami (Policja, WCZK).</a:t>
            </a:r>
            <a:endParaRPr lang="pl-PL" sz="2800" b="1" i="1" dirty="0" smtClean="0">
              <a:solidFill>
                <a:srgbClr val="FF0000"/>
              </a:solidFill>
            </a:endParaRPr>
          </a:p>
        </p:txBody>
      </p:sp>
      <p:sp>
        <p:nvSpPr>
          <p:cNvPr id="4" name="Symbol zastępczy numeru slajdu 3"/>
          <p:cNvSpPr>
            <a:spLocks noGrp="1"/>
          </p:cNvSpPr>
          <p:nvPr>
            <p:ph type="sldNum" idx="12"/>
          </p:nvPr>
        </p:nvSpPr>
        <p:spPr/>
        <p:txBody>
          <a:bodyPr/>
          <a:lstStyle/>
          <a:p>
            <a:pPr marL="0" marR="0" lvl="0" indent="0" algn="r" rtl="0">
              <a:spcBef>
                <a:spcPts val="0"/>
              </a:spcBef>
              <a:buSzPct val="25000"/>
              <a:buNone/>
            </a:pPr>
            <a:fld id="{00000000-1234-1234-1234-123412341234}" type="slidenum">
              <a:rPr lang="pl-PL" sz="1200" smtClean="0">
                <a:solidFill>
                  <a:srgbClr val="414141"/>
                </a:solidFill>
                <a:latin typeface="Calibri"/>
                <a:ea typeface="Calibri"/>
                <a:cs typeface="Calibri"/>
                <a:sym typeface="Calibri"/>
              </a:rPr>
              <a:pPr marL="0" marR="0" lvl="0" indent="0" algn="r" rtl="0">
                <a:spcBef>
                  <a:spcPts val="0"/>
                </a:spcBef>
                <a:buSzPct val="25000"/>
                <a:buNone/>
              </a:pPr>
              <a:t>36</a:t>
            </a:fld>
            <a:endParaRPr lang="pl-PL" sz="1200">
              <a:solidFill>
                <a:srgbClr val="414141"/>
              </a:solidFill>
              <a:latin typeface="Calibri"/>
              <a:ea typeface="Calibri"/>
              <a:cs typeface="Calibri"/>
              <a:sym typeface="Calibri"/>
            </a:endParaRPr>
          </a:p>
        </p:txBody>
      </p:sp>
      <p:sp>
        <p:nvSpPr>
          <p:cNvPr id="5" name="Shape 126"/>
          <p:cNvSpPr txBox="1">
            <a:spLocks noGrp="1"/>
          </p:cNvSpPr>
          <p:nvPr>
            <p:ph type="title"/>
          </p:nvPr>
        </p:nvSpPr>
        <p:spPr>
          <a:xfrm>
            <a:off x="0" y="188640"/>
            <a:ext cx="9144000" cy="980728"/>
          </a:xfrm>
          <a:prstGeom prst="rect">
            <a:avLst/>
          </a:prstGeom>
          <a:noFill/>
          <a:ln>
            <a:noFill/>
          </a:ln>
        </p:spPr>
        <p:txBody>
          <a:bodyPr lIns="91425" tIns="45700" rIns="45700" bIns="45700" anchor="ctr" anchorCtr="0">
            <a:noAutofit/>
          </a:bodyPr>
          <a:lstStyle/>
          <a:p>
            <a:pPr algn="ctr"/>
            <a:r>
              <a:rPr lang="pl-PL" sz="3200" dirty="0" smtClean="0"/>
              <a:t>II. Opis podjętych działań ratowniczych</a:t>
            </a:r>
            <a:br>
              <a:rPr lang="pl-PL" sz="3200" dirty="0" smtClean="0"/>
            </a:br>
            <a:r>
              <a:rPr lang="pl-PL" sz="2400" dirty="0" smtClean="0"/>
              <a:t>7. Realizacja zadań przez stanowiska kierowania </a:t>
            </a:r>
            <a:br>
              <a:rPr lang="pl-PL" sz="2400" dirty="0" smtClean="0"/>
            </a:br>
            <a:r>
              <a:rPr lang="pl-PL" sz="2400" dirty="0" smtClean="0"/>
              <a:t>na poszczególnych poziom ach funkcjonowania </a:t>
            </a:r>
            <a:r>
              <a:rPr lang="pl-PL" sz="2400" dirty="0" err="1" smtClean="0"/>
              <a:t>ksrg</a:t>
            </a:r>
            <a:r>
              <a:rPr lang="pl-PL" sz="2400" dirty="0" smtClean="0"/>
              <a:t>:</a:t>
            </a:r>
            <a:endParaRPr sz="3200" b="1" i="0" u="none" strike="noStrike" cap="none" dirty="0">
              <a:solidFill>
                <a:srgbClr val="FFC700"/>
              </a:solidFill>
              <a:latin typeface="Calibri"/>
              <a:ea typeface="Calibri"/>
              <a:cs typeface="Calibri"/>
              <a:sym typeface="Calibri"/>
            </a:endParaRPr>
          </a:p>
        </p:txBody>
      </p:sp>
      <p:pic>
        <p:nvPicPr>
          <p:cNvPr id="6" name="Shape 131"/>
          <p:cNvPicPr preferRelativeResize="0"/>
          <p:nvPr/>
        </p:nvPicPr>
        <p:blipFill rotWithShape="1">
          <a:blip r:embed="rId2">
            <a:alphaModFix/>
          </a:blip>
          <a:srcRect/>
          <a:stretch/>
        </p:blipFill>
        <p:spPr>
          <a:xfrm>
            <a:off x="282438" y="254968"/>
            <a:ext cx="822300" cy="935699"/>
          </a:xfrm>
          <a:prstGeom prst="rect">
            <a:avLst/>
          </a:prstGeom>
          <a:noFill/>
          <a:ln>
            <a:noFill/>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tekstu 2"/>
          <p:cNvSpPr>
            <a:spLocks noGrp="1"/>
          </p:cNvSpPr>
          <p:nvPr>
            <p:ph type="body" idx="1"/>
          </p:nvPr>
        </p:nvSpPr>
        <p:spPr>
          <a:xfrm>
            <a:off x="0" y="1916832"/>
            <a:ext cx="9144000" cy="3960440"/>
          </a:xfrm>
        </p:spPr>
        <p:txBody>
          <a:bodyPr/>
          <a:lstStyle/>
          <a:p>
            <a:pPr>
              <a:spcAft>
                <a:spcPts val="600"/>
              </a:spcAft>
              <a:buNone/>
            </a:pPr>
            <a:r>
              <a:rPr lang="pl-PL" sz="2000" dirty="0" smtClean="0"/>
              <a:t>5) Funkcjonowanie SK</a:t>
            </a:r>
          </a:p>
          <a:p>
            <a:pPr marL="269875" indent="6350">
              <a:buClr>
                <a:schemeClr val="tx1">
                  <a:lumMod val="95000"/>
                  <a:lumOff val="5000"/>
                </a:schemeClr>
              </a:buClr>
              <a:buFont typeface="Wingdings" pitchFamily="2" charset="2"/>
              <a:buChar char="Ø"/>
            </a:pPr>
            <a:r>
              <a:rPr lang="pl-PL" sz="2400" b="1" i="1" dirty="0" smtClean="0">
                <a:solidFill>
                  <a:srgbClr val="FF0000"/>
                </a:solidFill>
              </a:rPr>
              <a:t>SK KP PSP w Krapkowicach - Już w pierwszych minutach akcji obsada Stanowiska Kierowania KP PSP została wzmocniona przez Naczelnika Wydziału Operacyjno-Szkoleniowego. Pozwoliło to na wsparcie merytoryczne dyżurnego, a także współdziałanie</a:t>
            </a:r>
          </a:p>
          <a:p>
            <a:pPr marL="269875" indent="6350">
              <a:buClr>
                <a:schemeClr val="tx1">
                  <a:lumMod val="95000"/>
                  <a:lumOff val="5000"/>
                </a:schemeClr>
              </a:buClr>
              <a:buNone/>
            </a:pPr>
            <a:r>
              <a:rPr lang="pl-PL" sz="2400" b="1" i="1" dirty="0" smtClean="0">
                <a:solidFill>
                  <a:srgbClr val="FF0000"/>
                </a:solidFill>
              </a:rPr>
              <a:t>pozwalające na wykonywanie kilku zadań SK KP w ty samym czasie.</a:t>
            </a:r>
          </a:p>
          <a:p>
            <a:pPr marL="269875" indent="6350">
              <a:buClr>
                <a:schemeClr val="tx1">
                  <a:lumMod val="95000"/>
                  <a:lumOff val="5000"/>
                </a:schemeClr>
              </a:buClr>
              <a:buFont typeface="Wingdings" pitchFamily="2" charset="2"/>
              <a:buChar char="Ø"/>
            </a:pPr>
            <a:r>
              <a:rPr lang="pl-PL" sz="2400" b="1" i="1" dirty="0" smtClean="0">
                <a:solidFill>
                  <a:srgbClr val="FF0000"/>
                </a:solidFill>
              </a:rPr>
              <a:t>SK OKW PSP w Opolu - etatowa obsada zgodna z harmonogramem służby SK OKW PSP w Opolu pozwoliła na właściwe funkcjonowanie SK OKW PSP, czyli obsługę zdarzenia masowego oraz czynności związanych z tokiem służby obowiązującym na SK OKW PSP.</a:t>
            </a:r>
            <a:endParaRPr lang="pl-PL" b="1" i="1" dirty="0" smtClean="0">
              <a:solidFill>
                <a:srgbClr val="FF0000"/>
              </a:solidFill>
            </a:endParaRPr>
          </a:p>
        </p:txBody>
      </p:sp>
      <p:sp>
        <p:nvSpPr>
          <p:cNvPr id="4" name="Symbol zastępczy numeru slajdu 3"/>
          <p:cNvSpPr>
            <a:spLocks noGrp="1"/>
          </p:cNvSpPr>
          <p:nvPr>
            <p:ph type="sldNum" idx="12"/>
          </p:nvPr>
        </p:nvSpPr>
        <p:spPr/>
        <p:txBody>
          <a:bodyPr/>
          <a:lstStyle/>
          <a:p>
            <a:pPr marL="0" marR="0" lvl="0" indent="0" algn="r" rtl="0">
              <a:spcBef>
                <a:spcPts val="0"/>
              </a:spcBef>
              <a:buSzPct val="25000"/>
              <a:buNone/>
            </a:pPr>
            <a:fld id="{00000000-1234-1234-1234-123412341234}" type="slidenum">
              <a:rPr lang="pl-PL" sz="1200" smtClean="0">
                <a:solidFill>
                  <a:srgbClr val="414141"/>
                </a:solidFill>
                <a:latin typeface="Calibri"/>
                <a:ea typeface="Calibri"/>
                <a:cs typeface="Calibri"/>
                <a:sym typeface="Calibri"/>
              </a:rPr>
              <a:pPr marL="0" marR="0" lvl="0" indent="0" algn="r" rtl="0">
                <a:spcBef>
                  <a:spcPts val="0"/>
                </a:spcBef>
                <a:buSzPct val="25000"/>
                <a:buNone/>
              </a:pPr>
              <a:t>37</a:t>
            </a:fld>
            <a:endParaRPr lang="pl-PL" sz="1200">
              <a:solidFill>
                <a:srgbClr val="414141"/>
              </a:solidFill>
              <a:latin typeface="Calibri"/>
              <a:ea typeface="Calibri"/>
              <a:cs typeface="Calibri"/>
              <a:sym typeface="Calibri"/>
            </a:endParaRPr>
          </a:p>
        </p:txBody>
      </p:sp>
      <p:sp>
        <p:nvSpPr>
          <p:cNvPr id="5" name="Shape 126"/>
          <p:cNvSpPr txBox="1">
            <a:spLocks noGrp="1"/>
          </p:cNvSpPr>
          <p:nvPr>
            <p:ph type="title"/>
          </p:nvPr>
        </p:nvSpPr>
        <p:spPr>
          <a:xfrm>
            <a:off x="0" y="188640"/>
            <a:ext cx="9144000" cy="980728"/>
          </a:xfrm>
          <a:prstGeom prst="rect">
            <a:avLst/>
          </a:prstGeom>
          <a:noFill/>
          <a:ln>
            <a:noFill/>
          </a:ln>
        </p:spPr>
        <p:txBody>
          <a:bodyPr lIns="91425" tIns="45700" rIns="45700" bIns="45700" anchor="ctr" anchorCtr="0">
            <a:noAutofit/>
          </a:bodyPr>
          <a:lstStyle/>
          <a:p>
            <a:pPr algn="ctr"/>
            <a:r>
              <a:rPr lang="pl-PL" sz="3200" dirty="0" smtClean="0"/>
              <a:t>II. Opis podjętych działań ratowniczych</a:t>
            </a:r>
            <a:br>
              <a:rPr lang="pl-PL" sz="3200" dirty="0" smtClean="0"/>
            </a:br>
            <a:r>
              <a:rPr lang="pl-PL" sz="2400" dirty="0" smtClean="0"/>
              <a:t>7. Realizacja zadań przez stanowiska kierowania </a:t>
            </a:r>
            <a:br>
              <a:rPr lang="pl-PL" sz="2400" dirty="0" smtClean="0"/>
            </a:br>
            <a:r>
              <a:rPr lang="pl-PL" sz="2400" dirty="0" smtClean="0"/>
              <a:t>na poszczególnych poziom ach funkcjonowania </a:t>
            </a:r>
            <a:r>
              <a:rPr lang="pl-PL" sz="2400" dirty="0" err="1" smtClean="0"/>
              <a:t>ksrg</a:t>
            </a:r>
            <a:r>
              <a:rPr lang="pl-PL" sz="2400" dirty="0" smtClean="0"/>
              <a:t>:</a:t>
            </a:r>
            <a:endParaRPr sz="3200" b="1" i="0" u="none" strike="noStrike" cap="none" dirty="0">
              <a:solidFill>
                <a:srgbClr val="FFC700"/>
              </a:solidFill>
              <a:latin typeface="Calibri"/>
              <a:ea typeface="Calibri"/>
              <a:cs typeface="Calibri"/>
              <a:sym typeface="Calibri"/>
            </a:endParaRPr>
          </a:p>
        </p:txBody>
      </p:sp>
      <p:pic>
        <p:nvPicPr>
          <p:cNvPr id="6" name="Shape 131"/>
          <p:cNvPicPr preferRelativeResize="0"/>
          <p:nvPr/>
        </p:nvPicPr>
        <p:blipFill rotWithShape="1">
          <a:blip r:embed="rId2">
            <a:alphaModFix/>
          </a:blip>
          <a:srcRect/>
          <a:stretch/>
        </p:blipFill>
        <p:spPr>
          <a:xfrm>
            <a:off x="282438" y="254968"/>
            <a:ext cx="822300" cy="935699"/>
          </a:xfrm>
          <a:prstGeom prst="rect">
            <a:avLst/>
          </a:prstGeom>
          <a:noFill/>
          <a:ln>
            <a:noFill/>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tekstu 2"/>
          <p:cNvSpPr>
            <a:spLocks noGrp="1"/>
          </p:cNvSpPr>
          <p:nvPr>
            <p:ph type="body" idx="1"/>
          </p:nvPr>
        </p:nvSpPr>
        <p:spPr>
          <a:xfrm>
            <a:off x="0" y="1628800"/>
            <a:ext cx="9144000" cy="4608512"/>
          </a:xfrm>
        </p:spPr>
        <p:txBody>
          <a:bodyPr/>
          <a:lstStyle/>
          <a:p>
            <a:pPr marL="269875" indent="6350">
              <a:spcAft>
                <a:spcPts val="600"/>
              </a:spcAft>
              <a:buNone/>
            </a:pPr>
            <a:r>
              <a:rPr lang="pl-PL" sz="2000" dirty="0" smtClean="0"/>
              <a:t>1. Wypadki ludzi:</a:t>
            </a:r>
          </a:p>
          <a:p>
            <a:pPr marL="269875" indent="6350">
              <a:buNone/>
            </a:pPr>
            <a:r>
              <a:rPr lang="pl-PL" sz="2400" b="1" i="1" dirty="0" smtClean="0">
                <a:solidFill>
                  <a:srgbClr val="FF0000"/>
                </a:solidFill>
              </a:rPr>
              <a:t>1 ) ratownicy - nie dotyczy</a:t>
            </a:r>
          </a:p>
          <a:p>
            <a:pPr marL="269875" indent="6350">
              <a:buNone/>
            </a:pPr>
            <a:r>
              <a:rPr lang="pl-PL" sz="2400" b="1" i="1" dirty="0" smtClean="0">
                <a:solidFill>
                  <a:srgbClr val="FF0000"/>
                </a:solidFill>
              </a:rPr>
              <a:t>2 ) pozostali uczestnicy działań ratowniczych - nie dotyczy</a:t>
            </a:r>
          </a:p>
          <a:p>
            <a:pPr marL="269875" indent="6350">
              <a:buNone/>
            </a:pPr>
            <a:r>
              <a:rPr lang="pl-PL" sz="2400" b="1" i="1" dirty="0" smtClean="0">
                <a:solidFill>
                  <a:srgbClr val="FF0000"/>
                </a:solidFill>
              </a:rPr>
              <a:t>3) inne osoby: 7 zgon, 3 ciężko ranne, 3 lekko ranne </a:t>
            </a:r>
            <a:r>
              <a:rPr lang="pl-PL" sz="2400" b="1" i="1" dirty="0" smtClean="0">
                <a:solidFill>
                  <a:srgbClr val="002060"/>
                </a:solidFill>
              </a:rPr>
              <a:t>(</a:t>
            </a:r>
            <a:r>
              <a:rPr lang="pl-PL" sz="1800" b="1" i="1" dirty="0" smtClean="0">
                <a:solidFill>
                  <a:srgbClr val="002060"/>
                </a:solidFill>
                <a:hlinkClick r:id="rId2" action="ppaction://hlinksldjump"/>
              </a:rPr>
              <a:t>Opis zdarzenia</a:t>
            </a:r>
            <a:r>
              <a:rPr lang="pl-PL" sz="2400" b="1" i="1" dirty="0" smtClean="0">
                <a:solidFill>
                  <a:srgbClr val="002060"/>
                </a:solidFill>
              </a:rPr>
              <a:t>)</a:t>
            </a:r>
          </a:p>
          <a:p>
            <a:pPr>
              <a:spcAft>
                <a:spcPts val="600"/>
              </a:spcAft>
              <a:buNone/>
            </a:pPr>
            <a:r>
              <a:rPr lang="pl-PL" sz="2000" dirty="0" smtClean="0"/>
              <a:t>2. Liczba osób ewakuowanych poza strefę zagrożenia, w tym osób w stanie nagłego zagrożenia zdrowotnego.</a:t>
            </a:r>
          </a:p>
          <a:p>
            <a:pPr marL="269875" indent="6350">
              <a:buNone/>
            </a:pPr>
            <a:r>
              <a:rPr lang="pl-PL" sz="2400" b="1" i="1" dirty="0" smtClean="0">
                <a:solidFill>
                  <a:srgbClr val="FF0000"/>
                </a:solidFill>
              </a:rPr>
              <a:t>Poszkodowani pozostający w pojeździe zostali z niego ewakuowani pod nadzorem pracowników PRM.</a:t>
            </a:r>
          </a:p>
          <a:p>
            <a:pPr>
              <a:spcAft>
                <a:spcPts val="600"/>
              </a:spcAft>
              <a:buNone/>
            </a:pPr>
            <a:r>
              <a:rPr lang="pl-PL" sz="2000" dirty="0" smtClean="0"/>
              <a:t>3. Straty zwierząt.</a:t>
            </a:r>
          </a:p>
          <a:p>
            <a:pPr>
              <a:buNone/>
            </a:pPr>
            <a:r>
              <a:rPr lang="pl-PL" sz="2400" b="1" i="1" dirty="0" smtClean="0">
                <a:solidFill>
                  <a:srgbClr val="FF0000"/>
                </a:solidFill>
              </a:rPr>
              <a:t>Nie dotyczy.</a:t>
            </a:r>
          </a:p>
          <a:p>
            <a:pPr>
              <a:spcAft>
                <a:spcPts val="600"/>
              </a:spcAft>
              <a:buNone/>
            </a:pPr>
            <a:r>
              <a:rPr lang="pl-PL" sz="2000" dirty="0" smtClean="0"/>
              <a:t>4. Rodzaj i ilość ewakuowanego mienia.</a:t>
            </a:r>
          </a:p>
          <a:p>
            <a:pPr>
              <a:buNone/>
            </a:pPr>
            <a:r>
              <a:rPr lang="pl-PL" sz="2400" b="1" i="1" dirty="0" smtClean="0">
                <a:solidFill>
                  <a:srgbClr val="FF0000"/>
                </a:solidFill>
              </a:rPr>
              <a:t>Nie prowadzono ewakuacji mienia.</a:t>
            </a:r>
          </a:p>
        </p:txBody>
      </p:sp>
      <p:sp>
        <p:nvSpPr>
          <p:cNvPr id="4" name="Symbol zastępczy numeru slajdu 3"/>
          <p:cNvSpPr>
            <a:spLocks noGrp="1"/>
          </p:cNvSpPr>
          <p:nvPr>
            <p:ph type="sldNum" idx="12"/>
          </p:nvPr>
        </p:nvSpPr>
        <p:spPr/>
        <p:txBody>
          <a:bodyPr/>
          <a:lstStyle/>
          <a:p>
            <a:pPr marL="0" marR="0" lvl="0" indent="0" algn="r" rtl="0">
              <a:spcBef>
                <a:spcPts val="0"/>
              </a:spcBef>
              <a:buSzPct val="25000"/>
              <a:buNone/>
            </a:pPr>
            <a:fld id="{00000000-1234-1234-1234-123412341234}" type="slidenum">
              <a:rPr lang="pl-PL" sz="1200" smtClean="0">
                <a:solidFill>
                  <a:srgbClr val="414141"/>
                </a:solidFill>
                <a:latin typeface="Calibri"/>
                <a:ea typeface="Calibri"/>
                <a:cs typeface="Calibri"/>
                <a:sym typeface="Calibri"/>
              </a:rPr>
              <a:pPr marL="0" marR="0" lvl="0" indent="0" algn="r" rtl="0">
                <a:spcBef>
                  <a:spcPts val="0"/>
                </a:spcBef>
                <a:buSzPct val="25000"/>
                <a:buNone/>
              </a:pPr>
              <a:t>38</a:t>
            </a:fld>
            <a:endParaRPr lang="pl-PL" sz="1200">
              <a:solidFill>
                <a:srgbClr val="414141"/>
              </a:solidFill>
              <a:latin typeface="Calibri"/>
              <a:ea typeface="Calibri"/>
              <a:cs typeface="Calibri"/>
              <a:sym typeface="Calibri"/>
            </a:endParaRPr>
          </a:p>
        </p:txBody>
      </p:sp>
      <p:sp>
        <p:nvSpPr>
          <p:cNvPr id="5" name="Shape 126"/>
          <p:cNvSpPr txBox="1">
            <a:spLocks noGrp="1"/>
          </p:cNvSpPr>
          <p:nvPr>
            <p:ph type="title"/>
          </p:nvPr>
        </p:nvSpPr>
        <p:spPr>
          <a:xfrm>
            <a:off x="0" y="0"/>
            <a:ext cx="9144000" cy="1440160"/>
          </a:xfrm>
          <a:prstGeom prst="rect">
            <a:avLst/>
          </a:prstGeom>
          <a:noFill/>
          <a:ln>
            <a:noFill/>
          </a:ln>
        </p:spPr>
        <p:txBody>
          <a:bodyPr lIns="91425" tIns="45700" rIns="45700" bIns="45700" anchor="ctr" anchorCtr="0">
            <a:noAutofit/>
          </a:bodyPr>
          <a:lstStyle/>
          <a:p>
            <a:pPr algn="ctr"/>
            <a:r>
              <a:rPr lang="pl-PL" sz="3200" dirty="0" smtClean="0"/>
              <a:t>III. Informacje ogólne dotyczące specyfiki </a:t>
            </a:r>
            <a:br>
              <a:rPr lang="pl-PL" sz="3200" dirty="0" smtClean="0"/>
            </a:br>
            <a:r>
              <a:rPr lang="pl-PL" sz="3200" dirty="0" smtClean="0"/>
              <a:t>  zdarzenia i rodzaju zagrożeń oraz efektów prowadzenia działań ratowniczych</a:t>
            </a:r>
            <a:endParaRPr sz="3200" b="1" i="0" u="none" strike="noStrike" cap="none" dirty="0">
              <a:solidFill>
                <a:srgbClr val="FFC700"/>
              </a:solidFill>
              <a:latin typeface="Calibri"/>
              <a:ea typeface="Calibri"/>
              <a:cs typeface="Calibri"/>
              <a:sym typeface="Calibri"/>
            </a:endParaRPr>
          </a:p>
        </p:txBody>
      </p:sp>
      <p:pic>
        <p:nvPicPr>
          <p:cNvPr id="6" name="Shape 131"/>
          <p:cNvPicPr preferRelativeResize="0"/>
          <p:nvPr/>
        </p:nvPicPr>
        <p:blipFill rotWithShape="1">
          <a:blip r:embed="rId3">
            <a:alphaModFix/>
          </a:blip>
          <a:srcRect/>
          <a:stretch/>
        </p:blipFill>
        <p:spPr>
          <a:xfrm>
            <a:off x="282438" y="254968"/>
            <a:ext cx="822300" cy="935699"/>
          </a:xfrm>
          <a:prstGeom prst="rect">
            <a:avLst/>
          </a:prstGeom>
          <a:noFill/>
          <a:ln>
            <a:noFill/>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ymbol zastępczy tekstu 2"/>
          <p:cNvSpPr>
            <a:spLocks noGrp="1"/>
          </p:cNvSpPr>
          <p:nvPr>
            <p:ph type="body" idx="1"/>
          </p:nvPr>
        </p:nvSpPr>
        <p:spPr>
          <a:xfrm>
            <a:off x="0" y="1628800"/>
            <a:ext cx="8964488" cy="4680520"/>
          </a:xfrm>
        </p:spPr>
        <p:txBody>
          <a:bodyPr/>
          <a:lstStyle/>
          <a:p>
            <a:pPr marL="179388" indent="6350" algn="just">
              <a:buNone/>
            </a:pPr>
            <a:r>
              <a:rPr lang="pl-PL" sz="1800" i="1" dirty="0" smtClean="0"/>
              <a:t>Do wypadku doszło w następujący sposób: z nieustalonych do tej chwili przyczyn samochód Mercedes Sprinter jadący drogą A-4 obrócił się w poprzek drogi, przewrócił na prawy bok, </a:t>
            </a:r>
            <a:br>
              <a:rPr lang="pl-PL" sz="1800" i="1" dirty="0" smtClean="0"/>
            </a:br>
            <a:r>
              <a:rPr lang="pl-PL" sz="1800" i="1" dirty="0" smtClean="0"/>
              <a:t>a następnie sunąc po jezdni uderzył dachem w stojący na lewym pasie samochód Mercedes </a:t>
            </a:r>
            <a:r>
              <a:rPr lang="pl-PL" sz="1800" i="1" dirty="0" err="1" smtClean="0"/>
              <a:t>Unimog</a:t>
            </a:r>
            <a:r>
              <a:rPr lang="pl-PL" sz="1800" i="1" dirty="0" smtClean="0"/>
              <a:t> należący firmy prowadzącej prace porządkowe na autostradzie. W wyniku zdarzenia w pojeździe uwięzionych zostało 10 podróżujących samochodem osób. W momencie dojazdu na miejsce zdarzenia JOP 2 osoby przebywały na zewnątrz pojazdu. Segregację poszkodowanych oraz pomoc medyczną prowadził przybyły na miejsce personel PRM. </a:t>
            </a:r>
            <a:br>
              <a:rPr lang="pl-PL" sz="1800" i="1" dirty="0" smtClean="0"/>
            </a:br>
            <a:r>
              <a:rPr lang="pl-PL" sz="1800" i="1" dirty="0" smtClean="0"/>
              <a:t>W wyniku zdarzenia lekarz pełniący funkcję KMDR stwierdził zgon 7 osób podróżujących Sprinterem, 3 osoby uznano za ciężko ranne, 2 za lekko ranne. Ponadto po odjeździe sił PRM, które zabrały do szpitali osoby ranne, dolegliwości w postaci bólów szyi zgłosił jeden </a:t>
            </a:r>
            <a:br>
              <a:rPr lang="pl-PL" sz="1800" i="1" dirty="0" smtClean="0"/>
            </a:br>
            <a:r>
              <a:rPr lang="pl-PL" sz="1800" i="1" dirty="0" smtClean="0"/>
              <a:t>z pracowników firmy prowadzącej prace porządkowe, będący jak się okazało kierowcą </a:t>
            </a:r>
            <a:r>
              <a:rPr lang="pl-PL" sz="1800" i="1" dirty="0" err="1" smtClean="0"/>
              <a:t>Unimoga</a:t>
            </a:r>
            <a:r>
              <a:rPr lang="pl-PL" sz="1800" i="1" dirty="0" smtClean="0"/>
              <a:t> i w momencie zderzenia siedział za kierownicą. KDR polecił dyżurnemu SK ponownie wezwać ZRM, a strażakom OSP Jasiona zająć się poszkodowanym. Ratownicy </a:t>
            </a:r>
            <a:br>
              <a:rPr lang="pl-PL" sz="1800" i="1" dirty="0" smtClean="0"/>
            </a:br>
            <a:r>
              <a:rPr lang="pl-PL" sz="1800" i="1" dirty="0" smtClean="0"/>
              <a:t>w stosunku do poszkodowanego prowadzili następujące działania: wsparcie psychiczne, wykonali stabilizację kręgosłupa szyjnego oraz podali tlen. Po przybyciu na miejsce zdarzenia ZRM poszkodowany został przekazany personelowi zespołu.</a:t>
            </a:r>
            <a:endParaRPr lang="pl-PL" sz="1800" b="1" i="1" dirty="0" smtClean="0">
              <a:solidFill>
                <a:srgbClr val="FF0000"/>
              </a:solidFill>
            </a:endParaRPr>
          </a:p>
        </p:txBody>
      </p:sp>
      <p:sp>
        <p:nvSpPr>
          <p:cNvPr id="4" name="Symbol zastępczy numeru slajdu 3"/>
          <p:cNvSpPr>
            <a:spLocks noGrp="1"/>
          </p:cNvSpPr>
          <p:nvPr>
            <p:ph type="sldNum" idx="12"/>
          </p:nvPr>
        </p:nvSpPr>
        <p:spPr/>
        <p:txBody>
          <a:bodyPr/>
          <a:lstStyle/>
          <a:p>
            <a:pPr marL="0" marR="0" lvl="0" indent="0" algn="r" rtl="0">
              <a:spcBef>
                <a:spcPts val="0"/>
              </a:spcBef>
              <a:buSzPct val="25000"/>
              <a:buNone/>
            </a:pPr>
            <a:fld id="{00000000-1234-1234-1234-123412341234}" type="slidenum">
              <a:rPr lang="pl-PL" sz="1200" smtClean="0">
                <a:solidFill>
                  <a:srgbClr val="414141"/>
                </a:solidFill>
                <a:latin typeface="Calibri"/>
                <a:ea typeface="Calibri"/>
                <a:cs typeface="Calibri"/>
                <a:sym typeface="Calibri"/>
              </a:rPr>
              <a:pPr marL="0" marR="0" lvl="0" indent="0" algn="r" rtl="0">
                <a:spcBef>
                  <a:spcPts val="0"/>
                </a:spcBef>
                <a:buSzPct val="25000"/>
                <a:buNone/>
              </a:pPr>
              <a:t>39</a:t>
            </a:fld>
            <a:endParaRPr lang="pl-PL" sz="1200">
              <a:solidFill>
                <a:srgbClr val="414141"/>
              </a:solidFill>
              <a:latin typeface="Calibri"/>
              <a:ea typeface="Calibri"/>
              <a:cs typeface="Calibri"/>
              <a:sym typeface="Calibri"/>
            </a:endParaRPr>
          </a:p>
        </p:txBody>
      </p:sp>
      <p:sp>
        <p:nvSpPr>
          <p:cNvPr id="5" name="Shape 126"/>
          <p:cNvSpPr txBox="1">
            <a:spLocks noGrp="1"/>
          </p:cNvSpPr>
          <p:nvPr>
            <p:ph type="title"/>
          </p:nvPr>
        </p:nvSpPr>
        <p:spPr>
          <a:xfrm>
            <a:off x="0" y="260648"/>
            <a:ext cx="9144000" cy="874712"/>
          </a:xfrm>
          <a:prstGeom prst="rect">
            <a:avLst/>
          </a:prstGeom>
          <a:noFill/>
          <a:ln>
            <a:noFill/>
          </a:ln>
        </p:spPr>
        <p:txBody>
          <a:bodyPr lIns="91425" tIns="45700" rIns="45700" bIns="45700" anchor="ctr" anchorCtr="0">
            <a:noAutofit/>
          </a:bodyPr>
          <a:lstStyle/>
          <a:p>
            <a:pPr algn="ctr"/>
            <a:r>
              <a:rPr lang="pl-PL" sz="3200" dirty="0" smtClean="0"/>
              <a:t>Opis zdarzenia:</a:t>
            </a:r>
          </a:p>
        </p:txBody>
      </p:sp>
      <p:pic>
        <p:nvPicPr>
          <p:cNvPr id="6" name="Shape 131"/>
          <p:cNvPicPr preferRelativeResize="0"/>
          <p:nvPr/>
        </p:nvPicPr>
        <p:blipFill rotWithShape="1">
          <a:blip r:embed="rId2">
            <a:alphaModFix/>
          </a:blip>
          <a:srcRect/>
          <a:stretch/>
        </p:blipFill>
        <p:spPr>
          <a:xfrm>
            <a:off x="282438" y="254968"/>
            <a:ext cx="822300" cy="935699"/>
          </a:xfrm>
          <a:prstGeom prst="rect">
            <a:avLst/>
          </a:prstGeom>
          <a:noFill/>
          <a:ln>
            <a:noFill/>
          </a:ln>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tekstu 2"/>
          <p:cNvSpPr>
            <a:spLocks noGrp="1"/>
          </p:cNvSpPr>
          <p:nvPr>
            <p:ph type="body" idx="1"/>
          </p:nvPr>
        </p:nvSpPr>
        <p:spPr>
          <a:xfrm>
            <a:off x="0" y="3284984"/>
            <a:ext cx="9144000" cy="3384376"/>
          </a:xfrm>
        </p:spPr>
        <p:txBody>
          <a:bodyPr/>
          <a:lstStyle/>
          <a:p>
            <a:pPr>
              <a:spcAft>
                <a:spcPts val="1200"/>
              </a:spcAft>
              <a:buNone/>
            </a:pPr>
            <a:r>
              <a:rPr lang="pl-PL" sz="2000" i="1" dirty="0" smtClean="0">
                <a:solidFill>
                  <a:schemeClr val="tx1"/>
                </a:solidFill>
              </a:rPr>
              <a:t>1. Numer ewidencyjny zdarzenia, data zgłoszenia do stanowiska kierowania:</a:t>
            </a:r>
          </a:p>
          <a:p>
            <a:pPr>
              <a:buNone/>
            </a:pPr>
            <a:r>
              <a:rPr lang="pl-PL" sz="2400" b="1" i="1" dirty="0" smtClean="0">
                <a:solidFill>
                  <a:srgbClr val="FF0000"/>
                </a:solidFill>
              </a:rPr>
              <a:t>0807001-0277/2014, data zgłoszenia: 05-06-2014 r.</a:t>
            </a:r>
          </a:p>
          <a:p>
            <a:pPr>
              <a:spcBef>
                <a:spcPts val="600"/>
              </a:spcBef>
              <a:spcAft>
                <a:spcPts val="1200"/>
              </a:spcAft>
              <a:buNone/>
            </a:pPr>
            <a:r>
              <a:rPr lang="pl-PL" sz="2000" i="1" dirty="0" smtClean="0">
                <a:solidFill>
                  <a:schemeClr val="tx1"/>
                </a:solidFill>
              </a:rPr>
              <a:t>2. Prawdopodobna data i godzina powstania zdarzenia:</a:t>
            </a:r>
            <a:endParaRPr lang="pl-PL" sz="2400" i="1" dirty="0" smtClean="0">
              <a:solidFill>
                <a:schemeClr val="tx1"/>
              </a:solidFill>
            </a:endParaRPr>
          </a:p>
          <a:p>
            <a:pPr>
              <a:buNone/>
            </a:pPr>
            <a:r>
              <a:rPr lang="pl-PL" sz="2400" b="1" i="1" dirty="0" smtClean="0">
                <a:solidFill>
                  <a:srgbClr val="FF0000"/>
                </a:solidFill>
              </a:rPr>
              <a:t>05-06-2014 r. ok. 09:45</a:t>
            </a:r>
          </a:p>
          <a:p>
            <a:pPr>
              <a:spcBef>
                <a:spcPts val="600"/>
              </a:spcBef>
              <a:spcAft>
                <a:spcPts val="1200"/>
              </a:spcAft>
              <a:buNone/>
              <a:tabLst>
                <a:tab pos="7270750" algn="l"/>
              </a:tabLst>
            </a:pPr>
            <a:r>
              <a:rPr lang="pl-PL" sz="2000" i="1" dirty="0" smtClean="0">
                <a:solidFill>
                  <a:schemeClr val="tx1"/>
                </a:solidFill>
              </a:rPr>
              <a:t>3. Rodzaj zdarzenia oraz przypuszczalna przyczyna powstałego zagrożenia:</a:t>
            </a:r>
          </a:p>
          <a:p>
            <a:pPr marL="269875" indent="6350">
              <a:buNone/>
            </a:pPr>
            <a:r>
              <a:rPr lang="pl-PL" sz="2400" b="1" i="1" dirty="0" smtClean="0">
                <a:solidFill>
                  <a:srgbClr val="FF0000"/>
                </a:solidFill>
              </a:rPr>
              <a:t>Miejscowe zagrożenie, w komunikacji drogowej, medyczne – przypuszczalna przyczyna: utrata panowania nad pojazdem przez kierowcę.</a:t>
            </a:r>
          </a:p>
          <a:p>
            <a:pPr marL="269875" indent="6350">
              <a:buNone/>
            </a:pPr>
            <a:endParaRPr lang="pl-PL" sz="2400" b="1" i="1" dirty="0" smtClean="0">
              <a:solidFill>
                <a:srgbClr val="FF0000"/>
              </a:solidFill>
            </a:endParaRPr>
          </a:p>
        </p:txBody>
      </p:sp>
      <p:sp>
        <p:nvSpPr>
          <p:cNvPr id="4" name="Symbol zastępczy numeru slajdu 3"/>
          <p:cNvSpPr>
            <a:spLocks noGrp="1"/>
          </p:cNvSpPr>
          <p:nvPr>
            <p:ph type="sldNum" idx="12"/>
          </p:nvPr>
        </p:nvSpPr>
        <p:spPr/>
        <p:txBody>
          <a:bodyPr/>
          <a:lstStyle/>
          <a:p>
            <a:pPr marL="0" marR="0" lvl="0" indent="0" algn="r" rtl="0">
              <a:spcBef>
                <a:spcPts val="0"/>
              </a:spcBef>
              <a:buSzPct val="25000"/>
              <a:buNone/>
            </a:pPr>
            <a:fld id="{00000000-1234-1234-1234-123412341234}" type="slidenum">
              <a:rPr lang="pl-PL" sz="1200" smtClean="0">
                <a:solidFill>
                  <a:srgbClr val="414141"/>
                </a:solidFill>
                <a:latin typeface="Calibri"/>
                <a:ea typeface="Calibri"/>
                <a:cs typeface="Calibri"/>
                <a:sym typeface="Calibri"/>
              </a:rPr>
              <a:pPr marL="0" marR="0" lvl="0" indent="0" algn="r" rtl="0">
                <a:spcBef>
                  <a:spcPts val="0"/>
                </a:spcBef>
                <a:buSzPct val="25000"/>
                <a:buNone/>
              </a:pPr>
              <a:t>4</a:t>
            </a:fld>
            <a:endParaRPr lang="pl-PL" sz="1200">
              <a:solidFill>
                <a:srgbClr val="414141"/>
              </a:solidFill>
              <a:latin typeface="Calibri"/>
              <a:ea typeface="Calibri"/>
              <a:cs typeface="Calibri"/>
              <a:sym typeface="Calibri"/>
            </a:endParaRPr>
          </a:p>
        </p:txBody>
      </p:sp>
      <p:sp>
        <p:nvSpPr>
          <p:cNvPr id="5" name="Shape 126"/>
          <p:cNvSpPr txBox="1">
            <a:spLocks noGrp="1"/>
          </p:cNvSpPr>
          <p:nvPr>
            <p:ph type="title"/>
          </p:nvPr>
        </p:nvSpPr>
        <p:spPr>
          <a:xfrm>
            <a:off x="0" y="260648"/>
            <a:ext cx="9144000" cy="874712"/>
          </a:xfrm>
          <a:prstGeom prst="rect">
            <a:avLst/>
          </a:prstGeom>
          <a:noFill/>
          <a:ln>
            <a:noFill/>
          </a:ln>
        </p:spPr>
        <p:txBody>
          <a:bodyPr lIns="91425" tIns="45700" rIns="45700" bIns="45700" anchor="ctr" anchorCtr="0">
            <a:noAutofit/>
          </a:bodyPr>
          <a:lstStyle/>
          <a:p>
            <a:pPr lvl="0" algn="ctr">
              <a:buClr>
                <a:srgbClr val="FF0000"/>
              </a:buClr>
              <a:buSzPct val="25000"/>
            </a:pPr>
            <a:r>
              <a:rPr lang="pl-PL" sz="3200" dirty="0" smtClean="0"/>
              <a:t>I. Dane podstawowe</a:t>
            </a:r>
            <a:endParaRPr sz="3200" b="1" i="0" u="none" strike="noStrike" cap="none" dirty="0">
              <a:solidFill>
                <a:srgbClr val="FFC700"/>
              </a:solidFill>
              <a:latin typeface="Calibri"/>
              <a:ea typeface="Calibri"/>
              <a:cs typeface="Calibri"/>
              <a:sym typeface="Calibri"/>
            </a:endParaRPr>
          </a:p>
        </p:txBody>
      </p:sp>
      <p:pic>
        <p:nvPicPr>
          <p:cNvPr id="6" name="Shape 131"/>
          <p:cNvPicPr preferRelativeResize="0"/>
          <p:nvPr/>
        </p:nvPicPr>
        <p:blipFill rotWithShape="1">
          <a:blip r:embed="rId2">
            <a:alphaModFix/>
          </a:blip>
          <a:srcRect/>
          <a:stretch/>
        </p:blipFill>
        <p:spPr>
          <a:xfrm>
            <a:off x="282438" y="254968"/>
            <a:ext cx="822300" cy="935699"/>
          </a:xfrm>
          <a:prstGeom prst="rect">
            <a:avLst/>
          </a:prstGeom>
          <a:noFill/>
          <a:ln>
            <a:noFill/>
          </a:ln>
        </p:spPr>
      </p:pic>
      <p:pic>
        <p:nvPicPr>
          <p:cNvPr id="7" name="Picture 2" descr="http://www.zerniki.gliwice.pl/rys/PSP.gif"/>
          <p:cNvPicPr>
            <a:picLocks noChangeAspect="1" noChangeArrowheads="1"/>
          </p:cNvPicPr>
          <p:nvPr/>
        </p:nvPicPr>
        <p:blipFill>
          <a:blip r:embed="rId3" cstate="print">
            <a:lum contrast="-32000"/>
          </a:blip>
          <a:srcRect/>
          <a:stretch>
            <a:fillRect/>
          </a:stretch>
        </p:blipFill>
        <p:spPr bwMode="auto">
          <a:xfrm>
            <a:off x="1259632" y="1484784"/>
            <a:ext cx="1461162" cy="1800200"/>
          </a:xfrm>
          <a:prstGeom prst="rect">
            <a:avLst/>
          </a:prstGeom>
          <a:noFill/>
        </p:spPr>
      </p:pic>
      <p:sp>
        <p:nvSpPr>
          <p:cNvPr id="8" name="Symbol zastępczy tekstu 2"/>
          <p:cNvSpPr txBox="1">
            <a:spLocks/>
          </p:cNvSpPr>
          <p:nvPr/>
        </p:nvSpPr>
        <p:spPr>
          <a:xfrm>
            <a:off x="2627784" y="1412776"/>
            <a:ext cx="5256584" cy="2520280"/>
          </a:xfrm>
          <a:prstGeom prst="rect">
            <a:avLst/>
          </a:prstGeom>
          <a:noFill/>
          <a:ln>
            <a:noFill/>
          </a:ln>
        </p:spPr>
        <p:txBody>
          <a:bodyPr lIns="91425" tIns="91425" rIns="91425" bIns="91425" anchor="t" anchorCtr="0"/>
          <a:lstStyle/>
          <a:p>
            <a:pPr marL="269875" marR="0" lvl="0" indent="6350" algn="l" defTabSz="914400" rtl="0" eaLnBrk="1" fontAlgn="auto" latinLnBrk="0" hangingPunct="1">
              <a:lnSpc>
                <a:spcPct val="100000"/>
              </a:lnSpc>
              <a:spcBef>
                <a:spcPts val="0"/>
              </a:spcBef>
              <a:spcAft>
                <a:spcPts val="0"/>
              </a:spcAft>
              <a:buClr>
                <a:schemeClr val="accent1"/>
              </a:buClr>
              <a:buSzPct val="80000"/>
              <a:buFont typeface="Noto Sans Symbols"/>
              <a:buNone/>
              <a:tabLst/>
              <a:defRPr/>
            </a:pPr>
            <a:endParaRPr kumimoji="0" lang="pl-PL" sz="2400" b="1" i="1" u="none" strike="noStrike" kern="0" cap="none" spc="0" normalizeH="0" baseline="0" noProof="0" dirty="0" smtClean="0">
              <a:ln>
                <a:noFill/>
              </a:ln>
              <a:solidFill>
                <a:srgbClr val="FF0000"/>
              </a:solidFill>
              <a:effectLst/>
              <a:uLnTx/>
              <a:uFillTx/>
              <a:latin typeface="Calibri"/>
              <a:ea typeface="Calibri"/>
              <a:cs typeface="Calibri"/>
              <a:sym typeface="Calibri"/>
            </a:endParaRPr>
          </a:p>
        </p:txBody>
      </p:sp>
      <p:sp>
        <p:nvSpPr>
          <p:cNvPr id="10" name="Prostokąt 9"/>
          <p:cNvSpPr/>
          <p:nvPr/>
        </p:nvSpPr>
        <p:spPr>
          <a:xfrm>
            <a:off x="2771800" y="1844824"/>
            <a:ext cx="4572000" cy="1200329"/>
          </a:xfrm>
          <a:prstGeom prst="rect">
            <a:avLst/>
          </a:prstGeom>
        </p:spPr>
        <p:txBody>
          <a:bodyPr>
            <a:spAutoFit/>
          </a:bodyPr>
          <a:lstStyle/>
          <a:p>
            <a:pPr algn="ctr"/>
            <a:r>
              <a:rPr lang="pl-PL" sz="2400" b="1" dirty="0" smtClean="0">
                <a:latin typeface="Calibri" pitchFamily="34" charset="0"/>
              </a:rPr>
              <a:t>KOMENDA WOJEWÓDZKA</a:t>
            </a:r>
          </a:p>
          <a:p>
            <a:pPr algn="ctr"/>
            <a:r>
              <a:rPr lang="pl-PL" sz="2400" i="1" dirty="0" smtClean="0">
                <a:latin typeface="Calibri" pitchFamily="34" charset="0"/>
              </a:rPr>
              <a:t>PAŃSTWOWEJ STRAŻY POŻARNEJ</a:t>
            </a:r>
          </a:p>
          <a:p>
            <a:pPr algn="ctr"/>
            <a:r>
              <a:rPr lang="pl-PL" sz="2400" i="1" dirty="0" smtClean="0">
                <a:latin typeface="Calibri" pitchFamily="34" charset="0"/>
              </a:rPr>
              <a:t>W OPOLU</a:t>
            </a:r>
            <a:endParaRPr lang="pl-PL" sz="2400" dirty="0">
              <a:latin typeface="Calibri" pitchFamily="34"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tekstu 2"/>
          <p:cNvSpPr>
            <a:spLocks noGrp="1"/>
          </p:cNvSpPr>
          <p:nvPr>
            <p:ph type="body" idx="1"/>
          </p:nvPr>
        </p:nvSpPr>
        <p:spPr>
          <a:xfrm>
            <a:off x="0" y="1916832"/>
            <a:ext cx="9144000" cy="3528392"/>
          </a:xfrm>
        </p:spPr>
        <p:txBody>
          <a:bodyPr/>
          <a:lstStyle/>
          <a:p>
            <a:pPr>
              <a:spcAft>
                <a:spcPts val="600"/>
              </a:spcAft>
              <a:buNone/>
            </a:pPr>
            <a:r>
              <a:rPr lang="pl-PL" sz="2000" dirty="0" smtClean="0"/>
              <a:t>5. Straty w środowisku i mieniu (opis).</a:t>
            </a:r>
          </a:p>
          <a:p>
            <a:pPr marL="269875" indent="6350">
              <a:buNone/>
            </a:pPr>
            <a:r>
              <a:rPr lang="pl-PL" sz="2400" b="1" i="1" dirty="0" smtClean="0">
                <a:solidFill>
                  <a:srgbClr val="FF0000"/>
                </a:solidFill>
              </a:rPr>
              <a:t>W wyniku zdarzenia nie stwierdzono strat w środowisku. Straty w mieniu to całkowicie zniszczony samochód Mercedes Sprinter oraz uszkodzony tył pojazdu technicznego Mercedes </a:t>
            </a:r>
            <a:r>
              <a:rPr lang="pl-PL" sz="2400" b="1" i="1" dirty="0" err="1" smtClean="0">
                <a:solidFill>
                  <a:srgbClr val="FF0000"/>
                </a:solidFill>
              </a:rPr>
              <a:t>Unimog</a:t>
            </a:r>
            <a:r>
              <a:rPr lang="pl-PL" sz="2400" b="1" i="1" dirty="0" smtClean="0">
                <a:solidFill>
                  <a:srgbClr val="FF0000"/>
                </a:solidFill>
              </a:rPr>
              <a:t>. W zdarzeniu zniszczeniu uległa również część przewożonego Sprinterem dobytku, ale bagaż został zabezpieczony przez policję, nie można było określić rozmiaru, ani jakości uszkodzeń.</a:t>
            </a:r>
          </a:p>
          <a:p>
            <a:pPr>
              <a:spcAft>
                <a:spcPts val="600"/>
              </a:spcAft>
              <a:buNone/>
            </a:pPr>
            <a:r>
              <a:rPr lang="pl-PL" sz="2000" dirty="0" smtClean="0"/>
              <a:t>6 . Szacunkowe koszty działań ratowniczych.</a:t>
            </a:r>
          </a:p>
          <a:p>
            <a:pPr>
              <a:buNone/>
            </a:pPr>
            <a:r>
              <a:rPr lang="pl-PL" sz="2400" b="1" i="1" dirty="0" smtClean="0">
                <a:solidFill>
                  <a:srgbClr val="FF0000"/>
                </a:solidFill>
              </a:rPr>
              <a:t>Łącznie szacunkowe koszty działań: 3600,00 zł</a:t>
            </a:r>
          </a:p>
        </p:txBody>
      </p:sp>
      <p:sp>
        <p:nvSpPr>
          <p:cNvPr id="4" name="Symbol zastępczy numeru slajdu 3"/>
          <p:cNvSpPr>
            <a:spLocks noGrp="1"/>
          </p:cNvSpPr>
          <p:nvPr>
            <p:ph type="sldNum" idx="12"/>
          </p:nvPr>
        </p:nvSpPr>
        <p:spPr/>
        <p:txBody>
          <a:bodyPr/>
          <a:lstStyle/>
          <a:p>
            <a:pPr marL="0" marR="0" lvl="0" indent="0" algn="r" rtl="0">
              <a:spcBef>
                <a:spcPts val="0"/>
              </a:spcBef>
              <a:buSzPct val="25000"/>
              <a:buNone/>
            </a:pPr>
            <a:fld id="{00000000-1234-1234-1234-123412341234}" type="slidenum">
              <a:rPr lang="pl-PL" sz="1200" smtClean="0">
                <a:solidFill>
                  <a:srgbClr val="414141"/>
                </a:solidFill>
                <a:latin typeface="Calibri"/>
                <a:ea typeface="Calibri"/>
                <a:cs typeface="Calibri"/>
                <a:sym typeface="Calibri"/>
              </a:rPr>
              <a:pPr marL="0" marR="0" lvl="0" indent="0" algn="r" rtl="0">
                <a:spcBef>
                  <a:spcPts val="0"/>
                </a:spcBef>
                <a:buSzPct val="25000"/>
                <a:buNone/>
              </a:pPr>
              <a:t>40</a:t>
            </a:fld>
            <a:endParaRPr lang="pl-PL" sz="1200">
              <a:solidFill>
                <a:srgbClr val="414141"/>
              </a:solidFill>
              <a:latin typeface="Calibri"/>
              <a:ea typeface="Calibri"/>
              <a:cs typeface="Calibri"/>
              <a:sym typeface="Calibri"/>
            </a:endParaRPr>
          </a:p>
        </p:txBody>
      </p:sp>
      <p:sp>
        <p:nvSpPr>
          <p:cNvPr id="5" name="Shape 126"/>
          <p:cNvSpPr txBox="1">
            <a:spLocks noGrp="1"/>
          </p:cNvSpPr>
          <p:nvPr>
            <p:ph type="title"/>
          </p:nvPr>
        </p:nvSpPr>
        <p:spPr>
          <a:xfrm>
            <a:off x="0" y="0"/>
            <a:ext cx="9144000" cy="1440160"/>
          </a:xfrm>
          <a:prstGeom prst="rect">
            <a:avLst/>
          </a:prstGeom>
          <a:noFill/>
          <a:ln>
            <a:noFill/>
          </a:ln>
        </p:spPr>
        <p:txBody>
          <a:bodyPr lIns="91425" tIns="45700" rIns="45700" bIns="45700" anchor="ctr" anchorCtr="0">
            <a:noAutofit/>
          </a:bodyPr>
          <a:lstStyle/>
          <a:p>
            <a:pPr algn="ctr"/>
            <a:r>
              <a:rPr lang="pl-PL" sz="3200" dirty="0" smtClean="0"/>
              <a:t>III. Informacje ogólne dotyczące specyfiki </a:t>
            </a:r>
            <a:br>
              <a:rPr lang="pl-PL" sz="3200" dirty="0" smtClean="0"/>
            </a:br>
            <a:r>
              <a:rPr lang="pl-PL" sz="3200" dirty="0" smtClean="0"/>
              <a:t>  zdarzenia i rodzaju zagrożeń oraz efektów prowadzenia działań ratowniczych</a:t>
            </a:r>
            <a:endParaRPr sz="3200" b="1" i="0" u="none" strike="noStrike" cap="none" dirty="0">
              <a:solidFill>
                <a:srgbClr val="FFC700"/>
              </a:solidFill>
              <a:latin typeface="Calibri"/>
              <a:ea typeface="Calibri"/>
              <a:cs typeface="Calibri"/>
              <a:sym typeface="Calibri"/>
            </a:endParaRPr>
          </a:p>
        </p:txBody>
      </p:sp>
      <p:pic>
        <p:nvPicPr>
          <p:cNvPr id="6" name="Shape 131"/>
          <p:cNvPicPr preferRelativeResize="0"/>
          <p:nvPr/>
        </p:nvPicPr>
        <p:blipFill rotWithShape="1">
          <a:blip r:embed="rId2">
            <a:alphaModFix/>
          </a:blip>
          <a:srcRect/>
          <a:stretch/>
        </p:blipFill>
        <p:spPr>
          <a:xfrm>
            <a:off x="282438" y="254968"/>
            <a:ext cx="822300" cy="935699"/>
          </a:xfrm>
          <a:prstGeom prst="rect">
            <a:avLst/>
          </a:prstGeom>
          <a:noFill/>
          <a:ln>
            <a:noFill/>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tekstu 2"/>
          <p:cNvSpPr>
            <a:spLocks noGrp="1"/>
          </p:cNvSpPr>
          <p:nvPr>
            <p:ph type="body" idx="1"/>
          </p:nvPr>
        </p:nvSpPr>
        <p:spPr>
          <a:xfrm>
            <a:off x="0" y="1412776"/>
            <a:ext cx="9144000" cy="6192688"/>
          </a:xfrm>
        </p:spPr>
        <p:txBody>
          <a:bodyPr/>
          <a:lstStyle/>
          <a:p>
            <a:pPr>
              <a:spcAft>
                <a:spcPts val="600"/>
              </a:spcAft>
              <a:buNone/>
            </a:pPr>
            <a:r>
              <a:rPr lang="pl-PL" sz="2000" i="1" dirty="0" smtClean="0"/>
              <a:t>1. Operacyjne zabezpieczenie zakładu, obiektu.</a:t>
            </a:r>
          </a:p>
          <a:p>
            <a:pPr marL="269875" indent="6350">
              <a:buNone/>
            </a:pPr>
            <a:r>
              <a:rPr lang="pl-PL" sz="1800" b="1" i="1" dirty="0" smtClean="0">
                <a:solidFill>
                  <a:srgbClr val="FF0000"/>
                </a:solidFill>
              </a:rPr>
              <a:t>Dla opolskiego odcinka autostrady A-4 opracowano plan działań ratowniczych uzgodniony z OKW PSP w Opolu, OKW Policji w Opolu, OCRM w Opolu oraz </a:t>
            </a:r>
            <a:r>
              <a:rPr lang="pl-PL" sz="1800" b="1" i="1" dirty="0" err="1" smtClean="0">
                <a:solidFill>
                  <a:srgbClr val="FF0000"/>
                </a:solidFill>
              </a:rPr>
              <a:t>GDDKiA</a:t>
            </a:r>
            <a:r>
              <a:rPr lang="pl-PL" sz="1800" b="1" i="1" dirty="0" smtClean="0">
                <a:solidFill>
                  <a:srgbClr val="FF0000"/>
                </a:solidFill>
              </a:rPr>
              <a:t>, oddział Opole.</a:t>
            </a:r>
          </a:p>
          <a:p>
            <a:pPr>
              <a:spcAft>
                <a:spcPts val="600"/>
              </a:spcAft>
              <a:buNone/>
            </a:pPr>
            <a:r>
              <a:rPr lang="pl-PL" sz="2000" dirty="0" smtClean="0"/>
              <a:t>2. Zgodność wykorzystania obiektu z jego przeznaczeniem.</a:t>
            </a:r>
          </a:p>
          <a:p>
            <a:pPr marL="269875" indent="6350">
              <a:buNone/>
            </a:pPr>
            <a:r>
              <a:rPr lang="pl-PL" sz="1800" b="1" i="1" dirty="0" smtClean="0">
                <a:solidFill>
                  <a:srgbClr val="FF0000"/>
                </a:solidFill>
              </a:rPr>
              <a:t>Według ustaleń policji samochód Mercedes Sprinter przewoził łącznie z kierowcą 12 osób, przy czym przeznaczony był do przewozu 9 osób. Samochód przewoził też dużą ilość ładunku. W sprawie oznakowania na autostradzie w związku z wykonywaniem prac utrzymania autostrady (koszenie trawy) na chwilę ukończenia analizy nie stwierdzono nieprawidłowości (policja oczekuje na spływ pozostałej dokumentacji).</a:t>
            </a:r>
            <a:r>
              <a:rPr lang="pl-PL" sz="1800" dirty="0" smtClean="0"/>
              <a:t> </a:t>
            </a:r>
          </a:p>
          <a:p>
            <a:pPr marL="269875" indent="6350">
              <a:spcAft>
                <a:spcPts val="600"/>
              </a:spcAft>
              <a:buNone/>
              <a:tabLst>
                <a:tab pos="269875" algn="l"/>
              </a:tabLst>
            </a:pPr>
            <a:r>
              <a:rPr lang="pl-PL" sz="2000" dirty="0" smtClean="0"/>
              <a:t>3. W pływ warunków budowlanych i instalacyjnych na powstanie i rozprzestrzenianie zdarzenia.</a:t>
            </a:r>
          </a:p>
          <a:p>
            <a:pPr marL="269875" indent="6350">
              <a:buNone/>
              <a:tabLst>
                <a:tab pos="269875" algn="l"/>
              </a:tabLst>
            </a:pPr>
            <a:r>
              <a:rPr lang="pl-PL" sz="1800" b="1" i="1" dirty="0" smtClean="0">
                <a:solidFill>
                  <a:srgbClr val="FF0000"/>
                </a:solidFill>
              </a:rPr>
              <a:t>Warunki budowlane Autostrady A-4 dzięki rozdziałowi jezdni miały wpływ na to,</a:t>
            </a:r>
          </a:p>
          <a:p>
            <a:pPr marL="269875" indent="6350">
              <a:buNone/>
              <a:tabLst>
                <a:tab pos="269875" algn="l"/>
              </a:tabLst>
            </a:pPr>
            <a:r>
              <a:rPr lang="pl-PL" sz="1800" b="1" i="1" dirty="0" smtClean="0">
                <a:solidFill>
                  <a:srgbClr val="FF0000"/>
                </a:solidFill>
              </a:rPr>
              <a:t>że na przewrócone auto nie najechały samochody jadące z kierunku przeciwnego, dzięki czemu zdarzenie zostało praktycznie ograniczone do jednego samochodu.</a:t>
            </a:r>
          </a:p>
          <a:p>
            <a:pPr marL="269875" indent="6350">
              <a:spcAft>
                <a:spcPts val="600"/>
              </a:spcAft>
              <a:buNone/>
              <a:tabLst>
                <a:tab pos="269875" algn="l"/>
              </a:tabLst>
            </a:pPr>
            <a:r>
              <a:rPr lang="pl-PL" sz="2000" dirty="0" smtClean="0"/>
              <a:t>4. W pływ realizacji (lub jej braku) zaleceń wydanych w drodze postępowania administracyjnego na przebieg zdarzenia oraz prowadzone działania ratownicze.</a:t>
            </a:r>
          </a:p>
          <a:p>
            <a:pPr marL="269875" indent="6350">
              <a:buNone/>
              <a:tabLst>
                <a:tab pos="269875" algn="l"/>
              </a:tabLst>
            </a:pPr>
            <a:r>
              <a:rPr lang="pl-PL" sz="1800" b="1" i="1" dirty="0" smtClean="0">
                <a:solidFill>
                  <a:srgbClr val="FF0000"/>
                </a:solidFill>
              </a:rPr>
              <a:t>Nie wydawano zaleceń na drodze postępowania administracyjnego.</a:t>
            </a:r>
            <a:endParaRPr lang="pl-PL" sz="2000" b="1" i="1" dirty="0" smtClean="0">
              <a:solidFill>
                <a:srgbClr val="FF0000"/>
              </a:solidFill>
            </a:endParaRPr>
          </a:p>
        </p:txBody>
      </p:sp>
      <p:sp>
        <p:nvSpPr>
          <p:cNvPr id="4" name="Symbol zastępczy numeru slajdu 3"/>
          <p:cNvSpPr>
            <a:spLocks noGrp="1"/>
          </p:cNvSpPr>
          <p:nvPr>
            <p:ph type="sldNum" idx="12"/>
          </p:nvPr>
        </p:nvSpPr>
        <p:spPr/>
        <p:txBody>
          <a:bodyPr/>
          <a:lstStyle/>
          <a:p>
            <a:pPr marL="0" marR="0" lvl="0" indent="0" algn="r" rtl="0">
              <a:spcBef>
                <a:spcPts val="0"/>
              </a:spcBef>
              <a:buSzPct val="25000"/>
              <a:buNone/>
            </a:pPr>
            <a:fld id="{00000000-1234-1234-1234-123412341234}" type="slidenum">
              <a:rPr lang="pl-PL" sz="1200" smtClean="0">
                <a:solidFill>
                  <a:srgbClr val="414141"/>
                </a:solidFill>
                <a:latin typeface="Calibri"/>
                <a:ea typeface="Calibri"/>
                <a:cs typeface="Calibri"/>
                <a:sym typeface="Calibri"/>
              </a:rPr>
              <a:pPr marL="0" marR="0" lvl="0" indent="0" algn="r" rtl="0">
                <a:spcBef>
                  <a:spcPts val="0"/>
                </a:spcBef>
                <a:buSzPct val="25000"/>
                <a:buNone/>
              </a:pPr>
              <a:t>41</a:t>
            </a:fld>
            <a:endParaRPr lang="pl-PL" sz="1200">
              <a:solidFill>
                <a:srgbClr val="414141"/>
              </a:solidFill>
              <a:latin typeface="Calibri"/>
              <a:ea typeface="Calibri"/>
              <a:cs typeface="Calibri"/>
              <a:sym typeface="Calibri"/>
            </a:endParaRPr>
          </a:p>
        </p:txBody>
      </p:sp>
      <p:sp>
        <p:nvSpPr>
          <p:cNvPr id="5" name="Shape 126"/>
          <p:cNvSpPr txBox="1">
            <a:spLocks noGrp="1"/>
          </p:cNvSpPr>
          <p:nvPr>
            <p:ph type="title"/>
          </p:nvPr>
        </p:nvSpPr>
        <p:spPr>
          <a:xfrm>
            <a:off x="0" y="188640"/>
            <a:ext cx="9144000" cy="980728"/>
          </a:xfrm>
          <a:prstGeom prst="rect">
            <a:avLst/>
          </a:prstGeom>
          <a:noFill/>
          <a:ln>
            <a:noFill/>
          </a:ln>
        </p:spPr>
        <p:txBody>
          <a:bodyPr lIns="91425" tIns="45700" rIns="45700" bIns="45700" anchor="ctr" anchorCtr="0">
            <a:noAutofit/>
          </a:bodyPr>
          <a:lstStyle/>
          <a:p>
            <a:pPr algn="ctr">
              <a:buClr>
                <a:srgbClr val="FF0000"/>
              </a:buClr>
              <a:buSzPct val="25000"/>
            </a:pPr>
            <a:r>
              <a:rPr lang="pl-PL" sz="3200" dirty="0" smtClean="0"/>
              <a:t>IV. Zabezpieczenie zakładu pracy, </a:t>
            </a:r>
            <a:br>
              <a:rPr lang="pl-PL" sz="3200" dirty="0" smtClean="0"/>
            </a:br>
            <a:r>
              <a:rPr lang="pl-PL" sz="3200" dirty="0" smtClean="0"/>
              <a:t>obiektu (obszaru), terenu</a:t>
            </a:r>
            <a:endParaRPr sz="3200" b="1" i="0" u="none" strike="noStrike" cap="none" dirty="0">
              <a:solidFill>
                <a:srgbClr val="FFC700"/>
              </a:solidFill>
              <a:latin typeface="Calibri"/>
              <a:ea typeface="Calibri"/>
              <a:cs typeface="Calibri"/>
              <a:sym typeface="Calibri"/>
            </a:endParaRPr>
          </a:p>
        </p:txBody>
      </p:sp>
      <p:pic>
        <p:nvPicPr>
          <p:cNvPr id="6" name="Shape 131"/>
          <p:cNvPicPr preferRelativeResize="0"/>
          <p:nvPr/>
        </p:nvPicPr>
        <p:blipFill rotWithShape="1">
          <a:blip r:embed="rId2">
            <a:alphaModFix/>
          </a:blip>
          <a:srcRect/>
          <a:stretch/>
        </p:blipFill>
        <p:spPr>
          <a:xfrm>
            <a:off x="282438" y="254968"/>
            <a:ext cx="822300" cy="935699"/>
          </a:xfrm>
          <a:prstGeom prst="rect">
            <a:avLst/>
          </a:prstGeom>
          <a:noFill/>
          <a:ln>
            <a:noFill/>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tekstu 2"/>
          <p:cNvSpPr>
            <a:spLocks noGrp="1"/>
          </p:cNvSpPr>
          <p:nvPr>
            <p:ph type="body" idx="1"/>
          </p:nvPr>
        </p:nvSpPr>
        <p:spPr>
          <a:xfrm>
            <a:off x="0" y="1484784"/>
            <a:ext cx="8964488" cy="5373216"/>
          </a:xfrm>
        </p:spPr>
        <p:txBody>
          <a:bodyPr/>
          <a:lstStyle/>
          <a:p>
            <a:pPr algn="ctr">
              <a:spcAft>
                <a:spcPts val="600"/>
              </a:spcAft>
              <a:buNone/>
            </a:pPr>
            <a:r>
              <a:rPr lang="pl-PL" sz="2800" b="1" i="1" dirty="0" smtClean="0">
                <a:solidFill>
                  <a:srgbClr val="FF0000"/>
                </a:solidFill>
              </a:rPr>
              <a:t>W trakcie działań kierowanie odbywało się na poziomie interwencyjnym.</a:t>
            </a:r>
          </a:p>
          <a:p>
            <a:pPr marL="269875" indent="6350">
              <a:spcAft>
                <a:spcPts val="600"/>
              </a:spcAft>
              <a:buNone/>
            </a:pPr>
            <a:r>
              <a:rPr lang="pl-PL" sz="2400" b="1" i="1" dirty="0" smtClean="0">
                <a:solidFill>
                  <a:srgbClr val="FF0000"/>
                </a:solidFill>
              </a:rPr>
              <a:t>1) KDR (</a:t>
            </a:r>
            <a:r>
              <a:rPr lang="pl-PL" sz="2400" b="1" i="1" dirty="0" err="1" smtClean="0">
                <a:solidFill>
                  <a:srgbClr val="FF0000"/>
                </a:solidFill>
              </a:rPr>
              <a:t>mł.kpt</a:t>
            </a:r>
            <a:r>
              <a:rPr lang="pl-PL" sz="2400" b="1" i="1" dirty="0" smtClean="0">
                <a:solidFill>
                  <a:srgbClr val="FF0000"/>
                </a:solidFill>
              </a:rPr>
              <a:t>. Leszek </a:t>
            </a:r>
            <a:r>
              <a:rPr lang="pl-PL" sz="2400" b="1" i="1" dirty="0" err="1" smtClean="0">
                <a:solidFill>
                  <a:srgbClr val="FF0000"/>
                </a:solidFill>
              </a:rPr>
              <a:t>Stanioch</a:t>
            </a:r>
            <a:r>
              <a:rPr lang="pl-PL" sz="2400" b="1" i="1" dirty="0" smtClean="0">
                <a:solidFill>
                  <a:srgbClr val="FF0000"/>
                </a:solidFill>
              </a:rPr>
              <a:t> - dowódca zmiany)</a:t>
            </a:r>
            <a:r>
              <a:rPr lang="pl-PL" sz="2400" i="1" dirty="0" smtClean="0"/>
              <a:t> </a:t>
            </a:r>
          </a:p>
          <a:p>
            <a:pPr marL="269875" indent="6350" algn="just">
              <a:buNone/>
            </a:pPr>
            <a:r>
              <a:rPr lang="pl-PL" sz="2000" i="1" dirty="0" smtClean="0">
                <a:solidFill>
                  <a:srgbClr val="FFC000"/>
                </a:solidFill>
              </a:rPr>
              <a:t>po przybyciu na miejsce polecił zabezpieczyć i oznakować miejsce zdarzenia, udał się na rozpoznanie. Po rozpoznaniu wezwał dodatkowe siły i środki, w tym dowódcę JRG oraz polecił strażakom przystąpić do uwalniania poszkodowanych. Nie było potrzeby wydawania nakazu wstrzymania ruchu w komunikacji lądowej </a:t>
            </a:r>
            <a:br>
              <a:rPr lang="pl-PL" sz="2000" i="1" dirty="0" smtClean="0">
                <a:solidFill>
                  <a:srgbClr val="FFC000"/>
                </a:solidFill>
              </a:rPr>
            </a:br>
            <a:r>
              <a:rPr lang="pl-PL" sz="2000" i="1" dirty="0" smtClean="0">
                <a:solidFill>
                  <a:srgbClr val="FFC000"/>
                </a:solidFill>
              </a:rPr>
              <a:t>z uwagi na fakt, że był już on wstrzymany przez pracowników Patrolu A-4. W trakcie dalszego rozpoznania ustalił, że będzie potrzebna większa ilość ZRM, przekazał tą informację do SK KP PSP w Krapkowicach polecając ich zadysponowanie (w tym 2 śmigłowce LPR). Po dojeździe dalszych sił i środków JOP wprowadzał je do działań. Kierowanie - organizacja akcji odbywało się zgodnie z przyjętymi w podobnych przypadkach zasadami.</a:t>
            </a:r>
            <a:endParaRPr lang="pl-PL" sz="2000" b="1" i="1" dirty="0" smtClean="0">
              <a:solidFill>
                <a:srgbClr val="FFC000"/>
              </a:solidFill>
            </a:endParaRPr>
          </a:p>
        </p:txBody>
      </p:sp>
      <p:sp>
        <p:nvSpPr>
          <p:cNvPr id="4" name="Symbol zastępczy numeru slajdu 3"/>
          <p:cNvSpPr>
            <a:spLocks noGrp="1"/>
          </p:cNvSpPr>
          <p:nvPr>
            <p:ph type="sldNum" idx="12"/>
          </p:nvPr>
        </p:nvSpPr>
        <p:spPr/>
        <p:txBody>
          <a:bodyPr/>
          <a:lstStyle/>
          <a:p>
            <a:pPr marL="0" marR="0" lvl="0" indent="0" algn="r" rtl="0">
              <a:spcBef>
                <a:spcPts val="0"/>
              </a:spcBef>
              <a:buSzPct val="25000"/>
              <a:buNone/>
            </a:pPr>
            <a:fld id="{00000000-1234-1234-1234-123412341234}" type="slidenum">
              <a:rPr lang="pl-PL" sz="1200" smtClean="0">
                <a:solidFill>
                  <a:srgbClr val="414141"/>
                </a:solidFill>
                <a:latin typeface="Calibri"/>
                <a:ea typeface="Calibri"/>
                <a:cs typeface="Calibri"/>
                <a:sym typeface="Calibri"/>
              </a:rPr>
              <a:pPr marL="0" marR="0" lvl="0" indent="0" algn="r" rtl="0">
                <a:spcBef>
                  <a:spcPts val="0"/>
                </a:spcBef>
                <a:buSzPct val="25000"/>
                <a:buNone/>
              </a:pPr>
              <a:t>42</a:t>
            </a:fld>
            <a:endParaRPr lang="pl-PL" sz="1200">
              <a:solidFill>
                <a:srgbClr val="414141"/>
              </a:solidFill>
              <a:latin typeface="Calibri"/>
              <a:ea typeface="Calibri"/>
              <a:cs typeface="Calibri"/>
              <a:sym typeface="Calibri"/>
            </a:endParaRPr>
          </a:p>
        </p:txBody>
      </p:sp>
      <p:sp>
        <p:nvSpPr>
          <p:cNvPr id="5" name="Shape 126"/>
          <p:cNvSpPr txBox="1">
            <a:spLocks noGrp="1"/>
          </p:cNvSpPr>
          <p:nvPr>
            <p:ph type="title"/>
          </p:nvPr>
        </p:nvSpPr>
        <p:spPr>
          <a:xfrm>
            <a:off x="0" y="188640"/>
            <a:ext cx="9144000" cy="980728"/>
          </a:xfrm>
          <a:prstGeom prst="rect">
            <a:avLst/>
          </a:prstGeom>
          <a:noFill/>
          <a:ln>
            <a:noFill/>
          </a:ln>
        </p:spPr>
        <p:txBody>
          <a:bodyPr lIns="91425" tIns="45700" rIns="45700" bIns="45700" anchor="ctr" anchorCtr="0">
            <a:noAutofit/>
          </a:bodyPr>
          <a:lstStyle/>
          <a:p>
            <a:pPr algn="ctr">
              <a:buClr>
                <a:srgbClr val="FF0000"/>
              </a:buClr>
              <a:buSzPct val="25000"/>
            </a:pPr>
            <a:r>
              <a:rPr lang="pl-PL" sz="3200" dirty="0" smtClean="0"/>
              <a:t>V. Ocena</a:t>
            </a:r>
            <a:r>
              <a:rPr lang="pl-PL" sz="2400" dirty="0" smtClean="0"/>
              <a:t> </a:t>
            </a:r>
            <a:br>
              <a:rPr lang="pl-PL" sz="2400" dirty="0" smtClean="0"/>
            </a:br>
            <a:r>
              <a:rPr lang="pl-PL" sz="2400" i="1" dirty="0" smtClean="0"/>
              <a:t>1. Ocena organizacji działań ratowniczych </a:t>
            </a:r>
            <a:br>
              <a:rPr lang="pl-PL" sz="2400" i="1" dirty="0" smtClean="0"/>
            </a:br>
            <a:r>
              <a:rPr lang="pl-PL" sz="2400" i="1" dirty="0" smtClean="0"/>
              <a:t>przez poszczególnych kierujących.</a:t>
            </a:r>
            <a:endParaRPr sz="3200" b="1" i="0" u="none" strike="noStrike" cap="none" dirty="0">
              <a:solidFill>
                <a:srgbClr val="FFC700"/>
              </a:solidFill>
              <a:latin typeface="Calibri"/>
              <a:ea typeface="Calibri"/>
              <a:cs typeface="Calibri"/>
              <a:sym typeface="Calibri"/>
            </a:endParaRPr>
          </a:p>
        </p:txBody>
      </p:sp>
      <p:pic>
        <p:nvPicPr>
          <p:cNvPr id="6" name="Shape 131"/>
          <p:cNvPicPr preferRelativeResize="0"/>
          <p:nvPr/>
        </p:nvPicPr>
        <p:blipFill rotWithShape="1">
          <a:blip r:embed="rId2">
            <a:alphaModFix/>
          </a:blip>
          <a:srcRect/>
          <a:stretch/>
        </p:blipFill>
        <p:spPr>
          <a:xfrm>
            <a:off x="282438" y="254968"/>
            <a:ext cx="822300" cy="935699"/>
          </a:xfrm>
          <a:prstGeom prst="rect">
            <a:avLst/>
          </a:prstGeom>
          <a:noFill/>
          <a:ln>
            <a:noFill/>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tekstu 2"/>
          <p:cNvSpPr>
            <a:spLocks noGrp="1"/>
          </p:cNvSpPr>
          <p:nvPr>
            <p:ph type="body" idx="1"/>
          </p:nvPr>
        </p:nvSpPr>
        <p:spPr>
          <a:xfrm>
            <a:off x="0" y="1844824"/>
            <a:ext cx="8964488" cy="3888432"/>
          </a:xfrm>
        </p:spPr>
        <p:txBody>
          <a:bodyPr/>
          <a:lstStyle/>
          <a:p>
            <a:pPr marL="269875" indent="6350">
              <a:spcAft>
                <a:spcPts val="600"/>
              </a:spcAft>
              <a:buNone/>
            </a:pPr>
            <a:r>
              <a:rPr lang="pl-PL" sz="2400" b="1" i="1" dirty="0" smtClean="0">
                <a:solidFill>
                  <a:srgbClr val="FF0000"/>
                </a:solidFill>
              </a:rPr>
              <a:t>2) Kolejny KDR ( </a:t>
            </a:r>
            <a:r>
              <a:rPr lang="pl-PL" sz="2400" b="1" i="1" dirty="0" err="1" smtClean="0">
                <a:solidFill>
                  <a:srgbClr val="FF0000"/>
                </a:solidFill>
              </a:rPr>
              <a:t>st.kpt</a:t>
            </a:r>
            <a:r>
              <a:rPr lang="pl-PL" sz="2400" b="1" i="1" dirty="0" smtClean="0">
                <a:solidFill>
                  <a:srgbClr val="FF0000"/>
                </a:solidFill>
              </a:rPr>
              <a:t>. Lucjan Lubaszka - dowódca JRG )</a:t>
            </a:r>
          </a:p>
          <a:p>
            <a:pPr marL="269875" indent="6350" algn="just">
              <a:buNone/>
            </a:pPr>
            <a:r>
              <a:rPr lang="pl-PL" sz="2000" i="1" dirty="0" smtClean="0">
                <a:solidFill>
                  <a:srgbClr val="FFC000"/>
                </a:solidFill>
              </a:rPr>
              <a:t>po zapoznaniu się z sytuacją przejął dowodzenie podtrzymując decyzje poprzednika. Skierował strażaków kolejnej jednostki - OSP Jasiona do zajęcia się poszkodowanymi „zielonymi” jednego z nich oddelegował do dyspozycji KMDR celem usprawnienia prowadzonej na bieżąco segregacji poszkodowanych. Po stwierdzeniu, że zdarzenie nosi znamiona zdarzenia masowego, w uzgodnieniu z KMDR przekazał ten fakt do SK KP PSP w Krapkowicach. Wyznaczono również miejsce zgrupowania osób rannych „zielonych” i „żółtych”, a także osób uznanych za zmarłe. Nadzór nad wykonywaniem dostępu do poszkodowanych oraz ich ewakuacją KDR przekazał dowódcy zmiany, natomiast sam zajął się koordynacją akcji. Wyznaczono miejsce lądowania dla śmigłowców na jezdni północnej.</a:t>
            </a:r>
            <a:endParaRPr lang="pl-PL" sz="1600" b="1" i="1" dirty="0" smtClean="0">
              <a:solidFill>
                <a:srgbClr val="FFC000"/>
              </a:solidFill>
            </a:endParaRPr>
          </a:p>
        </p:txBody>
      </p:sp>
      <p:sp>
        <p:nvSpPr>
          <p:cNvPr id="4" name="Symbol zastępczy numeru slajdu 3"/>
          <p:cNvSpPr>
            <a:spLocks noGrp="1"/>
          </p:cNvSpPr>
          <p:nvPr>
            <p:ph type="sldNum" idx="12"/>
          </p:nvPr>
        </p:nvSpPr>
        <p:spPr/>
        <p:txBody>
          <a:bodyPr/>
          <a:lstStyle/>
          <a:p>
            <a:pPr marL="0" marR="0" lvl="0" indent="0" algn="r" rtl="0">
              <a:spcBef>
                <a:spcPts val="0"/>
              </a:spcBef>
              <a:buSzPct val="25000"/>
              <a:buNone/>
            </a:pPr>
            <a:fld id="{00000000-1234-1234-1234-123412341234}" type="slidenum">
              <a:rPr lang="pl-PL" sz="1200" smtClean="0">
                <a:solidFill>
                  <a:srgbClr val="414141"/>
                </a:solidFill>
                <a:latin typeface="Calibri"/>
                <a:ea typeface="Calibri"/>
                <a:cs typeface="Calibri"/>
                <a:sym typeface="Calibri"/>
              </a:rPr>
              <a:pPr marL="0" marR="0" lvl="0" indent="0" algn="r" rtl="0">
                <a:spcBef>
                  <a:spcPts val="0"/>
                </a:spcBef>
                <a:buSzPct val="25000"/>
                <a:buNone/>
              </a:pPr>
              <a:t>43</a:t>
            </a:fld>
            <a:endParaRPr lang="pl-PL" sz="1200">
              <a:solidFill>
                <a:srgbClr val="414141"/>
              </a:solidFill>
              <a:latin typeface="Calibri"/>
              <a:ea typeface="Calibri"/>
              <a:cs typeface="Calibri"/>
              <a:sym typeface="Calibri"/>
            </a:endParaRPr>
          </a:p>
        </p:txBody>
      </p:sp>
      <p:sp>
        <p:nvSpPr>
          <p:cNvPr id="5" name="Shape 126"/>
          <p:cNvSpPr txBox="1">
            <a:spLocks noGrp="1"/>
          </p:cNvSpPr>
          <p:nvPr>
            <p:ph type="title"/>
          </p:nvPr>
        </p:nvSpPr>
        <p:spPr>
          <a:xfrm>
            <a:off x="0" y="188640"/>
            <a:ext cx="9144000" cy="980728"/>
          </a:xfrm>
          <a:prstGeom prst="rect">
            <a:avLst/>
          </a:prstGeom>
          <a:noFill/>
          <a:ln>
            <a:noFill/>
          </a:ln>
        </p:spPr>
        <p:txBody>
          <a:bodyPr lIns="91425" tIns="45700" rIns="45700" bIns="45700" anchor="ctr" anchorCtr="0">
            <a:noAutofit/>
          </a:bodyPr>
          <a:lstStyle/>
          <a:p>
            <a:pPr algn="ctr">
              <a:buClr>
                <a:srgbClr val="FF0000"/>
              </a:buClr>
              <a:buSzPct val="25000"/>
            </a:pPr>
            <a:r>
              <a:rPr lang="pl-PL" sz="3200" dirty="0" smtClean="0"/>
              <a:t>V. Ocena</a:t>
            </a:r>
            <a:r>
              <a:rPr lang="pl-PL" sz="2400" dirty="0" smtClean="0"/>
              <a:t> </a:t>
            </a:r>
            <a:br>
              <a:rPr lang="pl-PL" sz="2400" dirty="0" smtClean="0"/>
            </a:br>
            <a:r>
              <a:rPr lang="pl-PL" sz="2400" i="1" dirty="0" smtClean="0"/>
              <a:t>1. Ocena organizacji działań ratowniczych </a:t>
            </a:r>
            <a:br>
              <a:rPr lang="pl-PL" sz="2400" i="1" dirty="0" smtClean="0"/>
            </a:br>
            <a:r>
              <a:rPr lang="pl-PL" sz="2400" i="1" dirty="0" smtClean="0"/>
              <a:t>przez poszczególnych kierujących.</a:t>
            </a:r>
            <a:endParaRPr sz="3200" b="1" i="0" u="none" strike="noStrike" cap="none" dirty="0">
              <a:solidFill>
                <a:srgbClr val="FFC700"/>
              </a:solidFill>
              <a:latin typeface="Calibri"/>
              <a:ea typeface="Calibri"/>
              <a:cs typeface="Calibri"/>
              <a:sym typeface="Calibri"/>
            </a:endParaRPr>
          </a:p>
        </p:txBody>
      </p:sp>
      <p:pic>
        <p:nvPicPr>
          <p:cNvPr id="6" name="Shape 131"/>
          <p:cNvPicPr preferRelativeResize="0"/>
          <p:nvPr/>
        </p:nvPicPr>
        <p:blipFill rotWithShape="1">
          <a:blip r:embed="rId2">
            <a:alphaModFix/>
          </a:blip>
          <a:srcRect/>
          <a:stretch/>
        </p:blipFill>
        <p:spPr>
          <a:xfrm>
            <a:off x="282438" y="254968"/>
            <a:ext cx="822300" cy="935699"/>
          </a:xfrm>
          <a:prstGeom prst="rect">
            <a:avLst/>
          </a:prstGeom>
          <a:noFill/>
          <a:ln>
            <a:noFill/>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tekstu 2"/>
          <p:cNvSpPr>
            <a:spLocks noGrp="1"/>
          </p:cNvSpPr>
          <p:nvPr>
            <p:ph type="body" idx="1"/>
          </p:nvPr>
        </p:nvSpPr>
        <p:spPr>
          <a:xfrm>
            <a:off x="0" y="1988840"/>
            <a:ext cx="8964488" cy="4248472"/>
          </a:xfrm>
        </p:spPr>
        <p:txBody>
          <a:bodyPr/>
          <a:lstStyle/>
          <a:p>
            <a:pPr marL="269875" indent="6350" algn="just">
              <a:buNone/>
            </a:pPr>
            <a:r>
              <a:rPr lang="pl-PL" sz="2400" b="1" i="1" dirty="0" smtClean="0">
                <a:solidFill>
                  <a:srgbClr val="FF0000"/>
                </a:solidFill>
              </a:rPr>
              <a:t>3) Organizacja działań przeprowadzona została zgodnie z zasadami prowadzenia działań podczas wypadków z udziałem pojazdów drogowych z uwzględnieniem specyfiki działań podczas zdarzeń masowych. Współpraca poszczególnych KDR z SK KP PSP </a:t>
            </a:r>
            <a:br>
              <a:rPr lang="pl-PL" sz="2400" b="1" i="1" dirty="0" smtClean="0">
                <a:solidFill>
                  <a:srgbClr val="FF0000"/>
                </a:solidFill>
              </a:rPr>
            </a:br>
            <a:r>
              <a:rPr lang="pl-PL" sz="2400" b="1" i="1" dirty="0" smtClean="0">
                <a:solidFill>
                  <a:srgbClr val="FF0000"/>
                </a:solidFill>
              </a:rPr>
              <a:t>w Krapkowicach prowadzona była na bieżąco i dotyczyła zakresu realizowanych działań ratowniczych oraz ich przebiegu. Siły i środki zadysponowane przez KDR na miejsce działań okazały się wystarczające do prawidłowej realizacji przyjętego celu. Organizacja terenu akcji następowała płynnie w miarę przybywania kolejnych sił i środków i możliwości przeprowadzenia niezbędnych do tego czynności.</a:t>
            </a:r>
            <a:endParaRPr lang="pl-PL" sz="1600" b="1" i="1" dirty="0" smtClean="0">
              <a:solidFill>
                <a:srgbClr val="FF0000"/>
              </a:solidFill>
            </a:endParaRPr>
          </a:p>
        </p:txBody>
      </p:sp>
      <p:sp>
        <p:nvSpPr>
          <p:cNvPr id="4" name="Symbol zastępczy numeru slajdu 3"/>
          <p:cNvSpPr>
            <a:spLocks noGrp="1"/>
          </p:cNvSpPr>
          <p:nvPr>
            <p:ph type="sldNum" idx="12"/>
          </p:nvPr>
        </p:nvSpPr>
        <p:spPr/>
        <p:txBody>
          <a:bodyPr/>
          <a:lstStyle/>
          <a:p>
            <a:pPr marL="0" marR="0" lvl="0" indent="0" algn="r" rtl="0">
              <a:spcBef>
                <a:spcPts val="0"/>
              </a:spcBef>
              <a:buSzPct val="25000"/>
              <a:buNone/>
            </a:pPr>
            <a:fld id="{00000000-1234-1234-1234-123412341234}" type="slidenum">
              <a:rPr lang="pl-PL" sz="1200" smtClean="0">
                <a:solidFill>
                  <a:srgbClr val="414141"/>
                </a:solidFill>
                <a:latin typeface="Calibri"/>
                <a:ea typeface="Calibri"/>
                <a:cs typeface="Calibri"/>
                <a:sym typeface="Calibri"/>
              </a:rPr>
              <a:pPr marL="0" marR="0" lvl="0" indent="0" algn="r" rtl="0">
                <a:spcBef>
                  <a:spcPts val="0"/>
                </a:spcBef>
                <a:buSzPct val="25000"/>
                <a:buNone/>
              </a:pPr>
              <a:t>44</a:t>
            </a:fld>
            <a:endParaRPr lang="pl-PL" sz="1200">
              <a:solidFill>
                <a:srgbClr val="414141"/>
              </a:solidFill>
              <a:latin typeface="Calibri"/>
              <a:ea typeface="Calibri"/>
              <a:cs typeface="Calibri"/>
              <a:sym typeface="Calibri"/>
            </a:endParaRPr>
          </a:p>
        </p:txBody>
      </p:sp>
      <p:sp>
        <p:nvSpPr>
          <p:cNvPr id="5" name="Shape 126"/>
          <p:cNvSpPr txBox="1">
            <a:spLocks noGrp="1"/>
          </p:cNvSpPr>
          <p:nvPr>
            <p:ph type="title"/>
          </p:nvPr>
        </p:nvSpPr>
        <p:spPr>
          <a:xfrm>
            <a:off x="0" y="188640"/>
            <a:ext cx="9144000" cy="980728"/>
          </a:xfrm>
          <a:prstGeom prst="rect">
            <a:avLst/>
          </a:prstGeom>
          <a:noFill/>
          <a:ln>
            <a:noFill/>
          </a:ln>
        </p:spPr>
        <p:txBody>
          <a:bodyPr lIns="91425" tIns="45700" rIns="45700" bIns="45700" anchor="ctr" anchorCtr="0">
            <a:noAutofit/>
          </a:bodyPr>
          <a:lstStyle/>
          <a:p>
            <a:pPr algn="ctr">
              <a:buClr>
                <a:srgbClr val="FF0000"/>
              </a:buClr>
              <a:buSzPct val="25000"/>
            </a:pPr>
            <a:r>
              <a:rPr lang="pl-PL" sz="3200" dirty="0" smtClean="0"/>
              <a:t>V. Ocena</a:t>
            </a:r>
            <a:r>
              <a:rPr lang="pl-PL" sz="2400" dirty="0" smtClean="0"/>
              <a:t> </a:t>
            </a:r>
            <a:br>
              <a:rPr lang="pl-PL" sz="2400" dirty="0" smtClean="0"/>
            </a:br>
            <a:r>
              <a:rPr lang="pl-PL" sz="2400" i="1" dirty="0" smtClean="0"/>
              <a:t>1. Ocena organizacji działań ratowniczych </a:t>
            </a:r>
            <a:br>
              <a:rPr lang="pl-PL" sz="2400" i="1" dirty="0" smtClean="0"/>
            </a:br>
            <a:r>
              <a:rPr lang="pl-PL" sz="2400" i="1" dirty="0" smtClean="0"/>
              <a:t>przez poszczególnych kierujących.</a:t>
            </a:r>
            <a:endParaRPr sz="3200" b="1" i="0" u="none" strike="noStrike" cap="none" dirty="0">
              <a:solidFill>
                <a:srgbClr val="FFC700"/>
              </a:solidFill>
              <a:latin typeface="Calibri"/>
              <a:ea typeface="Calibri"/>
              <a:cs typeface="Calibri"/>
              <a:sym typeface="Calibri"/>
            </a:endParaRPr>
          </a:p>
        </p:txBody>
      </p:sp>
      <p:pic>
        <p:nvPicPr>
          <p:cNvPr id="6" name="Shape 131"/>
          <p:cNvPicPr preferRelativeResize="0"/>
          <p:nvPr/>
        </p:nvPicPr>
        <p:blipFill rotWithShape="1">
          <a:blip r:embed="rId2">
            <a:alphaModFix/>
          </a:blip>
          <a:srcRect/>
          <a:stretch/>
        </p:blipFill>
        <p:spPr>
          <a:xfrm>
            <a:off x="282438" y="254968"/>
            <a:ext cx="822300" cy="935699"/>
          </a:xfrm>
          <a:prstGeom prst="rect">
            <a:avLst/>
          </a:prstGeom>
          <a:noFill/>
          <a:ln>
            <a:noFill/>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tekstu 2"/>
          <p:cNvSpPr>
            <a:spLocks noGrp="1"/>
          </p:cNvSpPr>
          <p:nvPr>
            <p:ph type="body" idx="1"/>
          </p:nvPr>
        </p:nvSpPr>
        <p:spPr>
          <a:xfrm>
            <a:off x="0" y="1988840"/>
            <a:ext cx="8964488" cy="4248472"/>
          </a:xfrm>
        </p:spPr>
        <p:txBody>
          <a:bodyPr/>
          <a:lstStyle/>
          <a:p>
            <a:pPr marL="269875" indent="6350">
              <a:buNone/>
            </a:pPr>
            <a:r>
              <a:rPr lang="pl-PL" sz="2400" b="1" i="1" dirty="0" smtClean="0">
                <a:solidFill>
                  <a:srgbClr val="FF0000"/>
                </a:solidFill>
              </a:rPr>
              <a:t>1) Pierwszy KDR, </a:t>
            </a:r>
            <a:r>
              <a:rPr lang="pl-PL" sz="2400" b="1" i="1" u="sng" dirty="0" smtClean="0">
                <a:solidFill>
                  <a:srgbClr val="0070C0"/>
                </a:solidFill>
              </a:rPr>
              <a:t>jako podstawowy cel przeprowadził wstępne rozpoznanie</a:t>
            </a:r>
            <a:r>
              <a:rPr lang="pl-PL" sz="2400" b="1" i="1" dirty="0" smtClean="0">
                <a:solidFill>
                  <a:srgbClr val="FF0000"/>
                </a:solidFill>
              </a:rPr>
              <a:t> w wyniku, którego ustalił, że w pojeździe znajdują się poszkodowani. Polecił zabezpieczyć i oznakować miejsce zdarzenia (rozstawić stożki ostrzegawcze oraz rozwinąć linię szybkiego natarcia). Na podstawie wyników rozpoznania przekazał do SK potrzebę zadysponowania dodatkowych sił i środków oraz polecił wykonanie dostępu do poszkodowanych przy pomocy sprzętu hydraulicznego.</a:t>
            </a:r>
          </a:p>
          <a:p>
            <a:pPr marL="269875" indent="6350">
              <a:buNone/>
            </a:pPr>
            <a:r>
              <a:rPr lang="pl-PL" sz="2400" b="1" i="1" dirty="0" smtClean="0">
                <a:solidFill>
                  <a:srgbClr val="FF0000"/>
                </a:solidFill>
              </a:rPr>
              <a:t>2) Podjęte działania, zgodne z taktyką działań podczas wypadków drogowych doprowadziły w trakcie ich </a:t>
            </a:r>
            <a:r>
              <a:rPr lang="pl-PL" sz="2400" b="1" i="1" u="sng" dirty="0" smtClean="0">
                <a:solidFill>
                  <a:srgbClr val="0070C0"/>
                </a:solidFill>
              </a:rPr>
              <a:t>trwania do osiągnięcia celu pośredniego tj.: do wykonania dostępu do wnętrza pojazdu.</a:t>
            </a:r>
            <a:endParaRPr lang="pl-PL" sz="1600" b="1" i="1" u="sng" dirty="0" smtClean="0">
              <a:solidFill>
                <a:srgbClr val="0070C0"/>
              </a:solidFill>
            </a:endParaRPr>
          </a:p>
        </p:txBody>
      </p:sp>
      <p:sp>
        <p:nvSpPr>
          <p:cNvPr id="4" name="Symbol zastępczy numeru slajdu 3"/>
          <p:cNvSpPr>
            <a:spLocks noGrp="1"/>
          </p:cNvSpPr>
          <p:nvPr>
            <p:ph type="sldNum" idx="12"/>
          </p:nvPr>
        </p:nvSpPr>
        <p:spPr/>
        <p:txBody>
          <a:bodyPr/>
          <a:lstStyle/>
          <a:p>
            <a:pPr marL="0" marR="0" lvl="0" indent="0" algn="r" rtl="0">
              <a:spcBef>
                <a:spcPts val="0"/>
              </a:spcBef>
              <a:buSzPct val="25000"/>
              <a:buNone/>
            </a:pPr>
            <a:fld id="{00000000-1234-1234-1234-123412341234}" type="slidenum">
              <a:rPr lang="pl-PL" sz="1200" smtClean="0">
                <a:solidFill>
                  <a:srgbClr val="414141"/>
                </a:solidFill>
                <a:latin typeface="Calibri"/>
                <a:ea typeface="Calibri"/>
                <a:cs typeface="Calibri"/>
                <a:sym typeface="Calibri"/>
              </a:rPr>
              <a:pPr marL="0" marR="0" lvl="0" indent="0" algn="r" rtl="0">
                <a:spcBef>
                  <a:spcPts val="0"/>
                </a:spcBef>
                <a:buSzPct val="25000"/>
                <a:buNone/>
              </a:pPr>
              <a:t>45</a:t>
            </a:fld>
            <a:endParaRPr lang="pl-PL" sz="1200">
              <a:solidFill>
                <a:srgbClr val="414141"/>
              </a:solidFill>
              <a:latin typeface="Calibri"/>
              <a:ea typeface="Calibri"/>
              <a:cs typeface="Calibri"/>
              <a:sym typeface="Calibri"/>
            </a:endParaRPr>
          </a:p>
        </p:txBody>
      </p:sp>
      <p:sp>
        <p:nvSpPr>
          <p:cNvPr id="5" name="Shape 126"/>
          <p:cNvSpPr txBox="1">
            <a:spLocks noGrp="1"/>
          </p:cNvSpPr>
          <p:nvPr>
            <p:ph type="title"/>
          </p:nvPr>
        </p:nvSpPr>
        <p:spPr>
          <a:xfrm>
            <a:off x="0" y="0"/>
            <a:ext cx="9144000" cy="1484784"/>
          </a:xfrm>
          <a:prstGeom prst="rect">
            <a:avLst/>
          </a:prstGeom>
          <a:noFill/>
          <a:ln>
            <a:noFill/>
          </a:ln>
        </p:spPr>
        <p:txBody>
          <a:bodyPr lIns="91425" tIns="45700" rIns="45700" bIns="45700" anchor="ctr" anchorCtr="0">
            <a:noAutofit/>
          </a:bodyPr>
          <a:lstStyle/>
          <a:p>
            <a:pPr algn="ctr"/>
            <a:r>
              <a:rPr lang="pl-PL" sz="3200" dirty="0" smtClean="0"/>
              <a:t>V. Ocena</a:t>
            </a:r>
            <a:r>
              <a:rPr lang="pl-PL" sz="2400" dirty="0" smtClean="0"/>
              <a:t> </a:t>
            </a:r>
            <a:br>
              <a:rPr lang="pl-PL" sz="2400" dirty="0" smtClean="0"/>
            </a:br>
            <a:r>
              <a:rPr lang="pl-PL" sz="1600" i="1" dirty="0" smtClean="0"/>
              <a:t>2. </a:t>
            </a:r>
            <a:r>
              <a:rPr lang="pl-PL" sz="1600" dirty="0" smtClean="0"/>
              <a:t>Ocena działań ratowniczych w zakresie </a:t>
            </a:r>
            <a:br>
              <a:rPr lang="pl-PL" sz="1600" dirty="0" smtClean="0"/>
            </a:br>
            <a:r>
              <a:rPr lang="pl-PL" sz="1600" dirty="0" smtClean="0"/>
              <a:t>przedsięwzięć taktycznych i innych zamierzeń operacyjnych </a:t>
            </a:r>
            <a:br>
              <a:rPr lang="pl-PL" sz="1600" dirty="0" smtClean="0"/>
            </a:br>
            <a:r>
              <a:rPr lang="pl-PL" sz="1600" dirty="0" smtClean="0"/>
              <a:t>oraz wypełnienia zamierzonych celów, z uwzględnieniem czynników </a:t>
            </a:r>
            <a:br>
              <a:rPr lang="pl-PL" sz="1600" dirty="0" smtClean="0"/>
            </a:br>
            <a:r>
              <a:rPr lang="pl-PL" sz="1600" dirty="0" smtClean="0"/>
              <a:t>mających w pływ na skuteczność działań ratowniczych.</a:t>
            </a:r>
            <a:endParaRPr sz="3600" b="1" i="0" u="none" strike="noStrike" cap="none" dirty="0">
              <a:solidFill>
                <a:srgbClr val="FFC700"/>
              </a:solidFill>
              <a:latin typeface="Calibri"/>
              <a:ea typeface="Calibri"/>
              <a:cs typeface="Calibri"/>
              <a:sym typeface="Calibri"/>
            </a:endParaRPr>
          </a:p>
        </p:txBody>
      </p:sp>
      <p:pic>
        <p:nvPicPr>
          <p:cNvPr id="6" name="Shape 131"/>
          <p:cNvPicPr preferRelativeResize="0"/>
          <p:nvPr/>
        </p:nvPicPr>
        <p:blipFill rotWithShape="1">
          <a:blip r:embed="rId2">
            <a:alphaModFix/>
          </a:blip>
          <a:srcRect/>
          <a:stretch/>
        </p:blipFill>
        <p:spPr>
          <a:xfrm>
            <a:off x="282438" y="254968"/>
            <a:ext cx="822300" cy="935699"/>
          </a:xfrm>
          <a:prstGeom prst="rect">
            <a:avLst/>
          </a:prstGeom>
          <a:noFill/>
          <a:ln>
            <a:noFill/>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tekstu 2"/>
          <p:cNvSpPr>
            <a:spLocks noGrp="1"/>
          </p:cNvSpPr>
          <p:nvPr>
            <p:ph type="body" idx="1"/>
          </p:nvPr>
        </p:nvSpPr>
        <p:spPr>
          <a:xfrm>
            <a:off x="0" y="1700808"/>
            <a:ext cx="8964488" cy="4824536"/>
          </a:xfrm>
        </p:spPr>
        <p:txBody>
          <a:bodyPr/>
          <a:lstStyle/>
          <a:p>
            <a:pPr marL="269875" indent="6350">
              <a:buNone/>
            </a:pPr>
            <a:r>
              <a:rPr lang="pl-PL" sz="2400" b="1" i="1" dirty="0" smtClean="0">
                <a:solidFill>
                  <a:srgbClr val="FF0000"/>
                </a:solidFill>
              </a:rPr>
              <a:t>3) Drugi KDR po przejęciu dowodzenia pozostawił realizację zamierzenia taktycznego - uwalniania poszkodowanych z wraku dowódcy zmiany. Skupił się na organizacji terenu działań celem sprawnego przeprowadzenia akcji ratowniczej oraz współdziałania z innymi służbami. W tym celu </a:t>
            </a:r>
            <a:r>
              <a:rPr lang="pl-PL" sz="2400" b="1" i="1" u="sng" dirty="0" smtClean="0">
                <a:solidFill>
                  <a:srgbClr val="0070C0"/>
                </a:solidFill>
              </a:rPr>
              <a:t>wyznaczono miejsce grupowania poszkodowanych z grupy „zielonych” i „żółtych” oraz osób</a:t>
            </a:r>
          </a:p>
          <a:p>
            <a:pPr marL="269875" indent="6350">
              <a:buNone/>
            </a:pPr>
            <a:r>
              <a:rPr lang="pl-PL" sz="2400" b="1" i="1" u="sng" dirty="0" smtClean="0">
                <a:solidFill>
                  <a:srgbClr val="0070C0"/>
                </a:solidFill>
              </a:rPr>
              <a:t>uznanych za zmarłe.</a:t>
            </a:r>
            <a:r>
              <a:rPr lang="pl-PL" sz="2400" b="1" i="1" dirty="0" smtClean="0">
                <a:solidFill>
                  <a:srgbClr val="FF0000"/>
                </a:solidFill>
              </a:rPr>
              <a:t> Wyznaczono również miejsce lądowania dla śmigłowców LPR. Przy pomocy funkcjonariuszy policji miejsce zdarzenia wygrodzono taśmą, aby ograniczyć dostęp osób postronnych. Po dojeździe grupy operacyjnej z KW PSP Opole KDR przekazał opis sytuacji i podjętych działań wchodzącemu w skład grupy oficerowi prasowemu OKW, który zajął się obsługą medialną zdarzenia.</a:t>
            </a:r>
            <a:endParaRPr lang="pl-PL" sz="1600" b="1" i="1" u="sng" dirty="0" smtClean="0">
              <a:solidFill>
                <a:srgbClr val="FF0000"/>
              </a:solidFill>
            </a:endParaRPr>
          </a:p>
        </p:txBody>
      </p:sp>
      <p:sp>
        <p:nvSpPr>
          <p:cNvPr id="4" name="Symbol zastępczy numeru slajdu 3"/>
          <p:cNvSpPr>
            <a:spLocks noGrp="1"/>
          </p:cNvSpPr>
          <p:nvPr>
            <p:ph type="sldNum" idx="12"/>
          </p:nvPr>
        </p:nvSpPr>
        <p:spPr/>
        <p:txBody>
          <a:bodyPr/>
          <a:lstStyle/>
          <a:p>
            <a:pPr marL="0" marR="0" lvl="0" indent="0" algn="r" rtl="0">
              <a:spcBef>
                <a:spcPts val="0"/>
              </a:spcBef>
              <a:buSzPct val="25000"/>
              <a:buNone/>
            </a:pPr>
            <a:fld id="{00000000-1234-1234-1234-123412341234}" type="slidenum">
              <a:rPr lang="pl-PL" sz="1200" smtClean="0">
                <a:solidFill>
                  <a:srgbClr val="414141"/>
                </a:solidFill>
                <a:latin typeface="Calibri"/>
                <a:ea typeface="Calibri"/>
                <a:cs typeface="Calibri"/>
                <a:sym typeface="Calibri"/>
              </a:rPr>
              <a:pPr marL="0" marR="0" lvl="0" indent="0" algn="r" rtl="0">
                <a:spcBef>
                  <a:spcPts val="0"/>
                </a:spcBef>
                <a:buSzPct val="25000"/>
                <a:buNone/>
              </a:pPr>
              <a:t>46</a:t>
            </a:fld>
            <a:endParaRPr lang="pl-PL" sz="1200">
              <a:solidFill>
                <a:srgbClr val="414141"/>
              </a:solidFill>
              <a:latin typeface="Calibri"/>
              <a:ea typeface="Calibri"/>
              <a:cs typeface="Calibri"/>
              <a:sym typeface="Calibri"/>
            </a:endParaRPr>
          </a:p>
        </p:txBody>
      </p:sp>
      <p:sp>
        <p:nvSpPr>
          <p:cNvPr id="5" name="Shape 126"/>
          <p:cNvSpPr txBox="1">
            <a:spLocks noGrp="1"/>
          </p:cNvSpPr>
          <p:nvPr>
            <p:ph type="title"/>
          </p:nvPr>
        </p:nvSpPr>
        <p:spPr>
          <a:xfrm>
            <a:off x="0" y="0"/>
            <a:ext cx="9144000" cy="1484784"/>
          </a:xfrm>
          <a:prstGeom prst="rect">
            <a:avLst/>
          </a:prstGeom>
          <a:noFill/>
          <a:ln>
            <a:noFill/>
          </a:ln>
        </p:spPr>
        <p:txBody>
          <a:bodyPr lIns="91425" tIns="45700" rIns="45700" bIns="45700" anchor="ctr" anchorCtr="0">
            <a:noAutofit/>
          </a:bodyPr>
          <a:lstStyle/>
          <a:p>
            <a:pPr algn="ctr"/>
            <a:r>
              <a:rPr lang="pl-PL" sz="3200" dirty="0" smtClean="0"/>
              <a:t>V. Ocena</a:t>
            </a:r>
            <a:r>
              <a:rPr lang="pl-PL" sz="2400" dirty="0" smtClean="0"/>
              <a:t> </a:t>
            </a:r>
            <a:br>
              <a:rPr lang="pl-PL" sz="2400" dirty="0" smtClean="0"/>
            </a:br>
            <a:r>
              <a:rPr lang="pl-PL" sz="1600" i="1" dirty="0" smtClean="0"/>
              <a:t>2. </a:t>
            </a:r>
            <a:r>
              <a:rPr lang="pl-PL" sz="1600" dirty="0" smtClean="0"/>
              <a:t>Ocena działań ratowniczych w zakresie </a:t>
            </a:r>
            <a:br>
              <a:rPr lang="pl-PL" sz="1600" dirty="0" smtClean="0"/>
            </a:br>
            <a:r>
              <a:rPr lang="pl-PL" sz="1600" dirty="0" smtClean="0"/>
              <a:t>przedsięwzięć taktycznych i innych zamierzeń operacyjnych </a:t>
            </a:r>
            <a:br>
              <a:rPr lang="pl-PL" sz="1600" dirty="0" smtClean="0"/>
            </a:br>
            <a:r>
              <a:rPr lang="pl-PL" sz="1600" dirty="0" smtClean="0"/>
              <a:t>oraz wypełnienia zamierzonych celów, z uwzględnieniem czynników </a:t>
            </a:r>
            <a:br>
              <a:rPr lang="pl-PL" sz="1600" dirty="0" smtClean="0"/>
            </a:br>
            <a:r>
              <a:rPr lang="pl-PL" sz="1600" dirty="0" smtClean="0"/>
              <a:t>mających w pływ na skuteczność działań ratowniczych.</a:t>
            </a:r>
            <a:endParaRPr sz="3600" b="1" i="0" u="none" strike="noStrike" cap="none" dirty="0">
              <a:solidFill>
                <a:srgbClr val="FFC700"/>
              </a:solidFill>
              <a:latin typeface="Calibri"/>
              <a:ea typeface="Calibri"/>
              <a:cs typeface="Calibri"/>
              <a:sym typeface="Calibri"/>
            </a:endParaRPr>
          </a:p>
        </p:txBody>
      </p:sp>
      <p:pic>
        <p:nvPicPr>
          <p:cNvPr id="6" name="Shape 131"/>
          <p:cNvPicPr preferRelativeResize="0"/>
          <p:nvPr/>
        </p:nvPicPr>
        <p:blipFill rotWithShape="1">
          <a:blip r:embed="rId2">
            <a:alphaModFix/>
          </a:blip>
          <a:srcRect/>
          <a:stretch/>
        </p:blipFill>
        <p:spPr>
          <a:xfrm>
            <a:off x="282438" y="254968"/>
            <a:ext cx="822300" cy="935699"/>
          </a:xfrm>
          <a:prstGeom prst="rect">
            <a:avLst/>
          </a:prstGeom>
          <a:noFill/>
          <a:ln>
            <a:noFill/>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tekstu 2"/>
          <p:cNvSpPr>
            <a:spLocks noGrp="1"/>
          </p:cNvSpPr>
          <p:nvPr>
            <p:ph type="body" idx="1"/>
          </p:nvPr>
        </p:nvSpPr>
        <p:spPr>
          <a:xfrm>
            <a:off x="0" y="1556792"/>
            <a:ext cx="8964488" cy="4968552"/>
          </a:xfrm>
        </p:spPr>
        <p:txBody>
          <a:bodyPr/>
          <a:lstStyle/>
          <a:p>
            <a:pPr marL="269875" indent="6350">
              <a:buNone/>
            </a:pPr>
            <a:r>
              <a:rPr lang="pl-PL" sz="2400" b="1" i="1" dirty="0" smtClean="0">
                <a:solidFill>
                  <a:srgbClr val="FF0000"/>
                </a:solidFill>
              </a:rPr>
              <a:t>4) Wyżej opisane czynności mające na celu sprawne i skuteczne</a:t>
            </a:r>
          </a:p>
          <a:p>
            <a:pPr marL="269875" indent="6350">
              <a:buNone/>
            </a:pPr>
            <a:r>
              <a:rPr lang="pl-PL" sz="2400" b="1" i="1" dirty="0" smtClean="0">
                <a:solidFill>
                  <a:srgbClr val="FF0000"/>
                </a:solidFill>
              </a:rPr>
              <a:t>przeprowadzenie akcji ratowniczej są zgodne z przyjętymi zasadami organizacji akcji w przypadku wystąpienia zdarzenia masowego. Pozwoliły one osiągnąć wszystkie cele działań.</a:t>
            </a:r>
          </a:p>
          <a:p>
            <a:pPr marL="269875" indent="6350">
              <a:buNone/>
            </a:pPr>
            <a:r>
              <a:rPr lang="pl-PL" sz="2400" b="1" i="1" dirty="0" smtClean="0">
                <a:solidFill>
                  <a:srgbClr val="FF0000"/>
                </a:solidFill>
              </a:rPr>
              <a:t>5) Aby dostać się do poszkodowanych ratownicy w sposób prawidłowy wykorzystali posiadany na wyposażeniu sprzęt ratowniczy. Nie stwierdzono również uchybień w zakresie przestrzegania zasad BHP.</a:t>
            </a:r>
          </a:p>
          <a:p>
            <a:pPr marL="269875" indent="6350">
              <a:buNone/>
            </a:pPr>
            <a:r>
              <a:rPr lang="pl-PL" sz="2400" b="1" i="1" dirty="0" smtClean="0">
                <a:solidFill>
                  <a:srgbClr val="FF0000"/>
                </a:solidFill>
              </a:rPr>
              <a:t>6) Łączność UKF PSP realizowana w oparciu o radiotelefony nasobne i przewoźne z wykorzystaniem kanału powiatowego PR 26 oraz KRG 4 realizowana na bieżąco i bez znaczących zakłóceń. Łączność telefoniczna pozwalała na </a:t>
            </a:r>
            <a:r>
              <a:rPr lang="pl-PL" sz="2400" b="1" i="1" dirty="0" err="1" smtClean="0">
                <a:solidFill>
                  <a:srgbClr val="FF0000"/>
                </a:solidFill>
              </a:rPr>
              <a:t>doszczegółowienie</a:t>
            </a:r>
            <a:r>
              <a:rPr lang="pl-PL" sz="2400" b="1" i="1" dirty="0" smtClean="0">
                <a:solidFill>
                  <a:srgbClr val="FF0000"/>
                </a:solidFill>
              </a:rPr>
              <a:t> przekazywanych informacji, poprzez możliwość bardziej opisowej relacji.</a:t>
            </a:r>
            <a:endParaRPr lang="pl-PL" sz="1600" b="1" i="1" u="sng" dirty="0" smtClean="0">
              <a:solidFill>
                <a:srgbClr val="FF0000"/>
              </a:solidFill>
            </a:endParaRPr>
          </a:p>
        </p:txBody>
      </p:sp>
      <p:sp>
        <p:nvSpPr>
          <p:cNvPr id="4" name="Symbol zastępczy numeru slajdu 3"/>
          <p:cNvSpPr>
            <a:spLocks noGrp="1"/>
          </p:cNvSpPr>
          <p:nvPr>
            <p:ph type="sldNum" idx="12"/>
          </p:nvPr>
        </p:nvSpPr>
        <p:spPr/>
        <p:txBody>
          <a:bodyPr/>
          <a:lstStyle/>
          <a:p>
            <a:pPr marL="0" marR="0" lvl="0" indent="0" algn="r" rtl="0">
              <a:spcBef>
                <a:spcPts val="0"/>
              </a:spcBef>
              <a:buSzPct val="25000"/>
              <a:buNone/>
            </a:pPr>
            <a:fld id="{00000000-1234-1234-1234-123412341234}" type="slidenum">
              <a:rPr lang="pl-PL" sz="1200" smtClean="0">
                <a:solidFill>
                  <a:srgbClr val="414141"/>
                </a:solidFill>
                <a:latin typeface="Calibri"/>
                <a:ea typeface="Calibri"/>
                <a:cs typeface="Calibri"/>
                <a:sym typeface="Calibri"/>
              </a:rPr>
              <a:pPr marL="0" marR="0" lvl="0" indent="0" algn="r" rtl="0">
                <a:spcBef>
                  <a:spcPts val="0"/>
                </a:spcBef>
                <a:buSzPct val="25000"/>
                <a:buNone/>
              </a:pPr>
              <a:t>47</a:t>
            </a:fld>
            <a:endParaRPr lang="pl-PL" sz="1200">
              <a:solidFill>
                <a:srgbClr val="414141"/>
              </a:solidFill>
              <a:latin typeface="Calibri"/>
              <a:ea typeface="Calibri"/>
              <a:cs typeface="Calibri"/>
              <a:sym typeface="Calibri"/>
            </a:endParaRPr>
          </a:p>
        </p:txBody>
      </p:sp>
      <p:sp>
        <p:nvSpPr>
          <p:cNvPr id="5" name="Shape 126"/>
          <p:cNvSpPr txBox="1">
            <a:spLocks noGrp="1"/>
          </p:cNvSpPr>
          <p:nvPr>
            <p:ph type="title"/>
          </p:nvPr>
        </p:nvSpPr>
        <p:spPr>
          <a:xfrm>
            <a:off x="0" y="0"/>
            <a:ext cx="9144000" cy="1484784"/>
          </a:xfrm>
          <a:prstGeom prst="rect">
            <a:avLst/>
          </a:prstGeom>
          <a:noFill/>
          <a:ln>
            <a:noFill/>
          </a:ln>
        </p:spPr>
        <p:txBody>
          <a:bodyPr lIns="91425" tIns="45700" rIns="45700" bIns="45700" anchor="ctr" anchorCtr="0">
            <a:noAutofit/>
          </a:bodyPr>
          <a:lstStyle/>
          <a:p>
            <a:pPr algn="ctr"/>
            <a:r>
              <a:rPr lang="pl-PL" sz="3200" dirty="0" smtClean="0"/>
              <a:t>V. Ocena</a:t>
            </a:r>
            <a:r>
              <a:rPr lang="pl-PL" sz="2400" dirty="0" smtClean="0"/>
              <a:t> </a:t>
            </a:r>
            <a:br>
              <a:rPr lang="pl-PL" sz="2400" dirty="0" smtClean="0"/>
            </a:br>
            <a:r>
              <a:rPr lang="pl-PL" sz="1600" i="1" dirty="0" smtClean="0"/>
              <a:t>2. </a:t>
            </a:r>
            <a:r>
              <a:rPr lang="pl-PL" sz="1600" dirty="0" smtClean="0"/>
              <a:t>Ocena działań ratowniczych w zakresie </a:t>
            </a:r>
            <a:br>
              <a:rPr lang="pl-PL" sz="1600" dirty="0" smtClean="0"/>
            </a:br>
            <a:r>
              <a:rPr lang="pl-PL" sz="1600" dirty="0" smtClean="0"/>
              <a:t>przedsięwzięć taktycznych i innych zamierzeń operacyjnych </a:t>
            </a:r>
            <a:br>
              <a:rPr lang="pl-PL" sz="1600" dirty="0" smtClean="0"/>
            </a:br>
            <a:r>
              <a:rPr lang="pl-PL" sz="1600" dirty="0" smtClean="0"/>
              <a:t>oraz wypełnienia zamierzonych celów, z uwzględnieniem czynników </a:t>
            </a:r>
            <a:br>
              <a:rPr lang="pl-PL" sz="1600" dirty="0" smtClean="0"/>
            </a:br>
            <a:r>
              <a:rPr lang="pl-PL" sz="1600" dirty="0" smtClean="0"/>
              <a:t>mających w pływ na skuteczność działań ratowniczych.</a:t>
            </a:r>
            <a:endParaRPr sz="3600" b="1" i="0" u="none" strike="noStrike" cap="none" dirty="0">
              <a:solidFill>
                <a:srgbClr val="FFC700"/>
              </a:solidFill>
              <a:latin typeface="Calibri"/>
              <a:ea typeface="Calibri"/>
              <a:cs typeface="Calibri"/>
              <a:sym typeface="Calibri"/>
            </a:endParaRPr>
          </a:p>
        </p:txBody>
      </p:sp>
      <p:pic>
        <p:nvPicPr>
          <p:cNvPr id="6" name="Shape 131"/>
          <p:cNvPicPr preferRelativeResize="0"/>
          <p:nvPr/>
        </p:nvPicPr>
        <p:blipFill rotWithShape="1">
          <a:blip r:embed="rId2">
            <a:alphaModFix/>
          </a:blip>
          <a:srcRect/>
          <a:stretch/>
        </p:blipFill>
        <p:spPr>
          <a:xfrm>
            <a:off x="282438" y="254968"/>
            <a:ext cx="822300" cy="935699"/>
          </a:xfrm>
          <a:prstGeom prst="rect">
            <a:avLst/>
          </a:prstGeom>
          <a:noFill/>
          <a:ln>
            <a:noFill/>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tekstu 2"/>
          <p:cNvSpPr>
            <a:spLocks noGrp="1"/>
          </p:cNvSpPr>
          <p:nvPr>
            <p:ph type="body" idx="1"/>
          </p:nvPr>
        </p:nvSpPr>
        <p:spPr>
          <a:xfrm>
            <a:off x="0" y="1628800"/>
            <a:ext cx="8964488" cy="4392488"/>
          </a:xfrm>
        </p:spPr>
        <p:txBody>
          <a:bodyPr/>
          <a:lstStyle/>
          <a:p>
            <a:pPr marL="269875" indent="6350">
              <a:buNone/>
            </a:pPr>
            <a:r>
              <a:rPr lang="pl-PL" sz="2400" b="1" i="1" dirty="0" smtClean="0">
                <a:solidFill>
                  <a:srgbClr val="FF0000"/>
                </a:solidFill>
              </a:rPr>
              <a:t>1) Pierwszy KDR podczas działań w sposób prawidłowy wykorzystał walory będącego na wyposażeniu zastępów sprzętu ratowniczego.</a:t>
            </a:r>
          </a:p>
          <a:p>
            <a:pPr marL="269875" indent="6350">
              <a:spcBef>
                <a:spcPts val="600"/>
              </a:spcBef>
              <a:buNone/>
            </a:pPr>
            <a:r>
              <a:rPr lang="pl-PL" sz="2000" dirty="0" smtClean="0">
                <a:solidFill>
                  <a:srgbClr val="FFC000"/>
                </a:solidFill>
              </a:rPr>
              <a:t>W trakcie przybywania kolejnych sił i środków, do działań wprowadzane były kolejne zestawy hydrauliczne (nożyce, rozpieracze ramieniowe, kolumnowe wraz z adapterami i łańcuchami). Do stabilizacji pojazdu wykorzystane zostały zestawy klinów schodkowych, zwykłych oraz podpory ratownicze. W działaniach w zakresie ratownictwa medycznego wykorzystano zestaw do segregacji (ZRM na miejscu nie posiadał takiego zestawu) oraz nosze ortopedyczne do transportu poszkodowanych pod nadzorem personelu PRM do śmigłowców lub karetek.</a:t>
            </a:r>
          </a:p>
          <a:p>
            <a:pPr marL="269875" indent="6350">
              <a:spcBef>
                <a:spcPts val="600"/>
              </a:spcBef>
              <a:buNone/>
            </a:pPr>
            <a:r>
              <a:rPr lang="pl-PL" sz="2400" b="1" i="1" u="sng" dirty="0" smtClean="0">
                <a:solidFill>
                  <a:srgbClr val="0070C0"/>
                </a:solidFill>
              </a:rPr>
              <a:t>2) Prawidłowe i efektywne wykorzystanie w/</a:t>
            </a:r>
            <a:r>
              <a:rPr lang="pl-PL" sz="2400" b="1" i="1" u="sng" dirty="0" err="1" smtClean="0">
                <a:solidFill>
                  <a:srgbClr val="0070C0"/>
                </a:solidFill>
              </a:rPr>
              <a:t>w</a:t>
            </a:r>
            <a:r>
              <a:rPr lang="pl-PL" sz="2400" b="1" i="1" u="sng" dirty="0" smtClean="0">
                <a:solidFill>
                  <a:srgbClr val="0070C0"/>
                </a:solidFill>
              </a:rPr>
              <a:t> wyposażenia pozwoliło na sprawne </a:t>
            </a:r>
            <a:r>
              <a:rPr lang="pl-PL" sz="2400" b="1" u="sng" dirty="0" smtClean="0">
                <a:solidFill>
                  <a:srgbClr val="0070C0"/>
                </a:solidFill>
              </a:rPr>
              <a:t>osiągniecie zamiarów taktycznych, a co za tym idzie przyjętych celów pośrednich oraz głównego</a:t>
            </a:r>
            <a:r>
              <a:rPr lang="pl-PL" sz="2000" u="sng" dirty="0" smtClean="0">
                <a:solidFill>
                  <a:srgbClr val="0070C0"/>
                </a:solidFill>
              </a:rPr>
              <a:t>.</a:t>
            </a:r>
            <a:endParaRPr lang="pl-PL" sz="2000" b="1" i="1" u="sng" dirty="0" smtClean="0">
              <a:solidFill>
                <a:srgbClr val="0070C0"/>
              </a:solidFill>
            </a:endParaRPr>
          </a:p>
        </p:txBody>
      </p:sp>
      <p:sp>
        <p:nvSpPr>
          <p:cNvPr id="4" name="Symbol zastępczy numeru slajdu 3"/>
          <p:cNvSpPr>
            <a:spLocks noGrp="1"/>
          </p:cNvSpPr>
          <p:nvPr>
            <p:ph type="sldNum" idx="12"/>
          </p:nvPr>
        </p:nvSpPr>
        <p:spPr/>
        <p:txBody>
          <a:bodyPr/>
          <a:lstStyle/>
          <a:p>
            <a:pPr marL="0" marR="0" lvl="0" indent="0" algn="r" rtl="0">
              <a:spcBef>
                <a:spcPts val="0"/>
              </a:spcBef>
              <a:buSzPct val="25000"/>
              <a:buNone/>
            </a:pPr>
            <a:fld id="{00000000-1234-1234-1234-123412341234}" type="slidenum">
              <a:rPr lang="pl-PL" sz="1200" smtClean="0">
                <a:solidFill>
                  <a:srgbClr val="414141"/>
                </a:solidFill>
                <a:latin typeface="Calibri"/>
                <a:ea typeface="Calibri"/>
                <a:cs typeface="Calibri"/>
                <a:sym typeface="Calibri"/>
              </a:rPr>
              <a:pPr marL="0" marR="0" lvl="0" indent="0" algn="r" rtl="0">
                <a:spcBef>
                  <a:spcPts val="0"/>
                </a:spcBef>
                <a:buSzPct val="25000"/>
                <a:buNone/>
              </a:pPr>
              <a:t>48</a:t>
            </a:fld>
            <a:endParaRPr lang="pl-PL" sz="1200">
              <a:solidFill>
                <a:srgbClr val="414141"/>
              </a:solidFill>
              <a:latin typeface="Calibri"/>
              <a:ea typeface="Calibri"/>
              <a:cs typeface="Calibri"/>
              <a:sym typeface="Calibri"/>
            </a:endParaRPr>
          </a:p>
        </p:txBody>
      </p:sp>
      <p:sp>
        <p:nvSpPr>
          <p:cNvPr id="5" name="Shape 126"/>
          <p:cNvSpPr txBox="1">
            <a:spLocks noGrp="1"/>
          </p:cNvSpPr>
          <p:nvPr>
            <p:ph type="title"/>
          </p:nvPr>
        </p:nvSpPr>
        <p:spPr>
          <a:xfrm>
            <a:off x="0" y="0"/>
            <a:ext cx="9144000" cy="1484784"/>
          </a:xfrm>
          <a:prstGeom prst="rect">
            <a:avLst/>
          </a:prstGeom>
          <a:noFill/>
          <a:ln>
            <a:noFill/>
          </a:ln>
        </p:spPr>
        <p:txBody>
          <a:bodyPr lIns="91425" tIns="45700" rIns="45700" bIns="45700" anchor="ctr" anchorCtr="0">
            <a:noAutofit/>
          </a:bodyPr>
          <a:lstStyle/>
          <a:p>
            <a:pPr algn="ctr"/>
            <a:r>
              <a:rPr lang="pl-PL" sz="3200" dirty="0" smtClean="0"/>
              <a:t>V. Ocena</a:t>
            </a:r>
            <a:r>
              <a:rPr lang="pl-PL" sz="2400" dirty="0" smtClean="0"/>
              <a:t> </a:t>
            </a:r>
            <a:br>
              <a:rPr lang="pl-PL" sz="2400" dirty="0" smtClean="0"/>
            </a:br>
            <a:r>
              <a:rPr lang="pl-PL" sz="1600" i="1" dirty="0" smtClean="0"/>
              <a:t> 3. Ocena zakresu w wykorzystania walorów technicznych i taktycznych sprzętu</a:t>
            </a:r>
            <a:br>
              <a:rPr lang="pl-PL" sz="1600" i="1" dirty="0" smtClean="0"/>
            </a:br>
            <a:r>
              <a:rPr lang="pl-PL" sz="1600" dirty="0" smtClean="0"/>
              <a:t>ratowniczego podczas prowadzonych działań ratowniczych.</a:t>
            </a:r>
            <a:endParaRPr sz="3600" b="1" i="0" u="none" strike="noStrike" cap="none" dirty="0">
              <a:solidFill>
                <a:srgbClr val="FFC700"/>
              </a:solidFill>
              <a:latin typeface="Calibri"/>
              <a:ea typeface="Calibri"/>
              <a:cs typeface="Calibri"/>
              <a:sym typeface="Calibri"/>
            </a:endParaRPr>
          </a:p>
        </p:txBody>
      </p:sp>
      <p:pic>
        <p:nvPicPr>
          <p:cNvPr id="6" name="Shape 131"/>
          <p:cNvPicPr preferRelativeResize="0"/>
          <p:nvPr/>
        </p:nvPicPr>
        <p:blipFill rotWithShape="1">
          <a:blip r:embed="rId2">
            <a:alphaModFix/>
          </a:blip>
          <a:srcRect/>
          <a:stretch/>
        </p:blipFill>
        <p:spPr>
          <a:xfrm>
            <a:off x="282438" y="254968"/>
            <a:ext cx="822300" cy="935699"/>
          </a:xfrm>
          <a:prstGeom prst="rect">
            <a:avLst/>
          </a:prstGeom>
          <a:noFill/>
          <a:ln>
            <a:noFill/>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tekstu 2"/>
          <p:cNvSpPr>
            <a:spLocks noGrp="1"/>
          </p:cNvSpPr>
          <p:nvPr>
            <p:ph type="body" idx="1"/>
          </p:nvPr>
        </p:nvSpPr>
        <p:spPr>
          <a:xfrm>
            <a:off x="0" y="1628800"/>
            <a:ext cx="8892480" cy="4968552"/>
          </a:xfrm>
        </p:spPr>
        <p:txBody>
          <a:bodyPr/>
          <a:lstStyle/>
          <a:p>
            <a:pPr marL="269875" indent="6350">
              <a:buNone/>
            </a:pPr>
            <a:r>
              <a:rPr lang="pl-PL" sz="2400" b="1" i="1" dirty="0" smtClean="0">
                <a:solidFill>
                  <a:srgbClr val="FF0000"/>
                </a:solidFill>
              </a:rPr>
              <a:t>1)Dyżurny Stanowiska Kierowania KP PSP przyjął zgłoszenie zgodnie z zasadami. Ustalił lokalizację miejsca zgłoszenia. Podjął próbę uzyskania informacji o poszkodowanych. </a:t>
            </a:r>
            <a:r>
              <a:rPr lang="pl-PL" sz="2400" b="1" i="1" u="sng" dirty="0" smtClean="0">
                <a:solidFill>
                  <a:srgbClr val="0070C0"/>
                </a:solidFill>
              </a:rPr>
              <a:t>Pomimo otrzymania informacji o tym, że raczej nie ma poszkodowanych, nie zbagatelizował zagrożenia i zadysponował do zdarzenia 3 zastępy</a:t>
            </a:r>
          </a:p>
          <a:p>
            <a:pPr marL="269875" indent="6350">
              <a:buNone/>
            </a:pPr>
            <a:r>
              <a:rPr lang="pl-PL" sz="2400" b="1" i="1" dirty="0" smtClean="0">
                <a:solidFill>
                  <a:srgbClr val="FF0000"/>
                </a:solidFill>
              </a:rPr>
              <a:t>2) Bardzo ważne dla sprawnej obsługi zdarzenia było wzmocnienie obsady SK KP PSP przez przełożonego dyżurnego.</a:t>
            </a:r>
          </a:p>
          <a:p>
            <a:pPr marL="269875" indent="6350">
              <a:buNone/>
            </a:pPr>
            <a:r>
              <a:rPr lang="pl-PL" sz="2400" b="1" i="1" dirty="0" smtClean="0">
                <a:solidFill>
                  <a:srgbClr val="FF0000"/>
                </a:solidFill>
              </a:rPr>
              <a:t>3) Dyżurny SK OKW PSP w Opolu po otrzymaniu informacji o rozmiarach zdarzenia poinformował o tym fakcie przełożonych. Zadysponował na miejsce grupę operacyjną Zastępcę Opolskiego Komendanta Wojewódzkiego PSP, a później psycholog KW PSP w Opolu. Na bieżąco przekazywał informacje do SK KG PSP i WCZK. </a:t>
            </a:r>
            <a:endParaRPr lang="pl-PL" sz="2400" b="1" i="1" u="sng" dirty="0" smtClean="0">
              <a:solidFill>
                <a:srgbClr val="FF0000"/>
              </a:solidFill>
            </a:endParaRPr>
          </a:p>
        </p:txBody>
      </p:sp>
      <p:sp>
        <p:nvSpPr>
          <p:cNvPr id="4" name="Symbol zastępczy numeru slajdu 3"/>
          <p:cNvSpPr>
            <a:spLocks noGrp="1"/>
          </p:cNvSpPr>
          <p:nvPr>
            <p:ph type="sldNum" idx="12"/>
          </p:nvPr>
        </p:nvSpPr>
        <p:spPr/>
        <p:txBody>
          <a:bodyPr/>
          <a:lstStyle/>
          <a:p>
            <a:pPr marL="0" marR="0" lvl="0" indent="0" algn="r" rtl="0">
              <a:spcBef>
                <a:spcPts val="0"/>
              </a:spcBef>
              <a:buSzPct val="25000"/>
              <a:buNone/>
            </a:pPr>
            <a:fld id="{00000000-1234-1234-1234-123412341234}" type="slidenum">
              <a:rPr lang="pl-PL" sz="1200" smtClean="0">
                <a:solidFill>
                  <a:srgbClr val="414141"/>
                </a:solidFill>
                <a:latin typeface="Calibri"/>
                <a:ea typeface="Calibri"/>
                <a:cs typeface="Calibri"/>
                <a:sym typeface="Calibri"/>
              </a:rPr>
              <a:pPr marL="0" marR="0" lvl="0" indent="0" algn="r" rtl="0">
                <a:spcBef>
                  <a:spcPts val="0"/>
                </a:spcBef>
                <a:buSzPct val="25000"/>
                <a:buNone/>
              </a:pPr>
              <a:t>49</a:t>
            </a:fld>
            <a:endParaRPr lang="pl-PL" sz="1200">
              <a:solidFill>
                <a:srgbClr val="414141"/>
              </a:solidFill>
              <a:latin typeface="Calibri"/>
              <a:ea typeface="Calibri"/>
              <a:cs typeface="Calibri"/>
              <a:sym typeface="Calibri"/>
            </a:endParaRPr>
          </a:p>
        </p:txBody>
      </p:sp>
      <p:sp>
        <p:nvSpPr>
          <p:cNvPr id="5" name="Shape 126"/>
          <p:cNvSpPr txBox="1">
            <a:spLocks noGrp="1"/>
          </p:cNvSpPr>
          <p:nvPr>
            <p:ph type="title"/>
          </p:nvPr>
        </p:nvSpPr>
        <p:spPr>
          <a:xfrm>
            <a:off x="0" y="0"/>
            <a:ext cx="9144000" cy="1484784"/>
          </a:xfrm>
          <a:prstGeom prst="rect">
            <a:avLst/>
          </a:prstGeom>
          <a:noFill/>
          <a:ln>
            <a:noFill/>
          </a:ln>
        </p:spPr>
        <p:txBody>
          <a:bodyPr lIns="91425" tIns="45700" rIns="45700" bIns="45700" anchor="ctr" anchorCtr="0">
            <a:noAutofit/>
          </a:bodyPr>
          <a:lstStyle/>
          <a:p>
            <a:pPr algn="ctr"/>
            <a:r>
              <a:rPr lang="pl-PL" sz="3200" dirty="0" smtClean="0"/>
              <a:t>V. Ocena</a:t>
            </a:r>
            <a:r>
              <a:rPr lang="pl-PL" sz="2400" dirty="0" smtClean="0"/>
              <a:t> </a:t>
            </a:r>
            <a:br>
              <a:rPr lang="pl-PL" sz="2400" dirty="0" smtClean="0"/>
            </a:br>
            <a:r>
              <a:rPr lang="pl-PL" sz="1600" i="1" dirty="0" smtClean="0"/>
              <a:t>4</a:t>
            </a:r>
            <a:r>
              <a:rPr lang="pl-PL" sz="2000" i="1" dirty="0" smtClean="0"/>
              <a:t>. Ocena działalności stanowisk kierowania o</a:t>
            </a:r>
            <a:br>
              <a:rPr lang="pl-PL" sz="2000" i="1" dirty="0" smtClean="0"/>
            </a:br>
            <a:r>
              <a:rPr lang="pl-PL" sz="2000" i="1" dirty="0" smtClean="0"/>
              <a:t>raz punktów alarmowych </a:t>
            </a:r>
            <a:r>
              <a:rPr lang="pl-PL" sz="2000" dirty="0" smtClean="0"/>
              <a:t>podmiotów ratowniczych.</a:t>
            </a:r>
            <a:endParaRPr sz="4400" b="1" i="0" u="none" strike="noStrike" cap="none" dirty="0">
              <a:solidFill>
                <a:srgbClr val="FFC700"/>
              </a:solidFill>
              <a:latin typeface="Calibri"/>
              <a:ea typeface="Calibri"/>
              <a:cs typeface="Calibri"/>
              <a:sym typeface="Calibri"/>
            </a:endParaRPr>
          </a:p>
        </p:txBody>
      </p:sp>
      <p:pic>
        <p:nvPicPr>
          <p:cNvPr id="6" name="Shape 131"/>
          <p:cNvPicPr preferRelativeResize="0"/>
          <p:nvPr/>
        </p:nvPicPr>
        <p:blipFill rotWithShape="1">
          <a:blip r:embed="rId2">
            <a:alphaModFix/>
          </a:blip>
          <a:srcRect/>
          <a:stretch/>
        </p:blipFill>
        <p:spPr>
          <a:xfrm>
            <a:off x="282438" y="254968"/>
            <a:ext cx="822300" cy="935699"/>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tekstu 2"/>
          <p:cNvSpPr>
            <a:spLocks noGrp="1"/>
          </p:cNvSpPr>
          <p:nvPr>
            <p:ph type="body" idx="1"/>
          </p:nvPr>
        </p:nvSpPr>
        <p:spPr>
          <a:xfrm>
            <a:off x="0" y="2060848"/>
            <a:ext cx="9144000" cy="3672408"/>
          </a:xfrm>
        </p:spPr>
        <p:txBody>
          <a:bodyPr/>
          <a:lstStyle/>
          <a:p>
            <a:pPr>
              <a:spcAft>
                <a:spcPts val="1200"/>
              </a:spcAft>
              <a:buNone/>
            </a:pPr>
            <a:r>
              <a:rPr lang="pl-PL" sz="2000" i="1" dirty="0" smtClean="0">
                <a:solidFill>
                  <a:schemeClr val="tx1"/>
                </a:solidFill>
              </a:rPr>
              <a:t>4. Nazwa zakładu, obiektu, terenu (obszaru), a także nazwa właściciela, użytkownika lub zarządcy:</a:t>
            </a:r>
          </a:p>
          <a:p>
            <a:pPr marL="269875" indent="0">
              <a:buClr>
                <a:schemeClr val="tx1">
                  <a:lumMod val="95000"/>
                  <a:lumOff val="5000"/>
                </a:schemeClr>
              </a:buClr>
              <a:buFont typeface="Wingdings" pitchFamily="2" charset="2"/>
              <a:buChar char="Ø"/>
            </a:pPr>
            <a:r>
              <a:rPr lang="pl-PL" sz="2400" b="1" i="1" dirty="0" smtClean="0">
                <a:solidFill>
                  <a:srgbClr val="FF0000"/>
                </a:solidFill>
              </a:rPr>
              <a:t>Autostrada A-4 zarządca: Generalna Dyrekcja Dróg Krajowych i Autostrad</a:t>
            </a:r>
          </a:p>
          <a:p>
            <a:pPr marL="269875" indent="6350">
              <a:buClr>
                <a:schemeClr val="tx1">
                  <a:lumMod val="95000"/>
                  <a:lumOff val="5000"/>
                </a:schemeClr>
              </a:buClr>
              <a:buFont typeface="Wingdings" pitchFamily="2" charset="2"/>
              <a:buChar char="Ø"/>
            </a:pPr>
            <a:r>
              <a:rPr lang="pl-PL" sz="2400" b="1" i="1" dirty="0" smtClean="0">
                <a:solidFill>
                  <a:srgbClr val="FF0000"/>
                </a:solidFill>
              </a:rPr>
              <a:t>Samochód Mercedes Sprinter 312D, nr rej. A T 7022BE - właściciel nieznany (nr rejestracyjny wskazuje, że właściciel jest narodowości ukraińskiej).</a:t>
            </a:r>
          </a:p>
          <a:p>
            <a:pPr marL="269875" indent="6350">
              <a:buClr>
                <a:schemeClr val="tx1">
                  <a:lumMod val="95000"/>
                  <a:lumOff val="5000"/>
                </a:schemeClr>
              </a:buClr>
              <a:buFont typeface="Wingdings" pitchFamily="2" charset="2"/>
              <a:buChar char="Ø"/>
            </a:pPr>
            <a:r>
              <a:rPr lang="pl-PL" sz="2400" b="1" i="1" dirty="0" smtClean="0">
                <a:solidFill>
                  <a:srgbClr val="FF0000"/>
                </a:solidFill>
              </a:rPr>
              <a:t>Samochód Mercedes UNIMOG nr rej. GDA SY33 - właściciel ZABERT Wrocław – firma prowadząca utrzymanie Autostrady.</a:t>
            </a:r>
          </a:p>
        </p:txBody>
      </p:sp>
      <p:sp>
        <p:nvSpPr>
          <p:cNvPr id="4" name="Symbol zastępczy numeru slajdu 3"/>
          <p:cNvSpPr>
            <a:spLocks noGrp="1"/>
          </p:cNvSpPr>
          <p:nvPr>
            <p:ph type="sldNum" idx="12"/>
          </p:nvPr>
        </p:nvSpPr>
        <p:spPr/>
        <p:txBody>
          <a:bodyPr/>
          <a:lstStyle/>
          <a:p>
            <a:pPr marL="0" marR="0" lvl="0" indent="0" algn="r" rtl="0">
              <a:spcBef>
                <a:spcPts val="0"/>
              </a:spcBef>
              <a:buSzPct val="25000"/>
              <a:buNone/>
            </a:pPr>
            <a:fld id="{00000000-1234-1234-1234-123412341234}" type="slidenum">
              <a:rPr lang="pl-PL" sz="1200" smtClean="0">
                <a:solidFill>
                  <a:srgbClr val="414141"/>
                </a:solidFill>
                <a:latin typeface="Calibri"/>
                <a:ea typeface="Calibri"/>
                <a:cs typeface="Calibri"/>
                <a:sym typeface="Calibri"/>
              </a:rPr>
              <a:pPr marL="0" marR="0" lvl="0" indent="0" algn="r" rtl="0">
                <a:spcBef>
                  <a:spcPts val="0"/>
                </a:spcBef>
                <a:buSzPct val="25000"/>
                <a:buNone/>
              </a:pPr>
              <a:t>5</a:t>
            </a:fld>
            <a:endParaRPr lang="pl-PL" sz="1200">
              <a:solidFill>
                <a:srgbClr val="414141"/>
              </a:solidFill>
              <a:latin typeface="Calibri"/>
              <a:ea typeface="Calibri"/>
              <a:cs typeface="Calibri"/>
              <a:sym typeface="Calibri"/>
            </a:endParaRPr>
          </a:p>
        </p:txBody>
      </p:sp>
      <p:sp>
        <p:nvSpPr>
          <p:cNvPr id="5" name="Shape 126"/>
          <p:cNvSpPr txBox="1">
            <a:spLocks noGrp="1"/>
          </p:cNvSpPr>
          <p:nvPr>
            <p:ph type="title"/>
          </p:nvPr>
        </p:nvSpPr>
        <p:spPr>
          <a:xfrm>
            <a:off x="0" y="260648"/>
            <a:ext cx="9144000" cy="874712"/>
          </a:xfrm>
          <a:prstGeom prst="rect">
            <a:avLst/>
          </a:prstGeom>
          <a:noFill/>
          <a:ln>
            <a:noFill/>
          </a:ln>
        </p:spPr>
        <p:txBody>
          <a:bodyPr lIns="91425" tIns="45700" rIns="45700" bIns="45700" anchor="ctr" anchorCtr="0">
            <a:noAutofit/>
          </a:bodyPr>
          <a:lstStyle/>
          <a:p>
            <a:pPr lvl="0" algn="ctr">
              <a:buClr>
                <a:srgbClr val="FF0000"/>
              </a:buClr>
              <a:buSzPct val="25000"/>
            </a:pPr>
            <a:r>
              <a:rPr lang="pl-PL" sz="3200" dirty="0" smtClean="0"/>
              <a:t>I. Dane podstawowe</a:t>
            </a:r>
            <a:endParaRPr sz="3200" b="1" i="0" u="none" strike="noStrike" cap="none" dirty="0">
              <a:solidFill>
                <a:srgbClr val="FFC700"/>
              </a:solidFill>
              <a:latin typeface="Calibri"/>
              <a:ea typeface="Calibri"/>
              <a:cs typeface="Calibri"/>
              <a:sym typeface="Calibri"/>
            </a:endParaRPr>
          </a:p>
        </p:txBody>
      </p:sp>
      <p:pic>
        <p:nvPicPr>
          <p:cNvPr id="6" name="Shape 131"/>
          <p:cNvPicPr preferRelativeResize="0"/>
          <p:nvPr/>
        </p:nvPicPr>
        <p:blipFill rotWithShape="1">
          <a:blip r:embed="rId2">
            <a:alphaModFix/>
          </a:blip>
          <a:srcRect/>
          <a:stretch/>
        </p:blipFill>
        <p:spPr>
          <a:xfrm>
            <a:off x="282438" y="254968"/>
            <a:ext cx="822300" cy="935699"/>
          </a:xfrm>
          <a:prstGeom prst="rect">
            <a:avLst/>
          </a:prstGeom>
          <a:noFill/>
          <a:ln>
            <a:noFill/>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tekstu 2"/>
          <p:cNvSpPr>
            <a:spLocks noGrp="1"/>
          </p:cNvSpPr>
          <p:nvPr>
            <p:ph type="body" idx="1"/>
          </p:nvPr>
        </p:nvSpPr>
        <p:spPr>
          <a:xfrm>
            <a:off x="0" y="1556792"/>
            <a:ext cx="8892480" cy="4968552"/>
          </a:xfrm>
        </p:spPr>
        <p:txBody>
          <a:bodyPr/>
          <a:lstStyle/>
          <a:p>
            <a:pPr marL="269875" indent="6350">
              <a:spcAft>
                <a:spcPts val="600"/>
              </a:spcAft>
              <a:buNone/>
            </a:pPr>
            <a:r>
              <a:rPr lang="pl-PL" sz="2400" b="1" i="1" dirty="0" smtClean="0">
                <a:solidFill>
                  <a:srgbClr val="FF0000"/>
                </a:solidFill>
              </a:rPr>
              <a:t>Podczas analizowanych działań ratowniczych współpracowano z następującymi podmiotami:</a:t>
            </a:r>
          </a:p>
          <a:p>
            <a:pPr marL="533400" lvl="1" indent="6350">
              <a:buClr>
                <a:schemeClr val="tx1">
                  <a:lumMod val="95000"/>
                  <a:lumOff val="5000"/>
                </a:schemeClr>
              </a:buClr>
              <a:buFont typeface="Wingdings" pitchFamily="2" charset="2"/>
              <a:buChar char="Ø"/>
            </a:pPr>
            <a:r>
              <a:rPr lang="pl-PL" sz="2400" b="1" i="1" dirty="0" smtClean="0">
                <a:solidFill>
                  <a:srgbClr val="FF0000"/>
                </a:solidFill>
              </a:rPr>
              <a:t>służba patrolowa administratora autostrady (SPAA); - </a:t>
            </a:r>
            <a:r>
              <a:rPr lang="pl-PL" sz="2400" b="1" i="1" dirty="0" smtClean="0">
                <a:solidFill>
                  <a:srgbClr val="FFC000"/>
                </a:solidFill>
              </a:rPr>
              <a:t>oznakowanie odcinka autostrady</a:t>
            </a:r>
          </a:p>
          <a:p>
            <a:pPr marL="533400" lvl="1" indent="6350">
              <a:buClr>
                <a:schemeClr val="tx1">
                  <a:lumMod val="95000"/>
                  <a:lumOff val="5000"/>
                </a:schemeClr>
              </a:buClr>
              <a:buFont typeface="Wingdings" pitchFamily="2" charset="2"/>
              <a:buChar char="Ø"/>
            </a:pPr>
            <a:r>
              <a:rPr lang="pl-PL" sz="2400" b="1" i="1" dirty="0" smtClean="0">
                <a:solidFill>
                  <a:srgbClr val="FF0000"/>
                </a:solidFill>
              </a:rPr>
              <a:t>Policja – </a:t>
            </a:r>
            <a:r>
              <a:rPr lang="pl-PL" sz="2400" b="1" i="1" dirty="0" smtClean="0">
                <a:solidFill>
                  <a:srgbClr val="FFC000"/>
                </a:solidFill>
              </a:rPr>
              <a:t>zabezpieczenie miejsca zdarzenia, zapewnienie dojazdu dla służb ratunkowych</a:t>
            </a:r>
          </a:p>
          <a:p>
            <a:pPr marL="533400" lvl="1" indent="6350">
              <a:buClr>
                <a:schemeClr val="tx1">
                  <a:lumMod val="95000"/>
                  <a:lumOff val="5000"/>
                </a:schemeClr>
              </a:buClr>
              <a:buFont typeface="Wingdings" pitchFamily="2" charset="2"/>
              <a:buChar char="Ø"/>
            </a:pPr>
            <a:r>
              <a:rPr lang="pl-PL" sz="2400" b="1" i="1" dirty="0" smtClean="0">
                <a:solidFill>
                  <a:srgbClr val="FF0000"/>
                </a:solidFill>
              </a:rPr>
              <a:t>Państwowe Ratownictwo Medyczne, w tym LPR – </a:t>
            </a:r>
            <a:r>
              <a:rPr lang="pl-PL" sz="2400" b="1" i="1" dirty="0" err="1" smtClean="0">
                <a:solidFill>
                  <a:srgbClr val="FFC000"/>
                </a:solidFill>
              </a:rPr>
              <a:t>koordycnacja</a:t>
            </a:r>
            <a:r>
              <a:rPr lang="pl-PL" sz="2400" b="1" i="1" dirty="0" smtClean="0">
                <a:solidFill>
                  <a:srgbClr val="FFC000"/>
                </a:solidFill>
              </a:rPr>
              <a:t> działań medycznych, udzielanie pomocy poszkodowanych, transport do szpitala</a:t>
            </a:r>
          </a:p>
          <a:p>
            <a:pPr marL="533400" lvl="1" indent="6350">
              <a:buClr>
                <a:schemeClr val="tx1">
                  <a:lumMod val="95000"/>
                  <a:lumOff val="5000"/>
                </a:schemeClr>
              </a:buClr>
              <a:buFont typeface="Wingdings" pitchFamily="2" charset="2"/>
              <a:buChar char="Ø"/>
            </a:pPr>
            <a:r>
              <a:rPr lang="pl-PL" sz="2400" b="1" i="1" dirty="0" smtClean="0">
                <a:solidFill>
                  <a:srgbClr val="FF0000"/>
                </a:solidFill>
              </a:rPr>
              <a:t>Prokuratura</a:t>
            </a:r>
          </a:p>
          <a:p>
            <a:pPr marL="533400" lvl="1" indent="6350">
              <a:buClr>
                <a:schemeClr val="tx1">
                  <a:lumMod val="95000"/>
                  <a:lumOff val="5000"/>
                </a:schemeClr>
              </a:buClr>
              <a:buFont typeface="Wingdings" pitchFamily="2" charset="2"/>
              <a:buChar char="Ø"/>
            </a:pPr>
            <a:r>
              <a:rPr lang="pl-PL" sz="2400" b="1" i="1" dirty="0" smtClean="0">
                <a:solidFill>
                  <a:srgbClr val="FF0000"/>
                </a:solidFill>
              </a:rPr>
              <a:t>WCZK, PCZK – </a:t>
            </a:r>
            <a:r>
              <a:rPr lang="pl-PL" sz="2400" b="1" i="1" dirty="0" smtClean="0">
                <a:solidFill>
                  <a:srgbClr val="FFC000"/>
                </a:solidFill>
              </a:rPr>
              <a:t>zapewnienie plandek</a:t>
            </a:r>
          </a:p>
          <a:p>
            <a:pPr marL="533400" lvl="1" indent="6350" algn="ctr">
              <a:buClr>
                <a:schemeClr val="tx1">
                  <a:lumMod val="95000"/>
                  <a:lumOff val="5000"/>
                </a:schemeClr>
              </a:buClr>
              <a:buNone/>
            </a:pPr>
            <a:r>
              <a:rPr lang="pl-PL" b="1" i="1" dirty="0" smtClean="0">
                <a:solidFill>
                  <a:srgbClr val="FF0000"/>
                </a:solidFill>
              </a:rPr>
              <a:t>Współdziałanie ocenia się jako prawidłowe</a:t>
            </a:r>
            <a:endParaRPr lang="pl-PL" sz="2400" b="1" i="1" dirty="0" smtClean="0">
              <a:solidFill>
                <a:srgbClr val="FF0000"/>
              </a:solidFill>
            </a:endParaRPr>
          </a:p>
          <a:p>
            <a:pPr marL="533400" lvl="1" indent="6350">
              <a:buClr>
                <a:schemeClr val="tx1">
                  <a:lumMod val="95000"/>
                  <a:lumOff val="5000"/>
                </a:schemeClr>
              </a:buClr>
              <a:buNone/>
            </a:pPr>
            <a:endParaRPr lang="pl-PL" sz="2400" b="1" i="1" u="sng" dirty="0" smtClean="0">
              <a:solidFill>
                <a:srgbClr val="FF0000"/>
              </a:solidFill>
            </a:endParaRPr>
          </a:p>
        </p:txBody>
      </p:sp>
      <p:sp>
        <p:nvSpPr>
          <p:cNvPr id="4" name="Symbol zastępczy numeru slajdu 3"/>
          <p:cNvSpPr>
            <a:spLocks noGrp="1"/>
          </p:cNvSpPr>
          <p:nvPr>
            <p:ph type="sldNum" idx="12"/>
          </p:nvPr>
        </p:nvSpPr>
        <p:spPr/>
        <p:txBody>
          <a:bodyPr/>
          <a:lstStyle/>
          <a:p>
            <a:pPr marL="0" marR="0" lvl="0" indent="0" algn="r" rtl="0">
              <a:spcBef>
                <a:spcPts val="0"/>
              </a:spcBef>
              <a:buSzPct val="25000"/>
              <a:buNone/>
            </a:pPr>
            <a:fld id="{00000000-1234-1234-1234-123412341234}" type="slidenum">
              <a:rPr lang="pl-PL" sz="1200" smtClean="0">
                <a:solidFill>
                  <a:srgbClr val="414141"/>
                </a:solidFill>
                <a:latin typeface="Calibri"/>
                <a:ea typeface="Calibri"/>
                <a:cs typeface="Calibri"/>
                <a:sym typeface="Calibri"/>
              </a:rPr>
              <a:pPr marL="0" marR="0" lvl="0" indent="0" algn="r" rtl="0">
                <a:spcBef>
                  <a:spcPts val="0"/>
                </a:spcBef>
                <a:buSzPct val="25000"/>
                <a:buNone/>
              </a:pPr>
              <a:t>50</a:t>
            </a:fld>
            <a:endParaRPr lang="pl-PL" sz="1200">
              <a:solidFill>
                <a:srgbClr val="414141"/>
              </a:solidFill>
              <a:latin typeface="Calibri"/>
              <a:ea typeface="Calibri"/>
              <a:cs typeface="Calibri"/>
              <a:sym typeface="Calibri"/>
            </a:endParaRPr>
          </a:p>
        </p:txBody>
      </p:sp>
      <p:sp>
        <p:nvSpPr>
          <p:cNvPr id="5" name="Shape 126"/>
          <p:cNvSpPr txBox="1">
            <a:spLocks noGrp="1"/>
          </p:cNvSpPr>
          <p:nvPr>
            <p:ph type="title"/>
          </p:nvPr>
        </p:nvSpPr>
        <p:spPr>
          <a:xfrm>
            <a:off x="0" y="0"/>
            <a:ext cx="9144000" cy="1484784"/>
          </a:xfrm>
          <a:prstGeom prst="rect">
            <a:avLst/>
          </a:prstGeom>
          <a:noFill/>
          <a:ln>
            <a:noFill/>
          </a:ln>
        </p:spPr>
        <p:txBody>
          <a:bodyPr lIns="91425" tIns="45700" rIns="45700" bIns="45700" anchor="ctr" anchorCtr="0">
            <a:noAutofit/>
          </a:bodyPr>
          <a:lstStyle/>
          <a:p>
            <a:pPr algn="ctr"/>
            <a:r>
              <a:rPr lang="pl-PL" sz="3200" dirty="0" smtClean="0"/>
              <a:t>V. Ocena</a:t>
            </a:r>
            <a:r>
              <a:rPr lang="pl-PL" sz="2400" dirty="0" smtClean="0"/>
              <a:t> </a:t>
            </a:r>
            <a:br>
              <a:rPr lang="pl-PL" sz="2400" dirty="0" smtClean="0"/>
            </a:br>
            <a:r>
              <a:rPr lang="pl-PL" sz="2000" i="1" dirty="0" smtClean="0"/>
              <a:t>5. Ocena współdziałania podmiotów </a:t>
            </a:r>
            <a:r>
              <a:rPr lang="pl-PL" sz="2000" i="1" dirty="0" err="1" smtClean="0"/>
              <a:t>ksrg</a:t>
            </a:r>
            <a:r>
              <a:rPr lang="pl-PL" sz="2000" i="1" dirty="0" smtClean="0"/>
              <a:t> z </a:t>
            </a:r>
            <a:br>
              <a:rPr lang="pl-PL" sz="2000" i="1" dirty="0" smtClean="0"/>
            </a:br>
            <a:r>
              <a:rPr lang="pl-PL" sz="2000" i="1" dirty="0" smtClean="0"/>
              <a:t>innym i podmiotami biorącymi </a:t>
            </a:r>
            <a:r>
              <a:rPr lang="pl-PL" sz="2000" dirty="0" smtClean="0"/>
              <a:t>udział w działaniu ratowniczym .</a:t>
            </a:r>
            <a:endParaRPr sz="4400" b="1" i="0" u="none" strike="noStrike" cap="none" dirty="0">
              <a:solidFill>
                <a:srgbClr val="FFC700"/>
              </a:solidFill>
              <a:latin typeface="Calibri"/>
              <a:ea typeface="Calibri"/>
              <a:cs typeface="Calibri"/>
              <a:sym typeface="Calibri"/>
            </a:endParaRPr>
          </a:p>
        </p:txBody>
      </p:sp>
      <p:pic>
        <p:nvPicPr>
          <p:cNvPr id="6" name="Shape 131"/>
          <p:cNvPicPr preferRelativeResize="0"/>
          <p:nvPr/>
        </p:nvPicPr>
        <p:blipFill rotWithShape="1">
          <a:blip r:embed="rId2">
            <a:alphaModFix/>
          </a:blip>
          <a:srcRect/>
          <a:stretch/>
        </p:blipFill>
        <p:spPr>
          <a:xfrm>
            <a:off x="282438" y="254968"/>
            <a:ext cx="822300" cy="935699"/>
          </a:xfrm>
          <a:prstGeom prst="rect">
            <a:avLst/>
          </a:prstGeom>
          <a:noFill/>
          <a:ln>
            <a:noFill/>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p:cNvSpPr>
            <a:spLocks noGrp="1"/>
          </p:cNvSpPr>
          <p:nvPr>
            <p:ph type="sldNum" idx="12"/>
          </p:nvPr>
        </p:nvSpPr>
        <p:spPr/>
        <p:txBody>
          <a:bodyPr/>
          <a:lstStyle/>
          <a:p>
            <a:pPr marL="0" marR="0" lvl="0" indent="0" algn="r" rtl="0">
              <a:spcBef>
                <a:spcPts val="0"/>
              </a:spcBef>
              <a:buSzPct val="25000"/>
              <a:buNone/>
            </a:pPr>
            <a:fld id="{00000000-1234-1234-1234-123412341234}" type="slidenum">
              <a:rPr lang="pl-PL" sz="1200" smtClean="0">
                <a:solidFill>
                  <a:srgbClr val="414141"/>
                </a:solidFill>
                <a:latin typeface="Calibri"/>
                <a:ea typeface="Calibri"/>
                <a:cs typeface="Calibri"/>
                <a:sym typeface="Calibri"/>
              </a:rPr>
              <a:pPr marL="0" marR="0" lvl="0" indent="0" algn="r" rtl="0">
                <a:spcBef>
                  <a:spcPts val="0"/>
                </a:spcBef>
                <a:buSzPct val="25000"/>
                <a:buNone/>
              </a:pPr>
              <a:t>51</a:t>
            </a:fld>
            <a:endParaRPr lang="pl-PL" sz="1200">
              <a:solidFill>
                <a:srgbClr val="414141"/>
              </a:solidFill>
              <a:latin typeface="Calibri"/>
              <a:ea typeface="Calibri"/>
              <a:cs typeface="Calibri"/>
              <a:sym typeface="Calibri"/>
            </a:endParaRPr>
          </a:p>
        </p:txBody>
      </p:sp>
      <p:sp>
        <p:nvSpPr>
          <p:cNvPr id="5" name="Shape 126"/>
          <p:cNvSpPr txBox="1">
            <a:spLocks noGrp="1"/>
          </p:cNvSpPr>
          <p:nvPr>
            <p:ph type="title"/>
          </p:nvPr>
        </p:nvSpPr>
        <p:spPr>
          <a:xfrm>
            <a:off x="0" y="0"/>
            <a:ext cx="9144000" cy="1412776"/>
          </a:xfrm>
          <a:prstGeom prst="rect">
            <a:avLst/>
          </a:prstGeom>
          <a:noFill/>
          <a:ln>
            <a:noFill/>
          </a:ln>
        </p:spPr>
        <p:txBody>
          <a:bodyPr lIns="91425" tIns="45700" rIns="45700" bIns="45700" anchor="ctr" anchorCtr="0">
            <a:noAutofit/>
          </a:bodyPr>
          <a:lstStyle/>
          <a:p>
            <a:pPr algn="ctr"/>
            <a:r>
              <a:rPr lang="pl-PL" sz="3200" dirty="0" smtClean="0"/>
              <a:t>SZKIC SYTUACYJNY</a:t>
            </a:r>
            <a:endParaRPr sz="4400" b="1" i="0" u="none" strike="noStrike" cap="none" dirty="0">
              <a:solidFill>
                <a:srgbClr val="FFC700"/>
              </a:solidFill>
              <a:latin typeface="Calibri"/>
              <a:ea typeface="Calibri"/>
              <a:cs typeface="Calibri"/>
              <a:sym typeface="Calibri"/>
            </a:endParaRPr>
          </a:p>
        </p:txBody>
      </p:sp>
      <p:pic>
        <p:nvPicPr>
          <p:cNvPr id="2050" name="Picture 2"/>
          <p:cNvPicPr>
            <a:picLocks noChangeAspect="1" noChangeArrowheads="1"/>
          </p:cNvPicPr>
          <p:nvPr/>
        </p:nvPicPr>
        <p:blipFill>
          <a:blip r:embed="rId2"/>
          <a:srcRect/>
          <a:stretch>
            <a:fillRect/>
          </a:stretch>
        </p:blipFill>
        <p:spPr bwMode="auto">
          <a:xfrm>
            <a:off x="-41193" y="1124744"/>
            <a:ext cx="9185193" cy="5733256"/>
          </a:xfrm>
          <a:prstGeom prst="rect">
            <a:avLst/>
          </a:prstGeom>
          <a:noFill/>
          <a:ln w="9525">
            <a:noFill/>
            <a:miter lim="800000"/>
            <a:headEnd/>
            <a:tailEnd/>
          </a:ln>
        </p:spPr>
      </p:pic>
      <p:pic>
        <p:nvPicPr>
          <p:cNvPr id="6" name="Shape 131"/>
          <p:cNvPicPr preferRelativeResize="0"/>
          <p:nvPr/>
        </p:nvPicPr>
        <p:blipFill rotWithShape="1">
          <a:blip r:embed="rId3">
            <a:alphaModFix/>
          </a:blip>
          <a:srcRect/>
          <a:stretch/>
        </p:blipFill>
        <p:spPr>
          <a:xfrm>
            <a:off x="282438" y="254968"/>
            <a:ext cx="822300" cy="935699"/>
          </a:xfrm>
          <a:prstGeom prst="rect">
            <a:avLst/>
          </a:prstGeom>
          <a:noFill/>
          <a:ln>
            <a:noFill/>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p:cNvSpPr>
            <a:spLocks noGrp="1"/>
          </p:cNvSpPr>
          <p:nvPr>
            <p:ph type="sldNum" idx="12"/>
          </p:nvPr>
        </p:nvSpPr>
        <p:spPr/>
        <p:txBody>
          <a:bodyPr/>
          <a:lstStyle/>
          <a:p>
            <a:pPr marL="0" marR="0" lvl="0" indent="0" algn="r" rtl="0">
              <a:spcBef>
                <a:spcPts val="0"/>
              </a:spcBef>
              <a:buSzPct val="25000"/>
              <a:buNone/>
            </a:pPr>
            <a:fld id="{00000000-1234-1234-1234-123412341234}" type="slidenum">
              <a:rPr lang="pl-PL" sz="1200" smtClean="0">
                <a:solidFill>
                  <a:srgbClr val="414141"/>
                </a:solidFill>
                <a:latin typeface="Calibri"/>
                <a:ea typeface="Calibri"/>
                <a:cs typeface="Calibri"/>
                <a:sym typeface="Calibri"/>
              </a:rPr>
              <a:pPr marL="0" marR="0" lvl="0" indent="0" algn="r" rtl="0">
                <a:spcBef>
                  <a:spcPts val="0"/>
                </a:spcBef>
                <a:buSzPct val="25000"/>
                <a:buNone/>
              </a:pPr>
              <a:t>52</a:t>
            </a:fld>
            <a:endParaRPr lang="pl-PL" sz="1200">
              <a:solidFill>
                <a:srgbClr val="414141"/>
              </a:solidFill>
              <a:latin typeface="Calibri"/>
              <a:ea typeface="Calibri"/>
              <a:cs typeface="Calibri"/>
              <a:sym typeface="Calibri"/>
            </a:endParaRPr>
          </a:p>
        </p:txBody>
      </p:sp>
      <p:sp>
        <p:nvSpPr>
          <p:cNvPr id="5" name="Shape 126"/>
          <p:cNvSpPr txBox="1">
            <a:spLocks noGrp="1"/>
          </p:cNvSpPr>
          <p:nvPr>
            <p:ph type="title"/>
          </p:nvPr>
        </p:nvSpPr>
        <p:spPr>
          <a:xfrm>
            <a:off x="0" y="0"/>
            <a:ext cx="9144000" cy="1412776"/>
          </a:xfrm>
          <a:prstGeom prst="rect">
            <a:avLst/>
          </a:prstGeom>
          <a:noFill/>
          <a:ln>
            <a:noFill/>
          </a:ln>
        </p:spPr>
        <p:txBody>
          <a:bodyPr lIns="91425" tIns="45700" rIns="45700" bIns="45700" anchor="ctr" anchorCtr="0">
            <a:noAutofit/>
          </a:bodyPr>
          <a:lstStyle/>
          <a:p>
            <a:pPr algn="ctr"/>
            <a:r>
              <a:rPr lang="pl-PL" sz="3200" dirty="0" smtClean="0"/>
              <a:t>Dokumentacja fotograficzna</a:t>
            </a:r>
            <a:endParaRPr sz="4400" b="1" i="0" u="none" strike="noStrike" cap="none" dirty="0">
              <a:solidFill>
                <a:srgbClr val="FFC700"/>
              </a:solidFill>
              <a:latin typeface="Calibri"/>
              <a:ea typeface="Calibri"/>
              <a:cs typeface="Calibri"/>
              <a:sym typeface="Calibri"/>
            </a:endParaRPr>
          </a:p>
        </p:txBody>
      </p:sp>
      <p:pic>
        <p:nvPicPr>
          <p:cNvPr id="6" name="Shape 131"/>
          <p:cNvPicPr preferRelativeResize="0"/>
          <p:nvPr/>
        </p:nvPicPr>
        <p:blipFill rotWithShape="1">
          <a:blip r:embed="rId2">
            <a:alphaModFix/>
          </a:blip>
          <a:srcRect/>
          <a:stretch/>
        </p:blipFill>
        <p:spPr>
          <a:xfrm>
            <a:off x="282438" y="254968"/>
            <a:ext cx="822300" cy="935699"/>
          </a:xfrm>
          <a:prstGeom prst="rect">
            <a:avLst/>
          </a:prstGeom>
          <a:noFill/>
          <a:ln>
            <a:noFill/>
          </a:ln>
        </p:spPr>
      </p:pic>
      <p:pic>
        <p:nvPicPr>
          <p:cNvPr id="78850" name="Picture 2"/>
          <p:cNvPicPr>
            <a:picLocks noChangeAspect="1" noChangeArrowheads="1"/>
          </p:cNvPicPr>
          <p:nvPr/>
        </p:nvPicPr>
        <p:blipFill>
          <a:blip r:embed="rId3"/>
          <a:srcRect/>
          <a:stretch>
            <a:fillRect/>
          </a:stretch>
        </p:blipFill>
        <p:spPr bwMode="auto">
          <a:xfrm>
            <a:off x="249526" y="1556792"/>
            <a:ext cx="4224470" cy="3168352"/>
          </a:xfrm>
          <a:prstGeom prst="rect">
            <a:avLst/>
          </a:prstGeom>
          <a:noFill/>
          <a:ln w="9525">
            <a:noFill/>
            <a:miter lim="800000"/>
            <a:headEnd/>
            <a:tailEnd/>
          </a:ln>
        </p:spPr>
      </p:pic>
      <p:pic>
        <p:nvPicPr>
          <p:cNvPr id="7" name="Picture 2"/>
          <p:cNvPicPr>
            <a:picLocks noChangeAspect="1" noChangeArrowheads="1"/>
          </p:cNvPicPr>
          <p:nvPr/>
        </p:nvPicPr>
        <p:blipFill>
          <a:blip r:embed="rId4"/>
          <a:srcRect/>
          <a:stretch>
            <a:fillRect/>
          </a:stretch>
        </p:blipFill>
        <p:spPr bwMode="auto">
          <a:xfrm>
            <a:off x="4625440" y="3159190"/>
            <a:ext cx="4291720" cy="321407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p:cNvSpPr>
            <a:spLocks noGrp="1"/>
          </p:cNvSpPr>
          <p:nvPr>
            <p:ph type="sldNum" idx="12"/>
          </p:nvPr>
        </p:nvSpPr>
        <p:spPr/>
        <p:txBody>
          <a:bodyPr/>
          <a:lstStyle/>
          <a:p>
            <a:pPr marL="0" marR="0" lvl="0" indent="0" algn="r" rtl="0">
              <a:spcBef>
                <a:spcPts val="0"/>
              </a:spcBef>
              <a:buSzPct val="25000"/>
              <a:buNone/>
            </a:pPr>
            <a:fld id="{00000000-1234-1234-1234-123412341234}" type="slidenum">
              <a:rPr lang="pl-PL" sz="1200" smtClean="0">
                <a:solidFill>
                  <a:srgbClr val="414141"/>
                </a:solidFill>
                <a:latin typeface="Calibri"/>
                <a:ea typeface="Calibri"/>
                <a:cs typeface="Calibri"/>
                <a:sym typeface="Calibri"/>
              </a:rPr>
              <a:pPr marL="0" marR="0" lvl="0" indent="0" algn="r" rtl="0">
                <a:spcBef>
                  <a:spcPts val="0"/>
                </a:spcBef>
                <a:buSzPct val="25000"/>
                <a:buNone/>
              </a:pPr>
              <a:t>53</a:t>
            </a:fld>
            <a:endParaRPr lang="pl-PL" sz="1200">
              <a:solidFill>
                <a:srgbClr val="414141"/>
              </a:solidFill>
              <a:latin typeface="Calibri"/>
              <a:ea typeface="Calibri"/>
              <a:cs typeface="Calibri"/>
              <a:sym typeface="Calibri"/>
            </a:endParaRPr>
          </a:p>
        </p:txBody>
      </p:sp>
      <p:sp>
        <p:nvSpPr>
          <p:cNvPr id="5" name="Shape 126"/>
          <p:cNvSpPr txBox="1">
            <a:spLocks noGrp="1"/>
          </p:cNvSpPr>
          <p:nvPr>
            <p:ph type="title"/>
          </p:nvPr>
        </p:nvSpPr>
        <p:spPr>
          <a:xfrm>
            <a:off x="0" y="0"/>
            <a:ext cx="9144000" cy="1412776"/>
          </a:xfrm>
          <a:prstGeom prst="rect">
            <a:avLst/>
          </a:prstGeom>
          <a:noFill/>
          <a:ln>
            <a:noFill/>
          </a:ln>
        </p:spPr>
        <p:txBody>
          <a:bodyPr lIns="91425" tIns="45700" rIns="45700" bIns="45700" anchor="ctr" anchorCtr="0">
            <a:noAutofit/>
          </a:bodyPr>
          <a:lstStyle/>
          <a:p>
            <a:pPr algn="ctr"/>
            <a:r>
              <a:rPr lang="pl-PL" sz="3200" dirty="0" smtClean="0"/>
              <a:t>Dokumentacja fotograficzna</a:t>
            </a:r>
            <a:endParaRPr sz="4400" b="1" i="0" u="none" strike="noStrike" cap="none" dirty="0">
              <a:solidFill>
                <a:srgbClr val="FFC700"/>
              </a:solidFill>
              <a:latin typeface="Calibri"/>
              <a:ea typeface="Calibri"/>
              <a:cs typeface="Calibri"/>
              <a:sym typeface="Calibri"/>
            </a:endParaRPr>
          </a:p>
        </p:txBody>
      </p:sp>
      <p:pic>
        <p:nvPicPr>
          <p:cNvPr id="6" name="Shape 131"/>
          <p:cNvPicPr preferRelativeResize="0"/>
          <p:nvPr/>
        </p:nvPicPr>
        <p:blipFill rotWithShape="1">
          <a:blip r:embed="rId2">
            <a:alphaModFix/>
          </a:blip>
          <a:srcRect/>
          <a:stretch/>
        </p:blipFill>
        <p:spPr>
          <a:xfrm>
            <a:off x="282438" y="254968"/>
            <a:ext cx="822300" cy="935699"/>
          </a:xfrm>
          <a:prstGeom prst="rect">
            <a:avLst/>
          </a:prstGeom>
          <a:noFill/>
          <a:ln>
            <a:noFill/>
          </a:ln>
        </p:spPr>
      </p:pic>
      <p:pic>
        <p:nvPicPr>
          <p:cNvPr id="80898" name="Picture 2"/>
          <p:cNvPicPr>
            <a:picLocks noChangeAspect="1" noChangeArrowheads="1"/>
          </p:cNvPicPr>
          <p:nvPr/>
        </p:nvPicPr>
        <p:blipFill>
          <a:blip r:embed="rId3"/>
          <a:srcRect/>
          <a:stretch>
            <a:fillRect/>
          </a:stretch>
        </p:blipFill>
        <p:spPr bwMode="auto">
          <a:xfrm>
            <a:off x="179512" y="1667744"/>
            <a:ext cx="4524703" cy="2664296"/>
          </a:xfrm>
          <a:prstGeom prst="rect">
            <a:avLst/>
          </a:prstGeom>
          <a:noFill/>
          <a:ln w="9525">
            <a:noFill/>
            <a:miter lim="800000"/>
            <a:headEnd/>
            <a:tailEnd/>
          </a:ln>
        </p:spPr>
      </p:pic>
      <p:pic>
        <p:nvPicPr>
          <p:cNvPr id="7" name="Picture 2"/>
          <p:cNvPicPr>
            <a:picLocks noChangeAspect="1" noChangeArrowheads="1"/>
          </p:cNvPicPr>
          <p:nvPr/>
        </p:nvPicPr>
        <p:blipFill>
          <a:blip r:embed="rId4"/>
          <a:srcRect/>
          <a:stretch>
            <a:fillRect/>
          </a:stretch>
        </p:blipFill>
        <p:spPr bwMode="auto">
          <a:xfrm>
            <a:off x="4807576" y="3347793"/>
            <a:ext cx="4130684" cy="31025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p:cNvSpPr>
            <a:spLocks noGrp="1"/>
          </p:cNvSpPr>
          <p:nvPr>
            <p:ph type="sldNum" idx="12"/>
          </p:nvPr>
        </p:nvSpPr>
        <p:spPr/>
        <p:txBody>
          <a:bodyPr/>
          <a:lstStyle/>
          <a:p>
            <a:pPr marL="0" marR="0" lvl="0" indent="0" algn="r" rtl="0">
              <a:spcBef>
                <a:spcPts val="0"/>
              </a:spcBef>
              <a:buSzPct val="25000"/>
              <a:buNone/>
            </a:pPr>
            <a:fld id="{00000000-1234-1234-1234-123412341234}" type="slidenum">
              <a:rPr lang="pl-PL" sz="1200" smtClean="0">
                <a:solidFill>
                  <a:srgbClr val="414141"/>
                </a:solidFill>
                <a:latin typeface="Calibri"/>
                <a:ea typeface="Calibri"/>
                <a:cs typeface="Calibri"/>
                <a:sym typeface="Calibri"/>
              </a:rPr>
              <a:pPr marL="0" marR="0" lvl="0" indent="0" algn="r" rtl="0">
                <a:spcBef>
                  <a:spcPts val="0"/>
                </a:spcBef>
                <a:buSzPct val="25000"/>
                <a:buNone/>
              </a:pPr>
              <a:t>54</a:t>
            </a:fld>
            <a:endParaRPr lang="pl-PL" sz="1200">
              <a:solidFill>
                <a:srgbClr val="414141"/>
              </a:solidFill>
              <a:latin typeface="Calibri"/>
              <a:ea typeface="Calibri"/>
              <a:cs typeface="Calibri"/>
              <a:sym typeface="Calibri"/>
            </a:endParaRPr>
          </a:p>
        </p:txBody>
      </p:sp>
      <p:sp>
        <p:nvSpPr>
          <p:cNvPr id="5" name="Shape 126"/>
          <p:cNvSpPr txBox="1">
            <a:spLocks noGrp="1"/>
          </p:cNvSpPr>
          <p:nvPr>
            <p:ph type="title"/>
          </p:nvPr>
        </p:nvSpPr>
        <p:spPr>
          <a:xfrm>
            <a:off x="0" y="0"/>
            <a:ext cx="9144000" cy="1412776"/>
          </a:xfrm>
          <a:prstGeom prst="rect">
            <a:avLst/>
          </a:prstGeom>
          <a:noFill/>
          <a:ln>
            <a:noFill/>
          </a:ln>
        </p:spPr>
        <p:txBody>
          <a:bodyPr lIns="91425" tIns="45700" rIns="45700" bIns="45700" anchor="ctr" anchorCtr="0">
            <a:noAutofit/>
          </a:bodyPr>
          <a:lstStyle/>
          <a:p>
            <a:pPr algn="ctr"/>
            <a:r>
              <a:rPr lang="pl-PL" sz="3200" dirty="0" smtClean="0"/>
              <a:t>Dokumentacja fotograficzna</a:t>
            </a:r>
            <a:endParaRPr sz="4400" b="1" i="0" u="none" strike="noStrike" cap="none" dirty="0">
              <a:solidFill>
                <a:srgbClr val="FFC700"/>
              </a:solidFill>
              <a:latin typeface="Calibri"/>
              <a:ea typeface="Calibri"/>
              <a:cs typeface="Calibri"/>
              <a:sym typeface="Calibri"/>
            </a:endParaRPr>
          </a:p>
        </p:txBody>
      </p:sp>
      <p:pic>
        <p:nvPicPr>
          <p:cNvPr id="6" name="Shape 131"/>
          <p:cNvPicPr preferRelativeResize="0"/>
          <p:nvPr/>
        </p:nvPicPr>
        <p:blipFill rotWithShape="1">
          <a:blip r:embed="rId2">
            <a:alphaModFix/>
          </a:blip>
          <a:srcRect/>
          <a:stretch/>
        </p:blipFill>
        <p:spPr>
          <a:xfrm>
            <a:off x="282438" y="254968"/>
            <a:ext cx="822300" cy="935699"/>
          </a:xfrm>
          <a:prstGeom prst="rect">
            <a:avLst/>
          </a:prstGeom>
          <a:noFill/>
          <a:ln>
            <a:noFill/>
          </a:ln>
        </p:spPr>
      </p:pic>
      <p:pic>
        <p:nvPicPr>
          <p:cNvPr id="7" name="Picture 2"/>
          <p:cNvPicPr>
            <a:picLocks noChangeAspect="1" noChangeArrowheads="1"/>
          </p:cNvPicPr>
          <p:nvPr/>
        </p:nvPicPr>
        <p:blipFill>
          <a:blip r:embed="rId3"/>
          <a:srcRect/>
          <a:stretch>
            <a:fillRect/>
          </a:stretch>
        </p:blipFill>
        <p:spPr bwMode="auto">
          <a:xfrm>
            <a:off x="4099328" y="3764099"/>
            <a:ext cx="4824536" cy="2712899"/>
          </a:xfrm>
          <a:prstGeom prst="rect">
            <a:avLst/>
          </a:prstGeom>
          <a:noFill/>
          <a:ln w="9525">
            <a:noFill/>
            <a:miter lim="800000"/>
            <a:headEnd/>
            <a:tailEnd/>
          </a:ln>
        </p:spPr>
      </p:pic>
      <p:pic>
        <p:nvPicPr>
          <p:cNvPr id="82946" name="Picture 2"/>
          <p:cNvPicPr>
            <a:picLocks noChangeAspect="1" noChangeArrowheads="1"/>
          </p:cNvPicPr>
          <p:nvPr/>
        </p:nvPicPr>
        <p:blipFill>
          <a:blip r:embed="rId4"/>
          <a:srcRect/>
          <a:stretch>
            <a:fillRect/>
          </a:stretch>
        </p:blipFill>
        <p:spPr bwMode="auto">
          <a:xfrm>
            <a:off x="255294" y="1556792"/>
            <a:ext cx="4512501" cy="338437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p:cNvSpPr>
            <a:spLocks noGrp="1"/>
          </p:cNvSpPr>
          <p:nvPr>
            <p:ph type="sldNum" idx="12"/>
          </p:nvPr>
        </p:nvSpPr>
        <p:spPr/>
        <p:txBody>
          <a:bodyPr/>
          <a:lstStyle/>
          <a:p>
            <a:pPr marL="0" marR="0" lvl="0" indent="0" algn="r" rtl="0">
              <a:spcBef>
                <a:spcPts val="0"/>
              </a:spcBef>
              <a:buSzPct val="25000"/>
              <a:buNone/>
            </a:pPr>
            <a:fld id="{00000000-1234-1234-1234-123412341234}" type="slidenum">
              <a:rPr lang="pl-PL" sz="1200" smtClean="0">
                <a:solidFill>
                  <a:srgbClr val="414141"/>
                </a:solidFill>
                <a:latin typeface="Calibri"/>
                <a:ea typeface="Calibri"/>
                <a:cs typeface="Calibri"/>
                <a:sym typeface="Calibri"/>
              </a:rPr>
              <a:pPr marL="0" marR="0" lvl="0" indent="0" algn="r" rtl="0">
                <a:spcBef>
                  <a:spcPts val="0"/>
                </a:spcBef>
                <a:buSzPct val="25000"/>
                <a:buNone/>
              </a:pPr>
              <a:t>55</a:t>
            </a:fld>
            <a:endParaRPr lang="pl-PL" sz="1200">
              <a:solidFill>
                <a:srgbClr val="414141"/>
              </a:solidFill>
              <a:latin typeface="Calibri"/>
              <a:ea typeface="Calibri"/>
              <a:cs typeface="Calibri"/>
              <a:sym typeface="Calibri"/>
            </a:endParaRPr>
          </a:p>
        </p:txBody>
      </p:sp>
      <p:sp>
        <p:nvSpPr>
          <p:cNvPr id="5" name="Shape 126"/>
          <p:cNvSpPr txBox="1">
            <a:spLocks noGrp="1"/>
          </p:cNvSpPr>
          <p:nvPr>
            <p:ph type="title"/>
          </p:nvPr>
        </p:nvSpPr>
        <p:spPr>
          <a:xfrm>
            <a:off x="0" y="0"/>
            <a:ext cx="9144000" cy="1412776"/>
          </a:xfrm>
          <a:prstGeom prst="rect">
            <a:avLst/>
          </a:prstGeom>
          <a:noFill/>
          <a:ln>
            <a:noFill/>
          </a:ln>
        </p:spPr>
        <p:txBody>
          <a:bodyPr lIns="91425" tIns="45700" rIns="45700" bIns="45700" anchor="ctr" anchorCtr="0">
            <a:noAutofit/>
          </a:bodyPr>
          <a:lstStyle/>
          <a:p>
            <a:pPr algn="ctr"/>
            <a:r>
              <a:rPr lang="pl-PL" sz="3200" dirty="0" smtClean="0"/>
              <a:t>Dokumentacja fotograficzna</a:t>
            </a:r>
            <a:endParaRPr sz="4400" b="1" i="0" u="none" strike="noStrike" cap="none" dirty="0">
              <a:solidFill>
                <a:srgbClr val="FFC700"/>
              </a:solidFill>
              <a:latin typeface="Calibri"/>
              <a:ea typeface="Calibri"/>
              <a:cs typeface="Calibri"/>
              <a:sym typeface="Calibri"/>
            </a:endParaRPr>
          </a:p>
        </p:txBody>
      </p:sp>
      <p:pic>
        <p:nvPicPr>
          <p:cNvPr id="6" name="Shape 131"/>
          <p:cNvPicPr preferRelativeResize="0"/>
          <p:nvPr/>
        </p:nvPicPr>
        <p:blipFill rotWithShape="1">
          <a:blip r:embed="rId2">
            <a:alphaModFix/>
          </a:blip>
          <a:srcRect/>
          <a:stretch/>
        </p:blipFill>
        <p:spPr>
          <a:xfrm>
            <a:off x="282438" y="254968"/>
            <a:ext cx="822300" cy="935699"/>
          </a:xfrm>
          <a:prstGeom prst="rect">
            <a:avLst/>
          </a:prstGeom>
          <a:noFill/>
          <a:ln>
            <a:noFill/>
          </a:ln>
        </p:spPr>
      </p:pic>
      <p:pic>
        <p:nvPicPr>
          <p:cNvPr id="86018" name="Picture 2"/>
          <p:cNvPicPr>
            <a:picLocks noChangeAspect="1" noChangeArrowheads="1"/>
          </p:cNvPicPr>
          <p:nvPr/>
        </p:nvPicPr>
        <p:blipFill>
          <a:blip r:embed="rId3"/>
          <a:srcRect/>
          <a:stretch>
            <a:fillRect/>
          </a:stretch>
        </p:blipFill>
        <p:spPr bwMode="auto">
          <a:xfrm>
            <a:off x="179513" y="1556792"/>
            <a:ext cx="4752528" cy="2846788"/>
          </a:xfrm>
          <a:prstGeom prst="rect">
            <a:avLst/>
          </a:prstGeom>
          <a:noFill/>
          <a:ln w="9525">
            <a:noFill/>
            <a:miter lim="800000"/>
            <a:headEnd/>
            <a:tailEnd/>
          </a:ln>
        </p:spPr>
      </p:pic>
      <p:pic>
        <p:nvPicPr>
          <p:cNvPr id="7" name="Picture 2"/>
          <p:cNvPicPr>
            <a:picLocks noChangeAspect="1" noChangeArrowheads="1"/>
          </p:cNvPicPr>
          <p:nvPr/>
        </p:nvPicPr>
        <p:blipFill>
          <a:blip r:embed="rId4"/>
          <a:srcRect/>
          <a:stretch>
            <a:fillRect/>
          </a:stretch>
        </p:blipFill>
        <p:spPr bwMode="auto">
          <a:xfrm>
            <a:off x="4598951" y="3290644"/>
            <a:ext cx="4248472" cy="318635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p:cNvSpPr>
            <a:spLocks noGrp="1"/>
          </p:cNvSpPr>
          <p:nvPr>
            <p:ph type="sldNum" idx="12"/>
          </p:nvPr>
        </p:nvSpPr>
        <p:spPr/>
        <p:txBody>
          <a:bodyPr/>
          <a:lstStyle/>
          <a:p>
            <a:pPr marL="0" marR="0" lvl="0" indent="0" algn="r" rtl="0">
              <a:spcBef>
                <a:spcPts val="0"/>
              </a:spcBef>
              <a:buSzPct val="25000"/>
              <a:buNone/>
            </a:pPr>
            <a:fld id="{00000000-1234-1234-1234-123412341234}" type="slidenum">
              <a:rPr lang="pl-PL" sz="1200" smtClean="0">
                <a:solidFill>
                  <a:srgbClr val="414141"/>
                </a:solidFill>
                <a:latin typeface="Calibri"/>
                <a:ea typeface="Calibri"/>
                <a:cs typeface="Calibri"/>
                <a:sym typeface="Calibri"/>
              </a:rPr>
              <a:pPr marL="0" marR="0" lvl="0" indent="0" algn="r" rtl="0">
                <a:spcBef>
                  <a:spcPts val="0"/>
                </a:spcBef>
                <a:buSzPct val="25000"/>
                <a:buNone/>
              </a:pPr>
              <a:t>56</a:t>
            </a:fld>
            <a:endParaRPr lang="pl-PL" sz="1200">
              <a:solidFill>
                <a:srgbClr val="414141"/>
              </a:solidFill>
              <a:latin typeface="Calibri"/>
              <a:ea typeface="Calibri"/>
              <a:cs typeface="Calibri"/>
              <a:sym typeface="Calibri"/>
            </a:endParaRPr>
          </a:p>
        </p:txBody>
      </p:sp>
      <p:sp>
        <p:nvSpPr>
          <p:cNvPr id="5" name="Shape 126"/>
          <p:cNvSpPr txBox="1">
            <a:spLocks noGrp="1"/>
          </p:cNvSpPr>
          <p:nvPr>
            <p:ph type="title"/>
          </p:nvPr>
        </p:nvSpPr>
        <p:spPr>
          <a:xfrm>
            <a:off x="0" y="0"/>
            <a:ext cx="9144000" cy="1412776"/>
          </a:xfrm>
          <a:prstGeom prst="rect">
            <a:avLst/>
          </a:prstGeom>
          <a:noFill/>
          <a:ln>
            <a:noFill/>
          </a:ln>
        </p:spPr>
        <p:txBody>
          <a:bodyPr lIns="91425" tIns="45700" rIns="45700" bIns="45700" anchor="ctr" anchorCtr="0">
            <a:noAutofit/>
          </a:bodyPr>
          <a:lstStyle/>
          <a:p>
            <a:pPr algn="ctr"/>
            <a:r>
              <a:rPr lang="pl-PL" sz="3200" dirty="0" smtClean="0"/>
              <a:t>Dokumentacja fotograficzna</a:t>
            </a:r>
            <a:endParaRPr sz="4400" b="1" i="0" u="none" strike="noStrike" cap="none" dirty="0">
              <a:solidFill>
                <a:srgbClr val="FFC700"/>
              </a:solidFill>
              <a:latin typeface="Calibri"/>
              <a:ea typeface="Calibri"/>
              <a:cs typeface="Calibri"/>
              <a:sym typeface="Calibri"/>
            </a:endParaRPr>
          </a:p>
        </p:txBody>
      </p:sp>
      <p:pic>
        <p:nvPicPr>
          <p:cNvPr id="88066" name="Picture 2"/>
          <p:cNvPicPr>
            <a:picLocks noChangeAspect="1" noChangeArrowheads="1"/>
          </p:cNvPicPr>
          <p:nvPr/>
        </p:nvPicPr>
        <p:blipFill>
          <a:blip r:embed="rId2"/>
          <a:srcRect/>
          <a:stretch>
            <a:fillRect/>
          </a:stretch>
        </p:blipFill>
        <p:spPr bwMode="auto">
          <a:xfrm>
            <a:off x="301615" y="1667744"/>
            <a:ext cx="3788502" cy="2841376"/>
          </a:xfrm>
          <a:prstGeom prst="rect">
            <a:avLst/>
          </a:prstGeom>
          <a:noFill/>
          <a:ln w="9525">
            <a:noFill/>
            <a:miter lim="800000"/>
            <a:headEnd/>
            <a:tailEnd/>
          </a:ln>
        </p:spPr>
      </p:pic>
      <p:pic>
        <p:nvPicPr>
          <p:cNvPr id="6" name="Shape 131"/>
          <p:cNvPicPr preferRelativeResize="0"/>
          <p:nvPr/>
        </p:nvPicPr>
        <p:blipFill rotWithShape="1">
          <a:blip r:embed="rId3">
            <a:alphaModFix/>
          </a:blip>
          <a:srcRect/>
          <a:stretch/>
        </p:blipFill>
        <p:spPr>
          <a:xfrm>
            <a:off x="282438" y="254968"/>
            <a:ext cx="822300" cy="935699"/>
          </a:xfrm>
          <a:prstGeom prst="rect">
            <a:avLst/>
          </a:prstGeom>
          <a:noFill/>
          <a:ln>
            <a:noFill/>
          </a:ln>
        </p:spPr>
      </p:pic>
      <p:pic>
        <p:nvPicPr>
          <p:cNvPr id="7" name="Picture 2"/>
          <p:cNvPicPr>
            <a:picLocks noChangeAspect="1" noChangeArrowheads="1"/>
          </p:cNvPicPr>
          <p:nvPr/>
        </p:nvPicPr>
        <p:blipFill>
          <a:blip r:embed="rId4"/>
          <a:srcRect/>
          <a:stretch>
            <a:fillRect/>
          </a:stretch>
        </p:blipFill>
        <p:spPr bwMode="auto">
          <a:xfrm>
            <a:off x="4185732" y="2880849"/>
            <a:ext cx="4752528" cy="35643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Shape 175"/>
          <p:cNvSpPr txBox="1">
            <a:spLocks noGrp="1"/>
          </p:cNvSpPr>
          <p:nvPr>
            <p:ph type="title"/>
          </p:nvPr>
        </p:nvSpPr>
        <p:spPr>
          <a:xfrm>
            <a:off x="0" y="250031"/>
            <a:ext cx="9144000" cy="874712"/>
          </a:xfrm>
          <a:prstGeom prst="rect">
            <a:avLst/>
          </a:prstGeom>
          <a:noFill/>
          <a:ln>
            <a:noFill/>
          </a:ln>
        </p:spPr>
        <p:txBody>
          <a:bodyPr lIns="91425" tIns="45700" rIns="45700" bIns="45700" anchor="ctr" anchorCtr="0">
            <a:noAutofit/>
          </a:bodyPr>
          <a:lstStyle/>
          <a:p>
            <a:pPr marL="0" marR="0" lvl="0" indent="0" algn="ctr" rtl="0">
              <a:spcBef>
                <a:spcPts val="0"/>
              </a:spcBef>
              <a:buClr>
                <a:srgbClr val="FFC700"/>
              </a:buClr>
              <a:buSzPct val="25000"/>
              <a:buFont typeface="Calibri"/>
              <a:buNone/>
            </a:pPr>
            <a:r>
              <a:rPr lang="pl-PL" sz="3200" b="1" i="0" u="none" strike="noStrike" cap="none" dirty="0">
                <a:solidFill>
                  <a:srgbClr val="FFC700"/>
                </a:solidFill>
                <a:latin typeface="Calibri"/>
                <a:ea typeface="Calibri"/>
                <a:cs typeface="Calibri"/>
                <a:sym typeface="Calibri"/>
              </a:rPr>
              <a:t>BIBLIOGRAFIA</a:t>
            </a:r>
            <a:endParaRPr lang="pl-PL" sz="2800" b="1" i="0" u="none" strike="noStrike" cap="none" dirty="0">
              <a:solidFill>
                <a:srgbClr val="FFC700"/>
              </a:solidFill>
              <a:latin typeface="Calibri"/>
              <a:ea typeface="Calibri"/>
              <a:cs typeface="Calibri"/>
              <a:sym typeface="Calibri"/>
            </a:endParaRPr>
          </a:p>
        </p:txBody>
      </p:sp>
      <p:sp>
        <p:nvSpPr>
          <p:cNvPr id="177" name="Shape 177"/>
          <p:cNvSpPr txBox="1">
            <a:spLocks noGrp="1"/>
          </p:cNvSpPr>
          <p:nvPr>
            <p:ph type="sldNum" idx="12"/>
          </p:nvPr>
        </p:nvSpPr>
        <p:spPr>
          <a:xfrm>
            <a:off x="8559528" y="0"/>
            <a:ext cx="584471" cy="250031"/>
          </a:xfrm>
          <a:prstGeom prst="rect">
            <a:avLst/>
          </a:prstGeom>
          <a:noFill/>
          <a:ln>
            <a:noFill/>
          </a:ln>
        </p:spPr>
        <p:txBody>
          <a:bodyPr lIns="91425" tIns="45700" rIns="91425" bIns="0" anchor="b" anchorCtr="0">
            <a:noAutofit/>
          </a:bodyPr>
          <a:lstStyle/>
          <a:p>
            <a:pPr marL="0" marR="0" lvl="0" indent="0" algn="r" rtl="0">
              <a:spcBef>
                <a:spcPts val="0"/>
              </a:spcBef>
              <a:buSzPct val="25000"/>
              <a:buNone/>
            </a:pPr>
            <a:r>
              <a:rPr lang="pl-PL" sz="1050">
                <a:solidFill>
                  <a:schemeClr val="lt1"/>
                </a:solidFill>
                <a:latin typeface="Calibri"/>
                <a:ea typeface="Calibri"/>
                <a:cs typeface="Calibri"/>
                <a:sym typeface="Calibri"/>
              </a:rPr>
              <a:t>str. </a:t>
            </a:r>
            <a:fld id="{00000000-1234-1234-1234-123412341234}" type="slidenum">
              <a:rPr lang="pl-PL" sz="1400">
                <a:solidFill>
                  <a:schemeClr val="lt1"/>
                </a:solidFill>
                <a:latin typeface="Calibri"/>
                <a:ea typeface="Calibri"/>
                <a:cs typeface="Calibri"/>
                <a:sym typeface="Calibri"/>
              </a:rPr>
              <a:pPr marL="0" marR="0" lvl="0" indent="0" algn="r" rtl="0">
                <a:spcBef>
                  <a:spcPts val="0"/>
                </a:spcBef>
                <a:buSzPct val="25000"/>
                <a:buNone/>
              </a:pPr>
              <a:t>57</a:t>
            </a:fld>
            <a:endParaRPr lang="pl-PL" sz="1400">
              <a:solidFill>
                <a:schemeClr val="lt1"/>
              </a:solidFill>
              <a:latin typeface="Calibri"/>
              <a:ea typeface="Calibri"/>
              <a:cs typeface="Calibri"/>
              <a:sym typeface="Calibri"/>
            </a:endParaRPr>
          </a:p>
        </p:txBody>
      </p:sp>
      <p:sp>
        <p:nvSpPr>
          <p:cNvPr id="178" name="Shape 178"/>
          <p:cNvSpPr txBox="1">
            <a:spLocks noGrp="1"/>
          </p:cNvSpPr>
          <p:nvPr>
            <p:ph type="body" idx="2"/>
          </p:nvPr>
        </p:nvSpPr>
        <p:spPr>
          <a:xfrm>
            <a:off x="467544" y="1628800"/>
            <a:ext cx="8216267" cy="4764508"/>
          </a:xfrm>
          <a:prstGeom prst="rect">
            <a:avLst/>
          </a:prstGeom>
          <a:noFill/>
          <a:ln>
            <a:noFill/>
          </a:ln>
        </p:spPr>
        <p:txBody>
          <a:bodyPr lIns="54850" tIns="91425" rIns="91425" bIns="45700" anchor="t" anchorCtr="0">
            <a:noAutofit/>
          </a:bodyPr>
          <a:lstStyle/>
          <a:p>
            <a:pPr marL="265113" indent="11113">
              <a:lnSpc>
                <a:spcPct val="150000"/>
              </a:lnSpc>
              <a:buClr>
                <a:schemeClr val="tx1">
                  <a:lumMod val="95000"/>
                  <a:lumOff val="5000"/>
                </a:schemeClr>
              </a:buClr>
              <a:buFont typeface="Wingdings" pitchFamily="2" charset="2"/>
              <a:buChar char="Ø"/>
            </a:pPr>
            <a:r>
              <a:rPr lang="pl-PL" sz="2000" b="1" dirty="0" smtClean="0">
                <a:latin typeface="Calibri" pitchFamily="34" charset="0"/>
              </a:rPr>
              <a:t> ANALIZA ZDARZENIA </a:t>
            </a:r>
            <a:r>
              <a:rPr lang="pl-PL" sz="2000" dirty="0" smtClean="0">
                <a:latin typeface="Calibri" pitchFamily="34" charset="0"/>
              </a:rPr>
              <a:t>- </a:t>
            </a:r>
            <a:r>
              <a:rPr lang="pl-PL" sz="2000" i="1" dirty="0" smtClean="0">
                <a:latin typeface="Calibri" pitchFamily="34" charset="0"/>
              </a:rPr>
              <a:t>Działania ratownicze na autostradzie A-4,</a:t>
            </a:r>
          </a:p>
          <a:p>
            <a:pPr marL="265113" indent="11113">
              <a:lnSpc>
                <a:spcPct val="150000"/>
              </a:lnSpc>
              <a:buNone/>
            </a:pPr>
            <a:r>
              <a:rPr lang="pl-PL" sz="2000" i="1" dirty="0" smtClean="0">
                <a:latin typeface="Calibri" pitchFamily="34" charset="0"/>
              </a:rPr>
              <a:t>254 km, kierunek Katowice w dniu 5 czerwca 2014 roku nr ewidencyjny: 0807001-0277/2014 - wraz z załącznikami.</a:t>
            </a:r>
            <a:endParaRPr lang="pl-PL" sz="2000" i="1" u="none" strike="noStrike" cap="none" dirty="0" smtClean="0">
              <a:solidFill>
                <a:schemeClr val="dk1"/>
              </a:solidFill>
              <a:latin typeface="Calibri" pitchFamily="34" charset="0"/>
              <a:ea typeface="Arial"/>
              <a:cs typeface="Arial"/>
              <a:sym typeface="Arial"/>
            </a:endParaRPr>
          </a:p>
          <a:p>
            <a:pPr marL="438912" marR="0" lvl="0" indent="-324612" algn="l" rtl="0">
              <a:spcBef>
                <a:spcPts val="0"/>
              </a:spcBef>
              <a:buClr>
                <a:schemeClr val="accent1"/>
              </a:buClr>
              <a:buSzPct val="80000"/>
              <a:buFont typeface="Wingdings" pitchFamily="2" charset="2"/>
              <a:buChar char="Ø"/>
            </a:pPr>
            <a:endParaRPr sz="3200" b="0" i="0" u="none" strike="noStrike" cap="none" dirty="0">
              <a:solidFill>
                <a:schemeClr val="dk1"/>
              </a:solidFill>
              <a:latin typeface="Calibri"/>
              <a:ea typeface="Calibri"/>
              <a:cs typeface="Calibri"/>
              <a:sym typeface="Calibri"/>
            </a:endParaRPr>
          </a:p>
        </p:txBody>
      </p:sp>
      <p:sp>
        <p:nvSpPr>
          <p:cNvPr id="179" name="Shape 179"/>
          <p:cNvSpPr txBox="1">
            <a:spLocks noGrp="1"/>
          </p:cNvSpPr>
          <p:nvPr>
            <p:ph type="body" idx="2"/>
          </p:nvPr>
        </p:nvSpPr>
        <p:spPr>
          <a:xfrm>
            <a:off x="5940151" y="5157192"/>
            <a:ext cx="3088351"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sp>
        <p:nvSpPr>
          <p:cNvPr id="180" name="Shape 180"/>
          <p:cNvSpPr txBox="1">
            <a:spLocks noGrp="1"/>
          </p:cNvSpPr>
          <p:nvPr>
            <p:ph type="body" idx="2"/>
          </p:nvPr>
        </p:nvSpPr>
        <p:spPr>
          <a:xfrm>
            <a:off x="6092551" y="5309592"/>
            <a:ext cx="3088351" cy="360040"/>
          </a:xfrm>
          <a:prstGeom prst="rect">
            <a:avLst/>
          </a:prstGeom>
          <a:noFill/>
          <a:ln>
            <a:noFill/>
          </a:ln>
        </p:spPr>
        <p:txBody>
          <a:bodyPr lIns="54850" tIns="91425" rIns="91425" bIns="45700" anchor="t" anchorCtr="0">
            <a:noAutofit/>
          </a:bodyPr>
          <a:lstStyle/>
          <a:p>
            <a:pPr marL="118871" marR="0" lvl="0" indent="-4571" algn="l" rtl="0">
              <a:lnSpc>
                <a:spcPct val="80000"/>
              </a:lnSpc>
              <a:spcBef>
                <a:spcPts val="0"/>
              </a:spcBef>
              <a:buClr>
                <a:schemeClr val="accent1"/>
              </a:buClr>
              <a:buSzPct val="25000"/>
              <a:buFont typeface="Noto Sans Symbols"/>
              <a:buNone/>
            </a:pPr>
            <a:r>
              <a:rPr lang="pl-PL" sz="1040" b="0" i="0" u="none" strike="noStrike" cap="none">
                <a:solidFill>
                  <a:schemeClr val="lt1"/>
                </a:solidFill>
                <a:latin typeface="Calibri"/>
                <a:ea typeface="Calibri"/>
                <a:cs typeface="Calibri"/>
                <a:sym typeface="Calibri"/>
              </a:rPr>
              <a:t>Pobrano 18.02.20016 z www.os-psp.olsztyn.pl</a:t>
            </a:r>
          </a:p>
        </p:txBody>
      </p:sp>
      <p:pic>
        <p:nvPicPr>
          <p:cNvPr id="181" name="Shape 181"/>
          <p:cNvPicPr preferRelativeResize="0"/>
          <p:nvPr/>
        </p:nvPicPr>
        <p:blipFill rotWithShape="1">
          <a:blip r:embed="rId3">
            <a:alphaModFix/>
          </a:blip>
          <a:srcRect/>
          <a:stretch/>
        </p:blipFill>
        <p:spPr>
          <a:xfrm>
            <a:off x="282438" y="254968"/>
            <a:ext cx="822215" cy="935708"/>
          </a:xfrm>
          <a:prstGeom prst="rect">
            <a:avLst/>
          </a:prstGeom>
          <a:noFill/>
          <a:ln>
            <a:noFill/>
          </a:ln>
        </p:spPr>
      </p:pic>
    </p:spTree>
  </p:cSld>
  <p:clrMapOvr>
    <a:masterClrMapping/>
  </p:clrMapOvr>
  <p:transition spd="slow">
    <p:cut/>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tekstu 2"/>
          <p:cNvSpPr>
            <a:spLocks noGrp="1"/>
          </p:cNvSpPr>
          <p:nvPr>
            <p:ph type="body" idx="1"/>
          </p:nvPr>
        </p:nvSpPr>
        <p:spPr>
          <a:xfrm>
            <a:off x="0" y="2060848"/>
            <a:ext cx="9144000" cy="4032448"/>
          </a:xfrm>
        </p:spPr>
        <p:txBody>
          <a:bodyPr/>
          <a:lstStyle/>
          <a:p>
            <a:pPr>
              <a:spcAft>
                <a:spcPts val="1200"/>
              </a:spcAft>
              <a:buClr>
                <a:schemeClr val="tx1">
                  <a:lumMod val="95000"/>
                  <a:lumOff val="5000"/>
                </a:schemeClr>
              </a:buClr>
              <a:buNone/>
            </a:pPr>
            <a:r>
              <a:rPr lang="pl-PL" sz="2000" i="1" dirty="0" smtClean="0">
                <a:solidFill>
                  <a:schemeClr val="tx1"/>
                </a:solidFill>
              </a:rPr>
              <a:t>5. Rodzaj i przeznaczenie obszaru (obiektu), w którym powstało zdarzenie:</a:t>
            </a:r>
          </a:p>
          <a:p>
            <a:pPr marL="269875" indent="6350">
              <a:buClr>
                <a:schemeClr val="tx1">
                  <a:lumMod val="95000"/>
                  <a:lumOff val="5000"/>
                </a:schemeClr>
              </a:buClr>
              <a:buFont typeface="Wingdings" pitchFamily="2" charset="2"/>
              <a:buChar char="Ø"/>
            </a:pPr>
            <a:r>
              <a:rPr lang="pl-PL" sz="2400" b="1" i="1" dirty="0" smtClean="0">
                <a:solidFill>
                  <a:srgbClr val="FF0000"/>
                </a:solidFill>
              </a:rPr>
              <a:t>Autostrada A-4 - droga wchodząca w skład międzynarodowej drogi E-40</a:t>
            </a:r>
          </a:p>
          <a:p>
            <a:pPr marL="269875" indent="6350">
              <a:buClr>
                <a:schemeClr val="tx1">
                  <a:lumMod val="95000"/>
                  <a:lumOff val="5000"/>
                </a:schemeClr>
              </a:buClr>
              <a:buFont typeface="Wingdings" pitchFamily="2" charset="2"/>
              <a:buChar char="Ø"/>
            </a:pPr>
            <a:r>
              <a:rPr lang="pl-PL" sz="2400" b="1" i="1" dirty="0" smtClean="0">
                <a:solidFill>
                  <a:srgbClr val="FF0000"/>
                </a:solidFill>
              </a:rPr>
              <a:t>Samochód Mercedes Sprinter - Bus przystosowany do przewozu 9 osób oraz 1700 kg ładunku. </a:t>
            </a:r>
            <a:r>
              <a:rPr lang="pl-PL" sz="2400" b="1" i="1" u="sng" dirty="0" smtClean="0">
                <a:solidFill>
                  <a:srgbClr val="0070C0"/>
                </a:solidFill>
              </a:rPr>
              <a:t>Pojazdem jechało 12 osób, przewoził on też dodatkowo dużą ilość ładunku.</a:t>
            </a:r>
          </a:p>
          <a:p>
            <a:pPr marL="269875" indent="6350">
              <a:buClr>
                <a:schemeClr val="tx1">
                  <a:lumMod val="95000"/>
                  <a:lumOff val="5000"/>
                </a:schemeClr>
              </a:buClr>
              <a:buFont typeface="Wingdings" pitchFamily="2" charset="2"/>
              <a:buChar char="Ø"/>
            </a:pPr>
            <a:r>
              <a:rPr lang="pl-PL" sz="2400" b="1" i="1" dirty="0" smtClean="0">
                <a:solidFill>
                  <a:srgbClr val="FF0000"/>
                </a:solidFill>
              </a:rPr>
              <a:t>Samochód Mercedes </a:t>
            </a:r>
            <a:r>
              <a:rPr lang="pl-PL" sz="2400" b="1" i="1" dirty="0" err="1" smtClean="0">
                <a:solidFill>
                  <a:srgbClr val="FF0000"/>
                </a:solidFill>
              </a:rPr>
              <a:t>Unimog</a:t>
            </a:r>
            <a:r>
              <a:rPr lang="pl-PL" sz="2400" b="1" i="1" dirty="0" smtClean="0">
                <a:solidFill>
                  <a:srgbClr val="FF0000"/>
                </a:solidFill>
              </a:rPr>
              <a:t> - Ciężarówka używana do zabezpieczenia pracowników utrzymujących drogę. Wyposażony między innymi w sygnalizację świetlną w formie strzałek dla firm pracujących na drogach.</a:t>
            </a:r>
            <a:endParaRPr lang="pl-PL" sz="2800" b="1" i="1" dirty="0" smtClean="0">
              <a:solidFill>
                <a:srgbClr val="FF0000"/>
              </a:solidFill>
            </a:endParaRPr>
          </a:p>
        </p:txBody>
      </p:sp>
      <p:sp>
        <p:nvSpPr>
          <p:cNvPr id="4" name="Symbol zastępczy numeru slajdu 3"/>
          <p:cNvSpPr>
            <a:spLocks noGrp="1"/>
          </p:cNvSpPr>
          <p:nvPr>
            <p:ph type="sldNum" idx="12"/>
          </p:nvPr>
        </p:nvSpPr>
        <p:spPr/>
        <p:txBody>
          <a:bodyPr/>
          <a:lstStyle/>
          <a:p>
            <a:pPr marL="0" marR="0" lvl="0" indent="0" algn="r" rtl="0">
              <a:spcBef>
                <a:spcPts val="0"/>
              </a:spcBef>
              <a:buSzPct val="25000"/>
              <a:buNone/>
            </a:pPr>
            <a:fld id="{00000000-1234-1234-1234-123412341234}" type="slidenum">
              <a:rPr lang="pl-PL" sz="1200" smtClean="0">
                <a:solidFill>
                  <a:srgbClr val="414141"/>
                </a:solidFill>
                <a:latin typeface="Calibri"/>
                <a:ea typeface="Calibri"/>
                <a:cs typeface="Calibri"/>
                <a:sym typeface="Calibri"/>
              </a:rPr>
              <a:pPr marL="0" marR="0" lvl="0" indent="0" algn="r" rtl="0">
                <a:spcBef>
                  <a:spcPts val="0"/>
                </a:spcBef>
                <a:buSzPct val="25000"/>
                <a:buNone/>
              </a:pPr>
              <a:t>6</a:t>
            </a:fld>
            <a:endParaRPr lang="pl-PL" sz="1200">
              <a:solidFill>
                <a:srgbClr val="414141"/>
              </a:solidFill>
              <a:latin typeface="Calibri"/>
              <a:ea typeface="Calibri"/>
              <a:cs typeface="Calibri"/>
              <a:sym typeface="Calibri"/>
            </a:endParaRPr>
          </a:p>
        </p:txBody>
      </p:sp>
      <p:sp>
        <p:nvSpPr>
          <p:cNvPr id="5" name="Shape 126"/>
          <p:cNvSpPr txBox="1">
            <a:spLocks noGrp="1"/>
          </p:cNvSpPr>
          <p:nvPr>
            <p:ph type="title"/>
          </p:nvPr>
        </p:nvSpPr>
        <p:spPr>
          <a:xfrm>
            <a:off x="0" y="260648"/>
            <a:ext cx="9144000" cy="874712"/>
          </a:xfrm>
          <a:prstGeom prst="rect">
            <a:avLst/>
          </a:prstGeom>
          <a:noFill/>
          <a:ln>
            <a:noFill/>
          </a:ln>
        </p:spPr>
        <p:txBody>
          <a:bodyPr lIns="91425" tIns="45700" rIns="45700" bIns="45700" anchor="ctr" anchorCtr="0">
            <a:noAutofit/>
          </a:bodyPr>
          <a:lstStyle/>
          <a:p>
            <a:pPr lvl="0" algn="ctr">
              <a:buClr>
                <a:srgbClr val="FF0000"/>
              </a:buClr>
              <a:buSzPct val="25000"/>
            </a:pPr>
            <a:r>
              <a:rPr lang="pl-PL" sz="3200" dirty="0" smtClean="0"/>
              <a:t>I. Dane podstawowe</a:t>
            </a:r>
            <a:endParaRPr sz="3200" b="1" i="0" u="none" strike="noStrike" cap="none" dirty="0">
              <a:solidFill>
                <a:srgbClr val="FFC700"/>
              </a:solidFill>
              <a:latin typeface="Calibri"/>
              <a:ea typeface="Calibri"/>
              <a:cs typeface="Calibri"/>
              <a:sym typeface="Calibri"/>
            </a:endParaRPr>
          </a:p>
        </p:txBody>
      </p:sp>
      <p:pic>
        <p:nvPicPr>
          <p:cNvPr id="6" name="Shape 131"/>
          <p:cNvPicPr preferRelativeResize="0"/>
          <p:nvPr/>
        </p:nvPicPr>
        <p:blipFill rotWithShape="1">
          <a:blip r:embed="rId2">
            <a:alphaModFix/>
          </a:blip>
          <a:srcRect/>
          <a:stretch/>
        </p:blipFill>
        <p:spPr>
          <a:xfrm>
            <a:off x="282438" y="254968"/>
            <a:ext cx="822300" cy="935699"/>
          </a:xfrm>
          <a:prstGeom prst="rect">
            <a:avLst/>
          </a:prstGeom>
          <a:noFill/>
          <a:ln>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tekstu 2"/>
          <p:cNvSpPr>
            <a:spLocks noGrp="1"/>
          </p:cNvSpPr>
          <p:nvPr>
            <p:ph type="body" idx="1"/>
          </p:nvPr>
        </p:nvSpPr>
        <p:spPr>
          <a:xfrm>
            <a:off x="0" y="2060848"/>
            <a:ext cx="9144000" cy="3987824"/>
          </a:xfrm>
        </p:spPr>
        <p:txBody>
          <a:bodyPr/>
          <a:lstStyle/>
          <a:p>
            <a:pPr>
              <a:spcAft>
                <a:spcPts val="1200"/>
              </a:spcAft>
              <a:buNone/>
            </a:pPr>
            <a:r>
              <a:rPr lang="pl-PL" sz="2000" dirty="0" smtClean="0"/>
              <a:t>6 . Zauważenie zdarzenia - osoba, która pierw sza zauważyła zdarzenie, rozmiary zdarzenia w chwili zauważenia, ewentualne przyczyny późnego zauważenia:</a:t>
            </a:r>
          </a:p>
          <a:p>
            <a:pPr marL="269875" indent="6350">
              <a:buNone/>
            </a:pPr>
            <a:r>
              <a:rPr lang="pl-PL" sz="2400" b="1" i="1" dirty="0" smtClean="0">
                <a:solidFill>
                  <a:srgbClr val="FF0000"/>
                </a:solidFill>
              </a:rPr>
              <a:t>Zgłaszający: podróżujący autostradą w kierunku Katowic. Przekazał informację o wypadku na autostradzie 254 </a:t>
            </a:r>
            <a:r>
              <a:rPr lang="pl-PL" sz="2400" b="1" i="1" dirty="0" err="1" smtClean="0">
                <a:solidFill>
                  <a:srgbClr val="FF0000"/>
                </a:solidFill>
              </a:rPr>
              <a:t>km</a:t>
            </a:r>
            <a:r>
              <a:rPr lang="pl-PL" sz="2400" b="1" i="1" dirty="0" smtClean="0">
                <a:solidFill>
                  <a:srgbClr val="FF0000"/>
                </a:solidFill>
              </a:rPr>
              <a:t>. </a:t>
            </a:r>
            <a:r>
              <a:rPr lang="pl-PL" sz="2400" b="1" i="1" u="sng" dirty="0" smtClean="0">
                <a:solidFill>
                  <a:srgbClr val="0070C0"/>
                </a:solidFill>
              </a:rPr>
              <a:t>Na pytanie o osoby poszkodowane odpowiedział, że są jedna lub dwie osoby, które wyszły z busa</a:t>
            </a:r>
            <a:r>
              <a:rPr lang="pl-PL" sz="2400" b="1" i="1" dirty="0" smtClean="0">
                <a:solidFill>
                  <a:srgbClr val="FF0000"/>
                </a:solidFill>
              </a:rPr>
              <a:t>, bus się przewrócił i uderzył w pojazd, który prowadził na A-4 roboty drogowe. Zgłaszający stwierdził, że bus się pali i jest dużo dymu. Osoba zgłaszająca przekazała również informację, że jedzie z dzieckiem do szpitala do Katowic i nie może zostać na miejscu zdarzenia - jedzie dalej.</a:t>
            </a:r>
          </a:p>
        </p:txBody>
      </p:sp>
      <p:sp>
        <p:nvSpPr>
          <p:cNvPr id="4" name="Symbol zastępczy numeru slajdu 3"/>
          <p:cNvSpPr>
            <a:spLocks noGrp="1"/>
          </p:cNvSpPr>
          <p:nvPr>
            <p:ph type="sldNum" idx="12"/>
          </p:nvPr>
        </p:nvSpPr>
        <p:spPr/>
        <p:txBody>
          <a:bodyPr/>
          <a:lstStyle/>
          <a:p>
            <a:pPr marL="0" marR="0" lvl="0" indent="0" algn="r" rtl="0">
              <a:spcBef>
                <a:spcPts val="0"/>
              </a:spcBef>
              <a:buSzPct val="25000"/>
              <a:buNone/>
            </a:pPr>
            <a:fld id="{00000000-1234-1234-1234-123412341234}" type="slidenum">
              <a:rPr lang="pl-PL" sz="1200" smtClean="0">
                <a:solidFill>
                  <a:srgbClr val="414141"/>
                </a:solidFill>
                <a:latin typeface="Calibri"/>
                <a:ea typeface="Calibri"/>
                <a:cs typeface="Calibri"/>
                <a:sym typeface="Calibri"/>
              </a:rPr>
              <a:pPr marL="0" marR="0" lvl="0" indent="0" algn="r" rtl="0">
                <a:spcBef>
                  <a:spcPts val="0"/>
                </a:spcBef>
                <a:buSzPct val="25000"/>
                <a:buNone/>
              </a:pPr>
              <a:t>7</a:t>
            </a:fld>
            <a:endParaRPr lang="pl-PL" sz="1200">
              <a:solidFill>
                <a:srgbClr val="414141"/>
              </a:solidFill>
              <a:latin typeface="Calibri"/>
              <a:ea typeface="Calibri"/>
              <a:cs typeface="Calibri"/>
              <a:sym typeface="Calibri"/>
            </a:endParaRPr>
          </a:p>
        </p:txBody>
      </p:sp>
      <p:sp>
        <p:nvSpPr>
          <p:cNvPr id="5" name="Shape 126"/>
          <p:cNvSpPr txBox="1">
            <a:spLocks noGrp="1"/>
          </p:cNvSpPr>
          <p:nvPr>
            <p:ph type="title"/>
          </p:nvPr>
        </p:nvSpPr>
        <p:spPr>
          <a:xfrm>
            <a:off x="0" y="260648"/>
            <a:ext cx="9144000" cy="874712"/>
          </a:xfrm>
          <a:prstGeom prst="rect">
            <a:avLst/>
          </a:prstGeom>
          <a:noFill/>
          <a:ln>
            <a:noFill/>
          </a:ln>
        </p:spPr>
        <p:txBody>
          <a:bodyPr lIns="91425" tIns="45700" rIns="45700" bIns="45700" anchor="ctr" anchorCtr="0">
            <a:noAutofit/>
          </a:bodyPr>
          <a:lstStyle/>
          <a:p>
            <a:pPr lvl="0" algn="ctr">
              <a:buClr>
                <a:srgbClr val="FF0000"/>
              </a:buClr>
              <a:buSzPct val="25000"/>
            </a:pPr>
            <a:r>
              <a:rPr lang="pl-PL" sz="3200" dirty="0" smtClean="0"/>
              <a:t>I. Dane podstawowe</a:t>
            </a:r>
            <a:endParaRPr sz="3200" b="1" i="0" u="none" strike="noStrike" cap="none" dirty="0">
              <a:solidFill>
                <a:srgbClr val="FFC700"/>
              </a:solidFill>
              <a:latin typeface="Calibri"/>
              <a:ea typeface="Calibri"/>
              <a:cs typeface="Calibri"/>
              <a:sym typeface="Calibri"/>
            </a:endParaRPr>
          </a:p>
        </p:txBody>
      </p:sp>
      <p:pic>
        <p:nvPicPr>
          <p:cNvPr id="6" name="Shape 131"/>
          <p:cNvPicPr preferRelativeResize="0"/>
          <p:nvPr/>
        </p:nvPicPr>
        <p:blipFill rotWithShape="1">
          <a:blip r:embed="rId2">
            <a:alphaModFix/>
          </a:blip>
          <a:srcRect/>
          <a:stretch/>
        </p:blipFill>
        <p:spPr>
          <a:xfrm>
            <a:off x="282438" y="254968"/>
            <a:ext cx="822300" cy="935699"/>
          </a:xfrm>
          <a:prstGeom prst="rect">
            <a:avLst/>
          </a:prstGeom>
          <a:noFill/>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ymbol zastępczy tekstu 2"/>
          <p:cNvSpPr>
            <a:spLocks noGrp="1"/>
          </p:cNvSpPr>
          <p:nvPr>
            <p:ph type="body" idx="1"/>
          </p:nvPr>
        </p:nvSpPr>
        <p:spPr>
          <a:xfrm>
            <a:off x="0" y="2132856"/>
            <a:ext cx="9144000" cy="3600400"/>
          </a:xfrm>
        </p:spPr>
        <p:txBody>
          <a:bodyPr/>
          <a:lstStyle/>
          <a:p>
            <a:pPr>
              <a:spcAft>
                <a:spcPts val="1200"/>
              </a:spcAft>
              <a:buNone/>
            </a:pPr>
            <a:r>
              <a:rPr lang="pl-PL" sz="2000" dirty="0" smtClean="0"/>
              <a:t>7. Zgłoszenie zdarzenia do jednostki ochrony przeciw pożarowej lub stanowiska kierowania:</a:t>
            </a:r>
          </a:p>
          <a:p>
            <a:pPr marL="269875" indent="6350">
              <a:buNone/>
            </a:pPr>
            <a:r>
              <a:rPr lang="pl-PL" sz="2400" b="1" i="1" dirty="0" smtClean="0">
                <a:solidFill>
                  <a:srgbClr val="FF0000"/>
                </a:solidFill>
              </a:rPr>
              <a:t>Zgłoszenie wpłynęło od dyspozytora WCPR, który przekazał informację o pożarze busa i połączył dyżurnego SK KP PSP w Krapkowicach ze zgłaszającym</a:t>
            </a:r>
          </a:p>
          <a:p>
            <a:pPr marL="269875" indent="6350">
              <a:buNone/>
            </a:pPr>
            <a:endParaRPr lang="pl-PL" sz="1400" i="1" dirty="0" smtClean="0"/>
          </a:p>
          <a:p>
            <a:pPr marL="269875" indent="6350">
              <a:buNone/>
            </a:pPr>
            <a:r>
              <a:rPr lang="pl-PL" sz="2000" i="1" u="sng" dirty="0" smtClean="0"/>
              <a:t>Treść ogłoszonego alarmu</a:t>
            </a:r>
          </a:p>
          <a:p>
            <a:pPr marL="269875" indent="6350">
              <a:buNone/>
            </a:pPr>
            <a:r>
              <a:rPr lang="pl-PL" sz="2000" b="1" i="1" dirty="0" smtClean="0">
                <a:solidFill>
                  <a:srgbClr val="FFC000"/>
                </a:solidFill>
              </a:rPr>
              <a:t>Na autostradzie 245 km kierunek Katowice prawdopodobnie </a:t>
            </a:r>
            <a:r>
              <a:rPr lang="pl-PL" sz="2000" b="1" i="1" u="sng" dirty="0" smtClean="0">
                <a:solidFill>
                  <a:srgbClr val="FF0000"/>
                </a:solidFill>
              </a:rPr>
              <a:t>jedna lub dwie osoby poszkodowane</a:t>
            </a:r>
            <a:r>
              <a:rPr lang="pl-PL" sz="2000" b="1" i="1" dirty="0" smtClean="0">
                <a:solidFill>
                  <a:srgbClr val="FF0000"/>
                </a:solidFill>
              </a:rPr>
              <a:t> </a:t>
            </a:r>
            <a:r>
              <a:rPr lang="pl-PL" sz="2000" b="1" i="1" dirty="0" smtClean="0">
                <a:solidFill>
                  <a:srgbClr val="FFC000"/>
                </a:solidFill>
              </a:rPr>
              <a:t>powtarzam pożar busa zderzenie dwóch samochodów 254 kilometr kierunek Katowice!</a:t>
            </a:r>
          </a:p>
          <a:p>
            <a:pPr marL="269875" indent="6350">
              <a:buNone/>
            </a:pPr>
            <a:endParaRPr lang="pl-PL" sz="2400" b="1" i="1" dirty="0" smtClean="0">
              <a:solidFill>
                <a:srgbClr val="FF0000"/>
              </a:solidFill>
            </a:endParaRPr>
          </a:p>
        </p:txBody>
      </p:sp>
      <p:sp>
        <p:nvSpPr>
          <p:cNvPr id="4" name="Symbol zastępczy numeru slajdu 3"/>
          <p:cNvSpPr>
            <a:spLocks noGrp="1"/>
          </p:cNvSpPr>
          <p:nvPr>
            <p:ph type="sldNum" idx="12"/>
          </p:nvPr>
        </p:nvSpPr>
        <p:spPr/>
        <p:txBody>
          <a:bodyPr/>
          <a:lstStyle/>
          <a:p>
            <a:pPr marL="0" marR="0" lvl="0" indent="0" algn="r" rtl="0">
              <a:spcBef>
                <a:spcPts val="0"/>
              </a:spcBef>
              <a:buSzPct val="25000"/>
              <a:buNone/>
            </a:pPr>
            <a:fld id="{00000000-1234-1234-1234-123412341234}" type="slidenum">
              <a:rPr lang="pl-PL" sz="1200" smtClean="0">
                <a:solidFill>
                  <a:srgbClr val="414141"/>
                </a:solidFill>
                <a:latin typeface="Calibri"/>
                <a:ea typeface="Calibri"/>
                <a:cs typeface="Calibri"/>
                <a:sym typeface="Calibri"/>
              </a:rPr>
              <a:pPr marL="0" marR="0" lvl="0" indent="0" algn="r" rtl="0">
                <a:spcBef>
                  <a:spcPts val="0"/>
                </a:spcBef>
                <a:buSzPct val="25000"/>
                <a:buNone/>
              </a:pPr>
              <a:t>8</a:t>
            </a:fld>
            <a:endParaRPr lang="pl-PL" sz="1200">
              <a:solidFill>
                <a:srgbClr val="414141"/>
              </a:solidFill>
              <a:latin typeface="Calibri"/>
              <a:ea typeface="Calibri"/>
              <a:cs typeface="Calibri"/>
              <a:sym typeface="Calibri"/>
            </a:endParaRPr>
          </a:p>
        </p:txBody>
      </p:sp>
      <p:sp>
        <p:nvSpPr>
          <p:cNvPr id="5" name="Shape 126"/>
          <p:cNvSpPr txBox="1">
            <a:spLocks noGrp="1"/>
          </p:cNvSpPr>
          <p:nvPr>
            <p:ph type="title"/>
          </p:nvPr>
        </p:nvSpPr>
        <p:spPr>
          <a:xfrm>
            <a:off x="0" y="260648"/>
            <a:ext cx="9144000" cy="874712"/>
          </a:xfrm>
          <a:prstGeom prst="rect">
            <a:avLst/>
          </a:prstGeom>
          <a:noFill/>
          <a:ln>
            <a:noFill/>
          </a:ln>
        </p:spPr>
        <p:txBody>
          <a:bodyPr lIns="91425" tIns="45700" rIns="45700" bIns="45700" anchor="ctr" anchorCtr="0">
            <a:noAutofit/>
          </a:bodyPr>
          <a:lstStyle/>
          <a:p>
            <a:pPr lvl="0" algn="ctr">
              <a:buClr>
                <a:srgbClr val="FF0000"/>
              </a:buClr>
              <a:buSzPct val="25000"/>
            </a:pPr>
            <a:r>
              <a:rPr lang="pl-PL" sz="3200" dirty="0" smtClean="0"/>
              <a:t>I. Dane podstawowe</a:t>
            </a:r>
            <a:endParaRPr sz="3200" b="1" i="0" u="none" strike="noStrike" cap="none" dirty="0">
              <a:solidFill>
                <a:srgbClr val="FFC700"/>
              </a:solidFill>
              <a:latin typeface="Calibri"/>
              <a:ea typeface="Calibri"/>
              <a:cs typeface="Calibri"/>
              <a:sym typeface="Calibri"/>
            </a:endParaRPr>
          </a:p>
        </p:txBody>
      </p:sp>
      <p:pic>
        <p:nvPicPr>
          <p:cNvPr id="6" name="Shape 131"/>
          <p:cNvPicPr preferRelativeResize="0"/>
          <p:nvPr/>
        </p:nvPicPr>
        <p:blipFill rotWithShape="1">
          <a:blip r:embed="rId2">
            <a:alphaModFix/>
          </a:blip>
          <a:srcRect/>
          <a:stretch/>
        </p:blipFill>
        <p:spPr>
          <a:xfrm>
            <a:off x="282438" y="254968"/>
            <a:ext cx="822300" cy="935699"/>
          </a:xfrm>
          <a:prstGeom prst="rect">
            <a:avLst/>
          </a:prstGeom>
          <a:noFill/>
          <a:ln>
            <a:noFill/>
          </a:ln>
        </p:spPr>
      </p:pic>
      <p:sp>
        <p:nvSpPr>
          <p:cNvPr id="7" name="Prostokąt 6"/>
          <p:cNvSpPr/>
          <p:nvPr/>
        </p:nvSpPr>
        <p:spPr>
          <a:xfrm>
            <a:off x="4427984" y="5877272"/>
            <a:ext cx="4384534" cy="461665"/>
          </a:xfrm>
          <a:prstGeom prst="rect">
            <a:avLst/>
          </a:prstGeom>
        </p:spPr>
        <p:txBody>
          <a:bodyPr wrap="none">
            <a:spAutoFit/>
          </a:bodyPr>
          <a:lstStyle/>
          <a:p>
            <a:r>
              <a:rPr lang="pl-PL" sz="2400" b="1" i="1" dirty="0" smtClean="0">
                <a:solidFill>
                  <a:srgbClr val="FFC000"/>
                </a:solidFill>
                <a:latin typeface="Calibri" pitchFamily="34" charset="0"/>
                <a:hlinkClick r:id="rId3" action="ppaction://hlinksldjump"/>
              </a:rPr>
              <a:t>Treść rozmowy dyżurnego SKKP:</a:t>
            </a:r>
            <a:endParaRPr lang="pl-PL" sz="2400" b="1" i="1" dirty="0" smtClean="0">
              <a:solidFill>
                <a:srgbClr val="FFC000"/>
              </a:solidFill>
              <a:latin typeface="Calibri"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Symbol zastępczy tekstu 2"/>
          <p:cNvSpPr>
            <a:spLocks noGrp="1"/>
          </p:cNvSpPr>
          <p:nvPr>
            <p:ph type="body" idx="1"/>
          </p:nvPr>
        </p:nvSpPr>
        <p:spPr>
          <a:xfrm>
            <a:off x="0" y="1412776"/>
            <a:ext cx="9144000" cy="5445224"/>
          </a:xfrm>
        </p:spPr>
        <p:txBody>
          <a:bodyPr/>
          <a:lstStyle/>
          <a:p>
            <a:pPr marL="269875" indent="0">
              <a:buClr>
                <a:schemeClr val="tx1">
                  <a:lumMod val="95000"/>
                  <a:lumOff val="5000"/>
                </a:schemeClr>
              </a:buClr>
              <a:buFont typeface="Wingdings" pitchFamily="2" charset="2"/>
              <a:buChar char="Ø"/>
              <a:tabLst>
                <a:tab pos="360363" algn="l"/>
              </a:tabLst>
            </a:pPr>
            <a:r>
              <a:rPr lang="pl-PL" sz="1600" b="1" i="1" dirty="0" err="1" smtClean="0">
                <a:latin typeface="Times New Roman" pitchFamily="18" charset="0"/>
                <a:cs typeface="Times New Roman" pitchFamily="18" charset="0"/>
              </a:rPr>
              <a:t>D-SK</a:t>
            </a:r>
            <a:r>
              <a:rPr lang="pl-PL" sz="1600" b="1" i="1" dirty="0" smtClean="0">
                <a:latin typeface="Times New Roman" pitchFamily="18" charset="0"/>
                <a:cs typeface="Times New Roman" pitchFamily="18" charset="0"/>
              </a:rPr>
              <a:t> Straż pożarna Krapkowice dyżurny Zdun słucham</a:t>
            </a:r>
          </a:p>
          <a:p>
            <a:pPr marL="269875" indent="0">
              <a:buClr>
                <a:schemeClr val="tx1">
                  <a:lumMod val="95000"/>
                  <a:lumOff val="5000"/>
                </a:schemeClr>
              </a:buClr>
              <a:buFont typeface="Wingdings" pitchFamily="2" charset="2"/>
              <a:buChar char="§"/>
              <a:tabLst>
                <a:tab pos="360363" algn="l"/>
              </a:tabLst>
            </a:pPr>
            <a:r>
              <a:rPr lang="pl-PL" sz="1600" b="1" i="1" dirty="0" smtClean="0">
                <a:latin typeface="Times New Roman" pitchFamily="18" charset="0"/>
                <a:cs typeface="Times New Roman" pitchFamily="18" charset="0"/>
              </a:rPr>
              <a:t>Operator WCPR witam będzie zgłoszenie pożaru busa na autostradzie na 254 kilometrze</a:t>
            </a:r>
          </a:p>
          <a:p>
            <a:pPr marL="269875" indent="0">
              <a:buClr>
                <a:schemeClr val="tx1">
                  <a:lumMod val="95000"/>
                  <a:lumOff val="5000"/>
                </a:schemeClr>
              </a:buClr>
              <a:buFont typeface="Wingdings" pitchFamily="2" charset="2"/>
              <a:buChar char="Ø"/>
              <a:tabLst>
                <a:tab pos="360363" algn="l"/>
              </a:tabLst>
            </a:pPr>
            <a:r>
              <a:rPr lang="pl-PL" sz="1600" b="1" i="1" dirty="0" err="1" smtClean="0">
                <a:latin typeface="Times New Roman" pitchFamily="18" charset="0"/>
                <a:cs typeface="Times New Roman" pitchFamily="18" charset="0"/>
              </a:rPr>
              <a:t>D-SK</a:t>
            </a:r>
            <a:r>
              <a:rPr lang="pl-PL" sz="1600" b="1" i="1" dirty="0" smtClean="0">
                <a:latin typeface="Times New Roman" pitchFamily="18" charset="0"/>
                <a:cs typeface="Times New Roman" pitchFamily="18" charset="0"/>
              </a:rPr>
              <a:t> momencik Katowic bus jaki kilometr</a:t>
            </a:r>
          </a:p>
          <a:p>
            <a:pPr marL="269875" indent="0">
              <a:buClr>
                <a:schemeClr val="tx1">
                  <a:lumMod val="95000"/>
                  <a:lumOff val="5000"/>
                </a:schemeClr>
              </a:buClr>
              <a:buFont typeface="Wingdings" pitchFamily="2" charset="2"/>
              <a:buChar char="§"/>
              <a:tabLst>
                <a:tab pos="360363" algn="l"/>
              </a:tabLst>
            </a:pPr>
            <a:r>
              <a:rPr lang="pl-PL" sz="1600" b="1" i="1" dirty="0" smtClean="0">
                <a:latin typeface="Times New Roman" pitchFamily="18" charset="0"/>
                <a:cs typeface="Times New Roman" pitchFamily="18" charset="0"/>
              </a:rPr>
              <a:t>Operator WCPR 254 tam doszło do zderzenia busa z robotami drogowymi ja tutaj połączę zgłaszającego dokładnie powie co się dzieje dobrze</a:t>
            </a:r>
          </a:p>
          <a:p>
            <a:pPr marL="269875" indent="0">
              <a:buClr>
                <a:schemeClr val="tx1">
                  <a:lumMod val="95000"/>
                  <a:lumOff val="5000"/>
                </a:schemeClr>
              </a:buClr>
              <a:buFont typeface="Wingdings" pitchFamily="2" charset="2"/>
              <a:buChar char="Ø"/>
              <a:tabLst>
                <a:tab pos="360363" algn="l"/>
              </a:tabLst>
            </a:pPr>
            <a:r>
              <a:rPr lang="pl-PL" sz="1600" b="1" i="1" dirty="0" err="1" smtClean="0">
                <a:latin typeface="Times New Roman" pitchFamily="18" charset="0"/>
                <a:cs typeface="Times New Roman" pitchFamily="18" charset="0"/>
              </a:rPr>
              <a:t>D-SK</a:t>
            </a:r>
            <a:r>
              <a:rPr lang="pl-PL" sz="1600" b="1" i="1" dirty="0" smtClean="0">
                <a:latin typeface="Times New Roman" pitchFamily="18" charset="0"/>
                <a:cs typeface="Times New Roman" pitchFamily="18" charset="0"/>
              </a:rPr>
              <a:t> echem straż pożarna Krapkowice dyżurny Zdun słucham</a:t>
            </a:r>
          </a:p>
          <a:p>
            <a:pPr marL="269875" indent="0">
              <a:buClr>
                <a:schemeClr val="tx1">
                  <a:lumMod val="95000"/>
                  <a:lumOff val="5000"/>
                </a:schemeClr>
              </a:buClr>
              <a:buFont typeface="Arial" pitchFamily="34" charset="0"/>
              <a:buChar char="•"/>
              <a:tabLst>
                <a:tab pos="360363" algn="l"/>
              </a:tabLst>
            </a:pPr>
            <a:r>
              <a:rPr lang="pl-PL" sz="1600" i="1" dirty="0" smtClean="0">
                <a:latin typeface="Times New Roman" pitchFamily="18" charset="0"/>
                <a:cs typeface="Times New Roman" pitchFamily="18" charset="0"/>
              </a:rPr>
              <a:t>zgłaszam wypadek na autostradzie 254 kilometr jakieś dwa trzy kilometry od zjazdu w stronę Katowic</a:t>
            </a:r>
          </a:p>
          <a:p>
            <a:pPr marL="269875" indent="0">
              <a:buClr>
                <a:schemeClr val="tx1">
                  <a:lumMod val="95000"/>
                  <a:lumOff val="5000"/>
                </a:schemeClr>
              </a:buClr>
              <a:buFont typeface="Wingdings" pitchFamily="2" charset="2"/>
              <a:buChar char="Ø"/>
              <a:tabLst>
                <a:tab pos="360363" algn="l"/>
              </a:tabLst>
            </a:pPr>
            <a:r>
              <a:rPr lang="pl-PL" sz="1600" b="1" i="1" dirty="0" err="1" smtClean="0">
                <a:latin typeface="Times New Roman" pitchFamily="18" charset="0"/>
                <a:cs typeface="Times New Roman" pitchFamily="18" charset="0"/>
              </a:rPr>
              <a:t>D-SK</a:t>
            </a:r>
            <a:r>
              <a:rPr lang="pl-PL" sz="1600" b="1" i="1" dirty="0" smtClean="0">
                <a:latin typeface="Times New Roman" pitchFamily="18" charset="0"/>
                <a:cs typeface="Times New Roman" pitchFamily="18" charset="0"/>
              </a:rPr>
              <a:t> jeszcze raz jeszcze raz czy są jakieś osoby poszkodowane</a:t>
            </a:r>
          </a:p>
          <a:p>
            <a:pPr marL="269875" indent="0">
              <a:buClr>
                <a:schemeClr val="tx1">
                  <a:lumMod val="95000"/>
                  <a:lumOff val="5000"/>
                </a:schemeClr>
              </a:buClr>
              <a:buFont typeface="Arial" pitchFamily="34" charset="0"/>
              <a:buChar char="•"/>
              <a:tabLst>
                <a:tab pos="360363" algn="l"/>
              </a:tabLst>
            </a:pPr>
            <a:r>
              <a:rPr lang="pl-PL" sz="1600" i="1" dirty="0" smtClean="0">
                <a:latin typeface="Times New Roman" pitchFamily="18" charset="0"/>
                <a:cs typeface="Times New Roman" pitchFamily="18" charset="0"/>
              </a:rPr>
              <a:t> jest jeden gość jest jeden czy dwie osoby ale one wyszły z tego busa, bus się przewrócił zderzył się z pomocą drogową która robi tu roboty drogowe i on się pali w tej chwili i on się pali dużo dymu</a:t>
            </a:r>
          </a:p>
          <a:p>
            <a:pPr marL="269875" indent="0">
              <a:buClr>
                <a:schemeClr val="tx1">
                  <a:lumMod val="95000"/>
                  <a:lumOff val="5000"/>
                </a:schemeClr>
              </a:buClr>
              <a:buFont typeface="Wingdings" pitchFamily="2" charset="2"/>
              <a:buChar char="Ø"/>
              <a:tabLst>
                <a:tab pos="360363" algn="l"/>
              </a:tabLst>
            </a:pPr>
            <a:r>
              <a:rPr lang="pl-PL" sz="1600" b="1" i="1" dirty="0" err="1" smtClean="0">
                <a:latin typeface="Times New Roman" pitchFamily="18" charset="0"/>
                <a:cs typeface="Times New Roman" pitchFamily="18" charset="0"/>
              </a:rPr>
              <a:t>D-SK</a:t>
            </a:r>
            <a:r>
              <a:rPr lang="pl-PL" sz="1600" b="1" i="1" dirty="0" smtClean="0">
                <a:latin typeface="Times New Roman" pitchFamily="18" charset="0"/>
                <a:cs typeface="Times New Roman" pitchFamily="18" charset="0"/>
              </a:rPr>
              <a:t> bus</a:t>
            </a:r>
          </a:p>
          <a:p>
            <a:pPr marL="269875" indent="0">
              <a:buClr>
                <a:schemeClr val="tx1">
                  <a:lumMod val="95000"/>
                  <a:lumOff val="5000"/>
                </a:schemeClr>
              </a:buClr>
              <a:buFont typeface="Arial" pitchFamily="34" charset="0"/>
              <a:buChar char="•"/>
              <a:tabLst>
                <a:tab pos="360363" algn="l"/>
              </a:tabLst>
            </a:pPr>
            <a:r>
              <a:rPr lang="pl-PL" sz="1600" i="1" dirty="0" smtClean="0">
                <a:latin typeface="Times New Roman" pitchFamily="18" charset="0"/>
                <a:cs typeface="Times New Roman" pitchFamily="18" charset="0"/>
              </a:rPr>
              <a:t>tak bus </a:t>
            </a:r>
            <a:r>
              <a:rPr lang="pl-PL" sz="1600" i="1" dirty="0" err="1" smtClean="0">
                <a:latin typeface="Times New Roman" pitchFamily="18" charset="0"/>
                <a:cs typeface="Times New Roman" pitchFamily="18" charset="0"/>
              </a:rPr>
              <a:t>bus</a:t>
            </a:r>
            <a:endParaRPr lang="pl-PL" sz="1600" i="1" dirty="0" smtClean="0">
              <a:latin typeface="Times New Roman" pitchFamily="18" charset="0"/>
              <a:cs typeface="Times New Roman" pitchFamily="18" charset="0"/>
            </a:endParaRPr>
          </a:p>
          <a:p>
            <a:pPr marL="269875" indent="0">
              <a:buClr>
                <a:schemeClr val="tx1">
                  <a:lumMod val="95000"/>
                  <a:lumOff val="5000"/>
                </a:schemeClr>
              </a:buClr>
              <a:buFont typeface="Wingdings" pitchFamily="2" charset="2"/>
              <a:buChar char="Ø"/>
              <a:tabLst>
                <a:tab pos="360363" algn="l"/>
              </a:tabLst>
            </a:pPr>
            <a:r>
              <a:rPr lang="pl-PL" sz="1600" b="1" i="1" dirty="0" err="1" smtClean="0">
                <a:latin typeface="Times New Roman" pitchFamily="18" charset="0"/>
                <a:cs typeface="Times New Roman" pitchFamily="18" charset="0"/>
              </a:rPr>
              <a:t>D-SK</a:t>
            </a:r>
            <a:r>
              <a:rPr lang="pl-PL" sz="1600" b="1" i="1" dirty="0" smtClean="0">
                <a:latin typeface="Times New Roman" pitchFamily="18" charset="0"/>
                <a:cs typeface="Times New Roman" pitchFamily="18" charset="0"/>
              </a:rPr>
              <a:t> dobra </a:t>
            </a:r>
            <a:r>
              <a:rPr lang="pl-PL" sz="1600" b="1" i="1" dirty="0" err="1" smtClean="0">
                <a:latin typeface="Times New Roman" pitchFamily="18" charset="0"/>
                <a:cs typeface="Times New Roman" pitchFamily="18" charset="0"/>
              </a:rPr>
              <a:t>dobra</a:t>
            </a:r>
            <a:r>
              <a:rPr lang="pl-PL" sz="1600" b="1" i="1" dirty="0" smtClean="0">
                <a:latin typeface="Times New Roman" pitchFamily="18" charset="0"/>
                <a:cs typeface="Times New Roman" pitchFamily="18" charset="0"/>
              </a:rPr>
              <a:t> pana godność</a:t>
            </a:r>
          </a:p>
          <a:p>
            <a:pPr marL="269875" indent="0">
              <a:buClr>
                <a:schemeClr val="tx1">
                  <a:lumMod val="95000"/>
                  <a:lumOff val="5000"/>
                </a:schemeClr>
              </a:buClr>
              <a:buFont typeface="Arial" pitchFamily="34" charset="0"/>
              <a:buChar char="•"/>
              <a:tabLst>
                <a:tab pos="360363" algn="l"/>
              </a:tabLst>
            </a:pPr>
            <a:r>
              <a:rPr lang="pl-PL" sz="1600" i="1" dirty="0" smtClean="0">
                <a:latin typeface="Times New Roman" pitchFamily="18" charset="0"/>
                <a:cs typeface="Times New Roman" pitchFamily="18" charset="0"/>
              </a:rPr>
              <a:t>z tym ze ja tu nie zostanę bo jadę z dzieckiem do szpitala do Katowic do Katowic ja nie będę tutaj stał i czekał ja jadę dalej</a:t>
            </a:r>
          </a:p>
          <a:p>
            <a:pPr marL="269875" indent="0">
              <a:buClr>
                <a:schemeClr val="tx1">
                  <a:lumMod val="95000"/>
                  <a:lumOff val="5000"/>
                </a:schemeClr>
              </a:buClr>
              <a:buFont typeface="Wingdings" pitchFamily="2" charset="2"/>
              <a:buChar char="Ø"/>
              <a:tabLst>
                <a:tab pos="360363" algn="l"/>
              </a:tabLst>
            </a:pPr>
            <a:r>
              <a:rPr lang="pl-PL" sz="1600" b="1" i="1" dirty="0" err="1" smtClean="0">
                <a:latin typeface="Times New Roman" pitchFamily="18" charset="0"/>
                <a:cs typeface="Times New Roman" pitchFamily="18" charset="0"/>
              </a:rPr>
              <a:t>D-SK</a:t>
            </a:r>
            <a:r>
              <a:rPr lang="pl-PL" sz="1600" b="1" i="1" dirty="0" smtClean="0">
                <a:latin typeface="Times New Roman" pitchFamily="18" charset="0"/>
                <a:cs typeface="Times New Roman" pitchFamily="18" charset="0"/>
              </a:rPr>
              <a:t> dobrze </a:t>
            </a:r>
            <a:r>
              <a:rPr lang="pl-PL" sz="1600" b="1" i="1" dirty="0" err="1" smtClean="0">
                <a:latin typeface="Times New Roman" pitchFamily="18" charset="0"/>
                <a:cs typeface="Times New Roman" pitchFamily="18" charset="0"/>
              </a:rPr>
              <a:t>dobrze</a:t>
            </a:r>
            <a:endParaRPr lang="pl-PL" sz="1600" b="1" i="1" dirty="0" smtClean="0">
              <a:latin typeface="Times New Roman" pitchFamily="18" charset="0"/>
              <a:cs typeface="Times New Roman" pitchFamily="18" charset="0"/>
            </a:endParaRPr>
          </a:p>
          <a:p>
            <a:pPr marL="269875" indent="0">
              <a:buClr>
                <a:schemeClr val="tx1">
                  <a:lumMod val="95000"/>
                  <a:lumOff val="5000"/>
                </a:schemeClr>
              </a:buClr>
              <a:buFont typeface="Arial" pitchFamily="34" charset="0"/>
              <a:buChar char="•"/>
              <a:tabLst>
                <a:tab pos="360363" algn="l"/>
              </a:tabLst>
            </a:pPr>
            <a:r>
              <a:rPr lang="pl-PL" sz="1600" i="1" dirty="0" smtClean="0">
                <a:latin typeface="Times New Roman" pitchFamily="18" charset="0"/>
                <a:cs typeface="Times New Roman" pitchFamily="18" charset="0"/>
              </a:rPr>
              <a:t>ja jadę dalej</a:t>
            </a:r>
          </a:p>
          <a:p>
            <a:pPr marL="269875" indent="0">
              <a:buClr>
                <a:schemeClr val="tx1">
                  <a:lumMod val="95000"/>
                  <a:lumOff val="5000"/>
                </a:schemeClr>
              </a:buClr>
              <a:buFont typeface="Wingdings" pitchFamily="2" charset="2"/>
              <a:buChar char="Ø"/>
              <a:tabLst>
                <a:tab pos="360363" algn="l"/>
              </a:tabLst>
            </a:pPr>
            <a:r>
              <a:rPr lang="pl-PL" sz="1600" b="1" i="1" dirty="0" err="1" smtClean="0">
                <a:latin typeface="Times New Roman" pitchFamily="18" charset="0"/>
                <a:cs typeface="Times New Roman" pitchFamily="18" charset="0"/>
              </a:rPr>
              <a:t>D-SK</a:t>
            </a:r>
            <a:r>
              <a:rPr lang="pl-PL" sz="1600" b="1" i="1" dirty="0" smtClean="0">
                <a:latin typeface="Times New Roman" pitchFamily="18" charset="0"/>
                <a:cs typeface="Times New Roman" pitchFamily="18" charset="0"/>
              </a:rPr>
              <a:t> dobrze </a:t>
            </a:r>
            <a:r>
              <a:rPr lang="pl-PL" sz="1600" b="1" i="1" dirty="0" err="1" smtClean="0">
                <a:latin typeface="Times New Roman" pitchFamily="18" charset="0"/>
                <a:cs typeface="Times New Roman" pitchFamily="18" charset="0"/>
              </a:rPr>
              <a:t>dobrze</a:t>
            </a:r>
            <a:r>
              <a:rPr lang="pl-PL" sz="1600" b="1" i="1" dirty="0" smtClean="0">
                <a:latin typeface="Times New Roman" pitchFamily="18" charset="0"/>
                <a:cs typeface="Times New Roman" pitchFamily="18" charset="0"/>
              </a:rPr>
              <a:t> 254 kierunek Katowice tak</a:t>
            </a:r>
          </a:p>
          <a:p>
            <a:pPr marL="269875" indent="0">
              <a:buClr>
                <a:schemeClr val="tx1">
                  <a:lumMod val="95000"/>
                  <a:lumOff val="5000"/>
                </a:schemeClr>
              </a:buClr>
              <a:buFont typeface="Arial" pitchFamily="34" charset="0"/>
              <a:buChar char="•"/>
              <a:tabLst>
                <a:tab pos="360363" algn="l"/>
              </a:tabLst>
            </a:pPr>
            <a:r>
              <a:rPr lang="pl-PL" sz="1600" i="1" dirty="0" smtClean="0">
                <a:latin typeface="Times New Roman" pitchFamily="18" charset="0"/>
                <a:cs typeface="Times New Roman" pitchFamily="18" charset="0"/>
              </a:rPr>
              <a:t>254 kierunek Katowice tak</a:t>
            </a:r>
          </a:p>
          <a:p>
            <a:pPr marL="269875" indent="0">
              <a:buClr>
                <a:schemeClr val="tx1">
                  <a:lumMod val="95000"/>
                  <a:lumOff val="5000"/>
                </a:schemeClr>
              </a:buClr>
              <a:buFont typeface="Wingdings" pitchFamily="2" charset="2"/>
              <a:buChar char="Ø"/>
              <a:tabLst>
                <a:tab pos="360363" algn="l"/>
              </a:tabLst>
            </a:pPr>
            <a:r>
              <a:rPr lang="pl-PL" sz="1600" b="1" i="1" dirty="0" err="1" smtClean="0">
                <a:latin typeface="Times New Roman" pitchFamily="18" charset="0"/>
                <a:cs typeface="Times New Roman" pitchFamily="18" charset="0"/>
              </a:rPr>
              <a:t>D-SK</a:t>
            </a:r>
            <a:r>
              <a:rPr lang="pl-PL" sz="1600" b="1" i="1" dirty="0" smtClean="0">
                <a:latin typeface="Times New Roman" pitchFamily="18" charset="0"/>
                <a:cs typeface="Times New Roman" pitchFamily="18" charset="0"/>
              </a:rPr>
              <a:t> zrozumiałem dziękuje bardzo</a:t>
            </a:r>
          </a:p>
          <a:p>
            <a:pPr marL="269875" indent="0">
              <a:buClr>
                <a:schemeClr val="tx1">
                  <a:lumMod val="95000"/>
                  <a:lumOff val="5000"/>
                </a:schemeClr>
              </a:buClr>
              <a:buFont typeface="Arial" pitchFamily="34" charset="0"/>
              <a:buChar char="•"/>
              <a:tabLst>
                <a:tab pos="360363" algn="l"/>
              </a:tabLst>
            </a:pPr>
            <a:r>
              <a:rPr lang="pl-PL" sz="1600" i="1" dirty="0" smtClean="0">
                <a:latin typeface="Times New Roman" pitchFamily="18" charset="0"/>
                <a:cs typeface="Times New Roman" pitchFamily="18" charset="0"/>
              </a:rPr>
              <a:t>Proszę</a:t>
            </a:r>
          </a:p>
          <a:p>
            <a:pPr marL="269875" indent="0">
              <a:buClr>
                <a:schemeClr val="tx1">
                  <a:lumMod val="95000"/>
                  <a:lumOff val="5000"/>
                </a:schemeClr>
              </a:buClr>
              <a:buFont typeface="Wingdings" pitchFamily="2" charset="2"/>
              <a:buChar char="Ø"/>
              <a:tabLst>
                <a:tab pos="360363" algn="l"/>
              </a:tabLst>
            </a:pPr>
            <a:r>
              <a:rPr lang="pl-PL" sz="1600" b="1" i="1" dirty="0" err="1" smtClean="0">
                <a:latin typeface="Times New Roman" pitchFamily="18" charset="0"/>
                <a:cs typeface="Times New Roman" pitchFamily="18" charset="0"/>
              </a:rPr>
              <a:t>D-SK</a:t>
            </a:r>
            <a:r>
              <a:rPr lang="pl-PL" sz="1600" b="1" i="1" dirty="0" smtClean="0">
                <a:latin typeface="Times New Roman" pitchFamily="18" charset="0"/>
                <a:cs typeface="Times New Roman" pitchFamily="18" charset="0"/>
              </a:rPr>
              <a:t> ( 09:48:48 ) uwaga podział bojowy wyjazd zastępów wypadek samochodowy pali się bus</a:t>
            </a:r>
          </a:p>
        </p:txBody>
      </p:sp>
      <p:sp>
        <p:nvSpPr>
          <p:cNvPr id="4" name="Symbol zastępczy numeru slajdu 3"/>
          <p:cNvSpPr>
            <a:spLocks noGrp="1"/>
          </p:cNvSpPr>
          <p:nvPr>
            <p:ph type="sldNum" idx="12"/>
          </p:nvPr>
        </p:nvSpPr>
        <p:spPr/>
        <p:txBody>
          <a:bodyPr/>
          <a:lstStyle/>
          <a:p>
            <a:pPr marL="0" marR="0" lvl="0" indent="0" algn="r" rtl="0">
              <a:spcBef>
                <a:spcPts val="0"/>
              </a:spcBef>
              <a:buSzPct val="25000"/>
              <a:buNone/>
            </a:pPr>
            <a:fld id="{00000000-1234-1234-1234-123412341234}" type="slidenum">
              <a:rPr lang="pl-PL" sz="1200" smtClean="0">
                <a:solidFill>
                  <a:srgbClr val="414141"/>
                </a:solidFill>
                <a:latin typeface="Calibri"/>
                <a:ea typeface="Calibri"/>
                <a:cs typeface="Calibri"/>
                <a:sym typeface="Calibri"/>
              </a:rPr>
              <a:pPr marL="0" marR="0" lvl="0" indent="0" algn="r" rtl="0">
                <a:spcBef>
                  <a:spcPts val="0"/>
                </a:spcBef>
                <a:buSzPct val="25000"/>
                <a:buNone/>
              </a:pPr>
              <a:t>9</a:t>
            </a:fld>
            <a:endParaRPr lang="pl-PL" sz="1200">
              <a:solidFill>
                <a:srgbClr val="414141"/>
              </a:solidFill>
              <a:latin typeface="Calibri"/>
              <a:ea typeface="Calibri"/>
              <a:cs typeface="Calibri"/>
              <a:sym typeface="Calibri"/>
            </a:endParaRPr>
          </a:p>
        </p:txBody>
      </p:sp>
      <p:sp>
        <p:nvSpPr>
          <p:cNvPr id="5" name="Shape 126"/>
          <p:cNvSpPr txBox="1">
            <a:spLocks noGrp="1"/>
          </p:cNvSpPr>
          <p:nvPr>
            <p:ph type="title"/>
          </p:nvPr>
        </p:nvSpPr>
        <p:spPr>
          <a:xfrm>
            <a:off x="0" y="260648"/>
            <a:ext cx="9144000" cy="874712"/>
          </a:xfrm>
          <a:prstGeom prst="rect">
            <a:avLst/>
          </a:prstGeom>
          <a:noFill/>
          <a:ln>
            <a:noFill/>
          </a:ln>
        </p:spPr>
        <p:txBody>
          <a:bodyPr lIns="91425" tIns="45700" rIns="45700" bIns="45700" anchor="ctr" anchorCtr="0">
            <a:noAutofit/>
          </a:bodyPr>
          <a:lstStyle/>
          <a:p>
            <a:pPr algn="ctr"/>
            <a:r>
              <a:rPr lang="pl-PL" sz="3200" dirty="0" smtClean="0"/>
              <a:t>Treść rozmowy dyżurnego SKKP:</a:t>
            </a:r>
          </a:p>
        </p:txBody>
      </p:sp>
      <p:pic>
        <p:nvPicPr>
          <p:cNvPr id="6" name="Shape 131"/>
          <p:cNvPicPr preferRelativeResize="0"/>
          <p:nvPr/>
        </p:nvPicPr>
        <p:blipFill rotWithShape="1">
          <a:blip r:embed="rId2">
            <a:alphaModFix/>
          </a:blip>
          <a:srcRect/>
          <a:stretch/>
        </p:blipFill>
        <p:spPr>
          <a:xfrm>
            <a:off x="282438" y="254968"/>
            <a:ext cx="822300" cy="935699"/>
          </a:xfrm>
          <a:prstGeom prst="rect">
            <a:avLst/>
          </a:prstGeom>
          <a:noFill/>
          <a:ln>
            <a:noFill/>
          </a:ln>
        </p:spPr>
      </p:pic>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Moduł">
  <a:themeElements>
    <a:clrScheme name="Moduł">
      <a:dk1>
        <a:srgbClr val="000000"/>
      </a:dk1>
      <a:lt1>
        <a:srgbClr val="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duł">
  <a:themeElements>
    <a:clrScheme name="Moduł">
      <a:dk1>
        <a:srgbClr val="000000"/>
      </a:dk1>
      <a:lt1>
        <a:srgbClr val="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460</TotalTime>
  <Words>5611</Words>
  <Application>Microsoft Office PowerPoint</Application>
  <PresentationFormat>Pokaz na ekranie (4:3)</PresentationFormat>
  <Paragraphs>504</Paragraphs>
  <Slides>57</Slides>
  <Notes>2</Notes>
  <HiddenSlides>8</HiddenSlides>
  <MMClips>0</MMClips>
  <ScaleCrop>false</ScaleCrop>
  <HeadingPairs>
    <vt:vector size="6" baseType="variant">
      <vt:variant>
        <vt:lpstr>Używane czcionki</vt:lpstr>
      </vt:variant>
      <vt:variant>
        <vt:i4>6</vt:i4>
      </vt:variant>
      <vt:variant>
        <vt:lpstr>Motyw</vt:lpstr>
      </vt:variant>
      <vt:variant>
        <vt:i4>2</vt:i4>
      </vt:variant>
      <vt:variant>
        <vt:lpstr>Tytuły slajdów</vt:lpstr>
      </vt:variant>
      <vt:variant>
        <vt:i4>57</vt:i4>
      </vt:variant>
    </vt:vector>
  </HeadingPairs>
  <TitlesOfParts>
    <vt:vector size="65" baseType="lpstr">
      <vt:lpstr>Arial</vt:lpstr>
      <vt:lpstr>Wingdings</vt:lpstr>
      <vt:lpstr>Calibri</vt:lpstr>
      <vt:lpstr>Arial Black</vt:lpstr>
      <vt:lpstr>Times New Roman</vt:lpstr>
      <vt:lpstr>Noto Sans Symbols</vt:lpstr>
      <vt:lpstr>Moduł</vt:lpstr>
      <vt:lpstr>Moduł</vt:lpstr>
      <vt:lpstr>TEMAT 11:  Kierowanie działaniami na przykładzie wybranych akcji ratowniczych  </vt:lpstr>
      <vt:lpstr>Prezentacja programu PowerPoint</vt:lpstr>
      <vt:lpstr>Prezentacja programu PowerPoint</vt:lpstr>
      <vt:lpstr>I. Dane podstawowe</vt:lpstr>
      <vt:lpstr>I. Dane podstawowe</vt:lpstr>
      <vt:lpstr>I. Dane podstawowe</vt:lpstr>
      <vt:lpstr>I. Dane podstawowe</vt:lpstr>
      <vt:lpstr>I. Dane podstawowe</vt:lpstr>
      <vt:lpstr>Treść rozmowy dyżurnego SKKP:</vt:lpstr>
      <vt:lpstr>II. Opis podjętych działań ratowniczych 1. Składniki czasu operacyjnego: </vt:lpstr>
      <vt:lpstr>II. Opis podjętych działań ratowniczych 1. Składniki czasu operacyjnego: </vt:lpstr>
      <vt:lpstr>II. Opis podjętych działań ratowniczych 1. Składniki czasu operacyjnego: </vt:lpstr>
      <vt:lpstr>II. Opis podjętych działań ratowniczych  2. Rozpoznanie oraz jego wyniki:  </vt:lpstr>
      <vt:lpstr>II. Opis podjętych działań ratowniczych  2. Rozpoznanie oraz jego wyniki:  </vt:lpstr>
      <vt:lpstr>II. Opis podjętych działań ratowniczych  2. Rozpoznanie oraz jego wyniki:  </vt:lpstr>
      <vt:lpstr>II. Opis podjętych działań ratowniczych  3. Organizacja kierowania działaniem ratowniczym:</vt:lpstr>
      <vt:lpstr>II. Opis podjętych działań ratowniczych  3. Organizacja kierowania działaniem ratowniczym:</vt:lpstr>
      <vt:lpstr>II. Opis podjętych działań ratowniczych  3. Organizacja kierowania działaniem ratowniczym:</vt:lpstr>
      <vt:lpstr>II. Opis podjętych działań ratowniczych    4. Koncepcje prowadzenia działań ratowniczych przyjęte     przez kolejnych kierujących działaniami ratowniczymi:</vt:lpstr>
      <vt:lpstr>II. Opis podjętych działań ratowniczych    4. Koncepcje prowadzenia działań ratowniczych przyjęte     przez kolejnych kierujących działaniami ratowniczymi:</vt:lpstr>
      <vt:lpstr>II. Opis podjętych działań ratowniczych    4. Koncepcje prowadzenia działań ratowniczych przyjęte     przez kolejnych kierujących działaniami ratowniczymi:</vt:lpstr>
      <vt:lpstr>II. Opis podjętych działań ratowniczych    4. Koncepcje prowadzenia działań ratowniczych przyjęte     przez kolejnych kierujących działaniami ratowniczymi:</vt:lpstr>
      <vt:lpstr>II. Opis podjętych działań ratowniczych    5. Chronologiczny opis prowadzenia działań ratowniczych w czasie i przestrzeni,  z uwzględnieniem dynamiki zdarzenia i rodzaju zagrożeń oraz zakresu decyzji kierującego działaniem ratowniczym od chwili przybycia pierw szych s ił do czasu zakończenia działań ratowniczych.</vt:lpstr>
      <vt:lpstr>Chronologiczny opis prowadzenia  działań ratowniczych</vt:lpstr>
      <vt:lpstr>Chronologiczny opis prowadzenia  działań ratowniczych</vt:lpstr>
      <vt:lpstr>Chronologiczny opis prowadzenia  działań ratowniczych</vt:lpstr>
      <vt:lpstr>Chronologiczny opis prowadzenia  działań ratowniczych</vt:lpstr>
      <vt:lpstr>Chronologiczny opis prowadzenia  działań ratowniczych</vt:lpstr>
      <vt:lpstr>Potwierdzenie przekazania  terenu, obiektu lub mienia  objętego działaniem ratowniczym </vt:lpstr>
      <vt:lpstr>II. Opis podjętych działań ratowniczych  6. Organizacja łączności.</vt:lpstr>
      <vt:lpstr>II. Opis podjętych działań ratowniczych  6. Organizacja łączności.</vt:lpstr>
      <vt:lpstr>II. Opis podjętych działań ratowniczych  6. Organizacja łączności.</vt:lpstr>
      <vt:lpstr>II. Opis podjętych działań ratowniczych 7. Realizacja zadań przez stanowiska kierowania  na poszczególnych poziom ach funkcjonowania ksrg:</vt:lpstr>
      <vt:lpstr>II. Opis podjętych działań ratowniczych 7. Realizacja zadań przez stanowiska kierowania  na poszczególnych poziom ach funkcjonowania ksrg:</vt:lpstr>
      <vt:lpstr>II. Opis podjętych działań ratowniczych 7. Realizacja zadań przez stanowiska kierowania  na poszczególnych poziom ach funkcjonowania ksrg:</vt:lpstr>
      <vt:lpstr>II. Opis podjętych działań ratowniczych 7. Realizacja zadań przez stanowiska kierowania  na poszczególnych poziom ach funkcjonowania ksrg:</vt:lpstr>
      <vt:lpstr>II. Opis podjętych działań ratowniczych 7. Realizacja zadań przez stanowiska kierowania  na poszczególnych poziom ach funkcjonowania ksrg:</vt:lpstr>
      <vt:lpstr>III. Informacje ogólne dotyczące specyfiki    zdarzenia i rodzaju zagrożeń oraz efektów prowadzenia działań ratowniczych</vt:lpstr>
      <vt:lpstr>Opis zdarzenia:</vt:lpstr>
      <vt:lpstr>III. Informacje ogólne dotyczące specyfiki    zdarzenia i rodzaju zagrożeń oraz efektów prowadzenia działań ratowniczych</vt:lpstr>
      <vt:lpstr>IV. Zabezpieczenie zakładu pracy,  obiektu (obszaru), terenu</vt:lpstr>
      <vt:lpstr>V. Ocena  1. Ocena organizacji działań ratowniczych  przez poszczególnych kierujących.</vt:lpstr>
      <vt:lpstr>V. Ocena  1. Ocena organizacji działań ratowniczych  przez poszczególnych kierujących.</vt:lpstr>
      <vt:lpstr>V. Ocena  1. Ocena organizacji działań ratowniczych  przez poszczególnych kierujących.</vt:lpstr>
      <vt:lpstr>V. Ocena  2. Ocena działań ratowniczych w zakresie  przedsięwzięć taktycznych i innych zamierzeń operacyjnych  oraz wypełnienia zamierzonych celów, z uwzględnieniem czynników  mających w pływ na skuteczność działań ratowniczych.</vt:lpstr>
      <vt:lpstr>V. Ocena  2. Ocena działań ratowniczych w zakresie  przedsięwzięć taktycznych i innych zamierzeń operacyjnych  oraz wypełnienia zamierzonych celów, z uwzględnieniem czynników  mających w pływ na skuteczność działań ratowniczych.</vt:lpstr>
      <vt:lpstr>V. Ocena  2. Ocena działań ratowniczych w zakresie  przedsięwzięć taktycznych i innych zamierzeń operacyjnych  oraz wypełnienia zamierzonych celów, z uwzględnieniem czynników  mających w pływ na skuteczność działań ratowniczych.</vt:lpstr>
      <vt:lpstr>V. Ocena   3. Ocena zakresu w wykorzystania walorów technicznych i taktycznych sprzętu ratowniczego podczas prowadzonych działań ratowniczych.</vt:lpstr>
      <vt:lpstr>V. Ocena  4. Ocena działalności stanowisk kierowania o raz punktów alarmowych podmiotów ratowniczych.</vt:lpstr>
      <vt:lpstr>V. Ocena  5. Ocena współdziałania podmiotów ksrg z  innym i podmiotami biorącymi udział w działaniu ratowniczym .</vt:lpstr>
      <vt:lpstr>SZKIC SYTUACYJNY</vt:lpstr>
      <vt:lpstr>Dokumentacja fotograficzna</vt:lpstr>
      <vt:lpstr>Dokumentacja fotograficzna</vt:lpstr>
      <vt:lpstr>Dokumentacja fotograficzna</vt:lpstr>
      <vt:lpstr>Dokumentacja fotograficzna</vt:lpstr>
      <vt:lpstr>Dokumentacja fotograficzna</vt:lpstr>
      <vt:lpstr>BIBLIOGRAFIA</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TEMAT 9:   </dc:title>
  <dc:creator>Grzegorz Kaszuba</dc:creator>
  <cp:lastModifiedBy>Marek E</cp:lastModifiedBy>
  <cp:revision>98</cp:revision>
  <dcterms:modified xsi:type="dcterms:W3CDTF">2016-06-17T12:01:06Z</dcterms:modified>
</cp:coreProperties>
</file>