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44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639444" y="2961000"/>
            <a:ext cx="2884532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625074" y="2340000"/>
            <a:ext cx="2898902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212058" y="2780928"/>
            <a:ext cx="13932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874484" y="192129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217353" y="134076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225024" y="306845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228415" y="366482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874484" y="3676677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79419" y="135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226484" y="2240920"/>
            <a:ext cx="137886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218879" y="4401160"/>
            <a:ext cx="137964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631658" y="4724704"/>
            <a:ext cx="149201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61911" y="4185136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4517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872298" y="4869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205035" y="3861048"/>
            <a:ext cx="1387754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8992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735583" y="5661248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217353" y="2492002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74484" y="2495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82125" y="306871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3225024" y="191385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228614" y="1266021"/>
            <a:ext cx="1378887" cy="9017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239202" y="6381328"/>
            <a:ext cx="1347855" cy="29409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3224957" y="426494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224957" y="486131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631658" y="5822736"/>
            <a:ext cx="14919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9202" y="6021288"/>
            <a:ext cx="1347856" cy="256417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951" y="4941168"/>
            <a:ext cx="137020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634362" y="1836000"/>
            <a:ext cx="1489308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39181" y="1404000"/>
            <a:ext cx="148930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9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634360" y="4166752"/>
            <a:ext cx="1496773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61911" y="3609072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215255" y="3321040"/>
            <a:ext cx="1387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12124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625074" y="5274000"/>
            <a:ext cx="150603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Informatization Technology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18879" y="5485772"/>
            <a:ext cx="1358721" cy="46350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72856" y="4761200"/>
            <a:ext cx="12511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40050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876580" y="426494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403748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25074" y="3618016"/>
            <a:ext cx="150341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84337" y="5337264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2478516" y="1051200"/>
            <a:ext cx="0" cy="28773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439644" y="2500172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783441" y="3082668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261911" y="1260000"/>
            <a:ext cx="1381147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1"/>
            <a:ext cx="1188000" cy="2916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Anna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Chałupa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4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3842001" y="1047572"/>
            <a:ext cx="0" cy="29135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524000" y="2060848"/>
            <a:ext cx="2104360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2060848"/>
            <a:ext cx="0" cy="33526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>
            <a:off x="9628360" y="2060848"/>
            <a:ext cx="0" cy="33824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66404" y="2375936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769787" y="2470707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5512536" y="2976431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128537" y="3104784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736085" y="1730116"/>
            <a:ext cx="1167676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63489" y="2510672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7635282" y="1916832"/>
            <a:ext cx="936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 flipH="1">
            <a:off x="7620796" y="1916832"/>
            <a:ext cx="11847" cy="4073861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626719" y="5984839"/>
            <a:ext cx="144016" cy="3903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19861</TotalTime>
  <Words>348</Words>
  <Application>Microsoft Office PowerPoint</Application>
  <PresentationFormat>Slajdy 35 mm</PresentationFormat>
  <Paragraphs>131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/>
  <cp:lastModifiedBy>Waniek Michał</cp:lastModifiedBy>
  <cp:revision>1755</cp:revision>
  <cp:lastPrinted>2023-05-26T11:12:36Z</cp:lastPrinted>
  <dcterms:created xsi:type="dcterms:W3CDTF">2006-06-26T12:00:33Z</dcterms:created>
  <dcterms:modified xsi:type="dcterms:W3CDTF">2023-12-13T09:28:55Z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