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9" r:id="rId3"/>
    <p:sldId id="257" r:id="rId4"/>
    <p:sldId id="264" r:id="rId5"/>
    <p:sldId id="266" r:id="rId6"/>
    <p:sldId id="278" r:id="rId7"/>
    <p:sldId id="283" r:id="rId8"/>
    <p:sldId id="284" r:id="rId9"/>
    <p:sldId id="271" r:id="rId10"/>
    <p:sldId id="285" r:id="rId11"/>
    <p:sldId id="275" r:id="rId12"/>
    <p:sldId id="287" r:id="rId13"/>
    <p:sldId id="262" r:id="rId14"/>
    <p:sldId id="290" r:id="rId15"/>
  </p:sldIdLst>
  <p:sldSz cx="9144000" cy="6858000" type="screen4x3"/>
  <p:notesSz cx="6810375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6F0DF-8674-4D1C-8D36-E2AD1CF65677}" type="doc">
      <dgm:prSet loTypeId="urn:microsoft.com/office/officeart/2005/8/layout/cycle4" loCatId="matrix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67741FE9-057E-4F83-928F-260C0AFF436B}">
      <dgm:prSet phldrT="[Tekst]" custT="1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sz="1400" b="1" dirty="0" smtClean="0"/>
            <a:t>Infrastruktura drogi wodnej</a:t>
          </a:r>
          <a:endParaRPr lang="pl-PL" sz="1400" b="1" dirty="0"/>
        </a:p>
      </dgm:t>
    </dgm:pt>
    <dgm:pt modelId="{88DB87BC-6917-4AFA-A681-3C433394DC5D}" type="parTrans" cxnId="{B8CBFDF3-ECA9-471E-AB3A-73D07009BA9D}">
      <dgm:prSet/>
      <dgm:spPr/>
      <dgm:t>
        <a:bodyPr/>
        <a:lstStyle/>
        <a:p>
          <a:endParaRPr lang="pl-PL"/>
        </a:p>
      </dgm:t>
    </dgm:pt>
    <dgm:pt modelId="{75048642-538D-4C61-8968-DE39F04263EF}" type="sibTrans" cxnId="{B8CBFDF3-ECA9-471E-AB3A-73D07009BA9D}">
      <dgm:prSet/>
      <dgm:spPr/>
      <dgm:t>
        <a:bodyPr/>
        <a:lstStyle/>
        <a:p>
          <a:endParaRPr lang="pl-PL"/>
        </a:p>
      </dgm:t>
    </dgm:pt>
    <dgm:pt modelId="{84C7AB5E-9EA5-4955-BB13-F218998447FC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Korytarz transportowy</a:t>
          </a:r>
          <a:endParaRPr lang="pl-PL" b="1" dirty="0"/>
        </a:p>
      </dgm:t>
    </dgm:pt>
    <dgm:pt modelId="{E0848EF0-92A2-4CDC-8B4B-36FD1143F372}" type="parTrans" cxnId="{914BC347-E5FA-4902-9A75-24C173D4FB50}">
      <dgm:prSet/>
      <dgm:spPr/>
      <dgm:t>
        <a:bodyPr/>
        <a:lstStyle/>
        <a:p>
          <a:endParaRPr lang="pl-PL"/>
        </a:p>
      </dgm:t>
    </dgm:pt>
    <dgm:pt modelId="{EA2F02BA-F333-49CA-B75A-EDB77C7F1893}" type="sibTrans" cxnId="{914BC347-E5FA-4902-9A75-24C173D4FB50}">
      <dgm:prSet/>
      <dgm:spPr/>
      <dgm:t>
        <a:bodyPr/>
        <a:lstStyle/>
        <a:p>
          <a:endParaRPr lang="pl-PL"/>
        </a:p>
      </dgm:t>
    </dgm:pt>
    <dgm:pt modelId="{41BF02B3-97C3-44EE-974D-381CAF6912F2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Rozwój społeczno-gospodarczy</a:t>
          </a:r>
          <a:endParaRPr lang="pl-PL" b="1" dirty="0"/>
        </a:p>
      </dgm:t>
    </dgm:pt>
    <dgm:pt modelId="{F1A9510F-F127-4973-BB11-E2111A9AEE0F}" type="parTrans" cxnId="{712BB65B-0E07-4748-9487-261F94FF51B3}">
      <dgm:prSet/>
      <dgm:spPr/>
      <dgm:t>
        <a:bodyPr/>
        <a:lstStyle/>
        <a:p>
          <a:endParaRPr lang="pl-PL"/>
        </a:p>
      </dgm:t>
    </dgm:pt>
    <dgm:pt modelId="{3DF9F70F-E35B-4060-88DB-A81FB63925AE}" type="sibTrans" cxnId="{712BB65B-0E07-4748-9487-261F94FF51B3}">
      <dgm:prSet/>
      <dgm:spPr/>
      <dgm:t>
        <a:bodyPr/>
        <a:lstStyle/>
        <a:p>
          <a:endParaRPr lang="pl-PL"/>
        </a:p>
      </dgm:t>
    </dgm:pt>
    <dgm:pt modelId="{83DC6D7D-1120-4169-A0A2-814A4336DC98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Środowisko</a:t>
          </a:r>
          <a:endParaRPr lang="pl-PL" b="1" dirty="0"/>
        </a:p>
      </dgm:t>
    </dgm:pt>
    <dgm:pt modelId="{683BE535-C6AE-4596-B3C0-8B42FF418204}" type="parTrans" cxnId="{26D2FFE5-DDA9-4891-98C6-66E34CC0D9C3}">
      <dgm:prSet/>
      <dgm:spPr/>
      <dgm:t>
        <a:bodyPr/>
        <a:lstStyle/>
        <a:p>
          <a:endParaRPr lang="pl-PL"/>
        </a:p>
      </dgm:t>
    </dgm:pt>
    <dgm:pt modelId="{2DEE96BE-B9A6-4FB3-BDA0-DC2F6EF0E413}" type="sibTrans" cxnId="{26D2FFE5-DDA9-4891-98C6-66E34CC0D9C3}">
      <dgm:prSet/>
      <dgm:spPr/>
      <dgm:t>
        <a:bodyPr/>
        <a:lstStyle/>
        <a:p>
          <a:endParaRPr lang="pl-PL"/>
        </a:p>
      </dgm:t>
    </dgm:pt>
    <dgm:pt modelId="{BD168CE7-1E4E-4BEF-A469-EBF7E46F9AB1}" type="pres">
      <dgm:prSet presAssocID="{2696F0DF-8674-4D1C-8D36-E2AD1CF656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1B1D3-2551-4FA7-AD36-2F0856310337}" type="pres">
      <dgm:prSet presAssocID="{2696F0DF-8674-4D1C-8D36-E2AD1CF65677}" presName="children" presStyleCnt="0"/>
      <dgm:spPr/>
    </dgm:pt>
    <dgm:pt modelId="{C14BAEB8-3E5F-448D-BE09-A1C35BE1E58A}" type="pres">
      <dgm:prSet presAssocID="{2696F0DF-8674-4D1C-8D36-E2AD1CF65677}" presName="childPlaceholder" presStyleCnt="0"/>
      <dgm:spPr/>
    </dgm:pt>
    <dgm:pt modelId="{0C59518F-3362-4CF3-BB9C-CB446AAE4333}" type="pres">
      <dgm:prSet presAssocID="{2696F0DF-8674-4D1C-8D36-E2AD1CF65677}" presName="circle" presStyleCnt="0"/>
      <dgm:spPr/>
    </dgm:pt>
    <dgm:pt modelId="{DB1934A0-DE16-4D7F-9320-1FA745B89678}" type="pres">
      <dgm:prSet presAssocID="{2696F0DF-8674-4D1C-8D36-E2AD1CF6567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749B4C-958A-43EA-BBF8-7CFD24F0822D}" type="pres">
      <dgm:prSet presAssocID="{2696F0DF-8674-4D1C-8D36-E2AD1CF6567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D33678-43AE-4943-AC12-348A31EE22EA}" type="pres">
      <dgm:prSet presAssocID="{2696F0DF-8674-4D1C-8D36-E2AD1CF6567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417928-A50D-496B-A4DD-CE80A907EEA8}" type="pres">
      <dgm:prSet presAssocID="{2696F0DF-8674-4D1C-8D36-E2AD1CF6567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728AC0-B996-4EAD-AAFE-FF3065359125}" type="pres">
      <dgm:prSet presAssocID="{2696F0DF-8674-4D1C-8D36-E2AD1CF65677}" presName="quadrantPlaceholder" presStyleCnt="0"/>
      <dgm:spPr/>
    </dgm:pt>
    <dgm:pt modelId="{5D5B2F45-A6AF-444E-8324-FA152768C907}" type="pres">
      <dgm:prSet presAssocID="{2696F0DF-8674-4D1C-8D36-E2AD1CF65677}" presName="center1" presStyleLbl="fgShp" presStyleIdx="0" presStyleCnt="2" custAng="5400000" custFlipVert="0" custScaleX="130979" custScaleY="167060" custLinFactNeighborX="44943" custLinFactNeighborY="18520"/>
      <dgm:spPr>
        <a:solidFill>
          <a:schemeClr val="bg1"/>
        </a:solidFill>
        <a:ln cap="sq">
          <a:bevel/>
        </a:ln>
      </dgm:spPr>
      <dgm:t>
        <a:bodyPr/>
        <a:lstStyle/>
        <a:p>
          <a:endParaRPr lang="pl-PL"/>
        </a:p>
      </dgm:t>
    </dgm:pt>
    <dgm:pt modelId="{C2A950A9-423E-47DB-BBFD-92C6EEBA1AF4}" type="pres">
      <dgm:prSet presAssocID="{2696F0DF-8674-4D1C-8D36-E2AD1CF65677}" presName="center2" presStyleLbl="fgShp" presStyleIdx="1" presStyleCnt="2" custFlipVert="1" custScaleX="7525" custScaleY="11202"/>
      <dgm:spPr/>
    </dgm:pt>
  </dgm:ptLst>
  <dgm:cxnLst>
    <dgm:cxn modelId="{26D2FFE5-DDA9-4891-98C6-66E34CC0D9C3}" srcId="{2696F0DF-8674-4D1C-8D36-E2AD1CF65677}" destId="{83DC6D7D-1120-4169-A0A2-814A4336DC98}" srcOrd="3" destOrd="0" parTransId="{683BE535-C6AE-4596-B3C0-8B42FF418204}" sibTransId="{2DEE96BE-B9A6-4FB3-BDA0-DC2F6EF0E413}"/>
    <dgm:cxn modelId="{14EF7F45-8E64-4987-8E21-D6E66303AE55}" type="presOf" srcId="{2696F0DF-8674-4D1C-8D36-E2AD1CF65677}" destId="{BD168CE7-1E4E-4BEF-A469-EBF7E46F9AB1}" srcOrd="0" destOrd="0" presId="urn:microsoft.com/office/officeart/2005/8/layout/cycle4"/>
    <dgm:cxn modelId="{BD832A60-FE36-4557-A59D-D5174ED34336}" type="presOf" srcId="{83DC6D7D-1120-4169-A0A2-814A4336DC98}" destId="{4F417928-A50D-496B-A4DD-CE80A907EEA8}" srcOrd="0" destOrd="0" presId="urn:microsoft.com/office/officeart/2005/8/layout/cycle4"/>
    <dgm:cxn modelId="{914BC347-E5FA-4902-9A75-24C173D4FB50}" srcId="{2696F0DF-8674-4D1C-8D36-E2AD1CF65677}" destId="{84C7AB5E-9EA5-4955-BB13-F218998447FC}" srcOrd="1" destOrd="0" parTransId="{E0848EF0-92A2-4CDC-8B4B-36FD1143F372}" sibTransId="{EA2F02BA-F333-49CA-B75A-EDB77C7F1893}"/>
    <dgm:cxn modelId="{5946F38C-3D41-4A92-A4CA-FD985B4D834C}" type="presOf" srcId="{41BF02B3-97C3-44EE-974D-381CAF6912F2}" destId="{40D33678-43AE-4943-AC12-348A31EE22EA}" srcOrd="0" destOrd="0" presId="urn:microsoft.com/office/officeart/2005/8/layout/cycle4"/>
    <dgm:cxn modelId="{B8CBFDF3-ECA9-471E-AB3A-73D07009BA9D}" srcId="{2696F0DF-8674-4D1C-8D36-E2AD1CF65677}" destId="{67741FE9-057E-4F83-928F-260C0AFF436B}" srcOrd="0" destOrd="0" parTransId="{88DB87BC-6917-4AFA-A681-3C433394DC5D}" sibTransId="{75048642-538D-4C61-8968-DE39F04263EF}"/>
    <dgm:cxn modelId="{712BB65B-0E07-4748-9487-261F94FF51B3}" srcId="{2696F0DF-8674-4D1C-8D36-E2AD1CF65677}" destId="{41BF02B3-97C3-44EE-974D-381CAF6912F2}" srcOrd="2" destOrd="0" parTransId="{F1A9510F-F127-4973-BB11-E2111A9AEE0F}" sibTransId="{3DF9F70F-E35B-4060-88DB-A81FB63925AE}"/>
    <dgm:cxn modelId="{67713E92-8350-4A7E-A798-5737F700A6DA}" type="presOf" srcId="{84C7AB5E-9EA5-4955-BB13-F218998447FC}" destId="{F3749B4C-958A-43EA-BBF8-7CFD24F0822D}" srcOrd="0" destOrd="0" presId="urn:microsoft.com/office/officeart/2005/8/layout/cycle4"/>
    <dgm:cxn modelId="{C1AD2EDC-EB9D-487A-9EB5-B3A2A8963AAF}" type="presOf" srcId="{67741FE9-057E-4F83-928F-260C0AFF436B}" destId="{DB1934A0-DE16-4D7F-9320-1FA745B89678}" srcOrd="0" destOrd="0" presId="urn:microsoft.com/office/officeart/2005/8/layout/cycle4"/>
    <dgm:cxn modelId="{8FBDA166-40DC-464D-8E3D-15D9C7470722}" type="presParOf" srcId="{BD168CE7-1E4E-4BEF-A469-EBF7E46F9AB1}" destId="{6FE1B1D3-2551-4FA7-AD36-2F0856310337}" srcOrd="0" destOrd="0" presId="urn:microsoft.com/office/officeart/2005/8/layout/cycle4"/>
    <dgm:cxn modelId="{62B6FD63-0231-4412-8271-2EFAB36C902E}" type="presParOf" srcId="{6FE1B1D3-2551-4FA7-AD36-2F0856310337}" destId="{C14BAEB8-3E5F-448D-BE09-A1C35BE1E58A}" srcOrd="0" destOrd="0" presId="urn:microsoft.com/office/officeart/2005/8/layout/cycle4"/>
    <dgm:cxn modelId="{82A4ED5C-CCD2-47E5-9ECF-E7DC0A818E2D}" type="presParOf" srcId="{BD168CE7-1E4E-4BEF-A469-EBF7E46F9AB1}" destId="{0C59518F-3362-4CF3-BB9C-CB446AAE4333}" srcOrd="1" destOrd="0" presId="urn:microsoft.com/office/officeart/2005/8/layout/cycle4"/>
    <dgm:cxn modelId="{029D25AB-BD25-49B6-84E0-5661836772BB}" type="presParOf" srcId="{0C59518F-3362-4CF3-BB9C-CB446AAE4333}" destId="{DB1934A0-DE16-4D7F-9320-1FA745B89678}" srcOrd="0" destOrd="0" presId="urn:microsoft.com/office/officeart/2005/8/layout/cycle4"/>
    <dgm:cxn modelId="{1F091A45-A8E0-43B4-A371-BF48CD201CEA}" type="presParOf" srcId="{0C59518F-3362-4CF3-BB9C-CB446AAE4333}" destId="{F3749B4C-958A-43EA-BBF8-7CFD24F0822D}" srcOrd="1" destOrd="0" presId="urn:microsoft.com/office/officeart/2005/8/layout/cycle4"/>
    <dgm:cxn modelId="{F046ED0E-4109-46FD-86F1-8745C170149B}" type="presParOf" srcId="{0C59518F-3362-4CF3-BB9C-CB446AAE4333}" destId="{40D33678-43AE-4943-AC12-348A31EE22EA}" srcOrd="2" destOrd="0" presId="urn:microsoft.com/office/officeart/2005/8/layout/cycle4"/>
    <dgm:cxn modelId="{D83EA68A-6CB5-40E5-B8C7-3ABCD98350A0}" type="presParOf" srcId="{0C59518F-3362-4CF3-BB9C-CB446AAE4333}" destId="{4F417928-A50D-496B-A4DD-CE80A907EEA8}" srcOrd="3" destOrd="0" presId="urn:microsoft.com/office/officeart/2005/8/layout/cycle4"/>
    <dgm:cxn modelId="{8FF806A5-A162-4B0F-8A9E-0565F4D442AE}" type="presParOf" srcId="{0C59518F-3362-4CF3-BB9C-CB446AAE4333}" destId="{90728AC0-B996-4EAD-AAFE-FF3065359125}" srcOrd="4" destOrd="0" presId="urn:microsoft.com/office/officeart/2005/8/layout/cycle4"/>
    <dgm:cxn modelId="{F05D1CB1-C7B7-42E9-A110-8053BA7A908B}" type="presParOf" srcId="{BD168CE7-1E4E-4BEF-A469-EBF7E46F9AB1}" destId="{5D5B2F45-A6AF-444E-8324-FA152768C907}" srcOrd="2" destOrd="0" presId="urn:microsoft.com/office/officeart/2005/8/layout/cycle4"/>
    <dgm:cxn modelId="{DA4EDBE9-50B2-4787-B1C7-2B5FA4E47AAC}" type="presParOf" srcId="{BD168CE7-1E4E-4BEF-A469-EBF7E46F9AB1}" destId="{C2A950A9-423E-47DB-BBFD-92C6EEBA1AF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48512-EB1B-44B2-A3C9-FBBC2B3C410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6B37A1B7-20CB-4C03-9B5D-EAC9F6C0E474}">
      <dgm:prSet phldrT="[Tekst]" custT="1"/>
      <dgm:spPr/>
      <dgm:t>
        <a:bodyPr anchor="t"/>
        <a:lstStyle/>
        <a:p>
          <a:r>
            <a:rPr lang="pl-PL" sz="1500" dirty="0" smtClean="0"/>
            <a:t>model cyfrowy ODW</a:t>
          </a:r>
          <a:br>
            <a:rPr lang="pl-PL" sz="1500" dirty="0" smtClean="0"/>
          </a:br>
          <a:r>
            <a:rPr lang="pl-PL" sz="1500" dirty="0" smtClean="0"/>
            <a:t>Odra graniczna</a:t>
          </a:r>
        </a:p>
      </dgm:t>
    </dgm:pt>
    <dgm:pt modelId="{BB884EE5-A964-4C40-9D6F-597A07C28C38}" type="parTrans" cxnId="{525502B0-6B25-4659-90D9-13A7C085CB07}">
      <dgm:prSet/>
      <dgm:spPr/>
      <dgm:t>
        <a:bodyPr/>
        <a:lstStyle/>
        <a:p>
          <a:endParaRPr lang="pl-PL"/>
        </a:p>
      </dgm:t>
    </dgm:pt>
    <dgm:pt modelId="{AD2B2A70-0AFD-4165-AF7B-06194D2A77C8}" type="sibTrans" cxnId="{525502B0-6B25-4659-90D9-13A7C085CB07}">
      <dgm:prSet/>
      <dgm:spPr/>
      <dgm:t>
        <a:bodyPr/>
        <a:lstStyle/>
        <a:p>
          <a:endParaRPr lang="pl-PL"/>
        </a:p>
      </dgm:t>
    </dgm:pt>
    <dgm:pt modelId="{49DFF89C-7534-4510-A240-9C13893BEE7C}">
      <dgm:prSet phldrT="[Tekst]" custT="1"/>
      <dgm:spPr/>
      <dgm:t>
        <a:bodyPr anchor="t"/>
        <a:lstStyle/>
        <a:p>
          <a:r>
            <a:rPr lang="pl-PL" sz="1500" dirty="0" smtClean="0"/>
            <a:t>analizy dotyczące DOL</a:t>
          </a:r>
          <a:br>
            <a:rPr lang="pl-PL" sz="1500" dirty="0" smtClean="0"/>
          </a:br>
          <a:r>
            <a:rPr lang="pl-PL" sz="1500" dirty="0" smtClean="0"/>
            <a:t>Chałupki- Kędzierzyn-Koźle</a:t>
          </a:r>
        </a:p>
        <a:p>
          <a:r>
            <a:rPr lang="pl-PL" sz="1500" dirty="0" smtClean="0"/>
            <a:t>analizy dotyczące Kanału Śląskiego   </a:t>
          </a:r>
          <a:endParaRPr lang="pl-PL" sz="1500" dirty="0"/>
        </a:p>
      </dgm:t>
    </dgm:pt>
    <dgm:pt modelId="{30D960CE-1836-4001-AA12-30165F8389BA}" type="parTrans" cxnId="{93547484-0F49-435D-BE14-11ED8EAD7794}">
      <dgm:prSet/>
      <dgm:spPr/>
      <dgm:t>
        <a:bodyPr/>
        <a:lstStyle/>
        <a:p>
          <a:endParaRPr lang="pl-PL"/>
        </a:p>
      </dgm:t>
    </dgm:pt>
    <dgm:pt modelId="{225875AA-EBD0-4B2D-944C-47081B39ECF8}" type="sibTrans" cxnId="{93547484-0F49-435D-BE14-11ED8EAD7794}">
      <dgm:prSet/>
      <dgm:spPr/>
      <dgm:t>
        <a:bodyPr/>
        <a:lstStyle/>
        <a:p>
          <a:endParaRPr lang="pl-PL"/>
        </a:p>
      </dgm:t>
    </dgm:pt>
    <dgm:pt modelId="{ED4134E9-AC47-4BB9-911F-8B46F7B1B102}">
      <dgm:prSet phldrT="[Tekst]" custT="1"/>
      <dgm:spPr/>
      <dgm:t>
        <a:bodyPr anchor="t"/>
        <a:lstStyle/>
        <a:p>
          <a:r>
            <a:rPr lang="pl-PL" sz="1500" b="0" dirty="0" smtClean="0"/>
            <a:t>model cyfrowy ODW</a:t>
          </a:r>
        </a:p>
        <a:p>
          <a:r>
            <a:rPr lang="pl-PL" sz="1500" b="0" dirty="0" smtClean="0"/>
            <a:t>Koźle – ujście Nysy Łużyckiej</a:t>
          </a:r>
        </a:p>
      </dgm:t>
    </dgm:pt>
    <dgm:pt modelId="{49B130CA-71F7-47F1-988E-D9112194D4BD}" type="sibTrans" cxnId="{34645B64-392F-48CE-9C00-12CA5E16C289}">
      <dgm:prSet/>
      <dgm:spPr/>
      <dgm:t>
        <a:bodyPr/>
        <a:lstStyle/>
        <a:p>
          <a:endParaRPr lang="pl-PL"/>
        </a:p>
      </dgm:t>
    </dgm:pt>
    <dgm:pt modelId="{338C3025-DD52-48CB-9F2D-05F8B5816825}" type="parTrans" cxnId="{34645B64-392F-48CE-9C00-12CA5E16C289}">
      <dgm:prSet/>
      <dgm:spPr/>
      <dgm:t>
        <a:bodyPr/>
        <a:lstStyle/>
        <a:p>
          <a:endParaRPr lang="pl-PL"/>
        </a:p>
      </dgm:t>
    </dgm:pt>
    <dgm:pt modelId="{5FA277DC-EE65-4DC4-83BE-340A6EBEE40F}">
      <dgm:prSet phldrT="[Tekst]" custT="1"/>
      <dgm:spPr/>
      <dgm:t>
        <a:bodyPr anchor="t"/>
        <a:lstStyle/>
        <a:p>
          <a:r>
            <a:rPr lang="pl-PL" sz="1500" dirty="0" smtClean="0"/>
            <a:t>warianty techniczne obiektów </a:t>
          </a:r>
          <a:r>
            <a:rPr lang="pl-PL" sz="1500" dirty="0" err="1" smtClean="0"/>
            <a:t>hydrotech-nicznych</a:t>
          </a:r>
          <a:endParaRPr lang="pl-PL" sz="1500" dirty="0" smtClean="0"/>
        </a:p>
        <a:p>
          <a:r>
            <a:rPr lang="pl-PL" sz="1500" dirty="0" smtClean="0"/>
            <a:t>ODW</a:t>
          </a:r>
        </a:p>
      </dgm:t>
    </dgm:pt>
    <dgm:pt modelId="{D44FECF9-D120-4EA8-AD06-5C3C258A13A5}" type="parTrans" cxnId="{5075529C-EB65-4BC1-9C99-661E6FF2F0EF}">
      <dgm:prSet/>
      <dgm:spPr/>
      <dgm:t>
        <a:bodyPr/>
        <a:lstStyle/>
        <a:p>
          <a:endParaRPr lang="pl-PL"/>
        </a:p>
      </dgm:t>
    </dgm:pt>
    <dgm:pt modelId="{768D4297-459E-4E3C-BD56-6F6EC63A362A}" type="sibTrans" cxnId="{5075529C-EB65-4BC1-9C99-661E6FF2F0EF}">
      <dgm:prSet/>
      <dgm:spPr/>
      <dgm:t>
        <a:bodyPr/>
        <a:lstStyle/>
        <a:p>
          <a:endParaRPr lang="pl-PL"/>
        </a:p>
      </dgm:t>
    </dgm:pt>
    <dgm:pt modelId="{A95DE4C4-BE4E-40BE-A4EA-CA31DCC32F76}">
      <dgm:prSet phldrT="[Tekst]" custT="1"/>
      <dgm:spPr/>
      <dgm:t>
        <a:bodyPr anchor="t"/>
        <a:lstStyle/>
        <a:p>
          <a:r>
            <a:rPr lang="pl-PL" sz="1500" dirty="0" smtClean="0"/>
            <a:t>czeskie studium wykonalności DOL </a:t>
          </a:r>
          <a:br>
            <a:rPr lang="pl-PL" sz="1500" dirty="0" smtClean="0"/>
          </a:br>
          <a:r>
            <a:rPr lang="pl-PL" sz="1500" dirty="0" smtClean="0"/>
            <a:t>w tym polski odcinek Chałupki-Kędzierzyn-Koźle </a:t>
          </a:r>
        </a:p>
      </dgm:t>
    </dgm:pt>
    <dgm:pt modelId="{9612652A-9376-4AD6-8247-F4B8429C1D13}" type="parTrans" cxnId="{D9001E8C-572B-4A3E-9446-8C76593AB7A1}">
      <dgm:prSet/>
      <dgm:spPr/>
      <dgm:t>
        <a:bodyPr/>
        <a:lstStyle/>
        <a:p>
          <a:endParaRPr lang="pl-PL"/>
        </a:p>
      </dgm:t>
    </dgm:pt>
    <dgm:pt modelId="{FA16FCAE-7E21-4591-A330-6EE371AD5D42}" type="sibTrans" cxnId="{D9001E8C-572B-4A3E-9446-8C76593AB7A1}">
      <dgm:prSet/>
      <dgm:spPr/>
      <dgm:t>
        <a:bodyPr/>
        <a:lstStyle/>
        <a:p>
          <a:endParaRPr lang="pl-PL"/>
        </a:p>
      </dgm:t>
    </dgm:pt>
    <dgm:pt modelId="{B0759A07-E0B5-4153-BEB0-5DFC0AA82138}" type="pres">
      <dgm:prSet presAssocID="{DD548512-EB1B-44B2-A3C9-FBBC2B3C410B}" presName="Name0" presStyleCnt="0">
        <dgm:presLayoutVars>
          <dgm:dir/>
          <dgm:resizeHandles val="exact"/>
        </dgm:presLayoutVars>
      </dgm:prSet>
      <dgm:spPr/>
    </dgm:pt>
    <dgm:pt modelId="{A228799B-CAEB-481B-AB19-997A219F0CC9}" type="pres">
      <dgm:prSet presAssocID="{DD548512-EB1B-44B2-A3C9-FBBC2B3C410B}" presName="arrow" presStyleLbl="bgShp" presStyleIdx="0" presStyleCnt="1" custScaleY="53156" custLinFactNeighborX="-1024" custLinFactNeighborY="-47641"/>
      <dgm:spPr>
        <a:solidFill>
          <a:srgbClr val="0070C0"/>
        </a:solidFill>
      </dgm:spPr>
      <dgm:t>
        <a:bodyPr/>
        <a:lstStyle/>
        <a:p>
          <a:endParaRPr lang="pl-PL"/>
        </a:p>
      </dgm:t>
    </dgm:pt>
    <dgm:pt modelId="{44FE9646-26A2-44DB-A73B-03965C32BBA4}" type="pres">
      <dgm:prSet presAssocID="{DD548512-EB1B-44B2-A3C9-FBBC2B3C410B}" presName="points" presStyleCnt="0"/>
      <dgm:spPr/>
    </dgm:pt>
    <dgm:pt modelId="{D22B3BE5-91D5-4F87-BC49-795FCFD8E4E2}" type="pres">
      <dgm:prSet presAssocID="{ED4134E9-AC47-4BB9-911F-8B46F7B1B102}" presName="compositeA" presStyleCnt="0"/>
      <dgm:spPr/>
    </dgm:pt>
    <dgm:pt modelId="{3B4591C9-FE07-4283-ADE0-46FCF04C85F5}" type="pres">
      <dgm:prSet presAssocID="{ED4134E9-AC47-4BB9-911F-8B46F7B1B102}" presName="textA" presStyleLbl="revTx" presStyleIdx="0" presStyleCnt="5" custLinFactY="1563" custLinFactNeighborX="4609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64EBF4-6723-4F5D-82ED-DF868B2D513C}" type="pres">
      <dgm:prSet presAssocID="{ED4134E9-AC47-4BB9-911F-8B46F7B1B102}" presName="circleA" presStyleLbl="node1" presStyleIdx="0" presStyleCnt="5" custLinFactY="-93626" custLinFactNeighborX="-2885" custLinFactNeighborY="-100000"/>
      <dgm:spPr>
        <a:solidFill>
          <a:srgbClr val="00B0F0"/>
        </a:solidFill>
      </dgm:spPr>
    </dgm:pt>
    <dgm:pt modelId="{0D33025C-77FC-43C7-A63B-094E364BCD09}" type="pres">
      <dgm:prSet presAssocID="{ED4134E9-AC47-4BB9-911F-8B46F7B1B102}" presName="spaceA" presStyleCnt="0"/>
      <dgm:spPr/>
    </dgm:pt>
    <dgm:pt modelId="{87E60BA2-29ED-401F-83D2-EFB0324CCC3C}" type="pres">
      <dgm:prSet presAssocID="{49B130CA-71F7-47F1-988E-D9112194D4BD}" presName="space" presStyleCnt="0"/>
      <dgm:spPr/>
    </dgm:pt>
    <dgm:pt modelId="{5E6377FB-9A3F-4091-ADFA-2F7C70EEE8B4}" type="pres">
      <dgm:prSet presAssocID="{5FA277DC-EE65-4DC4-83BE-340A6EBEE40F}" presName="compositeB" presStyleCnt="0"/>
      <dgm:spPr/>
    </dgm:pt>
    <dgm:pt modelId="{59D1A7E8-BEB1-44F0-AA5E-A39620E0E057}" type="pres">
      <dgm:prSet presAssocID="{5FA277DC-EE65-4DC4-83BE-340A6EBEE40F}" presName="textB" presStyleLbl="revTx" presStyleIdx="1" presStyleCnt="5" custScaleY="92188" custLinFactX="122993" custLinFactNeighborX="200000" custLinFactNeighborY="-582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380E62-1CC9-44DF-8EA9-C08D1B5E6C8B}" type="pres">
      <dgm:prSet presAssocID="{5FA277DC-EE65-4DC4-83BE-340A6EBEE40F}" presName="circleB" presStyleLbl="node1" presStyleIdx="1" presStyleCnt="5" custLinFactY="-98437" custLinFactNeighborX="-2885" custLinFactNeighborY="-100000"/>
      <dgm:spPr>
        <a:solidFill>
          <a:srgbClr val="00B0F0"/>
        </a:solidFill>
      </dgm:spPr>
    </dgm:pt>
    <dgm:pt modelId="{C0078451-9F05-4F77-B0AE-9F77438870E5}" type="pres">
      <dgm:prSet presAssocID="{5FA277DC-EE65-4DC4-83BE-340A6EBEE40F}" presName="spaceB" presStyleCnt="0"/>
      <dgm:spPr/>
    </dgm:pt>
    <dgm:pt modelId="{D5D0EC2E-53C4-4FFF-981B-5C532FFA7E75}" type="pres">
      <dgm:prSet presAssocID="{768D4297-459E-4E3C-BD56-6F6EC63A362A}" presName="space" presStyleCnt="0"/>
      <dgm:spPr/>
    </dgm:pt>
    <dgm:pt modelId="{423D3F78-3891-4604-92F8-B08A8D42930E}" type="pres">
      <dgm:prSet presAssocID="{A95DE4C4-BE4E-40BE-A4EA-CA31DCC32F76}" presName="compositeA" presStyleCnt="0"/>
      <dgm:spPr/>
    </dgm:pt>
    <dgm:pt modelId="{C02915D1-5349-4232-9135-D088D254B9C5}" type="pres">
      <dgm:prSet presAssocID="{A95DE4C4-BE4E-40BE-A4EA-CA31DCC32F76}" presName="textA" presStyleLbl="revTx" presStyleIdx="2" presStyleCnt="5" custScaleX="112260" custScaleY="116016" custLinFactX="-535" custLinFactY="5567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77402B-D43B-4F74-968B-79BF24C7D7EE}" type="pres">
      <dgm:prSet presAssocID="{A95DE4C4-BE4E-40BE-A4EA-CA31DCC32F76}" presName="circleA" presStyleLbl="node1" presStyleIdx="2" presStyleCnt="5" custLinFactY="-100000" custLinFactNeighborX="-8734" custLinFactNeighborY="-106641"/>
      <dgm:spPr>
        <a:solidFill>
          <a:srgbClr val="00B0F0"/>
        </a:solidFill>
      </dgm:spPr>
    </dgm:pt>
    <dgm:pt modelId="{DD6B578E-FBF9-42FE-A885-959C4A5CB181}" type="pres">
      <dgm:prSet presAssocID="{A95DE4C4-BE4E-40BE-A4EA-CA31DCC32F76}" presName="spaceA" presStyleCnt="0"/>
      <dgm:spPr/>
    </dgm:pt>
    <dgm:pt modelId="{9EBEA371-6CD5-4B91-BE32-C7D8B7A4353D}" type="pres">
      <dgm:prSet presAssocID="{FA16FCAE-7E21-4591-A330-6EE371AD5D42}" presName="space" presStyleCnt="0"/>
      <dgm:spPr/>
    </dgm:pt>
    <dgm:pt modelId="{E6EF045B-EBEE-4E28-93D3-0FF2D747EEC9}" type="pres">
      <dgm:prSet presAssocID="{6B37A1B7-20CB-4C03-9B5D-EAC9F6C0E474}" presName="compositeB" presStyleCnt="0"/>
      <dgm:spPr/>
    </dgm:pt>
    <dgm:pt modelId="{FA618F24-993B-4DAB-81DC-53927E889A36}" type="pres">
      <dgm:prSet presAssocID="{6B37A1B7-20CB-4C03-9B5D-EAC9F6C0E474}" presName="textB" presStyleLbl="revTx" presStyleIdx="3" presStyleCnt="5" custLinFactX="-7446" custLinFactNeighborX="-100000" custLinFactNeighborY="-50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AF1E63-EE77-4C16-949F-C875FE68DCB7}" type="pres">
      <dgm:prSet presAssocID="{6B37A1B7-20CB-4C03-9B5D-EAC9F6C0E474}" presName="circleB" presStyleLbl="node1" presStyleIdx="3" presStyleCnt="5" custLinFactY="-90625" custLinFactNeighborX="-8734" custLinFactNeighborY="-100000"/>
      <dgm:spPr>
        <a:solidFill>
          <a:srgbClr val="00B0F0"/>
        </a:solidFill>
      </dgm:spPr>
    </dgm:pt>
    <dgm:pt modelId="{8390B64B-17D6-4FAD-BB1A-F97A2C9D0650}" type="pres">
      <dgm:prSet presAssocID="{6B37A1B7-20CB-4C03-9B5D-EAC9F6C0E474}" presName="spaceB" presStyleCnt="0"/>
      <dgm:spPr/>
    </dgm:pt>
    <dgm:pt modelId="{9AACCE72-A067-445D-8B77-2292DB0B4ED8}" type="pres">
      <dgm:prSet presAssocID="{AD2B2A70-0AFD-4165-AF7B-06194D2A77C8}" presName="space" presStyleCnt="0"/>
      <dgm:spPr/>
    </dgm:pt>
    <dgm:pt modelId="{A004CA60-2F53-455C-A1BD-1BEB2DBEFACD}" type="pres">
      <dgm:prSet presAssocID="{49DFF89C-7534-4510-A240-9C13893BEE7C}" presName="compositeA" presStyleCnt="0"/>
      <dgm:spPr/>
    </dgm:pt>
    <dgm:pt modelId="{EA1B34E7-D4C8-4FD6-9C2A-9C72CB5FE69C}" type="pres">
      <dgm:prSet presAssocID="{49DFF89C-7534-4510-A240-9C13893BEE7C}" presName="textA" presStyleLbl="revTx" presStyleIdx="4" presStyleCnt="5" custScaleY="134375" custLinFactX="-9337" custLinFactY="625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D59BED-9768-4451-AC4A-A4CA001A95A2}" type="pres">
      <dgm:prSet presAssocID="{49DFF89C-7534-4510-A240-9C13893BEE7C}" presName="circleA" presStyleLbl="node1" presStyleIdx="4" presStyleCnt="5" custScaleX="100001" custScaleY="100000" custLinFactY="-100000" custLinFactNeighborX="-11387" custLinFactNeighborY="-125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/>
      </dgm:spPr>
      <dgm:t>
        <a:bodyPr/>
        <a:lstStyle/>
        <a:p>
          <a:endParaRPr lang="pl-PL"/>
        </a:p>
      </dgm:t>
    </dgm:pt>
    <dgm:pt modelId="{7F7435A6-DAC0-4004-80AE-A851BD37D816}" type="pres">
      <dgm:prSet presAssocID="{49DFF89C-7534-4510-A240-9C13893BEE7C}" presName="spaceA" presStyleCnt="0"/>
      <dgm:spPr/>
    </dgm:pt>
  </dgm:ptLst>
  <dgm:cxnLst>
    <dgm:cxn modelId="{525502B0-6B25-4659-90D9-13A7C085CB07}" srcId="{DD548512-EB1B-44B2-A3C9-FBBC2B3C410B}" destId="{6B37A1B7-20CB-4C03-9B5D-EAC9F6C0E474}" srcOrd="3" destOrd="0" parTransId="{BB884EE5-A964-4C40-9D6F-597A07C28C38}" sibTransId="{AD2B2A70-0AFD-4165-AF7B-06194D2A77C8}"/>
    <dgm:cxn modelId="{34645B64-392F-48CE-9C00-12CA5E16C289}" srcId="{DD548512-EB1B-44B2-A3C9-FBBC2B3C410B}" destId="{ED4134E9-AC47-4BB9-911F-8B46F7B1B102}" srcOrd="0" destOrd="0" parTransId="{338C3025-DD52-48CB-9F2D-05F8B5816825}" sibTransId="{49B130CA-71F7-47F1-988E-D9112194D4BD}"/>
    <dgm:cxn modelId="{545AF586-BE8C-4F21-898F-00F2D51773B7}" type="presOf" srcId="{49DFF89C-7534-4510-A240-9C13893BEE7C}" destId="{EA1B34E7-D4C8-4FD6-9C2A-9C72CB5FE69C}" srcOrd="0" destOrd="0" presId="urn:microsoft.com/office/officeart/2005/8/layout/hProcess11"/>
    <dgm:cxn modelId="{B7DB796D-1D7F-4A2E-9A07-7A5CA2E6729A}" type="presOf" srcId="{5FA277DC-EE65-4DC4-83BE-340A6EBEE40F}" destId="{59D1A7E8-BEB1-44F0-AA5E-A39620E0E057}" srcOrd="0" destOrd="0" presId="urn:microsoft.com/office/officeart/2005/8/layout/hProcess11"/>
    <dgm:cxn modelId="{93547484-0F49-435D-BE14-11ED8EAD7794}" srcId="{DD548512-EB1B-44B2-A3C9-FBBC2B3C410B}" destId="{49DFF89C-7534-4510-A240-9C13893BEE7C}" srcOrd="4" destOrd="0" parTransId="{30D960CE-1836-4001-AA12-30165F8389BA}" sibTransId="{225875AA-EBD0-4B2D-944C-47081B39ECF8}"/>
    <dgm:cxn modelId="{5075529C-EB65-4BC1-9C99-661E6FF2F0EF}" srcId="{DD548512-EB1B-44B2-A3C9-FBBC2B3C410B}" destId="{5FA277DC-EE65-4DC4-83BE-340A6EBEE40F}" srcOrd="1" destOrd="0" parTransId="{D44FECF9-D120-4EA8-AD06-5C3C258A13A5}" sibTransId="{768D4297-459E-4E3C-BD56-6F6EC63A362A}"/>
    <dgm:cxn modelId="{8E9526BB-0EC4-4377-8C9D-B416863F4228}" type="presOf" srcId="{DD548512-EB1B-44B2-A3C9-FBBC2B3C410B}" destId="{B0759A07-E0B5-4153-BEB0-5DFC0AA82138}" srcOrd="0" destOrd="0" presId="urn:microsoft.com/office/officeart/2005/8/layout/hProcess11"/>
    <dgm:cxn modelId="{4C4A9365-4582-4A2D-8BDC-3518AF4E61C2}" type="presOf" srcId="{6B37A1B7-20CB-4C03-9B5D-EAC9F6C0E474}" destId="{FA618F24-993B-4DAB-81DC-53927E889A36}" srcOrd="0" destOrd="0" presId="urn:microsoft.com/office/officeart/2005/8/layout/hProcess11"/>
    <dgm:cxn modelId="{D9001E8C-572B-4A3E-9446-8C76593AB7A1}" srcId="{DD548512-EB1B-44B2-A3C9-FBBC2B3C410B}" destId="{A95DE4C4-BE4E-40BE-A4EA-CA31DCC32F76}" srcOrd="2" destOrd="0" parTransId="{9612652A-9376-4AD6-8247-F4B8429C1D13}" sibTransId="{FA16FCAE-7E21-4591-A330-6EE371AD5D42}"/>
    <dgm:cxn modelId="{FFE76DCC-4E2B-4E43-A731-A1E366F8A7D2}" type="presOf" srcId="{A95DE4C4-BE4E-40BE-A4EA-CA31DCC32F76}" destId="{C02915D1-5349-4232-9135-D088D254B9C5}" srcOrd="0" destOrd="0" presId="urn:microsoft.com/office/officeart/2005/8/layout/hProcess11"/>
    <dgm:cxn modelId="{003F7FAA-EFE1-43D7-B432-FDA7F1433AE3}" type="presOf" srcId="{ED4134E9-AC47-4BB9-911F-8B46F7B1B102}" destId="{3B4591C9-FE07-4283-ADE0-46FCF04C85F5}" srcOrd="0" destOrd="0" presId="urn:microsoft.com/office/officeart/2005/8/layout/hProcess11"/>
    <dgm:cxn modelId="{BB634EC6-16B4-4B7C-A264-E488F1901E14}" type="presParOf" srcId="{B0759A07-E0B5-4153-BEB0-5DFC0AA82138}" destId="{A228799B-CAEB-481B-AB19-997A219F0CC9}" srcOrd="0" destOrd="0" presId="urn:microsoft.com/office/officeart/2005/8/layout/hProcess11"/>
    <dgm:cxn modelId="{A8F1A092-F0D8-4AE4-B72A-AE9D4B99C77A}" type="presParOf" srcId="{B0759A07-E0B5-4153-BEB0-5DFC0AA82138}" destId="{44FE9646-26A2-44DB-A73B-03965C32BBA4}" srcOrd="1" destOrd="0" presId="urn:microsoft.com/office/officeart/2005/8/layout/hProcess11"/>
    <dgm:cxn modelId="{08CF0031-1CF1-4794-8EA9-85AA432CB5AF}" type="presParOf" srcId="{44FE9646-26A2-44DB-A73B-03965C32BBA4}" destId="{D22B3BE5-91D5-4F87-BC49-795FCFD8E4E2}" srcOrd="0" destOrd="0" presId="urn:microsoft.com/office/officeart/2005/8/layout/hProcess11"/>
    <dgm:cxn modelId="{A0229BA5-2969-45FB-B425-B7CDECE244BE}" type="presParOf" srcId="{D22B3BE5-91D5-4F87-BC49-795FCFD8E4E2}" destId="{3B4591C9-FE07-4283-ADE0-46FCF04C85F5}" srcOrd="0" destOrd="0" presId="urn:microsoft.com/office/officeart/2005/8/layout/hProcess11"/>
    <dgm:cxn modelId="{F4BA4805-35E8-46A6-9B5D-765F479340C3}" type="presParOf" srcId="{D22B3BE5-91D5-4F87-BC49-795FCFD8E4E2}" destId="{A064EBF4-6723-4F5D-82ED-DF868B2D513C}" srcOrd="1" destOrd="0" presId="urn:microsoft.com/office/officeart/2005/8/layout/hProcess11"/>
    <dgm:cxn modelId="{6D0E0896-CC63-4EF0-8ECB-1798718B7B50}" type="presParOf" srcId="{D22B3BE5-91D5-4F87-BC49-795FCFD8E4E2}" destId="{0D33025C-77FC-43C7-A63B-094E364BCD09}" srcOrd="2" destOrd="0" presId="urn:microsoft.com/office/officeart/2005/8/layout/hProcess11"/>
    <dgm:cxn modelId="{E2A22C7F-AD66-4F51-8828-3D61F26C05C9}" type="presParOf" srcId="{44FE9646-26A2-44DB-A73B-03965C32BBA4}" destId="{87E60BA2-29ED-401F-83D2-EFB0324CCC3C}" srcOrd="1" destOrd="0" presId="urn:microsoft.com/office/officeart/2005/8/layout/hProcess11"/>
    <dgm:cxn modelId="{85F7A22F-B3D8-4082-A873-B36A3233768E}" type="presParOf" srcId="{44FE9646-26A2-44DB-A73B-03965C32BBA4}" destId="{5E6377FB-9A3F-4091-ADFA-2F7C70EEE8B4}" srcOrd="2" destOrd="0" presId="urn:microsoft.com/office/officeart/2005/8/layout/hProcess11"/>
    <dgm:cxn modelId="{07A8DFF6-A3B6-4571-8DDB-A6EFA412EE84}" type="presParOf" srcId="{5E6377FB-9A3F-4091-ADFA-2F7C70EEE8B4}" destId="{59D1A7E8-BEB1-44F0-AA5E-A39620E0E057}" srcOrd="0" destOrd="0" presId="urn:microsoft.com/office/officeart/2005/8/layout/hProcess11"/>
    <dgm:cxn modelId="{298DC64A-DD26-45E4-829C-11403CDE2A33}" type="presParOf" srcId="{5E6377FB-9A3F-4091-ADFA-2F7C70EEE8B4}" destId="{13380E62-1CC9-44DF-8EA9-C08D1B5E6C8B}" srcOrd="1" destOrd="0" presId="urn:microsoft.com/office/officeart/2005/8/layout/hProcess11"/>
    <dgm:cxn modelId="{28EA55D3-4B3C-4811-8AC8-2B1C7D6540F6}" type="presParOf" srcId="{5E6377FB-9A3F-4091-ADFA-2F7C70EEE8B4}" destId="{C0078451-9F05-4F77-B0AE-9F77438870E5}" srcOrd="2" destOrd="0" presId="urn:microsoft.com/office/officeart/2005/8/layout/hProcess11"/>
    <dgm:cxn modelId="{837F3ED9-B7FD-45CB-AA4A-964CE64C4BEA}" type="presParOf" srcId="{44FE9646-26A2-44DB-A73B-03965C32BBA4}" destId="{D5D0EC2E-53C4-4FFF-981B-5C532FFA7E75}" srcOrd="3" destOrd="0" presId="urn:microsoft.com/office/officeart/2005/8/layout/hProcess11"/>
    <dgm:cxn modelId="{76867978-93D4-4BBF-8E50-0631A6DD21EB}" type="presParOf" srcId="{44FE9646-26A2-44DB-A73B-03965C32BBA4}" destId="{423D3F78-3891-4604-92F8-B08A8D42930E}" srcOrd="4" destOrd="0" presId="urn:microsoft.com/office/officeart/2005/8/layout/hProcess11"/>
    <dgm:cxn modelId="{E8DBB110-CBD6-4F21-A8C5-718226A68D75}" type="presParOf" srcId="{423D3F78-3891-4604-92F8-B08A8D42930E}" destId="{C02915D1-5349-4232-9135-D088D254B9C5}" srcOrd="0" destOrd="0" presId="urn:microsoft.com/office/officeart/2005/8/layout/hProcess11"/>
    <dgm:cxn modelId="{9526C595-0A91-4079-9A4C-12230ED5C3D2}" type="presParOf" srcId="{423D3F78-3891-4604-92F8-B08A8D42930E}" destId="{1677402B-D43B-4F74-968B-79BF24C7D7EE}" srcOrd="1" destOrd="0" presId="urn:microsoft.com/office/officeart/2005/8/layout/hProcess11"/>
    <dgm:cxn modelId="{ECB0F2CD-681B-4D35-B1FF-4495C2753AC6}" type="presParOf" srcId="{423D3F78-3891-4604-92F8-B08A8D42930E}" destId="{DD6B578E-FBF9-42FE-A885-959C4A5CB181}" srcOrd="2" destOrd="0" presId="urn:microsoft.com/office/officeart/2005/8/layout/hProcess11"/>
    <dgm:cxn modelId="{10FD1A3A-D3E3-4A43-A91F-80A944FEBB69}" type="presParOf" srcId="{44FE9646-26A2-44DB-A73B-03965C32BBA4}" destId="{9EBEA371-6CD5-4B91-BE32-C7D8B7A4353D}" srcOrd="5" destOrd="0" presId="urn:microsoft.com/office/officeart/2005/8/layout/hProcess11"/>
    <dgm:cxn modelId="{08BADFED-5C09-4163-AD9E-5339C12E145B}" type="presParOf" srcId="{44FE9646-26A2-44DB-A73B-03965C32BBA4}" destId="{E6EF045B-EBEE-4E28-93D3-0FF2D747EEC9}" srcOrd="6" destOrd="0" presId="urn:microsoft.com/office/officeart/2005/8/layout/hProcess11"/>
    <dgm:cxn modelId="{86A42946-E6EF-4BDD-871D-CB7CCC439D8A}" type="presParOf" srcId="{E6EF045B-EBEE-4E28-93D3-0FF2D747EEC9}" destId="{FA618F24-993B-4DAB-81DC-53927E889A36}" srcOrd="0" destOrd="0" presId="urn:microsoft.com/office/officeart/2005/8/layout/hProcess11"/>
    <dgm:cxn modelId="{F4566F0E-CE32-4CE2-9F04-68FEAB97595B}" type="presParOf" srcId="{E6EF045B-EBEE-4E28-93D3-0FF2D747EEC9}" destId="{A9AF1E63-EE77-4C16-949F-C875FE68DCB7}" srcOrd="1" destOrd="0" presId="urn:microsoft.com/office/officeart/2005/8/layout/hProcess11"/>
    <dgm:cxn modelId="{7683E18F-95DF-428D-8E45-2348CCC98BC4}" type="presParOf" srcId="{E6EF045B-EBEE-4E28-93D3-0FF2D747EEC9}" destId="{8390B64B-17D6-4FAD-BB1A-F97A2C9D0650}" srcOrd="2" destOrd="0" presId="urn:microsoft.com/office/officeart/2005/8/layout/hProcess11"/>
    <dgm:cxn modelId="{5A7E1CE0-BF8E-4D77-B370-F390E8C64AB4}" type="presParOf" srcId="{44FE9646-26A2-44DB-A73B-03965C32BBA4}" destId="{9AACCE72-A067-445D-8B77-2292DB0B4ED8}" srcOrd="7" destOrd="0" presId="urn:microsoft.com/office/officeart/2005/8/layout/hProcess11"/>
    <dgm:cxn modelId="{FEDCEABA-CA60-44FE-BC11-56D96EC81B20}" type="presParOf" srcId="{44FE9646-26A2-44DB-A73B-03965C32BBA4}" destId="{A004CA60-2F53-455C-A1BD-1BEB2DBEFACD}" srcOrd="8" destOrd="0" presId="urn:microsoft.com/office/officeart/2005/8/layout/hProcess11"/>
    <dgm:cxn modelId="{62523CE4-057E-4571-AA00-FBF03C6DE098}" type="presParOf" srcId="{A004CA60-2F53-455C-A1BD-1BEB2DBEFACD}" destId="{EA1B34E7-D4C8-4FD6-9C2A-9C72CB5FE69C}" srcOrd="0" destOrd="0" presId="urn:microsoft.com/office/officeart/2005/8/layout/hProcess11"/>
    <dgm:cxn modelId="{88859136-EEE8-4435-B419-939015AA80E5}" type="presParOf" srcId="{A004CA60-2F53-455C-A1BD-1BEB2DBEFACD}" destId="{A9D59BED-9768-4451-AC4A-A4CA001A95A2}" srcOrd="1" destOrd="0" presId="urn:microsoft.com/office/officeart/2005/8/layout/hProcess11"/>
    <dgm:cxn modelId="{5CED71FF-4B2E-490E-8742-582A29A6016A}" type="presParOf" srcId="{A004CA60-2F53-455C-A1BD-1BEB2DBEFACD}" destId="{7F7435A6-DAC0-4004-80AE-A851BD37D81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548512-EB1B-44B2-A3C9-FBBC2B3C410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D4134E9-AC47-4BB9-911F-8B46F7B1B102}">
      <dgm:prSet phldrT="[Tekst]" custT="1"/>
      <dgm:spPr/>
      <dgm:t>
        <a:bodyPr vert="vert270" anchor="t"/>
        <a:lstStyle/>
        <a:p>
          <a:r>
            <a:rPr lang="pl-PL" sz="1500" b="0" dirty="0" smtClean="0"/>
            <a:t>Część hydrotechniczna</a:t>
          </a:r>
        </a:p>
      </dgm:t>
    </dgm:pt>
    <dgm:pt modelId="{49B130CA-71F7-47F1-988E-D9112194D4BD}" type="sibTrans" cxnId="{34645B64-392F-48CE-9C00-12CA5E16C289}">
      <dgm:prSet/>
      <dgm:spPr/>
      <dgm:t>
        <a:bodyPr/>
        <a:lstStyle/>
        <a:p>
          <a:endParaRPr lang="pl-PL"/>
        </a:p>
      </dgm:t>
    </dgm:pt>
    <dgm:pt modelId="{338C3025-DD52-48CB-9F2D-05F8B5816825}" type="parTrans" cxnId="{34645B64-392F-48CE-9C00-12CA5E16C289}">
      <dgm:prSet/>
      <dgm:spPr/>
      <dgm:t>
        <a:bodyPr/>
        <a:lstStyle/>
        <a:p>
          <a:endParaRPr lang="pl-PL"/>
        </a:p>
      </dgm:t>
    </dgm:pt>
    <dgm:pt modelId="{5FA277DC-EE65-4DC4-83BE-340A6EBEE40F}">
      <dgm:prSet phldrT="[Tekst]" custT="1"/>
      <dgm:spPr/>
      <dgm:t>
        <a:bodyPr vert="vert270" anchor="t"/>
        <a:lstStyle/>
        <a:p>
          <a:r>
            <a:rPr lang="pl-PL" sz="1500" dirty="0" smtClean="0"/>
            <a:t>Analiza kosztów i korzyści</a:t>
          </a:r>
        </a:p>
      </dgm:t>
    </dgm:pt>
    <dgm:pt modelId="{D44FECF9-D120-4EA8-AD06-5C3C258A13A5}" type="parTrans" cxnId="{5075529C-EB65-4BC1-9C99-661E6FF2F0EF}">
      <dgm:prSet/>
      <dgm:spPr/>
      <dgm:t>
        <a:bodyPr/>
        <a:lstStyle/>
        <a:p>
          <a:endParaRPr lang="pl-PL"/>
        </a:p>
      </dgm:t>
    </dgm:pt>
    <dgm:pt modelId="{768D4297-459E-4E3C-BD56-6F6EC63A362A}" type="sibTrans" cxnId="{5075529C-EB65-4BC1-9C99-661E6FF2F0EF}">
      <dgm:prSet/>
      <dgm:spPr/>
      <dgm:t>
        <a:bodyPr/>
        <a:lstStyle/>
        <a:p>
          <a:endParaRPr lang="pl-PL"/>
        </a:p>
      </dgm:t>
    </dgm:pt>
    <dgm:pt modelId="{A95DE4C4-BE4E-40BE-A4EA-CA31DCC32F76}">
      <dgm:prSet phldrT="[Tekst]" custT="1"/>
      <dgm:spPr/>
      <dgm:t>
        <a:bodyPr vert="vert270" anchor="t"/>
        <a:lstStyle/>
        <a:p>
          <a:r>
            <a:rPr lang="pl-PL" sz="1500" dirty="0" smtClean="0"/>
            <a:t>Analizy transportowe</a:t>
          </a:r>
        </a:p>
      </dgm:t>
    </dgm:pt>
    <dgm:pt modelId="{9612652A-9376-4AD6-8247-F4B8429C1D13}" type="parTrans" cxnId="{D9001E8C-572B-4A3E-9446-8C76593AB7A1}">
      <dgm:prSet/>
      <dgm:spPr/>
      <dgm:t>
        <a:bodyPr/>
        <a:lstStyle/>
        <a:p>
          <a:endParaRPr lang="pl-PL"/>
        </a:p>
      </dgm:t>
    </dgm:pt>
    <dgm:pt modelId="{FA16FCAE-7E21-4591-A330-6EE371AD5D42}" type="sibTrans" cxnId="{D9001E8C-572B-4A3E-9446-8C76593AB7A1}">
      <dgm:prSet/>
      <dgm:spPr/>
      <dgm:t>
        <a:bodyPr/>
        <a:lstStyle/>
        <a:p>
          <a:endParaRPr lang="pl-PL"/>
        </a:p>
      </dgm:t>
    </dgm:pt>
    <dgm:pt modelId="{6B37A1B7-20CB-4C03-9B5D-EAC9F6C0E474}">
      <dgm:prSet phldrT="[Tekst]" custT="1"/>
      <dgm:spPr/>
      <dgm:t>
        <a:bodyPr vert="vert270" anchor="t"/>
        <a:lstStyle/>
        <a:p>
          <a:r>
            <a:rPr lang="pl-PL" sz="1500" dirty="0" smtClean="0"/>
            <a:t>Analizy środowiskowe</a:t>
          </a:r>
        </a:p>
      </dgm:t>
    </dgm:pt>
    <dgm:pt modelId="{AD2B2A70-0AFD-4165-AF7B-06194D2A77C8}" type="sibTrans" cxnId="{525502B0-6B25-4659-90D9-13A7C085CB07}">
      <dgm:prSet/>
      <dgm:spPr/>
      <dgm:t>
        <a:bodyPr/>
        <a:lstStyle/>
        <a:p>
          <a:endParaRPr lang="pl-PL"/>
        </a:p>
      </dgm:t>
    </dgm:pt>
    <dgm:pt modelId="{BB884EE5-A964-4C40-9D6F-597A07C28C38}" type="parTrans" cxnId="{525502B0-6B25-4659-90D9-13A7C085CB07}">
      <dgm:prSet/>
      <dgm:spPr/>
      <dgm:t>
        <a:bodyPr/>
        <a:lstStyle/>
        <a:p>
          <a:endParaRPr lang="pl-PL"/>
        </a:p>
      </dgm:t>
    </dgm:pt>
    <dgm:pt modelId="{B0759A07-E0B5-4153-BEB0-5DFC0AA82138}" type="pres">
      <dgm:prSet presAssocID="{DD548512-EB1B-44B2-A3C9-FBBC2B3C410B}" presName="Name0" presStyleCnt="0">
        <dgm:presLayoutVars>
          <dgm:dir/>
          <dgm:resizeHandles val="exact"/>
        </dgm:presLayoutVars>
      </dgm:prSet>
      <dgm:spPr/>
    </dgm:pt>
    <dgm:pt modelId="{A228799B-CAEB-481B-AB19-997A219F0CC9}" type="pres">
      <dgm:prSet presAssocID="{DD548512-EB1B-44B2-A3C9-FBBC2B3C410B}" presName="arrow" presStyleLbl="bgShp" presStyleIdx="0" presStyleCnt="1" custScaleY="53156" custLinFactNeighborX="-1024" custLinFactNeighborY="-47641"/>
      <dgm:spPr>
        <a:solidFill>
          <a:srgbClr val="0070C0"/>
        </a:solidFill>
      </dgm:spPr>
      <dgm:t>
        <a:bodyPr/>
        <a:lstStyle/>
        <a:p>
          <a:endParaRPr lang="pl-PL"/>
        </a:p>
      </dgm:t>
    </dgm:pt>
    <dgm:pt modelId="{44FE9646-26A2-44DB-A73B-03965C32BBA4}" type="pres">
      <dgm:prSet presAssocID="{DD548512-EB1B-44B2-A3C9-FBBC2B3C410B}" presName="points" presStyleCnt="0"/>
      <dgm:spPr/>
    </dgm:pt>
    <dgm:pt modelId="{D22B3BE5-91D5-4F87-BC49-795FCFD8E4E2}" type="pres">
      <dgm:prSet presAssocID="{ED4134E9-AC47-4BB9-911F-8B46F7B1B102}" presName="compositeA" presStyleCnt="0"/>
      <dgm:spPr/>
    </dgm:pt>
    <dgm:pt modelId="{3B4591C9-FE07-4283-ADE0-46FCF04C85F5}" type="pres">
      <dgm:prSet presAssocID="{ED4134E9-AC47-4BB9-911F-8B46F7B1B102}" presName="textA" presStyleLbl="revTx" presStyleIdx="0" presStyleCnt="4" custAng="1063214" custScaleX="53523" custScaleY="164793" custLinFactNeighborX="7672" custLinFactNeighborY="868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64EBF4-6723-4F5D-82ED-DF868B2D513C}" type="pres">
      <dgm:prSet presAssocID="{ED4134E9-AC47-4BB9-911F-8B46F7B1B102}" presName="circleA" presStyleLbl="node1" presStyleIdx="0" presStyleCnt="4" custLinFactY="-100000" custLinFactNeighborX="66223" custLinFactNeighborY="-149168"/>
      <dgm:spPr>
        <a:solidFill>
          <a:srgbClr val="00B0F0"/>
        </a:solidFill>
      </dgm:spPr>
    </dgm:pt>
    <dgm:pt modelId="{0D33025C-77FC-43C7-A63B-094E364BCD09}" type="pres">
      <dgm:prSet presAssocID="{ED4134E9-AC47-4BB9-911F-8B46F7B1B102}" presName="spaceA" presStyleCnt="0"/>
      <dgm:spPr/>
    </dgm:pt>
    <dgm:pt modelId="{87E60BA2-29ED-401F-83D2-EFB0324CCC3C}" type="pres">
      <dgm:prSet presAssocID="{49B130CA-71F7-47F1-988E-D9112194D4BD}" presName="space" presStyleCnt="0"/>
      <dgm:spPr/>
    </dgm:pt>
    <dgm:pt modelId="{5E6377FB-9A3F-4091-ADFA-2F7C70EEE8B4}" type="pres">
      <dgm:prSet presAssocID="{5FA277DC-EE65-4DC4-83BE-340A6EBEE40F}" presName="compositeB" presStyleCnt="0"/>
      <dgm:spPr/>
    </dgm:pt>
    <dgm:pt modelId="{59D1A7E8-BEB1-44F0-AA5E-A39620E0E057}" type="pres">
      <dgm:prSet presAssocID="{5FA277DC-EE65-4DC4-83BE-340A6EBEE40F}" presName="textB" presStyleLbl="revTx" presStyleIdx="1" presStyleCnt="4" custAng="1063214" custScaleX="48304" custScaleY="138850" custLinFactX="98185" custLinFactNeighborX="100000" custLinFactNeighborY="-359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380E62-1CC9-44DF-8EA9-C08D1B5E6C8B}" type="pres">
      <dgm:prSet presAssocID="{5FA277DC-EE65-4DC4-83BE-340A6EBEE40F}" presName="circleB" presStyleLbl="node1" presStyleIdx="1" presStyleCnt="4" custLinFactY="-51775" custLinFactNeighborX="62783" custLinFactNeighborY="-100000"/>
      <dgm:spPr>
        <a:solidFill>
          <a:srgbClr val="00B0F0"/>
        </a:solidFill>
      </dgm:spPr>
    </dgm:pt>
    <dgm:pt modelId="{C0078451-9F05-4F77-B0AE-9F77438870E5}" type="pres">
      <dgm:prSet presAssocID="{5FA277DC-EE65-4DC4-83BE-340A6EBEE40F}" presName="spaceB" presStyleCnt="0"/>
      <dgm:spPr/>
    </dgm:pt>
    <dgm:pt modelId="{D5D0EC2E-53C4-4FFF-981B-5C532FFA7E75}" type="pres">
      <dgm:prSet presAssocID="{768D4297-459E-4E3C-BD56-6F6EC63A362A}" presName="space" presStyleCnt="0"/>
      <dgm:spPr/>
    </dgm:pt>
    <dgm:pt modelId="{423D3F78-3891-4604-92F8-B08A8D42930E}" type="pres">
      <dgm:prSet presAssocID="{A95DE4C4-BE4E-40BE-A4EA-CA31DCC32F76}" presName="compositeA" presStyleCnt="0"/>
      <dgm:spPr/>
    </dgm:pt>
    <dgm:pt modelId="{C02915D1-5349-4232-9135-D088D254B9C5}" type="pres">
      <dgm:prSet presAssocID="{A95DE4C4-BE4E-40BE-A4EA-CA31DCC32F76}" presName="textA" presStyleLbl="revTx" presStyleIdx="2" presStyleCnt="4" custAng="1063214" custScaleX="52425" custScaleY="116016" custLinFactNeighborX="-98317" custLinFactNeighborY="97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77402B-D43B-4F74-968B-79BF24C7D7EE}" type="pres">
      <dgm:prSet presAssocID="{A95DE4C4-BE4E-40BE-A4EA-CA31DCC32F76}" presName="circleA" presStyleLbl="node1" presStyleIdx="2" presStyleCnt="4" custLinFactY="-100000" custLinFactNeighborX="59343" custLinFactNeighborY="-106641"/>
      <dgm:spPr>
        <a:solidFill>
          <a:srgbClr val="00B0F0"/>
        </a:solidFill>
      </dgm:spPr>
    </dgm:pt>
    <dgm:pt modelId="{DD6B578E-FBF9-42FE-A885-959C4A5CB181}" type="pres">
      <dgm:prSet presAssocID="{A95DE4C4-BE4E-40BE-A4EA-CA31DCC32F76}" presName="spaceA" presStyleCnt="0"/>
      <dgm:spPr/>
    </dgm:pt>
    <dgm:pt modelId="{9EBEA371-6CD5-4B91-BE32-C7D8B7A4353D}" type="pres">
      <dgm:prSet presAssocID="{FA16FCAE-7E21-4591-A330-6EE371AD5D42}" presName="space" presStyleCnt="0"/>
      <dgm:spPr/>
    </dgm:pt>
    <dgm:pt modelId="{E6EF045B-EBEE-4E28-93D3-0FF2D747EEC9}" type="pres">
      <dgm:prSet presAssocID="{6B37A1B7-20CB-4C03-9B5D-EAC9F6C0E474}" presName="compositeB" presStyleCnt="0"/>
      <dgm:spPr/>
    </dgm:pt>
    <dgm:pt modelId="{FA618F24-993B-4DAB-81DC-53927E889A36}" type="pres">
      <dgm:prSet presAssocID="{6B37A1B7-20CB-4C03-9B5D-EAC9F6C0E474}" presName="textB" presStyleLbl="revTx" presStyleIdx="3" presStyleCnt="4" custAng="1063214" custScaleX="40510" custScaleY="179743" custLinFactX="-10140" custLinFactNeighborX="-100000" custLinFactNeighborY="-275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AF1E63-EE77-4C16-949F-C875FE68DCB7}" type="pres">
      <dgm:prSet presAssocID="{6B37A1B7-20CB-4C03-9B5D-EAC9F6C0E474}" presName="circleB" presStyleLbl="node1" presStyleIdx="3" presStyleCnt="4" custLinFactY="-10882" custLinFactNeighborX="-2828" custLinFactNeighborY="-100000"/>
      <dgm:spPr>
        <a:solidFill>
          <a:srgbClr val="FFC000"/>
        </a:solidFill>
        <a:ln>
          <a:solidFill>
            <a:srgbClr val="002060"/>
          </a:solidFill>
        </a:ln>
      </dgm:spPr>
    </dgm:pt>
    <dgm:pt modelId="{8390B64B-17D6-4FAD-BB1A-F97A2C9D0650}" type="pres">
      <dgm:prSet presAssocID="{6B37A1B7-20CB-4C03-9B5D-EAC9F6C0E474}" presName="spaceB" presStyleCnt="0"/>
      <dgm:spPr/>
    </dgm:pt>
  </dgm:ptLst>
  <dgm:cxnLst>
    <dgm:cxn modelId="{23C5410D-0BA7-49FE-8A51-AA65164204FB}" type="presOf" srcId="{6B37A1B7-20CB-4C03-9B5D-EAC9F6C0E474}" destId="{FA618F24-993B-4DAB-81DC-53927E889A36}" srcOrd="0" destOrd="0" presId="urn:microsoft.com/office/officeart/2005/8/layout/hProcess11"/>
    <dgm:cxn modelId="{A84929C2-525E-4F0C-9612-B3603B5D9C7E}" type="presOf" srcId="{A95DE4C4-BE4E-40BE-A4EA-CA31DCC32F76}" destId="{C02915D1-5349-4232-9135-D088D254B9C5}" srcOrd="0" destOrd="0" presId="urn:microsoft.com/office/officeart/2005/8/layout/hProcess11"/>
    <dgm:cxn modelId="{9D98A7AD-E3E5-40F9-B8C4-DEA98607C689}" type="presOf" srcId="{DD548512-EB1B-44B2-A3C9-FBBC2B3C410B}" destId="{B0759A07-E0B5-4153-BEB0-5DFC0AA82138}" srcOrd="0" destOrd="0" presId="urn:microsoft.com/office/officeart/2005/8/layout/hProcess11"/>
    <dgm:cxn modelId="{D2674404-40F8-4D04-923A-0F562970B21B}" type="presOf" srcId="{5FA277DC-EE65-4DC4-83BE-340A6EBEE40F}" destId="{59D1A7E8-BEB1-44F0-AA5E-A39620E0E057}" srcOrd="0" destOrd="0" presId="urn:microsoft.com/office/officeart/2005/8/layout/hProcess11"/>
    <dgm:cxn modelId="{D9001E8C-572B-4A3E-9446-8C76593AB7A1}" srcId="{DD548512-EB1B-44B2-A3C9-FBBC2B3C410B}" destId="{A95DE4C4-BE4E-40BE-A4EA-CA31DCC32F76}" srcOrd="2" destOrd="0" parTransId="{9612652A-9376-4AD6-8247-F4B8429C1D13}" sibTransId="{FA16FCAE-7E21-4591-A330-6EE371AD5D42}"/>
    <dgm:cxn modelId="{29E191AD-60C9-4280-AC95-8E512062833D}" type="presOf" srcId="{ED4134E9-AC47-4BB9-911F-8B46F7B1B102}" destId="{3B4591C9-FE07-4283-ADE0-46FCF04C85F5}" srcOrd="0" destOrd="0" presId="urn:microsoft.com/office/officeart/2005/8/layout/hProcess11"/>
    <dgm:cxn modelId="{525502B0-6B25-4659-90D9-13A7C085CB07}" srcId="{DD548512-EB1B-44B2-A3C9-FBBC2B3C410B}" destId="{6B37A1B7-20CB-4C03-9B5D-EAC9F6C0E474}" srcOrd="3" destOrd="0" parTransId="{BB884EE5-A964-4C40-9D6F-597A07C28C38}" sibTransId="{AD2B2A70-0AFD-4165-AF7B-06194D2A77C8}"/>
    <dgm:cxn modelId="{34645B64-392F-48CE-9C00-12CA5E16C289}" srcId="{DD548512-EB1B-44B2-A3C9-FBBC2B3C410B}" destId="{ED4134E9-AC47-4BB9-911F-8B46F7B1B102}" srcOrd="0" destOrd="0" parTransId="{338C3025-DD52-48CB-9F2D-05F8B5816825}" sibTransId="{49B130CA-71F7-47F1-988E-D9112194D4BD}"/>
    <dgm:cxn modelId="{5075529C-EB65-4BC1-9C99-661E6FF2F0EF}" srcId="{DD548512-EB1B-44B2-A3C9-FBBC2B3C410B}" destId="{5FA277DC-EE65-4DC4-83BE-340A6EBEE40F}" srcOrd="1" destOrd="0" parTransId="{D44FECF9-D120-4EA8-AD06-5C3C258A13A5}" sibTransId="{768D4297-459E-4E3C-BD56-6F6EC63A362A}"/>
    <dgm:cxn modelId="{6830B0B7-3AAC-453D-A2B8-7217E156E716}" type="presParOf" srcId="{B0759A07-E0B5-4153-BEB0-5DFC0AA82138}" destId="{A228799B-CAEB-481B-AB19-997A219F0CC9}" srcOrd="0" destOrd="0" presId="urn:microsoft.com/office/officeart/2005/8/layout/hProcess11"/>
    <dgm:cxn modelId="{38386BD6-05D2-41CF-A6E6-0B171B978F0B}" type="presParOf" srcId="{B0759A07-E0B5-4153-BEB0-5DFC0AA82138}" destId="{44FE9646-26A2-44DB-A73B-03965C32BBA4}" srcOrd="1" destOrd="0" presId="urn:microsoft.com/office/officeart/2005/8/layout/hProcess11"/>
    <dgm:cxn modelId="{88F52113-71D3-4FB2-8520-3C7E73A383FE}" type="presParOf" srcId="{44FE9646-26A2-44DB-A73B-03965C32BBA4}" destId="{D22B3BE5-91D5-4F87-BC49-795FCFD8E4E2}" srcOrd="0" destOrd="0" presId="urn:microsoft.com/office/officeart/2005/8/layout/hProcess11"/>
    <dgm:cxn modelId="{A8C07CB8-1F38-4431-9ACA-B1DBD7FC5A8E}" type="presParOf" srcId="{D22B3BE5-91D5-4F87-BC49-795FCFD8E4E2}" destId="{3B4591C9-FE07-4283-ADE0-46FCF04C85F5}" srcOrd="0" destOrd="0" presId="urn:microsoft.com/office/officeart/2005/8/layout/hProcess11"/>
    <dgm:cxn modelId="{04529C04-5A91-4499-BE36-547F93DBC5EA}" type="presParOf" srcId="{D22B3BE5-91D5-4F87-BC49-795FCFD8E4E2}" destId="{A064EBF4-6723-4F5D-82ED-DF868B2D513C}" srcOrd="1" destOrd="0" presId="urn:microsoft.com/office/officeart/2005/8/layout/hProcess11"/>
    <dgm:cxn modelId="{A5461F16-59BE-4A79-A560-F8FB0A1CD801}" type="presParOf" srcId="{D22B3BE5-91D5-4F87-BC49-795FCFD8E4E2}" destId="{0D33025C-77FC-43C7-A63B-094E364BCD09}" srcOrd="2" destOrd="0" presId="urn:microsoft.com/office/officeart/2005/8/layout/hProcess11"/>
    <dgm:cxn modelId="{E5D87D52-4F7B-409B-99F6-0C2A2D992D89}" type="presParOf" srcId="{44FE9646-26A2-44DB-A73B-03965C32BBA4}" destId="{87E60BA2-29ED-401F-83D2-EFB0324CCC3C}" srcOrd="1" destOrd="0" presId="urn:microsoft.com/office/officeart/2005/8/layout/hProcess11"/>
    <dgm:cxn modelId="{9D398B1E-167F-47B7-B2AA-6483E3376F5A}" type="presParOf" srcId="{44FE9646-26A2-44DB-A73B-03965C32BBA4}" destId="{5E6377FB-9A3F-4091-ADFA-2F7C70EEE8B4}" srcOrd="2" destOrd="0" presId="urn:microsoft.com/office/officeart/2005/8/layout/hProcess11"/>
    <dgm:cxn modelId="{EB4012AB-E1C5-4803-B76E-60055779CE25}" type="presParOf" srcId="{5E6377FB-9A3F-4091-ADFA-2F7C70EEE8B4}" destId="{59D1A7E8-BEB1-44F0-AA5E-A39620E0E057}" srcOrd="0" destOrd="0" presId="urn:microsoft.com/office/officeart/2005/8/layout/hProcess11"/>
    <dgm:cxn modelId="{E38D8E34-CB52-4285-8A59-777B06B2B4E9}" type="presParOf" srcId="{5E6377FB-9A3F-4091-ADFA-2F7C70EEE8B4}" destId="{13380E62-1CC9-44DF-8EA9-C08D1B5E6C8B}" srcOrd="1" destOrd="0" presId="urn:microsoft.com/office/officeart/2005/8/layout/hProcess11"/>
    <dgm:cxn modelId="{5A63BC70-7A89-44AD-B949-87B31A41019D}" type="presParOf" srcId="{5E6377FB-9A3F-4091-ADFA-2F7C70EEE8B4}" destId="{C0078451-9F05-4F77-B0AE-9F77438870E5}" srcOrd="2" destOrd="0" presId="urn:microsoft.com/office/officeart/2005/8/layout/hProcess11"/>
    <dgm:cxn modelId="{B52E3C1E-944F-4BE7-9BED-5D1F283A8DF9}" type="presParOf" srcId="{44FE9646-26A2-44DB-A73B-03965C32BBA4}" destId="{D5D0EC2E-53C4-4FFF-981B-5C532FFA7E75}" srcOrd="3" destOrd="0" presId="urn:microsoft.com/office/officeart/2005/8/layout/hProcess11"/>
    <dgm:cxn modelId="{CD85B6D1-260A-42DC-98E7-0006D342611A}" type="presParOf" srcId="{44FE9646-26A2-44DB-A73B-03965C32BBA4}" destId="{423D3F78-3891-4604-92F8-B08A8D42930E}" srcOrd="4" destOrd="0" presId="urn:microsoft.com/office/officeart/2005/8/layout/hProcess11"/>
    <dgm:cxn modelId="{02723CB2-0D1C-4A74-B85C-35E97ECBC8AE}" type="presParOf" srcId="{423D3F78-3891-4604-92F8-B08A8D42930E}" destId="{C02915D1-5349-4232-9135-D088D254B9C5}" srcOrd="0" destOrd="0" presId="urn:microsoft.com/office/officeart/2005/8/layout/hProcess11"/>
    <dgm:cxn modelId="{652E76B7-0DC0-441B-BD65-A70B049588A5}" type="presParOf" srcId="{423D3F78-3891-4604-92F8-B08A8D42930E}" destId="{1677402B-D43B-4F74-968B-79BF24C7D7EE}" srcOrd="1" destOrd="0" presId="urn:microsoft.com/office/officeart/2005/8/layout/hProcess11"/>
    <dgm:cxn modelId="{B888A597-428E-47B9-8A44-AB2F16F76E81}" type="presParOf" srcId="{423D3F78-3891-4604-92F8-B08A8D42930E}" destId="{DD6B578E-FBF9-42FE-A885-959C4A5CB181}" srcOrd="2" destOrd="0" presId="urn:microsoft.com/office/officeart/2005/8/layout/hProcess11"/>
    <dgm:cxn modelId="{8516E770-C7AC-441F-8517-6BF6DDF88DFF}" type="presParOf" srcId="{44FE9646-26A2-44DB-A73B-03965C32BBA4}" destId="{9EBEA371-6CD5-4B91-BE32-C7D8B7A4353D}" srcOrd="5" destOrd="0" presId="urn:microsoft.com/office/officeart/2005/8/layout/hProcess11"/>
    <dgm:cxn modelId="{7B58EBCD-740B-43D8-815B-66ABE2C250B0}" type="presParOf" srcId="{44FE9646-26A2-44DB-A73B-03965C32BBA4}" destId="{E6EF045B-EBEE-4E28-93D3-0FF2D747EEC9}" srcOrd="6" destOrd="0" presId="urn:microsoft.com/office/officeart/2005/8/layout/hProcess11"/>
    <dgm:cxn modelId="{0109834C-6749-44CB-B4DE-B725A3F2EF6A}" type="presParOf" srcId="{E6EF045B-EBEE-4E28-93D3-0FF2D747EEC9}" destId="{FA618F24-993B-4DAB-81DC-53927E889A36}" srcOrd="0" destOrd="0" presId="urn:microsoft.com/office/officeart/2005/8/layout/hProcess11"/>
    <dgm:cxn modelId="{F00F9599-AF19-4389-8802-EBF63235963D}" type="presParOf" srcId="{E6EF045B-EBEE-4E28-93D3-0FF2D747EEC9}" destId="{A9AF1E63-EE77-4C16-949F-C875FE68DCB7}" srcOrd="1" destOrd="0" presId="urn:microsoft.com/office/officeart/2005/8/layout/hProcess11"/>
    <dgm:cxn modelId="{6C5BA737-C044-4DF2-8596-2873E2A75EDB}" type="presParOf" srcId="{E6EF045B-EBEE-4E28-93D3-0FF2D747EEC9}" destId="{8390B64B-17D6-4FAD-BB1A-F97A2C9D065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6F0DF-8674-4D1C-8D36-E2AD1CF65677}" type="doc">
      <dgm:prSet loTypeId="urn:microsoft.com/office/officeart/2005/8/layout/cycle4" loCatId="matrix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67741FE9-057E-4F83-928F-260C0AFF436B}">
      <dgm:prSet phldrT="[Tekst]" custT="1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sz="1400" b="1" dirty="0" smtClean="0"/>
            <a:t>Infrastruktura drogi wodnej</a:t>
          </a:r>
          <a:endParaRPr lang="pl-PL" sz="1400" b="1" dirty="0"/>
        </a:p>
      </dgm:t>
    </dgm:pt>
    <dgm:pt modelId="{88DB87BC-6917-4AFA-A681-3C433394DC5D}" type="parTrans" cxnId="{B8CBFDF3-ECA9-471E-AB3A-73D07009BA9D}">
      <dgm:prSet/>
      <dgm:spPr/>
      <dgm:t>
        <a:bodyPr/>
        <a:lstStyle/>
        <a:p>
          <a:endParaRPr lang="pl-PL"/>
        </a:p>
      </dgm:t>
    </dgm:pt>
    <dgm:pt modelId="{75048642-538D-4C61-8968-DE39F04263EF}" type="sibTrans" cxnId="{B8CBFDF3-ECA9-471E-AB3A-73D07009BA9D}">
      <dgm:prSet/>
      <dgm:spPr/>
      <dgm:t>
        <a:bodyPr/>
        <a:lstStyle/>
        <a:p>
          <a:endParaRPr lang="pl-PL"/>
        </a:p>
      </dgm:t>
    </dgm:pt>
    <dgm:pt modelId="{84C7AB5E-9EA5-4955-BB13-F218998447FC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Korytarz transportowy</a:t>
          </a:r>
          <a:endParaRPr lang="pl-PL" b="1" dirty="0"/>
        </a:p>
      </dgm:t>
    </dgm:pt>
    <dgm:pt modelId="{E0848EF0-92A2-4CDC-8B4B-36FD1143F372}" type="parTrans" cxnId="{914BC347-E5FA-4902-9A75-24C173D4FB50}">
      <dgm:prSet/>
      <dgm:spPr/>
      <dgm:t>
        <a:bodyPr/>
        <a:lstStyle/>
        <a:p>
          <a:endParaRPr lang="pl-PL"/>
        </a:p>
      </dgm:t>
    </dgm:pt>
    <dgm:pt modelId="{EA2F02BA-F333-49CA-B75A-EDB77C7F1893}" type="sibTrans" cxnId="{914BC347-E5FA-4902-9A75-24C173D4FB50}">
      <dgm:prSet/>
      <dgm:spPr/>
      <dgm:t>
        <a:bodyPr/>
        <a:lstStyle/>
        <a:p>
          <a:endParaRPr lang="pl-PL"/>
        </a:p>
      </dgm:t>
    </dgm:pt>
    <dgm:pt modelId="{41BF02B3-97C3-44EE-974D-381CAF6912F2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Rozwój społeczno-gospodarczy</a:t>
          </a:r>
          <a:endParaRPr lang="pl-PL" b="1" dirty="0"/>
        </a:p>
      </dgm:t>
    </dgm:pt>
    <dgm:pt modelId="{F1A9510F-F127-4973-BB11-E2111A9AEE0F}" type="parTrans" cxnId="{712BB65B-0E07-4748-9487-261F94FF51B3}">
      <dgm:prSet/>
      <dgm:spPr/>
      <dgm:t>
        <a:bodyPr/>
        <a:lstStyle/>
        <a:p>
          <a:endParaRPr lang="pl-PL"/>
        </a:p>
      </dgm:t>
    </dgm:pt>
    <dgm:pt modelId="{3DF9F70F-E35B-4060-88DB-A81FB63925AE}" type="sibTrans" cxnId="{712BB65B-0E07-4748-9487-261F94FF51B3}">
      <dgm:prSet/>
      <dgm:spPr/>
      <dgm:t>
        <a:bodyPr/>
        <a:lstStyle/>
        <a:p>
          <a:endParaRPr lang="pl-PL"/>
        </a:p>
      </dgm:t>
    </dgm:pt>
    <dgm:pt modelId="{83DC6D7D-1120-4169-A0A2-814A4336DC98}">
      <dgm:prSet phldrT="[Tekst]"/>
      <dgm:spPr>
        <a:solidFill>
          <a:srgbClr val="0070C0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pl-PL" b="1" dirty="0" smtClean="0"/>
            <a:t>Środowisko</a:t>
          </a:r>
          <a:endParaRPr lang="pl-PL" b="1" dirty="0"/>
        </a:p>
      </dgm:t>
    </dgm:pt>
    <dgm:pt modelId="{683BE535-C6AE-4596-B3C0-8B42FF418204}" type="parTrans" cxnId="{26D2FFE5-DDA9-4891-98C6-66E34CC0D9C3}">
      <dgm:prSet/>
      <dgm:spPr/>
      <dgm:t>
        <a:bodyPr/>
        <a:lstStyle/>
        <a:p>
          <a:endParaRPr lang="pl-PL"/>
        </a:p>
      </dgm:t>
    </dgm:pt>
    <dgm:pt modelId="{2DEE96BE-B9A6-4FB3-BDA0-DC2F6EF0E413}" type="sibTrans" cxnId="{26D2FFE5-DDA9-4891-98C6-66E34CC0D9C3}">
      <dgm:prSet/>
      <dgm:spPr/>
      <dgm:t>
        <a:bodyPr/>
        <a:lstStyle/>
        <a:p>
          <a:endParaRPr lang="pl-PL"/>
        </a:p>
      </dgm:t>
    </dgm:pt>
    <dgm:pt modelId="{BD168CE7-1E4E-4BEF-A469-EBF7E46F9AB1}" type="pres">
      <dgm:prSet presAssocID="{2696F0DF-8674-4D1C-8D36-E2AD1CF6567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E1B1D3-2551-4FA7-AD36-2F0856310337}" type="pres">
      <dgm:prSet presAssocID="{2696F0DF-8674-4D1C-8D36-E2AD1CF65677}" presName="children" presStyleCnt="0"/>
      <dgm:spPr/>
    </dgm:pt>
    <dgm:pt modelId="{C14BAEB8-3E5F-448D-BE09-A1C35BE1E58A}" type="pres">
      <dgm:prSet presAssocID="{2696F0DF-8674-4D1C-8D36-E2AD1CF65677}" presName="childPlaceholder" presStyleCnt="0"/>
      <dgm:spPr/>
    </dgm:pt>
    <dgm:pt modelId="{0C59518F-3362-4CF3-BB9C-CB446AAE4333}" type="pres">
      <dgm:prSet presAssocID="{2696F0DF-8674-4D1C-8D36-E2AD1CF65677}" presName="circle" presStyleCnt="0"/>
      <dgm:spPr/>
    </dgm:pt>
    <dgm:pt modelId="{DB1934A0-DE16-4D7F-9320-1FA745B89678}" type="pres">
      <dgm:prSet presAssocID="{2696F0DF-8674-4D1C-8D36-E2AD1CF65677}" presName="quadrant1" presStyleLbl="node1" presStyleIdx="0" presStyleCnt="4" custLinFactNeighborX="-126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749B4C-958A-43EA-BBF8-7CFD24F0822D}" type="pres">
      <dgm:prSet presAssocID="{2696F0DF-8674-4D1C-8D36-E2AD1CF65677}" presName="quadrant2" presStyleLbl="node1" presStyleIdx="1" presStyleCnt="4" custLinFactNeighborX="13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D33678-43AE-4943-AC12-348A31EE22EA}" type="pres">
      <dgm:prSet presAssocID="{2696F0DF-8674-4D1C-8D36-E2AD1CF65677}" presName="quadrant3" presStyleLbl="node1" presStyleIdx="2" presStyleCnt="4" custLinFactNeighborX="138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417928-A50D-496B-A4DD-CE80A907EEA8}" type="pres">
      <dgm:prSet presAssocID="{2696F0DF-8674-4D1C-8D36-E2AD1CF65677}" presName="quadrant4" presStyleLbl="node1" presStyleIdx="3" presStyleCnt="4" custLinFactNeighborX="-126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728AC0-B996-4EAD-AAFE-FF3065359125}" type="pres">
      <dgm:prSet presAssocID="{2696F0DF-8674-4D1C-8D36-E2AD1CF65677}" presName="quadrantPlaceholder" presStyleCnt="0"/>
      <dgm:spPr/>
    </dgm:pt>
    <dgm:pt modelId="{5D5B2F45-A6AF-444E-8324-FA152768C907}" type="pres">
      <dgm:prSet presAssocID="{2696F0DF-8674-4D1C-8D36-E2AD1CF65677}" presName="center1" presStyleLbl="fgShp" presStyleIdx="0" presStyleCnt="2" custAng="16200000" custFlipVert="0" custFlipHor="1" custScaleX="7525" custScaleY="8654" custLinFactX="-574493" custLinFactY="-200000" custLinFactNeighborX="-600000" custLinFactNeighborY="-280356"/>
      <dgm:spPr>
        <a:solidFill>
          <a:schemeClr val="bg1"/>
        </a:solidFill>
        <a:ln cap="sq">
          <a:bevel/>
        </a:ln>
      </dgm:spPr>
      <dgm:t>
        <a:bodyPr/>
        <a:lstStyle/>
        <a:p>
          <a:endParaRPr lang="pl-PL"/>
        </a:p>
      </dgm:t>
    </dgm:pt>
    <dgm:pt modelId="{C2A950A9-423E-47DB-BBFD-92C6EEBA1AF4}" type="pres">
      <dgm:prSet presAssocID="{2696F0DF-8674-4D1C-8D36-E2AD1CF65677}" presName="center2" presStyleLbl="fgShp" presStyleIdx="1" presStyleCnt="2" custFlipVert="1" custScaleX="7525" custScaleY="11202"/>
      <dgm:spPr/>
    </dgm:pt>
  </dgm:ptLst>
  <dgm:cxnLst>
    <dgm:cxn modelId="{37023F0A-15D9-47BA-9720-99272C450BE2}" type="presOf" srcId="{83DC6D7D-1120-4169-A0A2-814A4336DC98}" destId="{4F417928-A50D-496B-A4DD-CE80A907EEA8}" srcOrd="0" destOrd="0" presId="urn:microsoft.com/office/officeart/2005/8/layout/cycle4"/>
    <dgm:cxn modelId="{26D2FFE5-DDA9-4891-98C6-66E34CC0D9C3}" srcId="{2696F0DF-8674-4D1C-8D36-E2AD1CF65677}" destId="{83DC6D7D-1120-4169-A0A2-814A4336DC98}" srcOrd="3" destOrd="0" parTransId="{683BE535-C6AE-4596-B3C0-8B42FF418204}" sibTransId="{2DEE96BE-B9A6-4FB3-BDA0-DC2F6EF0E413}"/>
    <dgm:cxn modelId="{914BC347-E5FA-4902-9A75-24C173D4FB50}" srcId="{2696F0DF-8674-4D1C-8D36-E2AD1CF65677}" destId="{84C7AB5E-9EA5-4955-BB13-F218998447FC}" srcOrd="1" destOrd="0" parTransId="{E0848EF0-92A2-4CDC-8B4B-36FD1143F372}" sibTransId="{EA2F02BA-F333-49CA-B75A-EDB77C7F1893}"/>
    <dgm:cxn modelId="{642174B4-359B-4F23-8CB9-FB494498AD56}" type="presOf" srcId="{67741FE9-057E-4F83-928F-260C0AFF436B}" destId="{DB1934A0-DE16-4D7F-9320-1FA745B89678}" srcOrd="0" destOrd="0" presId="urn:microsoft.com/office/officeart/2005/8/layout/cycle4"/>
    <dgm:cxn modelId="{B8CBFDF3-ECA9-471E-AB3A-73D07009BA9D}" srcId="{2696F0DF-8674-4D1C-8D36-E2AD1CF65677}" destId="{67741FE9-057E-4F83-928F-260C0AFF436B}" srcOrd="0" destOrd="0" parTransId="{88DB87BC-6917-4AFA-A681-3C433394DC5D}" sibTransId="{75048642-538D-4C61-8968-DE39F04263EF}"/>
    <dgm:cxn modelId="{1162C7A8-D6C3-4A78-9BA4-F5587FF45294}" type="presOf" srcId="{84C7AB5E-9EA5-4955-BB13-F218998447FC}" destId="{F3749B4C-958A-43EA-BBF8-7CFD24F0822D}" srcOrd="0" destOrd="0" presId="urn:microsoft.com/office/officeart/2005/8/layout/cycle4"/>
    <dgm:cxn modelId="{0FC9051B-D205-4F95-9935-7A95A394517D}" type="presOf" srcId="{41BF02B3-97C3-44EE-974D-381CAF6912F2}" destId="{40D33678-43AE-4943-AC12-348A31EE22EA}" srcOrd="0" destOrd="0" presId="urn:microsoft.com/office/officeart/2005/8/layout/cycle4"/>
    <dgm:cxn modelId="{64C941DF-EFC7-4ECD-9540-21A190636FC8}" type="presOf" srcId="{2696F0DF-8674-4D1C-8D36-E2AD1CF65677}" destId="{BD168CE7-1E4E-4BEF-A469-EBF7E46F9AB1}" srcOrd="0" destOrd="0" presId="urn:microsoft.com/office/officeart/2005/8/layout/cycle4"/>
    <dgm:cxn modelId="{712BB65B-0E07-4748-9487-261F94FF51B3}" srcId="{2696F0DF-8674-4D1C-8D36-E2AD1CF65677}" destId="{41BF02B3-97C3-44EE-974D-381CAF6912F2}" srcOrd="2" destOrd="0" parTransId="{F1A9510F-F127-4973-BB11-E2111A9AEE0F}" sibTransId="{3DF9F70F-E35B-4060-88DB-A81FB63925AE}"/>
    <dgm:cxn modelId="{59B12584-829A-4FD6-B1B0-681595EE4F38}" type="presParOf" srcId="{BD168CE7-1E4E-4BEF-A469-EBF7E46F9AB1}" destId="{6FE1B1D3-2551-4FA7-AD36-2F0856310337}" srcOrd="0" destOrd="0" presId="urn:microsoft.com/office/officeart/2005/8/layout/cycle4"/>
    <dgm:cxn modelId="{CD4C143D-2667-44C4-B23E-E955C033EC6E}" type="presParOf" srcId="{6FE1B1D3-2551-4FA7-AD36-2F0856310337}" destId="{C14BAEB8-3E5F-448D-BE09-A1C35BE1E58A}" srcOrd="0" destOrd="0" presId="urn:microsoft.com/office/officeart/2005/8/layout/cycle4"/>
    <dgm:cxn modelId="{E93BFF63-4A9D-4B49-AD9A-FB99E415247C}" type="presParOf" srcId="{BD168CE7-1E4E-4BEF-A469-EBF7E46F9AB1}" destId="{0C59518F-3362-4CF3-BB9C-CB446AAE4333}" srcOrd="1" destOrd="0" presId="urn:microsoft.com/office/officeart/2005/8/layout/cycle4"/>
    <dgm:cxn modelId="{1652067B-E59D-4B30-B206-4B102A367CBA}" type="presParOf" srcId="{0C59518F-3362-4CF3-BB9C-CB446AAE4333}" destId="{DB1934A0-DE16-4D7F-9320-1FA745B89678}" srcOrd="0" destOrd="0" presId="urn:microsoft.com/office/officeart/2005/8/layout/cycle4"/>
    <dgm:cxn modelId="{4CE6A061-85D8-4911-989A-54B42A6427E6}" type="presParOf" srcId="{0C59518F-3362-4CF3-BB9C-CB446AAE4333}" destId="{F3749B4C-958A-43EA-BBF8-7CFD24F0822D}" srcOrd="1" destOrd="0" presId="urn:microsoft.com/office/officeart/2005/8/layout/cycle4"/>
    <dgm:cxn modelId="{43ED5FE2-4C1D-4DC5-9E17-4C68A2C10117}" type="presParOf" srcId="{0C59518F-3362-4CF3-BB9C-CB446AAE4333}" destId="{40D33678-43AE-4943-AC12-348A31EE22EA}" srcOrd="2" destOrd="0" presId="urn:microsoft.com/office/officeart/2005/8/layout/cycle4"/>
    <dgm:cxn modelId="{2C267B02-520A-422F-A741-FBEF9D6577F1}" type="presParOf" srcId="{0C59518F-3362-4CF3-BB9C-CB446AAE4333}" destId="{4F417928-A50D-496B-A4DD-CE80A907EEA8}" srcOrd="3" destOrd="0" presId="urn:microsoft.com/office/officeart/2005/8/layout/cycle4"/>
    <dgm:cxn modelId="{77A7B039-745F-483E-8458-64CD25CD11C2}" type="presParOf" srcId="{0C59518F-3362-4CF3-BB9C-CB446AAE4333}" destId="{90728AC0-B996-4EAD-AAFE-FF3065359125}" srcOrd="4" destOrd="0" presId="urn:microsoft.com/office/officeart/2005/8/layout/cycle4"/>
    <dgm:cxn modelId="{8C150203-8589-44B6-B913-8AFAA85FF860}" type="presParOf" srcId="{BD168CE7-1E4E-4BEF-A469-EBF7E46F9AB1}" destId="{5D5B2F45-A6AF-444E-8324-FA152768C907}" srcOrd="2" destOrd="0" presId="urn:microsoft.com/office/officeart/2005/8/layout/cycle4"/>
    <dgm:cxn modelId="{6F47DCF7-A49B-407C-BAB8-299B2A9241B6}" type="presParOf" srcId="{BD168CE7-1E4E-4BEF-A469-EBF7E46F9AB1}" destId="{C2A950A9-423E-47DB-BBFD-92C6EEBA1AF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34A0-DE16-4D7F-9320-1FA745B89678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Infrastruktura drogi wodnej</a:t>
          </a:r>
          <a:endParaRPr lang="pl-PL" sz="1400" b="1" kern="1200" dirty="0"/>
        </a:p>
      </dsp:txBody>
      <dsp:txXfrm>
        <a:off x="1763056" y="747055"/>
        <a:ext cx="1244304" cy="1244304"/>
      </dsp:txXfrm>
    </dsp:sp>
    <dsp:sp modelId="{F3749B4C-958A-43EA-BBF8-7CFD24F0822D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Korytarz transportowy</a:t>
          </a:r>
          <a:endParaRPr lang="pl-PL" sz="1400" b="1" kern="1200" dirty="0"/>
        </a:p>
      </dsp:txBody>
      <dsp:txXfrm rot="-5400000">
        <a:off x="3088640" y="747055"/>
        <a:ext cx="1244304" cy="1244304"/>
      </dsp:txXfrm>
    </dsp:sp>
    <dsp:sp modelId="{40D33678-43AE-4943-AC12-348A31EE22EA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Rozwój społeczno-gospodarczy</a:t>
          </a:r>
          <a:endParaRPr lang="pl-PL" sz="1400" b="1" kern="1200" dirty="0"/>
        </a:p>
      </dsp:txBody>
      <dsp:txXfrm rot="10800000">
        <a:off x="3088640" y="2072640"/>
        <a:ext cx="1244304" cy="1244304"/>
      </dsp:txXfrm>
    </dsp:sp>
    <dsp:sp modelId="{4F417928-A50D-496B-A4DD-CE80A907EEA8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Środowisko</a:t>
          </a:r>
          <a:endParaRPr lang="pl-PL" sz="1400" b="1" kern="1200" dirty="0"/>
        </a:p>
      </dsp:txBody>
      <dsp:txXfrm rot="5400000">
        <a:off x="1763056" y="2072640"/>
        <a:ext cx="1244304" cy="1244304"/>
      </dsp:txXfrm>
    </dsp:sp>
    <dsp:sp modelId="{5D5B2F45-A6AF-444E-8324-FA152768C907}">
      <dsp:nvSpPr>
        <dsp:cNvPr id="0" name=""/>
        <dsp:cNvSpPr/>
      </dsp:nvSpPr>
      <dsp:spPr>
        <a:xfrm rot="5400000">
          <a:off x="2923166" y="1586939"/>
          <a:ext cx="795786" cy="882611"/>
        </a:xfrm>
        <a:prstGeom prst="circularArrow">
          <a:avLst/>
        </a:prstGeom>
        <a:solidFill>
          <a:schemeClr val="bg1"/>
        </a:solidFill>
        <a:ln cap="sq">
          <a:noFill/>
          <a:beve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A950A9-423E-47DB-BBFD-92C6EEBA1AF4}">
      <dsp:nvSpPr>
        <dsp:cNvPr id="0" name=""/>
        <dsp:cNvSpPr/>
      </dsp:nvSpPr>
      <dsp:spPr>
        <a:xfrm rot="10800000" flipV="1">
          <a:off x="3025140" y="2104008"/>
          <a:ext cx="45719" cy="59182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799B-CAEB-481B-AB19-997A219F0CC9}">
      <dsp:nvSpPr>
        <dsp:cNvPr id="0" name=""/>
        <dsp:cNvSpPr/>
      </dsp:nvSpPr>
      <dsp:spPr>
        <a:xfrm>
          <a:off x="0" y="936099"/>
          <a:ext cx="7033625" cy="979880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91C9-FE07-4283-ADE0-46FCF04C85F5}">
      <dsp:nvSpPr>
        <dsp:cNvPr id="0" name=""/>
        <dsp:cNvSpPr/>
      </dsp:nvSpPr>
      <dsp:spPr>
        <a:xfrm>
          <a:off x="60068" y="1872217"/>
          <a:ext cx="1187309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/>
            <a:t>model cyfrowy ODW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/>
            <a:t>Koźle – ujście Nysy Łużyckiej</a:t>
          </a:r>
        </a:p>
      </dsp:txBody>
      <dsp:txXfrm>
        <a:off x="60068" y="1872217"/>
        <a:ext cx="1187309" cy="1843404"/>
      </dsp:txXfrm>
    </dsp:sp>
    <dsp:sp modelId="{A064EBF4-6723-4F5D-82ED-DF868B2D513C}">
      <dsp:nvSpPr>
        <dsp:cNvPr id="0" name=""/>
        <dsp:cNvSpPr/>
      </dsp:nvSpPr>
      <dsp:spPr>
        <a:xfrm>
          <a:off x="355278" y="118150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1A7E8-BEB1-44F0-AA5E-A39620E0E057}">
      <dsp:nvSpPr>
        <dsp:cNvPr id="0" name=""/>
        <dsp:cNvSpPr/>
      </dsp:nvSpPr>
      <dsp:spPr>
        <a:xfrm>
          <a:off x="5086945" y="1800195"/>
          <a:ext cx="1187309" cy="169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warianty techniczne obiektów </a:t>
          </a:r>
          <a:r>
            <a:rPr lang="pl-PL" sz="1500" kern="1200" dirty="0" err="1" smtClean="0"/>
            <a:t>hydrotech-nicznych</a:t>
          </a:r>
          <a:endParaRPr lang="pl-PL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ODW</a:t>
          </a:r>
        </a:p>
      </dsp:txBody>
      <dsp:txXfrm>
        <a:off x="5086945" y="1800195"/>
        <a:ext cx="1187309" cy="1699398"/>
      </dsp:txXfrm>
    </dsp:sp>
    <dsp:sp modelId="{13380E62-1CC9-44DF-8EA9-C08D1B5E6C8B}">
      <dsp:nvSpPr>
        <dsp:cNvPr id="0" name=""/>
        <dsp:cNvSpPr/>
      </dsp:nvSpPr>
      <dsp:spPr>
        <a:xfrm>
          <a:off x="1601953" y="119533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15D1-5349-4232-9135-D088D254B9C5}">
      <dsp:nvSpPr>
        <dsp:cNvPr id="0" name=""/>
        <dsp:cNvSpPr/>
      </dsp:nvSpPr>
      <dsp:spPr>
        <a:xfrm>
          <a:off x="1305033" y="1872217"/>
          <a:ext cx="1332873" cy="213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czeskie studium wykonalności DOL </a:t>
          </a:r>
          <a:br>
            <a:rPr lang="pl-PL" sz="1500" kern="1200" dirty="0" smtClean="0"/>
          </a:br>
          <a:r>
            <a:rPr lang="pl-PL" sz="1500" kern="1200" dirty="0" smtClean="0"/>
            <a:t>w tym polski odcinek Chałupki-Kędzierzyn-Koźle </a:t>
          </a:r>
        </a:p>
      </dsp:txBody>
      <dsp:txXfrm>
        <a:off x="1305033" y="1872217"/>
        <a:ext cx="1332873" cy="2138644"/>
      </dsp:txXfrm>
    </dsp:sp>
    <dsp:sp modelId="{1677402B-D43B-4F74-968B-79BF24C7D7EE}">
      <dsp:nvSpPr>
        <dsp:cNvPr id="0" name=""/>
        <dsp:cNvSpPr/>
      </dsp:nvSpPr>
      <dsp:spPr>
        <a:xfrm>
          <a:off x="2894454" y="119533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18F24-993B-4DAB-81DC-53927E889A36}">
      <dsp:nvSpPr>
        <dsp:cNvPr id="0" name=""/>
        <dsp:cNvSpPr/>
      </dsp:nvSpPr>
      <dsp:spPr>
        <a:xfrm>
          <a:off x="2615217" y="1829007"/>
          <a:ext cx="1187309" cy="184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model cyfrowy ODW</a:t>
          </a:r>
          <a:br>
            <a:rPr lang="pl-PL" sz="1500" kern="1200" dirty="0" smtClean="0"/>
          </a:br>
          <a:r>
            <a:rPr lang="pl-PL" sz="1500" kern="1200" dirty="0" smtClean="0"/>
            <a:t>Odra graniczna</a:t>
          </a:r>
        </a:p>
      </dsp:txBody>
      <dsp:txXfrm>
        <a:off x="2615217" y="1829007"/>
        <a:ext cx="1187309" cy="1843404"/>
      </dsp:txXfrm>
    </dsp:sp>
    <dsp:sp modelId="{A9AF1E63-EE77-4C16-949F-C875FE68DCB7}">
      <dsp:nvSpPr>
        <dsp:cNvPr id="0" name=""/>
        <dsp:cNvSpPr/>
      </dsp:nvSpPr>
      <dsp:spPr>
        <a:xfrm>
          <a:off x="4213911" y="119533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B34E7-D4C8-4FD6-9C2A-9C72CB5FE69C}">
      <dsp:nvSpPr>
        <dsp:cNvPr id="0" name=""/>
        <dsp:cNvSpPr/>
      </dsp:nvSpPr>
      <dsp:spPr>
        <a:xfrm>
          <a:off x="3839439" y="1800200"/>
          <a:ext cx="1187309" cy="2477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analizy dotyczące DOL</a:t>
          </a:r>
          <a:br>
            <a:rPr lang="pl-PL" sz="1500" kern="1200" dirty="0" smtClean="0"/>
          </a:br>
          <a:r>
            <a:rPr lang="pl-PL" sz="1500" kern="1200" dirty="0" smtClean="0"/>
            <a:t>Chałupki- Kędzierzyn-Koźle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analizy dotyczące Kanału Śląskiego   </a:t>
          </a:r>
          <a:endParaRPr lang="pl-PL" sz="1500" kern="1200" dirty="0"/>
        </a:p>
      </dsp:txBody>
      <dsp:txXfrm>
        <a:off x="3839439" y="1800200"/>
        <a:ext cx="1187309" cy="2477075"/>
      </dsp:txXfrm>
    </dsp:sp>
    <dsp:sp modelId="{A9D59BED-9768-4451-AC4A-A4CA001A95A2}">
      <dsp:nvSpPr>
        <dsp:cNvPr id="0" name=""/>
        <dsp:cNvSpPr/>
      </dsp:nvSpPr>
      <dsp:spPr>
        <a:xfrm>
          <a:off x="5448357" y="1195332"/>
          <a:ext cx="460855" cy="4608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799B-CAEB-481B-AB19-997A219F0CC9}">
      <dsp:nvSpPr>
        <dsp:cNvPr id="0" name=""/>
        <dsp:cNvSpPr/>
      </dsp:nvSpPr>
      <dsp:spPr>
        <a:xfrm>
          <a:off x="0" y="936099"/>
          <a:ext cx="7033625" cy="979880"/>
        </a:xfrm>
        <a:prstGeom prst="notchedRightArrow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591C9-FE07-4283-ADE0-46FCF04C85F5}">
      <dsp:nvSpPr>
        <dsp:cNvPr id="0" name=""/>
        <dsp:cNvSpPr/>
      </dsp:nvSpPr>
      <dsp:spPr>
        <a:xfrm rot="1063214">
          <a:off x="474194" y="1302637"/>
          <a:ext cx="815603" cy="303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/>
            <a:t>Część hydrotechniczna</a:t>
          </a:r>
        </a:p>
      </dsp:txBody>
      <dsp:txXfrm>
        <a:off x="474194" y="1302637"/>
        <a:ext cx="815603" cy="3037802"/>
      </dsp:txXfrm>
    </dsp:sp>
    <dsp:sp modelId="{A064EBF4-6723-4F5D-82ED-DF868B2D513C}">
      <dsp:nvSpPr>
        <dsp:cNvPr id="0" name=""/>
        <dsp:cNvSpPr/>
      </dsp:nvSpPr>
      <dsp:spPr>
        <a:xfrm>
          <a:off x="839850" y="1224136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1A7E8-BEB1-44F0-AA5E-A39620E0E057}">
      <dsp:nvSpPr>
        <dsp:cNvPr id="0" name=""/>
        <dsp:cNvSpPr/>
      </dsp:nvSpPr>
      <dsp:spPr>
        <a:xfrm rot="1063214">
          <a:off x="5017096" y="1565594"/>
          <a:ext cx="736074" cy="255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Analiza kosztów i korzyści</a:t>
          </a:r>
        </a:p>
      </dsp:txBody>
      <dsp:txXfrm>
        <a:off x="5017096" y="1565594"/>
        <a:ext cx="736074" cy="2559567"/>
      </dsp:txXfrm>
    </dsp:sp>
    <dsp:sp modelId="{13380E62-1CC9-44DF-8EA9-C08D1B5E6C8B}">
      <dsp:nvSpPr>
        <dsp:cNvPr id="0" name=""/>
        <dsp:cNvSpPr/>
      </dsp:nvSpPr>
      <dsp:spPr>
        <a:xfrm>
          <a:off x="2424027" y="119533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915D1-5349-4232-9135-D088D254B9C5}">
      <dsp:nvSpPr>
        <dsp:cNvPr id="0" name=""/>
        <dsp:cNvSpPr/>
      </dsp:nvSpPr>
      <dsp:spPr>
        <a:xfrm rot="1063214">
          <a:off x="2067518" y="1724560"/>
          <a:ext cx="798871" cy="2138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Analizy transportowe</a:t>
          </a:r>
        </a:p>
      </dsp:txBody>
      <dsp:txXfrm>
        <a:off x="2067518" y="1724560"/>
        <a:ext cx="798871" cy="2138644"/>
      </dsp:txXfrm>
    </dsp:sp>
    <dsp:sp modelId="{1677402B-D43B-4F74-968B-79BF24C7D7EE}">
      <dsp:nvSpPr>
        <dsp:cNvPr id="0" name=""/>
        <dsp:cNvSpPr/>
      </dsp:nvSpPr>
      <dsp:spPr>
        <a:xfrm>
          <a:off x="4008203" y="1195332"/>
          <a:ext cx="460851" cy="46085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18F24-993B-4DAB-81DC-53927E889A36}">
      <dsp:nvSpPr>
        <dsp:cNvPr id="0" name=""/>
        <dsp:cNvSpPr/>
      </dsp:nvSpPr>
      <dsp:spPr>
        <a:xfrm rot="1063214">
          <a:off x="3578167" y="1154722"/>
          <a:ext cx="617306" cy="3313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Analizy środowiskowe</a:t>
          </a:r>
        </a:p>
      </dsp:txBody>
      <dsp:txXfrm>
        <a:off x="3578167" y="1154722"/>
        <a:ext cx="617306" cy="3313391"/>
      </dsp:txXfrm>
    </dsp:sp>
    <dsp:sp modelId="{A9AF1E63-EE77-4C16-949F-C875FE68DCB7}">
      <dsp:nvSpPr>
        <dsp:cNvPr id="0" name=""/>
        <dsp:cNvSpPr/>
      </dsp:nvSpPr>
      <dsp:spPr>
        <a:xfrm>
          <a:off x="5321717" y="1195332"/>
          <a:ext cx="460851" cy="46085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34A0-DE16-4D7F-9320-1FA745B89678}">
      <dsp:nvSpPr>
        <dsp:cNvPr id="0" name=""/>
        <dsp:cNvSpPr/>
      </dsp:nvSpPr>
      <dsp:spPr>
        <a:xfrm>
          <a:off x="1024727" y="231647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Infrastruktura drogi wodnej</a:t>
          </a:r>
          <a:endParaRPr lang="pl-PL" sz="1400" b="1" kern="1200" dirty="0"/>
        </a:p>
      </dsp:txBody>
      <dsp:txXfrm>
        <a:off x="1540135" y="747055"/>
        <a:ext cx="1244304" cy="1244304"/>
      </dsp:txXfrm>
    </dsp:sp>
    <dsp:sp modelId="{F3749B4C-958A-43EA-BBF8-7CFD24F0822D}">
      <dsp:nvSpPr>
        <dsp:cNvPr id="0" name=""/>
        <dsp:cNvSpPr/>
      </dsp:nvSpPr>
      <dsp:spPr>
        <a:xfrm rot="5400000">
          <a:off x="3112959" y="231647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Korytarz transportowy</a:t>
          </a:r>
          <a:endParaRPr lang="pl-PL" sz="1400" b="1" kern="1200" dirty="0"/>
        </a:p>
      </dsp:txBody>
      <dsp:txXfrm rot="-5400000">
        <a:off x="3112959" y="747055"/>
        <a:ext cx="1244304" cy="1244304"/>
      </dsp:txXfrm>
    </dsp:sp>
    <dsp:sp modelId="{40D33678-43AE-4943-AC12-348A31EE22EA}">
      <dsp:nvSpPr>
        <dsp:cNvPr id="0" name=""/>
        <dsp:cNvSpPr/>
      </dsp:nvSpPr>
      <dsp:spPr>
        <a:xfrm rot="10800000">
          <a:off x="3112959" y="2072640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Rozwój społeczno-gospodarczy</a:t>
          </a:r>
          <a:endParaRPr lang="pl-PL" sz="1400" b="1" kern="1200" dirty="0"/>
        </a:p>
      </dsp:txBody>
      <dsp:txXfrm rot="10800000">
        <a:off x="3112959" y="2072640"/>
        <a:ext cx="1244304" cy="1244304"/>
      </dsp:txXfrm>
    </dsp:sp>
    <dsp:sp modelId="{4F417928-A50D-496B-A4DD-CE80A907EEA8}">
      <dsp:nvSpPr>
        <dsp:cNvPr id="0" name=""/>
        <dsp:cNvSpPr/>
      </dsp:nvSpPr>
      <dsp:spPr>
        <a:xfrm rot="16200000">
          <a:off x="1024727" y="2072640"/>
          <a:ext cx="1759712" cy="1759712"/>
        </a:xfrm>
        <a:prstGeom prst="pieWedge">
          <a:avLst/>
        </a:prstGeom>
        <a:solidFill>
          <a:srgbClr val="0070C0"/>
        </a:solidFill>
        <a:ln w="381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Środowisko</a:t>
          </a:r>
          <a:endParaRPr lang="pl-PL" sz="1400" b="1" kern="1200" dirty="0"/>
        </a:p>
      </dsp:txBody>
      <dsp:txXfrm rot="5400000">
        <a:off x="1540135" y="2072640"/>
        <a:ext cx="1244304" cy="1244304"/>
      </dsp:txXfrm>
    </dsp:sp>
    <dsp:sp modelId="{5D5B2F45-A6AF-444E-8324-FA152768C907}">
      <dsp:nvSpPr>
        <dsp:cNvPr id="0" name=""/>
        <dsp:cNvSpPr/>
      </dsp:nvSpPr>
      <dsp:spPr>
        <a:xfrm rot="5400000" flipH="1">
          <a:off x="-22859" y="-22860"/>
          <a:ext cx="45719" cy="45720"/>
        </a:xfrm>
        <a:prstGeom prst="circularArrow">
          <a:avLst/>
        </a:prstGeom>
        <a:solidFill>
          <a:schemeClr val="bg1"/>
        </a:solidFill>
        <a:ln cap="sq">
          <a:noFill/>
          <a:beve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A950A9-423E-47DB-BBFD-92C6EEBA1AF4}">
      <dsp:nvSpPr>
        <dsp:cNvPr id="0" name=""/>
        <dsp:cNvSpPr/>
      </dsp:nvSpPr>
      <dsp:spPr>
        <a:xfrm rot="10800000" flipV="1">
          <a:off x="3025140" y="2104008"/>
          <a:ext cx="45719" cy="59182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494AA-3E29-4D3B-81A4-07620390D811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D3AC-03B0-4314-B468-8FCA1E1B0A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33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93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E352B-2445-4C11-9201-29C05A8E6BD2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93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93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93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Jedna analiza dla E-30 i E40/E-70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8875" cy="37274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18C99-7949-48D6-9503-73530C299389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63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10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17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9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0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4" y="440697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51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9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4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7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12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568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7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68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70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2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03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05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65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82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06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03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A501-D81E-4E04-8FD8-E467247A1D4A}" type="datetimeFigureOut">
              <a:rPr lang="pl-PL" smtClean="0"/>
              <a:t>2017-11-03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7038-408F-4DB7-A61A-19120BC4B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24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902-EDFD-4629-8055-B725C902BB8B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2017-11-03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4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4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4299-6494-43AD-94A2-348F8E14031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-36512" y="945296"/>
            <a:ext cx="916800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Program </a:t>
            </a:r>
            <a:r>
              <a:rPr lang="pl-PL" sz="2800" dirty="0">
                <a:solidFill>
                  <a:srgbClr val="0070C0"/>
                </a:solidFill>
              </a:rPr>
              <a:t>modernizacji Odrzańskiej Drogi Wodnej. 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</a:rPr>
              <a:t>Nowe szanse i wyzwania dla samorządów </a:t>
            </a:r>
            <a:r>
              <a:rPr lang="pl-PL" sz="2800" dirty="0" smtClean="0">
                <a:solidFill>
                  <a:srgbClr val="0070C0"/>
                </a:solidFill>
              </a:rPr>
              <a:t>terytorialnych</a:t>
            </a: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Wrocław, 6 listopada 2017 r.</a:t>
            </a:r>
          </a:p>
          <a:p>
            <a:pPr algn="r"/>
            <a:endParaRPr lang="pl-PL" dirty="0"/>
          </a:p>
          <a:p>
            <a:pPr algn="r"/>
            <a:endParaRPr lang="pl-PL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2281"/>
            <a:ext cx="6732240" cy="9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9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316957" y="404664"/>
            <a:ext cx="6510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Transeuropejska Sieć Transportowa – TEN-T</a:t>
            </a:r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98860" y="980728"/>
            <a:ext cx="8160378" cy="72008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16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7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8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19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15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7" y="1700808"/>
            <a:ext cx="3732493" cy="41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168352" cy="33843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pole tekstowe 26"/>
          <p:cNvSpPr txBox="1"/>
          <p:nvPr/>
        </p:nvSpPr>
        <p:spPr>
          <a:xfrm>
            <a:off x="107504" y="6309320"/>
            <a:ext cx="3960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1050" dirty="0" smtClean="0"/>
              <a:t>Źródło: www.edroga.pl</a:t>
            </a:r>
            <a:endParaRPr lang="pl-PL" sz="1050" dirty="0"/>
          </a:p>
          <a:p>
            <a:endParaRPr lang="pl-PL" sz="1050" dirty="0"/>
          </a:p>
        </p:txBody>
      </p:sp>
      <p:sp>
        <p:nvSpPr>
          <p:cNvPr id="28" name="Prostokąt 27"/>
          <p:cNvSpPr/>
          <p:nvPr/>
        </p:nvSpPr>
        <p:spPr>
          <a:xfrm>
            <a:off x="107504" y="119675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39639D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Korytarze sieci bazowej TEN-T</a:t>
            </a:r>
            <a:endParaRPr lang="pl-PL" dirty="0">
              <a:solidFill>
                <a:srgbClr val="39639D">
                  <a:lumMod val="50000"/>
                </a:srgbClr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644008" y="119675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39639D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Śródlądowe drogi wodne w sieci TEN-T</a:t>
            </a:r>
          </a:p>
        </p:txBody>
      </p:sp>
    </p:spTree>
    <p:extLst>
      <p:ext uri="{BB962C8B-B14F-4D97-AF65-F5344CB8AC3E}">
        <p14:creationId xmlns:p14="http://schemas.microsoft.com/office/powerpoint/2010/main" val="3171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223041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386661"/>
            <a:ext cx="73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Sesje i panele na dzisiejszej konferencji</a:t>
            </a:r>
            <a:endParaRPr lang="pl-PL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4453051"/>
              </p:ext>
            </p:extLst>
          </p:nvPr>
        </p:nvGraphicFramePr>
        <p:xfrm>
          <a:off x="153105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trzałka kolista 12"/>
          <p:cNvSpPr/>
          <p:nvPr/>
        </p:nvSpPr>
        <p:spPr>
          <a:xfrm rot="15491488" flipH="1" flipV="1">
            <a:off x="62110" y="722149"/>
            <a:ext cx="227874" cy="47641"/>
          </a:xfrm>
          <a:prstGeom prst="circularArrow">
            <a:avLst>
              <a:gd name="adj1" fmla="val 12500"/>
              <a:gd name="adj2" fmla="val 509479"/>
              <a:gd name="adj3" fmla="val 20457681"/>
              <a:gd name="adj4" fmla="val 10194697"/>
              <a:gd name="adj5" fmla="val 12500"/>
            </a:avLst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Nawias klamrowy otwierający 11"/>
          <p:cNvSpPr/>
          <p:nvPr/>
        </p:nvSpPr>
        <p:spPr>
          <a:xfrm>
            <a:off x="2127080" y="1844824"/>
            <a:ext cx="356688" cy="34563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otwierający 13"/>
          <p:cNvSpPr/>
          <p:nvPr/>
        </p:nvSpPr>
        <p:spPr>
          <a:xfrm rot="10800000">
            <a:off x="6516217" y="1877978"/>
            <a:ext cx="356688" cy="345638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/>
        </p:nvSpPr>
        <p:spPr>
          <a:xfrm rot="5400000">
            <a:off x="-55182" y="2836840"/>
            <a:ext cx="2736304" cy="1904400"/>
          </a:xfrm>
          <a:custGeom>
            <a:avLst/>
            <a:gdLst>
              <a:gd name="connsiteX0" fmla="*/ 0 w 815603"/>
              <a:gd name="connsiteY0" fmla="*/ 0 h 3037802"/>
              <a:gd name="connsiteX1" fmla="*/ 815603 w 815603"/>
              <a:gd name="connsiteY1" fmla="*/ 0 h 3037802"/>
              <a:gd name="connsiteX2" fmla="*/ 815603 w 815603"/>
              <a:gd name="connsiteY2" fmla="*/ 3037802 h 3037802"/>
              <a:gd name="connsiteX3" fmla="*/ 0 w 815603"/>
              <a:gd name="connsiteY3" fmla="*/ 3037802 h 3037802"/>
              <a:gd name="connsiteX4" fmla="*/ 0 w 815603"/>
              <a:gd name="connsiteY4" fmla="*/ 0 h 303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603" h="3037802">
                <a:moveTo>
                  <a:pt x="0" y="0"/>
                </a:moveTo>
                <a:lnTo>
                  <a:pt x="815603" y="0"/>
                </a:lnTo>
                <a:lnTo>
                  <a:pt x="815603" y="3037802"/>
                </a:lnTo>
                <a:lnTo>
                  <a:pt x="0" y="30378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106679" tIns="106679" rIns="106680" bIns="106680" numCol="1" spcCol="1270" anchor="t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b="0" kern="1200" dirty="0" smtClean="0"/>
          </a:p>
        </p:txBody>
      </p:sp>
      <p:grpSp>
        <p:nvGrpSpPr>
          <p:cNvPr id="17" name="Grupa 16"/>
          <p:cNvGrpSpPr/>
          <p:nvPr/>
        </p:nvGrpSpPr>
        <p:grpSpPr>
          <a:xfrm>
            <a:off x="323528" y="2348880"/>
            <a:ext cx="1656184" cy="2592288"/>
            <a:chOff x="1305033" y="1872217"/>
            <a:chExt cx="1332873" cy="2138644"/>
          </a:xfrm>
        </p:grpSpPr>
        <p:sp>
          <p:nvSpPr>
            <p:cNvPr id="18" name="Prostokąt 17"/>
            <p:cNvSpPr/>
            <p:nvPr/>
          </p:nvSpPr>
          <p:spPr>
            <a:xfrm>
              <a:off x="1305033" y="1872217"/>
              <a:ext cx="1332873" cy="21386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1305033" y="1872217"/>
              <a:ext cx="1332873" cy="2138644"/>
            </a:xfrm>
            <a:prstGeom prst="rect">
              <a:avLst/>
            </a:prstGeom>
            <a:ln>
              <a:gradFill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/>
                <a:t>Sesja A</a:t>
              </a:r>
            </a:p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Wstępne </a:t>
              </a:r>
              <a:br>
                <a:rPr lang="pl-PL" sz="1600" dirty="0"/>
              </a:br>
              <a:r>
                <a:rPr lang="pl-PL" sz="1600" dirty="0"/>
                <a:t>warianty modernizacji </a:t>
              </a:r>
              <a:r>
                <a:rPr lang="pl-PL" sz="1600" dirty="0" smtClean="0"/>
                <a:t/>
              </a:r>
              <a:br>
                <a:rPr lang="pl-PL" sz="1600" dirty="0" smtClean="0"/>
              </a:br>
              <a:r>
                <a:rPr lang="pl-PL" sz="1600" dirty="0" smtClean="0"/>
                <a:t>Odry </a:t>
              </a:r>
              <a:r>
                <a:rPr lang="pl-PL" sz="1600" dirty="0"/>
                <a:t>do </a:t>
              </a:r>
              <a:br>
                <a:rPr lang="pl-PL" sz="1600" dirty="0"/>
              </a:br>
              <a:r>
                <a:rPr lang="pl-PL" sz="1600" dirty="0"/>
                <a:t>IV klasy </a:t>
              </a:r>
              <a:r>
                <a:rPr lang="pl-PL" sz="1600" dirty="0" smtClean="0"/>
                <a:t/>
              </a:r>
              <a:br>
                <a:rPr lang="pl-PL" sz="1600" dirty="0" smtClean="0"/>
              </a:br>
              <a:r>
                <a:rPr lang="pl-PL" sz="1600" dirty="0" smtClean="0"/>
                <a:t>żeglowności </a:t>
              </a:r>
              <a:r>
                <a:rPr lang="pl-PL" sz="1600" dirty="0"/>
                <a:t>– wyniki modelowania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020272" y="2348880"/>
            <a:ext cx="1904400" cy="2592288"/>
            <a:chOff x="1305033" y="1872217"/>
            <a:chExt cx="1332873" cy="2138644"/>
          </a:xfrm>
        </p:grpSpPr>
        <p:sp>
          <p:nvSpPr>
            <p:cNvPr id="22" name="Prostokąt 21"/>
            <p:cNvSpPr/>
            <p:nvPr/>
          </p:nvSpPr>
          <p:spPr>
            <a:xfrm>
              <a:off x="1305033" y="1872217"/>
              <a:ext cx="1332873" cy="21386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305033" y="1872217"/>
              <a:ext cx="1332873" cy="2138644"/>
            </a:xfrm>
            <a:prstGeom prst="rect">
              <a:avLst/>
            </a:prstGeom>
            <a:ln>
              <a:gradFill>
                <a:gsLst>
                  <a:gs pos="0">
                    <a:srgbClr val="0070C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/>
                <a:t>Sesja B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Panel I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Barka i terminal vs. łódka i marina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1600" dirty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Panel II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dirty="0"/>
                <a:t>Marina, port czy płot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1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59667" y="1196752"/>
            <a:ext cx="828879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200" b="1" dirty="0">
              <a:solidFill>
                <a:srgbClr val="0070C0"/>
              </a:solidFill>
            </a:endParaRPr>
          </a:p>
          <a:p>
            <a:pPr algn="ctr"/>
            <a:endParaRPr lang="pl-PL" sz="3200" dirty="0" smtClean="0">
              <a:solidFill>
                <a:srgbClr val="0070C0"/>
              </a:solidFill>
            </a:endParaRPr>
          </a:p>
          <a:p>
            <a:pPr algn="ctr"/>
            <a:endParaRPr lang="pl-PL" sz="3200" dirty="0">
              <a:solidFill>
                <a:srgbClr val="0070C0"/>
              </a:solidFill>
            </a:endParaRP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Zapraszamy</a:t>
            </a: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drogiwodne@mgm.gov.pl</a:t>
            </a:r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www.mgm.gov.pl</a:t>
            </a:r>
          </a:p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facebook.com/</a:t>
            </a:r>
            <a:r>
              <a:rPr lang="pl-PL" sz="2000" dirty="0" err="1" smtClean="0">
                <a:solidFill>
                  <a:srgbClr val="0070C0"/>
                </a:solidFill>
              </a:rPr>
              <a:t>mgmiżś</a:t>
            </a:r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r>
              <a:rPr lang="pl-PL" sz="2000" dirty="0">
                <a:solidFill>
                  <a:srgbClr val="0070C0"/>
                </a:solidFill>
              </a:rPr>
              <a:t>twitter.com/</a:t>
            </a:r>
            <a:r>
              <a:rPr lang="pl-PL" sz="2000" dirty="0" err="1">
                <a:solidFill>
                  <a:srgbClr val="0070C0"/>
                </a:solidFill>
              </a:rPr>
              <a:t>mgmizs_gov_pl</a:t>
            </a:r>
            <a:endParaRPr lang="pl-PL" sz="2000" dirty="0">
              <a:solidFill>
                <a:srgbClr val="0070C0"/>
              </a:solidFill>
            </a:endParaRPr>
          </a:p>
          <a:p>
            <a:pPr algn="ctr"/>
            <a:endParaRPr lang="pl-PL" sz="14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44319"/>
            <a:ext cx="6732240" cy="9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5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-36512" y="945296"/>
            <a:ext cx="916800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Program </a:t>
            </a:r>
            <a:r>
              <a:rPr lang="pl-PL" sz="2800" dirty="0">
                <a:solidFill>
                  <a:srgbClr val="0070C0"/>
                </a:solidFill>
              </a:rPr>
              <a:t>modernizacji Odrzańskiej Drogi Wodnej. 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</a:rPr>
              <a:t>Nowe szanse i wyzwania dla samorządów </a:t>
            </a:r>
            <a:r>
              <a:rPr lang="pl-PL" sz="2800" dirty="0" smtClean="0">
                <a:solidFill>
                  <a:srgbClr val="0070C0"/>
                </a:solidFill>
              </a:rPr>
              <a:t>terytorialnych</a:t>
            </a: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>
              <a:solidFill>
                <a:srgbClr val="0070C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Wrocław, 6 listopada 2017 r.</a:t>
            </a:r>
          </a:p>
          <a:p>
            <a:pPr algn="r"/>
            <a:endParaRPr lang="pl-PL" dirty="0"/>
          </a:p>
          <a:p>
            <a:pPr algn="r"/>
            <a:endParaRPr lang="pl-PL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2281"/>
            <a:ext cx="6732240" cy="9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-36512" y="945296"/>
            <a:ext cx="91680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endParaRPr lang="pl-PL" sz="2000" dirty="0" smtClean="0">
              <a:solidFill>
                <a:srgbClr val="0070C0"/>
              </a:solidFill>
            </a:endParaRP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Program rozwoju Odrzańskiej Drogi Wodnej</a:t>
            </a:r>
            <a:endParaRPr lang="pl-PL" b="1" dirty="0" smtClean="0">
              <a:solidFill>
                <a:srgbClr val="0070C0"/>
              </a:solidFill>
            </a:endParaRPr>
          </a:p>
          <a:p>
            <a:pPr algn="ctr"/>
            <a:endParaRPr lang="pl-PL" b="1" dirty="0" smtClean="0">
              <a:solidFill>
                <a:srgbClr val="0070C0"/>
              </a:solidFill>
            </a:endParaRPr>
          </a:p>
          <a:p>
            <a:pPr algn="ctr"/>
            <a:endParaRPr lang="pl-PL" b="1" dirty="0">
              <a:solidFill>
                <a:srgbClr val="0070C0"/>
              </a:solidFill>
            </a:endParaRPr>
          </a:p>
          <a:p>
            <a:pPr algn="ctr"/>
            <a:endParaRPr lang="pl-PL" b="1" dirty="0" smtClean="0">
              <a:solidFill>
                <a:srgbClr val="0070C0"/>
              </a:solidFill>
            </a:endParaRPr>
          </a:p>
          <a:p>
            <a:pPr algn="ctr"/>
            <a:r>
              <a:rPr lang="pl-PL" b="1" dirty="0" smtClean="0">
                <a:solidFill>
                  <a:srgbClr val="0070C0"/>
                </a:solidFill>
              </a:rPr>
              <a:t>Monika Niemiec-Butryn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Dyrektor Departamentu Żeglugi Śródlądowej</a:t>
            </a: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Ministerstwo Gospodarki Morskiej i Żeglugi Śródlądowej</a:t>
            </a:r>
          </a:p>
          <a:p>
            <a:pPr algn="r"/>
            <a:endParaRPr lang="pl-PL" dirty="0">
              <a:solidFill>
                <a:srgbClr val="0070C0"/>
              </a:solidFill>
            </a:endParaRP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r>
              <a:rPr lang="pl-PL" dirty="0">
                <a:solidFill>
                  <a:srgbClr val="0070C0"/>
                </a:solidFill>
              </a:rPr>
              <a:t>„Program modernizacji Odrzańskiej Drogi Wodnej. </a:t>
            </a:r>
          </a:p>
          <a:p>
            <a:pPr algn="ctr"/>
            <a:r>
              <a:rPr lang="pl-PL" dirty="0">
                <a:solidFill>
                  <a:srgbClr val="0070C0"/>
                </a:solidFill>
              </a:rPr>
              <a:t>Nowe szanse i wyzwania dla samorządów </a:t>
            </a:r>
            <a:r>
              <a:rPr lang="pl-PL" dirty="0" smtClean="0">
                <a:solidFill>
                  <a:srgbClr val="0070C0"/>
                </a:solidFill>
              </a:rPr>
              <a:t>terytorialnych”</a:t>
            </a:r>
            <a:endParaRPr lang="pl-PL" dirty="0">
              <a:solidFill>
                <a:srgbClr val="0070C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Wrocław, 6 listopada 2017 r.</a:t>
            </a:r>
          </a:p>
          <a:p>
            <a:pPr algn="r"/>
            <a:endParaRPr lang="pl-PL" dirty="0"/>
          </a:p>
          <a:p>
            <a:pPr algn="r"/>
            <a:endParaRPr lang="pl-PL" b="1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2281"/>
            <a:ext cx="6732240" cy="98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9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26" y="1826960"/>
            <a:ext cx="4868812" cy="419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475438" y="170756"/>
            <a:ext cx="8105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Programy rozwoju</a:t>
            </a:r>
          </a:p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Odrzańskiej Drogi Wodnej i Drogi Wodnej Dolnej Wisły</a:t>
            </a:r>
            <a:r>
              <a:rPr lang="pl-PL" sz="2800" dirty="0">
                <a:solidFill>
                  <a:srgbClr val="0070C0"/>
                </a:solidFill>
              </a:rPr>
              <a:t/>
            </a:r>
            <a:br>
              <a:rPr lang="pl-PL" sz="2800" dirty="0">
                <a:solidFill>
                  <a:srgbClr val="0070C0"/>
                </a:solidFill>
              </a:rPr>
            </a:br>
            <a:endParaRPr lang="pl-PL" sz="2800" dirty="0">
              <a:solidFill>
                <a:srgbClr val="0070C0"/>
              </a:solidFill>
            </a:endParaRP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484591" y="1268760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19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0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1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2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18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23542"/>
            <a:ext cx="123587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7" y="1555751"/>
            <a:ext cx="2134166" cy="139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511073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601524"/>
            <a:ext cx="73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Dlaczego to robimy?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98860" y="1700808"/>
            <a:ext cx="7817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Art. 492. </a:t>
            </a:r>
            <a:r>
              <a:rPr lang="pl-PL" dirty="0" smtClean="0">
                <a:solidFill>
                  <a:srgbClr val="0070C0"/>
                </a:solidFill>
              </a:rPr>
              <a:t>Ustawy z dnia </a:t>
            </a:r>
            <a:r>
              <a:rPr lang="pl-PL" dirty="0">
                <a:solidFill>
                  <a:srgbClr val="0070C0"/>
                </a:solidFill>
              </a:rPr>
              <a:t>20 lipca 2017 </a:t>
            </a:r>
            <a:r>
              <a:rPr lang="pl-PL" dirty="0" smtClean="0">
                <a:solidFill>
                  <a:srgbClr val="0070C0"/>
                </a:solidFill>
              </a:rPr>
              <a:t>r. </a:t>
            </a:r>
            <a:r>
              <a:rPr lang="pl-PL" dirty="0">
                <a:solidFill>
                  <a:srgbClr val="0070C0"/>
                </a:solidFill>
              </a:rPr>
              <a:t>Prawo </a:t>
            </a:r>
            <a:r>
              <a:rPr lang="pl-PL" dirty="0" smtClean="0">
                <a:solidFill>
                  <a:srgbClr val="0070C0"/>
                </a:solidFill>
              </a:rPr>
              <a:t>wodne</a:t>
            </a:r>
          </a:p>
          <a:p>
            <a:pPr algn="ctr"/>
            <a:endParaRPr lang="pl-PL" dirty="0" smtClean="0">
              <a:solidFill>
                <a:srgbClr val="0070C0"/>
              </a:solidFill>
            </a:endParaRPr>
          </a:p>
          <a:p>
            <a:pPr algn="ctr"/>
            <a:r>
              <a:rPr lang="pl-PL" dirty="0" smtClean="0">
                <a:solidFill>
                  <a:srgbClr val="0070C0"/>
                </a:solidFill>
              </a:rPr>
              <a:t>„W ustawie z dnia 21 grudnia 2000 </a:t>
            </a:r>
            <a:r>
              <a:rPr lang="pl-PL" dirty="0">
                <a:solidFill>
                  <a:srgbClr val="0070C0"/>
                </a:solidFill>
              </a:rPr>
              <a:t>r. </a:t>
            </a:r>
            <a:r>
              <a:rPr lang="pl-PL" dirty="0" smtClean="0">
                <a:solidFill>
                  <a:srgbClr val="0070C0"/>
                </a:solidFill>
              </a:rPr>
              <a:t> o  żegludze śródlądowej (...)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dodaje się (…):</a:t>
            </a:r>
          </a:p>
          <a:p>
            <a:pPr algn="ctr"/>
            <a:endParaRPr lang="pl-PL" dirty="0"/>
          </a:p>
        </p:txBody>
      </p:sp>
      <p:sp>
        <p:nvSpPr>
          <p:cNvPr id="30" name="Prostokąt 29"/>
          <p:cNvSpPr/>
          <p:nvPr/>
        </p:nvSpPr>
        <p:spPr>
          <a:xfrm>
            <a:off x="498860" y="3144982"/>
            <a:ext cx="7817556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bg1"/>
                </a:solidFill>
              </a:rPr>
              <a:t>Minister </a:t>
            </a:r>
            <a:r>
              <a:rPr lang="pl-PL" dirty="0">
                <a:solidFill>
                  <a:schemeClr val="bg1"/>
                </a:solidFill>
              </a:rPr>
              <a:t>właściwy do spraw żeglugi śródlądowej opracowuje plan lub program rozwoju śródlądowych dróg wodnych o szczególnym znaczeniu transportowym, kierując się potrzebą zapewnienia warunków do zrównoważonego rozwoju systemu transportowego </a:t>
            </a:r>
            <a:r>
              <a:rPr lang="pl-PL" dirty="0" smtClean="0">
                <a:solidFill>
                  <a:schemeClr val="bg1"/>
                </a:solidFill>
              </a:rPr>
              <a:t>kraju”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340768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386661"/>
            <a:ext cx="7321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Obszary analiz wstępnych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dla </a:t>
            </a:r>
            <a:r>
              <a:rPr lang="pl-PL" sz="2800" dirty="0">
                <a:solidFill>
                  <a:srgbClr val="0070C0"/>
                </a:solidFill>
              </a:rPr>
              <a:t>P</a:t>
            </a:r>
            <a:r>
              <a:rPr lang="pl-PL" sz="2800" dirty="0" smtClean="0">
                <a:solidFill>
                  <a:srgbClr val="0070C0"/>
                </a:solidFill>
              </a:rPr>
              <a:t>rogramu rozwoju ODW</a:t>
            </a:r>
            <a:endParaRPr lang="pl-PL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9256575"/>
              </p:ext>
            </p:extLst>
          </p:nvPr>
        </p:nvGraphicFramePr>
        <p:xfrm>
          <a:off x="153105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trzałka kolista 12"/>
          <p:cNvSpPr/>
          <p:nvPr/>
        </p:nvSpPr>
        <p:spPr>
          <a:xfrm rot="15302575" flipH="1">
            <a:off x="3895158" y="3204825"/>
            <a:ext cx="826730" cy="904437"/>
          </a:xfrm>
          <a:prstGeom prst="circularArrow">
            <a:avLst>
              <a:gd name="adj1" fmla="val 12500"/>
              <a:gd name="adj2" fmla="val 509479"/>
              <a:gd name="adj3" fmla="val 20457681"/>
              <a:gd name="adj4" fmla="val 10194697"/>
              <a:gd name="adj5" fmla="val 12500"/>
            </a:avLst>
          </a:prstGeom>
          <a:solidFill>
            <a:schemeClr val="bg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909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511073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386661"/>
            <a:ext cx="7321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Harmonogram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dla części hydrotechnicznej i środowiskowej</a:t>
            </a:r>
            <a:endParaRPr lang="pl-PL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499035"/>
              </p:ext>
            </p:extLst>
          </p:nvPr>
        </p:nvGraphicFramePr>
        <p:xfrm>
          <a:off x="823028" y="1556792"/>
          <a:ext cx="70336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767739" y="2118371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IV kwartał 2017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050810" y="2118368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 kwartał 2018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260304" y="2124145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II kwartał 2018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852592" y="2132856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IV kwartał 2018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578871" y="2124145"/>
            <a:ext cx="13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III kwartał 2018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511073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386661"/>
            <a:ext cx="7321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Harmonogram 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dla Programu rozwoju ODW</a:t>
            </a:r>
            <a:endParaRPr lang="pl-PL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9085275"/>
              </p:ext>
            </p:extLst>
          </p:nvPr>
        </p:nvGraphicFramePr>
        <p:xfrm>
          <a:off x="823028" y="1556792"/>
          <a:ext cx="703362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2900718" y="1938509"/>
            <a:ext cx="1110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19322" y="2277063"/>
            <a:ext cx="13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Nawias klamrowy otwierający 7"/>
          <p:cNvSpPr/>
          <p:nvPr/>
        </p:nvSpPr>
        <p:spPr>
          <a:xfrm rot="5400000">
            <a:off x="3306172" y="878403"/>
            <a:ext cx="299406" cy="324036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40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5874"/>
            <a:ext cx="6669243" cy="42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456828" y="385500"/>
            <a:ext cx="817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Koszty i korzyści? </a:t>
            </a:r>
            <a:endParaRPr lang="pl-PL" sz="2800" dirty="0">
              <a:solidFill>
                <a:srgbClr val="0070C0"/>
              </a:solidFill>
            </a:endParaRPr>
          </a:p>
        </p:txBody>
      </p:sp>
      <p:grpSp>
        <p:nvGrpSpPr>
          <p:cNvPr id="23" name="Group 44"/>
          <p:cNvGrpSpPr>
            <a:grpSpLocks/>
          </p:cNvGrpSpPr>
          <p:nvPr/>
        </p:nvGrpSpPr>
        <p:grpSpPr bwMode="auto">
          <a:xfrm>
            <a:off x="498860" y="1223041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24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26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7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8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29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25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grpSp>
        <p:nvGrpSpPr>
          <p:cNvPr id="38" name="Grupa 14"/>
          <p:cNvGrpSpPr/>
          <p:nvPr/>
        </p:nvGrpSpPr>
        <p:grpSpPr>
          <a:xfrm>
            <a:off x="-396552" y="2636912"/>
            <a:ext cx="1453275" cy="2026591"/>
            <a:chOff x="478582" y="2996952"/>
            <a:chExt cx="1224136" cy="2226690"/>
          </a:xfrm>
        </p:grpSpPr>
        <p:sp>
          <p:nvSpPr>
            <p:cNvPr id="39" name="pole tekstowe 38"/>
            <p:cNvSpPr txBox="1"/>
            <p:nvPr/>
          </p:nvSpPr>
          <p:spPr>
            <a:xfrm>
              <a:off x="478582" y="2996952"/>
              <a:ext cx="1224136" cy="64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woda dla</a:t>
              </a:r>
            </a:p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 rolnictwa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478582" y="3789040"/>
              <a:ext cx="1224136" cy="64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woda dla</a:t>
              </a:r>
            </a:p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 ludności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478582" y="4581128"/>
              <a:ext cx="1224136" cy="64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woda dla</a:t>
              </a:r>
            </a:p>
            <a:p>
              <a:pPr algn="r"/>
              <a:r>
                <a:rPr lang="pl-PL" sz="1600" dirty="0" smtClean="0">
                  <a:solidFill>
                    <a:schemeClr val="tx2">
                      <a:lumMod val="75000"/>
                    </a:schemeClr>
                  </a:solidFill>
                </a:rPr>
                <a:t>przemysłu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pole tekstowe 41"/>
          <p:cNvSpPr txBox="1"/>
          <p:nvPr/>
        </p:nvSpPr>
        <p:spPr>
          <a:xfrm>
            <a:off x="7107299" y="4962653"/>
            <a:ext cx="14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bezpieczniejsze elektrownie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2071082" y="1772816"/>
            <a:ext cx="230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mniejsze ryzyko powodzi; </a:t>
            </a:r>
            <a:b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mniej dotkliwa susza 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2267744" y="4962654"/>
            <a:ext cx="2130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zrównoważony rozwój lokalnej gospodarki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7796808" y="3246075"/>
            <a:ext cx="1311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rewitalizacja;</a:t>
            </a:r>
            <a:b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rzeka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dla mieszkańców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7164288" y="1649704"/>
            <a:ext cx="163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przyjazny transport śródlądowy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4211960" y="2590745"/>
            <a:ext cx="3024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owe budowle hydrotechniczne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3203848" y="3004210"/>
            <a:ext cx="13504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chemeClr val="tx2">
                    <a:lumMod val="75000"/>
                  </a:schemeClr>
                </a:solidFill>
              </a:rPr>
              <a:t>lepsza gospodarka wodna</a:t>
            </a:r>
            <a:endParaRPr lang="pl-PL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4"/>
          <p:cNvGrpSpPr>
            <a:grpSpLocks/>
          </p:cNvGrpSpPr>
          <p:nvPr/>
        </p:nvGrpSpPr>
        <p:grpSpPr bwMode="auto">
          <a:xfrm>
            <a:off x="498860" y="1511073"/>
            <a:ext cx="8160378" cy="45719"/>
            <a:chOff x="11238286" y="6370260"/>
            <a:chExt cx="12007569" cy="152400"/>
          </a:xfrm>
          <a:solidFill>
            <a:schemeClr val="bg1">
              <a:lumMod val="65000"/>
            </a:schemeClr>
          </a:solidFill>
        </p:grpSpPr>
        <p:grpSp>
          <p:nvGrpSpPr>
            <p:cNvPr id="41" name="Group 45"/>
            <p:cNvGrpSpPr>
              <a:grpSpLocks/>
            </p:cNvGrpSpPr>
            <p:nvPr/>
          </p:nvGrpSpPr>
          <p:grpSpPr bwMode="auto">
            <a:xfrm>
              <a:off x="13639800" y="6370260"/>
              <a:ext cx="9606055" cy="152400"/>
              <a:chOff x="2055030" y="1463669"/>
              <a:chExt cx="2304256" cy="544908"/>
            </a:xfrm>
            <a:grpFill/>
          </p:grpSpPr>
          <p:sp>
            <p:nvSpPr>
              <p:cNvPr id="43" name="Rectangle 47"/>
              <p:cNvSpPr/>
              <p:nvPr/>
            </p:nvSpPr>
            <p:spPr>
              <a:xfrm>
                <a:off x="2053670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4" name="Rectangle 48"/>
              <p:cNvSpPr/>
              <p:nvPr/>
            </p:nvSpPr>
            <p:spPr>
              <a:xfrm>
                <a:off x="2631774" y="1463669"/>
                <a:ext cx="574705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5" name="Rectangle 49"/>
              <p:cNvSpPr/>
              <p:nvPr/>
            </p:nvSpPr>
            <p:spPr>
              <a:xfrm>
                <a:off x="3206479" y="1463669"/>
                <a:ext cx="578104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  <p:sp>
            <p:nvSpPr>
              <p:cNvPr id="46" name="Rectangle 50"/>
              <p:cNvSpPr/>
              <p:nvPr/>
            </p:nvSpPr>
            <p:spPr>
              <a:xfrm>
                <a:off x="3784583" y="1463669"/>
                <a:ext cx="574703" cy="544908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rgbClr val="FFFFFF"/>
                  </a:solidFill>
                  <a:sym typeface="Gill Sans" charset="0"/>
                </a:endParaRPr>
              </a:p>
            </p:txBody>
          </p:sp>
        </p:grpSp>
        <p:sp>
          <p:nvSpPr>
            <p:cNvPr id="42" name="Rectangle 46"/>
            <p:cNvSpPr/>
            <p:nvPr/>
          </p:nvSpPr>
          <p:spPr>
            <a:xfrm>
              <a:off x="11238286" y="6370260"/>
              <a:ext cx="2395840" cy="152400"/>
            </a:xfrm>
            <a:prstGeom prst="rect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rgbClr val="FFFFFF"/>
                </a:solidFill>
                <a:sym typeface="Gill Sans" charset="0"/>
              </a:endParaRPr>
            </a:p>
          </p:txBody>
        </p:sp>
      </p:grpSp>
      <p:sp>
        <p:nvSpPr>
          <p:cNvPr id="47" name="pole tekstowe 46"/>
          <p:cNvSpPr txBox="1"/>
          <p:nvPr/>
        </p:nvSpPr>
        <p:spPr>
          <a:xfrm>
            <a:off x="850608" y="386661"/>
            <a:ext cx="7321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0070C0"/>
                </a:solidFill>
              </a:rPr>
              <a:t>Ważne daty</a:t>
            </a:r>
            <a:br>
              <a:rPr lang="pl-PL" sz="2800" dirty="0" smtClean="0">
                <a:solidFill>
                  <a:srgbClr val="0070C0"/>
                </a:solidFill>
              </a:rPr>
            </a:br>
            <a:r>
              <a:rPr lang="pl-PL" sz="2800" dirty="0" smtClean="0">
                <a:solidFill>
                  <a:srgbClr val="0070C0"/>
                </a:solidFill>
              </a:rPr>
              <a:t>dla Programu rozwoju ODW</a:t>
            </a:r>
            <a:endParaRPr lang="pl-PL" sz="2800" dirty="0">
              <a:solidFill>
                <a:srgbClr val="0070C0"/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823028" y="2492891"/>
            <a:ext cx="7033625" cy="4347582"/>
            <a:chOff x="823028" y="2492891"/>
            <a:chExt cx="7033625" cy="4347582"/>
          </a:xfrm>
        </p:grpSpPr>
        <p:sp>
          <p:nvSpPr>
            <p:cNvPr id="3" name="Strzałka w prawo z wcięciem 2"/>
            <p:cNvSpPr/>
            <p:nvPr/>
          </p:nvSpPr>
          <p:spPr>
            <a:xfrm>
              <a:off x="823028" y="2492891"/>
              <a:ext cx="7033625" cy="979880"/>
            </a:xfrm>
            <a:prstGeom prst="notchedRightArrow">
              <a:avLst/>
            </a:prstGeom>
            <a:solidFill>
              <a:srgbClr val="0070C0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Dowolny kształt 4"/>
            <p:cNvSpPr/>
            <p:nvPr/>
          </p:nvSpPr>
          <p:spPr>
            <a:xfrm rot="1063214">
              <a:off x="884438" y="3367261"/>
              <a:ext cx="504404" cy="2344859"/>
            </a:xfrm>
            <a:custGeom>
              <a:avLst/>
              <a:gdLst>
                <a:gd name="connsiteX0" fmla="*/ 0 w 815603"/>
                <a:gd name="connsiteY0" fmla="*/ 0 h 3037802"/>
                <a:gd name="connsiteX1" fmla="*/ 815603 w 815603"/>
                <a:gd name="connsiteY1" fmla="*/ 0 h 3037802"/>
                <a:gd name="connsiteX2" fmla="*/ 815603 w 815603"/>
                <a:gd name="connsiteY2" fmla="*/ 3037802 h 3037802"/>
                <a:gd name="connsiteX3" fmla="*/ 0 w 815603"/>
                <a:gd name="connsiteY3" fmla="*/ 3037802 h 3037802"/>
                <a:gd name="connsiteX4" fmla="*/ 0 w 815603"/>
                <a:gd name="connsiteY4" fmla="*/ 0 h 303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603" h="3037802">
                  <a:moveTo>
                    <a:pt x="0" y="0"/>
                  </a:moveTo>
                  <a:lnTo>
                    <a:pt x="815603" y="0"/>
                  </a:lnTo>
                  <a:lnTo>
                    <a:pt x="815603" y="3037802"/>
                  </a:lnTo>
                  <a:lnTo>
                    <a:pt x="0" y="30378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79" tIns="106679" rIns="106680" bIns="10668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b="0" kern="1200" dirty="0" smtClean="0"/>
                <a:t>Analiza kosztów i korzyści</a:t>
              </a:r>
            </a:p>
          </p:txBody>
        </p:sp>
        <p:sp>
          <p:nvSpPr>
            <p:cNvPr id="6" name="Elipsa 5"/>
            <p:cNvSpPr/>
            <p:nvPr/>
          </p:nvSpPr>
          <p:spPr>
            <a:xfrm>
              <a:off x="6212093" y="2752124"/>
              <a:ext cx="460851" cy="46085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Dowolny kształt 6"/>
            <p:cNvSpPr/>
            <p:nvPr/>
          </p:nvSpPr>
          <p:spPr>
            <a:xfrm rot="1063214">
              <a:off x="5644293" y="3363872"/>
              <a:ext cx="736074" cy="2902279"/>
            </a:xfrm>
            <a:custGeom>
              <a:avLst/>
              <a:gdLst>
                <a:gd name="connsiteX0" fmla="*/ 0 w 736074"/>
                <a:gd name="connsiteY0" fmla="*/ 0 h 2559567"/>
                <a:gd name="connsiteX1" fmla="*/ 736074 w 736074"/>
                <a:gd name="connsiteY1" fmla="*/ 0 h 2559567"/>
                <a:gd name="connsiteX2" fmla="*/ 736074 w 736074"/>
                <a:gd name="connsiteY2" fmla="*/ 2559567 h 2559567"/>
                <a:gd name="connsiteX3" fmla="*/ 0 w 736074"/>
                <a:gd name="connsiteY3" fmla="*/ 2559567 h 2559567"/>
                <a:gd name="connsiteX4" fmla="*/ 0 w 736074"/>
                <a:gd name="connsiteY4" fmla="*/ 0 h 2559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74" h="2559567">
                  <a:moveTo>
                    <a:pt x="0" y="0"/>
                  </a:moveTo>
                  <a:lnTo>
                    <a:pt x="736074" y="0"/>
                  </a:lnTo>
                  <a:lnTo>
                    <a:pt x="736074" y="2559567"/>
                  </a:lnTo>
                  <a:lnTo>
                    <a:pt x="0" y="255956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80" tIns="106679" rIns="106679" bIns="10668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 smtClean="0"/>
                <a:t>Aktualizacja wytycznych w sprawie </a:t>
              </a:r>
              <a:br>
                <a:rPr lang="pl-PL" sz="1500" kern="1200" dirty="0" smtClean="0"/>
              </a:br>
              <a:r>
                <a:rPr lang="pl-PL" sz="1500" kern="1200" dirty="0" smtClean="0"/>
                <a:t>sieci TEN-T</a:t>
              </a:r>
            </a:p>
          </p:txBody>
        </p:sp>
        <p:sp>
          <p:nvSpPr>
            <p:cNvPr id="9" name="Elipsa 8"/>
            <p:cNvSpPr/>
            <p:nvPr/>
          </p:nvSpPr>
          <p:spPr>
            <a:xfrm>
              <a:off x="3607093" y="2752125"/>
              <a:ext cx="460851" cy="46085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Dowolny kształt 9"/>
            <p:cNvSpPr/>
            <p:nvPr/>
          </p:nvSpPr>
          <p:spPr>
            <a:xfrm rot="1063214">
              <a:off x="2956911" y="3253413"/>
              <a:ext cx="710045" cy="2746526"/>
            </a:xfrm>
            <a:custGeom>
              <a:avLst/>
              <a:gdLst>
                <a:gd name="connsiteX0" fmla="*/ 0 w 798871"/>
                <a:gd name="connsiteY0" fmla="*/ 0 h 2138644"/>
                <a:gd name="connsiteX1" fmla="*/ 798871 w 798871"/>
                <a:gd name="connsiteY1" fmla="*/ 0 h 2138644"/>
                <a:gd name="connsiteX2" fmla="*/ 798871 w 798871"/>
                <a:gd name="connsiteY2" fmla="*/ 2138644 h 2138644"/>
                <a:gd name="connsiteX3" fmla="*/ 0 w 798871"/>
                <a:gd name="connsiteY3" fmla="*/ 2138644 h 2138644"/>
                <a:gd name="connsiteX4" fmla="*/ 0 w 798871"/>
                <a:gd name="connsiteY4" fmla="*/ 0 h 213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871" h="2138644">
                  <a:moveTo>
                    <a:pt x="0" y="0"/>
                  </a:moveTo>
                  <a:lnTo>
                    <a:pt x="798871" y="0"/>
                  </a:lnTo>
                  <a:lnTo>
                    <a:pt x="798871" y="2138644"/>
                  </a:lnTo>
                  <a:lnTo>
                    <a:pt x="0" y="21386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79" tIns="106679" rIns="106680" bIns="10668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 smtClean="0"/>
                <a:t>Strategiczna Ocena Oddziaływania na Środowisko</a:t>
              </a:r>
            </a:p>
          </p:txBody>
        </p:sp>
        <p:sp>
          <p:nvSpPr>
            <p:cNvPr id="11" name="Elipsa 10"/>
            <p:cNvSpPr/>
            <p:nvPr/>
          </p:nvSpPr>
          <p:spPr>
            <a:xfrm>
              <a:off x="4831231" y="2752124"/>
              <a:ext cx="460851" cy="46085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owolny kształt 12"/>
            <p:cNvSpPr/>
            <p:nvPr/>
          </p:nvSpPr>
          <p:spPr>
            <a:xfrm rot="1063214">
              <a:off x="4159066" y="3281518"/>
              <a:ext cx="532008" cy="3558955"/>
            </a:xfrm>
            <a:custGeom>
              <a:avLst/>
              <a:gdLst>
                <a:gd name="connsiteX0" fmla="*/ 0 w 617306"/>
                <a:gd name="connsiteY0" fmla="*/ 0 h 3313391"/>
                <a:gd name="connsiteX1" fmla="*/ 617306 w 617306"/>
                <a:gd name="connsiteY1" fmla="*/ 0 h 3313391"/>
                <a:gd name="connsiteX2" fmla="*/ 617306 w 617306"/>
                <a:gd name="connsiteY2" fmla="*/ 3313391 h 3313391"/>
                <a:gd name="connsiteX3" fmla="*/ 0 w 617306"/>
                <a:gd name="connsiteY3" fmla="*/ 3313391 h 3313391"/>
                <a:gd name="connsiteX4" fmla="*/ 0 w 617306"/>
                <a:gd name="connsiteY4" fmla="*/ 0 h 331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306" h="3313391">
                  <a:moveTo>
                    <a:pt x="0" y="0"/>
                  </a:moveTo>
                  <a:lnTo>
                    <a:pt x="617306" y="0"/>
                  </a:lnTo>
                  <a:lnTo>
                    <a:pt x="617306" y="3313391"/>
                  </a:lnTo>
                  <a:lnTo>
                    <a:pt x="0" y="33133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80" tIns="106679" rIns="106679" bIns="10668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kern="1200" dirty="0" smtClean="0"/>
                <a:t>Aktualizacja Planów Gospodarowania Wodami na obszarze dorzecza Odry</a:t>
              </a:r>
            </a:p>
          </p:txBody>
        </p:sp>
        <p:sp>
          <p:nvSpPr>
            <p:cNvPr id="15" name="Elipsa 14"/>
            <p:cNvSpPr/>
            <p:nvPr/>
          </p:nvSpPr>
          <p:spPr>
            <a:xfrm>
              <a:off x="1331640" y="2752125"/>
              <a:ext cx="460851" cy="460851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 w="12700">
              <a:solidFill>
                <a:srgbClr val="0020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Dowolny kształt 24"/>
            <p:cNvSpPr/>
            <p:nvPr/>
          </p:nvSpPr>
          <p:spPr>
            <a:xfrm rot="1063214">
              <a:off x="1946583" y="3222648"/>
              <a:ext cx="525288" cy="2999023"/>
            </a:xfrm>
            <a:custGeom>
              <a:avLst/>
              <a:gdLst>
                <a:gd name="connsiteX0" fmla="*/ 0 w 798871"/>
                <a:gd name="connsiteY0" fmla="*/ 0 h 2138644"/>
                <a:gd name="connsiteX1" fmla="*/ 798871 w 798871"/>
                <a:gd name="connsiteY1" fmla="*/ 0 h 2138644"/>
                <a:gd name="connsiteX2" fmla="*/ 798871 w 798871"/>
                <a:gd name="connsiteY2" fmla="*/ 2138644 h 2138644"/>
                <a:gd name="connsiteX3" fmla="*/ 0 w 798871"/>
                <a:gd name="connsiteY3" fmla="*/ 2138644 h 2138644"/>
                <a:gd name="connsiteX4" fmla="*/ 0 w 798871"/>
                <a:gd name="connsiteY4" fmla="*/ 0 h 213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871" h="2138644">
                  <a:moveTo>
                    <a:pt x="0" y="0"/>
                  </a:moveTo>
                  <a:lnTo>
                    <a:pt x="798871" y="0"/>
                  </a:lnTo>
                  <a:lnTo>
                    <a:pt x="798871" y="2138644"/>
                  </a:lnTo>
                  <a:lnTo>
                    <a:pt x="0" y="21386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106679" tIns="106679" rIns="106680" bIns="106680" numCol="1" spcCol="1270" anchor="t" anchorCtr="0">
              <a:noAutofit/>
            </a:bodyPr>
            <a:lstStyle/>
            <a:p>
              <a:pPr lvl="0" algn="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500" b="1" kern="1200" dirty="0" smtClean="0"/>
                <a:t>Projekt  Programu rozwoju ODW</a:t>
              </a: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2404559" y="195243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958419" y="2290986"/>
            <a:ext cx="13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2019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Nawias klamrowy otwierający 7"/>
          <p:cNvSpPr/>
          <p:nvPr/>
        </p:nvSpPr>
        <p:spPr>
          <a:xfrm rot="5400000">
            <a:off x="3046944" y="1857714"/>
            <a:ext cx="299406" cy="128174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2353602" y="2738412"/>
            <a:ext cx="460851" cy="4608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pole tekstowe 26"/>
          <p:cNvSpPr txBox="1"/>
          <p:nvPr/>
        </p:nvSpPr>
        <p:spPr>
          <a:xfrm>
            <a:off x="5786670" y="2290986"/>
            <a:ext cx="13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4405808" y="2280430"/>
            <a:ext cx="13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2">
                    <a:lumMod val="75000"/>
                  </a:schemeClr>
                </a:solidFill>
              </a:rPr>
              <a:t>2021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360</Words>
  <Application>Microsoft Office PowerPoint</Application>
  <PresentationFormat>Pokaz na ekranie (4:3)</PresentationFormat>
  <Paragraphs>145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Pieron Lukasz</dc:creator>
  <cp:lastModifiedBy>Zukowski Przemyslaw</cp:lastModifiedBy>
  <cp:revision>49</cp:revision>
  <cp:lastPrinted>2017-11-03T11:08:32Z</cp:lastPrinted>
  <dcterms:created xsi:type="dcterms:W3CDTF">2017-10-24T12:36:54Z</dcterms:created>
  <dcterms:modified xsi:type="dcterms:W3CDTF">2017-11-03T16:56:47Z</dcterms:modified>
</cp:coreProperties>
</file>