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1" r:id="rId6"/>
    <p:sldId id="287" r:id="rId7"/>
    <p:sldId id="304" r:id="rId8"/>
    <p:sldId id="306" r:id="rId9"/>
    <p:sldId id="305" r:id="rId10"/>
    <p:sldId id="307" r:id="rId11"/>
    <p:sldId id="308" r:id="rId12"/>
    <p:sldId id="309" r:id="rId13"/>
    <p:sldId id="303" r:id="rId1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598" autoAdjust="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5"/>
    </p:cViewPr>
  </p:sorterViewPr>
  <p:notesViewPr>
    <p:cSldViewPr snapToGrid="0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A9DD62B-923B-4535-A3E0-0AD0BC65A765}" type="datetime1">
              <a:rPr lang="pl-PL" smtClean="0"/>
              <a:t>10.08.2023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4CC6D6D-E986-427F-AD9C-4E9408DDBE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7560E-57E7-448F-8697-537812E5532D}" type="datetime1">
              <a:rPr lang="pl-PL" smtClean="0"/>
              <a:pPr/>
              <a:t>10.08.2023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15A580F-E35D-42E1-AF82-E41CC201EA91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15A580F-E35D-42E1-AF82-E41CC201EA9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75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B4EE6E-C0DF-4EB1-8875-16F6BF59954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478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7769C21-FF48-4BAC-88E9-1290DC654EBC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65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224DCA5-A7A8-4689-8651-5E03C020EB3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3029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0439D4E6-49E3-4273-9EDF-AD58558B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sz="4000" noProof="0">
                <a:solidFill>
                  <a:schemeClr val="bg1"/>
                </a:solidFill>
              </a:rPr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FE9D8936-4795-43B2-9C32-4BE93A6721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934" y="5220450"/>
            <a:ext cx="3380437" cy="57074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6C8B8511-EE4E-4935-ABB8-E8C2FCB1C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6158" y="0"/>
            <a:ext cx="7315841" cy="6858000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239FAB6-0B6C-402C-A107-EFFF82281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6">
            <a:extLst>
              <a:ext uri="{FF2B5EF4-FFF2-40B4-BE49-F238E27FC236}">
                <a16:creationId xmlns:a16="http://schemas.microsoft.com/office/drawing/2014/main" id="{DBE487E6-4032-4195-9823-685A3937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5">
            <a:extLst>
              <a:ext uri="{FF2B5EF4-FFF2-40B4-BE49-F238E27FC236}">
                <a16:creationId xmlns:a16="http://schemas.microsoft.com/office/drawing/2014/main" id="{C71E06DF-BA1B-43E6-A74C-85231D2E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20XX-02-11</a:t>
            </a:r>
          </a:p>
        </p:txBody>
      </p:sp>
      <p:sp>
        <p:nvSpPr>
          <p:cNvPr id="15" name="Numer slajdu — symbol zastępczy 7">
            <a:extLst>
              <a:ext uri="{FF2B5EF4-FFF2-40B4-BE49-F238E27FC236}">
                <a16:creationId xmlns:a16="http://schemas.microsoft.com/office/drawing/2014/main" id="{0BD36B16-3F07-4955-8D4D-BC0FD17C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pl-PL" noProof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73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>
            <a:extLst>
              <a:ext uri="{FF2B5EF4-FFF2-40B4-BE49-F238E27FC236}">
                <a16:creationId xmlns:a16="http://schemas.microsoft.com/office/drawing/2014/main" id="{BCC9BE23-A0EC-4866-A7A4-FD7255EF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03BC10E-3DDD-4EC5-BD6D-D8D180BF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1FD4AD3C-6727-49EE-9625-F87A6B8AE0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6" y="1940913"/>
            <a:ext cx="10798176" cy="402158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0" name="Stopka — symbol zastępczy 9">
            <a:extLst>
              <a:ext uri="{FF2B5EF4-FFF2-40B4-BE49-F238E27FC236}">
                <a16:creationId xmlns:a16="http://schemas.microsoft.com/office/drawing/2014/main" id="{4489FA96-DDCF-4A83-91EB-4F5F6179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1" name="Data — symbol zastępczy 8">
            <a:extLst>
              <a:ext uri="{FF2B5EF4-FFF2-40B4-BE49-F238E27FC236}">
                <a16:creationId xmlns:a16="http://schemas.microsoft.com/office/drawing/2014/main" id="{F7CC7848-0B2C-4FBE-96B0-0717CC5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2" name="Numer slajdu — symbol zastępczy 10">
            <a:extLst>
              <a:ext uri="{FF2B5EF4-FFF2-40B4-BE49-F238E27FC236}">
                <a16:creationId xmlns:a16="http://schemas.microsoft.com/office/drawing/2014/main" id="{4CD16377-DD1B-4262-BDAE-760577F5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970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4246B94A-8C64-4FBA-B409-1F9487E1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66F075D-9008-4BD3-A772-7AF7AD667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 — symbol zastępczy 2">
            <a:extLst>
              <a:ext uri="{FF2B5EF4-FFF2-40B4-BE49-F238E27FC236}">
                <a16:creationId xmlns:a16="http://schemas.microsoft.com/office/drawing/2014/main" id="{4C185B95-5C0F-400E-B7DF-8FF843290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BC725AFD-5A48-451D-B91D-9E63953F8E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6ACDC650-288E-4CF5-8546-9F2D5CEC88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7611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7" name="Zawartość — symbol zastępczy 10">
            <a:extLst>
              <a:ext uri="{FF2B5EF4-FFF2-40B4-BE49-F238E27FC236}">
                <a16:creationId xmlns:a16="http://schemas.microsoft.com/office/drawing/2014/main" id="{956E1F7E-0B80-40DB-8F21-F06D9DD562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97226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91B92C0-6B36-412A-9A49-16AB59FF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7">
            <a:extLst>
              <a:ext uri="{FF2B5EF4-FFF2-40B4-BE49-F238E27FC236}">
                <a16:creationId xmlns:a16="http://schemas.microsoft.com/office/drawing/2014/main" id="{B4EFB36A-E4FD-4966-A091-9BDAF299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9B52EA1F-D8D0-4F42-B00A-F0E943F8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8">
            <a:extLst>
              <a:ext uri="{FF2B5EF4-FFF2-40B4-BE49-F238E27FC236}">
                <a16:creationId xmlns:a16="http://schemas.microsoft.com/office/drawing/2014/main" id="{498A6230-35B8-4147-9494-90708BFC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193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ED178B9A-B987-49A0-B73F-70B855C42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091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5" name="Zawartość — symbol zastępczy 10">
            <a:extLst>
              <a:ext uri="{FF2B5EF4-FFF2-40B4-BE49-F238E27FC236}">
                <a16:creationId xmlns:a16="http://schemas.microsoft.com/office/drawing/2014/main" id="{407D5990-6E05-4ECC-B930-EA5CF0774C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091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C6A58550-98E5-4548-82F6-EE971733A7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173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6" name="Zawartość — symbol zastępczy 10">
            <a:extLst>
              <a:ext uri="{FF2B5EF4-FFF2-40B4-BE49-F238E27FC236}">
                <a16:creationId xmlns:a16="http://schemas.microsoft.com/office/drawing/2014/main" id="{6B90AFA0-EDA3-4F21-A480-F56AA1D0BE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0173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864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9" name="Symbol zastępczy obrazu 18">
            <a:extLst>
              <a:ext uri="{FF2B5EF4-FFF2-40B4-BE49-F238E27FC236}">
                <a16:creationId xmlns:a16="http://schemas.microsoft.com/office/drawing/2014/main" id="{34147101-131E-CD06-AF1A-FC0189FCB64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86275" y="200660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2" name="Symbol zastępczy obrazu 18">
            <a:extLst>
              <a:ext uri="{FF2B5EF4-FFF2-40B4-BE49-F238E27FC236}">
                <a16:creationId xmlns:a16="http://schemas.microsoft.com/office/drawing/2014/main" id="{B23C101E-A766-DA45-AAFB-F0E0F3B1AB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63715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3" name="Symbol zastępczy obrazu 18">
            <a:extLst>
              <a:ext uri="{FF2B5EF4-FFF2-40B4-BE49-F238E27FC236}">
                <a16:creationId xmlns:a16="http://schemas.microsoft.com/office/drawing/2014/main" id="{1A303FA9-6856-1BFD-0C4A-4829C1EFFF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74099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97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199527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547624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43D9C1D-8115-E9C3-67BA-44C92DCA75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694238"/>
            <a:ext cx="12192000" cy="216376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536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F01BF5DB-2BF3-4196-B1CF-82B7CDCC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87523" y="729692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ytuł 12">
            <a:extLst>
              <a:ext uri="{FF2B5EF4-FFF2-40B4-BE49-F238E27FC236}">
                <a16:creationId xmlns:a16="http://schemas.microsoft.com/office/drawing/2014/main" id="{168DC13D-FFC6-4CC5-B9F8-B3B0961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51" name="Obraz — symbol zastępczy 37">
            <a:extLst>
              <a:ext uri="{FF2B5EF4-FFF2-40B4-BE49-F238E27FC236}">
                <a16:creationId xmlns:a16="http://schemas.microsoft.com/office/drawing/2014/main" id="{F1AD5C34-DDA9-421B-A3C2-4D014B3D3F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383" y="723900"/>
            <a:ext cx="3179762" cy="216058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3" name="Obraz — symbol zastępczy 43">
            <a:extLst>
              <a:ext uri="{FF2B5EF4-FFF2-40B4-BE49-F238E27FC236}">
                <a16:creationId xmlns:a16="http://schemas.microsoft.com/office/drawing/2014/main" id="{11508423-C6F4-4605-9E6D-1ED73334D0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83" y="3048000"/>
            <a:ext cx="3178175" cy="30861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7" name="Obraz — symbol zastępczy 55">
            <a:extLst>
              <a:ext uri="{FF2B5EF4-FFF2-40B4-BE49-F238E27FC236}">
                <a16:creationId xmlns:a16="http://schemas.microsoft.com/office/drawing/2014/main" id="{1692DD91-8169-4A90-9D17-8A60286225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40188" y="723900"/>
            <a:ext cx="3371850" cy="31591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4" name="Obraz — symbol zastępczy 45">
            <a:extLst>
              <a:ext uri="{FF2B5EF4-FFF2-40B4-BE49-F238E27FC236}">
                <a16:creationId xmlns:a16="http://schemas.microsoft.com/office/drawing/2014/main" id="{30A5BEAE-CA80-4FFD-8DD4-5B7413AF51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39608" y="4038600"/>
            <a:ext cx="3371659" cy="20955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9" name="Zawartość — symbol zastępczy 14">
            <a:extLst>
              <a:ext uri="{FF2B5EF4-FFF2-40B4-BE49-F238E27FC236}">
                <a16:creationId xmlns:a16="http://schemas.microsoft.com/office/drawing/2014/main" id="{4B2044C0-1C45-402D-BC20-0EB82BDB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Stopka — symbol zastępczy 7">
            <a:extLst>
              <a:ext uri="{FF2B5EF4-FFF2-40B4-BE49-F238E27FC236}">
                <a16:creationId xmlns:a16="http://schemas.microsoft.com/office/drawing/2014/main" id="{30EE29E3-4F8E-469E-9B99-E2917609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5" name="Data — symbol zastępczy 6">
            <a:extLst>
              <a:ext uri="{FF2B5EF4-FFF2-40B4-BE49-F238E27FC236}">
                <a16:creationId xmlns:a16="http://schemas.microsoft.com/office/drawing/2014/main" id="{58513823-D81E-4B8B-85E6-EB11EA5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36" name="Numer slajdu — symbol zastępczy 8">
            <a:extLst>
              <a:ext uri="{FF2B5EF4-FFF2-40B4-BE49-F238E27FC236}">
                <a16:creationId xmlns:a16="http://schemas.microsoft.com/office/drawing/2014/main" id="{9D43A613-4A7D-4C9F-B407-154A1FB8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E330D17-32E5-404A-9262-6A998ABC0878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52270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CA2404A1-BF4E-4858-BD1C-1BEFE71B6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4296094"/>
            <a:ext cx="10782299" cy="1100621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B0053544-3012-4C81-98D6-E2665A3A3F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5533242"/>
            <a:ext cx="9972675" cy="543505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dodać podtytuł</a:t>
            </a:r>
          </a:p>
        </p:txBody>
      </p:sp>
      <p:sp>
        <p:nvSpPr>
          <p:cNvPr id="20" name="Obraz — symbol zastępczy 16">
            <a:extLst>
              <a:ext uri="{FF2B5EF4-FFF2-40B4-BE49-F238E27FC236}">
                <a16:creationId xmlns:a16="http://schemas.microsoft.com/office/drawing/2014/main" id="{C177CBDB-952D-484B-B43B-F988558931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27075"/>
            <a:ext cx="5176838" cy="3071813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8">
            <a:extLst>
              <a:ext uri="{FF2B5EF4-FFF2-40B4-BE49-F238E27FC236}">
                <a16:creationId xmlns:a16="http://schemas.microsoft.com/office/drawing/2014/main" id="{D789E88D-76E7-4745-B062-102E233A67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6800" y="727075"/>
            <a:ext cx="5245100" cy="30702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33A5CE3-0C01-4DBF-926A-2F9BFD043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144434"/>
            <a:ext cx="106299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11">
            <a:extLst>
              <a:ext uri="{FF2B5EF4-FFF2-40B4-BE49-F238E27FC236}">
                <a16:creationId xmlns:a16="http://schemas.microsoft.com/office/drawing/2014/main" id="{083D82F8-F43B-4D01-891B-F77BC6F6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B8CBC856-A31F-40C2-B7EA-91B860D3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10">
            <a:extLst>
              <a:ext uri="{FF2B5EF4-FFF2-40B4-BE49-F238E27FC236}">
                <a16:creationId xmlns:a16="http://schemas.microsoft.com/office/drawing/2014/main" id="{966FFB51-C55B-469E-B3C6-1A636992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7097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8695A76E-1EF3-4F47-9E87-6FCAB7D5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sz="4000" noProof="0"/>
              <a:t>Kliknij, aby edytować styl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awartość — symbol zastępczy 2">
            <a:extLst>
              <a:ext uri="{FF2B5EF4-FFF2-40B4-BE49-F238E27FC236}">
                <a16:creationId xmlns:a16="http://schemas.microsoft.com/office/drawing/2014/main" id="{A09D5546-AD01-4B29-B174-EDA71051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3" y="2133600"/>
            <a:ext cx="6005933" cy="377446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4">
            <a:extLst>
              <a:ext uri="{FF2B5EF4-FFF2-40B4-BE49-F238E27FC236}">
                <a16:creationId xmlns:a16="http://schemas.microsoft.com/office/drawing/2014/main" id="{F3B2F557-7BE5-4154-A82F-928EE54A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3">
            <a:extLst>
              <a:ext uri="{FF2B5EF4-FFF2-40B4-BE49-F238E27FC236}">
                <a16:creationId xmlns:a16="http://schemas.microsoft.com/office/drawing/2014/main" id="{DE54A7E3-1026-464C-BB67-2D7F714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5">
            <a:extLst>
              <a:ext uri="{FF2B5EF4-FFF2-40B4-BE49-F238E27FC236}">
                <a16:creationId xmlns:a16="http://schemas.microsoft.com/office/drawing/2014/main" id="{F1723F54-B646-4D12-AEA1-08269C25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346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C8837BA0-445B-4D04-ADA9-C65084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904730"/>
            <a:ext cx="4152900" cy="165259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0" name="Zawartość — symbol zastępczy 10">
            <a:extLst>
              <a:ext uri="{FF2B5EF4-FFF2-40B4-BE49-F238E27FC236}">
                <a16:creationId xmlns:a16="http://schemas.microsoft.com/office/drawing/2014/main" id="{0CFA4CCF-323F-4998-B6BF-5620732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5" y="952368"/>
            <a:ext cx="6257926" cy="17738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FFFF70A-3EED-4002-B2F8-FB8301C80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raz — symbol zastępczy 17">
            <a:extLst>
              <a:ext uri="{FF2B5EF4-FFF2-40B4-BE49-F238E27FC236}">
                <a16:creationId xmlns:a16="http://schemas.microsoft.com/office/drawing/2014/main" id="{DD78C1EE-0224-4362-B796-4CC7B0699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3048000"/>
            <a:ext cx="5133990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7">
            <a:extLst>
              <a:ext uri="{FF2B5EF4-FFF2-40B4-BE49-F238E27FC236}">
                <a16:creationId xmlns:a16="http://schemas.microsoft.com/office/drawing/2014/main" id="{2C1748F4-2D05-4407-8CB0-D854F9602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9621" y="3048000"/>
            <a:ext cx="5182278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14" name="Stopka — symbol zastępczy 7">
            <a:extLst>
              <a:ext uri="{FF2B5EF4-FFF2-40B4-BE49-F238E27FC236}">
                <a16:creationId xmlns:a16="http://schemas.microsoft.com/office/drawing/2014/main" id="{59837BA4-E3C3-4F0D-A113-75128BC0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1">
            <a:extLst>
              <a:ext uri="{FF2B5EF4-FFF2-40B4-BE49-F238E27FC236}">
                <a16:creationId xmlns:a16="http://schemas.microsoft.com/office/drawing/2014/main" id="{5DA65157-50C9-4A85-912D-6DC9A606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9DE415B0-F0C3-4971-8C76-0D54D64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512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5227171" cy="387114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5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45384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2000" y="2473459"/>
            <a:ext cx="3074400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E155763-D725-1A62-EF45-8DDB0AE2EF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213" y="3657600"/>
            <a:ext cx="2232025" cy="2328863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976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2">
            <a:extLst>
              <a:ext uri="{FF2B5EF4-FFF2-40B4-BE49-F238E27FC236}">
                <a16:creationId xmlns:a16="http://schemas.microsoft.com/office/drawing/2014/main" id="{9D49AB0A-D330-4415-9B9C-C769A852D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7EFB8CD-537B-4E5E-8F93-82EED2C8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20CA687-1C2C-48EE-99B9-EC8CF30289F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35088" y="1995488"/>
            <a:ext cx="9521825" cy="40513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9" name="Stopka — symbol zastępczy 9">
            <a:extLst>
              <a:ext uri="{FF2B5EF4-FFF2-40B4-BE49-F238E27FC236}">
                <a16:creationId xmlns:a16="http://schemas.microsoft.com/office/drawing/2014/main" id="{8135C37F-29C2-41B0-B777-64FAC1F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20" name="Data — symbol zastępczy 8">
            <a:extLst>
              <a:ext uri="{FF2B5EF4-FFF2-40B4-BE49-F238E27FC236}">
                <a16:creationId xmlns:a16="http://schemas.microsoft.com/office/drawing/2014/main" id="{FAC325DA-0D81-49D1-BDBC-680AF5D6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21" name="Numer slajdu — symbol zastępczy 10">
            <a:extLst>
              <a:ext uri="{FF2B5EF4-FFF2-40B4-BE49-F238E27FC236}">
                <a16:creationId xmlns:a16="http://schemas.microsoft.com/office/drawing/2014/main" id="{13980C1F-6344-4AC2-8573-0D9F3531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7827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2">
            <a:extLst>
              <a:ext uri="{FF2B5EF4-FFF2-40B4-BE49-F238E27FC236}">
                <a16:creationId xmlns:a16="http://schemas.microsoft.com/office/drawing/2014/main" id="{D5221BF9-9559-4D62-ADC6-2362970143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FB4C3E1-495D-437D-A1DB-87F3028BB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awartość — symbol zastępczy 2">
            <a:extLst>
              <a:ext uri="{FF2B5EF4-FFF2-40B4-BE49-F238E27FC236}">
                <a16:creationId xmlns:a16="http://schemas.microsoft.com/office/drawing/2014/main" id="{6AAB131D-0F50-4923-96D1-8C59A3D8EE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2875" y="2386654"/>
            <a:ext cx="8663075" cy="331089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8" name="Stopka — symbol zastępczy 9">
            <a:extLst>
              <a:ext uri="{FF2B5EF4-FFF2-40B4-BE49-F238E27FC236}">
                <a16:creationId xmlns:a16="http://schemas.microsoft.com/office/drawing/2014/main" id="{F30DBE8A-9D17-4F79-86F8-9FEA11DF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9" name="Data — symbol zastępczy 8">
            <a:extLst>
              <a:ext uri="{FF2B5EF4-FFF2-40B4-BE49-F238E27FC236}">
                <a16:creationId xmlns:a16="http://schemas.microsoft.com/office/drawing/2014/main" id="{FC9023F8-E1A8-4C1E-B745-6658DCD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0" name="Numer slajdu — symbol zastępczy 10">
            <a:extLst>
              <a:ext uri="{FF2B5EF4-FFF2-40B4-BE49-F238E27FC236}">
                <a16:creationId xmlns:a16="http://schemas.microsoft.com/office/drawing/2014/main" id="{E51CCEBF-A77A-4DDA-94D4-73646D5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440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6371D84D-B708-4A20-8D50-CDA4E3EC6F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00476 w 12192000"/>
              <a:gd name="connsiteY0" fmla="*/ 6126480 h 6858000"/>
              <a:gd name="connsiteX1" fmla="*/ 800476 w 12192000"/>
              <a:gd name="connsiteY1" fmla="*/ 6144768 h 6858000"/>
              <a:gd name="connsiteX2" fmla="*/ 11407516 w 12192000"/>
              <a:gd name="connsiteY2" fmla="*/ 6144768 h 6858000"/>
              <a:gd name="connsiteX3" fmla="*/ 11407516 w 12192000"/>
              <a:gd name="connsiteY3" fmla="*/ 6126480 h 6858000"/>
              <a:gd name="connsiteX4" fmla="*/ 800476 w 12192000"/>
              <a:gd name="connsiteY4" fmla="*/ 701040 h 6858000"/>
              <a:gd name="connsiteX5" fmla="*/ 800476 w 12192000"/>
              <a:gd name="connsiteY5" fmla="*/ 746759 h 6858000"/>
              <a:gd name="connsiteX6" fmla="*/ 11407516 w 12192000"/>
              <a:gd name="connsiteY6" fmla="*/ 746759 h 6858000"/>
              <a:gd name="connsiteX7" fmla="*/ 11407516 w 12192000"/>
              <a:gd name="connsiteY7" fmla="*/ 70104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0476" y="6126480"/>
                </a:moveTo>
                <a:lnTo>
                  <a:pt x="800476" y="6144768"/>
                </a:lnTo>
                <a:lnTo>
                  <a:pt x="11407516" y="6144768"/>
                </a:lnTo>
                <a:lnTo>
                  <a:pt x="11407516" y="6126480"/>
                </a:lnTo>
                <a:close/>
                <a:moveTo>
                  <a:pt x="800476" y="701040"/>
                </a:moveTo>
                <a:lnTo>
                  <a:pt x="800476" y="746759"/>
                </a:lnTo>
                <a:lnTo>
                  <a:pt x="11407516" y="746759"/>
                </a:lnTo>
                <a:lnTo>
                  <a:pt x="11407516" y="701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1A03AD3-C316-411C-9844-6C8D950DC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1766" y="1837677"/>
            <a:ext cx="4930901" cy="2334828"/>
          </a:xfrm>
          <a:prstGeom prst="rect">
            <a:avLst/>
          </a:prstGeom>
        </p:spPr>
        <p:txBody>
          <a:bodyPr rtlCol="0"/>
          <a:lstStyle>
            <a:lvl1pPr algn="r">
              <a:defRPr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25" name="Podtytuł 2">
            <a:extLst>
              <a:ext uri="{FF2B5EF4-FFF2-40B4-BE49-F238E27FC236}">
                <a16:creationId xmlns:a16="http://schemas.microsoft.com/office/drawing/2014/main" id="{F00A8C60-C81E-4C2C-AB11-00AE1AC04E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47532" y="4408305"/>
            <a:ext cx="5175797" cy="909420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4" name="Stopka — symbol zastępczy 4">
            <a:extLst>
              <a:ext uri="{FF2B5EF4-FFF2-40B4-BE49-F238E27FC236}">
                <a16:creationId xmlns:a16="http://schemas.microsoft.com/office/drawing/2014/main" id="{9F7D24C8-FDC6-4FCE-85C6-520D6469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3">
            <a:extLst>
              <a:ext uri="{FF2B5EF4-FFF2-40B4-BE49-F238E27FC236}">
                <a16:creationId xmlns:a16="http://schemas.microsoft.com/office/drawing/2014/main" id="{450E2155-DD21-4098-82EF-B19C466B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5">
            <a:extLst>
              <a:ext uri="{FF2B5EF4-FFF2-40B4-BE49-F238E27FC236}">
                <a16:creationId xmlns:a16="http://schemas.microsoft.com/office/drawing/2014/main" id="{130CB194-35B9-4229-9CFE-5C3B911E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2AE2B76-F97F-4BE2-8670-72276A5F21A5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EBDF219B-DD0E-4D26-8B59-3FE43A252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476" y="723900"/>
            <a:ext cx="10610474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25400" dir="2700000" sx="99000" sy="99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1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2">
            <a:extLst>
              <a:ext uri="{FF2B5EF4-FFF2-40B4-BE49-F238E27FC236}">
                <a16:creationId xmlns:a16="http://schemas.microsoft.com/office/drawing/2014/main" id="{1DFFB204-6AE4-4FC9-9B60-312D7206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9254F317-DDB0-4841-A973-FFC12960827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0669" y="1789993"/>
            <a:ext cx="11407487" cy="435133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7B3A45C-71C1-4ADC-89E0-AF6924CA1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opka — symbol zastępczy 9">
            <a:extLst>
              <a:ext uri="{FF2B5EF4-FFF2-40B4-BE49-F238E27FC236}">
                <a16:creationId xmlns:a16="http://schemas.microsoft.com/office/drawing/2014/main" id="{B9239148-0308-46C3-9FF0-4027CC8E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3" name="Data — symbol zastępczy 8">
            <a:extLst>
              <a:ext uri="{FF2B5EF4-FFF2-40B4-BE49-F238E27FC236}">
                <a16:creationId xmlns:a16="http://schemas.microsoft.com/office/drawing/2014/main" id="{774C5953-38DD-4451-A5AA-9A578D5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4" name="Numer slajdu — symbol zastępczy 10">
            <a:extLst>
              <a:ext uri="{FF2B5EF4-FFF2-40B4-BE49-F238E27FC236}">
                <a16:creationId xmlns:a16="http://schemas.microsoft.com/office/drawing/2014/main" id="{39D06D66-ACB3-4B9C-B4EB-FC3EC5BD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5220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C3DB2ADC-AF19-4574-8C10-79B5B04FCA2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664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3" r:id="rId13"/>
    <p:sldLayoutId id="2147483664" r:id="rId14"/>
    <p:sldLayoutId id="2147483660" r:id="rId15"/>
    <p:sldLayoutId id="2147483661" r:id="rId16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3AE5B2F-2CD3-4E51-91D5-FEF8CE8FEF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dirty="0"/>
              <a:t>Fontanny podziwiajmy </a:t>
            </a:r>
            <a:br>
              <a:rPr lang="pl-PL" dirty="0"/>
            </a:br>
            <a:r>
              <a:rPr lang="pl-PL" dirty="0"/>
              <a:t>z daleka</a:t>
            </a:r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952DE27F-5BED-4BCC-887D-5872F796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934" y="5220449"/>
            <a:ext cx="3217797" cy="934691"/>
          </a:xfrm>
        </p:spPr>
        <p:txBody>
          <a:bodyPr rtlCol="0" anchor="t">
            <a:noAutofit/>
          </a:bodyPr>
          <a:lstStyle/>
          <a:p>
            <a:pPr rtl="0"/>
            <a:r>
              <a:rPr lang="pl-PL" sz="1400" dirty="0">
                <a:latin typeface="+mj-lt"/>
              </a:rPr>
              <a:t>Wojewódzka Stacja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Sanitarno-Epidemiologiczna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w Warszawie</a:t>
            </a:r>
          </a:p>
        </p:txBody>
      </p:sp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BC408C47-2E2A-42C6-99D2-EBED0E23C9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124DDA5A-F7DF-BEE2-A036-96B21210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pl-PL" noProof="0" dirty="0"/>
          </a:p>
        </p:txBody>
      </p:sp>
      <p:pic>
        <p:nvPicPr>
          <p:cNvPr id="2" name="Symbol zastępczy zawartości 3">
            <a:extLst>
              <a:ext uri="{FF2B5EF4-FFF2-40B4-BE49-F238E27FC236}">
                <a16:creationId xmlns:a16="http://schemas.microsoft.com/office/drawing/2014/main" id="{9CBD38C4-9FA7-8672-5C1D-A314B07005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054" y="4311042"/>
            <a:ext cx="826206" cy="828359"/>
          </a:xfrm>
          <a:prstGeom prst="rect">
            <a:avLst/>
          </a:prstGeom>
        </p:spPr>
      </p:pic>
      <p:pic>
        <p:nvPicPr>
          <p:cNvPr id="3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ACE8C46-E920-4EE8-4F56-89E2618E96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470" y="189401"/>
            <a:ext cx="485682" cy="48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40E66B-357D-4937-B92F-BDC71B7BD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76" y="4306895"/>
            <a:ext cx="10677524" cy="705577"/>
          </a:xfrm>
        </p:spPr>
        <p:txBody>
          <a:bodyPr rtlCol="0"/>
          <a:lstStyle/>
          <a:p>
            <a:pPr rtl="0"/>
            <a:r>
              <a:rPr lang="pl-PL" dirty="0"/>
              <a:t>Dziękujemy!</a:t>
            </a:r>
          </a:p>
        </p:txBody>
      </p:sp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768A4AA5-1799-4AB4-A6D6-6E2D7791C1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727075"/>
            <a:ext cx="5176838" cy="3071813"/>
          </a:xfrm>
        </p:spPr>
      </p:pic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C6C7C533-8A44-4C93-904C-F4F963D800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6800" y="727075"/>
            <a:ext cx="5245100" cy="3070225"/>
          </a:xfrm>
        </p:spPr>
      </p:pic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39ECCF82-DD52-4DF2-A97B-A6A198D3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 rtl="0"/>
              <a:t>10</a:t>
            </a:fld>
            <a:endParaRPr lang="pl-PL" dirty="0"/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2315216A-1B69-718C-1978-EA77337C8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6" y="4955409"/>
            <a:ext cx="10591800" cy="1353173"/>
          </a:xfrm>
        </p:spPr>
        <p:txBody>
          <a:bodyPr/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PROJEKT EDUKACYJNY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MAZOWIECKIEGO PAŃSTWOWEGO WOJEWÓDZKIEGO INSPEKTORA SANITARNEGO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400" dirty="0">
                <a:latin typeface="+mj-lt"/>
                <a:cs typeface="Arial" panose="020B0604020202020204" pitchFamily="34" charset="0"/>
              </a:rPr>
              <a:t>OPRACOWANIE: ODDZIAŁ NADZORU HIGIENY KOMUNALNEJ WOJEWÓDZKIEJ STACJI SANITARNO-EPIDEMIOLOGICZNEJ W WARSZAWIE</a:t>
            </a: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CDE6AC1-DEDF-0711-D299-6E8298535AD9}"/>
              </a:ext>
            </a:extLst>
          </p:cNvPr>
          <p:cNvSpPr txBox="1"/>
          <p:nvPr/>
        </p:nvSpPr>
        <p:spPr>
          <a:xfrm>
            <a:off x="2606722" y="6463848"/>
            <a:ext cx="67556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Zdjęcia wykorzystane z: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pl.freepik.com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unsplash.com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 oraz własne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21542036-6489-F053-770E-2110886D4C3D}"/>
              </a:ext>
            </a:extLst>
          </p:cNvPr>
          <p:cNvCxnSpPr/>
          <p:nvPr/>
        </p:nvCxnSpPr>
        <p:spPr>
          <a:xfrm>
            <a:off x="2606722" y="6421271"/>
            <a:ext cx="675564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BA0DA32-B8D9-C763-212B-4C90FC668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04720" y="239665"/>
            <a:ext cx="441372" cy="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069DD88F-78FC-4DAA-A2E4-DDE824B530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876799" cy="6858000"/>
          </a:xfrm>
        </p:spPr>
      </p:pic>
      <p:sp>
        <p:nvSpPr>
          <p:cNvPr id="15" name="Zawartość — symbol zastępczy 14">
            <a:extLst>
              <a:ext uri="{FF2B5EF4-FFF2-40B4-BE49-F238E27FC236}">
                <a16:creationId xmlns:a16="http://schemas.microsoft.com/office/drawing/2014/main" id="{7A36CB73-B78B-49B6-935C-9C0ABBB49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2" y="1463040"/>
            <a:ext cx="6005933" cy="2115312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pl-PL" sz="48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Woda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fontannach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płynie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obiegu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zamkniętym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pl-PL" sz="44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</a:t>
            </a:r>
            <a:r>
              <a:rPr lang="pl-PL" sz="2800" kern="1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jest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filtrowana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ani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oczyszczana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</a:t>
            </a:r>
            <a:r>
              <a:rPr lang="en-US" sz="1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pl-PL" dirty="0">
              <a:latin typeface="+mj-lt"/>
            </a:endParaRPr>
          </a:p>
        </p:txBody>
      </p:sp>
      <p:sp>
        <p:nvSpPr>
          <p:cNvPr id="13" name="Numer slajdu — symbol zastępczy 12">
            <a:extLst>
              <a:ext uri="{FF2B5EF4-FFF2-40B4-BE49-F238E27FC236}">
                <a16:creationId xmlns:a16="http://schemas.microsoft.com/office/drawing/2014/main" id="{76654C7F-5F04-43D8-88C7-13355302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E30AF5A0-43BB-4336-8627-9123B9144D80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6" name="Tytuł 4">
            <a:extLst>
              <a:ext uri="{FF2B5EF4-FFF2-40B4-BE49-F238E27FC236}">
                <a16:creationId xmlns:a16="http://schemas.microsoft.com/office/drawing/2014/main" id="{0CF21336-BF28-0FED-CE9A-058AFBB7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747" y="4504944"/>
            <a:ext cx="6070322" cy="1262446"/>
          </a:xfrm>
        </p:spPr>
        <p:txBody>
          <a:bodyPr rtlCol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nadaje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b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</a:b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kąpieli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ani 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picia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  <a:endParaRPr lang="pl-PL" dirty="0"/>
          </a:p>
        </p:txBody>
      </p:sp>
      <p:pic>
        <p:nvPicPr>
          <p:cNvPr id="7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06D9051F-5B53-55A4-B2C7-52954CD40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7877" y="195401"/>
            <a:ext cx="466750" cy="466750"/>
          </a:xfrm>
          <a:prstGeom prst="rect">
            <a:avLst/>
          </a:prstGeo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BC8D20DB-96D4-9D5B-1D6C-1FA32F63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48202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F35FCE68-0761-421A-922F-077DEB02E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742424"/>
            <a:ext cx="10591802" cy="1773893"/>
          </a:xfrm>
        </p:spPr>
        <p:txBody>
          <a:bodyPr rtlCol="0">
            <a:noAutofit/>
          </a:bodyPr>
          <a:lstStyle/>
          <a:p>
            <a:pPr algn="ctr" rtl="0"/>
            <a:r>
              <a:rPr lang="pl-PL" sz="4000" dirty="0">
                <a:latin typeface="+mj-lt"/>
                <a:cs typeface="Arial" panose="020B0604020202020204" pitchFamily="34" charset="0"/>
              </a:rPr>
              <a:t>M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iejskie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fontanny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to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baseny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endParaRPr lang="pl-PL" sz="4000" kern="1200" dirty="0"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algn="ctr" rtl="0"/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należy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w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nich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kąpać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.</a:t>
            </a:r>
            <a:endParaRPr lang="pl-PL" sz="4000" dirty="0">
              <a:latin typeface="+mj-lt"/>
            </a:endParaRPr>
          </a:p>
        </p:txBody>
      </p:sp>
      <p:pic>
        <p:nvPicPr>
          <p:cNvPr id="14" name="Obraz — symbol zastępczy 13">
            <a:extLst>
              <a:ext uri="{FF2B5EF4-FFF2-40B4-BE49-F238E27FC236}">
                <a16:creationId xmlns:a16="http://schemas.microsoft.com/office/drawing/2014/main" id="{4643E7D7-B55D-4673-951C-3F23015C58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00099" y="2516317"/>
            <a:ext cx="5133990" cy="3269213"/>
          </a:xfrm>
        </p:spPr>
      </p:pic>
      <p:pic>
        <p:nvPicPr>
          <p:cNvPr id="15" name="Obraz — symbol zastępczy 14">
            <a:extLst>
              <a:ext uri="{FF2B5EF4-FFF2-40B4-BE49-F238E27FC236}">
                <a16:creationId xmlns:a16="http://schemas.microsoft.com/office/drawing/2014/main" id="{81A87375-F390-4DEE-8F4B-B60B12B0F9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9621" y="2516320"/>
            <a:ext cx="5182278" cy="3269212"/>
          </a:xfr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EB2D8EB9-86D8-46F2-805C-7BA07DB98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C0D6D7AB-45AD-4E39-B4E3-CC178605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5BB3454-C461-4318-8C59-919AC8FD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2B5201E0-232F-25EA-AB19-BDA59F2C72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76" end="0.802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21027" y="294420"/>
            <a:ext cx="448004" cy="44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030E3D96-1474-52BC-5A70-28EA09BD782D}"/>
              </a:ext>
            </a:extLst>
          </p:cNvPr>
          <p:cNvSpPr/>
          <p:nvPr/>
        </p:nvSpPr>
        <p:spPr>
          <a:xfrm>
            <a:off x="4210900" y="202246"/>
            <a:ext cx="3371850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E3FB8851-38D6-CC8B-F596-6AA81D9251F6}"/>
              </a:ext>
            </a:extLst>
          </p:cNvPr>
          <p:cNvSpPr/>
          <p:nvPr/>
        </p:nvSpPr>
        <p:spPr>
          <a:xfrm>
            <a:off x="512064" y="5411916"/>
            <a:ext cx="1450848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6F799519-DC3F-D1BF-D89F-91718667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</p:spPr>
        <p:txBody>
          <a:bodyPr>
            <a:normAutofit/>
          </a:bodyPr>
          <a:lstStyle/>
          <a:p>
            <a:r>
              <a:rPr lang="en-US" sz="3700" kern="1200" dirty="0" err="1"/>
              <a:t>Znajdować</a:t>
            </a:r>
            <a:r>
              <a:rPr lang="en-US" sz="3700" kern="1200" dirty="0"/>
              <a:t> </a:t>
            </a:r>
            <a:r>
              <a:rPr lang="en-US" sz="3700" kern="1200" dirty="0" err="1"/>
              <a:t>się</a:t>
            </a:r>
            <a:r>
              <a:rPr lang="en-US" sz="3700" kern="1200" dirty="0"/>
              <a:t> w </a:t>
            </a:r>
            <a:r>
              <a:rPr lang="en-US" sz="3700" kern="1200" dirty="0" err="1"/>
              <a:t>niej</a:t>
            </a:r>
            <a:r>
              <a:rPr lang="en-US" sz="3700" kern="1200" dirty="0"/>
              <a:t> </a:t>
            </a:r>
            <a:r>
              <a:rPr lang="en-US" sz="3700" kern="1200" dirty="0" err="1"/>
              <a:t>mogą</a:t>
            </a:r>
            <a:r>
              <a:rPr lang="en-US" sz="3700" kern="1200" dirty="0"/>
              <a:t>:</a:t>
            </a:r>
            <a:endParaRPr lang="pl-PL" sz="3700" dirty="0"/>
          </a:p>
        </p:txBody>
      </p:sp>
      <p:pic>
        <p:nvPicPr>
          <p:cNvPr id="23" name="Symbol zastępczy obrazu 22" descr="Obraz zawierający na wolnym powietrzu, woda, pies, Rasa psa&#10;&#10;Opis wygenerowany automatycznie">
            <a:extLst>
              <a:ext uri="{FF2B5EF4-FFF2-40B4-BE49-F238E27FC236}">
                <a16:creationId xmlns:a16="http://schemas.microsoft.com/office/drawing/2014/main" id="{1404EEDA-5D72-7E88-52A7-250797E4E0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7516" y="3708528"/>
            <a:ext cx="3371850" cy="2425572"/>
          </a:xfrm>
        </p:spPr>
      </p:pic>
      <p:pic>
        <p:nvPicPr>
          <p:cNvPr id="3" name="Symbol zastępczy zawartości 2" descr="Obraz zawierający ssak, kot, Małe i średnie samochody, Kotowate&#10;&#10;Opis wygenerowany automatycznie">
            <a:extLst>
              <a:ext uri="{FF2B5EF4-FFF2-40B4-BE49-F238E27FC236}">
                <a16:creationId xmlns:a16="http://schemas.microsoft.com/office/drawing/2014/main" id="{8FB3499C-B671-0804-4ADD-879BE5A45D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715383" y="3048000"/>
            <a:ext cx="3178175" cy="3086100"/>
          </a:xfrm>
          <a:noFill/>
        </p:spPr>
      </p:pic>
      <p:pic>
        <p:nvPicPr>
          <p:cNvPr id="5" name="Symbol zastępczy zawartości 4" descr="Obraz zawierający na wolnym powietrzu, Wanienka dla ptaków, ptak, dziób&#10;&#10;Opis wygenerowany automatycznie">
            <a:extLst>
              <a:ext uri="{FF2B5EF4-FFF2-40B4-BE49-F238E27FC236}">
                <a16:creationId xmlns:a16="http://schemas.microsoft.com/office/drawing/2014/main" id="{A67653D5-11AC-22F1-9CCB-D8D770E3CC5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7516" y="441449"/>
            <a:ext cx="3371850" cy="3159125"/>
          </a:xfrm>
          <a:prstGeom prst="rect">
            <a:avLst/>
          </a:prstGeom>
          <a:noFill/>
        </p:spPr>
      </p:pic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A97C7299-571C-F17E-7723-ED815EA22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</p:spPr>
        <p:txBody>
          <a:bodyPr>
            <a:normAutofit/>
          </a:bodyPr>
          <a:lstStyle/>
          <a:p>
            <a:r>
              <a:rPr lang="pl-PL" sz="2800" kern="0" dirty="0">
                <a:latin typeface="+mj-lt"/>
              </a:rPr>
              <a:t>Zanieczyszczenia np.: kamienie, odchody zwierząt, szczególnie ptaków i kotów, które  często załatwiają w nich swoje potrzeby fizjologiczne.</a:t>
            </a:r>
          </a:p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54C1FA8-5132-C87A-3A2E-741EA25F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25A2358-E46B-269A-5A85-E5C817C8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53D7EE4-1EDB-42FD-B6B7-A82C9F31F0F4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pl-PL" noProof="0"/>
          </a:p>
        </p:txBody>
      </p:sp>
      <p:pic>
        <p:nvPicPr>
          <p:cNvPr id="37" name="Grafika 36">
            <a:extLst>
              <a:ext uri="{FF2B5EF4-FFF2-40B4-BE49-F238E27FC236}">
                <a16:creationId xmlns:a16="http://schemas.microsoft.com/office/drawing/2014/main" id="{11D68830-C9BE-6F47-B7A7-9A1D9AD045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5091" y="339528"/>
            <a:ext cx="1793631" cy="2486222"/>
          </a:xfrm>
          <a:prstGeom prst="rect">
            <a:avLst/>
          </a:prstGeom>
        </p:spPr>
      </p:pic>
      <p:pic>
        <p:nvPicPr>
          <p:cNvPr id="3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D8D6A35D-5944-5260-4167-BD90FD68F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4067" y="292394"/>
            <a:ext cx="437299" cy="43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7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0769B-5AC7-8B69-5015-5E4647617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8829" y="4999996"/>
            <a:ext cx="5227171" cy="1453842"/>
          </a:xfrm>
        </p:spPr>
        <p:txBody>
          <a:bodyPr/>
          <a:lstStyle/>
          <a:p>
            <a:r>
              <a:rPr lang="pl-PL" dirty="0"/>
              <a:t>A także: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45D49F-BDD4-8701-ED53-CA10C8B40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1209" y="2926171"/>
            <a:ext cx="4622883" cy="1005657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gronkowca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pałeczki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legionelli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bakterie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salmonelli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kałowe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Symbol zastępczy obrazu 8" descr="Badacz sprawdzający wzrost na szalce Petriego">
            <a:extLst>
              <a:ext uri="{FF2B5EF4-FFF2-40B4-BE49-F238E27FC236}">
                <a16:creationId xmlns:a16="http://schemas.microsoft.com/office/drawing/2014/main" id="{E8E7AAE6-F208-BFE0-691E-B4DB5295EB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0702"/>
            <a:ext cx="3132270" cy="3268166"/>
          </a:xfrm>
        </p:spPr>
      </p:pic>
      <p:pic>
        <p:nvPicPr>
          <p:cNvPr id="5" name="Obraz — symbol zastępczy 9" descr="Jello desery na płytki Petriego">
            <a:extLst>
              <a:ext uri="{FF2B5EF4-FFF2-40B4-BE49-F238E27FC236}">
                <a16:creationId xmlns:a16="http://schemas.microsoft.com/office/drawing/2014/main" id="{48CC9004-6CBB-B8AE-BEEF-A1B458A6D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2521" y="860702"/>
            <a:ext cx="6566166" cy="5593796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noFill/>
        </p:spPr>
      </p:pic>
      <p:sp>
        <p:nvSpPr>
          <p:cNvPr id="4" name="Symbol zastępczy stopki 5">
            <a:extLst>
              <a:ext uri="{FF2B5EF4-FFF2-40B4-BE49-F238E27FC236}">
                <a16:creationId xmlns:a16="http://schemas.microsoft.com/office/drawing/2014/main" id="{6E528C9D-654F-CAE6-D1DC-F3B447664C8E}"/>
              </a:ext>
            </a:extLst>
          </p:cNvPr>
          <p:cNvSpPr txBox="1">
            <a:spLocks/>
          </p:cNvSpPr>
          <p:nvPr/>
        </p:nvSpPr>
        <p:spPr>
          <a:xfrm>
            <a:off x="684903" y="6344158"/>
            <a:ext cx="4539727" cy="365125"/>
          </a:xfrm>
          <a:prstGeom prst="rect">
            <a:avLst/>
          </a:prstGeom>
        </p:spPr>
        <p:txBody>
          <a:bodyPr anchor="ctr">
            <a:normAutofit/>
          </a:bodyPr>
          <a:lstStyle>
            <a:defPPr rtl="0"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© Wojewódzka Stacja Sanitarno-Epidemiologiczna w Warszawie</a:t>
            </a:r>
          </a:p>
        </p:txBody>
      </p:sp>
      <p:pic>
        <p:nvPicPr>
          <p:cNvPr id="6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5BB77CA5-50AD-C8EB-03C2-6630F4DC4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8925" y="351288"/>
            <a:ext cx="441434" cy="44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2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>
            <a:extLst>
              <a:ext uri="{FF2B5EF4-FFF2-40B4-BE49-F238E27FC236}">
                <a16:creationId xmlns:a16="http://schemas.microsoft.com/office/drawing/2014/main" id="{36F6D53B-E485-6D35-EAE0-06EDA0C62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504241"/>
          </a:xfrm>
        </p:spPr>
        <p:txBody>
          <a:bodyPr/>
          <a:lstStyle/>
          <a:p>
            <a:r>
              <a:rPr lang="en-US" sz="4000" dirty="0" err="1">
                <a:effectLst/>
                <a:cs typeface="Arial" panose="020B0604020202020204" pitchFamily="34" charset="0"/>
              </a:rPr>
              <a:t>Kąpiel</a:t>
            </a:r>
            <a:r>
              <a:rPr lang="en-US" sz="4000" dirty="0">
                <a:effectLst/>
                <a:cs typeface="Arial" panose="020B0604020202020204" pitchFamily="34" charset="0"/>
              </a:rPr>
              <a:t> w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fontannie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może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powodować</a:t>
            </a:r>
            <a:r>
              <a:rPr lang="en-US" sz="4000" dirty="0">
                <a:effectLst/>
                <a:cs typeface="Arial" panose="020B0604020202020204" pitchFamily="34" charset="0"/>
              </a:rPr>
              <a:t>:</a:t>
            </a:r>
            <a:endParaRPr lang="pl-PL" dirty="0"/>
          </a:p>
        </p:txBody>
      </p:sp>
      <p:sp>
        <p:nvSpPr>
          <p:cNvPr id="12" name="Podtytuł 11">
            <a:extLst>
              <a:ext uri="{FF2B5EF4-FFF2-40B4-BE49-F238E27FC236}">
                <a16:creationId xmlns:a16="http://schemas.microsoft.com/office/drawing/2014/main" id="{CD2001D1-479A-D594-95E5-30A1F64101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925" y="2423343"/>
            <a:ext cx="4857857" cy="1005657"/>
          </a:xfrm>
        </p:spPr>
        <p:txBody>
          <a:bodyPr/>
          <a:lstStyle/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z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atrucia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pokarmowe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spojówek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schorzenia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oddechowych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infekcje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moczowych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ostre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płuc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r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eakcje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alergiczne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grzybicę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stóp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i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inne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choroby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skóry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endParaRPr lang="pl-PL" dirty="0"/>
          </a:p>
        </p:txBody>
      </p:sp>
      <p:pic>
        <p:nvPicPr>
          <p:cNvPr id="17" name="Symbol zastępczy obrazu 16">
            <a:extLst>
              <a:ext uri="{FF2B5EF4-FFF2-40B4-BE49-F238E27FC236}">
                <a16:creationId xmlns:a16="http://schemas.microsoft.com/office/drawing/2014/main" id="{35F57ADF-5609-17C2-0D5B-64512900A3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C013AF4C-5995-F07B-C2A5-F6CD8001FB1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38416" y="6302638"/>
            <a:ext cx="4538663" cy="365125"/>
          </a:xfrm>
        </p:spPr>
        <p:txBody>
          <a:bodyPr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236414CE-E807-5B9B-5838-8F98E9BACC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50900" y="6284350"/>
            <a:ext cx="673100" cy="365125"/>
          </a:xfrm>
        </p:spPr>
        <p:txBody>
          <a:bodyPr/>
          <a:lstStyle/>
          <a:p>
            <a:fld id="{E30AF5A0-43BB-4336-8627-9123B9144D80}" type="slidenum">
              <a:rPr lang="pl-PL" noProof="0" smtClean="0"/>
              <a:pPr/>
              <a:t>6</a:t>
            </a:fld>
            <a:endParaRPr lang="pl-PL" noProof="0" dirty="0"/>
          </a:p>
        </p:txBody>
      </p:sp>
      <p:pic>
        <p:nvPicPr>
          <p:cNvPr id="2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8C4638B6-D3B9-1A28-C7D8-A51F67E7F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3467" y="315309"/>
            <a:ext cx="477620" cy="47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braz zawierający Ludzka twarz, osoba, ubrania, Akcesoria modowe&#10;&#10;Opis wygenerowany automatycznie">
            <a:extLst>
              <a:ext uri="{FF2B5EF4-FFF2-40B4-BE49-F238E27FC236}">
                <a16:creationId xmlns:a16="http://schemas.microsoft.com/office/drawing/2014/main" id="{04722996-C3CD-D160-6B68-7F503FF3EC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4ADB6333-0C4A-1D0D-3C19-B7677F6E1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228284"/>
            <a:ext cx="3991915" cy="2334828"/>
          </a:xfrm>
        </p:spPr>
        <p:txBody>
          <a:bodyPr/>
          <a:lstStyle/>
          <a:p>
            <a:pPr algn="l"/>
            <a:r>
              <a:rPr lang="pl-PL" dirty="0">
                <a:cs typeface="Arial" panose="020B0604020202020204" pitchFamily="34" charset="0"/>
              </a:rPr>
              <a:t>KĄPIELE W FONTANNACH MOGĄ BYĆ RÓWNIEŻ PRZYCZYNĄ URAZÓW. </a:t>
            </a:r>
            <a:endParaRPr lang="en-US" dirty="0"/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F715A835-AEB6-6C1C-9BE3-6AA3F2FA0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5352" y="1621536"/>
            <a:ext cx="3877978" cy="36961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Mokre obrzeża, płyty,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na które wylewa się woda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są śliskie, co może grozić poślizgnięciem, upadkiem, urazem głowy czy skaleczeniem. </a:t>
            </a:r>
          </a:p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Otwarta rana jest łatwym miejscem przedostania się bakterii czy wirusów.</a:t>
            </a:r>
          </a:p>
          <a:p>
            <a:endParaRPr lang="en-US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EDE918EE-276F-C7B3-BC86-C50CCA63A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spcAft>
                  <a:spcPts val="600"/>
                </a:spcAft>
              </a:pPr>
              <a:t>7</a:t>
            </a:fld>
            <a:endParaRPr lang="pl-PL" noProof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DC5470C7-3123-3191-786B-A01CFD15F2AE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pic>
        <p:nvPicPr>
          <p:cNvPr id="10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121F37E9-14C1-AD22-322D-33C2EF902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5428" y="248370"/>
            <a:ext cx="467108" cy="4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7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BF738D02-FB2C-38C5-5916-F72DB168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10691813" cy="21269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dirty="0"/>
              <a:t>Bezpiecznie można korzystać z miejsc </a:t>
            </a:r>
            <a:br>
              <a:rPr lang="pl-PL" sz="2800" dirty="0"/>
            </a:br>
            <a:r>
              <a:rPr lang="pl-PL" sz="2800" dirty="0"/>
              <a:t>przeznaczonych do kąpieli, </a:t>
            </a:r>
            <a:br>
              <a:rPr lang="pl-PL" sz="2800" dirty="0"/>
            </a:br>
            <a:r>
              <a:rPr lang="pl-PL" sz="2800" dirty="0"/>
              <a:t>w których woda jest badana, </a:t>
            </a:r>
            <a:br>
              <a:rPr lang="pl-PL" sz="2800" dirty="0"/>
            </a:br>
            <a:r>
              <a:rPr lang="pl-PL" sz="2800" dirty="0"/>
              <a:t>takich jak: 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548B85C-90AC-ECDF-0396-A964F2E9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7" y="2975211"/>
            <a:ext cx="3540253" cy="26992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baseny kryte i odkryte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k</a:t>
            </a:r>
            <a:r>
              <a:rPr lang="pl-PL" sz="2800" dirty="0">
                <a:effectLst/>
                <a:latin typeface="+mj-lt"/>
              </a:rPr>
              <a:t>ąpieliska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m</a:t>
            </a:r>
            <a:r>
              <a:rPr lang="pl-PL" sz="2800" dirty="0">
                <a:effectLst/>
                <a:latin typeface="+mj-lt"/>
              </a:rPr>
              <a:t>iejsca okazjonalnie wykorzystywane do kąpieli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w</a:t>
            </a:r>
            <a:r>
              <a:rPr lang="pl-PL" sz="2800" dirty="0">
                <a:effectLst/>
                <a:latin typeface="+mj-lt"/>
              </a:rPr>
              <a:t>odne place zabaw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795D90-45C2-B0F5-F284-52D505212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pl-PL" noProof="0"/>
          </a:p>
        </p:txBody>
      </p:sp>
      <p:pic>
        <p:nvPicPr>
          <p:cNvPr id="16" name="Symbol zastępczy zawartości 15" descr="Dziecko podwodne">
            <a:extLst>
              <a:ext uri="{FF2B5EF4-FFF2-40B4-BE49-F238E27FC236}">
                <a16:creationId xmlns:a16="http://schemas.microsoft.com/office/drawing/2014/main" id="{E67F1A88-55B2-7F41-609C-8CE235822E3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5024" y="2197485"/>
            <a:ext cx="2164461" cy="3817938"/>
          </a:xfrm>
          <a:noFill/>
        </p:spPr>
      </p:pic>
      <p:pic>
        <p:nvPicPr>
          <p:cNvPr id="18" name="Symbol zastępczy zawartości 17" descr="Osoba dorosła i dziecko z toyżawcą">
            <a:extLst>
              <a:ext uri="{FF2B5EF4-FFF2-40B4-BE49-F238E27FC236}">
                <a16:creationId xmlns:a16="http://schemas.microsoft.com/office/drawing/2014/main" id="{EFEAAC6D-91A3-EF12-4709-BC0E3189B5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1501" y="1520031"/>
            <a:ext cx="2164461" cy="3817938"/>
          </a:xfrm>
        </p:spPr>
      </p:pic>
      <p:pic>
        <p:nvPicPr>
          <p:cNvPr id="24" name="Symbol zastępczy obrazu 23" descr="Chłopczyk bawiący się w falach morskich">
            <a:extLst>
              <a:ext uri="{FF2B5EF4-FFF2-40B4-BE49-F238E27FC236}">
                <a16:creationId xmlns:a16="http://schemas.microsoft.com/office/drawing/2014/main" id="{66047ABC-72B9-F624-84DC-9704D8A1E80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1155" y="909637"/>
            <a:ext cx="2164461" cy="3817938"/>
          </a:xfrm>
        </p:spPr>
      </p:pic>
      <p:sp>
        <p:nvSpPr>
          <p:cNvPr id="6" name="Symbol zastępczy daty 5" hidden="1">
            <a:extLst>
              <a:ext uri="{FF2B5EF4-FFF2-40B4-BE49-F238E27FC236}">
                <a16:creationId xmlns:a16="http://schemas.microsoft.com/office/drawing/2014/main" id="{3EB2D1A3-84C5-C6BE-D79D-A163A85D0E1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599613" y="6356350"/>
            <a:ext cx="2592387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noProof="0"/>
              <a:t>20XX-02-11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A92C1C94-EF07-4D85-4FCC-778750674C4A}"/>
              </a:ext>
            </a:extLst>
          </p:cNvPr>
          <p:cNvSpPr txBox="1"/>
          <p:nvPr/>
        </p:nvSpPr>
        <p:spPr>
          <a:xfrm>
            <a:off x="6817057" y="5401033"/>
            <a:ext cx="6605476" cy="726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Szukając ochłody w upalne dni wybierajmy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kurtyny wodne.</a:t>
            </a:r>
          </a:p>
        </p:txBody>
      </p:sp>
      <p:pic>
        <p:nvPicPr>
          <p:cNvPr id="2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CF14093-BE82-8883-1655-000005DD2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19012" y="207381"/>
            <a:ext cx="472888" cy="472888"/>
          </a:xfrm>
          <a:prstGeom prst="rect">
            <a:avLst/>
          </a:prstGeom>
        </p:spPr>
      </p:pic>
      <p:sp>
        <p:nvSpPr>
          <p:cNvPr id="31" name="Symbol zastępczy stopki 8">
            <a:extLst>
              <a:ext uri="{FF2B5EF4-FFF2-40B4-BE49-F238E27FC236}">
                <a16:creationId xmlns:a16="http://schemas.microsoft.com/office/drawing/2014/main" id="{0B3A4C24-41EE-B3BA-805E-6DBBB3F945A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25165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28F719D1-1B8B-9E49-4E90-A1E20A8A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500"/>
              <a:t>Za złamanie zakazu kąpieli</a:t>
            </a:r>
            <a:br>
              <a:rPr lang="pl-PL" sz="2500"/>
            </a:br>
            <a:r>
              <a:rPr lang="pl-PL" sz="2500"/>
              <a:t>w fontannie może grozić mandat</a:t>
            </a:r>
            <a:br>
              <a:rPr lang="pl-PL" sz="2500"/>
            </a:br>
            <a:endParaRPr lang="pl-PL" sz="2500"/>
          </a:p>
        </p:txBody>
      </p:sp>
      <p:pic>
        <p:nvPicPr>
          <p:cNvPr id="15" name="Symbol zastępczy zawartości 14" descr="Obraz zawierający Słuchawki, przewód, Materiały biurowe, w pomieszczeniu&#10;&#10;Opis wygenerowany automatycznie">
            <a:extLst>
              <a:ext uri="{FF2B5EF4-FFF2-40B4-BE49-F238E27FC236}">
                <a16:creationId xmlns:a16="http://schemas.microsoft.com/office/drawing/2014/main" id="{282F6C2B-C4D9-D59E-54CC-53226D260F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1" y="1"/>
            <a:ext cx="4876799" cy="6858000"/>
          </a:xfrm>
          <a:prstGeom prst="rect">
            <a:avLst/>
          </a:prstGeom>
          <a:noFill/>
        </p:spPr>
      </p:pic>
      <p:pic>
        <p:nvPicPr>
          <p:cNvPr id="17" name="Symbol zastępczy zawartości 16" descr="Obraz zawierający tekst, zrzut ekranu, numer, diagram&#10;&#10;Opis wygenerowany automatycznie">
            <a:extLst>
              <a:ext uri="{FF2B5EF4-FFF2-40B4-BE49-F238E27FC236}">
                <a16:creationId xmlns:a16="http://schemas.microsoft.com/office/drawing/2014/main" id="{78102A50-00D5-9179-1965-B51DD291E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6539" y="1876567"/>
            <a:ext cx="4925697" cy="3439970"/>
          </a:xfrm>
        </p:spPr>
      </p:pic>
      <p:sp>
        <p:nvSpPr>
          <p:cNvPr id="22" name="Date Placeholder 5">
            <a:extLst>
              <a:ext uri="{FF2B5EF4-FFF2-40B4-BE49-F238E27FC236}">
                <a16:creationId xmlns:a16="http://schemas.microsoft.com/office/drawing/2014/main" id="{5428D0AC-6576-B218-6CBE-6FC8DF56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13D676-9ADC-40AB-8102-F38E06F0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30AF5A0-43BB-4336-8627-9123B9144D80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pl-PL" noProof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5151841-07D8-4EA5-D437-6F9F820F61E6}"/>
              </a:ext>
            </a:extLst>
          </p:cNvPr>
          <p:cNvSpPr txBox="1"/>
          <p:nvPr/>
        </p:nvSpPr>
        <p:spPr>
          <a:xfrm>
            <a:off x="5604846" y="5195535"/>
            <a:ext cx="6094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Rozporządzenie Prezesa Rady Ministrów z dnia 22 lutego 2002 r. w sprawie nakładania grzywien w drodze mandatu karnego. (Dz. U. 2017 poz. 613 z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zm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1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E8427B9-49D8-0AC8-2714-6356A0A28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1453" y="227195"/>
            <a:ext cx="444846" cy="444846"/>
          </a:xfrm>
          <a:prstGeom prst="rect">
            <a:avLst/>
          </a:prstGeom>
        </p:spPr>
      </p:pic>
      <p:sp>
        <p:nvSpPr>
          <p:cNvPr id="23" name="Symbol zastępczy stopki 8">
            <a:extLst>
              <a:ext uri="{FF2B5EF4-FFF2-40B4-BE49-F238E27FC236}">
                <a16:creationId xmlns:a16="http://schemas.microsoft.com/office/drawing/2014/main" id="{E70D3889-9A16-F2D1-C421-B27F659E93C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0084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ustom 9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40481_TF67498733_Win32" id="{3C8158DC-99D7-4B40-AB53-D50A4A9F589A}" vid="{34CBDA40-5732-4E22-8CCB-053341109EC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9187C1-630C-405A-830B-EED062A496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0F876D-ECAD-49DD-95DE-E4DA3D4E9CA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EC785CC-7DC7-486B-AC4F-90AD768E9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Projekt kroniki</Template>
  <TotalTime>425</TotalTime>
  <Words>356</Words>
  <Application>Microsoft Office PowerPoint</Application>
  <PresentationFormat>Panoramiczny</PresentationFormat>
  <Paragraphs>60</Paragraphs>
  <Slides>10</Slides>
  <Notes>4</Notes>
  <HiddenSlides>0</HiddenSlides>
  <MMClips>10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Arial</vt:lpstr>
      <vt:lpstr>Arial Rounded MT Bold</vt:lpstr>
      <vt:lpstr>Calibri</vt:lpstr>
      <vt:lpstr>Calisto MT</vt:lpstr>
      <vt:lpstr>Times New Roman</vt:lpstr>
      <vt:lpstr>Univers Condensed</vt:lpstr>
      <vt:lpstr>ChronicleVTI</vt:lpstr>
      <vt:lpstr>Fontanny podziwiajmy  z daleka</vt:lpstr>
      <vt:lpstr>Nie nadaje się  do kąpieli ani do picia.</vt:lpstr>
      <vt:lpstr>Prezentacja programu PowerPoint</vt:lpstr>
      <vt:lpstr>Znajdować się w niej mogą:</vt:lpstr>
      <vt:lpstr>A także:</vt:lpstr>
      <vt:lpstr>Kąpiel w fontannie może powodować:</vt:lpstr>
      <vt:lpstr>KĄPIELE W FONTANNACH MOGĄ BYĆ RÓWNIEŻ PRZYCZYNĄ URAZÓW. </vt:lpstr>
      <vt:lpstr>Bezpiecznie można korzystać z miejsc  przeznaczonych do kąpieli,  w których woda jest badana,  takich jak: </vt:lpstr>
      <vt:lpstr>Za złamanie zakazu kąpieli w fontannie może grozić mandat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Fontanny podziwiajmy  z daleka</dc:title>
  <dc:creator>WSSE Warszawa - Iwona Sobiechowska-Żołna</dc:creator>
  <cp:lastModifiedBy>PSSE Szydłowiec - Ewelina Kapis</cp:lastModifiedBy>
  <cp:revision>10</cp:revision>
  <dcterms:created xsi:type="dcterms:W3CDTF">2023-08-07T10:17:36Z</dcterms:created>
  <dcterms:modified xsi:type="dcterms:W3CDTF">2023-08-10T11:02:02Z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