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94"/>
  </p:notesMasterIdLst>
  <p:sldIdLst>
    <p:sldId id="256" r:id="rId2"/>
    <p:sldId id="264" r:id="rId3"/>
    <p:sldId id="258" r:id="rId4"/>
    <p:sldId id="818" r:id="rId5"/>
    <p:sldId id="820" r:id="rId6"/>
    <p:sldId id="828" r:id="rId7"/>
    <p:sldId id="266" r:id="rId8"/>
    <p:sldId id="514" r:id="rId9"/>
    <p:sldId id="535" r:id="rId10"/>
    <p:sldId id="314" r:id="rId11"/>
    <p:sldId id="303" r:id="rId12"/>
    <p:sldId id="530" r:id="rId13"/>
    <p:sldId id="300" r:id="rId14"/>
    <p:sldId id="821" r:id="rId15"/>
    <p:sldId id="529" r:id="rId16"/>
    <p:sldId id="633" r:id="rId17"/>
    <p:sldId id="783" r:id="rId18"/>
    <p:sldId id="784" r:id="rId19"/>
    <p:sldId id="787" r:id="rId20"/>
    <p:sldId id="786" r:id="rId21"/>
    <p:sldId id="785" r:id="rId22"/>
    <p:sldId id="788" r:id="rId23"/>
    <p:sldId id="531" r:id="rId24"/>
    <p:sldId id="634" r:id="rId25"/>
    <p:sldId id="358" r:id="rId26"/>
    <p:sldId id="391" r:id="rId27"/>
    <p:sldId id="1558" r:id="rId28"/>
    <p:sldId id="635" r:id="rId29"/>
    <p:sldId id="521" r:id="rId30"/>
    <p:sldId id="520" r:id="rId31"/>
    <p:sldId id="630" r:id="rId32"/>
    <p:sldId id="632" r:id="rId33"/>
    <p:sldId id="631" r:id="rId34"/>
    <p:sldId id="623" r:id="rId35"/>
    <p:sldId id="420" r:id="rId36"/>
    <p:sldId id="1552" r:id="rId37"/>
    <p:sldId id="1553" r:id="rId38"/>
    <p:sldId id="1557" r:id="rId39"/>
    <p:sldId id="1555" r:id="rId40"/>
    <p:sldId id="1554" r:id="rId41"/>
    <p:sldId id="311" r:id="rId42"/>
    <p:sldId id="441" r:id="rId43"/>
    <p:sldId id="446" r:id="rId44"/>
    <p:sldId id="459" r:id="rId45"/>
    <p:sldId id="470" r:id="rId46"/>
    <p:sldId id="489" r:id="rId47"/>
    <p:sldId id="485" r:id="rId48"/>
    <p:sldId id="312" r:id="rId49"/>
    <p:sldId id="310" r:id="rId50"/>
    <p:sldId id="782" r:id="rId51"/>
    <p:sldId id="274" r:id="rId52"/>
    <p:sldId id="830" r:id="rId53"/>
    <p:sldId id="284" r:id="rId54"/>
    <p:sldId id="285" r:id="rId55"/>
    <p:sldId id="624" r:id="rId56"/>
    <p:sldId id="288" r:id="rId57"/>
    <p:sldId id="625" r:id="rId58"/>
    <p:sldId id="824" r:id="rId59"/>
    <p:sldId id="286" r:id="rId60"/>
    <p:sldId id="287" r:id="rId61"/>
    <p:sldId id="289" r:id="rId62"/>
    <p:sldId id="626" r:id="rId63"/>
    <p:sldId id="290" r:id="rId64"/>
    <p:sldId id="291" r:id="rId65"/>
    <p:sldId id="627" r:id="rId66"/>
    <p:sldId id="628" r:id="rId67"/>
    <p:sldId id="295" r:id="rId68"/>
    <p:sldId id="296" r:id="rId69"/>
    <p:sldId id="297" r:id="rId70"/>
    <p:sldId id="298" r:id="rId71"/>
    <p:sldId id="299" r:id="rId72"/>
    <p:sldId id="281" r:id="rId73"/>
    <p:sldId id="825" r:id="rId74"/>
    <p:sldId id="832" r:id="rId75"/>
    <p:sldId id="827" r:id="rId76"/>
    <p:sldId id="826" r:id="rId77"/>
    <p:sldId id="831" r:id="rId78"/>
    <p:sldId id="834" r:id="rId79"/>
    <p:sldId id="835" r:id="rId80"/>
    <p:sldId id="836" r:id="rId81"/>
    <p:sldId id="837" r:id="rId82"/>
    <p:sldId id="833" r:id="rId83"/>
    <p:sldId id="629" r:id="rId84"/>
    <p:sldId id="283" r:id="rId85"/>
    <p:sldId id="275" r:id="rId86"/>
    <p:sldId id="1559" r:id="rId87"/>
    <p:sldId id="1560" r:id="rId88"/>
    <p:sldId id="1562" r:id="rId89"/>
    <p:sldId id="1563" r:id="rId90"/>
    <p:sldId id="1564" r:id="rId91"/>
    <p:sldId id="1567" r:id="rId92"/>
    <p:sldId id="260" r:id="rId93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lenik Agnieszka" initials="PA" lastIdx="1" clrIdx="0">
    <p:extLst>
      <p:ext uri="{19B8F6BF-5375-455C-9EA6-DF929625EA0E}">
        <p15:presenceInfo xmlns:p15="http://schemas.microsoft.com/office/powerpoint/2012/main" userId="S::Agnieszka.Palenik@mfipr.gov.pl::6a0c958d-6557-4bbd-8aa6-03360055b1e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  <a:srgbClr val="33CCCC"/>
    <a:srgbClr val="00CCFF"/>
    <a:srgbClr val="00FFFF"/>
    <a:srgbClr val="CC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1C4407-3B2D-06EC-5146-83A315188D6B}" v="371" dt="2025-09-08T18:37:54.680"/>
  </p1510:revLst>
</p1510:revInfo>
</file>

<file path=ppt/tableStyles.xml><?xml version="1.0" encoding="utf-8"?>
<a:tblStyleLst xmlns:a="http://schemas.openxmlformats.org/drawingml/2006/main" def="{00A15C55-8517-42AA-B614-E9B94910E393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113A9D2-9D6B-4929-AA2D-F23B5EE8CBE7}" styleName="Styl z motywem 2 — Ak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Styl z motywem 2 — Ak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Styl z motywem 1 — Ak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DA37D80-6434-44D0-A028-1B22A696006F}" styleName="Styl jasny 3 — Ak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D083AE6-46FA-4A59-8FB0-9F97EB10719F}" styleName="Styl jasny 3 — Ak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27F97BB-C833-4FB7-BDE5-3F7075034690}" styleName="Styl z motywem 2 — Ak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1464" y="96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340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commentAuthors" Target="commentAuthor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notesMaster" Target="notesMasters/notesMaster1.xml"/><Relationship Id="rId99" Type="http://schemas.openxmlformats.org/officeDocument/2006/relationships/tableStyles" Target="tableStyles.xml"/><Relationship Id="rId10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microsoft.com/office/2016/11/relationships/changesInfo" Target="changesInfos/changesInfo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theme" Target="theme/theme1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jmackiw@gmail.com" userId="S::urn:spo:guest#ejmackiw@gmail.com::" providerId="AD" clId="Web-{B81C4407-3B2D-06EC-5146-83A315188D6B}"/>
    <pc:docChg chg="modSld">
      <pc:chgData name="ejmackiw@gmail.com" userId="S::urn:spo:guest#ejmackiw@gmail.com::" providerId="AD" clId="Web-{B81C4407-3B2D-06EC-5146-83A315188D6B}" dt="2025-09-08T18:37:54.195" v="223" actId="20577"/>
      <pc:docMkLst>
        <pc:docMk/>
      </pc:docMkLst>
      <pc:sldChg chg="addSp delSp modSp">
        <pc:chgData name="ejmackiw@gmail.com" userId="S::urn:spo:guest#ejmackiw@gmail.com::" providerId="AD" clId="Web-{B81C4407-3B2D-06EC-5146-83A315188D6B}" dt="2025-09-08T18:35:09.677" v="159" actId="14100"/>
        <pc:sldMkLst>
          <pc:docMk/>
          <pc:sldMk cId="0" sldId="441"/>
        </pc:sldMkLst>
        <pc:picChg chg="add mod">
          <ac:chgData name="ejmackiw@gmail.com" userId="S::urn:spo:guest#ejmackiw@gmail.com::" providerId="AD" clId="Web-{B81C4407-3B2D-06EC-5146-83A315188D6B}" dt="2025-09-08T18:35:09.677" v="159" actId="14100"/>
          <ac:picMkLst>
            <pc:docMk/>
            <pc:sldMk cId="0" sldId="441"/>
            <ac:picMk id="2" creationId="{A2438DA8-9D4E-A8C2-FE93-6A1EBCE051B9}"/>
          </ac:picMkLst>
        </pc:picChg>
        <pc:picChg chg="del">
          <ac:chgData name="ejmackiw@gmail.com" userId="S::urn:spo:guest#ejmackiw@gmail.com::" providerId="AD" clId="Web-{B81C4407-3B2D-06EC-5146-83A315188D6B}" dt="2025-09-08T18:34:25.692" v="156"/>
          <ac:picMkLst>
            <pc:docMk/>
            <pc:sldMk cId="0" sldId="441"/>
            <ac:picMk id="171012" creationId="{3F53D89E-66AF-7307-B214-B738B0F9EE8C}"/>
          </ac:picMkLst>
        </pc:picChg>
      </pc:sldChg>
      <pc:sldChg chg="addSp delSp modSp">
        <pc:chgData name="ejmackiw@gmail.com" userId="S::urn:spo:guest#ejmackiw@gmail.com::" providerId="AD" clId="Web-{B81C4407-3B2D-06EC-5146-83A315188D6B}" dt="2025-09-08T18:35:10.114" v="162" actId="1076"/>
        <pc:sldMkLst>
          <pc:docMk/>
          <pc:sldMk cId="0" sldId="446"/>
        </pc:sldMkLst>
        <pc:picChg chg="add mod">
          <ac:chgData name="ejmackiw@gmail.com" userId="S::urn:spo:guest#ejmackiw@gmail.com::" providerId="AD" clId="Web-{B81C4407-3B2D-06EC-5146-83A315188D6B}" dt="2025-09-08T18:35:10.114" v="162" actId="1076"/>
          <ac:picMkLst>
            <pc:docMk/>
            <pc:sldMk cId="0" sldId="446"/>
            <ac:picMk id="2" creationId="{919EC8EF-685D-CF53-6961-63D0A3188EFE}"/>
          </ac:picMkLst>
        </pc:picChg>
        <pc:picChg chg="del">
          <ac:chgData name="ejmackiw@gmail.com" userId="S::urn:spo:guest#ejmackiw@gmail.com::" providerId="AD" clId="Web-{B81C4407-3B2D-06EC-5146-83A315188D6B}" dt="2025-09-08T18:35:09.693" v="160"/>
          <ac:picMkLst>
            <pc:docMk/>
            <pc:sldMk cId="0" sldId="446"/>
            <ac:picMk id="175107" creationId="{FBD5C0EA-FEAA-5328-6D6D-8BB00594DC62}"/>
          </ac:picMkLst>
        </pc:picChg>
      </pc:sldChg>
      <pc:sldChg chg="addSp delSp modSp">
        <pc:chgData name="ejmackiw@gmail.com" userId="S::urn:spo:guest#ejmackiw@gmail.com::" providerId="AD" clId="Web-{B81C4407-3B2D-06EC-5146-83A315188D6B}" dt="2025-09-08T18:37:54.195" v="223" actId="20577"/>
        <pc:sldMkLst>
          <pc:docMk/>
          <pc:sldMk cId="0" sldId="459"/>
        </pc:sldMkLst>
        <pc:spChg chg="mod">
          <ac:chgData name="ejmackiw@gmail.com" userId="S::urn:spo:guest#ejmackiw@gmail.com::" providerId="AD" clId="Web-{B81C4407-3B2D-06EC-5146-83A315188D6B}" dt="2025-09-08T18:37:54.195" v="223" actId="20577"/>
          <ac:spMkLst>
            <pc:docMk/>
            <pc:sldMk cId="0" sldId="459"/>
            <ac:spMk id="177154" creationId="{82BBBB3E-FD8F-55BA-8FB8-43ACAD55F307}"/>
          </ac:spMkLst>
        </pc:spChg>
        <pc:picChg chg="add mod">
          <ac:chgData name="ejmackiw@gmail.com" userId="S::urn:spo:guest#ejmackiw@gmail.com::" providerId="AD" clId="Web-{B81C4407-3B2D-06EC-5146-83A315188D6B}" dt="2025-09-08T18:36:36.100" v="200" actId="14100"/>
          <ac:picMkLst>
            <pc:docMk/>
            <pc:sldMk cId="0" sldId="459"/>
            <ac:picMk id="2" creationId="{AAF5B8FF-5B7B-8453-EFEB-CA8D04C3FA99}"/>
          </ac:picMkLst>
        </pc:picChg>
        <pc:picChg chg="del">
          <ac:chgData name="ejmackiw@gmail.com" userId="S::urn:spo:guest#ejmackiw@gmail.com::" providerId="AD" clId="Web-{B81C4407-3B2D-06EC-5146-83A315188D6B}" dt="2025-09-08T18:35:22.662" v="163"/>
          <ac:picMkLst>
            <pc:docMk/>
            <pc:sldMk cId="0" sldId="459"/>
            <ac:picMk id="177155" creationId="{6BCD9A9C-D202-5E78-8EC7-1446E7C800E7}"/>
          </ac:picMkLst>
        </pc:picChg>
      </pc:sldChg>
      <pc:sldChg chg="addSp delSp modSp">
        <pc:chgData name="ejmackiw@gmail.com" userId="S::urn:spo:guest#ejmackiw@gmail.com::" providerId="AD" clId="Web-{B81C4407-3B2D-06EC-5146-83A315188D6B}" dt="2025-09-08T18:21:29.833" v="32" actId="20577"/>
        <pc:sldMkLst>
          <pc:docMk/>
          <pc:sldMk cId="0" sldId="485"/>
        </pc:sldMkLst>
        <pc:spChg chg="mod">
          <ac:chgData name="ejmackiw@gmail.com" userId="S::urn:spo:guest#ejmackiw@gmail.com::" providerId="AD" clId="Web-{B81C4407-3B2D-06EC-5146-83A315188D6B}" dt="2025-09-08T18:21:29.833" v="32" actId="20577"/>
          <ac:spMkLst>
            <pc:docMk/>
            <pc:sldMk cId="0" sldId="485"/>
            <ac:spMk id="181250" creationId="{E6089007-D3BA-D7D6-5107-9C2F72EF67F0}"/>
          </ac:spMkLst>
        </pc:spChg>
        <pc:picChg chg="add mod">
          <ac:chgData name="ejmackiw@gmail.com" userId="S::urn:spo:guest#ejmackiw@gmail.com::" providerId="AD" clId="Web-{B81C4407-3B2D-06EC-5146-83A315188D6B}" dt="2025-09-08T18:19:35.034" v="3" actId="14100"/>
          <ac:picMkLst>
            <pc:docMk/>
            <pc:sldMk cId="0" sldId="485"/>
            <ac:picMk id="3" creationId="{1A1A8127-F1C5-9FC0-A62B-C1CE0FED4942}"/>
          </ac:picMkLst>
        </pc:picChg>
        <pc:picChg chg="del">
          <ac:chgData name="ejmackiw@gmail.com" userId="S::urn:spo:guest#ejmackiw@gmail.com::" providerId="AD" clId="Web-{B81C4407-3B2D-06EC-5146-83A315188D6B}" dt="2025-09-08T18:19:04.768" v="0"/>
          <ac:picMkLst>
            <pc:docMk/>
            <pc:sldMk cId="0" sldId="485"/>
            <ac:picMk id="181251" creationId="{0062654A-FA69-A764-77CF-1F543E01A7D3}"/>
          </ac:picMkLst>
        </pc:picChg>
      </pc:sldChg>
      <pc:sldChg chg="addSp delSp modSp">
        <pc:chgData name="ejmackiw@gmail.com" userId="S::urn:spo:guest#ejmackiw@gmail.com::" providerId="AD" clId="Web-{B81C4407-3B2D-06EC-5146-83A315188D6B}" dt="2025-09-08T18:25:07.432" v="66" actId="20577"/>
        <pc:sldMkLst>
          <pc:docMk/>
          <pc:sldMk cId="3792981766" sldId="1552"/>
        </pc:sldMkLst>
        <pc:spChg chg="mod">
          <ac:chgData name="ejmackiw@gmail.com" userId="S::urn:spo:guest#ejmackiw@gmail.com::" providerId="AD" clId="Web-{B81C4407-3B2D-06EC-5146-83A315188D6B}" dt="2025-09-08T18:25:07.432" v="66" actId="20577"/>
          <ac:spMkLst>
            <pc:docMk/>
            <pc:sldMk cId="3792981766" sldId="1552"/>
            <ac:spMk id="7" creationId="{00000000-0000-0000-0000-000000000000}"/>
          </ac:spMkLst>
        </pc:spChg>
        <pc:picChg chg="del">
          <ac:chgData name="ejmackiw@gmail.com" userId="S::urn:spo:guest#ejmackiw@gmail.com::" providerId="AD" clId="Web-{B81C4407-3B2D-06EC-5146-83A315188D6B}" dt="2025-09-08T18:22:37.162" v="33"/>
          <ac:picMkLst>
            <pc:docMk/>
            <pc:sldMk cId="3792981766" sldId="1552"/>
            <ac:picMk id="2" creationId="{00000000-0000-0000-0000-000000000000}"/>
          </ac:picMkLst>
        </pc:picChg>
        <pc:picChg chg="add del mod">
          <ac:chgData name="ejmackiw@gmail.com" userId="S::urn:spo:guest#ejmackiw@gmail.com::" providerId="AD" clId="Web-{B81C4407-3B2D-06EC-5146-83A315188D6B}" dt="2025-09-08T18:23:43.821" v="43"/>
          <ac:picMkLst>
            <pc:docMk/>
            <pc:sldMk cId="3792981766" sldId="1552"/>
            <ac:picMk id="3" creationId="{FB26B8F6-1389-3E56-36A1-8C10843C583C}"/>
          </ac:picMkLst>
        </pc:picChg>
        <pc:picChg chg="add mod">
          <ac:chgData name="ejmackiw@gmail.com" userId="S::urn:spo:guest#ejmackiw@gmail.com::" providerId="AD" clId="Web-{B81C4407-3B2D-06EC-5146-83A315188D6B}" dt="2025-09-08T18:23:42.040" v="42" actId="1076"/>
          <ac:picMkLst>
            <pc:docMk/>
            <pc:sldMk cId="3792981766" sldId="1552"/>
            <ac:picMk id="4" creationId="{7207F2D4-8133-51CB-EE6C-740C3CDD2A0B}"/>
          </ac:picMkLst>
        </pc:picChg>
        <pc:picChg chg="del">
          <ac:chgData name="ejmackiw@gmail.com" userId="S::urn:spo:guest#ejmackiw@gmail.com::" providerId="AD" clId="Web-{B81C4407-3B2D-06EC-5146-83A315188D6B}" dt="2025-09-08T18:23:33.429" v="38"/>
          <ac:picMkLst>
            <pc:docMk/>
            <pc:sldMk cId="3792981766" sldId="1552"/>
            <ac:picMk id="9" creationId="{00000000-0000-0000-0000-000000000000}"/>
          </ac:picMkLst>
        </pc:picChg>
      </pc:sldChg>
      <pc:sldChg chg="addSp delSp modSp">
        <pc:chgData name="ejmackiw@gmail.com" userId="S::urn:spo:guest#ejmackiw@gmail.com::" providerId="AD" clId="Web-{B81C4407-3B2D-06EC-5146-83A315188D6B}" dt="2025-09-08T18:28:21.342" v="79" actId="14100"/>
        <pc:sldMkLst>
          <pc:docMk/>
          <pc:sldMk cId="3409982865" sldId="1553"/>
        </pc:sldMkLst>
        <pc:spChg chg="add del mod">
          <ac:chgData name="ejmackiw@gmail.com" userId="S::urn:spo:guest#ejmackiw@gmail.com::" providerId="AD" clId="Web-{B81C4407-3B2D-06EC-5146-83A315188D6B}" dt="2025-09-08T18:26:34.949" v="72"/>
          <ac:spMkLst>
            <pc:docMk/>
            <pc:sldMk cId="3409982865" sldId="1553"/>
            <ac:spMk id="4" creationId="{98CDC448-D4BC-6642-34AD-A867B4A4C08B}"/>
          </ac:spMkLst>
        </pc:spChg>
        <pc:spChg chg="add del mod">
          <ac:chgData name="ejmackiw@gmail.com" userId="S::urn:spo:guest#ejmackiw@gmail.com::" providerId="AD" clId="Web-{B81C4407-3B2D-06EC-5146-83A315188D6B}" dt="2025-09-08T18:28:11.123" v="76" actId="20577"/>
          <ac:spMkLst>
            <pc:docMk/>
            <pc:sldMk cId="3409982865" sldId="1553"/>
            <ac:spMk id="32770" creationId="{00000000-0000-0000-0000-000000000000}"/>
          </ac:spMkLst>
        </pc:spChg>
        <pc:picChg chg="add mod">
          <ac:chgData name="ejmackiw@gmail.com" userId="S::urn:spo:guest#ejmackiw@gmail.com::" providerId="AD" clId="Web-{B81C4407-3B2D-06EC-5146-83A315188D6B}" dt="2025-09-08T18:28:21.342" v="79" actId="14100"/>
          <ac:picMkLst>
            <pc:docMk/>
            <pc:sldMk cId="3409982865" sldId="1553"/>
            <ac:picMk id="2" creationId="{6C3D26C5-E834-B994-F9AF-8E8A43B9840A}"/>
          </ac:picMkLst>
        </pc:picChg>
        <pc:picChg chg="del">
          <ac:chgData name="ejmackiw@gmail.com" userId="S::urn:spo:guest#ejmackiw@gmail.com::" providerId="AD" clId="Web-{B81C4407-3B2D-06EC-5146-83A315188D6B}" dt="2025-09-08T18:25:14.745" v="67"/>
          <ac:picMkLst>
            <pc:docMk/>
            <pc:sldMk cId="3409982865" sldId="1553"/>
            <ac:picMk id="32772" creationId="{00000000-0000-0000-0000-000000000000}"/>
          </ac:picMkLst>
        </pc:picChg>
      </pc:sldChg>
      <pc:sldChg chg="addSp delSp modSp">
        <pc:chgData name="ejmackiw@gmail.com" userId="S::urn:spo:guest#ejmackiw@gmail.com::" providerId="AD" clId="Web-{B81C4407-3B2D-06EC-5146-83A315188D6B}" dt="2025-09-08T18:33:39.957" v="155" actId="1076"/>
        <pc:sldMkLst>
          <pc:docMk/>
          <pc:sldMk cId="2962413305" sldId="1554"/>
        </pc:sldMkLst>
        <pc:spChg chg="mod">
          <ac:chgData name="ejmackiw@gmail.com" userId="S::urn:spo:guest#ejmackiw@gmail.com::" providerId="AD" clId="Web-{B81C4407-3B2D-06EC-5146-83A315188D6B}" dt="2025-09-08T18:33:33.035" v="151" actId="20577"/>
          <ac:spMkLst>
            <pc:docMk/>
            <pc:sldMk cId="2962413305" sldId="1554"/>
            <ac:spMk id="3" creationId="{00000000-0000-0000-0000-000000000000}"/>
          </ac:spMkLst>
        </pc:spChg>
        <pc:picChg chg="add mod">
          <ac:chgData name="ejmackiw@gmail.com" userId="S::urn:spo:guest#ejmackiw@gmail.com::" providerId="AD" clId="Web-{B81C4407-3B2D-06EC-5146-83A315188D6B}" dt="2025-09-08T18:33:39.957" v="155" actId="1076"/>
          <ac:picMkLst>
            <pc:docMk/>
            <pc:sldMk cId="2962413305" sldId="1554"/>
            <ac:picMk id="2" creationId="{A119267B-4634-F8C7-625F-F95A559E3B89}"/>
          </ac:picMkLst>
        </pc:picChg>
        <pc:picChg chg="del">
          <ac:chgData name="ejmackiw@gmail.com" userId="S::urn:spo:guest#ejmackiw@gmail.com::" providerId="AD" clId="Web-{B81C4407-3B2D-06EC-5146-83A315188D6B}" dt="2025-09-08T18:32:12.940" v="125"/>
          <ac:picMkLst>
            <pc:docMk/>
            <pc:sldMk cId="2962413305" sldId="1554"/>
            <ac:picMk id="41989" creationId="{00000000-0000-0000-0000-000000000000}"/>
          </ac:picMkLst>
        </pc:picChg>
      </pc:sldChg>
      <pc:sldChg chg="addSp delSp modSp">
        <pc:chgData name="ejmackiw@gmail.com" userId="S::urn:spo:guest#ejmackiw@gmail.com::" providerId="AD" clId="Web-{B81C4407-3B2D-06EC-5146-83A315188D6B}" dt="2025-09-08T18:32:09.971" v="124" actId="14100"/>
        <pc:sldMkLst>
          <pc:docMk/>
          <pc:sldMk cId="2584817207" sldId="1555"/>
        </pc:sldMkLst>
        <pc:spChg chg="mod">
          <ac:chgData name="ejmackiw@gmail.com" userId="S::urn:spo:guest#ejmackiw@gmail.com::" providerId="AD" clId="Web-{B81C4407-3B2D-06EC-5146-83A315188D6B}" dt="2025-09-08T18:31:57.455" v="121" actId="20577"/>
          <ac:spMkLst>
            <pc:docMk/>
            <pc:sldMk cId="2584817207" sldId="1555"/>
            <ac:spMk id="6" creationId="{00000000-0000-0000-0000-000000000000}"/>
          </ac:spMkLst>
        </pc:spChg>
        <pc:picChg chg="add mod">
          <ac:chgData name="ejmackiw@gmail.com" userId="S::urn:spo:guest#ejmackiw@gmail.com::" providerId="AD" clId="Web-{B81C4407-3B2D-06EC-5146-83A315188D6B}" dt="2025-09-08T18:32:09.971" v="124" actId="14100"/>
          <ac:picMkLst>
            <pc:docMk/>
            <pc:sldMk cId="2584817207" sldId="1555"/>
            <ac:picMk id="2" creationId="{AD5D3E7A-FA42-DA70-A964-52E1EF9E1394}"/>
          </ac:picMkLst>
        </pc:picChg>
        <pc:picChg chg="del">
          <ac:chgData name="ejmackiw@gmail.com" userId="S::urn:spo:guest#ejmackiw@gmail.com::" providerId="AD" clId="Web-{B81C4407-3B2D-06EC-5146-83A315188D6B}" dt="2025-09-08T18:30:44.313" v="113"/>
          <ac:picMkLst>
            <pc:docMk/>
            <pc:sldMk cId="2584817207" sldId="1555"/>
            <ac:picMk id="5" creationId="{00000000-0000-0000-0000-000000000000}"/>
          </ac:picMkLst>
        </pc:picChg>
      </pc:sldChg>
      <pc:sldChg chg="addSp delSp modSp">
        <pc:chgData name="ejmackiw@gmail.com" userId="S::urn:spo:guest#ejmackiw@gmail.com::" providerId="AD" clId="Web-{B81C4407-3B2D-06EC-5146-83A315188D6B}" dt="2025-09-08T18:30:39.188" v="112" actId="14100"/>
        <pc:sldMkLst>
          <pc:docMk/>
          <pc:sldMk cId="3581683794" sldId="1557"/>
        </pc:sldMkLst>
        <pc:spChg chg="mod">
          <ac:chgData name="ejmackiw@gmail.com" userId="S::urn:spo:guest#ejmackiw@gmail.com::" providerId="AD" clId="Web-{B81C4407-3B2D-06EC-5146-83A315188D6B}" dt="2025-09-08T18:29:17.890" v="107" actId="20577"/>
          <ac:spMkLst>
            <pc:docMk/>
            <pc:sldMk cId="3581683794" sldId="1557"/>
            <ac:spMk id="2" creationId="{00000000-0000-0000-0000-000000000000}"/>
          </ac:spMkLst>
        </pc:spChg>
        <pc:picChg chg="add del mod">
          <ac:chgData name="ejmackiw@gmail.com" userId="S::urn:spo:guest#ejmackiw@gmail.com::" providerId="AD" clId="Web-{B81C4407-3B2D-06EC-5146-83A315188D6B}" dt="2025-09-08T18:30:27.906" v="109"/>
          <ac:picMkLst>
            <pc:docMk/>
            <pc:sldMk cId="3581683794" sldId="1557"/>
            <ac:picMk id="3" creationId="{AA57131B-6F0C-0F11-6C5F-9B9F8E4DBA53}"/>
          </ac:picMkLst>
        </pc:picChg>
        <pc:picChg chg="add mod">
          <ac:chgData name="ejmackiw@gmail.com" userId="S::urn:spo:guest#ejmackiw@gmail.com::" providerId="AD" clId="Web-{B81C4407-3B2D-06EC-5146-83A315188D6B}" dt="2025-09-08T18:30:39.188" v="112" actId="14100"/>
          <ac:picMkLst>
            <pc:docMk/>
            <pc:sldMk cId="3581683794" sldId="1557"/>
            <ac:picMk id="4" creationId="{FBBCB855-4369-1775-1976-E738B1048781}"/>
          </ac:picMkLst>
        </pc:picChg>
        <pc:picChg chg="del mod">
          <ac:chgData name="ejmackiw@gmail.com" userId="S::urn:spo:guest#ejmackiw@gmail.com::" providerId="AD" clId="Web-{B81C4407-3B2D-06EC-5146-83A315188D6B}" dt="2025-09-08T18:28:29.764" v="81"/>
          <ac:picMkLst>
            <pc:docMk/>
            <pc:sldMk cId="3581683794" sldId="1557"/>
            <ac:picMk id="37891" creationId="{00000000-0000-0000-0000-000000000000}"/>
          </ac:picMkLst>
        </pc:picChg>
      </pc:sldChg>
    </pc:docChg>
  </pc:docChgLst>
</pc:chgInfo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image" Target="../media/image41.jpeg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image" Target="../media/image41.jpeg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91854B-4269-4D62-B49E-CFC68434E05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F3C9B6CA-BBBA-432D-81E4-1E16E5C2CD7D}">
      <dgm:prSet phldrT="[Tekst]"/>
      <dgm:spPr/>
      <dgm:t>
        <a:bodyPr/>
        <a:lstStyle/>
        <a:p>
          <a:r>
            <a:rPr lang="pl-PL" dirty="0"/>
            <a:t>etap przed wyjściem żywności spod bezpośredniej kontroli przedsiębiorstwa </a:t>
          </a:r>
        </a:p>
      </dgm:t>
    </dgm:pt>
    <dgm:pt modelId="{8FC12D1A-0B7B-4B2E-8382-93AB70067F41}" type="parTrans" cxnId="{8A793251-C6F6-4129-9BAE-F85A25E60DD7}">
      <dgm:prSet/>
      <dgm:spPr/>
      <dgm:t>
        <a:bodyPr/>
        <a:lstStyle/>
        <a:p>
          <a:endParaRPr lang="pl-PL"/>
        </a:p>
      </dgm:t>
    </dgm:pt>
    <dgm:pt modelId="{789FDCEA-53F6-42F3-966A-692E30D6BEA1}" type="sibTrans" cxnId="{8A793251-C6F6-4129-9BAE-F85A25E60DD7}">
      <dgm:prSet/>
      <dgm:spPr/>
      <dgm:t>
        <a:bodyPr/>
        <a:lstStyle/>
        <a:p>
          <a:endParaRPr lang="pl-PL"/>
        </a:p>
      </dgm:t>
    </dgm:pt>
    <dgm:pt modelId="{42C06D4F-E17D-44BD-85E0-583D78C13060}">
      <dgm:prSet phldrT="[Tekst]"/>
      <dgm:spPr/>
      <dgm:t>
        <a:bodyPr/>
        <a:lstStyle/>
        <a:p>
          <a:r>
            <a:rPr lang="pl-PL" dirty="0"/>
            <a:t>obrót</a:t>
          </a:r>
        </a:p>
      </dgm:t>
    </dgm:pt>
    <dgm:pt modelId="{4F46DBF1-9935-4D7D-85EC-A50E8B512040}" type="parTrans" cxnId="{E3420B4A-31A0-4EFD-B80D-E86B8D161DF4}">
      <dgm:prSet/>
      <dgm:spPr/>
      <dgm:t>
        <a:bodyPr/>
        <a:lstStyle/>
        <a:p>
          <a:endParaRPr lang="pl-PL"/>
        </a:p>
      </dgm:t>
    </dgm:pt>
    <dgm:pt modelId="{E93027A7-07B8-4CB3-A59A-AF17AAB37306}" type="sibTrans" cxnId="{E3420B4A-31A0-4EFD-B80D-E86B8D161DF4}">
      <dgm:prSet/>
      <dgm:spPr/>
      <dgm:t>
        <a:bodyPr/>
        <a:lstStyle/>
        <a:p>
          <a:endParaRPr lang="pl-PL"/>
        </a:p>
      </dgm:t>
    </dgm:pt>
    <dgm:pt modelId="{CE0A1BEC-BA64-4ED1-A15B-0516DC5AD1D7}">
      <dgm:prSet phldrT="[Tekst]"/>
      <dgm:spPr/>
      <dgm:t>
        <a:bodyPr/>
        <a:lstStyle/>
        <a:p>
          <a:r>
            <a:rPr lang="pl-PL" dirty="0"/>
            <a:t>proces produkcyjny </a:t>
          </a:r>
        </a:p>
      </dgm:t>
    </dgm:pt>
    <dgm:pt modelId="{396DE21E-BD39-4938-938D-1D081F3BB018}" type="parTrans" cxnId="{16ED564A-AFF5-4223-AD9B-6FFD9C4E558D}">
      <dgm:prSet/>
      <dgm:spPr/>
      <dgm:t>
        <a:bodyPr/>
        <a:lstStyle/>
        <a:p>
          <a:endParaRPr lang="pl-PL"/>
        </a:p>
      </dgm:t>
    </dgm:pt>
    <dgm:pt modelId="{83A8F236-544E-47EB-9D8F-AFB841939A3A}" type="sibTrans" cxnId="{16ED564A-AFF5-4223-AD9B-6FFD9C4E558D}">
      <dgm:prSet/>
      <dgm:spPr/>
      <dgm:t>
        <a:bodyPr/>
        <a:lstStyle/>
        <a:p>
          <a:endParaRPr lang="pl-PL"/>
        </a:p>
      </dgm:t>
    </dgm:pt>
    <dgm:pt modelId="{6FE9BCB9-9E2D-4570-81EB-EEA29AD44B84}" type="pres">
      <dgm:prSet presAssocID="{4591854B-4269-4D62-B49E-CFC68434E050}" presName="Name0" presStyleCnt="0">
        <dgm:presLayoutVars>
          <dgm:dir/>
          <dgm:resizeHandles val="exact"/>
        </dgm:presLayoutVars>
      </dgm:prSet>
      <dgm:spPr/>
    </dgm:pt>
    <dgm:pt modelId="{C8506B35-7AA4-4E8D-9B79-5B790412000A}" type="pres">
      <dgm:prSet presAssocID="{CE0A1BEC-BA64-4ED1-A15B-0516DC5AD1D7}" presName="node" presStyleLbl="node1" presStyleIdx="0" presStyleCnt="3">
        <dgm:presLayoutVars>
          <dgm:bulletEnabled val="1"/>
        </dgm:presLayoutVars>
      </dgm:prSet>
      <dgm:spPr/>
    </dgm:pt>
    <dgm:pt modelId="{DEF536B5-EB29-4EC4-9C8B-02436530FFAD}" type="pres">
      <dgm:prSet presAssocID="{83A8F236-544E-47EB-9D8F-AFB841939A3A}" presName="sibTrans" presStyleLbl="sibTrans2D1" presStyleIdx="0" presStyleCnt="2"/>
      <dgm:spPr/>
    </dgm:pt>
    <dgm:pt modelId="{94D9E294-0E3E-402E-99D4-439F68EF9B6D}" type="pres">
      <dgm:prSet presAssocID="{83A8F236-544E-47EB-9D8F-AFB841939A3A}" presName="connectorText" presStyleLbl="sibTrans2D1" presStyleIdx="0" presStyleCnt="2"/>
      <dgm:spPr/>
    </dgm:pt>
    <dgm:pt modelId="{D15ED22D-5B69-4797-9819-FB54918931F6}" type="pres">
      <dgm:prSet presAssocID="{F3C9B6CA-BBBA-432D-81E4-1E16E5C2CD7D}" presName="node" presStyleLbl="node1" presStyleIdx="1" presStyleCnt="3" custScaleX="140394">
        <dgm:presLayoutVars>
          <dgm:bulletEnabled val="1"/>
        </dgm:presLayoutVars>
      </dgm:prSet>
      <dgm:spPr/>
    </dgm:pt>
    <dgm:pt modelId="{41891D6F-C32F-41C2-B800-61AF162AB05B}" type="pres">
      <dgm:prSet presAssocID="{789FDCEA-53F6-42F3-966A-692E30D6BEA1}" presName="sibTrans" presStyleLbl="sibTrans2D1" presStyleIdx="1" presStyleCnt="2"/>
      <dgm:spPr/>
    </dgm:pt>
    <dgm:pt modelId="{695F7ACD-0997-47D3-910D-3E61E370D8F4}" type="pres">
      <dgm:prSet presAssocID="{789FDCEA-53F6-42F3-966A-692E30D6BEA1}" presName="connectorText" presStyleLbl="sibTrans2D1" presStyleIdx="1" presStyleCnt="2"/>
      <dgm:spPr/>
    </dgm:pt>
    <dgm:pt modelId="{29559165-0CC0-4C89-94F9-F0F4A61CBC2C}" type="pres">
      <dgm:prSet presAssocID="{42C06D4F-E17D-44BD-85E0-583D78C13060}" presName="node" presStyleLbl="node1" presStyleIdx="2" presStyleCnt="3">
        <dgm:presLayoutVars>
          <dgm:bulletEnabled val="1"/>
        </dgm:presLayoutVars>
      </dgm:prSet>
      <dgm:spPr/>
    </dgm:pt>
  </dgm:ptLst>
  <dgm:cxnLst>
    <dgm:cxn modelId="{B4869100-2598-4E5D-885F-698A75014AC9}" type="presOf" srcId="{4591854B-4269-4D62-B49E-CFC68434E050}" destId="{6FE9BCB9-9E2D-4570-81EB-EEA29AD44B84}" srcOrd="0" destOrd="0" presId="urn:microsoft.com/office/officeart/2005/8/layout/process1"/>
    <dgm:cxn modelId="{3382E802-7CED-471D-A1A5-2376EA20216F}" type="presOf" srcId="{83A8F236-544E-47EB-9D8F-AFB841939A3A}" destId="{DEF536B5-EB29-4EC4-9C8B-02436530FFAD}" srcOrd="0" destOrd="0" presId="urn:microsoft.com/office/officeart/2005/8/layout/process1"/>
    <dgm:cxn modelId="{A455350C-D159-4BD5-A3D0-932866DA8F8B}" type="presOf" srcId="{42C06D4F-E17D-44BD-85E0-583D78C13060}" destId="{29559165-0CC0-4C89-94F9-F0F4A61CBC2C}" srcOrd="0" destOrd="0" presId="urn:microsoft.com/office/officeart/2005/8/layout/process1"/>
    <dgm:cxn modelId="{4F06C61B-3D10-4DFA-9877-31433A97FC80}" type="presOf" srcId="{F3C9B6CA-BBBA-432D-81E4-1E16E5C2CD7D}" destId="{D15ED22D-5B69-4797-9819-FB54918931F6}" srcOrd="0" destOrd="0" presId="urn:microsoft.com/office/officeart/2005/8/layout/process1"/>
    <dgm:cxn modelId="{E3420B4A-31A0-4EFD-B80D-E86B8D161DF4}" srcId="{4591854B-4269-4D62-B49E-CFC68434E050}" destId="{42C06D4F-E17D-44BD-85E0-583D78C13060}" srcOrd="2" destOrd="0" parTransId="{4F46DBF1-9935-4D7D-85EC-A50E8B512040}" sibTransId="{E93027A7-07B8-4CB3-A59A-AF17AAB37306}"/>
    <dgm:cxn modelId="{16ED564A-AFF5-4223-AD9B-6FFD9C4E558D}" srcId="{4591854B-4269-4D62-B49E-CFC68434E050}" destId="{CE0A1BEC-BA64-4ED1-A15B-0516DC5AD1D7}" srcOrd="0" destOrd="0" parTransId="{396DE21E-BD39-4938-938D-1D081F3BB018}" sibTransId="{83A8F236-544E-47EB-9D8F-AFB841939A3A}"/>
    <dgm:cxn modelId="{8A793251-C6F6-4129-9BAE-F85A25E60DD7}" srcId="{4591854B-4269-4D62-B49E-CFC68434E050}" destId="{F3C9B6CA-BBBA-432D-81E4-1E16E5C2CD7D}" srcOrd="1" destOrd="0" parTransId="{8FC12D1A-0B7B-4B2E-8382-93AB70067F41}" sibTransId="{789FDCEA-53F6-42F3-966A-692E30D6BEA1}"/>
    <dgm:cxn modelId="{92D085C2-1C9E-4513-BB32-68A3EEA3A808}" type="presOf" srcId="{CE0A1BEC-BA64-4ED1-A15B-0516DC5AD1D7}" destId="{C8506B35-7AA4-4E8D-9B79-5B790412000A}" srcOrd="0" destOrd="0" presId="urn:microsoft.com/office/officeart/2005/8/layout/process1"/>
    <dgm:cxn modelId="{7FE243D4-CB29-41C3-A946-6786563097E7}" type="presOf" srcId="{789FDCEA-53F6-42F3-966A-692E30D6BEA1}" destId="{695F7ACD-0997-47D3-910D-3E61E370D8F4}" srcOrd="1" destOrd="0" presId="urn:microsoft.com/office/officeart/2005/8/layout/process1"/>
    <dgm:cxn modelId="{0B5FDBF9-05BB-4308-B617-C8DE0B158030}" type="presOf" srcId="{83A8F236-544E-47EB-9D8F-AFB841939A3A}" destId="{94D9E294-0E3E-402E-99D4-439F68EF9B6D}" srcOrd="1" destOrd="0" presId="urn:microsoft.com/office/officeart/2005/8/layout/process1"/>
    <dgm:cxn modelId="{5A8290FA-9E90-43A5-817A-15A63FA263A5}" type="presOf" srcId="{789FDCEA-53F6-42F3-966A-692E30D6BEA1}" destId="{41891D6F-C32F-41C2-B800-61AF162AB05B}" srcOrd="0" destOrd="0" presId="urn:microsoft.com/office/officeart/2005/8/layout/process1"/>
    <dgm:cxn modelId="{4BC36E06-3B7D-4417-9494-61B2CD59EBB1}" type="presParOf" srcId="{6FE9BCB9-9E2D-4570-81EB-EEA29AD44B84}" destId="{C8506B35-7AA4-4E8D-9B79-5B790412000A}" srcOrd="0" destOrd="0" presId="urn:microsoft.com/office/officeart/2005/8/layout/process1"/>
    <dgm:cxn modelId="{0677E6A0-8499-4C6D-A558-E62021ACBDA7}" type="presParOf" srcId="{6FE9BCB9-9E2D-4570-81EB-EEA29AD44B84}" destId="{DEF536B5-EB29-4EC4-9C8B-02436530FFAD}" srcOrd="1" destOrd="0" presId="urn:microsoft.com/office/officeart/2005/8/layout/process1"/>
    <dgm:cxn modelId="{675F2181-4CC9-4BB3-AE4C-06FD4BDAFDCB}" type="presParOf" srcId="{DEF536B5-EB29-4EC4-9C8B-02436530FFAD}" destId="{94D9E294-0E3E-402E-99D4-439F68EF9B6D}" srcOrd="0" destOrd="0" presId="urn:microsoft.com/office/officeart/2005/8/layout/process1"/>
    <dgm:cxn modelId="{8F56405F-82B8-428B-B00E-F4B3645CBA73}" type="presParOf" srcId="{6FE9BCB9-9E2D-4570-81EB-EEA29AD44B84}" destId="{D15ED22D-5B69-4797-9819-FB54918931F6}" srcOrd="2" destOrd="0" presId="urn:microsoft.com/office/officeart/2005/8/layout/process1"/>
    <dgm:cxn modelId="{A912DAE6-8798-4B81-9CAB-9644E54F6628}" type="presParOf" srcId="{6FE9BCB9-9E2D-4570-81EB-EEA29AD44B84}" destId="{41891D6F-C32F-41C2-B800-61AF162AB05B}" srcOrd="3" destOrd="0" presId="urn:microsoft.com/office/officeart/2005/8/layout/process1"/>
    <dgm:cxn modelId="{EB7C88FD-DE78-4A74-8B0E-472D2A48D60A}" type="presParOf" srcId="{41891D6F-C32F-41C2-B800-61AF162AB05B}" destId="{695F7ACD-0997-47D3-910D-3E61E370D8F4}" srcOrd="0" destOrd="0" presId="urn:microsoft.com/office/officeart/2005/8/layout/process1"/>
    <dgm:cxn modelId="{79926699-B831-46C4-8E45-6F3F8BFFEF14}" type="presParOf" srcId="{6FE9BCB9-9E2D-4570-81EB-EEA29AD44B84}" destId="{29559165-0CC0-4C89-94F9-F0F4A61CBC2C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FD02218-5323-41F3-802A-A0D4CAD48C3C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AF3A4474-4EAA-4C9D-A62B-8B9920A4A183}">
      <dgm:prSet phldrT="[Tekst]" custT="1"/>
      <dgm:spPr/>
      <dgm:t>
        <a:bodyPr/>
        <a:lstStyle/>
        <a:p>
          <a:pPr algn="l"/>
          <a:r>
            <a:rPr lang="pl-PL" altLang="pl-PL" sz="1800" i="1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Listeria </a:t>
          </a:r>
          <a:r>
            <a:rPr lang="pl-PL" altLang="pl-PL" sz="1800" i="1" dirty="0" err="1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monocytogenes</a:t>
          </a:r>
          <a:r>
            <a:rPr lang="pl-PL" altLang="pl-PL" sz="1800" i="1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 </a:t>
          </a:r>
          <a:endParaRPr lang="pl-PL" sz="1800" dirty="0">
            <a:solidFill>
              <a:schemeClr val="bg1"/>
            </a:solidFill>
          </a:endParaRPr>
        </a:p>
      </dgm:t>
    </dgm:pt>
    <dgm:pt modelId="{9C36E286-147B-449A-BDAB-85D29C2A6934}" type="parTrans" cxnId="{B6556F42-FD57-4492-9010-694EA78E2EE1}">
      <dgm:prSet/>
      <dgm:spPr/>
      <dgm:t>
        <a:bodyPr/>
        <a:lstStyle/>
        <a:p>
          <a:endParaRPr lang="pl-PL" sz="2800"/>
        </a:p>
      </dgm:t>
    </dgm:pt>
    <dgm:pt modelId="{D6890445-DF78-4F41-AA25-B1CD1E9B9A17}" type="sibTrans" cxnId="{B6556F42-FD57-4492-9010-694EA78E2EE1}">
      <dgm:prSet/>
      <dgm:spPr/>
      <dgm:t>
        <a:bodyPr/>
        <a:lstStyle/>
        <a:p>
          <a:endParaRPr lang="pl-PL" sz="2800"/>
        </a:p>
      </dgm:t>
    </dgm:pt>
    <dgm:pt modelId="{2281A03E-C09D-4366-B462-C911C735A05D}">
      <dgm:prSet custT="1"/>
      <dgm:spPr/>
      <dgm:t>
        <a:bodyPr/>
        <a:lstStyle/>
        <a:p>
          <a:pPr>
            <a:lnSpc>
              <a:spcPct val="100000"/>
            </a:lnSpc>
            <a:spcAft>
              <a:spcPct val="35000"/>
            </a:spcAft>
          </a:pPr>
          <a:r>
            <a:rPr lang="pl-PL" altLang="pl-PL" sz="1800" i="1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Salmonella </a:t>
          </a:r>
          <a:r>
            <a:rPr lang="pl-PL" altLang="pl-PL" sz="1800" dirty="0" err="1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spp</a:t>
          </a:r>
          <a:r>
            <a:rPr lang="pl-PL" altLang="pl-PL" sz="1800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., w tym </a:t>
          </a:r>
          <a:r>
            <a:rPr lang="pl-PL" altLang="pl-PL" sz="1800" dirty="0" err="1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S.Typhimurium</a:t>
          </a:r>
          <a:r>
            <a:rPr lang="pl-PL" altLang="pl-PL" sz="1800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,  </a:t>
          </a:r>
          <a:r>
            <a:rPr lang="pl-PL" altLang="pl-PL" sz="1800" dirty="0" err="1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S.Enteritidis</a:t>
          </a:r>
          <a:endParaRPr lang="pl-PL" altLang="pl-PL" sz="1800" dirty="0">
            <a:solidFill>
              <a:schemeClr val="bg1"/>
            </a:solidFill>
            <a:latin typeface="Trebuchet MS" pitchFamily="34" charset="0"/>
            <a:cs typeface="Times New Roman" pitchFamily="18" charset="0"/>
          </a:endParaRPr>
        </a:p>
      </dgm:t>
    </dgm:pt>
    <dgm:pt modelId="{ABFCABB6-5005-4B83-BAA8-44FA954C6815}" type="parTrans" cxnId="{B04C60BE-D8CC-4F38-91C0-54C3D3AF117D}">
      <dgm:prSet/>
      <dgm:spPr/>
      <dgm:t>
        <a:bodyPr/>
        <a:lstStyle/>
        <a:p>
          <a:endParaRPr lang="pl-PL" sz="2800"/>
        </a:p>
      </dgm:t>
    </dgm:pt>
    <dgm:pt modelId="{F426FC58-D750-4A2B-8973-94F5D020F535}" type="sibTrans" cxnId="{B04C60BE-D8CC-4F38-91C0-54C3D3AF117D}">
      <dgm:prSet/>
      <dgm:spPr/>
      <dgm:t>
        <a:bodyPr/>
        <a:lstStyle/>
        <a:p>
          <a:endParaRPr lang="pl-PL" sz="2800"/>
        </a:p>
      </dgm:t>
    </dgm:pt>
    <dgm:pt modelId="{6B25C232-C4AC-41AD-BCD9-F87FB5500D57}">
      <dgm:prSet custT="1"/>
      <dgm:spPr/>
      <dgm:t>
        <a:bodyPr/>
        <a:lstStyle/>
        <a:p>
          <a:pPr algn="l"/>
          <a:r>
            <a:rPr lang="pl-PL" altLang="pl-PL" sz="1800" i="1" dirty="0" err="1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Cronobacer</a:t>
          </a:r>
          <a:r>
            <a:rPr lang="pl-PL" altLang="pl-PL" sz="1800" i="1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 </a:t>
          </a:r>
          <a:r>
            <a:rPr lang="pl-PL" altLang="pl-PL" sz="1800" dirty="0" err="1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spp</a:t>
          </a:r>
          <a:r>
            <a:rPr lang="pl-PL" altLang="pl-PL" sz="1800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.</a:t>
          </a:r>
        </a:p>
      </dgm:t>
    </dgm:pt>
    <dgm:pt modelId="{F7CDC871-8371-4312-8B2B-F331996611B4}" type="parTrans" cxnId="{D3C94B6C-E3B5-42C5-9FE2-DA5FEE5E97AB}">
      <dgm:prSet/>
      <dgm:spPr/>
      <dgm:t>
        <a:bodyPr/>
        <a:lstStyle/>
        <a:p>
          <a:endParaRPr lang="pl-PL" sz="2800"/>
        </a:p>
      </dgm:t>
    </dgm:pt>
    <dgm:pt modelId="{57EAB3F3-D23F-4AB8-85DB-4C62E48405D7}" type="sibTrans" cxnId="{D3C94B6C-E3B5-42C5-9FE2-DA5FEE5E97AB}">
      <dgm:prSet/>
      <dgm:spPr/>
      <dgm:t>
        <a:bodyPr/>
        <a:lstStyle/>
        <a:p>
          <a:endParaRPr lang="pl-PL" sz="2800"/>
        </a:p>
      </dgm:t>
    </dgm:pt>
    <dgm:pt modelId="{594427AC-67F9-4B09-834B-6C84A9F3FBB3}">
      <dgm:prSet custT="1"/>
      <dgm:spPr/>
      <dgm:t>
        <a:bodyPr/>
        <a:lstStyle/>
        <a:p>
          <a:pPr algn="l"/>
          <a:r>
            <a:rPr lang="pl-PL" altLang="pl-PL" sz="1800" i="1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Escherichia coli</a:t>
          </a:r>
          <a:r>
            <a:rPr lang="pl-PL" altLang="pl-PL" sz="1800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 </a:t>
          </a:r>
        </a:p>
      </dgm:t>
    </dgm:pt>
    <dgm:pt modelId="{3E426D67-6834-479D-AAD7-0357F82743C4}" type="parTrans" cxnId="{65E95C4C-BEA8-4D05-8485-90A498232E37}">
      <dgm:prSet/>
      <dgm:spPr/>
      <dgm:t>
        <a:bodyPr/>
        <a:lstStyle/>
        <a:p>
          <a:endParaRPr lang="pl-PL" sz="2800"/>
        </a:p>
      </dgm:t>
    </dgm:pt>
    <dgm:pt modelId="{9FADE0BE-649F-4440-9C10-F2DA656CDF9F}" type="sibTrans" cxnId="{65E95C4C-BEA8-4D05-8485-90A498232E37}">
      <dgm:prSet/>
      <dgm:spPr/>
      <dgm:t>
        <a:bodyPr/>
        <a:lstStyle/>
        <a:p>
          <a:endParaRPr lang="pl-PL" sz="2800"/>
        </a:p>
      </dgm:t>
    </dgm:pt>
    <dgm:pt modelId="{F1CDBB2F-F289-401F-97F0-BA231A16BC52}">
      <dgm:prSet custT="1"/>
      <dgm:spPr/>
      <dgm:t>
        <a:bodyPr/>
        <a:lstStyle/>
        <a:p>
          <a:pPr algn="l"/>
          <a:r>
            <a:rPr lang="pl-PL" altLang="pl-PL" sz="1800" i="1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E. coli </a:t>
          </a:r>
          <a:r>
            <a:rPr lang="pl-PL" altLang="pl-PL" sz="1800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wytwarzająca toksynę </a:t>
          </a:r>
          <a:r>
            <a:rPr lang="pl-PL" altLang="pl-PL" sz="1800" dirty="0" err="1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Shiga</a:t>
          </a:r>
          <a:r>
            <a:rPr lang="pl-PL" altLang="pl-PL" sz="1800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 (STEC) </a:t>
          </a:r>
          <a:br>
            <a:rPr lang="pl-PL" altLang="pl-PL" sz="1800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</a:br>
          <a:r>
            <a:rPr lang="pl-PL" altLang="pl-PL" sz="1800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O157, O26, O111, O103, O145 oraz O104:H4</a:t>
          </a:r>
        </a:p>
      </dgm:t>
    </dgm:pt>
    <dgm:pt modelId="{1284D1A6-89BE-436C-82B1-1A7B42A8EBFA}" type="parTrans" cxnId="{4F86BEE0-0CA8-43D1-9B7F-401B5CA1788D}">
      <dgm:prSet/>
      <dgm:spPr/>
      <dgm:t>
        <a:bodyPr/>
        <a:lstStyle/>
        <a:p>
          <a:endParaRPr lang="pl-PL" sz="2800"/>
        </a:p>
      </dgm:t>
    </dgm:pt>
    <dgm:pt modelId="{62248EEC-7C36-46F3-9BF5-3DDB7CAA784C}" type="sibTrans" cxnId="{4F86BEE0-0CA8-43D1-9B7F-401B5CA1788D}">
      <dgm:prSet/>
      <dgm:spPr/>
      <dgm:t>
        <a:bodyPr/>
        <a:lstStyle/>
        <a:p>
          <a:endParaRPr lang="pl-PL" sz="2800"/>
        </a:p>
      </dgm:t>
    </dgm:pt>
    <dgm:pt modelId="{18DCA0EB-8506-47AC-8FA6-3B6515AFB792}">
      <dgm:prSet custT="1"/>
      <dgm:spPr/>
      <dgm:t>
        <a:bodyPr/>
        <a:lstStyle/>
        <a:p>
          <a:pPr algn="l"/>
          <a:r>
            <a:rPr lang="pl-PL" altLang="pl-PL" sz="1800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Enterotoksyny gronkowcowej </a:t>
          </a:r>
        </a:p>
      </dgm:t>
    </dgm:pt>
    <dgm:pt modelId="{8BEB6976-F252-4995-BB14-FFFA3AF03D9A}" type="parTrans" cxnId="{204CFEF4-6EB8-4977-8B6E-80FF8E0AE6F8}">
      <dgm:prSet/>
      <dgm:spPr/>
      <dgm:t>
        <a:bodyPr/>
        <a:lstStyle/>
        <a:p>
          <a:endParaRPr lang="pl-PL" sz="2800"/>
        </a:p>
      </dgm:t>
    </dgm:pt>
    <dgm:pt modelId="{7D7105D5-5953-49BA-AF8E-C5AC51CE4FD1}" type="sibTrans" cxnId="{204CFEF4-6EB8-4977-8B6E-80FF8E0AE6F8}">
      <dgm:prSet/>
      <dgm:spPr/>
      <dgm:t>
        <a:bodyPr/>
        <a:lstStyle/>
        <a:p>
          <a:endParaRPr lang="pl-PL" sz="2800"/>
        </a:p>
      </dgm:t>
    </dgm:pt>
    <dgm:pt modelId="{4B6FFCB7-CBB2-4F02-80DB-7596925E3903}">
      <dgm:prSet custT="1"/>
      <dgm:spPr/>
      <dgm:t>
        <a:bodyPr/>
        <a:lstStyle/>
        <a:p>
          <a:pPr algn="l"/>
          <a:r>
            <a:rPr lang="pl-PL" altLang="pl-PL" sz="1800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Histaminy- aminy biogennej </a:t>
          </a:r>
        </a:p>
      </dgm:t>
    </dgm:pt>
    <dgm:pt modelId="{C019F5E5-2299-4B27-97BE-F7E11E600852}" type="parTrans" cxnId="{B8DE866B-C0D7-446E-8775-3B9AD6E2E4EB}">
      <dgm:prSet/>
      <dgm:spPr/>
      <dgm:t>
        <a:bodyPr/>
        <a:lstStyle/>
        <a:p>
          <a:endParaRPr lang="pl-PL" sz="2800"/>
        </a:p>
      </dgm:t>
    </dgm:pt>
    <dgm:pt modelId="{C7AD73C6-D103-4114-A8EB-8444EACFC886}" type="sibTrans" cxnId="{B8DE866B-C0D7-446E-8775-3B9AD6E2E4EB}">
      <dgm:prSet/>
      <dgm:spPr/>
      <dgm:t>
        <a:bodyPr/>
        <a:lstStyle/>
        <a:p>
          <a:endParaRPr lang="pl-PL" sz="2800"/>
        </a:p>
      </dgm:t>
    </dgm:pt>
    <dgm:pt modelId="{0ADDB4D1-2654-4421-9A86-8FA011AE923A}" type="pres">
      <dgm:prSet presAssocID="{DFD02218-5323-41F3-802A-A0D4CAD48C3C}" presName="linearFlow" presStyleCnt="0">
        <dgm:presLayoutVars>
          <dgm:dir/>
          <dgm:resizeHandles val="exact"/>
        </dgm:presLayoutVars>
      </dgm:prSet>
      <dgm:spPr/>
    </dgm:pt>
    <dgm:pt modelId="{3DDB3D48-6D72-415C-9079-6BF4891FB9A9}" type="pres">
      <dgm:prSet presAssocID="{AF3A4474-4EAA-4C9D-A62B-8B9920A4A183}" presName="composite" presStyleCnt="0"/>
      <dgm:spPr/>
    </dgm:pt>
    <dgm:pt modelId="{FC60DFD7-5F67-4172-8E64-2A5A1083A61C}" type="pres">
      <dgm:prSet presAssocID="{AF3A4474-4EAA-4C9D-A62B-8B9920A4A183}" presName="imgShp" presStyleLbl="fgImgPlace1" presStyleIdx="0" presStyleCnt="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5FB70E53-A77A-4131-B01D-D3B5F413212D}" type="pres">
      <dgm:prSet presAssocID="{AF3A4474-4EAA-4C9D-A62B-8B9920A4A183}" presName="txShp" presStyleLbl="node1" presStyleIdx="0" presStyleCnt="7">
        <dgm:presLayoutVars>
          <dgm:bulletEnabled val="1"/>
        </dgm:presLayoutVars>
      </dgm:prSet>
      <dgm:spPr/>
    </dgm:pt>
    <dgm:pt modelId="{0D4BF0C0-C4D6-4369-A97C-1813909B3542}" type="pres">
      <dgm:prSet presAssocID="{D6890445-DF78-4F41-AA25-B1CD1E9B9A17}" presName="spacing" presStyleCnt="0"/>
      <dgm:spPr/>
    </dgm:pt>
    <dgm:pt modelId="{F966EE5D-F15D-4AD4-95B4-24341E246BA4}" type="pres">
      <dgm:prSet presAssocID="{2281A03E-C09D-4366-B462-C911C735A05D}" presName="composite" presStyleCnt="0"/>
      <dgm:spPr/>
    </dgm:pt>
    <dgm:pt modelId="{FC4C9A21-6ADF-416E-85D9-1C5B893ABF1F}" type="pres">
      <dgm:prSet presAssocID="{2281A03E-C09D-4366-B462-C911C735A05D}" presName="imgShp" presStyleLbl="fgImgPlace1" presStyleIdx="1" presStyleCnt="7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3000" r="-43000"/>
          </a:stretch>
        </a:blipFill>
      </dgm:spPr>
    </dgm:pt>
    <dgm:pt modelId="{2CEB72E9-660D-4489-BA80-1FC662BFEE4D}" type="pres">
      <dgm:prSet presAssocID="{2281A03E-C09D-4366-B462-C911C735A05D}" presName="txShp" presStyleLbl="node1" presStyleIdx="1" presStyleCnt="7">
        <dgm:presLayoutVars>
          <dgm:bulletEnabled val="1"/>
        </dgm:presLayoutVars>
      </dgm:prSet>
      <dgm:spPr/>
    </dgm:pt>
    <dgm:pt modelId="{72CD4C48-FCC0-47A8-9D34-21966A2C9DBF}" type="pres">
      <dgm:prSet presAssocID="{F426FC58-D750-4A2B-8973-94F5D020F535}" presName="spacing" presStyleCnt="0"/>
      <dgm:spPr/>
    </dgm:pt>
    <dgm:pt modelId="{588806AE-4838-42C0-BC2B-8F08B3421E76}" type="pres">
      <dgm:prSet presAssocID="{6B25C232-C4AC-41AD-BCD9-F87FB5500D57}" presName="composite" presStyleCnt="0"/>
      <dgm:spPr/>
    </dgm:pt>
    <dgm:pt modelId="{90B2CB63-C688-4F88-9432-8A0F169C8C54}" type="pres">
      <dgm:prSet presAssocID="{6B25C232-C4AC-41AD-BCD9-F87FB5500D57}" presName="imgShp" presStyleLbl="fgImgPlace1" presStyleIdx="2" presStyleCnt="7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</dgm:spPr>
    </dgm:pt>
    <dgm:pt modelId="{C64013D5-7A2E-499B-9614-06A551F0293F}" type="pres">
      <dgm:prSet presAssocID="{6B25C232-C4AC-41AD-BCD9-F87FB5500D57}" presName="txShp" presStyleLbl="node1" presStyleIdx="2" presStyleCnt="7">
        <dgm:presLayoutVars>
          <dgm:bulletEnabled val="1"/>
        </dgm:presLayoutVars>
      </dgm:prSet>
      <dgm:spPr/>
    </dgm:pt>
    <dgm:pt modelId="{11071DE0-5237-43CA-B484-275F15EE1C1B}" type="pres">
      <dgm:prSet presAssocID="{57EAB3F3-D23F-4AB8-85DB-4C62E48405D7}" presName="spacing" presStyleCnt="0"/>
      <dgm:spPr/>
    </dgm:pt>
    <dgm:pt modelId="{EBC19F19-8D1F-42EE-80D4-6B4F5D1B97CE}" type="pres">
      <dgm:prSet presAssocID="{594427AC-67F9-4B09-834B-6C84A9F3FBB3}" presName="composite" presStyleCnt="0"/>
      <dgm:spPr/>
    </dgm:pt>
    <dgm:pt modelId="{2C2F8A32-596E-4551-96C9-D0F95D155B2D}" type="pres">
      <dgm:prSet presAssocID="{594427AC-67F9-4B09-834B-6C84A9F3FBB3}" presName="imgShp" presStyleLbl="fgImgPlace1" presStyleIdx="3" presStyleCnt="7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557B38A3-DFB0-4E52-BE55-EA56F89E02A4}" type="pres">
      <dgm:prSet presAssocID="{594427AC-67F9-4B09-834B-6C84A9F3FBB3}" presName="txShp" presStyleLbl="node1" presStyleIdx="3" presStyleCnt="7">
        <dgm:presLayoutVars>
          <dgm:bulletEnabled val="1"/>
        </dgm:presLayoutVars>
      </dgm:prSet>
      <dgm:spPr/>
    </dgm:pt>
    <dgm:pt modelId="{46D2D40A-D7CC-47E1-8EBC-5A89B1C9028A}" type="pres">
      <dgm:prSet presAssocID="{9FADE0BE-649F-4440-9C10-F2DA656CDF9F}" presName="spacing" presStyleCnt="0"/>
      <dgm:spPr/>
    </dgm:pt>
    <dgm:pt modelId="{80201C58-C996-4BD5-8F78-C129F31F6E97}" type="pres">
      <dgm:prSet presAssocID="{F1CDBB2F-F289-401F-97F0-BA231A16BC52}" presName="composite" presStyleCnt="0"/>
      <dgm:spPr/>
    </dgm:pt>
    <dgm:pt modelId="{5F83FB89-5374-4C04-9FB9-19C2BDFBCCAF}" type="pres">
      <dgm:prSet presAssocID="{F1CDBB2F-F289-401F-97F0-BA231A16BC52}" presName="imgShp" presStyleLbl="fgImgPlace1" presStyleIdx="4" presStyleCnt="7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</dgm:spPr>
    </dgm:pt>
    <dgm:pt modelId="{BEB5DA88-6C16-4C12-965E-352E3935E001}" type="pres">
      <dgm:prSet presAssocID="{F1CDBB2F-F289-401F-97F0-BA231A16BC52}" presName="txShp" presStyleLbl="node1" presStyleIdx="4" presStyleCnt="7">
        <dgm:presLayoutVars>
          <dgm:bulletEnabled val="1"/>
        </dgm:presLayoutVars>
      </dgm:prSet>
      <dgm:spPr/>
    </dgm:pt>
    <dgm:pt modelId="{89C355DD-F724-4BE5-BF7D-9BBB78EAE4EB}" type="pres">
      <dgm:prSet presAssocID="{62248EEC-7C36-46F3-9BF5-3DDB7CAA784C}" presName="spacing" presStyleCnt="0"/>
      <dgm:spPr/>
    </dgm:pt>
    <dgm:pt modelId="{261A7C43-B05D-43FC-8E4A-ECF38319F676}" type="pres">
      <dgm:prSet presAssocID="{18DCA0EB-8506-47AC-8FA6-3B6515AFB792}" presName="composite" presStyleCnt="0"/>
      <dgm:spPr/>
    </dgm:pt>
    <dgm:pt modelId="{18BE2D9C-F928-4A7E-9194-21E5F4BCC6B0}" type="pres">
      <dgm:prSet presAssocID="{18DCA0EB-8506-47AC-8FA6-3B6515AFB792}" presName="imgShp" presStyleLbl="fgImgPlace1" presStyleIdx="5" presStyleCnt="7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</dgm:pt>
    <dgm:pt modelId="{635FF02D-9277-4EE8-86BA-6318C02DA483}" type="pres">
      <dgm:prSet presAssocID="{18DCA0EB-8506-47AC-8FA6-3B6515AFB792}" presName="txShp" presStyleLbl="node1" presStyleIdx="5" presStyleCnt="7">
        <dgm:presLayoutVars>
          <dgm:bulletEnabled val="1"/>
        </dgm:presLayoutVars>
      </dgm:prSet>
      <dgm:spPr/>
    </dgm:pt>
    <dgm:pt modelId="{8F4039B2-864C-4513-94F8-922C793EBAB4}" type="pres">
      <dgm:prSet presAssocID="{7D7105D5-5953-49BA-AF8E-C5AC51CE4FD1}" presName="spacing" presStyleCnt="0"/>
      <dgm:spPr/>
    </dgm:pt>
    <dgm:pt modelId="{B9A1B15D-2E85-49C7-8D59-4016EA4328EE}" type="pres">
      <dgm:prSet presAssocID="{4B6FFCB7-CBB2-4F02-80DB-7596925E3903}" presName="composite" presStyleCnt="0"/>
      <dgm:spPr/>
    </dgm:pt>
    <dgm:pt modelId="{3A0ACC00-109D-4252-9AAE-F0F078F24A3C}" type="pres">
      <dgm:prSet presAssocID="{4B6FFCB7-CBB2-4F02-80DB-7596925E3903}" presName="imgShp" presStyleLbl="fgImgPlace1" presStyleIdx="6" presStyleCnt="7"/>
      <dgm:spPr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04788255-AD95-45ED-9A7A-B8D52B785A86}" type="pres">
      <dgm:prSet presAssocID="{4B6FFCB7-CBB2-4F02-80DB-7596925E3903}" presName="txShp" presStyleLbl="node1" presStyleIdx="6" presStyleCnt="7">
        <dgm:presLayoutVars>
          <dgm:bulletEnabled val="1"/>
        </dgm:presLayoutVars>
      </dgm:prSet>
      <dgm:spPr/>
    </dgm:pt>
  </dgm:ptLst>
  <dgm:cxnLst>
    <dgm:cxn modelId="{8FD75C16-7E6F-4545-A4BB-02230D9F33B6}" type="presOf" srcId="{AF3A4474-4EAA-4C9D-A62B-8B9920A4A183}" destId="{5FB70E53-A77A-4131-B01D-D3B5F413212D}" srcOrd="0" destOrd="0" presId="urn:microsoft.com/office/officeart/2005/8/layout/vList3"/>
    <dgm:cxn modelId="{3F459928-F7FE-47D3-9194-1472241538B4}" type="presOf" srcId="{6B25C232-C4AC-41AD-BCD9-F87FB5500D57}" destId="{C64013D5-7A2E-499B-9614-06A551F0293F}" srcOrd="0" destOrd="0" presId="urn:microsoft.com/office/officeart/2005/8/layout/vList3"/>
    <dgm:cxn modelId="{EE302733-A415-4268-84EF-900AA7F8B9A1}" type="presOf" srcId="{F1CDBB2F-F289-401F-97F0-BA231A16BC52}" destId="{BEB5DA88-6C16-4C12-965E-352E3935E001}" srcOrd="0" destOrd="0" presId="urn:microsoft.com/office/officeart/2005/8/layout/vList3"/>
    <dgm:cxn modelId="{B6556F42-FD57-4492-9010-694EA78E2EE1}" srcId="{DFD02218-5323-41F3-802A-A0D4CAD48C3C}" destId="{AF3A4474-4EAA-4C9D-A62B-8B9920A4A183}" srcOrd="0" destOrd="0" parTransId="{9C36E286-147B-449A-BDAB-85D29C2A6934}" sibTransId="{D6890445-DF78-4F41-AA25-B1CD1E9B9A17}"/>
    <dgm:cxn modelId="{B8DE866B-C0D7-446E-8775-3B9AD6E2E4EB}" srcId="{DFD02218-5323-41F3-802A-A0D4CAD48C3C}" destId="{4B6FFCB7-CBB2-4F02-80DB-7596925E3903}" srcOrd="6" destOrd="0" parTransId="{C019F5E5-2299-4B27-97BE-F7E11E600852}" sibTransId="{C7AD73C6-D103-4114-A8EB-8444EACFC886}"/>
    <dgm:cxn modelId="{65E95C4C-BEA8-4D05-8485-90A498232E37}" srcId="{DFD02218-5323-41F3-802A-A0D4CAD48C3C}" destId="{594427AC-67F9-4B09-834B-6C84A9F3FBB3}" srcOrd="3" destOrd="0" parTransId="{3E426D67-6834-479D-AAD7-0357F82743C4}" sibTransId="{9FADE0BE-649F-4440-9C10-F2DA656CDF9F}"/>
    <dgm:cxn modelId="{D3C94B6C-E3B5-42C5-9FE2-DA5FEE5E97AB}" srcId="{DFD02218-5323-41F3-802A-A0D4CAD48C3C}" destId="{6B25C232-C4AC-41AD-BCD9-F87FB5500D57}" srcOrd="2" destOrd="0" parTransId="{F7CDC871-8371-4312-8B2B-F331996611B4}" sibTransId="{57EAB3F3-D23F-4AB8-85DB-4C62E48405D7}"/>
    <dgm:cxn modelId="{17DC306E-6FD3-4579-8311-0FC8225A0CFF}" type="presOf" srcId="{2281A03E-C09D-4366-B462-C911C735A05D}" destId="{2CEB72E9-660D-4489-BA80-1FC662BFEE4D}" srcOrd="0" destOrd="0" presId="urn:microsoft.com/office/officeart/2005/8/layout/vList3"/>
    <dgm:cxn modelId="{85149473-F0A2-4ABE-9052-F480CED8D366}" type="presOf" srcId="{4B6FFCB7-CBB2-4F02-80DB-7596925E3903}" destId="{04788255-AD95-45ED-9A7A-B8D52B785A86}" srcOrd="0" destOrd="0" presId="urn:microsoft.com/office/officeart/2005/8/layout/vList3"/>
    <dgm:cxn modelId="{0B79988B-506A-40B1-A503-2D6702E45D82}" type="presOf" srcId="{18DCA0EB-8506-47AC-8FA6-3B6515AFB792}" destId="{635FF02D-9277-4EE8-86BA-6318C02DA483}" srcOrd="0" destOrd="0" presId="urn:microsoft.com/office/officeart/2005/8/layout/vList3"/>
    <dgm:cxn modelId="{90767AA4-F0A5-4E83-8C18-163B310B7BD9}" type="presOf" srcId="{594427AC-67F9-4B09-834B-6C84A9F3FBB3}" destId="{557B38A3-DFB0-4E52-BE55-EA56F89E02A4}" srcOrd="0" destOrd="0" presId="urn:microsoft.com/office/officeart/2005/8/layout/vList3"/>
    <dgm:cxn modelId="{B04C60BE-D8CC-4F38-91C0-54C3D3AF117D}" srcId="{DFD02218-5323-41F3-802A-A0D4CAD48C3C}" destId="{2281A03E-C09D-4366-B462-C911C735A05D}" srcOrd="1" destOrd="0" parTransId="{ABFCABB6-5005-4B83-BAA8-44FA954C6815}" sibTransId="{F426FC58-D750-4A2B-8973-94F5D020F535}"/>
    <dgm:cxn modelId="{4F86BEE0-0CA8-43D1-9B7F-401B5CA1788D}" srcId="{DFD02218-5323-41F3-802A-A0D4CAD48C3C}" destId="{F1CDBB2F-F289-401F-97F0-BA231A16BC52}" srcOrd="4" destOrd="0" parTransId="{1284D1A6-89BE-436C-82B1-1A7B42A8EBFA}" sibTransId="{62248EEC-7C36-46F3-9BF5-3DDB7CAA784C}"/>
    <dgm:cxn modelId="{204CFEF4-6EB8-4977-8B6E-80FF8E0AE6F8}" srcId="{DFD02218-5323-41F3-802A-A0D4CAD48C3C}" destId="{18DCA0EB-8506-47AC-8FA6-3B6515AFB792}" srcOrd="5" destOrd="0" parTransId="{8BEB6976-F252-4995-BB14-FFFA3AF03D9A}" sibTransId="{7D7105D5-5953-49BA-AF8E-C5AC51CE4FD1}"/>
    <dgm:cxn modelId="{C0B3F5F9-5952-418E-8829-0D305F6A952B}" type="presOf" srcId="{DFD02218-5323-41F3-802A-A0D4CAD48C3C}" destId="{0ADDB4D1-2654-4421-9A86-8FA011AE923A}" srcOrd="0" destOrd="0" presId="urn:microsoft.com/office/officeart/2005/8/layout/vList3"/>
    <dgm:cxn modelId="{508FEA81-45D8-42DC-9541-8A2606FF4E3F}" type="presParOf" srcId="{0ADDB4D1-2654-4421-9A86-8FA011AE923A}" destId="{3DDB3D48-6D72-415C-9079-6BF4891FB9A9}" srcOrd="0" destOrd="0" presId="urn:microsoft.com/office/officeart/2005/8/layout/vList3"/>
    <dgm:cxn modelId="{9FC16099-09D4-4A23-8DF4-86C0F77B8C1E}" type="presParOf" srcId="{3DDB3D48-6D72-415C-9079-6BF4891FB9A9}" destId="{FC60DFD7-5F67-4172-8E64-2A5A1083A61C}" srcOrd="0" destOrd="0" presId="urn:microsoft.com/office/officeart/2005/8/layout/vList3"/>
    <dgm:cxn modelId="{42BB4FD3-52B2-4A02-81CD-872B22431AF2}" type="presParOf" srcId="{3DDB3D48-6D72-415C-9079-6BF4891FB9A9}" destId="{5FB70E53-A77A-4131-B01D-D3B5F413212D}" srcOrd="1" destOrd="0" presId="urn:microsoft.com/office/officeart/2005/8/layout/vList3"/>
    <dgm:cxn modelId="{E9F396C4-56FA-4EDC-B43E-52D3A0F8D11D}" type="presParOf" srcId="{0ADDB4D1-2654-4421-9A86-8FA011AE923A}" destId="{0D4BF0C0-C4D6-4369-A97C-1813909B3542}" srcOrd="1" destOrd="0" presId="urn:microsoft.com/office/officeart/2005/8/layout/vList3"/>
    <dgm:cxn modelId="{264FAAF1-0137-45B2-910D-C12A8DCD832F}" type="presParOf" srcId="{0ADDB4D1-2654-4421-9A86-8FA011AE923A}" destId="{F966EE5D-F15D-4AD4-95B4-24341E246BA4}" srcOrd="2" destOrd="0" presId="urn:microsoft.com/office/officeart/2005/8/layout/vList3"/>
    <dgm:cxn modelId="{AE004316-C9DF-442B-94CD-831D8A28F3AE}" type="presParOf" srcId="{F966EE5D-F15D-4AD4-95B4-24341E246BA4}" destId="{FC4C9A21-6ADF-416E-85D9-1C5B893ABF1F}" srcOrd="0" destOrd="0" presId="urn:microsoft.com/office/officeart/2005/8/layout/vList3"/>
    <dgm:cxn modelId="{50D6DBF2-4ECF-40E6-9C09-70389939F2BB}" type="presParOf" srcId="{F966EE5D-F15D-4AD4-95B4-24341E246BA4}" destId="{2CEB72E9-660D-4489-BA80-1FC662BFEE4D}" srcOrd="1" destOrd="0" presId="urn:microsoft.com/office/officeart/2005/8/layout/vList3"/>
    <dgm:cxn modelId="{AA1D9068-B6D1-438D-9536-5E686B23DF0A}" type="presParOf" srcId="{0ADDB4D1-2654-4421-9A86-8FA011AE923A}" destId="{72CD4C48-FCC0-47A8-9D34-21966A2C9DBF}" srcOrd="3" destOrd="0" presId="urn:microsoft.com/office/officeart/2005/8/layout/vList3"/>
    <dgm:cxn modelId="{922ADEC5-D9BC-49E8-85C0-2A1327D45E75}" type="presParOf" srcId="{0ADDB4D1-2654-4421-9A86-8FA011AE923A}" destId="{588806AE-4838-42C0-BC2B-8F08B3421E76}" srcOrd="4" destOrd="0" presId="urn:microsoft.com/office/officeart/2005/8/layout/vList3"/>
    <dgm:cxn modelId="{24BF3EAD-DCF5-4A16-8D31-3D9B4276BD50}" type="presParOf" srcId="{588806AE-4838-42C0-BC2B-8F08B3421E76}" destId="{90B2CB63-C688-4F88-9432-8A0F169C8C54}" srcOrd="0" destOrd="0" presId="urn:microsoft.com/office/officeart/2005/8/layout/vList3"/>
    <dgm:cxn modelId="{5FD72948-5DA5-4355-B8AB-4B684B575BFB}" type="presParOf" srcId="{588806AE-4838-42C0-BC2B-8F08B3421E76}" destId="{C64013D5-7A2E-499B-9614-06A551F0293F}" srcOrd="1" destOrd="0" presId="urn:microsoft.com/office/officeart/2005/8/layout/vList3"/>
    <dgm:cxn modelId="{83646A27-ADDD-47FE-BDAC-48BC350542D2}" type="presParOf" srcId="{0ADDB4D1-2654-4421-9A86-8FA011AE923A}" destId="{11071DE0-5237-43CA-B484-275F15EE1C1B}" srcOrd="5" destOrd="0" presId="urn:microsoft.com/office/officeart/2005/8/layout/vList3"/>
    <dgm:cxn modelId="{17B23494-702C-4D2F-97DD-22A45CF859F4}" type="presParOf" srcId="{0ADDB4D1-2654-4421-9A86-8FA011AE923A}" destId="{EBC19F19-8D1F-42EE-80D4-6B4F5D1B97CE}" srcOrd="6" destOrd="0" presId="urn:microsoft.com/office/officeart/2005/8/layout/vList3"/>
    <dgm:cxn modelId="{AC5ADE33-70B0-44BD-AD30-1DAAD6684F39}" type="presParOf" srcId="{EBC19F19-8D1F-42EE-80D4-6B4F5D1B97CE}" destId="{2C2F8A32-596E-4551-96C9-D0F95D155B2D}" srcOrd="0" destOrd="0" presId="urn:microsoft.com/office/officeart/2005/8/layout/vList3"/>
    <dgm:cxn modelId="{FC512B05-76E2-428C-887B-EEC85CF2822E}" type="presParOf" srcId="{EBC19F19-8D1F-42EE-80D4-6B4F5D1B97CE}" destId="{557B38A3-DFB0-4E52-BE55-EA56F89E02A4}" srcOrd="1" destOrd="0" presId="urn:microsoft.com/office/officeart/2005/8/layout/vList3"/>
    <dgm:cxn modelId="{1A7A4B68-7FF0-4468-B647-063A38116A1B}" type="presParOf" srcId="{0ADDB4D1-2654-4421-9A86-8FA011AE923A}" destId="{46D2D40A-D7CC-47E1-8EBC-5A89B1C9028A}" srcOrd="7" destOrd="0" presId="urn:microsoft.com/office/officeart/2005/8/layout/vList3"/>
    <dgm:cxn modelId="{F7B8D196-9269-4913-874A-168BEE672CF5}" type="presParOf" srcId="{0ADDB4D1-2654-4421-9A86-8FA011AE923A}" destId="{80201C58-C996-4BD5-8F78-C129F31F6E97}" srcOrd="8" destOrd="0" presId="urn:microsoft.com/office/officeart/2005/8/layout/vList3"/>
    <dgm:cxn modelId="{BF067380-3EAD-4B6D-AE46-8C94CBF5DE1C}" type="presParOf" srcId="{80201C58-C996-4BD5-8F78-C129F31F6E97}" destId="{5F83FB89-5374-4C04-9FB9-19C2BDFBCCAF}" srcOrd="0" destOrd="0" presId="urn:microsoft.com/office/officeart/2005/8/layout/vList3"/>
    <dgm:cxn modelId="{664305D1-BF2D-416A-ACE7-8F5953F4681B}" type="presParOf" srcId="{80201C58-C996-4BD5-8F78-C129F31F6E97}" destId="{BEB5DA88-6C16-4C12-965E-352E3935E001}" srcOrd="1" destOrd="0" presId="urn:microsoft.com/office/officeart/2005/8/layout/vList3"/>
    <dgm:cxn modelId="{8BC8DC7C-4F4A-443D-80BD-EB086D82F158}" type="presParOf" srcId="{0ADDB4D1-2654-4421-9A86-8FA011AE923A}" destId="{89C355DD-F724-4BE5-BF7D-9BBB78EAE4EB}" srcOrd="9" destOrd="0" presId="urn:microsoft.com/office/officeart/2005/8/layout/vList3"/>
    <dgm:cxn modelId="{32F8FEB0-A8EC-4862-BB08-B0E0223DBA7F}" type="presParOf" srcId="{0ADDB4D1-2654-4421-9A86-8FA011AE923A}" destId="{261A7C43-B05D-43FC-8E4A-ECF38319F676}" srcOrd="10" destOrd="0" presId="urn:microsoft.com/office/officeart/2005/8/layout/vList3"/>
    <dgm:cxn modelId="{8568D582-D654-4720-9654-D5F1FA10CD2A}" type="presParOf" srcId="{261A7C43-B05D-43FC-8E4A-ECF38319F676}" destId="{18BE2D9C-F928-4A7E-9194-21E5F4BCC6B0}" srcOrd="0" destOrd="0" presId="urn:microsoft.com/office/officeart/2005/8/layout/vList3"/>
    <dgm:cxn modelId="{463DCBDE-2132-440A-B89A-4B8AC0CB5577}" type="presParOf" srcId="{261A7C43-B05D-43FC-8E4A-ECF38319F676}" destId="{635FF02D-9277-4EE8-86BA-6318C02DA483}" srcOrd="1" destOrd="0" presId="urn:microsoft.com/office/officeart/2005/8/layout/vList3"/>
    <dgm:cxn modelId="{F540038B-577A-43BF-AF0C-2D278BF54FD1}" type="presParOf" srcId="{0ADDB4D1-2654-4421-9A86-8FA011AE923A}" destId="{8F4039B2-864C-4513-94F8-922C793EBAB4}" srcOrd="11" destOrd="0" presId="urn:microsoft.com/office/officeart/2005/8/layout/vList3"/>
    <dgm:cxn modelId="{4ADB8504-40BD-42BE-B07A-E8C25DD3581A}" type="presParOf" srcId="{0ADDB4D1-2654-4421-9A86-8FA011AE923A}" destId="{B9A1B15D-2E85-49C7-8D59-4016EA4328EE}" srcOrd="12" destOrd="0" presId="urn:microsoft.com/office/officeart/2005/8/layout/vList3"/>
    <dgm:cxn modelId="{B91A8B62-CA36-43FE-B3F1-437E5BFEBF77}" type="presParOf" srcId="{B9A1B15D-2E85-49C7-8D59-4016EA4328EE}" destId="{3A0ACC00-109D-4252-9AAE-F0F078F24A3C}" srcOrd="0" destOrd="0" presId="urn:microsoft.com/office/officeart/2005/8/layout/vList3"/>
    <dgm:cxn modelId="{6D4A9960-D713-4D28-945F-BEE72BE1A533}" type="presParOf" srcId="{B9A1B15D-2E85-49C7-8D59-4016EA4328EE}" destId="{04788255-AD95-45ED-9A7A-B8D52B785A8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4E5A474-ADDB-40C5-9C1F-692DFB13414E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74BE8A49-5299-4B7C-B060-CBB37561C0F2}">
      <dgm:prSet phldrT="[Tekst]"/>
      <dgm:spPr/>
      <dgm:t>
        <a:bodyPr/>
        <a:lstStyle/>
        <a:p>
          <a:pPr>
            <a:buClrTx/>
            <a:buSzPts val="2100"/>
            <a:buFont typeface="Arial" panose="020B0604020202020204" pitchFamily="34" charset="0"/>
            <a:buChar char="•"/>
          </a:pPr>
          <a:r>
            <a:rPr lang="pl-PL" b="0" i="0" u="none"/>
            <a:t>Bakterie tlenowe (liczba)</a:t>
          </a:r>
          <a:endParaRPr lang="pl-PL" dirty="0"/>
        </a:p>
      </dgm:t>
    </dgm:pt>
    <dgm:pt modelId="{26D60886-A038-475C-9003-3FEC943A6FA7}" type="parTrans" cxnId="{888AAC2B-A62B-4B53-8305-D482A4D70638}">
      <dgm:prSet/>
      <dgm:spPr/>
      <dgm:t>
        <a:bodyPr/>
        <a:lstStyle/>
        <a:p>
          <a:endParaRPr lang="pl-PL"/>
        </a:p>
      </dgm:t>
    </dgm:pt>
    <dgm:pt modelId="{D41480EB-2552-4EAD-B747-601AD077D706}" type="sibTrans" cxnId="{888AAC2B-A62B-4B53-8305-D482A4D70638}">
      <dgm:prSet/>
      <dgm:spPr/>
      <dgm:t>
        <a:bodyPr/>
        <a:lstStyle/>
        <a:p>
          <a:endParaRPr lang="pl-PL"/>
        </a:p>
      </dgm:t>
    </dgm:pt>
    <dgm:pt modelId="{2D9923D3-707C-4447-8946-EE6342C6BD67}">
      <dgm:prSet/>
      <dgm:spPr/>
      <dgm:t>
        <a:bodyPr/>
        <a:lstStyle/>
        <a:p>
          <a:pPr>
            <a:buNone/>
          </a:pPr>
          <a:r>
            <a:rPr lang="pl-PL" b="0" i="0" u="none" dirty="0" err="1"/>
            <a:t>Enterobacteriaceae</a:t>
          </a:r>
          <a:r>
            <a:rPr lang="pl-PL" b="0" i="0" u="none" dirty="0"/>
            <a:t> (liczba)</a:t>
          </a:r>
        </a:p>
      </dgm:t>
    </dgm:pt>
    <dgm:pt modelId="{8809491E-DF0A-4019-BB2E-6E8E04BD1701}" type="parTrans" cxnId="{1DF58B8F-09CE-427F-856D-3BD2CCF5D521}">
      <dgm:prSet/>
      <dgm:spPr/>
      <dgm:t>
        <a:bodyPr/>
        <a:lstStyle/>
        <a:p>
          <a:endParaRPr lang="pl-PL"/>
        </a:p>
      </dgm:t>
    </dgm:pt>
    <dgm:pt modelId="{3CE7F9AF-76B4-4C0E-8F1C-10821BE5F468}" type="sibTrans" cxnId="{1DF58B8F-09CE-427F-856D-3BD2CCF5D521}">
      <dgm:prSet/>
      <dgm:spPr/>
      <dgm:t>
        <a:bodyPr/>
        <a:lstStyle/>
        <a:p>
          <a:endParaRPr lang="pl-PL"/>
        </a:p>
      </dgm:t>
    </dgm:pt>
    <dgm:pt modelId="{164F6B74-BAB2-4336-8950-CF1AFF86ADC5}">
      <dgm:prSet/>
      <dgm:spPr/>
      <dgm:t>
        <a:bodyPr/>
        <a:lstStyle/>
        <a:p>
          <a:pPr>
            <a:buNone/>
          </a:pPr>
          <a:r>
            <a:rPr lang="pl-PL" b="0" i="0" u="none"/>
            <a:t>Salmonella spp. (obecność)</a:t>
          </a:r>
        </a:p>
      </dgm:t>
    </dgm:pt>
    <dgm:pt modelId="{AC07E69B-FCEE-4CCA-97D7-E551280E6564}" type="parTrans" cxnId="{4323E329-43DD-478E-86BA-C2CB4BF085AC}">
      <dgm:prSet/>
      <dgm:spPr/>
      <dgm:t>
        <a:bodyPr/>
        <a:lstStyle/>
        <a:p>
          <a:endParaRPr lang="pl-PL"/>
        </a:p>
      </dgm:t>
    </dgm:pt>
    <dgm:pt modelId="{890259C6-FC84-4657-A5C0-28D20EC01E3E}" type="sibTrans" cxnId="{4323E329-43DD-478E-86BA-C2CB4BF085AC}">
      <dgm:prSet/>
      <dgm:spPr/>
      <dgm:t>
        <a:bodyPr/>
        <a:lstStyle/>
        <a:p>
          <a:endParaRPr lang="pl-PL"/>
        </a:p>
      </dgm:t>
    </dgm:pt>
    <dgm:pt modelId="{B819AFF5-F6D6-4C7B-9706-51E536922CEA}">
      <dgm:prSet/>
      <dgm:spPr/>
      <dgm:t>
        <a:bodyPr/>
        <a:lstStyle/>
        <a:p>
          <a:pPr>
            <a:buNone/>
          </a:pPr>
          <a:r>
            <a:rPr lang="pl-PL" b="0" i="0" u="none" dirty="0"/>
            <a:t>Escherichia coli (liczba)</a:t>
          </a:r>
        </a:p>
      </dgm:t>
    </dgm:pt>
    <dgm:pt modelId="{A875A73F-D55A-4E97-B8BD-8A9699D043A4}" type="parTrans" cxnId="{4FF1F746-7AA8-4870-8A12-F0B0D287D947}">
      <dgm:prSet/>
      <dgm:spPr/>
      <dgm:t>
        <a:bodyPr/>
        <a:lstStyle/>
        <a:p>
          <a:endParaRPr lang="pl-PL"/>
        </a:p>
      </dgm:t>
    </dgm:pt>
    <dgm:pt modelId="{385B6842-6578-44A9-8A04-2659B81371FB}" type="sibTrans" cxnId="{4FF1F746-7AA8-4870-8A12-F0B0D287D947}">
      <dgm:prSet/>
      <dgm:spPr/>
      <dgm:t>
        <a:bodyPr/>
        <a:lstStyle/>
        <a:p>
          <a:endParaRPr lang="pl-PL"/>
        </a:p>
      </dgm:t>
    </dgm:pt>
    <dgm:pt modelId="{08CD5567-4860-4310-AA09-B21143E1D7AC}">
      <dgm:prSet/>
      <dgm:spPr/>
      <dgm:t>
        <a:bodyPr/>
        <a:lstStyle/>
        <a:p>
          <a:pPr>
            <a:buNone/>
          </a:pPr>
          <a:r>
            <a:rPr lang="pl-PL" b="0" i="0" u="none"/>
            <a:t>Gronkowce koagulazo-dodatnie (liczba)</a:t>
          </a:r>
        </a:p>
      </dgm:t>
    </dgm:pt>
    <dgm:pt modelId="{0571C495-AD3A-45BD-BCB6-3E5C37F65363}" type="parTrans" cxnId="{8234D4CA-CA31-4F5C-A146-62A91C58B4CB}">
      <dgm:prSet/>
      <dgm:spPr/>
      <dgm:t>
        <a:bodyPr/>
        <a:lstStyle/>
        <a:p>
          <a:endParaRPr lang="pl-PL"/>
        </a:p>
      </dgm:t>
    </dgm:pt>
    <dgm:pt modelId="{B029E876-CC25-421F-809A-50E8E4CD2816}" type="sibTrans" cxnId="{8234D4CA-CA31-4F5C-A146-62A91C58B4CB}">
      <dgm:prSet/>
      <dgm:spPr/>
      <dgm:t>
        <a:bodyPr/>
        <a:lstStyle/>
        <a:p>
          <a:endParaRPr lang="pl-PL"/>
        </a:p>
      </dgm:t>
    </dgm:pt>
    <dgm:pt modelId="{19A765FA-EF3C-4861-809F-5EFEE4CAF547}">
      <dgm:prSet/>
      <dgm:spPr/>
      <dgm:t>
        <a:bodyPr/>
        <a:lstStyle/>
        <a:p>
          <a:pPr>
            <a:buNone/>
          </a:pPr>
          <a:r>
            <a:rPr lang="pl-PL" b="0" i="0" u="none" dirty="0"/>
            <a:t>Przypuszczalne </a:t>
          </a:r>
          <a:r>
            <a:rPr lang="pl-PL" b="0" i="0" u="none" dirty="0" err="1"/>
            <a:t>Bacillus</a:t>
          </a:r>
          <a:r>
            <a:rPr lang="pl-PL" b="0" i="0" u="none" dirty="0"/>
            <a:t> cereus (liczba)</a:t>
          </a:r>
        </a:p>
      </dgm:t>
    </dgm:pt>
    <dgm:pt modelId="{B2442852-B2F9-4AE3-B763-3C72B6C9C774}" type="parTrans" cxnId="{78AA418E-3EC5-424C-BB29-322E3206774A}">
      <dgm:prSet/>
      <dgm:spPr/>
      <dgm:t>
        <a:bodyPr/>
        <a:lstStyle/>
        <a:p>
          <a:endParaRPr lang="pl-PL"/>
        </a:p>
      </dgm:t>
    </dgm:pt>
    <dgm:pt modelId="{497B50D3-4357-4F6F-ACBA-4DDC81690D2F}" type="sibTrans" cxnId="{78AA418E-3EC5-424C-BB29-322E3206774A}">
      <dgm:prSet/>
      <dgm:spPr/>
      <dgm:t>
        <a:bodyPr/>
        <a:lstStyle/>
        <a:p>
          <a:endParaRPr lang="pl-PL"/>
        </a:p>
      </dgm:t>
    </dgm:pt>
    <dgm:pt modelId="{183DF6DF-FD6A-4D15-AF41-0C9CE831DCD8}">
      <dgm:prSet/>
      <dgm:spPr/>
      <dgm:t>
        <a:bodyPr/>
        <a:lstStyle/>
        <a:p>
          <a:pPr>
            <a:buNone/>
          </a:pPr>
          <a:r>
            <a:rPr lang="pl-PL" b="0" i="0" u="none" dirty="0" err="1"/>
            <a:t>Campylobacter</a:t>
          </a:r>
          <a:r>
            <a:rPr lang="pl-PL" b="0" i="0" u="none" dirty="0"/>
            <a:t> </a:t>
          </a:r>
          <a:r>
            <a:rPr lang="pl-PL" b="0" i="0" u="none" dirty="0" err="1"/>
            <a:t>spp</a:t>
          </a:r>
          <a:r>
            <a:rPr lang="pl-PL" b="0" i="0" u="none" dirty="0"/>
            <a:t>. (liczba)</a:t>
          </a:r>
        </a:p>
      </dgm:t>
    </dgm:pt>
    <dgm:pt modelId="{83E0E6FD-D7DB-4A92-9A0E-AF7CF7B04B6E}" type="parTrans" cxnId="{DCC30CF9-4E94-4EB0-970D-7E5DC33E77DA}">
      <dgm:prSet/>
      <dgm:spPr/>
      <dgm:t>
        <a:bodyPr/>
        <a:lstStyle/>
        <a:p>
          <a:endParaRPr lang="pl-PL"/>
        </a:p>
      </dgm:t>
    </dgm:pt>
    <dgm:pt modelId="{2CD318DC-185F-4C41-9A3C-3214F16F00E7}" type="sibTrans" cxnId="{DCC30CF9-4E94-4EB0-970D-7E5DC33E77DA}">
      <dgm:prSet/>
      <dgm:spPr/>
      <dgm:t>
        <a:bodyPr/>
        <a:lstStyle/>
        <a:p>
          <a:endParaRPr lang="pl-PL"/>
        </a:p>
      </dgm:t>
    </dgm:pt>
    <dgm:pt modelId="{388D6453-D83C-47DE-964B-79AC0B1AB76F}" type="pres">
      <dgm:prSet presAssocID="{84E5A474-ADDB-40C5-9C1F-692DFB13414E}" presName="Name0" presStyleCnt="0">
        <dgm:presLayoutVars>
          <dgm:chMax val="7"/>
          <dgm:chPref val="7"/>
          <dgm:dir/>
        </dgm:presLayoutVars>
      </dgm:prSet>
      <dgm:spPr/>
    </dgm:pt>
    <dgm:pt modelId="{AE73B6CE-0D72-4D88-9CF5-AAE374DA6E14}" type="pres">
      <dgm:prSet presAssocID="{84E5A474-ADDB-40C5-9C1F-692DFB13414E}" presName="Name1" presStyleCnt="0"/>
      <dgm:spPr/>
    </dgm:pt>
    <dgm:pt modelId="{62105EF4-C4B8-4988-8542-674E7D2CC3AC}" type="pres">
      <dgm:prSet presAssocID="{84E5A474-ADDB-40C5-9C1F-692DFB13414E}" presName="cycle" presStyleCnt="0"/>
      <dgm:spPr/>
    </dgm:pt>
    <dgm:pt modelId="{B82B9D33-22BD-467E-A5ED-813E01AEC08D}" type="pres">
      <dgm:prSet presAssocID="{84E5A474-ADDB-40C5-9C1F-692DFB13414E}" presName="srcNode" presStyleLbl="node1" presStyleIdx="0" presStyleCnt="7"/>
      <dgm:spPr/>
    </dgm:pt>
    <dgm:pt modelId="{02913E21-BFB3-4DD3-BDFD-3F476F52A558}" type="pres">
      <dgm:prSet presAssocID="{84E5A474-ADDB-40C5-9C1F-692DFB13414E}" presName="conn" presStyleLbl="parChTrans1D2" presStyleIdx="0" presStyleCnt="1"/>
      <dgm:spPr/>
    </dgm:pt>
    <dgm:pt modelId="{5958FB73-5ECE-4312-97F7-0051041000C9}" type="pres">
      <dgm:prSet presAssocID="{84E5A474-ADDB-40C5-9C1F-692DFB13414E}" presName="extraNode" presStyleLbl="node1" presStyleIdx="0" presStyleCnt="7"/>
      <dgm:spPr/>
    </dgm:pt>
    <dgm:pt modelId="{DA488C32-B364-4BC6-887B-56B3959E6F2F}" type="pres">
      <dgm:prSet presAssocID="{84E5A474-ADDB-40C5-9C1F-692DFB13414E}" presName="dstNode" presStyleLbl="node1" presStyleIdx="0" presStyleCnt="7"/>
      <dgm:spPr/>
    </dgm:pt>
    <dgm:pt modelId="{EDBB69B0-C857-4371-97B1-EC043140938C}" type="pres">
      <dgm:prSet presAssocID="{74BE8A49-5299-4B7C-B060-CBB37561C0F2}" presName="text_1" presStyleLbl="node1" presStyleIdx="0" presStyleCnt="7">
        <dgm:presLayoutVars>
          <dgm:bulletEnabled val="1"/>
        </dgm:presLayoutVars>
      </dgm:prSet>
      <dgm:spPr/>
    </dgm:pt>
    <dgm:pt modelId="{25E70870-971C-4F80-8476-588C95DA2ED8}" type="pres">
      <dgm:prSet presAssocID="{74BE8A49-5299-4B7C-B060-CBB37561C0F2}" presName="accent_1" presStyleCnt="0"/>
      <dgm:spPr/>
    </dgm:pt>
    <dgm:pt modelId="{41DF946A-7820-4B71-BAF0-FE4FF573A50C}" type="pres">
      <dgm:prSet presAssocID="{74BE8A49-5299-4B7C-B060-CBB37561C0F2}" presName="accentRepeatNode" presStyleLbl="solidFgAcc1" presStyleIdx="0" presStyleCnt="7"/>
      <dgm:spPr/>
    </dgm:pt>
    <dgm:pt modelId="{CF1370F7-CB3F-4A33-9465-E7AD2BE8C6FF}" type="pres">
      <dgm:prSet presAssocID="{2D9923D3-707C-4447-8946-EE6342C6BD67}" presName="text_2" presStyleLbl="node1" presStyleIdx="1" presStyleCnt="7">
        <dgm:presLayoutVars>
          <dgm:bulletEnabled val="1"/>
        </dgm:presLayoutVars>
      </dgm:prSet>
      <dgm:spPr/>
    </dgm:pt>
    <dgm:pt modelId="{BC71D61C-3B3F-4248-87C7-9656564FBEFE}" type="pres">
      <dgm:prSet presAssocID="{2D9923D3-707C-4447-8946-EE6342C6BD67}" presName="accent_2" presStyleCnt="0"/>
      <dgm:spPr/>
    </dgm:pt>
    <dgm:pt modelId="{7963727F-F40D-46DE-AC7E-BF592B52BEBF}" type="pres">
      <dgm:prSet presAssocID="{2D9923D3-707C-4447-8946-EE6342C6BD67}" presName="accentRepeatNode" presStyleLbl="solidFgAcc1" presStyleIdx="1" presStyleCnt="7"/>
      <dgm:spPr/>
    </dgm:pt>
    <dgm:pt modelId="{D23F3969-B4A0-422E-ABC1-F5E63FAC43FC}" type="pres">
      <dgm:prSet presAssocID="{164F6B74-BAB2-4336-8950-CF1AFF86ADC5}" presName="text_3" presStyleLbl="node1" presStyleIdx="2" presStyleCnt="7">
        <dgm:presLayoutVars>
          <dgm:bulletEnabled val="1"/>
        </dgm:presLayoutVars>
      </dgm:prSet>
      <dgm:spPr/>
    </dgm:pt>
    <dgm:pt modelId="{501489C4-64D1-4440-A026-1722BCF25FC3}" type="pres">
      <dgm:prSet presAssocID="{164F6B74-BAB2-4336-8950-CF1AFF86ADC5}" presName="accent_3" presStyleCnt="0"/>
      <dgm:spPr/>
    </dgm:pt>
    <dgm:pt modelId="{269BDBF5-0F66-4EFF-816A-23809EEEA2FE}" type="pres">
      <dgm:prSet presAssocID="{164F6B74-BAB2-4336-8950-CF1AFF86ADC5}" presName="accentRepeatNode" presStyleLbl="solidFgAcc1" presStyleIdx="2" presStyleCnt="7"/>
      <dgm:spPr/>
    </dgm:pt>
    <dgm:pt modelId="{B979DC69-56A2-43F8-AE79-C9BC67BEC61D}" type="pres">
      <dgm:prSet presAssocID="{B819AFF5-F6D6-4C7B-9706-51E536922CEA}" presName="text_4" presStyleLbl="node1" presStyleIdx="3" presStyleCnt="7">
        <dgm:presLayoutVars>
          <dgm:bulletEnabled val="1"/>
        </dgm:presLayoutVars>
      </dgm:prSet>
      <dgm:spPr/>
    </dgm:pt>
    <dgm:pt modelId="{2C3FE6B4-E01E-46D1-B949-B661F0489AA4}" type="pres">
      <dgm:prSet presAssocID="{B819AFF5-F6D6-4C7B-9706-51E536922CEA}" presName="accent_4" presStyleCnt="0"/>
      <dgm:spPr/>
    </dgm:pt>
    <dgm:pt modelId="{849FD6B8-4D09-44E6-BDB5-69C68492A0EC}" type="pres">
      <dgm:prSet presAssocID="{B819AFF5-F6D6-4C7B-9706-51E536922CEA}" presName="accentRepeatNode" presStyleLbl="solidFgAcc1" presStyleIdx="3" presStyleCnt="7"/>
      <dgm:spPr/>
    </dgm:pt>
    <dgm:pt modelId="{B3DD2096-0919-4209-98D8-787D8BAD064C}" type="pres">
      <dgm:prSet presAssocID="{08CD5567-4860-4310-AA09-B21143E1D7AC}" presName="text_5" presStyleLbl="node1" presStyleIdx="4" presStyleCnt="7">
        <dgm:presLayoutVars>
          <dgm:bulletEnabled val="1"/>
        </dgm:presLayoutVars>
      </dgm:prSet>
      <dgm:spPr/>
    </dgm:pt>
    <dgm:pt modelId="{6552D5BD-4773-4F50-B5DD-6F7AF11ECFF2}" type="pres">
      <dgm:prSet presAssocID="{08CD5567-4860-4310-AA09-B21143E1D7AC}" presName="accent_5" presStyleCnt="0"/>
      <dgm:spPr/>
    </dgm:pt>
    <dgm:pt modelId="{B2D4A8B2-1A1F-49D9-A162-93CD35799E53}" type="pres">
      <dgm:prSet presAssocID="{08CD5567-4860-4310-AA09-B21143E1D7AC}" presName="accentRepeatNode" presStyleLbl="solidFgAcc1" presStyleIdx="4" presStyleCnt="7"/>
      <dgm:spPr/>
    </dgm:pt>
    <dgm:pt modelId="{35D5983E-4A00-4BA2-8FCE-2DC55BD60019}" type="pres">
      <dgm:prSet presAssocID="{19A765FA-EF3C-4861-809F-5EFEE4CAF547}" presName="text_6" presStyleLbl="node1" presStyleIdx="5" presStyleCnt="7">
        <dgm:presLayoutVars>
          <dgm:bulletEnabled val="1"/>
        </dgm:presLayoutVars>
      </dgm:prSet>
      <dgm:spPr/>
    </dgm:pt>
    <dgm:pt modelId="{6FB54D63-59D5-4EFB-9A45-DB9F6DE4C3A3}" type="pres">
      <dgm:prSet presAssocID="{19A765FA-EF3C-4861-809F-5EFEE4CAF547}" presName="accent_6" presStyleCnt="0"/>
      <dgm:spPr/>
    </dgm:pt>
    <dgm:pt modelId="{30FF8A4C-060F-415E-B06C-44E81DD083FB}" type="pres">
      <dgm:prSet presAssocID="{19A765FA-EF3C-4861-809F-5EFEE4CAF547}" presName="accentRepeatNode" presStyleLbl="solidFgAcc1" presStyleIdx="5" presStyleCnt="7"/>
      <dgm:spPr/>
    </dgm:pt>
    <dgm:pt modelId="{586000F1-BFAA-46B5-BAB5-F47F80BE328A}" type="pres">
      <dgm:prSet presAssocID="{183DF6DF-FD6A-4D15-AF41-0C9CE831DCD8}" presName="text_7" presStyleLbl="node1" presStyleIdx="6" presStyleCnt="7">
        <dgm:presLayoutVars>
          <dgm:bulletEnabled val="1"/>
        </dgm:presLayoutVars>
      </dgm:prSet>
      <dgm:spPr/>
    </dgm:pt>
    <dgm:pt modelId="{F1629971-522B-4FD6-8E90-5B3615792CCA}" type="pres">
      <dgm:prSet presAssocID="{183DF6DF-FD6A-4D15-AF41-0C9CE831DCD8}" presName="accent_7" presStyleCnt="0"/>
      <dgm:spPr/>
    </dgm:pt>
    <dgm:pt modelId="{15FC1898-5E86-4EB3-BAF8-AF4118EC7A06}" type="pres">
      <dgm:prSet presAssocID="{183DF6DF-FD6A-4D15-AF41-0C9CE831DCD8}" presName="accentRepeatNode" presStyleLbl="solidFgAcc1" presStyleIdx="6" presStyleCnt="7"/>
      <dgm:spPr/>
    </dgm:pt>
  </dgm:ptLst>
  <dgm:cxnLst>
    <dgm:cxn modelId="{9CB31911-C134-4DCA-A2A0-8751BC42504B}" type="presOf" srcId="{19A765FA-EF3C-4861-809F-5EFEE4CAF547}" destId="{35D5983E-4A00-4BA2-8FCE-2DC55BD60019}" srcOrd="0" destOrd="0" presId="urn:microsoft.com/office/officeart/2008/layout/VerticalCurvedList"/>
    <dgm:cxn modelId="{4323E329-43DD-478E-86BA-C2CB4BF085AC}" srcId="{84E5A474-ADDB-40C5-9C1F-692DFB13414E}" destId="{164F6B74-BAB2-4336-8950-CF1AFF86ADC5}" srcOrd="2" destOrd="0" parTransId="{AC07E69B-FCEE-4CCA-97D7-E551280E6564}" sibTransId="{890259C6-FC84-4657-A5C0-28D20EC01E3E}"/>
    <dgm:cxn modelId="{888AAC2B-A62B-4B53-8305-D482A4D70638}" srcId="{84E5A474-ADDB-40C5-9C1F-692DFB13414E}" destId="{74BE8A49-5299-4B7C-B060-CBB37561C0F2}" srcOrd="0" destOrd="0" parTransId="{26D60886-A038-475C-9003-3FEC943A6FA7}" sibTransId="{D41480EB-2552-4EAD-B747-601AD077D706}"/>
    <dgm:cxn modelId="{4FF1F746-7AA8-4870-8A12-F0B0D287D947}" srcId="{84E5A474-ADDB-40C5-9C1F-692DFB13414E}" destId="{B819AFF5-F6D6-4C7B-9706-51E536922CEA}" srcOrd="3" destOrd="0" parTransId="{A875A73F-D55A-4E97-B8BD-8A9699D043A4}" sibTransId="{385B6842-6578-44A9-8A04-2659B81371FB}"/>
    <dgm:cxn modelId="{96CDC067-01F8-48C8-8A3B-E0AC34146521}" type="presOf" srcId="{164F6B74-BAB2-4336-8950-CF1AFF86ADC5}" destId="{D23F3969-B4A0-422E-ABC1-F5E63FAC43FC}" srcOrd="0" destOrd="0" presId="urn:microsoft.com/office/officeart/2008/layout/VerticalCurvedList"/>
    <dgm:cxn modelId="{D5B1226A-3336-4352-A77B-C3BA078E0E49}" type="presOf" srcId="{B819AFF5-F6D6-4C7B-9706-51E536922CEA}" destId="{B979DC69-56A2-43F8-AE79-C9BC67BEC61D}" srcOrd="0" destOrd="0" presId="urn:microsoft.com/office/officeart/2008/layout/VerticalCurvedList"/>
    <dgm:cxn modelId="{5BBAE34B-F3B5-4F44-9F4C-EEA4AEDD186F}" type="presOf" srcId="{183DF6DF-FD6A-4D15-AF41-0C9CE831DCD8}" destId="{586000F1-BFAA-46B5-BAB5-F47F80BE328A}" srcOrd="0" destOrd="0" presId="urn:microsoft.com/office/officeart/2008/layout/VerticalCurvedList"/>
    <dgm:cxn modelId="{B4ECD04D-EE9A-4E3D-B1B4-A4FD052C886D}" type="presOf" srcId="{84E5A474-ADDB-40C5-9C1F-692DFB13414E}" destId="{388D6453-D83C-47DE-964B-79AC0B1AB76F}" srcOrd="0" destOrd="0" presId="urn:microsoft.com/office/officeart/2008/layout/VerticalCurvedList"/>
    <dgm:cxn modelId="{78AA418E-3EC5-424C-BB29-322E3206774A}" srcId="{84E5A474-ADDB-40C5-9C1F-692DFB13414E}" destId="{19A765FA-EF3C-4861-809F-5EFEE4CAF547}" srcOrd="5" destOrd="0" parTransId="{B2442852-B2F9-4AE3-B763-3C72B6C9C774}" sibTransId="{497B50D3-4357-4F6F-ACBA-4DDC81690D2F}"/>
    <dgm:cxn modelId="{1DF58B8F-09CE-427F-856D-3BD2CCF5D521}" srcId="{84E5A474-ADDB-40C5-9C1F-692DFB13414E}" destId="{2D9923D3-707C-4447-8946-EE6342C6BD67}" srcOrd="1" destOrd="0" parTransId="{8809491E-DF0A-4019-BB2E-6E8E04BD1701}" sibTransId="{3CE7F9AF-76B4-4C0E-8F1C-10821BE5F468}"/>
    <dgm:cxn modelId="{DCED8294-E9A0-432F-BDE1-1DCE50A36FA9}" type="presOf" srcId="{74BE8A49-5299-4B7C-B060-CBB37561C0F2}" destId="{EDBB69B0-C857-4371-97B1-EC043140938C}" srcOrd="0" destOrd="0" presId="urn:microsoft.com/office/officeart/2008/layout/VerticalCurvedList"/>
    <dgm:cxn modelId="{016E27B9-2F42-4031-BE13-2001FDBC10B0}" type="presOf" srcId="{2D9923D3-707C-4447-8946-EE6342C6BD67}" destId="{CF1370F7-CB3F-4A33-9465-E7AD2BE8C6FF}" srcOrd="0" destOrd="0" presId="urn:microsoft.com/office/officeart/2008/layout/VerticalCurvedList"/>
    <dgm:cxn modelId="{8234D4CA-CA31-4F5C-A146-62A91C58B4CB}" srcId="{84E5A474-ADDB-40C5-9C1F-692DFB13414E}" destId="{08CD5567-4860-4310-AA09-B21143E1D7AC}" srcOrd="4" destOrd="0" parTransId="{0571C495-AD3A-45BD-BCB6-3E5C37F65363}" sibTransId="{B029E876-CC25-421F-809A-50E8E4CD2816}"/>
    <dgm:cxn modelId="{1DAB6EE2-FFB4-4434-A74C-868B4A132C46}" type="presOf" srcId="{D41480EB-2552-4EAD-B747-601AD077D706}" destId="{02913E21-BFB3-4DD3-BDFD-3F476F52A558}" srcOrd="0" destOrd="0" presId="urn:microsoft.com/office/officeart/2008/layout/VerticalCurvedList"/>
    <dgm:cxn modelId="{DCC30CF9-4E94-4EB0-970D-7E5DC33E77DA}" srcId="{84E5A474-ADDB-40C5-9C1F-692DFB13414E}" destId="{183DF6DF-FD6A-4D15-AF41-0C9CE831DCD8}" srcOrd="6" destOrd="0" parTransId="{83E0E6FD-D7DB-4A92-9A0E-AF7CF7B04B6E}" sibTransId="{2CD318DC-185F-4C41-9A3C-3214F16F00E7}"/>
    <dgm:cxn modelId="{25F50EFB-C9CF-476F-A4E7-2A754E5AC8C9}" type="presOf" srcId="{08CD5567-4860-4310-AA09-B21143E1D7AC}" destId="{B3DD2096-0919-4209-98D8-787D8BAD064C}" srcOrd="0" destOrd="0" presId="urn:microsoft.com/office/officeart/2008/layout/VerticalCurvedList"/>
    <dgm:cxn modelId="{CB0A998C-C8AC-45F0-BB2F-AC184AB59DAD}" type="presParOf" srcId="{388D6453-D83C-47DE-964B-79AC0B1AB76F}" destId="{AE73B6CE-0D72-4D88-9CF5-AAE374DA6E14}" srcOrd="0" destOrd="0" presId="urn:microsoft.com/office/officeart/2008/layout/VerticalCurvedList"/>
    <dgm:cxn modelId="{996F2063-D9A7-4882-A392-B24054403F29}" type="presParOf" srcId="{AE73B6CE-0D72-4D88-9CF5-AAE374DA6E14}" destId="{62105EF4-C4B8-4988-8542-674E7D2CC3AC}" srcOrd="0" destOrd="0" presId="urn:microsoft.com/office/officeart/2008/layout/VerticalCurvedList"/>
    <dgm:cxn modelId="{35B43798-D2AC-41FB-91A4-68255DCB6859}" type="presParOf" srcId="{62105EF4-C4B8-4988-8542-674E7D2CC3AC}" destId="{B82B9D33-22BD-467E-A5ED-813E01AEC08D}" srcOrd="0" destOrd="0" presId="urn:microsoft.com/office/officeart/2008/layout/VerticalCurvedList"/>
    <dgm:cxn modelId="{1EAA98AF-DD12-4072-B769-3434681C3F30}" type="presParOf" srcId="{62105EF4-C4B8-4988-8542-674E7D2CC3AC}" destId="{02913E21-BFB3-4DD3-BDFD-3F476F52A558}" srcOrd="1" destOrd="0" presId="urn:microsoft.com/office/officeart/2008/layout/VerticalCurvedList"/>
    <dgm:cxn modelId="{112545F8-3C80-4F52-AD79-A2E16E64DCCA}" type="presParOf" srcId="{62105EF4-C4B8-4988-8542-674E7D2CC3AC}" destId="{5958FB73-5ECE-4312-97F7-0051041000C9}" srcOrd="2" destOrd="0" presId="urn:microsoft.com/office/officeart/2008/layout/VerticalCurvedList"/>
    <dgm:cxn modelId="{DE882628-C914-4DF7-AC5C-DAFABC59BBF4}" type="presParOf" srcId="{62105EF4-C4B8-4988-8542-674E7D2CC3AC}" destId="{DA488C32-B364-4BC6-887B-56B3959E6F2F}" srcOrd="3" destOrd="0" presId="urn:microsoft.com/office/officeart/2008/layout/VerticalCurvedList"/>
    <dgm:cxn modelId="{DD9B24B8-421A-4ACA-9773-A5069C7532FF}" type="presParOf" srcId="{AE73B6CE-0D72-4D88-9CF5-AAE374DA6E14}" destId="{EDBB69B0-C857-4371-97B1-EC043140938C}" srcOrd="1" destOrd="0" presId="urn:microsoft.com/office/officeart/2008/layout/VerticalCurvedList"/>
    <dgm:cxn modelId="{36AEFA46-A907-443F-A586-2FB22E4AD0E3}" type="presParOf" srcId="{AE73B6CE-0D72-4D88-9CF5-AAE374DA6E14}" destId="{25E70870-971C-4F80-8476-588C95DA2ED8}" srcOrd="2" destOrd="0" presId="urn:microsoft.com/office/officeart/2008/layout/VerticalCurvedList"/>
    <dgm:cxn modelId="{07B1FD08-133C-4A23-A6BD-78B242AD7465}" type="presParOf" srcId="{25E70870-971C-4F80-8476-588C95DA2ED8}" destId="{41DF946A-7820-4B71-BAF0-FE4FF573A50C}" srcOrd="0" destOrd="0" presId="urn:microsoft.com/office/officeart/2008/layout/VerticalCurvedList"/>
    <dgm:cxn modelId="{38FCC8E4-FDC7-4543-9D31-F1A18D19AC2B}" type="presParOf" srcId="{AE73B6CE-0D72-4D88-9CF5-AAE374DA6E14}" destId="{CF1370F7-CB3F-4A33-9465-E7AD2BE8C6FF}" srcOrd="3" destOrd="0" presId="urn:microsoft.com/office/officeart/2008/layout/VerticalCurvedList"/>
    <dgm:cxn modelId="{FA3C5374-92EF-40C8-A204-560F1B083FB5}" type="presParOf" srcId="{AE73B6CE-0D72-4D88-9CF5-AAE374DA6E14}" destId="{BC71D61C-3B3F-4248-87C7-9656564FBEFE}" srcOrd="4" destOrd="0" presId="urn:microsoft.com/office/officeart/2008/layout/VerticalCurvedList"/>
    <dgm:cxn modelId="{0665FC61-9753-48EA-8BA8-02F734D68FAC}" type="presParOf" srcId="{BC71D61C-3B3F-4248-87C7-9656564FBEFE}" destId="{7963727F-F40D-46DE-AC7E-BF592B52BEBF}" srcOrd="0" destOrd="0" presId="urn:microsoft.com/office/officeart/2008/layout/VerticalCurvedList"/>
    <dgm:cxn modelId="{73F5C02B-3C51-40AF-A739-989033275BC8}" type="presParOf" srcId="{AE73B6CE-0D72-4D88-9CF5-AAE374DA6E14}" destId="{D23F3969-B4A0-422E-ABC1-F5E63FAC43FC}" srcOrd="5" destOrd="0" presId="urn:microsoft.com/office/officeart/2008/layout/VerticalCurvedList"/>
    <dgm:cxn modelId="{A07E2BE4-558C-4A8E-BD5E-D2422B9194ED}" type="presParOf" srcId="{AE73B6CE-0D72-4D88-9CF5-AAE374DA6E14}" destId="{501489C4-64D1-4440-A026-1722BCF25FC3}" srcOrd="6" destOrd="0" presId="urn:microsoft.com/office/officeart/2008/layout/VerticalCurvedList"/>
    <dgm:cxn modelId="{00BCF9D7-5CD5-42A3-8B99-4812DD2B808B}" type="presParOf" srcId="{501489C4-64D1-4440-A026-1722BCF25FC3}" destId="{269BDBF5-0F66-4EFF-816A-23809EEEA2FE}" srcOrd="0" destOrd="0" presId="urn:microsoft.com/office/officeart/2008/layout/VerticalCurvedList"/>
    <dgm:cxn modelId="{6DBD968A-949A-4415-9614-7D9E02229102}" type="presParOf" srcId="{AE73B6CE-0D72-4D88-9CF5-AAE374DA6E14}" destId="{B979DC69-56A2-43F8-AE79-C9BC67BEC61D}" srcOrd="7" destOrd="0" presId="urn:microsoft.com/office/officeart/2008/layout/VerticalCurvedList"/>
    <dgm:cxn modelId="{0AFEB535-65E9-4AF7-B3C8-CAD0597E0545}" type="presParOf" srcId="{AE73B6CE-0D72-4D88-9CF5-AAE374DA6E14}" destId="{2C3FE6B4-E01E-46D1-B949-B661F0489AA4}" srcOrd="8" destOrd="0" presId="urn:microsoft.com/office/officeart/2008/layout/VerticalCurvedList"/>
    <dgm:cxn modelId="{0733050A-ED5E-41A4-AD70-41F00F4F8703}" type="presParOf" srcId="{2C3FE6B4-E01E-46D1-B949-B661F0489AA4}" destId="{849FD6B8-4D09-44E6-BDB5-69C68492A0EC}" srcOrd="0" destOrd="0" presId="urn:microsoft.com/office/officeart/2008/layout/VerticalCurvedList"/>
    <dgm:cxn modelId="{12346109-15B0-4C64-AAC8-B35452F378BD}" type="presParOf" srcId="{AE73B6CE-0D72-4D88-9CF5-AAE374DA6E14}" destId="{B3DD2096-0919-4209-98D8-787D8BAD064C}" srcOrd="9" destOrd="0" presId="urn:microsoft.com/office/officeart/2008/layout/VerticalCurvedList"/>
    <dgm:cxn modelId="{D3C77D26-962C-46F4-9FA8-7C34EC79BB24}" type="presParOf" srcId="{AE73B6CE-0D72-4D88-9CF5-AAE374DA6E14}" destId="{6552D5BD-4773-4F50-B5DD-6F7AF11ECFF2}" srcOrd="10" destOrd="0" presId="urn:microsoft.com/office/officeart/2008/layout/VerticalCurvedList"/>
    <dgm:cxn modelId="{2DE1BA28-7CA1-4AB2-B382-D3DAE7A39053}" type="presParOf" srcId="{6552D5BD-4773-4F50-B5DD-6F7AF11ECFF2}" destId="{B2D4A8B2-1A1F-49D9-A162-93CD35799E53}" srcOrd="0" destOrd="0" presId="urn:microsoft.com/office/officeart/2008/layout/VerticalCurvedList"/>
    <dgm:cxn modelId="{1CC2FF63-3A08-4546-8EEF-AB60D2B36C0C}" type="presParOf" srcId="{AE73B6CE-0D72-4D88-9CF5-AAE374DA6E14}" destId="{35D5983E-4A00-4BA2-8FCE-2DC55BD60019}" srcOrd="11" destOrd="0" presId="urn:microsoft.com/office/officeart/2008/layout/VerticalCurvedList"/>
    <dgm:cxn modelId="{8C3F2325-7CA0-4A76-A288-B3738CF107F0}" type="presParOf" srcId="{AE73B6CE-0D72-4D88-9CF5-AAE374DA6E14}" destId="{6FB54D63-59D5-4EFB-9A45-DB9F6DE4C3A3}" srcOrd="12" destOrd="0" presId="urn:microsoft.com/office/officeart/2008/layout/VerticalCurvedList"/>
    <dgm:cxn modelId="{3A67FDB9-6A1B-4E93-A7E2-0B30CD7CBC87}" type="presParOf" srcId="{6FB54D63-59D5-4EFB-9A45-DB9F6DE4C3A3}" destId="{30FF8A4C-060F-415E-B06C-44E81DD083FB}" srcOrd="0" destOrd="0" presId="urn:microsoft.com/office/officeart/2008/layout/VerticalCurvedList"/>
    <dgm:cxn modelId="{7DFF204F-ECAC-4F26-9B4A-7A8ED95D3899}" type="presParOf" srcId="{AE73B6CE-0D72-4D88-9CF5-AAE374DA6E14}" destId="{586000F1-BFAA-46B5-BAB5-F47F80BE328A}" srcOrd="13" destOrd="0" presId="urn:microsoft.com/office/officeart/2008/layout/VerticalCurvedList"/>
    <dgm:cxn modelId="{1E624AA9-E0BE-45D9-A63F-AE10B2FD5A30}" type="presParOf" srcId="{AE73B6CE-0D72-4D88-9CF5-AAE374DA6E14}" destId="{F1629971-522B-4FD6-8E90-5B3615792CCA}" srcOrd="14" destOrd="0" presId="urn:microsoft.com/office/officeart/2008/layout/VerticalCurvedList"/>
    <dgm:cxn modelId="{FDF1C433-B0D8-4430-83B6-C65F91F8921C}" type="presParOf" srcId="{F1629971-522B-4FD6-8E90-5B3615792CCA}" destId="{15FC1898-5E86-4EB3-BAF8-AF4118EC7A0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7E7570D-3428-4949-B0D8-35E211EF15D6}" type="doc">
      <dgm:prSet loTypeId="urn:microsoft.com/office/officeart/2005/8/layout/radial1" loCatId="relationship" qsTypeId="urn:microsoft.com/office/officeart/2005/8/quickstyle/simple4" qsCatId="simple" csTypeId="urn:microsoft.com/office/officeart/2005/8/colors/accent1_4" csCatId="accent1" phldr="1"/>
      <dgm:spPr/>
      <dgm:t>
        <a:bodyPr/>
        <a:lstStyle/>
        <a:p>
          <a:endParaRPr lang="en-GB"/>
        </a:p>
      </dgm:t>
    </dgm:pt>
    <dgm:pt modelId="{733713EC-8371-4D79-A027-F6E3F2643FBC}">
      <dgm:prSet phldrT="[Tekst]" custT="1"/>
      <dgm:spPr/>
      <dgm:t>
        <a:bodyPr/>
        <a:lstStyle/>
        <a:p>
          <a:r>
            <a:rPr lang="pl-PL" sz="1400" dirty="0">
              <a:latin typeface="Trebuchet MS" pitchFamily="34" charset="0"/>
              <a:cs typeface="Times New Roman" pitchFamily="18" charset="0"/>
            </a:rPr>
            <a:t>Źródła zanieczyszczeń</a:t>
          </a:r>
          <a:endParaRPr lang="en-GB" sz="1400" dirty="0">
            <a:latin typeface="Trebuchet MS" pitchFamily="34" charset="0"/>
            <a:cs typeface="Times New Roman" pitchFamily="18" charset="0"/>
          </a:endParaRPr>
        </a:p>
      </dgm:t>
    </dgm:pt>
    <dgm:pt modelId="{4CCE64D1-DF60-4287-A5DF-9674D569C489}" type="parTrans" cxnId="{64F9F042-BA80-4346-927A-B2E818A62C80}">
      <dgm:prSet/>
      <dgm:spPr/>
      <dgm:t>
        <a:bodyPr/>
        <a:lstStyle/>
        <a:p>
          <a:endParaRPr lang="en-GB" sz="1400">
            <a:latin typeface="Times New Roman" pitchFamily="18" charset="0"/>
            <a:cs typeface="Times New Roman" pitchFamily="18" charset="0"/>
          </a:endParaRPr>
        </a:p>
      </dgm:t>
    </dgm:pt>
    <dgm:pt modelId="{5BBF03A3-4C71-4BA6-A435-D770BA1F0403}" type="sibTrans" cxnId="{64F9F042-BA80-4346-927A-B2E818A62C80}">
      <dgm:prSet/>
      <dgm:spPr/>
      <dgm:t>
        <a:bodyPr/>
        <a:lstStyle/>
        <a:p>
          <a:endParaRPr lang="en-GB" sz="1400">
            <a:latin typeface="Times New Roman" pitchFamily="18" charset="0"/>
            <a:cs typeface="Times New Roman" pitchFamily="18" charset="0"/>
          </a:endParaRPr>
        </a:p>
      </dgm:t>
    </dgm:pt>
    <dgm:pt modelId="{B8FC5204-44E1-4F47-A69B-6A3E2574B806}">
      <dgm:prSet phldrT="[Tekst]" custT="1"/>
      <dgm:spPr/>
      <dgm:t>
        <a:bodyPr/>
        <a:lstStyle/>
        <a:p>
          <a:r>
            <a:rPr lang="pl-PL" sz="1400" dirty="0">
              <a:latin typeface="Trebuchet MS" pitchFamily="34" charset="0"/>
              <a:cs typeface="Times New Roman" pitchFamily="18" charset="0"/>
            </a:rPr>
            <a:t>mikroflora środowisk naturalnych </a:t>
          </a:r>
          <a:endParaRPr lang="en-GB" sz="1400" dirty="0">
            <a:latin typeface="Trebuchet MS" pitchFamily="34" charset="0"/>
            <a:cs typeface="Times New Roman" pitchFamily="18" charset="0"/>
          </a:endParaRPr>
        </a:p>
      </dgm:t>
    </dgm:pt>
    <dgm:pt modelId="{00AB4624-1DFA-4461-B2C4-B419C3982B9B}" type="parTrans" cxnId="{EC4C27C8-64D6-43E0-A032-3A29AF576FC1}">
      <dgm:prSet custT="1"/>
      <dgm:spPr/>
      <dgm:t>
        <a:bodyPr/>
        <a:lstStyle/>
        <a:p>
          <a:endParaRPr lang="en-GB" sz="1400">
            <a:latin typeface="Times New Roman" pitchFamily="18" charset="0"/>
            <a:cs typeface="Times New Roman" pitchFamily="18" charset="0"/>
          </a:endParaRPr>
        </a:p>
      </dgm:t>
    </dgm:pt>
    <dgm:pt modelId="{9CFD98E7-BFEA-47B9-B245-719F1B616388}" type="sibTrans" cxnId="{EC4C27C8-64D6-43E0-A032-3A29AF576FC1}">
      <dgm:prSet/>
      <dgm:spPr/>
      <dgm:t>
        <a:bodyPr/>
        <a:lstStyle/>
        <a:p>
          <a:endParaRPr lang="en-GB" sz="1400">
            <a:latin typeface="Times New Roman" pitchFamily="18" charset="0"/>
            <a:cs typeface="Times New Roman" pitchFamily="18" charset="0"/>
          </a:endParaRPr>
        </a:p>
      </dgm:t>
    </dgm:pt>
    <dgm:pt modelId="{FAE7CE24-F18A-4CFE-97C0-2A32EC677EC1}">
      <dgm:prSet phldrT="[Tekst]" custT="1"/>
      <dgm:spPr/>
      <dgm:t>
        <a:bodyPr/>
        <a:lstStyle/>
        <a:p>
          <a:r>
            <a:rPr lang="pl-PL" sz="1400" dirty="0">
              <a:latin typeface="Trebuchet MS" pitchFamily="34" charset="0"/>
              <a:cs typeface="Times New Roman" pitchFamily="18" charset="0"/>
            </a:rPr>
            <a:t>mikroflora wtórna surowców  </a:t>
          </a:r>
          <a:endParaRPr lang="en-GB" sz="1400" dirty="0">
            <a:latin typeface="Trebuchet MS" pitchFamily="34" charset="0"/>
            <a:cs typeface="Times New Roman" pitchFamily="18" charset="0"/>
          </a:endParaRPr>
        </a:p>
      </dgm:t>
    </dgm:pt>
    <dgm:pt modelId="{0164ABFC-FDFD-4F67-BA02-622A1BC8D171}" type="parTrans" cxnId="{4CB93863-5B00-453A-9D31-851D70AF08BF}">
      <dgm:prSet custT="1"/>
      <dgm:spPr/>
      <dgm:t>
        <a:bodyPr/>
        <a:lstStyle/>
        <a:p>
          <a:endParaRPr lang="en-GB" sz="1400">
            <a:latin typeface="Times New Roman" pitchFamily="18" charset="0"/>
            <a:cs typeface="Times New Roman" pitchFamily="18" charset="0"/>
          </a:endParaRPr>
        </a:p>
      </dgm:t>
    </dgm:pt>
    <dgm:pt modelId="{95DE899E-7938-4100-BA2F-DADFBD8C1BE8}" type="sibTrans" cxnId="{4CB93863-5B00-453A-9D31-851D70AF08BF}">
      <dgm:prSet/>
      <dgm:spPr/>
      <dgm:t>
        <a:bodyPr/>
        <a:lstStyle/>
        <a:p>
          <a:endParaRPr lang="en-GB" sz="1400">
            <a:latin typeface="Times New Roman" pitchFamily="18" charset="0"/>
            <a:cs typeface="Times New Roman" pitchFamily="18" charset="0"/>
          </a:endParaRPr>
        </a:p>
      </dgm:t>
    </dgm:pt>
    <dgm:pt modelId="{C8327E77-F30F-464E-A715-023362825E75}">
      <dgm:prSet custT="1"/>
      <dgm:spPr/>
      <dgm:t>
        <a:bodyPr/>
        <a:lstStyle/>
        <a:p>
          <a:r>
            <a:rPr lang="pl-PL" sz="1400" dirty="0">
              <a:latin typeface="Trebuchet MS" pitchFamily="34" charset="0"/>
              <a:cs typeface="Times New Roman" pitchFamily="18" charset="0"/>
            </a:rPr>
            <a:t>sprzęt i urządzenia- produkcja żywności</a:t>
          </a:r>
          <a:endParaRPr lang="en-GB" sz="1400" dirty="0">
            <a:latin typeface="Trebuchet MS" pitchFamily="34" charset="0"/>
            <a:cs typeface="Times New Roman" pitchFamily="18" charset="0"/>
          </a:endParaRPr>
        </a:p>
      </dgm:t>
    </dgm:pt>
    <dgm:pt modelId="{E3F29E29-8FBB-463A-BF78-DDB3A2CEAC40}" type="parTrans" cxnId="{E5FB9769-934C-41E5-AFF9-30B48D2ED0C2}">
      <dgm:prSet custT="1"/>
      <dgm:spPr/>
      <dgm:t>
        <a:bodyPr/>
        <a:lstStyle/>
        <a:p>
          <a:endParaRPr lang="en-GB" sz="1400">
            <a:latin typeface="Times New Roman" pitchFamily="18" charset="0"/>
            <a:cs typeface="Times New Roman" pitchFamily="18" charset="0"/>
          </a:endParaRPr>
        </a:p>
      </dgm:t>
    </dgm:pt>
    <dgm:pt modelId="{B62909EA-E376-443E-9CF0-27B0F93C49F6}" type="sibTrans" cxnId="{E5FB9769-934C-41E5-AFF9-30B48D2ED0C2}">
      <dgm:prSet/>
      <dgm:spPr/>
      <dgm:t>
        <a:bodyPr/>
        <a:lstStyle/>
        <a:p>
          <a:endParaRPr lang="en-GB" sz="1400">
            <a:latin typeface="Times New Roman" pitchFamily="18" charset="0"/>
            <a:cs typeface="Times New Roman" pitchFamily="18" charset="0"/>
          </a:endParaRPr>
        </a:p>
      </dgm:t>
    </dgm:pt>
    <dgm:pt modelId="{D5E6C741-9598-44C8-B4C8-FED557B17CDC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sz="1400" dirty="0">
              <a:latin typeface="Trebuchet MS" pitchFamily="34" charset="0"/>
              <a:cs typeface="Times New Roman" pitchFamily="18" charset="0"/>
            </a:rPr>
            <a:t>mikroflora pierwotna surowców </a:t>
          </a:r>
          <a:endParaRPr lang="en-GB" sz="1400" dirty="0">
            <a:latin typeface="Trebuchet MS" pitchFamily="34" charset="0"/>
            <a:cs typeface="Times New Roman" pitchFamily="18" charset="0"/>
          </a:endParaRPr>
        </a:p>
        <a:p>
          <a:pPr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dirty="0">
            <a:latin typeface="Trebuchet MS" pitchFamily="34" charset="0"/>
            <a:cs typeface="Times New Roman" pitchFamily="18" charset="0"/>
          </a:endParaRPr>
        </a:p>
      </dgm:t>
    </dgm:pt>
    <dgm:pt modelId="{69794A26-B33A-4D17-BA01-DB4B0CEA6E35}" type="parTrans" cxnId="{80781ABC-82A4-4DA9-982B-3A71D65EEECE}">
      <dgm:prSet custT="1"/>
      <dgm:spPr/>
      <dgm:t>
        <a:bodyPr/>
        <a:lstStyle/>
        <a:p>
          <a:endParaRPr lang="en-GB" sz="1400">
            <a:latin typeface="Times New Roman" pitchFamily="18" charset="0"/>
            <a:cs typeface="Times New Roman" pitchFamily="18" charset="0"/>
          </a:endParaRPr>
        </a:p>
      </dgm:t>
    </dgm:pt>
    <dgm:pt modelId="{37D4BE90-0DDD-43AF-863A-ADDADE03B64F}" type="sibTrans" cxnId="{80781ABC-82A4-4DA9-982B-3A71D65EEECE}">
      <dgm:prSet/>
      <dgm:spPr/>
      <dgm:t>
        <a:bodyPr/>
        <a:lstStyle/>
        <a:p>
          <a:endParaRPr lang="en-GB" sz="1400">
            <a:latin typeface="Times New Roman" pitchFamily="18" charset="0"/>
            <a:cs typeface="Times New Roman" pitchFamily="18" charset="0"/>
          </a:endParaRPr>
        </a:p>
      </dgm:t>
    </dgm:pt>
    <dgm:pt modelId="{EAAE4D1C-4701-49CB-8985-D1D35689EF56}">
      <dgm:prSet custT="1"/>
      <dgm:spPr/>
      <dgm:t>
        <a:bodyPr/>
        <a:lstStyle/>
        <a:p>
          <a:r>
            <a:rPr lang="pl-PL" sz="1400" dirty="0">
              <a:latin typeface="Trebuchet MS" pitchFamily="34" charset="0"/>
              <a:cs typeface="Times New Roman" pitchFamily="18" charset="0"/>
            </a:rPr>
            <a:t>higiena personelu produkcyjnego </a:t>
          </a:r>
        </a:p>
      </dgm:t>
    </dgm:pt>
    <dgm:pt modelId="{C9FEA8DD-306D-4097-8A02-C3E4790DBFDA}" type="parTrans" cxnId="{22E11722-8E22-4494-91CE-E6AE3A587FBC}">
      <dgm:prSet custT="1"/>
      <dgm:spPr/>
      <dgm:t>
        <a:bodyPr/>
        <a:lstStyle/>
        <a:p>
          <a:endParaRPr lang="en-GB" sz="1400">
            <a:latin typeface="Times New Roman" pitchFamily="18" charset="0"/>
            <a:cs typeface="Times New Roman" pitchFamily="18" charset="0"/>
          </a:endParaRPr>
        </a:p>
      </dgm:t>
    </dgm:pt>
    <dgm:pt modelId="{27D4089E-03C2-4C71-ACC5-DEE6AB0C9CB0}" type="sibTrans" cxnId="{22E11722-8E22-4494-91CE-E6AE3A587FBC}">
      <dgm:prSet/>
      <dgm:spPr/>
      <dgm:t>
        <a:bodyPr/>
        <a:lstStyle/>
        <a:p>
          <a:endParaRPr lang="en-GB" sz="1400">
            <a:latin typeface="Times New Roman" pitchFamily="18" charset="0"/>
            <a:cs typeface="Times New Roman" pitchFamily="18" charset="0"/>
          </a:endParaRPr>
        </a:p>
      </dgm:t>
    </dgm:pt>
    <dgm:pt modelId="{EED4A2FE-128D-4C1E-9344-95FDBA884B94}" type="pres">
      <dgm:prSet presAssocID="{97E7570D-3428-4949-B0D8-35E211EF15D6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289379F9-E122-4F6F-BF1E-52CD140ABD31}" type="pres">
      <dgm:prSet presAssocID="{733713EC-8371-4D79-A027-F6E3F2643FBC}" presName="centerShape" presStyleLbl="node0" presStyleIdx="0" presStyleCnt="1" custScaleX="125620"/>
      <dgm:spPr/>
    </dgm:pt>
    <dgm:pt modelId="{9538C795-E02C-4AA1-B2C0-9C74A54130AB}" type="pres">
      <dgm:prSet presAssocID="{00AB4624-1DFA-4461-B2C4-B419C3982B9B}" presName="Name9" presStyleLbl="parChTrans1D2" presStyleIdx="0" presStyleCnt="5"/>
      <dgm:spPr/>
    </dgm:pt>
    <dgm:pt modelId="{6369B45F-D281-44AC-BBA5-5CB8EAC8CEF9}" type="pres">
      <dgm:prSet presAssocID="{00AB4624-1DFA-4461-B2C4-B419C3982B9B}" presName="connTx" presStyleLbl="parChTrans1D2" presStyleIdx="0" presStyleCnt="5"/>
      <dgm:spPr/>
    </dgm:pt>
    <dgm:pt modelId="{F08E3BCA-3722-48EE-8FFD-CE0FDF77BC30}" type="pres">
      <dgm:prSet presAssocID="{B8FC5204-44E1-4F47-A69B-6A3E2574B806}" presName="node" presStyleLbl="node1" presStyleIdx="0" presStyleCnt="5" custScaleX="118989">
        <dgm:presLayoutVars>
          <dgm:bulletEnabled val="1"/>
        </dgm:presLayoutVars>
      </dgm:prSet>
      <dgm:spPr/>
    </dgm:pt>
    <dgm:pt modelId="{3BEDF95F-0C6B-45DF-A716-116D454DC9B2}" type="pres">
      <dgm:prSet presAssocID="{0164ABFC-FDFD-4F67-BA02-622A1BC8D171}" presName="Name9" presStyleLbl="parChTrans1D2" presStyleIdx="1" presStyleCnt="5"/>
      <dgm:spPr/>
    </dgm:pt>
    <dgm:pt modelId="{BE0E4F01-539E-4AB5-8C07-0EE4DA32B08F}" type="pres">
      <dgm:prSet presAssocID="{0164ABFC-FDFD-4F67-BA02-622A1BC8D171}" presName="connTx" presStyleLbl="parChTrans1D2" presStyleIdx="1" presStyleCnt="5"/>
      <dgm:spPr/>
    </dgm:pt>
    <dgm:pt modelId="{0522C2CF-20E8-443E-A451-16F9BCE9DEC3}" type="pres">
      <dgm:prSet presAssocID="{FAE7CE24-F18A-4CFE-97C0-2A32EC677EC1}" presName="node" presStyleLbl="node1" presStyleIdx="1" presStyleCnt="5" custScaleX="124874">
        <dgm:presLayoutVars>
          <dgm:bulletEnabled val="1"/>
        </dgm:presLayoutVars>
      </dgm:prSet>
      <dgm:spPr/>
    </dgm:pt>
    <dgm:pt modelId="{E9EE677D-8AB5-4D94-932A-3C7523BEDBC6}" type="pres">
      <dgm:prSet presAssocID="{E3F29E29-8FBB-463A-BF78-DDB3A2CEAC40}" presName="Name9" presStyleLbl="parChTrans1D2" presStyleIdx="2" presStyleCnt="5"/>
      <dgm:spPr/>
    </dgm:pt>
    <dgm:pt modelId="{B2F975F5-7E7D-4756-9FC9-9AAA28E1AC0E}" type="pres">
      <dgm:prSet presAssocID="{E3F29E29-8FBB-463A-BF78-DDB3A2CEAC40}" presName="connTx" presStyleLbl="parChTrans1D2" presStyleIdx="2" presStyleCnt="5"/>
      <dgm:spPr/>
    </dgm:pt>
    <dgm:pt modelId="{111DACFA-A161-4297-B925-832E68CFBECE}" type="pres">
      <dgm:prSet presAssocID="{C8327E77-F30F-464E-A715-023362825E75}" presName="node" presStyleLbl="node1" presStyleIdx="2" presStyleCnt="5" custScaleX="126080">
        <dgm:presLayoutVars>
          <dgm:bulletEnabled val="1"/>
        </dgm:presLayoutVars>
      </dgm:prSet>
      <dgm:spPr/>
    </dgm:pt>
    <dgm:pt modelId="{25BFB922-740B-439B-A23D-4832D801BC22}" type="pres">
      <dgm:prSet presAssocID="{C9FEA8DD-306D-4097-8A02-C3E4790DBFDA}" presName="Name9" presStyleLbl="parChTrans1D2" presStyleIdx="3" presStyleCnt="5"/>
      <dgm:spPr/>
    </dgm:pt>
    <dgm:pt modelId="{0655C770-6BEA-486D-82BC-7AE464DC7F8B}" type="pres">
      <dgm:prSet presAssocID="{C9FEA8DD-306D-4097-8A02-C3E4790DBFDA}" presName="connTx" presStyleLbl="parChTrans1D2" presStyleIdx="3" presStyleCnt="5"/>
      <dgm:spPr/>
    </dgm:pt>
    <dgm:pt modelId="{92D074C7-CC5A-475D-8972-640DC6B32BAC}" type="pres">
      <dgm:prSet presAssocID="{EAAE4D1C-4701-49CB-8985-D1D35689EF56}" presName="node" presStyleLbl="node1" presStyleIdx="3" presStyleCnt="5" custScaleX="122973">
        <dgm:presLayoutVars>
          <dgm:bulletEnabled val="1"/>
        </dgm:presLayoutVars>
      </dgm:prSet>
      <dgm:spPr/>
    </dgm:pt>
    <dgm:pt modelId="{8F2A2C35-B1D1-4208-84CC-D1ACBB0604DD}" type="pres">
      <dgm:prSet presAssocID="{69794A26-B33A-4D17-BA01-DB4B0CEA6E35}" presName="Name9" presStyleLbl="parChTrans1D2" presStyleIdx="4" presStyleCnt="5"/>
      <dgm:spPr/>
    </dgm:pt>
    <dgm:pt modelId="{B552BD66-D744-4A73-86D9-6B86A7F087D7}" type="pres">
      <dgm:prSet presAssocID="{69794A26-B33A-4D17-BA01-DB4B0CEA6E35}" presName="connTx" presStyleLbl="parChTrans1D2" presStyleIdx="4" presStyleCnt="5"/>
      <dgm:spPr/>
    </dgm:pt>
    <dgm:pt modelId="{90819D32-4D74-4714-8BE5-5CDCD2D13DB1}" type="pres">
      <dgm:prSet presAssocID="{D5E6C741-9598-44C8-B4C8-FED557B17CDC}" presName="node" presStyleLbl="node1" presStyleIdx="4" presStyleCnt="5" custScaleX="129876">
        <dgm:presLayoutVars>
          <dgm:bulletEnabled val="1"/>
        </dgm:presLayoutVars>
      </dgm:prSet>
      <dgm:spPr/>
    </dgm:pt>
  </dgm:ptLst>
  <dgm:cxnLst>
    <dgm:cxn modelId="{48370313-BD6C-4DBA-888D-721D23BF811C}" type="presOf" srcId="{00AB4624-1DFA-4461-B2C4-B419C3982B9B}" destId="{6369B45F-D281-44AC-BBA5-5CB8EAC8CEF9}" srcOrd="1" destOrd="0" presId="urn:microsoft.com/office/officeart/2005/8/layout/radial1"/>
    <dgm:cxn modelId="{22E11722-8E22-4494-91CE-E6AE3A587FBC}" srcId="{733713EC-8371-4D79-A027-F6E3F2643FBC}" destId="{EAAE4D1C-4701-49CB-8985-D1D35689EF56}" srcOrd="3" destOrd="0" parTransId="{C9FEA8DD-306D-4097-8A02-C3E4790DBFDA}" sibTransId="{27D4089E-03C2-4C71-ACC5-DEE6AB0C9CB0}"/>
    <dgm:cxn modelId="{3845CF33-D5B8-4DBA-8353-0C9ED918BADE}" type="presOf" srcId="{FAE7CE24-F18A-4CFE-97C0-2A32EC677EC1}" destId="{0522C2CF-20E8-443E-A451-16F9BCE9DEC3}" srcOrd="0" destOrd="0" presId="urn:microsoft.com/office/officeart/2005/8/layout/radial1"/>
    <dgm:cxn modelId="{AE74D737-67C3-41A5-A75D-73621FD6B8D5}" type="presOf" srcId="{E3F29E29-8FBB-463A-BF78-DDB3A2CEAC40}" destId="{B2F975F5-7E7D-4756-9FC9-9AAA28E1AC0E}" srcOrd="1" destOrd="0" presId="urn:microsoft.com/office/officeart/2005/8/layout/radial1"/>
    <dgm:cxn modelId="{9F57BA3C-D6E8-4058-A3F7-C14F1764F557}" type="presOf" srcId="{EAAE4D1C-4701-49CB-8985-D1D35689EF56}" destId="{92D074C7-CC5A-475D-8972-640DC6B32BAC}" srcOrd="0" destOrd="0" presId="urn:microsoft.com/office/officeart/2005/8/layout/radial1"/>
    <dgm:cxn modelId="{64F9F042-BA80-4346-927A-B2E818A62C80}" srcId="{97E7570D-3428-4949-B0D8-35E211EF15D6}" destId="{733713EC-8371-4D79-A027-F6E3F2643FBC}" srcOrd="0" destOrd="0" parTransId="{4CCE64D1-DF60-4287-A5DF-9674D569C489}" sibTransId="{5BBF03A3-4C71-4BA6-A435-D770BA1F0403}"/>
    <dgm:cxn modelId="{4CB93863-5B00-453A-9D31-851D70AF08BF}" srcId="{733713EC-8371-4D79-A027-F6E3F2643FBC}" destId="{FAE7CE24-F18A-4CFE-97C0-2A32EC677EC1}" srcOrd="1" destOrd="0" parTransId="{0164ABFC-FDFD-4F67-BA02-622A1BC8D171}" sibTransId="{95DE899E-7938-4100-BA2F-DADFBD8C1BE8}"/>
    <dgm:cxn modelId="{E5FB9769-934C-41E5-AFF9-30B48D2ED0C2}" srcId="{733713EC-8371-4D79-A027-F6E3F2643FBC}" destId="{C8327E77-F30F-464E-A715-023362825E75}" srcOrd="2" destOrd="0" parTransId="{E3F29E29-8FBB-463A-BF78-DDB3A2CEAC40}" sibTransId="{B62909EA-E376-443E-9CF0-27B0F93C49F6}"/>
    <dgm:cxn modelId="{7BA8FB79-753F-4D48-85EE-0AE773C95F7E}" type="presOf" srcId="{C8327E77-F30F-464E-A715-023362825E75}" destId="{111DACFA-A161-4297-B925-832E68CFBECE}" srcOrd="0" destOrd="0" presId="urn:microsoft.com/office/officeart/2005/8/layout/radial1"/>
    <dgm:cxn modelId="{863C2D7A-4801-4444-BCAC-AECC63921AB0}" type="presOf" srcId="{E3F29E29-8FBB-463A-BF78-DDB3A2CEAC40}" destId="{E9EE677D-8AB5-4D94-932A-3C7523BEDBC6}" srcOrd="0" destOrd="0" presId="urn:microsoft.com/office/officeart/2005/8/layout/radial1"/>
    <dgm:cxn modelId="{0011467B-728F-4DEB-A450-A29D0BEF7DBC}" type="presOf" srcId="{0164ABFC-FDFD-4F67-BA02-622A1BC8D171}" destId="{3BEDF95F-0C6B-45DF-A716-116D454DC9B2}" srcOrd="0" destOrd="0" presId="urn:microsoft.com/office/officeart/2005/8/layout/radial1"/>
    <dgm:cxn modelId="{9FB35E7F-BB60-44A0-A083-A40AEF5BA6B7}" type="presOf" srcId="{69794A26-B33A-4D17-BA01-DB4B0CEA6E35}" destId="{8F2A2C35-B1D1-4208-84CC-D1ACBB0604DD}" srcOrd="0" destOrd="0" presId="urn:microsoft.com/office/officeart/2005/8/layout/radial1"/>
    <dgm:cxn modelId="{1D286B80-4FAA-468C-A2ED-06C197AFA37E}" type="presOf" srcId="{B8FC5204-44E1-4F47-A69B-6A3E2574B806}" destId="{F08E3BCA-3722-48EE-8FFD-CE0FDF77BC30}" srcOrd="0" destOrd="0" presId="urn:microsoft.com/office/officeart/2005/8/layout/radial1"/>
    <dgm:cxn modelId="{EE6D9C87-75F0-4596-8BB4-441629CCA9A5}" type="presOf" srcId="{733713EC-8371-4D79-A027-F6E3F2643FBC}" destId="{289379F9-E122-4F6F-BF1E-52CD140ABD31}" srcOrd="0" destOrd="0" presId="urn:microsoft.com/office/officeart/2005/8/layout/radial1"/>
    <dgm:cxn modelId="{CA917393-3FAE-4080-BFC3-35257D16F14F}" type="presOf" srcId="{97E7570D-3428-4949-B0D8-35E211EF15D6}" destId="{EED4A2FE-128D-4C1E-9344-95FDBA884B94}" srcOrd="0" destOrd="0" presId="urn:microsoft.com/office/officeart/2005/8/layout/radial1"/>
    <dgm:cxn modelId="{C86F7796-4067-4EA3-8275-70CBA5CF7645}" type="presOf" srcId="{C9FEA8DD-306D-4097-8A02-C3E4790DBFDA}" destId="{25BFB922-740B-439B-A23D-4832D801BC22}" srcOrd="0" destOrd="0" presId="urn:microsoft.com/office/officeart/2005/8/layout/radial1"/>
    <dgm:cxn modelId="{5B0CD7A2-0854-4D0B-B69F-2EA5AD96C7BF}" type="presOf" srcId="{D5E6C741-9598-44C8-B4C8-FED557B17CDC}" destId="{90819D32-4D74-4714-8BE5-5CDCD2D13DB1}" srcOrd="0" destOrd="0" presId="urn:microsoft.com/office/officeart/2005/8/layout/radial1"/>
    <dgm:cxn modelId="{80781ABC-82A4-4DA9-982B-3A71D65EEECE}" srcId="{733713EC-8371-4D79-A027-F6E3F2643FBC}" destId="{D5E6C741-9598-44C8-B4C8-FED557B17CDC}" srcOrd="4" destOrd="0" parTransId="{69794A26-B33A-4D17-BA01-DB4B0CEA6E35}" sibTransId="{37D4BE90-0DDD-43AF-863A-ADDADE03B64F}"/>
    <dgm:cxn modelId="{426960C5-9A93-4320-A506-CBCC20326B6C}" type="presOf" srcId="{0164ABFC-FDFD-4F67-BA02-622A1BC8D171}" destId="{BE0E4F01-539E-4AB5-8C07-0EE4DA32B08F}" srcOrd="1" destOrd="0" presId="urn:microsoft.com/office/officeart/2005/8/layout/radial1"/>
    <dgm:cxn modelId="{EC4C27C8-64D6-43E0-A032-3A29AF576FC1}" srcId="{733713EC-8371-4D79-A027-F6E3F2643FBC}" destId="{B8FC5204-44E1-4F47-A69B-6A3E2574B806}" srcOrd="0" destOrd="0" parTransId="{00AB4624-1DFA-4461-B2C4-B419C3982B9B}" sibTransId="{9CFD98E7-BFEA-47B9-B245-719F1B616388}"/>
    <dgm:cxn modelId="{2DD7ACD5-E97D-4CFD-80B9-3D4D07E552CF}" type="presOf" srcId="{C9FEA8DD-306D-4097-8A02-C3E4790DBFDA}" destId="{0655C770-6BEA-486D-82BC-7AE464DC7F8B}" srcOrd="1" destOrd="0" presId="urn:microsoft.com/office/officeart/2005/8/layout/radial1"/>
    <dgm:cxn modelId="{9B89F3DB-8764-4FD6-82AD-9F1D5D487F7C}" type="presOf" srcId="{00AB4624-1DFA-4461-B2C4-B419C3982B9B}" destId="{9538C795-E02C-4AA1-B2C0-9C74A54130AB}" srcOrd="0" destOrd="0" presId="urn:microsoft.com/office/officeart/2005/8/layout/radial1"/>
    <dgm:cxn modelId="{E8069CF7-CF3D-4FDB-8C9E-DD36F87E0050}" type="presOf" srcId="{69794A26-B33A-4D17-BA01-DB4B0CEA6E35}" destId="{B552BD66-D744-4A73-86D9-6B86A7F087D7}" srcOrd="1" destOrd="0" presId="urn:microsoft.com/office/officeart/2005/8/layout/radial1"/>
    <dgm:cxn modelId="{E57AAB4F-B01A-41EE-A8BC-22C769C3F245}" type="presParOf" srcId="{EED4A2FE-128D-4C1E-9344-95FDBA884B94}" destId="{289379F9-E122-4F6F-BF1E-52CD140ABD31}" srcOrd="0" destOrd="0" presId="urn:microsoft.com/office/officeart/2005/8/layout/radial1"/>
    <dgm:cxn modelId="{A25C3407-2A24-43ED-B74F-F552018920CE}" type="presParOf" srcId="{EED4A2FE-128D-4C1E-9344-95FDBA884B94}" destId="{9538C795-E02C-4AA1-B2C0-9C74A54130AB}" srcOrd="1" destOrd="0" presId="urn:microsoft.com/office/officeart/2005/8/layout/radial1"/>
    <dgm:cxn modelId="{3FF80EA8-F034-4950-8225-B019569D73DB}" type="presParOf" srcId="{9538C795-E02C-4AA1-B2C0-9C74A54130AB}" destId="{6369B45F-D281-44AC-BBA5-5CB8EAC8CEF9}" srcOrd="0" destOrd="0" presId="urn:microsoft.com/office/officeart/2005/8/layout/radial1"/>
    <dgm:cxn modelId="{6EBB3B9C-ABDA-4B88-AB20-DC38AC918162}" type="presParOf" srcId="{EED4A2FE-128D-4C1E-9344-95FDBA884B94}" destId="{F08E3BCA-3722-48EE-8FFD-CE0FDF77BC30}" srcOrd="2" destOrd="0" presId="urn:microsoft.com/office/officeart/2005/8/layout/radial1"/>
    <dgm:cxn modelId="{5CCA8E5D-FA80-468A-A0F2-30F7BEB55D07}" type="presParOf" srcId="{EED4A2FE-128D-4C1E-9344-95FDBA884B94}" destId="{3BEDF95F-0C6B-45DF-A716-116D454DC9B2}" srcOrd="3" destOrd="0" presId="urn:microsoft.com/office/officeart/2005/8/layout/radial1"/>
    <dgm:cxn modelId="{8029561A-1362-47D3-8D6D-3685D828E239}" type="presParOf" srcId="{3BEDF95F-0C6B-45DF-A716-116D454DC9B2}" destId="{BE0E4F01-539E-4AB5-8C07-0EE4DA32B08F}" srcOrd="0" destOrd="0" presId="urn:microsoft.com/office/officeart/2005/8/layout/radial1"/>
    <dgm:cxn modelId="{E422B686-B2D7-4E05-9F6D-4425B10494A4}" type="presParOf" srcId="{EED4A2FE-128D-4C1E-9344-95FDBA884B94}" destId="{0522C2CF-20E8-443E-A451-16F9BCE9DEC3}" srcOrd="4" destOrd="0" presId="urn:microsoft.com/office/officeart/2005/8/layout/radial1"/>
    <dgm:cxn modelId="{A83B376C-1A44-4D0C-ACD8-7A415131B94B}" type="presParOf" srcId="{EED4A2FE-128D-4C1E-9344-95FDBA884B94}" destId="{E9EE677D-8AB5-4D94-932A-3C7523BEDBC6}" srcOrd="5" destOrd="0" presId="urn:microsoft.com/office/officeart/2005/8/layout/radial1"/>
    <dgm:cxn modelId="{0BE0FE3C-66BA-44CB-89C0-E7E36FA9EF0C}" type="presParOf" srcId="{E9EE677D-8AB5-4D94-932A-3C7523BEDBC6}" destId="{B2F975F5-7E7D-4756-9FC9-9AAA28E1AC0E}" srcOrd="0" destOrd="0" presId="urn:microsoft.com/office/officeart/2005/8/layout/radial1"/>
    <dgm:cxn modelId="{EDAF7768-8360-47EF-8852-1269CAD64A16}" type="presParOf" srcId="{EED4A2FE-128D-4C1E-9344-95FDBA884B94}" destId="{111DACFA-A161-4297-B925-832E68CFBECE}" srcOrd="6" destOrd="0" presId="urn:microsoft.com/office/officeart/2005/8/layout/radial1"/>
    <dgm:cxn modelId="{CC05D015-9215-43F6-A732-CC4B1D49E66B}" type="presParOf" srcId="{EED4A2FE-128D-4C1E-9344-95FDBA884B94}" destId="{25BFB922-740B-439B-A23D-4832D801BC22}" srcOrd="7" destOrd="0" presId="urn:microsoft.com/office/officeart/2005/8/layout/radial1"/>
    <dgm:cxn modelId="{C0485437-818C-40F4-A0D5-8E3EA0622A64}" type="presParOf" srcId="{25BFB922-740B-439B-A23D-4832D801BC22}" destId="{0655C770-6BEA-486D-82BC-7AE464DC7F8B}" srcOrd="0" destOrd="0" presId="urn:microsoft.com/office/officeart/2005/8/layout/radial1"/>
    <dgm:cxn modelId="{5B9FB83D-777D-4080-AC75-77F01AE0FB89}" type="presParOf" srcId="{EED4A2FE-128D-4C1E-9344-95FDBA884B94}" destId="{92D074C7-CC5A-475D-8972-640DC6B32BAC}" srcOrd="8" destOrd="0" presId="urn:microsoft.com/office/officeart/2005/8/layout/radial1"/>
    <dgm:cxn modelId="{E2D114F7-43EB-472D-9049-140F2A5C3B38}" type="presParOf" srcId="{EED4A2FE-128D-4C1E-9344-95FDBA884B94}" destId="{8F2A2C35-B1D1-4208-84CC-D1ACBB0604DD}" srcOrd="9" destOrd="0" presId="urn:microsoft.com/office/officeart/2005/8/layout/radial1"/>
    <dgm:cxn modelId="{36099E33-08B4-4E11-AE9F-3BF023119439}" type="presParOf" srcId="{8F2A2C35-B1D1-4208-84CC-D1ACBB0604DD}" destId="{B552BD66-D744-4A73-86D9-6B86A7F087D7}" srcOrd="0" destOrd="0" presId="urn:microsoft.com/office/officeart/2005/8/layout/radial1"/>
    <dgm:cxn modelId="{4F775A79-1C50-41DA-B0E2-E25E4BD0A297}" type="presParOf" srcId="{EED4A2FE-128D-4C1E-9344-95FDBA884B94}" destId="{90819D32-4D74-4714-8BE5-5CDCD2D13DB1}" srcOrd="10" destOrd="0" presId="urn:microsoft.com/office/officeart/2005/8/layout/radial1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89A978B-2B5E-4CFA-8F6A-422DBB955A28}" type="doc">
      <dgm:prSet loTypeId="urn:microsoft.com/office/officeart/2005/8/layout/vList2" loCatId="list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pl-PL"/>
        </a:p>
      </dgm:t>
    </dgm:pt>
    <dgm:pt modelId="{A12B6F23-9473-47B0-A589-9AAE8AC3ED5F}" type="pres">
      <dgm:prSet presAssocID="{989A978B-2B5E-4CFA-8F6A-422DBB955A28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3D8B6E82-3379-4730-BB2B-DE7115558102}" type="presOf" srcId="{989A978B-2B5E-4CFA-8F6A-422DBB955A28}" destId="{A12B6F23-9473-47B0-A589-9AAE8AC3ED5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F3E27DBB-334F-47EF-8D4B-259F8D9E90F7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D9C4D70C-9903-470D-9E31-29E99310C493}">
      <dgm:prSet custT="1"/>
      <dgm:spPr/>
      <dgm:t>
        <a:bodyPr/>
        <a:lstStyle/>
        <a:p>
          <a:pPr rtl="0"/>
          <a:r>
            <a:rPr lang="pl-PL" sz="2000" dirty="0">
              <a:solidFill>
                <a:schemeClr val="bg1"/>
              </a:solidFill>
            </a:rPr>
            <a:t>Produkty trwałe  </a:t>
          </a:r>
        </a:p>
      </dgm:t>
    </dgm:pt>
    <dgm:pt modelId="{2ACFB73F-3601-4411-B906-51FB012483D1}" type="parTrans" cxnId="{329B9551-54C8-48EB-989E-AC53DAF3E209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2EB2CB61-18FE-416E-A7BA-3AB596F11615}" type="sibTrans" cxnId="{329B9551-54C8-48EB-989E-AC53DAF3E209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108D8322-898C-4880-8658-8F042575EF7F}">
      <dgm:prSet custT="1"/>
      <dgm:spPr/>
      <dgm:t>
        <a:bodyPr/>
        <a:lstStyle/>
        <a:p>
          <a:pPr rtl="0"/>
          <a:r>
            <a:rPr lang="pl-PL" sz="2000" dirty="0">
              <a:solidFill>
                <a:schemeClr val="bg1"/>
              </a:solidFill>
            </a:rPr>
            <a:t>18</a:t>
          </a:r>
          <a:r>
            <a:rPr lang="pl-PL" sz="2000" baseline="30000" dirty="0">
              <a:solidFill>
                <a:schemeClr val="bg1"/>
              </a:solidFill>
            </a:rPr>
            <a:t>o</a:t>
          </a:r>
          <a:r>
            <a:rPr lang="pl-PL" sz="2000" dirty="0">
              <a:solidFill>
                <a:schemeClr val="bg1"/>
              </a:solidFill>
            </a:rPr>
            <a:t>C do 27</a:t>
          </a:r>
          <a:r>
            <a:rPr lang="pl-PL" sz="2000" baseline="30000" dirty="0">
              <a:solidFill>
                <a:schemeClr val="bg1"/>
              </a:solidFill>
            </a:rPr>
            <a:t>o</a:t>
          </a:r>
          <a:r>
            <a:rPr lang="pl-PL" sz="2000" dirty="0">
              <a:solidFill>
                <a:schemeClr val="bg1"/>
              </a:solidFill>
            </a:rPr>
            <a:t>C </a:t>
          </a:r>
        </a:p>
      </dgm:t>
    </dgm:pt>
    <dgm:pt modelId="{D578E4FB-48FE-4E32-AB60-863E35E8F7A9}" type="parTrans" cxnId="{72413365-B9CD-40D6-84E7-EB8B3F16A9BB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F50FF3FC-15C7-4300-A52D-E24AD7DCE110}" type="sibTrans" cxnId="{72413365-B9CD-40D6-84E7-EB8B3F16A9BB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6568E087-DEC2-4905-B84E-45437D15B27D}" type="pres">
      <dgm:prSet presAssocID="{F3E27DBB-334F-47EF-8D4B-259F8D9E90F7}" presName="Name0" presStyleCnt="0">
        <dgm:presLayoutVars>
          <dgm:dir/>
          <dgm:resizeHandles val="exact"/>
        </dgm:presLayoutVars>
      </dgm:prSet>
      <dgm:spPr/>
    </dgm:pt>
    <dgm:pt modelId="{F90A931A-5949-4708-B3B5-0224C20E43D1}" type="pres">
      <dgm:prSet presAssocID="{D9C4D70C-9903-470D-9E31-29E99310C493}" presName="node" presStyleLbl="node1" presStyleIdx="0" presStyleCnt="2" custScaleY="56564" custLinFactY="-7876" custLinFactNeighborY="-100000">
        <dgm:presLayoutVars>
          <dgm:bulletEnabled val="1"/>
        </dgm:presLayoutVars>
      </dgm:prSet>
      <dgm:spPr/>
    </dgm:pt>
    <dgm:pt modelId="{D896F0A1-BECF-4D11-BF2C-1C5D210CE45C}" type="pres">
      <dgm:prSet presAssocID="{2EB2CB61-18FE-416E-A7BA-3AB596F11615}" presName="sibTrans" presStyleLbl="sibTrans2D1" presStyleIdx="0" presStyleCnt="1"/>
      <dgm:spPr/>
    </dgm:pt>
    <dgm:pt modelId="{54A2D7C9-DB20-4AD9-882C-6E51094861A9}" type="pres">
      <dgm:prSet presAssocID="{2EB2CB61-18FE-416E-A7BA-3AB596F11615}" presName="connectorText" presStyleLbl="sibTrans2D1" presStyleIdx="0" presStyleCnt="1"/>
      <dgm:spPr/>
    </dgm:pt>
    <dgm:pt modelId="{82E45889-95D3-4009-90B6-CD1FC7989CDD}" type="pres">
      <dgm:prSet presAssocID="{108D8322-898C-4880-8658-8F042575EF7F}" presName="node" presStyleLbl="node1" presStyleIdx="1" presStyleCnt="2" custScaleY="56564" custLinFactY="-7876" custLinFactNeighborY="-100000">
        <dgm:presLayoutVars>
          <dgm:bulletEnabled val="1"/>
        </dgm:presLayoutVars>
      </dgm:prSet>
      <dgm:spPr/>
    </dgm:pt>
  </dgm:ptLst>
  <dgm:cxnLst>
    <dgm:cxn modelId="{98234707-67FE-469F-AAAD-15E3CBED6CA0}" type="presOf" srcId="{108D8322-898C-4880-8658-8F042575EF7F}" destId="{82E45889-95D3-4009-90B6-CD1FC7989CDD}" srcOrd="0" destOrd="0" presId="urn:microsoft.com/office/officeart/2005/8/layout/process1"/>
    <dgm:cxn modelId="{72413365-B9CD-40D6-84E7-EB8B3F16A9BB}" srcId="{F3E27DBB-334F-47EF-8D4B-259F8D9E90F7}" destId="{108D8322-898C-4880-8658-8F042575EF7F}" srcOrd="1" destOrd="0" parTransId="{D578E4FB-48FE-4E32-AB60-863E35E8F7A9}" sibTransId="{F50FF3FC-15C7-4300-A52D-E24AD7DCE110}"/>
    <dgm:cxn modelId="{329B9551-54C8-48EB-989E-AC53DAF3E209}" srcId="{F3E27DBB-334F-47EF-8D4B-259F8D9E90F7}" destId="{D9C4D70C-9903-470D-9E31-29E99310C493}" srcOrd="0" destOrd="0" parTransId="{2ACFB73F-3601-4411-B906-51FB012483D1}" sibTransId="{2EB2CB61-18FE-416E-A7BA-3AB596F11615}"/>
    <dgm:cxn modelId="{621AD898-FB2E-4E7C-83BA-D9A26F69FFAB}" type="presOf" srcId="{D9C4D70C-9903-470D-9E31-29E99310C493}" destId="{F90A931A-5949-4708-B3B5-0224C20E43D1}" srcOrd="0" destOrd="0" presId="urn:microsoft.com/office/officeart/2005/8/layout/process1"/>
    <dgm:cxn modelId="{6A875BBD-D4F2-4429-964E-2D9B37F831D9}" type="presOf" srcId="{2EB2CB61-18FE-416E-A7BA-3AB596F11615}" destId="{54A2D7C9-DB20-4AD9-882C-6E51094861A9}" srcOrd="1" destOrd="0" presId="urn:microsoft.com/office/officeart/2005/8/layout/process1"/>
    <dgm:cxn modelId="{8A4C76BD-0318-4A79-AA0D-2B39C9E2C6DC}" type="presOf" srcId="{F3E27DBB-334F-47EF-8D4B-259F8D9E90F7}" destId="{6568E087-DEC2-4905-B84E-45437D15B27D}" srcOrd="0" destOrd="0" presId="urn:microsoft.com/office/officeart/2005/8/layout/process1"/>
    <dgm:cxn modelId="{B47835F6-C265-4D64-B68E-914AAD62FC3E}" type="presOf" srcId="{2EB2CB61-18FE-416E-A7BA-3AB596F11615}" destId="{D896F0A1-BECF-4D11-BF2C-1C5D210CE45C}" srcOrd="0" destOrd="0" presId="urn:microsoft.com/office/officeart/2005/8/layout/process1"/>
    <dgm:cxn modelId="{BA76EEB4-32E0-40A4-BF23-B4766F433479}" type="presParOf" srcId="{6568E087-DEC2-4905-B84E-45437D15B27D}" destId="{F90A931A-5949-4708-B3B5-0224C20E43D1}" srcOrd="0" destOrd="0" presId="urn:microsoft.com/office/officeart/2005/8/layout/process1"/>
    <dgm:cxn modelId="{D7AE6FFE-C49C-4E98-96FD-F9BD262D5F8D}" type="presParOf" srcId="{6568E087-DEC2-4905-B84E-45437D15B27D}" destId="{D896F0A1-BECF-4D11-BF2C-1C5D210CE45C}" srcOrd="1" destOrd="0" presId="urn:microsoft.com/office/officeart/2005/8/layout/process1"/>
    <dgm:cxn modelId="{B8F3EB91-0640-4A4A-A316-936AEEDCE6D0}" type="presParOf" srcId="{D896F0A1-BECF-4D11-BF2C-1C5D210CE45C}" destId="{54A2D7C9-DB20-4AD9-882C-6E51094861A9}" srcOrd="0" destOrd="0" presId="urn:microsoft.com/office/officeart/2005/8/layout/process1"/>
    <dgm:cxn modelId="{818BF11D-EBD5-43F3-9B24-CD4A1D917ACF}" type="presParOf" srcId="{6568E087-DEC2-4905-B84E-45437D15B27D}" destId="{82E45889-95D3-4009-90B6-CD1FC7989CDD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F3E27DBB-334F-47EF-8D4B-259F8D9E90F7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D9C4D70C-9903-470D-9E31-29E99310C493}">
      <dgm:prSet custT="1"/>
      <dgm:spPr/>
      <dgm:t>
        <a:bodyPr/>
        <a:lstStyle/>
        <a:p>
          <a:pPr rtl="0"/>
          <a:r>
            <a:rPr lang="pl-PL" sz="2000" dirty="0">
              <a:solidFill>
                <a:schemeClr val="bg1"/>
              </a:solidFill>
            </a:rPr>
            <a:t>Produkty mrożone i głęboko mrożone </a:t>
          </a:r>
        </a:p>
      </dgm:t>
    </dgm:pt>
    <dgm:pt modelId="{2ACFB73F-3601-4411-B906-51FB012483D1}" type="parTrans" cxnId="{329B9551-54C8-48EB-989E-AC53DAF3E209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2EB2CB61-18FE-416E-A7BA-3AB596F11615}" type="sibTrans" cxnId="{329B9551-54C8-48EB-989E-AC53DAF3E209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108D8322-898C-4880-8658-8F042575EF7F}">
      <dgm:prSet custT="1"/>
      <dgm:spPr/>
      <dgm:t>
        <a:bodyPr/>
        <a:lstStyle/>
        <a:p>
          <a:pPr rtl="0"/>
          <a:r>
            <a:rPr lang="pl-PL" sz="2000" dirty="0">
              <a:solidFill>
                <a:schemeClr val="bg1"/>
              </a:solidFill>
            </a:rPr>
            <a:t>poniżej -15</a:t>
          </a:r>
          <a:r>
            <a:rPr lang="pl-PL" sz="2000" baseline="30000" dirty="0">
              <a:solidFill>
                <a:schemeClr val="bg1"/>
              </a:solidFill>
            </a:rPr>
            <a:t>o</a:t>
          </a:r>
          <a:r>
            <a:rPr lang="pl-PL" sz="2000" dirty="0">
              <a:solidFill>
                <a:schemeClr val="bg1"/>
              </a:solidFill>
            </a:rPr>
            <a:t>C, </a:t>
          </a:r>
        </a:p>
        <a:p>
          <a:r>
            <a:rPr lang="pl-PL" sz="2000" dirty="0">
              <a:solidFill>
                <a:schemeClr val="bg1"/>
              </a:solidFill>
            </a:rPr>
            <a:t>najlepiej poniżej -18</a:t>
          </a:r>
          <a:r>
            <a:rPr lang="pl-PL" sz="2000" baseline="30000" dirty="0">
              <a:solidFill>
                <a:schemeClr val="bg1"/>
              </a:solidFill>
            </a:rPr>
            <a:t>o</a:t>
          </a:r>
          <a:r>
            <a:rPr lang="pl-PL" sz="2000" dirty="0">
              <a:solidFill>
                <a:schemeClr val="bg1"/>
              </a:solidFill>
            </a:rPr>
            <a:t>C</a:t>
          </a:r>
        </a:p>
      </dgm:t>
    </dgm:pt>
    <dgm:pt modelId="{D578E4FB-48FE-4E32-AB60-863E35E8F7A9}" type="parTrans" cxnId="{72413365-B9CD-40D6-84E7-EB8B3F16A9BB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F50FF3FC-15C7-4300-A52D-E24AD7DCE110}" type="sibTrans" cxnId="{72413365-B9CD-40D6-84E7-EB8B3F16A9BB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6568E087-DEC2-4905-B84E-45437D15B27D}" type="pres">
      <dgm:prSet presAssocID="{F3E27DBB-334F-47EF-8D4B-259F8D9E90F7}" presName="Name0" presStyleCnt="0">
        <dgm:presLayoutVars>
          <dgm:dir/>
          <dgm:resizeHandles val="exact"/>
        </dgm:presLayoutVars>
      </dgm:prSet>
      <dgm:spPr/>
    </dgm:pt>
    <dgm:pt modelId="{F90A931A-5949-4708-B3B5-0224C20E43D1}" type="pres">
      <dgm:prSet presAssocID="{D9C4D70C-9903-470D-9E31-29E99310C493}" presName="node" presStyleLbl="node1" presStyleIdx="0" presStyleCnt="2" custScaleY="56564" custLinFactY="-7876" custLinFactNeighborY="-100000">
        <dgm:presLayoutVars>
          <dgm:bulletEnabled val="1"/>
        </dgm:presLayoutVars>
      </dgm:prSet>
      <dgm:spPr/>
    </dgm:pt>
    <dgm:pt modelId="{D896F0A1-BECF-4D11-BF2C-1C5D210CE45C}" type="pres">
      <dgm:prSet presAssocID="{2EB2CB61-18FE-416E-A7BA-3AB596F11615}" presName="sibTrans" presStyleLbl="sibTrans2D1" presStyleIdx="0" presStyleCnt="1"/>
      <dgm:spPr/>
    </dgm:pt>
    <dgm:pt modelId="{54A2D7C9-DB20-4AD9-882C-6E51094861A9}" type="pres">
      <dgm:prSet presAssocID="{2EB2CB61-18FE-416E-A7BA-3AB596F11615}" presName="connectorText" presStyleLbl="sibTrans2D1" presStyleIdx="0" presStyleCnt="1"/>
      <dgm:spPr/>
    </dgm:pt>
    <dgm:pt modelId="{82E45889-95D3-4009-90B6-CD1FC7989CDD}" type="pres">
      <dgm:prSet presAssocID="{108D8322-898C-4880-8658-8F042575EF7F}" presName="node" presStyleLbl="node1" presStyleIdx="1" presStyleCnt="2" custScaleY="56564" custLinFactY="-7876" custLinFactNeighborY="-100000">
        <dgm:presLayoutVars>
          <dgm:bulletEnabled val="1"/>
        </dgm:presLayoutVars>
      </dgm:prSet>
      <dgm:spPr/>
    </dgm:pt>
  </dgm:ptLst>
  <dgm:cxnLst>
    <dgm:cxn modelId="{98234707-67FE-469F-AAAD-15E3CBED6CA0}" type="presOf" srcId="{108D8322-898C-4880-8658-8F042575EF7F}" destId="{82E45889-95D3-4009-90B6-CD1FC7989CDD}" srcOrd="0" destOrd="0" presId="urn:microsoft.com/office/officeart/2005/8/layout/process1"/>
    <dgm:cxn modelId="{72413365-B9CD-40D6-84E7-EB8B3F16A9BB}" srcId="{F3E27DBB-334F-47EF-8D4B-259F8D9E90F7}" destId="{108D8322-898C-4880-8658-8F042575EF7F}" srcOrd="1" destOrd="0" parTransId="{D578E4FB-48FE-4E32-AB60-863E35E8F7A9}" sibTransId="{F50FF3FC-15C7-4300-A52D-E24AD7DCE110}"/>
    <dgm:cxn modelId="{329B9551-54C8-48EB-989E-AC53DAF3E209}" srcId="{F3E27DBB-334F-47EF-8D4B-259F8D9E90F7}" destId="{D9C4D70C-9903-470D-9E31-29E99310C493}" srcOrd="0" destOrd="0" parTransId="{2ACFB73F-3601-4411-B906-51FB012483D1}" sibTransId="{2EB2CB61-18FE-416E-A7BA-3AB596F11615}"/>
    <dgm:cxn modelId="{621AD898-FB2E-4E7C-83BA-D9A26F69FFAB}" type="presOf" srcId="{D9C4D70C-9903-470D-9E31-29E99310C493}" destId="{F90A931A-5949-4708-B3B5-0224C20E43D1}" srcOrd="0" destOrd="0" presId="urn:microsoft.com/office/officeart/2005/8/layout/process1"/>
    <dgm:cxn modelId="{6A875BBD-D4F2-4429-964E-2D9B37F831D9}" type="presOf" srcId="{2EB2CB61-18FE-416E-A7BA-3AB596F11615}" destId="{54A2D7C9-DB20-4AD9-882C-6E51094861A9}" srcOrd="1" destOrd="0" presId="urn:microsoft.com/office/officeart/2005/8/layout/process1"/>
    <dgm:cxn modelId="{8A4C76BD-0318-4A79-AA0D-2B39C9E2C6DC}" type="presOf" srcId="{F3E27DBB-334F-47EF-8D4B-259F8D9E90F7}" destId="{6568E087-DEC2-4905-B84E-45437D15B27D}" srcOrd="0" destOrd="0" presId="urn:microsoft.com/office/officeart/2005/8/layout/process1"/>
    <dgm:cxn modelId="{B47835F6-C265-4D64-B68E-914AAD62FC3E}" type="presOf" srcId="{2EB2CB61-18FE-416E-A7BA-3AB596F11615}" destId="{D896F0A1-BECF-4D11-BF2C-1C5D210CE45C}" srcOrd="0" destOrd="0" presId="urn:microsoft.com/office/officeart/2005/8/layout/process1"/>
    <dgm:cxn modelId="{BA76EEB4-32E0-40A4-BF23-B4766F433479}" type="presParOf" srcId="{6568E087-DEC2-4905-B84E-45437D15B27D}" destId="{F90A931A-5949-4708-B3B5-0224C20E43D1}" srcOrd="0" destOrd="0" presId="urn:microsoft.com/office/officeart/2005/8/layout/process1"/>
    <dgm:cxn modelId="{D7AE6FFE-C49C-4E98-96FD-F9BD262D5F8D}" type="presParOf" srcId="{6568E087-DEC2-4905-B84E-45437D15B27D}" destId="{D896F0A1-BECF-4D11-BF2C-1C5D210CE45C}" srcOrd="1" destOrd="0" presId="urn:microsoft.com/office/officeart/2005/8/layout/process1"/>
    <dgm:cxn modelId="{B8F3EB91-0640-4A4A-A316-936AEEDCE6D0}" type="presParOf" srcId="{D896F0A1-BECF-4D11-BF2C-1C5D210CE45C}" destId="{54A2D7C9-DB20-4AD9-882C-6E51094861A9}" srcOrd="0" destOrd="0" presId="urn:microsoft.com/office/officeart/2005/8/layout/process1"/>
    <dgm:cxn modelId="{818BF11D-EBD5-43F3-9B24-CD4A1D917ACF}" type="presParOf" srcId="{6568E087-DEC2-4905-B84E-45437D15B27D}" destId="{82E45889-95D3-4009-90B6-CD1FC7989CDD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F3E27DBB-334F-47EF-8D4B-259F8D9E90F7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D9C4D70C-9903-470D-9E31-29E99310C493}">
      <dgm:prSet/>
      <dgm:spPr/>
      <dgm:t>
        <a:bodyPr/>
        <a:lstStyle/>
        <a:p>
          <a:pPr rtl="0"/>
          <a:r>
            <a:rPr lang="pl-PL" dirty="0">
              <a:solidFill>
                <a:schemeClr val="bg1"/>
              </a:solidFill>
            </a:rPr>
            <a:t>Inne produkty nietrwałe w temperaturze pokojowej </a:t>
          </a:r>
        </a:p>
      </dgm:t>
    </dgm:pt>
    <dgm:pt modelId="{2ACFB73F-3601-4411-B906-51FB012483D1}" type="parTrans" cxnId="{329B9551-54C8-48EB-989E-AC53DAF3E209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2EB2CB61-18FE-416E-A7BA-3AB596F11615}" type="sibTrans" cxnId="{329B9551-54C8-48EB-989E-AC53DAF3E209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108D8322-898C-4880-8658-8F042575EF7F}">
      <dgm:prSet custT="1"/>
      <dgm:spPr/>
      <dgm:t>
        <a:bodyPr/>
        <a:lstStyle/>
        <a:p>
          <a:pPr rtl="0"/>
          <a:r>
            <a:rPr lang="pl-PL" sz="2000" dirty="0"/>
            <a:t>5</a:t>
          </a:r>
          <a:r>
            <a:rPr lang="pl-PL" sz="2000" baseline="30000" dirty="0"/>
            <a:t>o</a:t>
          </a:r>
          <a:r>
            <a:rPr lang="pl-PL" sz="2000" dirty="0"/>
            <a:t>C +/- 3</a:t>
          </a:r>
          <a:r>
            <a:rPr lang="pl-PL" sz="2000" baseline="30000" dirty="0"/>
            <a:t>o</a:t>
          </a:r>
          <a:r>
            <a:rPr lang="pl-PL" sz="2000" dirty="0"/>
            <a:t>C</a:t>
          </a:r>
          <a:endParaRPr lang="pl-PL" sz="2000" dirty="0">
            <a:solidFill>
              <a:schemeClr val="bg1"/>
            </a:solidFill>
          </a:endParaRPr>
        </a:p>
      </dgm:t>
    </dgm:pt>
    <dgm:pt modelId="{D578E4FB-48FE-4E32-AB60-863E35E8F7A9}" type="parTrans" cxnId="{72413365-B9CD-40D6-84E7-EB8B3F16A9BB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F50FF3FC-15C7-4300-A52D-E24AD7DCE110}" type="sibTrans" cxnId="{72413365-B9CD-40D6-84E7-EB8B3F16A9BB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6568E087-DEC2-4905-B84E-45437D15B27D}" type="pres">
      <dgm:prSet presAssocID="{F3E27DBB-334F-47EF-8D4B-259F8D9E90F7}" presName="Name0" presStyleCnt="0">
        <dgm:presLayoutVars>
          <dgm:dir/>
          <dgm:resizeHandles val="exact"/>
        </dgm:presLayoutVars>
      </dgm:prSet>
      <dgm:spPr/>
    </dgm:pt>
    <dgm:pt modelId="{F90A931A-5949-4708-B3B5-0224C20E43D1}" type="pres">
      <dgm:prSet presAssocID="{D9C4D70C-9903-470D-9E31-29E99310C493}" presName="node" presStyleLbl="node1" presStyleIdx="0" presStyleCnt="2" custScaleY="56564" custLinFactY="-7876" custLinFactNeighborY="-100000">
        <dgm:presLayoutVars>
          <dgm:bulletEnabled val="1"/>
        </dgm:presLayoutVars>
      </dgm:prSet>
      <dgm:spPr/>
    </dgm:pt>
    <dgm:pt modelId="{D896F0A1-BECF-4D11-BF2C-1C5D210CE45C}" type="pres">
      <dgm:prSet presAssocID="{2EB2CB61-18FE-416E-A7BA-3AB596F11615}" presName="sibTrans" presStyleLbl="sibTrans2D1" presStyleIdx="0" presStyleCnt="1"/>
      <dgm:spPr/>
    </dgm:pt>
    <dgm:pt modelId="{54A2D7C9-DB20-4AD9-882C-6E51094861A9}" type="pres">
      <dgm:prSet presAssocID="{2EB2CB61-18FE-416E-A7BA-3AB596F11615}" presName="connectorText" presStyleLbl="sibTrans2D1" presStyleIdx="0" presStyleCnt="1"/>
      <dgm:spPr/>
    </dgm:pt>
    <dgm:pt modelId="{82E45889-95D3-4009-90B6-CD1FC7989CDD}" type="pres">
      <dgm:prSet presAssocID="{108D8322-898C-4880-8658-8F042575EF7F}" presName="node" presStyleLbl="node1" presStyleIdx="1" presStyleCnt="2" custScaleY="56564" custLinFactY="-7876" custLinFactNeighborY="-100000">
        <dgm:presLayoutVars>
          <dgm:bulletEnabled val="1"/>
        </dgm:presLayoutVars>
      </dgm:prSet>
      <dgm:spPr/>
    </dgm:pt>
  </dgm:ptLst>
  <dgm:cxnLst>
    <dgm:cxn modelId="{98234707-67FE-469F-AAAD-15E3CBED6CA0}" type="presOf" srcId="{108D8322-898C-4880-8658-8F042575EF7F}" destId="{82E45889-95D3-4009-90B6-CD1FC7989CDD}" srcOrd="0" destOrd="0" presId="urn:microsoft.com/office/officeart/2005/8/layout/process1"/>
    <dgm:cxn modelId="{72413365-B9CD-40D6-84E7-EB8B3F16A9BB}" srcId="{F3E27DBB-334F-47EF-8D4B-259F8D9E90F7}" destId="{108D8322-898C-4880-8658-8F042575EF7F}" srcOrd="1" destOrd="0" parTransId="{D578E4FB-48FE-4E32-AB60-863E35E8F7A9}" sibTransId="{F50FF3FC-15C7-4300-A52D-E24AD7DCE110}"/>
    <dgm:cxn modelId="{329B9551-54C8-48EB-989E-AC53DAF3E209}" srcId="{F3E27DBB-334F-47EF-8D4B-259F8D9E90F7}" destId="{D9C4D70C-9903-470D-9E31-29E99310C493}" srcOrd="0" destOrd="0" parTransId="{2ACFB73F-3601-4411-B906-51FB012483D1}" sibTransId="{2EB2CB61-18FE-416E-A7BA-3AB596F11615}"/>
    <dgm:cxn modelId="{621AD898-FB2E-4E7C-83BA-D9A26F69FFAB}" type="presOf" srcId="{D9C4D70C-9903-470D-9E31-29E99310C493}" destId="{F90A931A-5949-4708-B3B5-0224C20E43D1}" srcOrd="0" destOrd="0" presId="urn:microsoft.com/office/officeart/2005/8/layout/process1"/>
    <dgm:cxn modelId="{6A875BBD-D4F2-4429-964E-2D9B37F831D9}" type="presOf" srcId="{2EB2CB61-18FE-416E-A7BA-3AB596F11615}" destId="{54A2D7C9-DB20-4AD9-882C-6E51094861A9}" srcOrd="1" destOrd="0" presId="urn:microsoft.com/office/officeart/2005/8/layout/process1"/>
    <dgm:cxn modelId="{8A4C76BD-0318-4A79-AA0D-2B39C9E2C6DC}" type="presOf" srcId="{F3E27DBB-334F-47EF-8D4B-259F8D9E90F7}" destId="{6568E087-DEC2-4905-B84E-45437D15B27D}" srcOrd="0" destOrd="0" presId="urn:microsoft.com/office/officeart/2005/8/layout/process1"/>
    <dgm:cxn modelId="{B47835F6-C265-4D64-B68E-914AAD62FC3E}" type="presOf" srcId="{2EB2CB61-18FE-416E-A7BA-3AB596F11615}" destId="{D896F0A1-BECF-4D11-BF2C-1C5D210CE45C}" srcOrd="0" destOrd="0" presId="urn:microsoft.com/office/officeart/2005/8/layout/process1"/>
    <dgm:cxn modelId="{BA76EEB4-32E0-40A4-BF23-B4766F433479}" type="presParOf" srcId="{6568E087-DEC2-4905-B84E-45437D15B27D}" destId="{F90A931A-5949-4708-B3B5-0224C20E43D1}" srcOrd="0" destOrd="0" presId="urn:microsoft.com/office/officeart/2005/8/layout/process1"/>
    <dgm:cxn modelId="{D7AE6FFE-C49C-4E98-96FD-F9BD262D5F8D}" type="presParOf" srcId="{6568E087-DEC2-4905-B84E-45437D15B27D}" destId="{D896F0A1-BECF-4D11-BF2C-1C5D210CE45C}" srcOrd="1" destOrd="0" presId="urn:microsoft.com/office/officeart/2005/8/layout/process1"/>
    <dgm:cxn modelId="{B8F3EB91-0640-4A4A-A316-936AEEDCE6D0}" type="presParOf" srcId="{D896F0A1-BECF-4D11-BF2C-1C5D210CE45C}" destId="{54A2D7C9-DB20-4AD9-882C-6E51094861A9}" srcOrd="0" destOrd="0" presId="urn:microsoft.com/office/officeart/2005/8/layout/process1"/>
    <dgm:cxn modelId="{818BF11D-EBD5-43F3-9B24-CD4A1D917ACF}" type="presParOf" srcId="{6568E087-DEC2-4905-B84E-45437D15B27D}" destId="{82E45889-95D3-4009-90B6-CD1FC7989CDD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3E27DBB-334F-47EF-8D4B-259F8D9E90F7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D9C4D70C-9903-470D-9E31-29E99310C493}">
      <dgm:prSet custT="1"/>
      <dgm:spPr/>
      <dgm:t>
        <a:bodyPr/>
        <a:lstStyle/>
        <a:p>
          <a:pPr rtl="0"/>
          <a:r>
            <a:rPr lang="pl-PL" sz="2000" dirty="0">
              <a:solidFill>
                <a:schemeClr val="bg1"/>
              </a:solidFill>
            </a:rPr>
            <a:t>Próbki  z powierzchni schłodzone </a:t>
          </a:r>
        </a:p>
      </dgm:t>
    </dgm:pt>
    <dgm:pt modelId="{2ACFB73F-3601-4411-B906-51FB012483D1}" type="parTrans" cxnId="{329B9551-54C8-48EB-989E-AC53DAF3E209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2EB2CB61-18FE-416E-A7BA-3AB596F11615}" type="sibTrans" cxnId="{329B9551-54C8-48EB-989E-AC53DAF3E209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108D8322-898C-4880-8658-8F042575EF7F}">
      <dgm:prSet custT="1"/>
      <dgm:spPr/>
      <dgm:t>
        <a:bodyPr/>
        <a:lstStyle/>
        <a:p>
          <a:pPr rtl="0"/>
          <a:r>
            <a:rPr lang="pl-PL" sz="2000" dirty="0"/>
            <a:t>od 1</a:t>
          </a:r>
          <a:r>
            <a:rPr lang="pl-PL" sz="2000" baseline="30000" dirty="0"/>
            <a:t>o</a:t>
          </a:r>
          <a:r>
            <a:rPr lang="pl-PL" sz="2000" dirty="0"/>
            <a:t>C do 8</a:t>
          </a:r>
          <a:r>
            <a:rPr lang="pl-PL" sz="2000" baseline="30000" dirty="0"/>
            <a:t>o</a:t>
          </a:r>
          <a:r>
            <a:rPr lang="pl-PL" sz="2000" dirty="0"/>
            <a:t>C</a:t>
          </a:r>
          <a:endParaRPr lang="pl-PL" sz="2000" dirty="0">
            <a:solidFill>
              <a:schemeClr val="bg1"/>
            </a:solidFill>
          </a:endParaRPr>
        </a:p>
      </dgm:t>
    </dgm:pt>
    <dgm:pt modelId="{D578E4FB-48FE-4E32-AB60-863E35E8F7A9}" type="parTrans" cxnId="{72413365-B9CD-40D6-84E7-EB8B3F16A9BB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F50FF3FC-15C7-4300-A52D-E24AD7DCE110}" type="sibTrans" cxnId="{72413365-B9CD-40D6-84E7-EB8B3F16A9BB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6568E087-DEC2-4905-B84E-45437D15B27D}" type="pres">
      <dgm:prSet presAssocID="{F3E27DBB-334F-47EF-8D4B-259F8D9E90F7}" presName="Name0" presStyleCnt="0">
        <dgm:presLayoutVars>
          <dgm:dir/>
          <dgm:resizeHandles val="exact"/>
        </dgm:presLayoutVars>
      </dgm:prSet>
      <dgm:spPr/>
    </dgm:pt>
    <dgm:pt modelId="{F90A931A-5949-4708-B3B5-0224C20E43D1}" type="pres">
      <dgm:prSet presAssocID="{D9C4D70C-9903-470D-9E31-29E99310C493}" presName="node" presStyleLbl="node1" presStyleIdx="0" presStyleCnt="2" custScaleY="56564" custLinFactY="-7876" custLinFactNeighborY="-100000">
        <dgm:presLayoutVars>
          <dgm:bulletEnabled val="1"/>
        </dgm:presLayoutVars>
      </dgm:prSet>
      <dgm:spPr/>
    </dgm:pt>
    <dgm:pt modelId="{D896F0A1-BECF-4D11-BF2C-1C5D210CE45C}" type="pres">
      <dgm:prSet presAssocID="{2EB2CB61-18FE-416E-A7BA-3AB596F11615}" presName="sibTrans" presStyleLbl="sibTrans2D1" presStyleIdx="0" presStyleCnt="1"/>
      <dgm:spPr/>
    </dgm:pt>
    <dgm:pt modelId="{54A2D7C9-DB20-4AD9-882C-6E51094861A9}" type="pres">
      <dgm:prSet presAssocID="{2EB2CB61-18FE-416E-A7BA-3AB596F11615}" presName="connectorText" presStyleLbl="sibTrans2D1" presStyleIdx="0" presStyleCnt="1"/>
      <dgm:spPr/>
    </dgm:pt>
    <dgm:pt modelId="{82E45889-95D3-4009-90B6-CD1FC7989CDD}" type="pres">
      <dgm:prSet presAssocID="{108D8322-898C-4880-8658-8F042575EF7F}" presName="node" presStyleLbl="node1" presStyleIdx="1" presStyleCnt="2" custScaleY="56564" custLinFactY="-7876" custLinFactNeighborY="-100000">
        <dgm:presLayoutVars>
          <dgm:bulletEnabled val="1"/>
        </dgm:presLayoutVars>
      </dgm:prSet>
      <dgm:spPr/>
    </dgm:pt>
  </dgm:ptLst>
  <dgm:cxnLst>
    <dgm:cxn modelId="{98234707-67FE-469F-AAAD-15E3CBED6CA0}" type="presOf" srcId="{108D8322-898C-4880-8658-8F042575EF7F}" destId="{82E45889-95D3-4009-90B6-CD1FC7989CDD}" srcOrd="0" destOrd="0" presId="urn:microsoft.com/office/officeart/2005/8/layout/process1"/>
    <dgm:cxn modelId="{72413365-B9CD-40D6-84E7-EB8B3F16A9BB}" srcId="{F3E27DBB-334F-47EF-8D4B-259F8D9E90F7}" destId="{108D8322-898C-4880-8658-8F042575EF7F}" srcOrd="1" destOrd="0" parTransId="{D578E4FB-48FE-4E32-AB60-863E35E8F7A9}" sibTransId="{F50FF3FC-15C7-4300-A52D-E24AD7DCE110}"/>
    <dgm:cxn modelId="{329B9551-54C8-48EB-989E-AC53DAF3E209}" srcId="{F3E27DBB-334F-47EF-8D4B-259F8D9E90F7}" destId="{D9C4D70C-9903-470D-9E31-29E99310C493}" srcOrd="0" destOrd="0" parTransId="{2ACFB73F-3601-4411-B906-51FB012483D1}" sibTransId="{2EB2CB61-18FE-416E-A7BA-3AB596F11615}"/>
    <dgm:cxn modelId="{621AD898-FB2E-4E7C-83BA-D9A26F69FFAB}" type="presOf" srcId="{D9C4D70C-9903-470D-9E31-29E99310C493}" destId="{F90A931A-5949-4708-B3B5-0224C20E43D1}" srcOrd="0" destOrd="0" presId="urn:microsoft.com/office/officeart/2005/8/layout/process1"/>
    <dgm:cxn modelId="{6A875BBD-D4F2-4429-964E-2D9B37F831D9}" type="presOf" srcId="{2EB2CB61-18FE-416E-A7BA-3AB596F11615}" destId="{54A2D7C9-DB20-4AD9-882C-6E51094861A9}" srcOrd="1" destOrd="0" presId="urn:microsoft.com/office/officeart/2005/8/layout/process1"/>
    <dgm:cxn modelId="{8A4C76BD-0318-4A79-AA0D-2B39C9E2C6DC}" type="presOf" srcId="{F3E27DBB-334F-47EF-8D4B-259F8D9E90F7}" destId="{6568E087-DEC2-4905-B84E-45437D15B27D}" srcOrd="0" destOrd="0" presId="urn:microsoft.com/office/officeart/2005/8/layout/process1"/>
    <dgm:cxn modelId="{B47835F6-C265-4D64-B68E-914AAD62FC3E}" type="presOf" srcId="{2EB2CB61-18FE-416E-A7BA-3AB596F11615}" destId="{D896F0A1-BECF-4D11-BF2C-1C5D210CE45C}" srcOrd="0" destOrd="0" presId="urn:microsoft.com/office/officeart/2005/8/layout/process1"/>
    <dgm:cxn modelId="{BA76EEB4-32E0-40A4-BF23-B4766F433479}" type="presParOf" srcId="{6568E087-DEC2-4905-B84E-45437D15B27D}" destId="{F90A931A-5949-4708-B3B5-0224C20E43D1}" srcOrd="0" destOrd="0" presId="urn:microsoft.com/office/officeart/2005/8/layout/process1"/>
    <dgm:cxn modelId="{D7AE6FFE-C49C-4E98-96FD-F9BD262D5F8D}" type="presParOf" srcId="{6568E087-DEC2-4905-B84E-45437D15B27D}" destId="{D896F0A1-BECF-4D11-BF2C-1C5D210CE45C}" srcOrd="1" destOrd="0" presId="urn:microsoft.com/office/officeart/2005/8/layout/process1"/>
    <dgm:cxn modelId="{B8F3EB91-0640-4A4A-A316-936AEEDCE6D0}" type="presParOf" srcId="{D896F0A1-BECF-4D11-BF2C-1C5D210CE45C}" destId="{54A2D7C9-DB20-4AD9-882C-6E51094861A9}" srcOrd="0" destOrd="0" presId="urn:microsoft.com/office/officeart/2005/8/layout/process1"/>
    <dgm:cxn modelId="{818BF11D-EBD5-43F3-9B24-CD4A1D917ACF}" type="presParOf" srcId="{6568E087-DEC2-4905-B84E-45437D15B27D}" destId="{82E45889-95D3-4009-90B6-CD1FC7989CDD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989A978B-2B5E-4CFA-8F6A-422DBB955A28}" type="doc">
      <dgm:prSet loTypeId="urn:microsoft.com/office/officeart/2005/8/layout/vList2" loCatId="list" qsTypeId="urn:microsoft.com/office/officeart/2005/8/quickstyle/simple5" qsCatId="simple" csTypeId="urn:microsoft.com/office/officeart/2005/8/colors/accent0_2" csCatId="mainScheme" phldr="1"/>
      <dgm:spPr/>
      <dgm:t>
        <a:bodyPr/>
        <a:lstStyle/>
        <a:p>
          <a:endParaRPr lang="pl-PL"/>
        </a:p>
      </dgm:t>
    </dgm:pt>
    <dgm:pt modelId="{E3E14CB7-38CD-4CEC-B1CE-11D11728D187}">
      <dgm:prSet custT="1"/>
      <dgm:spPr/>
      <dgm:t>
        <a:bodyPr/>
        <a:lstStyle/>
        <a:p>
          <a:pPr rtl="0"/>
          <a:r>
            <a:rPr lang="pl-PL" sz="1800" dirty="0">
              <a:solidFill>
                <a:srgbClr val="003366"/>
              </a:solidFill>
            </a:rPr>
            <a:t>Produkty trwałe  </a:t>
          </a:r>
        </a:p>
      </dgm:t>
    </dgm:pt>
    <dgm:pt modelId="{B9AD2CA4-E75D-49A1-AD0B-A76AB2E1A87B}" type="parTrans" cxnId="{5EA29FAA-2B15-445F-90EB-BDEB6BC362AD}">
      <dgm:prSet/>
      <dgm:spPr/>
      <dgm:t>
        <a:bodyPr/>
        <a:lstStyle/>
        <a:p>
          <a:endParaRPr lang="pl-PL" sz="2400">
            <a:solidFill>
              <a:srgbClr val="003366"/>
            </a:solidFill>
          </a:endParaRPr>
        </a:p>
      </dgm:t>
    </dgm:pt>
    <dgm:pt modelId="{B6581734-B929-4069-997D-1CB7FA7772AA}" type="sibTrans" cxnId="{5EA29FAA-2B15-445F-90EB-BDEB6BC362AD}">
      <dgm:prSet/>
      <dgm:spPr/>
      <dgm:t>
        <a:bodyPr/>
        <a:lstStyle/>
        <a:p>
          <a:endParaRPr lang="pl-PL" sz="2400">
            <a:solidFill>
              <a:srgbClr val="003366"/>
            </a:solidFill>
          </a:endParaRPr>
        </a:p>
      </dgm:t>
    </dgm:pt>
    <dgm:pt modelId="{76EA7666-4A75-49CA-8A9A-DB09EAFD5CD9}">
      <dgm:prSet custT="1"/>
      <dgm:spPr/>
      <dgm:t>
        <a:bodyPr/>
        <a:lstStyle/>
        <a:p>
          <a:pPr rtl="0"/>
          <a:r>
            <a:rPr lang="pl-PL" sz="1800" dirty="0">
              <a:solidFill>
                <a:srgbClr val="003366"/>
              </a:solidFill>
            </a:rPr>
            <a:t>5oC +/- 3oC</a:t>
          </a:r>
        </a:p>
        <a:p>
          <a:pPr rtl="0"/>
          <a:endParaRPr lang="pl-PL" sz="1800" dirty="0">
            <a:solidFill>
              <a:srgbClr val="003366"/>
            </a:solidFill>
          </a:endParaRPr>
        </a:p>
      </dgm:t>
    </dgm:pt>
    <dgm:pt modelId="{40463C83-EFF0-4565-82C2-725653EE619E}" type="parTrans" cxnId="{4DC8C2A6-3CCD-41C9-896D-2E11FE1A81A2}">
      <dgm:prSet/>
      <dgm:spPr/>
      <dgm:t>
        <a:bodyPr/>
        <a:lstStyle/>
        <a:p>
          <a:endParaRPr lang="pl-PL" sz="2400">
            <a:solidFill>
              <a:srgbClr val="003366"/>
            </a:solidFill>
          </a:endParaRPr>
        </a:p>
      </dgm:t>
    </dgm:pt>
    <dgm:pt modelId="{3F5CD8D6-EAEF-400F-9AC0-058579E13CE4}" type="sibTrans" cxnId="{4DC8C2A6-3CCD-41C9-896D-2E11FE1A81A2}">
      <dgm:prSet/>
      <dgm:spPr/>
      <dgm:t>
        <a:bodyPr/>
        <a:lstStyle/>
        <a:p>
          <a:endParaRPr lang="pl-PL" sz="2400">
            <a:solidFill>
              <a:srgbClr val="003366"/>
            </a:solidFill>
          </a:endParaRPr>
        </a:p>
      </dgm:t>
    </dgm:pt>
    <dgm:pt modelId="{10624DF9-55DD-4394-B0FA-5DCC60BA2F6D}">
      <dgm:prSet custT="1"/>
      <dgm:spPr/>
      <dgm:t>
        <a:bodyPr/>
        <a:lstStyle/>
        <a:p>
          <a:pPr rtl="0"/>
          <a:r>
            <a:rPr lang="pl-PL" sz="1800" dirty="0">
              <a:solidFill>
                <a:srgbClr val="003366"/>
              </a:solidFill>
            </a:rPr>
            <a:t>Produkty mrożone i głęboko mrożone </a:t>
          </a:r>
        </a:p>
      </dgm:t>
    </dgm:pt>
    <dgm:pt modelId="{5AB0CF2B-E1D4-45BD-B4AF-B68F93A42401}" type="parTrans" cxnId="{F2AD98C8-D99E-40B1-8A19-BDD41D38A776}">
      <dgm:prSet/>
      <dgm:spPr/>
      <dgm:t>
        <a:bodyPr/>
        <a:lstStyle/>
        <a:p>
          <a:endParaRPr lang="pl-PL"/>
        </a:p>
      </dgm:t>
    </dgm:pt>
    <dgm:pt modelId="{8A6DEAEC-0A95-481D-9FE7-097C86149EB2}" type="sibTrans" cxnId="{F2AD98C8-D99E-40B1-8A19-BDD41D38A776}">
      <dgm:prSet/>
      <dgm:spPr/>
      <dgm:t>
        <a:bodyPr/>
        <a:lstStyle/>
        <a:p>
          <a:endParaRPr lang="pl-PL"/>
        </a:p>
      </dgm:t>
    </dgm:pt>
    <dgm:pt modelId="{D60F2E84-B774-4A4D-93E1-BF0B69EAB7E1}">
      <dgm:prSet custT="1"/>
      <dgm:spPr/>
      <dgm:t>
        <a:bodyPr/>
        <a:lstStyle/>
        <a:p>
          <a:pPr rtl="0"/>
          <a:r>
            <a:rPr lang="pl-PL" sz="1800" dirty="0">
              <a:solidFill>
                <a:srgbClr val="003366"/>
              </a:solidFill>
            </a:rPr>
            <a:t>Próbki  z powierzchni schłodzone </a:t>
          </a:r>
        </a:p>
      </dgm:t>
    </dgm:pt>
    <dgm:pt modelId="{9BE242B5-D7D2-4674-B054-E029006FA970}" type="parTrans" cxnId="{95C2DF24-BC13-4228-8F95-CFBA638AE624}">
      <dgm:prSet/>
      <dgm:spPr/>
      <dgm:t>
        <a:bodyPr/>
        <a:lstStyle/>
        <a:p>
          <a:endParaRPr lang="pl-PL"/>
        </a:p>
      </dgm:t>
    </dgm:pt>
    <dgm:pt modelId="{8E156B85-A840-4924-9725-F3BA5E0DE889}" type="sibTrans" cxnId="{95C2DF24-BC13-4228-8F95-CFBA638AE624}">
      <dgm:prSet/>
      <dgm:spPr/>
      <dgm:t>
        <a:bodyPr/>
        <a:lstStyle/>
        <a:p>
          <a:endParaRPr lang="pl-PL"/>
        </a:p>
      </dgm:t>
    </dgm:pt>
    <dgm:pt modelId="{A12B6F23-9473-47B0-A589-9AAE8AC3ED5F}" type="pres">
      <dgm:prSet presAssocID="{989A978B-2B5E-4CFA-8F6A-422DBB955A28}" presName="linear" presStyleCnt="0">
        <dgm:presLayoutVars>
          <dgm:animLvl val="lvl"/>
          <dgm:resizeHandles val="exact"/>
        </dgm:presLayoutVars>
      </dgm:prSet>
      <dgm:spPr/>
    </dgm:pt>
    <dgm:pt modelId="{9B40946F-A987-4A41-B40F-C955959A0D38}" type="pres">
      <dgm:prSet presAssocID="{E3E14CB7-38CD-4CEC-B1CE-11D11728D187}" presName="parentText" presStyleLbl="node1" presStyleIdx="0" presStyleCnt="4" custScaleY="56564" custLinFactY="-7876" custLinFactNeighborY="-100000">
        <dgm:presLayoutVars>
          <dgm:chMax val="0"/>
          <dgm:bulletEnabled val="1"/>
        </dgm:presLayoutVars>
      </dgm:prSet>
      <dgm:spPr/>
    </dgm:pt>
    <dgm:pt modelId="{E23F7918-58A1-4772-A52C-EC147260B3B1}" type="pres">
      <dgm:prSet presAssocID="{B6581734-B929-4069-997D-1CB7FA7772AA}" presName="spacer" presStyleCnt="0"/>
      <dgm:spPr/>
    </dgm:pt>
    <dgm:pt modelId="{2B6840EC-1289-45E4-A68C-A71A602F7707}" type="pres">
      <dgm:prSet presAssocID="{10624DF9-55DD-4394-B0FA-5DCC60BA2F6D}" presName="parentText" presStyleLbl="node1" presStyleIdx="1" presStyleCnt="4" custScaleY="51036" custLinFactNeighborY="-20613">
        <dgm:presLayoutVars>
          <dgm:chMax val="0"/>
          <dgm:bulletEnabled val="1"/>
        </dgm:presLayoutVars>
      </dgm:prSet>
      <dgm:spPr/>
    </dgm:pt>
    <dgm:pt modelId="{EFC5F436-61E3-4EDD-967D-2F9B8F557DCE}" type="pres">
      <dgm:prSet presAssocID="{8A6DEAEC-0A95-481D-9FE7-097C86149EB2}" presName="spacer" presStyleCnt="0"/>
      <dgm:spPr/>
    </dgm:pt>
    <dgm:pt modelId="{9C1B93CE-37E6-4CE8-9F53-4AA6558BA06E}" type="pres">
      <dgm:prSet presAssocID="{76EA7666-4A75-49CA-8A9A-DB09EAFD5CD9}" presName="parentText" presStyleLbl="node1" presStyleIdx="2" presStyleCnt="4" custScaleY="72069">
        <dgm:presLayoutVars>
          <dgm:chMax val="0"/>
          <dgm:bulletEnabled val="1"/>
        </dgm:presLayoutVars>
      </dgm:prSet>
      <dgm:spPr/>
    </dgm:pt>
    <dgm:pt modelId="{9A95345D-A10C-419D-82AE-C32F480797FF}" type="pres">
      <dgm:prSet presAssocID="{3F5CD8D6-EAEF-400F-9AC0-058579E13CE4}" presName="spacer" presStyleCnt="0"/>
      <dgm:spPr/>
    </dgm:pt>
    <dgm:pt modelId="{8694DA05-7FF3-4A0D-BABF-E7C5330B8C35}" type="pres">
      <dgm:prSet presAssocID="{D60F2E84-B774-4A4D-93E1-BF0B69EAB7E1}" presName="parentText" presStyleLbl="node1" presStyleIdx="3" presStyleCnt="4" custScaleY="63572">
        <dgm:presLayoutVars>
          <dgm:chMax val="0"/>
          <dgm:bulletEnabled val="1"/>
        </dgm:presLayoutVars>
      </dgm:prSet>
      <dgm:spPr/>
    </dgm:pt>
  </dgm:ptLst>
  <dgm:cxnLst>
    <dgm:cxn modelId="{F8E60203-DBDA-4349-A971-C7E6B5D91462}" type="presOf" srcId="{10624DF9-55DD-4394-B0FA-5DCC60BA2F6D}" destId="{2B6840EC-1289-45E4-A68C-A71A602F7707}" srcOrd="0" destOrd="0" presId="urn:microsoft.com/office/officeart/2005/8/layout/vList2"/>
    <dgm:cxn modelId="{95C2DF24-BC13-4228-8F95-CFBA638AE624}" srcId="{989A978B-2B5E-4CFA-8F6A-422DBB955A28}" destId="{D60F2E84-B774-4A4D-93E1-BF0B69EAB7E1}" srcOrd="3" destOrd="0" parTransId="{9BE242B5-D7D2-4674-B054-E029006FA970}" sibTransId="{8E156B85-A840-4924-9725-F3BA5E0DE889}"/>
    <dgm:cxn modelId="{CF865827-E28B-4A4D-954C-52ABC4748C59}" type="presOf" srcId="{76EA7666-4A75-49CA-8A9A-DB09EAFD5CD9}" destId="{9C1B93CE-37E6-4CE8-9F53-4AA6558BA06E}" srcOrd="0" destOrd="0" presId="urn:microsoft.com/office/officeart/2005/8/layout/vList2"/>
    <dgm:cxn modelId="{6433543E-0B41-44AF-B0EB-BB2C625FC6B4}" type="presOf" srcId="{E3E14CB7-38CD-4CEC-B1CE-11D11728D187}" destId="{9B40946F-A987-4A41-B40F-C955959A0D38}" srcOrd="0" destOrd="0" presId="urn:microsoft.com/office/officeart/2005/8/layout/vList2"/>
    <dgm:cxn modelId="{223F2286-125F-4428-A66B-63ED687D90BD}" type="presOf" srcId="{989A978B-2B5E-4CFA-8F6A-422DBB955A28}" destId="{A12B6F23-9473-47B0-A589-9AAE8AC3ED5F}" srcOrd="0" destOrd="0" presId="urn:microsoft.com/office/officeart/2005/8/layout/vList2"/>
    <dgm:cxn modelId="{4DC8C2A6-3CCD-41C9-896D-2E11FE1A81A2}" srcId="{989A978B-2B5E-4CFA-8F6A-422DBB955A28}" destId="{76EA7666-4A75-49CA-8A9A-DB09EAFD5CD9}" srcOrd="2" destOrd="0" parTransId="{40463C83-EFF0-4565-82C2-725653EE619E}" sibTransId="{3F5CD8D6-EAEF-400F-9AC0-058579E13CE4}"/>
    <dgm:cxn modelId="{5EA29FAA-2B15-445F-90EB-BDEB6BC362AD}" srcId="{989A978B-2B5E-4CFA-8F6A-422DBB955A28}" destId="{E3E14CB7-38CD-4CEC-B1CE-11D11728D187}" srcOrd="0" destOrd="0" parTransId="{B9AD2CA4-E75D-49A1-AD0B-A76AB2E1A87B}" sibTransId="{B6581734-B929-4069-997D-1CB7FA7772AA}"/>
    <dgm:cxn modelId="{269792C8-B8DA-4F91-989B-1FAFAC6C2B19}" type="presOf" srcId="{D60F2E84-B774-4A4D-93E1-BF0B69EAB7E1}" destId="{8694DA05-7FF3-4A0D-BABF-E7C5330B8C35}" srcOrd="0" destOrd="0" presId="urn:microsoft.com/office/officeart/2005/8/layout/vList2"/>
    <dgm:cxn modelId="{F2AD98C8-D99E-40B1-8A19-BDD41D38A776}" srcId="{989A978B-2B5E-4CFA-8F6A-422DBB955A28}" destId="{10624DF9-55DD-4394-B0FA-5DCC60BA2F6D}" srcOrd="1" destOrd="0" parTransId="{5AB0CF2B-E1D4-45BD-B4AF-B68F93A42401}" sibTransId="{8A6DEAEC-0A95-481D-9FE7-097C86149EB2}"/>
    <dgm:cxn modelId="{94D94C11-8C09-43DB-B5BE-D2A3770D3B5F}" type="presParOf" srcId="{A12B6F23-9473-47B0-A589-9AAE8AC3ED5F}" destId="{9B40946F-A987-4A41-B40F-C955959A0D38}" srcOrd="0" destOrd="0" presId="urn:microsoft.com/office/officeart/2005/8/layout/vList2"/>
    <dgm:cxn modelId="{D1402563-FCDD-4AB0-9997-15AB376E2AA3}" type="presParOf" srcId="{A12B6F23-9473-47B0-A589-9AAE8AC3ED5F}" destId="{E23F7918-58A1-4772-A52C-EC147260B3B1}" srcOrd="1" destOrd="0" presId="urn:microsoft.com/office/officeart/2005/8/layout/vList2"/>
    <dgm:cxn modelId="{2FEB3986-F96E-49F4-B02A-DE53A1C0114D}" type="presParOf" srcId="{A12B6F23-9473-47B0-A589-9AAE8AC3ED5F}" destId="{2B6840EC-1289-45E4-A68C-A71A602F7707}" srcOrd="2" destOrd="0" presId="urn:microsoft.com/office/officeart/2005/8/layout/vList2"/>
    <dgm:cxn modelId="{D465C9D4-62C9-4772-B5B8-23F4537B4E2A}" type="presParOf" srcId="{A12B6F23-9473-47B0-A589-9AAE8AC3ED5F}" destId="{EFC5F436-61E3-4EDD-967D-2F9B8F557DCE}" srcOrd="3" destOrd="0" presId="urn:microsoft.com/office/officeart/2005/8/layout/vList2"/>
    <dgm:cxn modelId="{41A37E9B-19FA-432C-BE57-A6C501468C34}" type="presParOf" srcId="{A12B6F23-9473-47B0-A589-9AAE8AC3ED5F}" destId="{9C1B93CE-37E6-4CE8-9F53-4AA6558BA06E}" srcOrd="4" destOrd="0" presId="urn:microsoft.com/office/officeart/2005/8/layout/vList2"/>
    <dgm:cxn modelId="{ADBFC8D4-D309-4B10-9F07-326655E4B6AD}" type="presParOf" srcId="{A12B6F23-9473-47B0-A589-9AAE8AC3ED5F}" destId="{9A95345D-A10C-419D-82AE-C32F480797FF}" srcOrd="5" destOrd="0" presId="urn:microsoft.com/office/officeart/2005/8/layout/vList2"/>
    <dgm:cxn modelId="{B159E827-B601-4421-AAF3-6DFDE489A805}" type="presParOf" srcId="{A12B6F23-9473-47B0-A589-9AAE8AC3ED5F}" destId="{8694DA05-7FF3-4A0D-BABF-E7C5330B8C3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989A978B-2B5E-4CFA-8F6A-422DBB955A28}" type="doc">
      <dgm:prSet loTypeId="urn:microsoft.com/office/officeart/2005/8/layout/vList2" loCatId="list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pl-PL"/>
        </a:p>
      </dgm:t>
    </dgm:pt>
    <dgm:pt modelId="{E3E14CB7-38CD-4CEC-B1CE-11D11728D187}">
      <dgm:prSet custT="1"/>
      <dgm:spPr/>
      <dgm:t>
        <a:bodyPr/>
        <a:lstStyle/>
        <a:p>
          <a:pPr rtl="0"/>
          <a:r>
            <a:rPr lang="pl-PL" sz="1800" dirty="0"/>
            <a:t>18</a:t>
          </a:r>
          <a:r>
            <a:rPr lang="pl-PL" sz="1800" baseline="30000" dirty="0"/>
            <a:t>o</a:t>
          </a:r>
          <a:r>
            <a:rPr lang="pl-PL" sz="1800" dirty="0"/>
            <a:t>C do 27</a:t>
          </a:r>
          <a:r>
            <a:rPr lang="pl-PL" sz="1800" baseline="30000" dirty="0"/>
            <a:t>o</a:t>
          </a:r>
          <a:r>
            <a:rPr lang="pl-PL" sz="1800" dirty="0"/>
            <a:t>C </a:t>
          </a:r>
        </a:p>
      </dgm:t>
    </dgm:pt>
    <dgm:pt modelId="{B9AD2CA4-E75D-49A1-AD0B-A76AB2E1A87B}" type="parTrans" cxnId="{5EA29FAA-2B15-445F-90EB-BDEB6BC362AD}">
      <dgm:prSet/>
      <dgm:spPr/>
      <dgm:t>
        <a:bodyPr/>
        <a:lstStyle/>
        <a:p>
          <a:endParaRPr lang="pl-PL" sz="2400">
            <a:solidFill>
              <a:srgbClr val="003366"/>
            </a:solidFill>
          </a:endParaRPr>
        </a:p>
      </dgm:t>
    </dgm:pt>
    <dgm:pt modelId="{B6581734-B929-4069-997D-1CB7FA7772AA}" type="sibTrans" cxnId="{5EA29FAA-2B15-445F-90EB-BDEB6BC362AD}">
      <dgm:prSet/>
      <dgm:spPr/>
      <dgm:t>
        <a:bodyPr/>
        <a:lstStyle/>
        <a:p>
          <a:endParaRPr lang="pl-PL" sz="2400">
            <a:solidFill>
              <a:srgbClr val="003366"/>
            </a:solidFill>
          </a:endParaRPr>
        </a:p>
      </dgm:t>
    </dgm:pt>
    <dgm:pt modelId="{76EA7666-4A75-49CA-8A9A-DB09EAFD5CD9}">
      <dgm:prSet custT="1"/>
      <dgm:spPr/>
      <dgm:t>
        <a:bodyPr/>
        <a:lstStyle/>
        <a:p>
          <a:pPr rtl="0"/>
          <a:r>
            <a:rPr lang="pl-PL" sz="1800" dirty="0"/>
            <a:t>Od 1</a:t>
          </a:r>
          <a:r>
            <a:rPr lang="pl-PL" sz="1800" baseline="30000" dirty="0"/>
            <a:t>o</a:t>
          </a:r>
          <a:r>
            <a:rPr lang="pl-PL" sz="1800" dirty="0"/>
            <a:t>C do 8</a:t>
          </a:r>
          <a:r>
            <a:rPr lang="pl-PL" sz="1800" baseline="30000" dirty="0"/>
            <a:t>o</a:t>
          </a:r>
          <a:r>
            <a:rPr lang="pl-PL" sz="1800" dirty="0"/>
            <a:t>C</a:t>
          </a:r>
        </a:p>
      </dgm:t>
    </dgm:pt>
    <dgm:pt modelId="{40463C83-EFF0-4565-82C2-725653EE619E}" type="parTrans" cxnId="{4DC8C2A6-3CCD-41C9-896D-2E11FE1A81A2}">
      <dgm:prSet/>
      <dgm:spPr/>
      <dgm:t>
        <a:bodyPr/>
        <a:lstStyle/>
        <a:p>
          <a:endParaRPr lang="pl-PL" sz="2400">
            <a:solidFill>
              <a:srgbClr val="003366"/>
            </a:solidFill>
          </a:endParaRPr>
        </a:p>
      </dgm:t>
    </dgm:pt>
    <dgm:pt modelId="{3F5CD8D6-EAEF-400F-9AC0-058579E13CE4}" type="sibTrans" cxnId="{4DC8C2A6-3CCD-41C9-896D-2E11FE1A81A2}">
      <dgm:prSet/>
      <dgm:spPr/>
      <dgm:t>
        <a:bodyPr/>
        <a:lstStyle/>
        <a:p>
          <a:endParaRPr lang="pl-PL" sz="2400">
            <a:solidFill>
              <a:srgbClr val="003366"/>
            </a:solidFill>
          </a:endParaRPr>
        </a:p>
      </dgm:t>
    </dgm:pt>
    <dgm:pt modelId="{10624DF9-55DD-4394-B0FA-5DCC60BA2F6D}">
      <dgm:prSet custT="1"/>
      <dgm:spPr/>
      <dgm:t>
        <a:bodyPr/>
        <a:lstStyle/>
        <a:p>
          <a:pPr rtl="0"/>
          <a:r>
            <a:rPr lang="pl-PL" sz="1800" dirty="0"/>
            <a:t>poniżej -15</a:t>
          </a:r>
          <a:r>
            <a:rPr lang="pl-PL" sz="1800" baseline="30000" dirty="0"/>
            <a:t>o</a:t>
          </a:r>
          <a:r>
            <a:rPr lang="pl-PL" sz="1800" dirty="0"/>
            <a:t>C,         </a:t>
          </a:r>
        </a:p>
        <a:p>
          <a:pPr rtl="0"/>
          <a:r>
            <a:rPr lang="pl-PL" sz="1800" dirty="0"/>
            <a:t>najlepiej poniżej -18</a:t>
          </a:r>
          <a:r>
            <a:rPr lang="pl-PL" sz="1800" baseline="30000" dirty="0"/>
            <a:t>o</a:t>
          </a:r>
          <a:r>
            <a:rPr lang="pl-PL" sz="1800" dirty="0"/>
            <a:t>C</a:t>
          </a:r>
        </a:p>
      </dgm:t>
    </dgm:pt>
    <dgm:pt modelId="{5AB0CF2B-E1D4-45BD-B4AF-B68F93A42401}" type="parTrans" cxnId="{F2AD98C8-D99E-40B1-8A19-BDD41D38A776}">
      <dgm:prSet/>
      <dgm:spPr/>
      <dgm:t>
        <a:bodyPr/>
        <a:lstStyle/>
        <a:p>
          <a:endParaRPr lang="pl-PL"/>
        </a:p>
      </dgm:t>
    </dgm:pt>
    <dgm:pt modelId="{8A6DEAEC-0A95-481D-9FE7-097C86149EB2}" type="sibTrans" cxnId="{F2AD98C8-D99E-40B1-8A19-BDD41D38A776}">
      <dgm:prSet/>
      <dgm:spPr/>
      <dgm:t>
        <a:bodyPr/>
        <a:lstStyle/>
        <a:p>
          <a:endParaRPr lang="pl-PL"/>
        </a:p>
      </dgm:t>
    </dgm:pt>
    <dgm:pt modelId="{FC74B07E-EA38-4DA4-8687-B80ECC1614A6}">
      <dgm:prSet custT="1"/>
      <dgm:spPr/>
      <dgm:t>
        <a:bodyPr/>
        <a:lstStyle/>
        <a:p>
          <a:pPr rtl="0"/>
          <a:r>
            <a:rPr lang="pl-PL" sz="1800" dirty="0"/>
            <a:t>5</a:t>
          </a:r>
          <a:r>
            <a:rPr lang="pl-PL" sz="1800" baseline="30000" dirty="0"/>
            <a:t>o</a:t>
          </a:r>
          <a:r>
            <a:rPr lang="pl-PL" sz="1800" dirty="0"/>
            <a:t>C +/- 3</a:t>
          </a:r>
          <a:r>
            <a:rPr lang="pl-PL" sz="1800" baseline="30000" dirty="0"/>
            <a:t>o</a:t>
          </a:r>
          <a:r>
            <a:rPr lang="pl-PL" sz="1800" dirty="0"/>
            <a:t>C</a:t>
          </a:r>
        </a:p>
      </dgm:t>
    </dgm:pt>
    <dgm:pt modelId="{CB5E2D0E-31CB-4432-9E18-8F5ACAB8120E}" type="parTrans" cxnId="{DE2F71C3-C350-4D1B-BE3F-E57BC2AEC84C}">
      <dgm:prSet/>
      <dgm:spPr/>
      <dgm:t>
        <a:bodyPr/>
        <a:lstStyle/>
        <a:p>
          <a:endParaRPr lang="pl-PL"/>
        </a:p>
      </dgm:t>
    </dgm:pt>
    <dgm:pt modelId="{206070FD-4900-4DAF-AA08-7296FF6ED6AE}" type="sibTrans" cxnId="{DE2F71C3-C350-4D1B-BE3F-E57BC2AEC84C}">
      <dgm:prSet/>
      <dgm:spPr/>
      <dgm:t>
        <a:bodyPr/>
        <a:lstStyle/>
        <a:p>
          <a:endParaRPr lang="pl-PL"/>
        </a:p>
      </dgm:t>
    </dgm:pt>
    <dgm:pt modelId="{A12B6F23-9473-47B0-A589-9AAE8AC3ED5F}" type="pres">
      <dgm:prSet presAssocID="{989A978B-2B5E-4CFA-8F6A-422DBB955A28}" presName="linear" presStyleCnt="0">
        <dgm:presLayoutVars>
          <dgm:animLvl val="lvl"/>
          <dgm:resizeHandles val="exact"/>
        </dgm:presLayoutVars>
      </dgm:prSet>
      <dgm:spPr/>
    </dgm:pt>
    <dgm:pt modelId="{9B40946F-A987-4A41-B40F-C955959A0D38}" type="pres">
      <dgm:prSet presAssocID="{E3E14CB7-38CD-4CEC-B1CE-11D11728D187}" presName="parentText" presStyleLbl="node1" presStyleIdx="0" presStyleCnt="4" custScaleY="56564" custLinFactY="-7876" custLinFactNeighborY="-100000">
        <dgm:presLayoutVars>
          <dgm:chMax val="0"/>
          <dgm:bulletEnabled val="1"/>
        </dgm:presLayoutVars>
      </dgm:prSet>
      <dgm:spPr/>
    </dgm:pt>
    <dgm:pt modelId="{E23F7918-58A1-4772-A52C-EC147260B3B1}" type="pres">
      <dgm:prSet presAssocID="{B6581734-B929-4069-997D-1CB7FA7772AA}" presName="spacer" presStyleCnt="0"/>
      <dgm:spPr/>
    </dgm:pt>
    <dgm:pt modelId="{2B6840EC-1289-45E4-A68C-A71A602F7707}" type="pres">
      <dgm:prSet presAssocID="{10624DF9-55DD-4394-B0FA-5DCC60BA2F6D}" presName="parentText" presStyleLbl="node1" presStyleIdx="1" presStyleCnt="4" custScaleY="64580" custLinFactY="-5272" custLinFactNeighborY="-100000">
        <dgm:presLayoutVars>
          <dgm:chMax val="0"/>
          <dgm:bulletEnabled val="1"/>
        </dgm:presLayoutVars>
      </dgm:prSet>
      <dgm:spPr/>
    </dgm:pt>
    <dgm:pt modelId="{EFC5F436-61E3-4EDD-967D-2F9B8F557DCE}" type="pres">
      <dgm:prSet presAssocID="{8A6DEAEC-0A95-481D-9FE7-097C86149EB2}" presName="spacer" presStyleCnt="0"/>
      <dgm:spPr/>
    </dgm:pt>
    <dgm:pt modelId="{20951DCC-234C-4FDE-AB2A-7872A6C209DD}" type="pres">
      <dgm:prSet presAssocID="{FC74B07E-EA38-4DA4-8687-B80ECC1614A6}" presName="parentText" presStyleLbl="node1" presStyleIdx="2" presStyleCnt="4" custScaleY="67345" custLinFactY="-11435" custLinFactNeighborY="-100000">
        <dgm:presLayoutVars>
          <dgm:chMax val="0"/>
          <dgm:bulletEnabled val="1"/>
        </dgm:presLayoutVars>
      </dgm:prSet>
      <dgm:spPr/>
    </dgm:pt>
    <dgm:pt modelId="{C8BC9391-E2E7-4565-BA42-04B7356F071C}" type="pres">
      <dgm:prSet presAssocID="{206070FD-4900-4DAF-AA08-7296FF6ED6AE}" presName="spacer" presStyleCnt="0"/>
      <dgm:spPr/>
    </dgm:pt>
    <dgm:pt modelId="{9C1B93CE-37E6-4CE8-9F53-4AA6558BA06E}" type="pres">
      <dgm:prSet presAssocID="{76EA7666-4A75-49CA-8A9A-DB09EAFD5CD9}" presName="parentText" presStyleLbl="node1" presStyleIdx="3" presStyleCnt="4" custScaleY="55044" custLinFactY="-13341" custLinFactNeighborX="583" custLinFactNeighborY="-100000">
        <dgm:presLayoutVars>
          <dgm:chMax val="0"/>
          <dgm:bulletEnabled val="1"/>
        </dgm:presLayoutVars>
      </dgm:prSet>
      <dgm:spPr/>
    </dgm:pt>
  </dgm:ptLst>
  <dgm:cxnLst>
    <dgm:cxn modelId="{4077993E-4702-4EEC-BA1B-54E4B4E15FF5}" type="presOf" srcId="{FC74B07E-EA38-4DA4-8687-B80ECC1614A6}" destId="{20951DCC-234C-4FDE-AB2A-7872A6C209DD}" srcOrd="0" destOrd="0" presId="urn:microsoft.com/office/officeart/2005/8/layout/vList2"/>
    <dgm:cxn modelId="{06CC5D5D-7D6D-40DD-B94D-173629A8C2E0}" type="presOf" srcId="{76EA7666-4A75-49CA-8A9A-DB09EAFD5CD9}" destId="{9C1B93CE-37E6-4CE8-9F53-4AA6558BA06E}" srcOrd="0" destOrd="0" presId="urn:microsoft.com/office/officeart/2005/8/layout/vList2"/>
    <dgm:cxn modelId="{3D8B6E82-3379-4730-BB2B-DE7115558102}" type="presOf" srcId="{989A978B-2B5E-4CFA-8F6A-422DBB955A28}" destId="{A12B6F23-9473-47B0-A589-9AAE8AC3ED5F}" srcOrd="0" destOrd="0" presId="urn:microsoft.com/office/officeart/2005/8/layout/vList2"/>
    <dgm:cxn modelId="{ABC3218F-4AF2-4FBB-B34E-B340AF38BD52}" type="presOf" srcId="{10624DF9-55DD-4394-B0FA-5DCC60BA2F6D}" destId="{2B6840EC-1289-45E4-A68C-A71A602F7707}" srcOrd="0" destOrd="0" presId="urn:microsoft.com/office/officeart/2005/8/layout/vList2"/>
    <dgm:cxn modelId="{6C61DCA3-3CC8-441A-A182-E12C1E27A73B}" type="presOf" srcId="{E3E14CB7-38CD-4CEC-B1CE-11D11728D187}" destId="{9B40946F-A987-4A41-B40F-C955959A0D38}" srcOrd="0" destOrd="0" presId="urn:microsoft.com/office/officeart/2005/8/layout/vList2"/>
    <dgm:cxn modelId="{4DC8C2A6-3CCD-41C9-896D-2E11FE1A81A2}" srcId="{989A978B-2B5E-4CFA-8F6A-422DBB955A28}" destId="{76EA7666-4A75-49CA-8A9A-DB09EAFD5CD9}" srcOrd="3" destOrd="0" parTransId="{40463C83-EFF0-4565-82C2-725653EE619E}" sibTransId="{3F5CD8D6-EAEF-400F-9AC0-058579E13CE4}"/>
    <dgm:cxn modelId="{5EA29FAA-2B15-445F-90EB-BDEB6BC362AD}" srcId="{989A978B-2B5E-4CFA-8F6A-422DBB955A28}" destId="{E3E14CB7-38CD-4CEC-B1CE-11D11728D187}" srcOrd="0" destOrd="0" parTransId="{B9AD2CA4-E75D-49A1-AD0B-A76AB2E1A87B}" sibTransId="{B6581734-B929-4069-997D-1CB7FA7772AA}"/>
    <dgm:cxn modelId="{DE2F71C3-C350-4D1B-BE3F-E57BC2AEC84C}" srcId="{989A978B-2B5E-4CFA-8F6A-422DBB955A28}" destId="{FC74B07E-EA38-4DA4-8687-B80ECC1614A6}" srcOrd="2" destOrd="0" parTransId="{CB5E2D0E-31CB-4432-9E18-8F5ACAB8120E}" sibTransId="{206070FD-4900-4DAF-AA08-7296FF6ED6AE}"/>
    <dgm:cxn modelId="{F2AD98C8-D99E-40B1-8A19-BDD41D38A776}" srcId="{989A978B-2B5E-4CFA-8F6A-422DBB955A28}" destId="{10624DF9-55DD-4394-B0FA-5DCC60BA2F6D}" srcOrd="1" destOrd="0" parTransId="{5AB0CF2B-E1D4-45BD-B4AF-B68F93A42401}" sibTransId="{8A6DEAEC-0A95-481D-9FE7-097C86149EB2}"/>
    <dgm:cxn modelId="{B26A3CC4-C75B-4931-8F41-638A2E70CD41}" type="presParOf" srcId="{A12B6F23-9473-47B0-A589-9AAE8AC3ED5F}" destId="{9B40946F-A987-4A41-B40F-C955959A0D38}" srcOrd="0" destOrd="0" presId="urn:microsoft.com/office/officeart/2005/8/layout/vList2"/>
    <dgm:cxn modelId="{A5CB3E0B-747B-43C0-8A5E-44458A98BB25}" type="presParOf" srcId="{A12B6F23-9473-47B0-A589-9AAE8AC3ED5F}" destId="{E23F7918-58A1-4772-A52C-EC147260B3B1}" srcOrd="1" destOrd="0" presId="urn:microsoft.com/office/officeart/2005/8/layout/vList2"/>
    <dgm:cxn modelId="{73FCE25A-B941-497A-9790-1986241D27E2}" type="presParOf" srcId="{A12B6F23-9473-47B0-A589-9AAE8AC3ED5F}" destId="{2B6840EC-1289-45E4-A68C-A71A602F7707}" srcOrd="2" destOrd="0" presId="urn:microsoft.com/office/officeart/2005/8/layout/vList2"/>
    <dgm:cxn modelId="{C0630D5C-5EE5-43B0-B497-7D2C9B9EF34A}" type="presParOf" srcId="{A12B6F23-9473-47B0-A589-9AAE8AC3ED5F}" destId="{EFC5F436-61E3-4EDD-967D-2F9B8F557DCE}" srcOrd="3" destOrd="0" presId="urn:microsoft.com/office/officeart/2005/8/layout/vList2"/>
    <dgm:cxn modelId="{6F68AFB6-6F5D-4A6E-8B96-47899374AE4B}" type="presParOf" srcId="{A12B6F23-9473-47B0-A589-9AAE8AC3ED5F}" destId="{20951DCC-234C-4FDE-AB2A-7872A6C209DD}" srcOrd="4" destOrd="0" presId="urn:microsoft.com/office/officeart/2005/8/layout/vList2"/>
    <dgm:cxn modelId="{1103A16B-C8CC-4151-87E7-6274598C55EC}" type="presParOf" srcId="{A12B6F23-9473-47B0-A589-9AAE8AC3ED5F}" destId="{C8BC9391-E2E7-4565-BA42-04B7356F071C}" srcOrd="5" destOrd="0" presId="urn:microsoft.com/office/officeart/2005/8/layout/vList2"/>
    <dgm:cxn modelId="{7DDDD9B7-F87D-4C80-81B7-8AC2497A8299}" type="presParOf" srcId="{A12B6F23-9473-47B0-A589-9AAE8AC3ED5F}" destId="{9C1B93CE-37E6-4CE8-9F53-4AA6558BA06E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002C22A-6525-4714-9195-D525C2F24F76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18B08335-88FA-4B8F-85AA-729C4705AB0F}">
      <dgm:prSet custT="1"/>
      <dgm:spPr/>
      <dgm:t>
        <a:bodyPr/>
        <a:lstStyle/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sz="1600" b="1" dirty="0" err="1"/>
            <a:t>Mikroorga-nizmy</a:t>
          </a:r>
          <a:r>
            <a:rPr lang="pl-PL" sz="1600" b="1" dirty="0"/>
            <a:t>/</a:t>
          </a:r>
        </a:p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sz="1600" b="1" dirty="0"/>
            <a:t>ich toksyny, metabolity</a:t>
          </a:r>
          <a:endParaRPr lang="pl-PL" sz="1600" dirty="0"/>
        </a:p>
      </dgm:t>
    </dgm:pt>
    <dgm:pt modelId="{CCFF91CE-AA1F-446C-A435-6B7FDBA83DBF}" type="parTrans" cxnId="{30944C19-8D23-4287-A818-9CC04E1191C5}">
      <dgm:prSet/>
      <dgm:spPr/>
      <dgm:t>
        <a:bodyPr/>
        <a:lstStyle/>
        <a:p>
          <a:endParaRPr lang="pl-PL" sz="4000"/>
        </a:p>
      </dgm:t>
    </dgm:pt>
    <dgm:pt modelId="{B15CE556-72F2-4176-BD9A-DF653471C25F}" type="sibTrans" cxnId="{30944C19-8D23-4287-A818-9CC04E1191C5}">
      <dgm:prSet/>
      <dgm:spPr/>
      <dgm:t>
        <a:bodyPr/>
        <a:lstStyle/>
        <a:p>
          <a:endParaRPr lang="pl-PL" sz="4000"/>
        </a:p>
      </dgm:t>
    </dgm:pt>
    <dgm:pt modelId="{FE8909BF-3DB7-406A-AA89-F385A9F2CEB5}">
      <dgm:prSet custT="1"/>
      <dgm:spPr/>
      <dgm:t>
        <a:bodyPr/>
        <a:lstStyle/>
        <a:p>
          <a:pPr rtl="0"/>
          <a:r>
            <a:rPr lang="pl-PL" sz="1600" b="1" dirty="0"/>
            <a:t>Rodzaj żywności</a:t>
          </a:r>
          <a:endParaRPr lang="pl-PL" sz="1600" dirty="0"/>
        </a:p>
      </dgm:t>
    </dgm:pt>
    <dgm:pt modelId="{6E204152-92C5-4168-B3A9-7584BFEEA9CF}" type="parTrans" cxnId="{00269424-987B-4D9B-B629-CC6A9620E4F6}">
      <dgm:prSet/>
      <dgm:spPr/>
      <dgm:t>
        <a:bodyPr/>
        <a:lstStyle/>
        <a:p>
          <a:endParaRPr lang="pl-PL" sz="4000"/>
        </a:p>
      </dgm:t>
    </dgm:pt>
    <dgm:pt modelId="{E9AA386B-D997-46BF-A010-06F90CC9955E}" type="sibTrans" cxnId="{00269424-987B-4D9B-B629-CC6A9620E4F6}">
      <dgm:prSet/>
      <dgm:spPr/>
      <dgm:t>
        <a:bodyPr/>
        <a:lstStyle/>
        <a:p>
          <a:endParaRPr lang="pl-PL" sz="4000"/>
        </a:p>
      </dgm:t>
    </dgm:pt>
    <dgm:pt modelId="{980BB762-90BB-4741-98BE-EF2855E954F2}">
      <dgm:prSet custT="1"/>
      <dgm:spPr/>
      <dgm:t>
        <a:bodyPr/>
        <a:lstStyle/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sz="1600" b="1" dirty="0"/>
            <a:t>Plan pobierania</a:t>
          </a:r>
        </a:p>
        <a:p>
          <a:r>
            <a:rPr lang="pl-PL" sz="1600" b="1" dirty="0"/>
            <a:t>próbek</a:t>
          </a:r>
          <a:endParaRPr lang="pl-PL" sz="1600" dirty="0"/>
        </a:p>
      </dgm:t>
    </dgm:pt>
    <dgm:pt modelId="{DC61158D-DBCC-4E6C-9453-7FA49E928506}" type="parTrans" cxnId="{B5967203-BB4A-462C-A032-80C0A6EBFF34}">
      <dgm:prSet/>
      <dgm:spPr/>
      <dgm:t>
        <a:bodyPr/>
        <a:lstStyle/>
        <a:p>
          <a:endParaRPr lang="pl-PL" sz="4000"/>
        </a:p>
      </dgm:t>
    </dgm:pt>
    <dgm:pt modelId="{BC5737D1-7B07-445C-A963-4934702816A1}" type="sibTrans" cxnId="{B5967203-BB4A-462C-A032-80C0A6EBFF34}">
      <dgm:prSet/>
      <dgm:spPr/>
      <dgm:t>
        <a:bodyPr/>
        <a:lstStyle/>
        <a:p>
          <a:endParaRPr lang="pl-PL" sz="4000"/>
        </a:p>
      </dgm:t>
    </dgm:pt>
    <dgm:pt modelId="{9C40C1ED-ACDB-43BB-9650-C5E709927BF8}">
      <dgm:prSet custT="1"/>
      <dgm:spPr/>
      <dgm:t>
        <a:bodyPr/>
        <a:lstStyle/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sz="1600" b="1" dirty="0"/>
            <a:t>Limity</a:t>
          </a:r>
          <a:endParaRPr lang="pl-PL" sz="1600" dirty="0"/>
        </a:p>
      </dgm:t>
    </dgm:pt>
    <dgm:pt modelId="{AD8B107E-C420-4DF4-A86F-90D742C6026F}" type="parTrans" cxnId="{CC858C82-1C13-4D8D-80CE-CFDF572C3667}">
      <dgm:prSet/>
      <dgm:spPr/>
      <dgm:t>
        <a:bodyPr/>
        <a:lstStyle/>
        <a:p>
          <a:endParaRPr lang="pl-PL" sz="4000"/>
        </a:p>
      </dgm:t>
    </dgm:pt>
    <dgm:pt modelId="{0AC47987-5A4A-4C4C-A1AE-2A4F8A55CD95}" type="sibTrans" cxnId="{CC858C82-1C13-4D8D-80CE-CFDF572C3667}">
      <dgm:prSet/>
      <dgm:spPr/>
      <dgm:t>
        <a:bodyPr/>
        <a:lstStyle/>
        <a:p>
          <a:endParaRPr lang="pl-PL" sz="4000"/>
        </a:p>
      </dgm:t>
    </dgm:pt>
    <dgm:pt modelId="{E7A859AE-42CA-4BB2-BE04-B34977AEAB7F}">
      <dgm:prSet custT="1"/>
      <dgm:spPr/>
      <dgm:t>
        <a:bodyPr/>
        <a:lstStyle/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sz="1400" b="1"/>
            <a:t>Referencyjna</a:t>
          </a:r>
          <a:r>
            <a:rPr lang="pl-PL" sz="1600" b="1"/>
            <a:t> metoda</a:t>
          </a:r>
          <a:endParaRPr lang="pl-PL" sz="1600" b="1" dirty="0"/>
        </a:p>
      </dgm:t>
    </dgm:pt>
    <dgm:pt modelId="{6FD560A4-4C23-4C50-B80E-5C800D752660}" type="parTrans" cxnId="{1F3964A0-BD41-4D0D-B1DF-D5ABDAC63CD0}">
      <dgm:prSet/>
      <dgm:spPr/>
      <dgm:t>
        <a:bodyPr/>
        <a:lstStyle/>
        <a:p>
          <a:endParaRPr lang="pl-PL" sz="4000"/>
        </a:p>
      </dgm:t>
    </dgm:pt>
    <dgm:pt modelId="{720D5F76-9C34-45D7-B309-F7FBA917BB10}" type="sibTrans" cxnId="{1F3964A0-BD41-4D0D-B1DF-D5ABDAC63CD0}">
      <dgm:prSet/>
      <dgm:spPr/>
      <dgm:t>
        <a:bodyPr/>
        <a:lstStyle/>
        <a:p>
          <a:endParaRPr lang="pl-PL" sz="4000"/>
        </a:p>
      </dgm:t>
    </dgm:pt>
    <dgm:pt modelId="{AB3FC159-031F-4E6C-ACC4-56D7701230EB}">
      <dgm:prSet custT="1"/>
      <dgm:spPr/>
      <dgm:t>
        <a:bodyPr/>
        <a:lstStyle/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sz="1600" b="1" dirty="0"/>
            <a:t>Etap stosowania kryterium</a:t>
          </a:r>
        </a:p>
      </dgm:t>
    </dgm:pt>
    <dgm:pt modelId="{9DB4FEA4-26F7-48DC-BA23-B2A62FF75EB0}" type="parTrans" cxnId="{8A627FBC-5CC5-411A-9E38-2C3A2B5B7636}">
      <dgm:prSet/>
      <dgm:spPr/>
      <dgm:t>
        <a:bodyPr/>
        <a:lstStyle/>
        <a:p>
          <a:endParaRPr lang="pl-PL" sz="4000"/>
        </a:p>
      </dgm:t>
    </dgm:pt>
    <dgm:pt modelId="{D050767A-3EE3-4E4B-8FEC-5303C7286D37}" type="sibTrans" cxnId="{8A627FBC-5CC5-411A-9E38-2C3A2B5B7636}">
      <dgm:prSet/>
      <dgm:spPr/>
      <dgm:t>
        <a:bodyPr/>
        <a:lstStyle/>
        <a:p>
          <a:endParaRPr lang="pl-PL" sz="4000"/>
        </a:p>
      </dgm:t>
    </dgm:pt>
    <dgm:pt modelId="{5DED4D48-551A-4918-8DC2-AA5FF869F096}" type="pres">
      <dgm:prSet presAssocID="{F002C22A-6525-4714-9195-D525C2F24F76}" presName="CompostProcess" presStyleCnt="0">
        <dgm:presLayoutVars>
          <dgm:dir/>
          <dgm:resizeHandles val="exact"/>
        </dgm:presLayoutVars>
      </dgm:prSet>
      <dgm:spPr/>
    </dgm:pt>
    <dgm:pt modelId="{96043324-D29D-44A4-9295-1CACB16870E5}" type="pres">
      <dgm:prSet presAssocID="{F002C22A-6525-4714-9195-D525C2F24F76}" presName="arrow" presStyleLbl="bgShp" presStyleIdx="0" presStyleCnt="1"/>
      <dgm:spPr/>
    </dgm:pt>
    <dgm:pt modelId="{8058B880-9B1F-4BFA-90CE-9C5D2FE0CCDB}" type="pres">
      <dgm:prSet presAssocID="{F002C22A-6525-4714-9195-D525C2F24F76}" presName="linearProcess" presStyleCnt="0"/>
      <dgm:spPr/>
    </dgm:pt>
    <dgm:pt modelId="{237CB066-89A8-4BFB-8A89-EB672BDFA851}" type="pres">
      <dgm:prSet presAssocID="{FE8909BF-3DB7-406A-AA89-F385A9F2CEB5}" presName="textNode" presStyleLbl="node1" presStyleIdx="0" presStyleCnt="6">
        <dgm:presLayoutVars>
          <dgm:bulletEnabled val="1"/>
        </dgm:presLayoutVars>
      </dgm:prSet>
      <dgm:spPr/>
    </dgm:pt>
    <dgm:pt modelId="{F5D09A62-B5F0-4828-9F4D-ACC034FE8937}" type="pres">
      <dgm:prSet presAssocID="{E9AA386B-D997-46BF-A010-06F90CC9955E}" presName="sibTrans" presStyleCnt="0"/>
      <dgm:spPr/>
    </dgm:pt>
    <dgm:pt modelId="{EBE2361D-2B7F-4675-AC79-15A90767E196}" type="pres">
      <dgm:prSet presAssocID="{18B08335-88FA-4B8F-85AA-729C4705AB0F}" presName="textNode" presStyleLbl="node1" presStyleIdx="1" presStyleCnt="6">
        <dgm:presLayoutVars>
          <dgm:bulletEnabled val="1"/>
        </dgm:presLayoutVars>
      </dgm:prSet>
      <dgm:spPr/>
    </dgm:pt>
    <dgm:pt modelId="{7D729003-C438-4D7A-B6B0-1FD29CA1E25A}" type="pres">
      <dgm:prSet presAssocID="{B15CE556-72F2-4176-BD9A-DF653471C25F}" presName="sibTrans" presStyleCnt="0"/>
      <dgm:spPr/>
    </dgm:pt>
    <dgm:pt modelId="{0E44EE18-B629-443F-90F5-D4528CA86CC2}" type="pres">
      <dgm:prSet presAssocID="{980BB762-90BB-4741-98BE-EF2855E954F2}" presName="textNode" presStyleLbl="node1" presStyleIdx="2" presStyleCnt="6">
        <dgm:presLayoutVars>
          <dgm:bulletEnabled val="1"/>
        </dgm:presLayoutVars>
      </dgm:prSet>
      <dgm:spPr/>
    </dgm:pt>
    <dgm:pt modelId="{143F4929-4010-4C3B-B029-792D88ACEDD3}" type="pres">
      <dgm:prSet presAssocID="{BC5737D1-7B07-445C-A963-4934702816A1}" presName="sibTrans" presStyleCnt="0"/>
      <dgm:spPr/>
    </dgm:pt>
    <dgm:pt modelId="{437C69CD-8343-44DC-9475-EE2D18853AA5}" type="pres">
      <dgm:prSet presAssocID="{9C40C1ED-ACDB-43BB-9650-C5E709927BF8}" presName="textNode" presStyleLbl="node1" presStyleIdx="3" presStyleCnt="6">
        <dgm:presLayoutVars>
          <dgm:bulletEnabled val="1"/>
        </dgm:presLayoutVars>
      </dgm:prSet>
      <dgm:spPr/>
    </dgm:pt>
    <dgm:pt modelId="{C44F5290-2EE1-4EB7-BA6F-8A3A83863B5F}" type="pres">
      <dgm:prSet presAssocID="{0AC47987-5A4A-4C4C-A1AE-2A4F8A55CD95}" presName="sibTrans" presStyleCnt="0"/>
      <dgm:spPr/>
    </dgm:pt>
    <dgm:pt modelId="{1B496218-A3B7-40B3-9D16-DEBF95439B9A}" type="pres">
      <dgm:prSet presAssocID="{E7A859AE-42CA-4BB2-BE04-B34977AEAB7F}" presName="textNode" presStyleLbl="node1" presStyleIdx="4" presStyleCnt="6">
        <dgm:presLayoutVars>
          <dgm:bulletEnabled val="1"/>
        </dgm:presLayoutVars>
      </dgm:prSet>
      <dgm:spPr/>
    </dgm:pt>
    <dgm:pt modelId="{83203164-FC79-4139-AA31-9CF47A82EC39}" type="pres">
      <dgm:prSet presAssocID="{720D5F76-9C34-45D7-B309-F7FBA917BB10}" presName="sibTrans" presStyleCnt="0"/>
      <dgm:spPr/>
    </dgm:pt>
    <dgm:pt modelId="{53959C55-3BD1-45D2-ABA8-073FEA906461}" type="pres">
      <dgm:prSet presAssocID="{AB3FC159-031F-4E6C-ACC4-56D7701230EB}" presName="textNode" presStyleLbl="node1" presStyleIdx="5" presStyleCnt="6">
        <dgm:presLayoutVars>
          <dgm:bulletEnabled val="1"/>
        </dgm:presLayoutVars>
      </dgm:prSet>
      <dgm:spPr/>
    </dgm:pt>
  </dgm:ptLst>
  <dgm:cxnLst>
    <dgm:cxn modelId="{B5967203-BB4A-462C-A032-80C0A6EBFF34}" srcId="{F002C22A-6525-4714-9195-D525C2F24F76}" destId="{980BB762-90BB-4741-98BE-EF2855E954F2}" srcOrd="2" destOrd="0" parTransId="{DC61158D-DBCC-4E6C-9453-7FA49E928506}" sibTransId="{BC5737D1-7B07-445C-A963-4934702816A1}"/>
    <dgm:cxn modelId="{30944C19-8D23-4287-A818-9CC04E1191C5}" srcId="{F002C22A-6525-4714-9195-D525C2F24F76}" destId="{18B08335-88FA-4B8F-85AA-729C4705AB0F}" srcOrd="1" destOrd="0" parTransId="{CCFF91CE-AA1F-446C-A435-6B7FDBA83DBF}" sibTransId="{B15CE556-72F2-4176-BD9A-DF653471C25F}"/>
    <dgm:cxn modelId="{58B9F11D-41B3-4A55-9A3B-B4AF6096C3E3}" type="presOf" srcId="{9C40C1ED-ACDB-43BB-9650-C5E709927BF8}" destId="{437C69CD-8343-44DC-9475-EE2D18853AA5}" srcOrd="0" destOrd="0" presId="urn:microsoft.com/office/officeart/2005/8/layout/hProcess9"/>
    <dgm:cxn modelId="{00269424-987B-4D9B-B629-CC6A9620E4F6}" srcId="{F002C22A-6525-4714-9195-D525C2F24F76}" destId="{FE8909BF-3DB7-406A-AA89-F385A9F2CEB5}" srcOrd="0" destOrd="0" parTransId="{6E204152-92C5-4168-B3A9-7584BFEEA9CF}" sibTransId="{E9AA386B-D997-46BF-A010-06F90CC9955E}"/>
    <dgm:cxn modelId="{DAA4BA2B-B827-4761-8A31-75891360C186}" type="presOf" srcId="{18B08335-88FA-4B8F-85AA-729C4705AB0F}" destId="{EBE2361D-2B7F-4675-AC79-15A90767E196}" srcOrd="0" destOrd="0" presId="urn:microsoft.com/office/officeart/2005/8/layout/hProcess9"/>
    <dgm:cxn modelId="{3ECE1561-43D0-4A37-8BB3-4B7B866EC24E}" type="presOf" srcId="{AB3FC159-031F-4E6C-ACC4-56D7701230EB}" destId="{53959C55-3BD1-45D2-ABA8-073FEA906461}" srcOrd="0" destOrd="0" presId="urn:microsoft.com/office/officeart/2005/8/layout/hProcess9"/>
    <dgm:cxn modelId="{CC858C82-1C13-4D8D-80CE-CFDF572C3667}" srcId="{F002C22A-6525-4714-9195-D525C2F24F76}" destId="{9C40C1ED-ACDB-43BB-9650-C5E709927BF8}" srcOrd="3" destOrd="0" parTransId="{AD8B107E-C420-4DF4-A86F-90D742C6026F}" sibTransId="{0AC47987-5A4A-4C4C-A1AE-2A4F8A55CD95}"/>
    <dgm:cxn modelId="{7DFB1A91-E7F2-49E9-8C02-D34BBC172FFB}" type="presOf" srcId="{E7A859AE-42CA-4BB2-BE04-B34977AEAB7F}" destId="{1B496218-A3B7-40B3-9D16-DEBF95439B9A}" srcOrd="0" destOrd="0" presId="urn:microsoft.com/office/officeart/2005/8/layout/hProcess9"/>
    <dgm:cxn modelId="{CFBF9F9A-8208-4826-909D-05C6504ABCA5}" type="presOf" srcId="{FE8909BF-3DB7-406A-AA89-F385A9F2CEB5}" destId="{237CB066-89A8-4BFB-8A89-EB672BDFA851}" srcOrd="0" destOrd="0" presId="urn:microsoft.com/office/officeart/2005/8/layout/hProcess9"/>
    <dgm:cxn modelId="{1F3964A0-BD41-4D0D-B1DF-D5ABDAC63CD0}" srcId="{F002C22A-6525-4714-9195-D525C2F24F76}" destId="{E7A859AE-42CA-4BB2-BE04-B34977AEAB7F}" srcOrd="4" destOrd="0" parTransId="{6FD560A4-4C23-4C50-B80E-5C800D752660}" sibTransId="{720D5F76-9C34-45D7-B309-F7FBA917BB10}"/>
    <dgm:cxn modelId="{8A627FBC-5CC5-411A-9E38-2C3A2B5B7636}" srcId="{F002C22A-6525-4714-9195-D525C2F24F76}" destId="{AB3FC159-031F-4E6C-ACC4-56D7701230EB}" srcOrd="5" destOrd="0" parTransId="{9DB4FEA4-26F7-48DC-BA23-B2A62FF75EB0}" sibTransId="{D050767A-3EE3-4E4B-8FEC-5303C7286D37}"/>
    <dgm:cxn modelId="{60BAECC5-4BA8-4A92-8A2A-44FD167B21F7}" type="presOf" srcId="{F002C22A-6525-4714-9195-D525C2F24F76}" destId="{5DED4D48-551A-4918-8DC2-AA5FF869F096}" srcOrd="0" destOrd="0" presId="urn:microsoft.com/office/officeart/2005/8/layout/hProcess9"/>
    <dgm:cxn modelId="{9F7A35C7-7ABD-4CD8-AA17-7F7657321FA6}" type="presOf" srcId="{980BB762-90BB-4741-98BE-EF2855E954F2}" destId="{0E44EE18-B629-443F-90F5-D4528CA86CC2}" srcOrd="0" destOrd="0" presId="urn:microsoft.com/office/officeart/2005/8/layout/hProcess9"/>
    <dgm:cxn modelId="{08B36363-5EAC-4F75-8783-FEEE4C5EBDA9}" type="presParOf" srcId="{5DED4D48-551A-4918-8DC2-AA5FF869F096}" destId="{96043324-D29D-44A4-9295-1CACB16870E5}" srcOrd="0" destOrd="0" presId="urn:microsoft.com/office/officeart/2005/8/layout/hProcess9"/>
    <dgm:cxn modelId="{AE14477D-8B3D-4FA5-B671-6EBB0C653565}" type="presParOf" srcId="{5DED4D48-551A-4918-8DC2-AA5FF869F096}" destId="{8058B880-9B1F-4BFA-90CE-9C5D2FE0CCDB}" srcOrd="1" destOrd="0" presId="urn:microsoft.com/office/officeart/2005/8/layout/hProcess9"/>
    <dgm:cxn modelId="{23B1E505-A139-4555-A3E0-AF2A1A37198F}" type="presParOf" srcId="{8058B880-9B1F-4BFA-90CE-9C5D2FE0CCDB}" destId="{237CB066-89A8-4BFB-8A89-EB672BDFA851}" srcOrd="0" destOrd="0" presId="urn:microsoft.com/office/officeart/2005/8/layout/hProcess9"/>
    <dgm:cxn modelId="{0D30CD1F-1769-465B-8FF1-9CC8184D1255}" type="presParOf" srcId="{8058B880-9B1F-4BFA-90CE-9C5D2FE0CCDB}" destId="{F5D09A62-B5F0-4828-9F4D-ACC034FE8937}" srcOrd="1" destOrd="0" presId="urn:microsoft.com/office/officeart/2005/8/layout/hProcess9"/>
    <dgm:cxn modelId="{6320FCB6-1478-47A7-90C5-1F3A91D706BC}" type="presParOf" srcId="{8058B880-9B1F-4BFA-90CE-9C5D2FE0CCDB}" destId="{EBE2361D-2B7F-4675-AC79-15A90767E196}" srcOrd="2" destOrd="0" presId="urn:microsoft.com/office/officeart/2005/8/layout/hProcess9"/>
    <dgm:cxn modelId="{0F425AD0-CABD-4B34-A5F3-E8776C5DEE2E}" type="presParOf" srcId="{8058B880-9B1F-4BFA-90CE-9C5D2FE0CCDB}" destId="{7D729003-C438-4D7A-B6B0-1FD29CA1E25A}" srcOrd="3" destOrd="0" presId="urn:microsoft.com/office/officeart/2005/8/layout/hProcess9"/>
    <dgm:cxn modelId="{F69408E3-788B-48D1-86C0-D7D95E72891A}" type="presParOf" srcId="{8058B880-9B1F-4BFA-90CE-9C5D2FE0CCDB}" destId="{0E44EE18-B629-443F-90F5-D4528CA86CC2}" srcOrd="4" destOrd="0" presId="urn:microsoft.com/office/officeart/2005/8/layout/hProcess9"/>
    <dgm:cxn modelId="{49331D85-5F4F-48AE-924E-842DF29EB7EC}" type="presParOf" srcId="{8058B880-9B1F-4BFA-90CE-9C5D2FE0CCDB}" destId="{143F4929-4010-4C3B-B029-792D88ACEDD3}" srcOrd="5" destOrd="0" presId="urn:microsoft.com/office/officeart/2005/8/layout/hProcess9"/>
    <dgm:cxn modelId="{1CC4390A-78CE-40E7-BEA6-F1C8ACE667D8}" type="presParOf" srcId="{8058B880-9B1F-4BFA-90CE-9C5D2FE0CCDB}" destId="{437C69CD-8343-44DC-9475-EE2D18853AA5}" srcOrd="6" destOrd="0" presId="urn:microsoft.com/office/officeart/2005/8/layout/hProcess9"/>
    <dgm:cxn modelId="{8E6CE17B-B1A0-40A8-ADB1-99BA6F74F486}" type="presParOf" srcId="{8058B880-9B1F-4BFA-90CE-9C5D2FE0CCDB}" destId="{C44F5290-2EE1-4EB7-BA6F-8A3A83863B5F}" srcOrd="7" destOrd="0" presId="urn:microsoft.com/office/officeart/2005/8/layout/hProcess9"/>
    <dgm:cxn modelId="{789B1202-42D1-4582-A98D-0C133B65F73F}" type="presParOf" srcId="{8058B880-9B1F-4BFA-90CE-9C5D2FE0CCDB}" destId="{1B496218-A3B7-40B3-9D16-DEBF95439B9A}" srcOrd="8" destOrd="0" presId="urn:microsoft.com/office/officeart/2005/8/layout/hProcess9"/>
    <dgm:cxn modelId="{13AF54BB-80D0-4924-89C6-4AC73A166A20}" type="presParOf" srcId="{8058B880-9B1F-4BFA-90CE-9C5D2FE0CCDB}" destId="{83203164-FC79-4139-AA31-9CF47A82EC39}" srcOrd="9" destOrd="0" presId="urn:microsoft.com/office/officeart/2005/8/layout/hProcess9"/>
    <dgm:cxn modelId="{FAB53849-92E9-4645-A2FF-67C14CCEF920}" type="presParOf" srcId="{8058B880-9B1F-4BFA-90CE-9C5D2FE0CCDB}" destId="{53959C55-3BD1-45D2-ABA8-073FEA906461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F3E27DBB-334F-47EF-8D4B-259F8D9E90F7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D9C4D70C-9903-470D-9E31-29E99310C493}">
      <dgm:prSet custT="1"/>
      <dgm:spPr>
        <a:solidFill>
          <a:srgbClr val="CC3399"/>
        </a:solidFill>
      </dgm:spPr>
      <dgm:t>
        <a:bodyPr/>
        <a:lstStyle/>
        <a:p>
          <a:pPr rtl="0"/>
          <a:r>
            <a:rPr lang="pl-PL" sz="2000" dirty="0">
              <a:solidFill>
                <a:schemeClr val="bg1"/>
              </a:solidFill>
            </a:rPr>
            <a:t>Produkty trwałe  </a:t>
          </a:r>
        </a:p>
      </dgm:t>
    </dgm:pt>
    <dgm:pt modelId="{2ACFB73F-3601-4411-B906-51FB012483D1}" type="parTrans" cxnId="{329B9551-54C8-48EB-989E-AC53DAF3E209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2EB2CB61-18FE-416E-A7BA-3AB596F11615}" type="sibTrans" cxnId="{329B9551-54C8-48EB-989E-AC53DAF3E209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108D8322-898C-4880-8658-8F042575EF7F}">
      <dgm:prSet custT="1"/>
      <dgm:spPr>
        <a:solidFill>
          <a:srgbClr val="CC3399"/>
        </a:solidFill>
      </dgm:spPr>
      <dgm:t>
        <a:bodyPr/>
        <a:lstStyle/>
        <a:p>
          <a:pPr rtl="0"/>
          <a:r>
            <a:rPr lang="pl-PL" sz="2000" dirty="0">
              <a:solidFill>
                <a:schemeClr val="bg1"/>
              </a:solidFill>
            </a:rPr>
            <a:t>18</a:t>
          </a:r>
          <a:r>
            <a:rPr lang="pl-PL" sz="2000" baseline="30000" dirty="0">
              <a:solidFill>
                <a:schemeClr val="bg1"/>
              </a:solidFill>
            </a:rPr>
            <a:t>o</a:t>
          </a:r>
          <a:r>
            <a:rPr lang="pl-PL" sz="2000" dirty="0">
              <a:solidFill>
                <a:schemeClr val="bg1"/>
              </a:solidFill>
            </a:rPr>
            <a:t>C do 27</a:t>
          </a:r>
          <a:r>
            <a:rPr lang="pl-PL" sz="2000" baseline="30000" dirty="0">
              <a:solidFill>
                <a:schemeClr val="bg1"/>
              </a:solidFill>
            </a:rPr>
            <a:t>o</a:t>
          </a:r>
          <a:r>
            <a:rPr lang="pl-PL" sz="2000" dirty="0">
              <a:solidFill>
                <a:schemeClr val="bg1"/>
              </a:solidFill>
            </a:rPr>
            <a:t>C </a:t>
          </a:r>
        </a:p>
      </dgm:t>
    </dgm:pt>
    <dgm:pt modelId="{D578E4FB-48FE-4E32-AB60-863E35E8F7A9}" type="parTrans" cxnId="{72413365-B9CD-40D6-84E7-EB8B3F16A9BB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F50FF3FC-15C7-4300-A52D-E24AD7DCE110}" type="sibTrans" cxnId="{72413365-B9CD-40D6-84E7-EB8B3F16A9BB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6568E087-DEC2-4905-B84E-45437D15B27D}" type="pres">
      <dgm:prSet presAssocID="{F3E27DBB-334F-47EF-8D4B-259F8D9E90F7}" presName="Name0" presStyleCnt="0">
        <dgm:presLayoutVars>
          <dgm:dir/>
          <dgm:resizeHandles val="exact"/>
        </dgm:presLayoutVars>
      </dgm:prSet>
      <dgm:spPr/>
    </dgm:pt>
    <dgm:pt modelId="{F90A931A-5949-4708-B3B5-0224C20E43D1}" type="pres">
      <dgm:prSet presAssocID="{D9C4D70C-9903-470D-9E31-29E99310C493}" presName="node" presStyleLbl="node1" presStyleIdx="0" presStyleCnt="2" custScaleY="56564" custLinFactY="-7876" custLinFactNeighborY="-100000">
        <dgm:presLayoutVars>
          <dgm:bulletEnabled val="1"/>
        </dgm:presLayoutVars>
      </dgm:prSet>
      <dgm:spPr/>
    </dgm:pt>
    <dgm:pt modelId="{D896F0A1-BECF-4D11-BF2C-1C5D210CE45C}" type="pres">
      <dgm:prSet presAssocID="{2EB2CB61-18FE-416E-A7BA-3AB596F11615}" presName="sibTrans" presStyleLbl="sibTrans2D1" presStyleIdx="0" presStyleCnt="1"/>
      <dgm:spPr/>
    </dgm:pt>
    <dgm:pt modelId="{54A2D7C9-DB20-4AD9-882C-6E51094861A9}" type="pres">
      <dgm:prSet presAssocID="{2EB2CB61-18FE-416E-A7BA-3AB596F11615}" presName="connectorText" presStyleLbl="sibTrans2D1" presStyleIdx="0" presStyleCnt="1"/>
      <dgm:spPr/>
    </dgm:pt>
    <dgm:pt modelId="{82E45889-95D3-4009-90B6-CD1FC7989CDD}" type="pres">
      <dgm:prSet presAssocID="{108D8322-898C-4880-8658-8F042575EF7F}" presName="node" presStyleLbl="node1" presStyleIdx="1" presStyleCnt="2" custScaleY="56564" custLinFactY="-7876" custLinFactNeighborY="-100000">
        <dgm:presLayoutVars>
          <dgm:bulletEnabled val="1"/>
        </dgm:presLayoutVars>
      </dgm:prSet>
      <dgm:spPr/>
    </dgm:pt>
  </dgm:ptLst>
  <dgm:cxnLst>
    <dgm:cxn modelId="{98234707-67FE-469F-AAAD-15E3CBED6CA0}" type="presOf" srcId="{108D8322-898C-4880-8658-8F042575EF7F}" destId="{82E45889-95D3-4009-90B6-CD1FC7989CDD}" srcOrd="0" destOrd="0" presId="urn:microsoft.com/office/officeart/2005/8/layout/process1"/>
    <dgm:cxn modelId="{72413365-B9CD-40D6-84E7-EB8B3F16A9BB}" srcId="{F3E27DBB-334F-47EF-8D4B-259F8D9E90F7}" destId="{108D8322-898C-4880-8658-8F042575EF7F}" srcOrd="1" destOrd="0" parTransId="{D578E4FB-48FE-4E32-AB60-863E35E8F7A9}" sibTransId="{F50FF3FC-15C7-4300-A52D-E24AD7DCE110}"/>
    <dgm:cxn modelId="{329B9551-54C8-48EB-989E-AC53DAF3E209}" srcId="{F3E27DBB-334F-47EF-8D4B-259F8D9E90F7}" destId="{D9C4D70C-9903-470D-9E31-29E99310C493}" srcOrd="0" destOrd="0" parTransId="{2ACFB73F-3601-4411-B906-51FB012483D1}" sibTransId="{2EB2CB61-18FE-416E-A7BA-3AB596F11615}"/>
    <dgm:cxn modelId="{621AD898-FB2E-4E7C-83BA-D9A26F69FFAB}" type="presOf" srcId="{D9C4D70C-9903-470D-9E31-29E99310C493}" destId="{F90A931A-5949-4708-B3B5-0224C20E43D1}" srcOrd="0" destOrd="0" presId="urn:microsoft.com/office/officeart/2005/8/layout/process1"/>
    <dgm:cxn modelId="{6A875BBD-D4F2-4429-964E-2D9B37F831D9}" type="presOf" srcId="{2EB2CB61-18FE-416E-A7BA-3AB596F11615}" destId="{54A2D7C9-DB20-4AD9-882C-6E51094861A9}" srcOrd="1" destOrd="0" presId="urn:microsoft.com/office/officeart/2005/8/layout/process1"/>
    <dgm:cxn modelId="{8A4C76BD-0318-4A79-AA0D-2B39C9E2C6DC}" type="presOf" srcId="{F3E27DBB-334F-47EF-8D4B-259F8D9E90F7}" destId="{6568E087-DEC2-4905-B84E-45437D15B27D}" srcOrd="0" destOrd="0" presId="urn:microsoft.com/office/officeart/2005/8/layout/process1"/>
    <dgm:cxn modelId="{B47835F6-C265-4D64-B68E-914AAD62FC3E}" type="presOf" srcId="{2EB2CB61-18FE-416E-A7BA-3AB596F11615}" destId="{D896F0A1-BECF-4D11-BF2C-1C5D210CE45C}" srcOrd="0" destOrd="0" presId="urn:microsoft.com/office/officeart/2005/8/layout/process1"/>
    <dgm:cxn modelId="{BA76EEB4-32E0-40A4-BF23-B4766F433479}" type="presParOf" srcId="{6568E087-DEC2-4905-B84E-45437D15B27D}" destId="{F90A931A-5949-4708-B3B5-0224C20E43D1}" srcOrd="0" destOrd="0" presId="urn:microsoft.com/office/officeart/2005/8/layout/process1"/>
    <dgm:cxn modelId="{D7AE6FFE-C49C-4E98-96FD-F9BD262D5F8D}" type="presParOf" srcId="{6568E087-DEC2-4905-B84E-45437D15B27D}" destId="{D896F0A1-BECF-4D11-BF2C-1C5D210CE45C}" srcOrd="1" destOrd="0" presId="urn:microsoft.com/office/officeart/2005/8/layout/process1"/>
    <dgm:cxn modelId="{B8F3EB91-0640-4A4A-A316-936AEEDCE6D0}" type="presParOf" srcId="{D896F0A1-BECF-4D11-BF2C-1C5D210CE45C}" destId="{54A2D7C9-DB20-4AD9-882C-6E51094861A9}" srcOrd="0" destOrd="0" presId="urn:microsoft.com/office/officeart/2005/8/layout/process1"/>
    <dgm:cxn modelId="{818BF11D-EBD5-43F3-9B24-CD4A1D917ACF}" type="presParOf" srcId="{6568E087-DEC2-4905-B84E-45437D15B27D}" destId="{82E45889-95D3-4009-90B6-CD1FC7989CDD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F3E27DBB-334F-47EF-8D4B-259F8D9E90F7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D9C4D70C-9903-470D-9E31-29E99310C493}">
      <dgm:prSet custT="1"/>
      <dgm:spPr>
        <a:solidFill>
          <a:srgbClr val="CC3399"/>
        </a:solidFill>
      </dgm:spPr>
      <dgm:t>
        <a:bodyPr/>
        <a:lstStyle/>
        <a:p>
          <a:pPr rtl="0"/>
          <a:r>
            <a:rPr lang="pl-PL" sz="2000" dirty="0">
              <a:solidFill>
                <a:schemeClr val="bg1"/>
              </a:solidFill>
            </a:rPr>
            <a:t>Produkty mrożone i głęboko mrożone </a:t>
          </a:r>
        </a:p>
      </dgm:t>
    </dgm:pt>
    <dgm:pt modelId="{2ACFB73F-3601-4411-B906-51FB012483D1}" type="parTrans" cxnId="{329B9551-54C8-48EB-989E-AC53DAF3E209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2EB2CB61-18FE-416E-A7BA-3AB596F11615}" type="sibTrans" cxnId="{329B9551-54C8-48EB-989E-AC53DAF3E209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108D8322-898C-4880-8658-8F042575EF7F}">
      <dgm:prSet custT="1"/>
      <dgm:spPr>
        <a:solidFill>
          <a:srgbClr val="CC3399"/>
        </a:solidFill>
      </dgm:spPr>
      <dgm:t>
        <a:bodyPr/>
        <a:lstStyle/>
        <a:p>
          <a:pPr rtl="0"/>
          <a:r>
            <a:rPr lang="pl-PL" sz="2000" dirty="0">
              <a:solidFill>
                <a:schemeClr val="bg1"/>
              </a:solidFill>
            </a:rPr>
            <a:t>poniżej -15</a:t>
          </a:r>
          <a:r>
            <a:rPr lang="pl-PL" sz="2000" baseline="30000" dirty="0">
              <a:solidFill>
                <a:schemeClr val="bg1"/>
              </a:solidFill>
            </a:rPr>
            <a:t>o</a:t>
          </a:r>
          <a:r>
            <a:rPr lang="pl-PL" sz="2000" dirty="0">
              <a:solidFill>
                <a:schemeClr val="bg1"/>
              </a:solidFill>
            </a:rPr>
            <a:t>C, </a:t>
          </a:r>
        </a:p>
        <a:p>
          <a:r>
            <a:rPr lang="pl-PL" sz="2000" dirty="0">
              <a:solidFill>
                <a:schemeClr val="bg1"/>
              </a:solidFill>
            </a:rPr>
            <a:t>najlepiej poniżej -18</a:t>
          </a:r>
          <a:r>
            <a:rPr lang="pl-PL" sz="2000" baseline="30000" dirty="0">
              <a:solidFill>
                <a:schemeClr val="bg1"/>
              </a:solidFill>
            </a:rPr>
            <a:t>o</a:t>
          </a:r>
          <a:r>
            <a:rPr lang="pl-PL" sz="2000" dirty="0">
              <a:solidFill>
                <a:schemeClr val="bg1"/>
              </a:solidFill>
            </a:rPr>
            <a:t>C</a:t>
          </a:r>
        </a:p>
      </dgm:t>
    </dgm:pt>
    <dgm:pt modelId="{D578E4FB-48FE-4E32-AB60-863E35E8F7A9}" type="parTrans" cxnId="{72413365-B9CD-40D6-84E7-EB8B3F16A9BB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F50FF3FC-15C7-4300-A52D-E24AD7DCE110}" type="sibTrans" cxnId="{72413365-B9CD-40D6-84E7-EB8B3F16A9BB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6568E087-DEC2-4905-B84E-45437D15B27D}" type="pres">
      <dgm:prSet presAssocID="{F3E27DBB-334F-47EF-8D4B-259F8D9E90F7}" presName="Name0" presStyleCnt="0">
        <dgm:presLayoutVars>
          <dgm:dir/>
          <dgm:resizeHandles val="exact"/>
        </dgm:presLayoutVars>
      </dgm:prSet>
      <dgm:spPr/>
    </dgm:pt>
    <dgm:pt modelId="{F90A931A-5949-4708-B3B5-0224C20E43D1}" type="pres">
      <dgm:prSet presAssocID="{D9C4D70C-9903-470D-9E31-29E99310C493}" presName="node" presStyleLbl="node1" presStyleIdx="0" presStyleCnt="2" custScaleY="100000" custLinFactY="-7876" custLinFactNeighborY="-100000">
        <dgm:presLayoutVars>
          <dgm:bulletEnabled val="1"/>
        </dgm:presLayoutVars>
      </dgm:prSet>
      <dgm:spPr/>
    </dgm:pt>
    <dgm:pt modelId="{D896F0A1-BECF-4D11-BF2C-1C5D210CE45C}" type="pres">
      <dgm:prSet presAssocID="{2EB2CB61-18FE-416E-A7BA-3AB596F11615}" presName="sibTrans" presStyleLbl="sibTrans2D1" presStyleIdx="0" presStyleCnt="1"/>
      <dgm:spPr/>
    </dgm:pt>
    <dgm:pt modelId="{54A2D7C9-DB20-4AD9-882C-6E51094861A9}" type="pres">
      <dgm:prSet presAssocID="{2EB2CB61-18FE-416E-A7BA-3AB596F11615}" presName="connectorText" presStyleLbl="sibTrans2D1" presStyleIdx="0" presStyleCnt="1"/>
      <dgm:spPr/>
    </dgm:pt>
    <dgm:pt modelId="{82E45889-95D3-4009-90B6-CD1FC7989CDD}" type="pres">
      <dgm:prSet presAssocID="{108D8322-898C-4880-8658-8F042575EF7F}" presName="node" presStyleLbl="node1" presStyleIdx="1" presStyleCnt="2" custScaleY="100000" custLinFactY="-7876" custLinFactNeighborY="-100000">
        <dgm:presLayoutVars>
          <dgm:bulletEnabled val="1"/>
        </dgm:presLayoutVars>
      </dgm:prSet>
      <dgm:spPr/>
    </dgm:pt>
  </dgm:ptLst>
  <dgm:cxnLst>
    <dgm:cxn modelId="{98234707-67FE-469F-AAAD-15E3CBED6CA0}" type="presOf" srcId="{108D8322-898C-4880-8658-8F042575EF7F}" destId="{82E45889-95D3-4009-90B6-CD1FC7989CDD}" srcOrd="0" destOrd="0" presId="urn:microsoft.com/office/officeart/2005/8/layout/process1"/>
    <dgm:cxn modelId="{72413365-B9CD-40D6-84E7-EB8B3F16A9BB}" srcId="{F3E27DBB-334F-47EF-8D4B-259F8D9E90F7}" destId="{108D8322-898C-4880-8658-8F042575EF7F}" srcOrd="1" destOrd="0" parTransId="{D578E4FB-48FE-4E32-AB60-863E35E8F7A9}" sibTransId="{F50FF3FC-15C7-4300-A52D-E24AD7DCE110}"/>
    <dgm:cxn modelId="{329B9551-54C8-48EB-989E-AC53DAF3E209}" srcId="{F3E27DBB-334F-47EF-8D4B-259F8D9E90F7}" destId="{D9C4D70C-9903-470D-9E31-29E99310C493}" srcOrd="0" destOrd="0" parTransId="{2ACFB73F-3601-4411-B906-51FB012483D1}" sibTransId="{2EB2CB61-18FE-416E-A7BA-3AB596F11615}"/>
    <dgm:cxn modelId="{621AD898-FB2E-4E7C-83BA-D9A26F69FFAB}" type="presOf" srcId="{D9C4D70C-9903-470D-9E31-29E99310C493}" destId="{F90A931A-5949-4708-B3B5-0224C20E43D1}" srcOrd="0" destOrd="0" presId="urn:microsoft.com/office/officeart/2005/8/layout/process1"/>
    <dgm:cxn modelId="{6A875BBD-D4F2-4429-964E-2D9B37F831D9}" type="presOf" srcId="{2EB2CB61-18FE-416E-A7BA-3AB596F11615}" destId="{54A2D7C9-DB20-4AD9-882C-6E51094861A9}" srcOrd="1" destOrd="0" presId="urn:microsoft.com/office/officeart/2005/8/layout/process1"/>
    <dgm:cxn modelId="{8A4C76BD-0318-4A79-AA0D-2B39C9E2C6DC}" type="presOf" srcId="{F3E27DBB-334F-47EF-8D4B-259F8D9E90F7}" destId="{6568E087-DEC2-4905-B84E-45437D15B27D}" srcOrd="0" destOrd="0" presId="urn:microsoft.com/office/officeart/2005/8/layout/process1"/>
    <dgm:cxn modelId="{B47835F6-C265-4D64-B68E-914AAD62FC3E}" type="presOf" srcId="{2EB2CB61-18FE-416E-A7BA-3AB596F11615}" destId="{D896F0A1-BECF-4D11-BF2C-1C5D210CE45C}" srcOrd="0" destOrd="0" presId="urn:microsoft.com/office/officeart/2005/8/layout/process1"/>
    <dgm:cxn modelId="{BA76EEB4-32E0-40A4-BF23-B4766F433479}" type="presParOf" srcId="{6568E087-DEC2-4905-B84E-45437D15B27D}" destId="{F90A931A-5949-4708-B3B5-0224C20E43D1}" srcOrd="0" destOrd="0" presId="urn:microsoft.com/office/officeart/2005/8/layout/process1"/>
    <dgm:cxn modelId="{D7AE6FFE-C49C-4E98-96FD-F9BD262D5F8D}" type="presParOf" srcId="{6568E087-DEC2-4905-B84E-45437D15B27D}" destId="{D896F0A1-BECF-4D11-BF2C-1C5D210CE45C}" srcOrd="1" destOrd="0" presId="urn:microsoft.com/office/officeart/2005/8/layout/process1"/>
    <dgm:cxn modelId="{B8F3EB91-0640-4A4A-A316-936AEEDCE6D0}" type="presParOf" srcId="{D896F0A1-BECF-4D11-BF2C-1C5D210CE45C}" destId="{54A2D7C9-DB20-4AD9-882C-6E51094861A9}" srcOrd="0" destOrd="0" presId="urn:microsoft.com/office/officeart/2005/8/layout/process1"/>
    <dgm:cxn modelId="{818BF11D-EBD5-43F3-9B24-CD4A1D917ACF}" type="presParOf" srcId="{6568E087-DEC2-4905-B84E-45437D15B27D}" destId="{82E45889-95D3-4009-90B6-CD1FC7989CDD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F3E27DBB-334F-47EF-8D4B-259F8D9E90F7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D9C4D70C-9903-470D-9E31-29E99310C493}">
      <dgm:prSet/>
      <dgm:spPr>
        <a:solidFill>
          <a:srgbClr val="CC3399"/>
        </a:solidFill>
      </dgm:spPr>
      <dgm:t>
        <a:bodyPr/>
        <a:lstStyle/>
        <a:p>
          <a:pPr rtl="0"/>
          <a:r>
            <a:rPr lang="pl-PL" dirty="0">
              <a:solidFill>
                <a:schemeClr val="bg1"/>
              </a:solidFill>
            </a:rPr>
            <a:t>Inne produkty nietrwałe w temperaturze pokojowej </a:t>
          </a:r>
        </a:p>
      </dgm:t>
    </dgm:pt>
    <dgm:pt modelId="{2ACFB73F-3601-4411-B906-51FB012483D1}" type="parTrans" cxnId="{329B9551-54C8-48EB-989E-AC53DAF3E209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2EB2CB61-18FE-416E-A7BA-3AB596F11615}" type="sibTrans" cxnId="{329B9551-54C8-48EB-989E-AC53DAF3E209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108D8322-898C-4880-8658-8F042575EF7F}">
      <dgm:prSet custT="1"/>
      <dgm:spPr>
        <a:solidFill>
          <a:srgbClr val="CC3399"/>
        </a:solidFill>
      </dgm:spPr>
      <dgm:t>
        <a:bodyPr/>
        <a:lstStyle/>
        <a:p>
          <a:pPr rtl="0"/>
          <a:r>
            <a:rPr lang="pl-PL" sz="2000" dirty="0"/>
            <a:t>5</a:t>
          </a:r>
          <a:r>
            <a:rPr lang="pl-PL" sz="2000" baseline="30000" dirty="0"/>
            <a:t>o</a:t>
          </a:r>
          <a:r>
            <a:rPr lang="pl-PL" sz="2000" dirty="0"/>
            <a:t>C +/- 3</a:t>
          </a:r>
          <a:r>
            <a:rPr lang="pl-PL" sz="2000" baseline="30000" dirty="0"/>
            <a:t>o</a:t>
          </a:r>
          <a:r>
            <a:rPr lang="pl-PL" sz="2000" dirty="0"/>
            <a:t>C</a:t>
          </a:r>
          <a:endParaRPr lang="pl-PL" sz="2000" dirty="0">
            <a:solidFill>
              <a:schemeClr val="bg1"/>
            </a:solidFill>
          </a:endParaRPr>
        </a:p>
      </dgm:t>
    </dgm:pt>
    <dgm:pt modelId="{D578E4FB-48FE-4E32-AB60-863E35E8F7A9}" type="parTrans" cxnId="{72413365-B9CD-40D6-84E7-EB8B3F16A9BB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F50FF3FC-15C7-4300-A52D-E24AD7DCE110}" type="sibTrans" cxnId="{72413365-B9CD-40D6-84E7-EB8B3F16A9BB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6568E087-DEC2-4905-B84E-45437D15B27D}" type="pres">
      <dgm:prSet presAssocID="{F3E27DBB-334F-47EF-8D4B-259F8D9E90F7}" presName="Name0" presStyleCnt="0">
        <dgm:presLayoutVars>
          <dgm:dir/>
          <dgm:resizeHandles val="exact"/>
        </dgm:presLayoutVars>
      </dgm:prSet>
      <dgm:spPr/>
    </dgm:pt>
    <dgm:pt modelId="{F90A931A-5949-4708-B3B5-0224C20E43D1}" type="pres">
      <dgm:prSet presAssocID="{D9C4D70C-9903-470D-9E31-29E99310C493}" presName="node" presStyleLbl="node1" presStyleIdx="0" presStyleCnt="2" custScaleY="56564" custLinFactY="-7876" custLinFactNeighborY="-100000">
        <dgm:presLayoutVars>
          <dgm:bulletEnabled val="1"/>
        </dgm:presLayoutVars>
      </dgm:prSet>
      <dgm:spPr/>
    </dgm:pt>
    <dgm:pt modelId="{D896F0A1-BECF-4D11-BF2C-1C5D210CE45C}" type="pres">
      <dgm:prSet presAssocID="{2EB2CB61-18FE-416E-A7BA-3AB596F11615}" presName="sibTrans" presStyleLbl="sibTrans2D1" presStyleIdx="0" presStyleCnt="1"/>
      <dgm:spPr/>
    </dgm:pt>
    <dgm:pt modelId="{54A2D7C9-DB20-4AD9-882C-6E51094861A9}" type="pres">
      <dgm:prSet presAssocID="{2EB2CB61-18FE-416E-A7BA-3AB596F11615}" presName="connectorText" presStyleLbl="sibTrans2D1" presStyleIdx="0" presStyleCnt="1"/>
      <dgm:spPr/>
    </dgm:pt>
    <dgm:pt modelId="{82E45889-95D3-4009-90B6-CD1FC7989CDD}" type="pres">
      <dgm:prSet presAssocID="{108D8322-898C-4880-8658-8F042575EF7F}" presName="node" presStyleLbl="node1" presStyleIdx="1" presStyleCnt="2" custScaleY="56564" custLinFactY="-7876" custLinFactNeighborY="-100000">
        <dgm:presLayoutVars>
          <dgm:bulletEnabled val="1"/>
        </dgm:presLayoutVars>
      </dgm:prSet>
      <dgm:spPr/>
    </dgm:pt>
  </dgm:ptLst>
  <dgm:cxnLst>
    <dgm:cxn modelId="{98234707-67FE-469F-AAAD-15E3CBED6CA0}" type="presOf" srcId="{108D8322-898C-4880-8658-8F042575EF7F}" destId="{82E45889-95D3-4009-90B6-CD1FC7989CDD}" srcOrd="0" destOrd="0" presId="urn:microsoft.com/office/officeart/2005/8/layout/process1"/>
    <dgm:cxn modelId="{72413365-B9CD-40D6-84E7-EB8B3F16A9BB}" srcId="{F3E27DBB-334F-47EF-8D4B-259F8D9E90F7}" destId="{108D8322-898C-4880-8658-8F042575EF7F}" srcOrd="1" destOrd="0" parTransId="{D578E4FB-48FE-4E32-AB60-863E35E8F7A9}" sibTransId="{F50FF3FC-15C7-4300-A52D-E24AD7DCE110}"/>
    <dgm:cxn modelId="{329B9551-54C8-48EB-989E-AC53DAF3E209}" srcId="{F3E27DBB-334F-47EF-8D4B-259F8D9E90F7}" destId="{D9C4D70C-9903-470D-9E31-29E99310C493}" srcOrd="0" destOrd="0" parTransId="{2ACFB73F-3601-4411-B906-51FB012483D1}" sibTransId="{2EB2CB61-18FE-416E-A7BA-3AB596F11615}"/>
    <dgm:cxn modelId="{621AD898-FB2E-4E7C-83BA-D9A26F69FFAB}" type="presOf" srcId="{D9C4D70C-9903-470D-9E31-29E99310C493}" destId="{F90A931A-5949-4708-B3B5-0224C20E43D1}" srcOrd="0" destOrd="0" presId="urn:microsoft.com/office/officeart/2005/8/layout/process1"/>
    <dgm:cxn modelId="{6A875BBD-D4F2-4429-964E-2D9B37F831D9}" type="presOf" srcId="{2EB2CB61-18FE-416E-A7BA-3AB596F11615}" destId="{54A2D7C9-DB20-4AD9-882C-6E51094861A9}" srcOrd="1" destOrd="0" presId="urn:microsoft.com/office/officeart/2005/8/layout/process1"/>
    <dgm:cxn modelId="{8A4C76BD-0318-4A79-AA0D-2B39C9E2C6DC}" type="presOf" srcId="{F3E27DBB-334F-47EF-8D4B-259F8D9E90F7}" destId="{6568E087-DEC2-4905-B84E-45437D15B27D}" srcOrd="0" destOrd="0" presId="urn:microsoft.com/office/officeart/2005/8/layout/process1"/>
    <dgm:cxn modelId="{B47835F6-C265-4D64-B68E-914AAD62FC3E}" type="presOf" srcId="{2EB2CB61-18FE-416E-A7BA-3AB596F11615}" destId="{D896F0A1-BECF-4D11-BF2C-1C5D210CE45C}" srcOrd="0" destOrd="0" presId="urn:microsoft.com/office/officeart/2005/8/layout/process1"/>
    <dgm:cxn modelId="{BA76EEB4-32E0-40A4-BF23-B4766F433479}" type="presParOf" srcId="{6568E087-DEC2-4905-B84E-45437D15B27D}" destId="{F90A931A-5949-4708-B3B5-0224C20E43D1}" srcOrd="0" destOrd="0" presId="urn:microsoft.com/office/officeart/2005/8/layout/process1"/>
    <dgm:cxn modelId="{D7AE6FFE-C49C-4E98-96FD-F9BD262D5F8D}" type="presParOf" srcId="{6568E087-DEC2-4905-B84E-45437D15B27D}" destId="{D896F0A1-BECF-4D11-BF2C-1C5D210CE45C}" srcOrd="1" destOrd="0" presId="urn:microsoft.com/office/officeart/2005/8/layout/process1"/>
    <dgm:cxn modelId="{B8F3EB91-0640-4A4A-A316-936AEEDCE6D0}" type="presParOf" srcId="{D896F0A1-BECF-4D11-BF2C-1C5D210CE45C}" destId="{54A2D7C9-DB20-4AD9-882C-6E51094861A9}" srcOrd="0" destOrd="0" presId="urn:microsoft.com/office/officeart/2005/8/layout/process1"/>
    <dgm:cxn modelId="{818BF11D-EBD5-43F3-9B24-CD4A1D917ACF}" type="presParOf" srcId="{6568E087-DEC2-4905-B84E-45437D15B27D}" destId="{82E45889-95D3-4009-90B6-CD1FC7989CDD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F3E27DBB-334F-47EF-8D4B-259F8D9E90F7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D9C4D70C-9903-470D-9E31-29E99310C493}">
      <dgm:prSet custT="1"/>
      <dgm:spPr>
        <a:solidFill>
          <a:srgbClr val="CC3399"/>
        </a:solidFill>
      </dgm:spPr>
      <dgm:t>
        <a:bodyPr/>
        <a:lstStyle/>
        <a:p>
          <a:pPr rtl="0"/>
          <a:r>
            <a:rPr lang="pl-PL" sz="2000" dirty="0">
              <a:solidFill>
                <a:schemeClr val="bg1"/>
              </a:solidFill>
            </a:rPr>
            <a:t>Próbki  z powierzchni schłodzone </a:t>
          </a:r>
        </a:p>
      </dgm:t>
    </dgm:pt>
    <dgm:pt modelId="{2ACFB73F-3601-4411-B906-51FB012483D1}" type="parTrans" cxnId="{329B9551-54C8-48EB-989E-AC53DAF3E209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2EB2CB61-18FE-416E-A7BA-3AB596F11615}" type="sibTrans" cxnId="{329B9551-54C8-48EB-989E-AC53DAF3E209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108D8322-898C-4880-8658-8F042575EF7F}">
      <dgm:prSet custT="1"/>
      <dgm:spPr>
        <a:solidFill>
          <a:srgbClr val="CC3399"/>
        </a:solidFill>
      </dgm:spPr>
      <dgm:t>
        <a:bodyPr/>
        <a:lstStyle/>
        <a:p>
          <a:pPr rtl="0"/>
          <a:r>
            <a:rPr lang="pl-PL" sz="2000" dirty="0"/>
            <a:t>od 1</a:t>
          </a:r>
          <a:r>
            <a:rPr lang="pl-PL" sz="2000" baseline="30000" dirty="0"/>
            <a:t>o</a:t>
          </a:r>
          <a:r>
            <a:rPr lang="pl-PL" sz="2000" dirty="0"/>
            <a:t>C do 8</a:t>
          </a:r>
          <a:r>
            <a:rPr lang="pl-PL" sz="2000" baseline="30000" dirty="0"/>
            <a:t>o</a:t>
          </a:r>
          <a:r>
            <a:rPr lang="pl-PL" sz="2000" dirty="0"/>
            <a:t>C</a:t>
          </a:r>
          <a:endParaRPr lang="pl-PL" sz="2000" dirty="0">
            <a:solidFill>
              <a:schemeClr val="bg1"/>
            </a:solidFill>
          </a:endParaRPr>
        </a:p>
      </dgm:t>
    </dgm:pt>
    <dgm:pt modelId="{D578E4FB-48FE-4E32-AB60-863E35E8F7A9}" type="parTrans" cxnId="{72413365-B9CD-40D6-84E7-EB8B3F16A9BB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F50FF3FC-15C7-4300-A52D-E24AD7DCE110}" type="sibTrans" cxnId="{72413365-B9CD-40D6-84E7-EB8B3F16A9BB}">
      <dgm:prSet/>
      <dgm:spPr/>
      <dgm:t>
        <a:bodyPr/>
        <a:lstStyle/>
        <a:p>
          <a:endParaRPr lang="pl-PL">
            <a:solidFill>
              <a:schemeClr val="bg1"/>
            </a:solidFill>
          </a:endParaRPr>
        </a:p>
      </dgm:t>
    </dgm:pt>
    <dgm:pt modelId="{6568E087-DEC2-4905-B84E-45437D15B27D}" type="pres">
      <dgm:prSet presAssocID="{F3E27DBB-334F-47EF-8D4B-259F8D9E90F7}" presName="Name0" presStyleCnt="0">
        <dgm:presLayoutVars>
          <dgm:dir/>
          <dgm:resizeHandles val="exact"/>
        </dgm:presLayoutVars>
      </dgm:prSet>
      <dgm:spPr/>
    </dgm:pt>
    <dgm:pt modelId="{F90A931A-5949-4708-B3B5-0224C20E43D1}" type="pres">
      <dgm:prSet presAssocID="{D9C4D70C-9903-470D-9E31-29E99310C493}" presName="node" presStyleLbl="node1" presStyleIdx="0" presStyleCnt="2" custScaleY="100000" custLinFactY="-7876" custLinFactNeighborY="-100000">
        <dgm:presLayoutVars>
          <dgm:bulletEnabled val="1"/>
        </dgm:presLayoutVars>
      </dgm:prSet>
      <dgm:spPr/>
    </dgm:pt>
    <dgm:pt modelId="{D896F0A1-BECF-4D11-BF2C-1C5D210CE45C}" type="pres">
      <dgm:prSet presAssocID="{2EB2CB61-18FE-416E-A7BA-3AB596F11615}" presName="sibTrans" presStyleLbl="sibTrans2D1" presStyleIdx="0" presStyleCnt="1"/>
      <dgm:spPr/>
    </dgm:pt>
    <dgm:pt modelId="{54A2D7C9-DB20-4AD9-882C-6E51094861A9}" type="pres">
      <dgm:prSet presAssocID="{2EB2CB61-18FE-416E-A7BA-3AB596F11615}" presName="connectorText" presStyleLbl="sibTrans2D1" presStyleIdx="0" presStyleCnt="1"/>
      <dgm:spPr/>
    </dgm:pt>
    <dgm:pt modelId="{82E45889-95D3-4009-90B6-CD1FC7989CDD}" type="pres">
      <dgm:prSet presAssocID="{108D8322-898C-4880-8658-8F042575EF7F}" presName="node" presStyleLbl="node1" presStyleIdx="1" presStyleCnt="2" custScaleY="100000" custLinFactY="-7876" custLinFactNeighborY="-100000">
        <dgm:presLayoutVars>
          <dgm:bulletEnabled val="1"/>
        </dgm:presLayoutVars>
      </dgm:prSet>
      <dgm:spPr/>
    </dgm:pt>
  </dgm:ptLst>
  <dgm:cxnLst>
    <dgm:cxn modelId="{98234707-67FE-469F-AAAD-15E3CBED6CA0}" type="presOf" srcId="{108D8322-898C-4880-8658-8F042575EF7F}" destId="{82E45889-95D3-4009-90B6-CD1FC7989CDD}" srcOrd="0" destOrd="0" presId="urn:microsoft.com/office/officeart/2005/8/layout/process1"/>
    <dgm:cxn modelId="{72413365-B9CD-40D6-84E7-EB8B3F16A9BB}" srcId="{F3E27DBB-334F-47EF-8D4B-259F8D9E90F7}" destId="{108D8322-898C-4880-8658-8F042575EF7F}" srcOrd="1" destOrd="0" parTransId="{D578E4FB-48FE-4E32-AB60-863E35E8F7A9}" sibTransId="{F50FF3FC-15C7-4300-A52D-E24AD7DCE110}"/>
    <dgm:cxn modelId="{329B9551-54C8-48EB-989E-AC53DAF3E209}" srcId="{F3E27DBB-334F-47EF-8D4B-259F8D9E90F7}" destId="{D9C4D70C-9903-470D-9E31-29E99310C493}" srcOrd="0" destOrd="0" parTransId="{2ACFB73F-3601-4411-B906-51FB012483D1}" sibTransId="{2EB2CB61-18FE-416E-A7BA-3AB596F11615}"/>
    <dgm:cxn modelId="{621AD898-FB2E-4E7C-83BA-D9A26F69FFAB}" type="presOf" srcId="{D9C4D70C-9903-470D-9E31-29E99310C493}" destId="{F90A931A-5949-4708-B3B5-0224C20E43D1}" srcOrd="0" destOrd="0" presId="urn:microsoft.com/office/officeart/2005/8/layout/process1"/>
    <dgm:cxn modelId="{6A875BBD-D4F2-4429-964E-2D9B37F831D9}" type="presOf" srcId="{2EB2CB61-18FE-416E-A7BA-3AB596F11615}" destId="{54A2D7C9-DB20-4AD9-882C-6E51094861A9}" srcOrd="1" destOrd="0" presId="urn:microsoft.com/office/officeart/2005/8/layout/process1"/>
    <dgm:cxn modelId="{8A4C76BD-0318-4A79-AA0D-2B39C9E2C6DC}" type="presOf" srcId="{F3E27DBB-334F-47EF-8D4B-259F8D9E90F7}" destId="{6568E087-DEC2-4905-B84E-45437D15B27D}" srcOrd="0" destOrd="0" presId="urn:microsoft.com/office/officeart/2005/8/layout/process1"/>
    <dgm:cxn modelId="{B47835F6-C265-4D64-B68E-914AAD62FC3E}" type="presOf" srcId="{2EB2CB61-18FE-416E-A7BA-3AB596F11615}" destId="{D896F0A1-BECF-4D11-BF2C-1C5D210CE45C}" srcOrd="0" destOrd="0" presId="urn:microsoft.com/office/officeart/2005/8/layout/process1"/>
    <dgm:cxn modelId="{BA76EEB4-32E0-40A4-BF23-B4766F433479}" type="presParOf" srcId="{6568E087-DEC2-4905-B84E-45437D15B27D}" destId="{F90A931A-5949-4708-B3B5-0224C20E43D1}" srcOrd="0" destOrd="0" presId="urn:microsoft.com/office/officeart/2005/8/layout/process1"/>
    <dgm:cxn modelId="{D7AE6FFE-C49C-4E98-96FD-F9BD262D5F8D}" type="presParOf" srcId="{6568E087-DEC2-4905-B84E-45437D15B27D}" destId="{D896F0A1-BECF-4D11-BF2C-1C5D210CE45C}" srcOrd="1" destOrd="0" presId="urn:microsoft.com/office/officeart/2005/8/layout/process1"/>
    <dgm:cxn modelId="{B8F3EB91-0640-4A4A-A316-936AEEDCE6D0}" type="presParOf" srcId="{D896F0A1-BECF-4D11-BF2C-1C5D210CE45C}" destId="{54A2D7C9-DB20-4AD9-882C-6E51094861A9}" srcOrd="0" destOrd="0" presId="urn:microsoft.com/office/officeart/2005/8/layout/process1"/>
    <dgm:cxn modelId="{818BF11D-EBD5-43F3-9B24-CD4A1D917ACF}" type="presParOf" srcId="{6568E087-DEC2-4905-B84E-45437D15B27D}" destId="{82E45889-95D3-4009-90B6-CD1FC7989CDD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15B6EB3-77A6-48F3-B346-D3F4CD5A2727}" type="doc">
      <dgm:prSet loTypeId="urn:microsoft.com/office/officeart/2005/8/layout/vList2" loCatId="list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pl-PL"/>
        </a:p>
      </dgm:t>
    </dgm:pt>
    <dgm:pt modelId="{F504C827-D55C-48D8-9D15-5F3F4B1EEFEB}">
      <dgm:prSet custT="1"/>
      <dgm:spPr/>
      <dgm:t>
        <a:bodyPr/>
        <a:lstStyle/>
        <a:p>
          <a:pPr rtl="0"/>
          <a:r>
            <a:rPr lang="pl-PL" sz="1800" dirty="0">
              <a:solidFill>
                <a:schemeClr val="tx2"/>
              </a:solidFill>
              <a:latin typeface="+mn-lt"/>
              <a:ea typeface="Times New Roman" panose="02020603050405020304" pitchFamily="18" charset="0"/>
            </a:rPr>
            <a:t>- rodzaj żywności, których dotyczą wymagania </a:t>
          </a:r>
          <a:endParaRPr lang="pl-PL" sz="1800" dirty="0">
            <a:solidFill>
              <a:schemeClr val="tx2"/>
            </a:solidFill>
            <a:latin typeface="+mn-lt"/>
            <a:cs typeface="Times New Roman" pitchFamily="18" charset="0"/>
          </a:endParaRPr>
        </a:p>
      </dgm:t>
    </dgm:pt>
    <dgm:pt modelId="{E69B4AB9-5505-4922-9E09-8A7BC9AAB379}" type="parTrans" cxnId="{E8B93C64-1F03-49FB-8C54-76690B6ECF41}">
      <dgm:prSet/>
      <dgm:spPr/>
      <dgm:t>
        <a:bodyPr/>
        <a:lstStyle/>
        <a:p>
          <a:endParaRPr lang="pl-PL" sz="1800">
            <a:solidFill>
              <a:schemeClr val="tx2"/>
            </a:solidFill>
            <a:latin typeface="+mn-lt"/>
            <a:cs typeface="Times New Roman" pitchFamily="18" charset="0"/>
          </a:endParaRPr>
        </a:p>
      </dgm:t>
    </dgm:pt>
    <dgm:pt modelId="{70C00E2F-76E3-4DF5-B0AE-8C72B4CC229C}" type="sibTrans" cxnId="{E8B93C64-1F03-49FB-8C54-76690B6ECF41}">
      <dgm:prSet/>
      <dgm:spPr/>
      <dgm:t>
        <a:bodyPr/>
        <a:lstStyle/>
        <a:p>
          <a:endParaRPr lang="pl-PL" sz="1800">
            <a:solidFill>
              <a:schemeClr val="tx2"/>
            </a:solidFill>
            <a:latin typeface="+mn-lt"/>
            <a:cs typeface="Times New Roman" pitchFamily="18" charset="0"/>
          </a:endParaRPr>
        </a:p>
      </dgm:t>
    </dgm:pt>
    <dgm:pt modelId="{1F9A8C0F-5298-4545-9918-E8F4BFC29836}">
      <dgm:prSet custT="1"/>
      <dgm:spPr/>
      <dgm:t>
        <a:bodyPr/>
        <a:lstStyle/>
        <a:p>
          <a:pPr rtl="0"/>
          <a:r>
            <a:rPr lang="pl-PL" sz="1800" dirty="0">
              <a:solidFill>
                <a:schemeClr val="tx2"/>
              </a:solidFill>
              <a:latin typeface="+mn-lt"/>
              <a:ea typeface="Times New Roman" panose="02020603050405020304" pitchFamily="18" charset="0"/>
            </a:rPr>
            <a:t>- liczbę badanych próbek, z podaniem </a:t>
          </a:r>
          <a:r>
            <a:rPr lang="pl-PL" sz="1800" i="1" dirty="0">
              <a:solidFill>
                <a:schemeClr val="tx2"/>
              </a:solidFill>
              <a:latin typeface="+mn-lt"/>
              <a:ea typeface="Times New Roman" panose="02020603050405020304" pitchFamily="18" charset="0"/>
            </a:rPr>
            <a:t>n </a:t>
          </a:r>
          <a:r>
            <a:rPr lang="pl-PL" sz="1800" dirty="0">
              <a:solidFill>
                <a:schemeClr val="tx2"/>
              </a:solidFill>
              <a:latin typeface="+mn-lt"/>
              <a:ea typeface="Times New Roman" panose="02020603050405020304" pitchFamily="18" charset="0"/>
            </a:rPr>
            <a:t>i </a:t>
          </a:r>
          <a:r>
            <a:rPr lang="pl-PL" sz="1800" i="1" dirty="0">
              <a:solidFill>
                <a:schemeClr val="tx2"/>
              </a:solidFill>
              <a:latin typeface="+mn-lt"/>
              <a:ea typeface="Times New Roman" panose="02020603050405020304" pitchFamily="18" charset="0"/>
            </a:rPr>
            <a:t>c</a:t>
          </a:r>
          <a:endParaRPr lang="pl-PL" sz="1800" dirty="0">
            <a:solidFill>
              <a:schemeClr val="tx2"/>
            </a:solidFill>
            <a:latin typeface="+mn-lt"/>
            <a:cs typeface="Times New Roman" pitchFamily="18" charset="0"/>
          </a:endParaRPr>
        </a:p>
      </dgm:t>
    </dgm:pt>
    <dgm:pt modelId="{640178CB-60A3-4824-9D6D-3122B0A7C197}" type="parTrans" cxnId="{D8171E37-76DF-400F-8C9E-5A25F4BEA223}">
      <dgm:prSet/>
      <dgm:spPr/>
      <dgm:t>
        <a:bodyPr/>
        <a:lstStyle/>
        <a:p>
          <a:endParaRPr lang="pl-PL" sz="1800">
            <a:solidFill>
              <a:schemeClr val="tx2"/>
            </a:solidFill>
            <a:latin typeface="+mn-lt"/>
            <a:cs typeface="Times New Roman" pitchFamily="18" charset="0"/>
          </a:endParaRPr>
        </a:p>
      </dgm:t>
    </dgm:pt>
    <dgm:pt modelId="{E41D6D77-260D-4DEE-87AC-BA38C6E1DAA0}" type="sibTrans" cxnId="{D8171E37-76DF-400F-8C9E-5A25F4BEA223}">
      <dgm:prSet/>
      <dgm:spPr/>
      <dgm:t>
        <a:bodyPr/>
        <a:lstStyle/>
        <a:p>
          <a:endParaRPr lang="pl-PL" sz="1800">
            <a:solidFill>
              <a:schemeClr val="tx2"/>
            </a:solidFill>
            <a:latin typeface="+mn-lt"/>
            <a:cs typeface="Times New Roman" pitchFamily="18" charset="0"/>
          </a:endParaRPr>
        </a:p>
      </dgm:t>
    </dgm:pt>
    <dgm:pt modelId="{69820256-14E3-4D26-BE11-539207CB78E6}">
      <dgm:prSet custT="1"/>
      <dgm:spPr/>
      <dgm:t>
        <a:bodyPr/>
        <a:lstStyle/>
        <a:p>
          <a:pPr rtl="0"/>
          <a:r>
            <a:rPr lang="pl-PL" sz="1800" dirty="0">
              <a:solidFill>
                <a:schemeClr val="tx2"/>
              </a:solidFill>
              <a:latin typeface="+mn-lt"/>
              <a:ea typeface="Times New Roman" panose="02020603050405020304" pitchFamily="18" charset="0"/>
            </a:rPr>
            <a:t>- limity dla oznaczanych drobnoustrojów </a:t>
          </a:r>
          <a:r>
            <a:rPr lang="pl-PL" sz="1800" i="1" dirty="0">
              <a:solidFill>
                <a:schemeClr val="tx2"/>
              </a:solidFill>
              <a:latin typeface="+mn-lt"/>
              <a:ea typeface="Times New Roman" panose="02020603050405020304" pitchFamily="18" charset="0"/>
            </a:rPr>
            <a:t>m</a:t>
          </a:r>
          <a:r>
            <a:rPr lang="pl-PL" sz="1800" dirty="0">
              <a:solidFill>
                <a:schemeClr val="tx2"/>
              </a:solidFill>
              <a:latin typeface="+mn-lt"/>
              <a:ea typeface="Times New Roman" panose="02020603050405020304" pitchFamily="18" charset="0"/>
            </a:rPr>
            <a:t> lub/i </a:t>
          </a:r>
          <a:r>
            <a:rPr lang="pl-PL" sz="1800" i="1" dirty="0">
              <a:solidFill>
                <a:schemeClr val="tx2"/>
              </a:solidFill>
              <a:latin typeface="+mn-lt"/>
              <a:ea typeface="Times New Roman" panose="02020603050405020304" pitchFamily="18" charset="0"/>
            </a:rPr>
            <a:t>M</a:t>
          </a:r>
          <a:endParaRPr lang="pl-PL" sz="1800" dirty="0">
            <a:solidFill>
              <a:schemeClr val="tx2"/>
            </a:solidFill>
            <a:latin typeface="+mn-lt"/>
            <a:cs typeface="Times New Roman" pitchFamily="18" charset="0"/>
          </a:endParaRPr>
        </a:p>
      </dgm:t>
    </dgm:pt>
    <dgm:pt modelId="{D2C0CC74-C0CE-4190-A888-21432658D902}" type="parTrans" cxnId="{2615EDA1-1759-4796-9975-79579C97DC1D}">
      <dgm:prSet/>
      <dgm:spPr/>
      <dgm:t>
        <a:bodyPr/>
        <a:lstStyle/>
        <a:p>
          <a:endParaRPr lang="pl-PL" sz="1800">
            <a:solidFill>
              <a:schemeClr val="tx2"/>
            </a:solidFill>
            <a:latin typeface="+mn-lt"/>
            <a:cs typeface="Times New Roman" pitchFamily="18" charset="0"/>
          </a:endParaRPr>
        </a:p>
      </dgm:t>
    </dgm:pt>
    <dgm:pt modelId="{370E786F-8B8C-460A-8978-4917637D9095}" type="sibTrans" cxnId="{2615EDA1-1759-4796-9975-79579C97DC1D}">
      <dgm:prSet/>
      <dgm:spPr/>
      <dgm:t>
        <a:bodyPr/>
        <a:lstStyle/>
        <a:p>
          <a:endParaRPr lang="pl-PL" sz="1800">
            <a:solidFill>
              <a:schemeClr val="tx2"/>
            </a:solidFill>
            <a:latin typeface="+mn-lt"/>
            <a:cs typeface="Times New Roman" pitchFamily="18" charset="0"/>
          </a:endParaRPr>
        </a:p>
      </dgm:t>
    </dgm:pt>
    <dgm:pt modelId="{62825CA8-DD07-4239-85AE-2E71A279A83E}">
      <dgm:prSet custT="1"/>
      <dgm:spPr/>
      <dgm:t>
        <a:bodyPr/>
        <a:lstStyle/>
        <a:p>
          <a:pPr rtl="0"/>
          <a:r>
            <a:rPr lang="pl-PL" sz="1800" dirty="0">
              <a:solidFill>
                <a:schemeClr val="tx2"/>
              </a:solidFill>
              <a:latin typeface="+mn-lt"/>
              <a:ea typeface="Times New Roman" panose="02020603050405020304" pitchFamily="18" charset="0"/>
            </a:rPr>
            <a:t>- referencyjne metody badań dotyczące wykrywania i/lub oznaczania liczby drobnoustrojów</a:t>
          </a:r>
          <a:endParaRPr lang="pl-PL" sz="1800" dirty="0">
            <a:solidFill>
              <a:schemeClr val="tx2"/>
            </a:solidFill>
            <a:latin typeface="+mn-lt"/>
            <a:cs typeface="Times New Roman" pitchFamily="18" charset="0"/>
          </a:endParaRPr>
        </a:p>
      </dgm:t>
    </dgm:pt>
    <dgm:pt modelId="{BD529DF5-9ABE-4C8E-8AAA-C16C9B1D2CB9}" type="parTrans" cxnId="{5A9367C7-3146-4CD3-9B10-93E7E0554072}">
      <dgm:prSet/>
      <dgm:spPr/>
      <dgm:t>
        <a:bodyPr/>
        <a:lstStyle/>
        <a:p>
          <a:endParaRPr lang="pl-PL" sz="1800">
            <a:solidFill>
              <a:schemeClr val="tx2"/>
            </a:solidFill>
            <a:latin typeface="+mn-lt"/>
            <a:cs typeface="Times New Roman" pitchFamily="18" charset="0"/>
          </a:endParaRPr>
        </a:p>
      </dgm:t>
    </dgm:pt>
    <dgm:pt modelId="{3357A48F-1B4C-4488-8B2D-7261B2706B3E}" type="sibTrans" cxnId="{5A9367C7-3146-4CD3-9B10-93E7E0554072}">
      <dgm:prSet/>
      <dgm:spPr/>
      <dgm:t>
        <a:bodyPr/>
        <a:lstStyle/>
        <a:p>
          <a:endParaRPr lang="pl-PL" sz="1800">
            <a:solidFill>
              <a:schemeClr val="tx2"/>
            </a:solidFill>
            <a:latin typeface="+mn-lt"/>
            <a:cs typeface="Times New Roman" pitchFamily="18" charset="0"/>
          </a:endParaRPr>
        </a:p>
      </dgm:t>
    </dgm:pt>
    <dgm:pt modelId="{17CF0B95-E2CC-4E6B-BFBD-AF645A719997}">
      <dgm:prSet custT="1"/>
      <dgm:spPr/>
      <dgm:t>
        <a:bodyPr/>
        <a:lstStyle/>
        <a:p>
          <a:pPr rtl="0"/>
          <a:r>
            <a:rPr lang="pl-PL" sz="1800" dirty="0">
              <a:solidFill>
                <a:schemeClr val="tx2"/>
              </a:solidFill>
              <a:latin typeface="+mn-lt"/>
              <a:ea typeface="Times New Roman" panose="02020603050405020304" pitchFamily="18" charset="0"/>
            </a:rPr>
            <a:t>- etap stosowania kryterium </a:t>
          </a:r>
          <a:endParaRPr lang="pl-PL" sz="1800" dirty="0">
            <a:solidFill>
              <a:schemeClr val="tx2"/>
            </a:solidFill>
            <a:latin typeface="+mn-lt"/>
            <a:cs typeface="Times New Roman" pitchFamily="18" charset="0"/>
          </a:endParaRPr>
        </a:p>
      </dgm:t>
    </dgm:pt>
    <dgm:pt modelId="{F4D4851C-A906-4793-B76F-784A82E9E0A2}" type="parTrans" cxnId="{EF05172B-E19F-4A65-8914-84A47939AB63}">
      <dgm:prSet/>
      <dgm:spPr/>
      <dgm:t>
        <a:bodyPr/>
        <a:lstStyle/>
        <a:p>
          <a:endParaRPr lang="pl-PL" sz="1800">
            <a:solidFill>
              <a:schemeClr val="tx2"/>
            </a:solidFill>
            <a:latin typeface="+mn-lt"/>
            <a:cs typeface="Times New Roman" pitchFamily="18" charset="0"/>
          </a:endParaRPr>
        </a:p>
      </dgm:t>
    </dgm:pt>
    <dgm:pt modelId="{F9248DEE-5CAD-487C-8970-F48FFC8C9E60}" type="sibTrans" cxnId="{EF05172B-E19F-4A65-8914-84A47939AB63}">
      <dgm:prSet/>
      <dgm:spPr/>
      <dgm:t>
        <a:bodyPr/>
        <a:lstStyle/>
        <a:p>
          <a:endParaRPr lang="pl-PL" sz="1800">
            <a:solidFill>
              <a:schemeClr val="tx2"/>
            </a:solidFill>
            <a:latin typeface="+mn-lt"/>
            <a:cs typeface="Times New Roman" pitchFamily="18" charset="0"/>
          </a:endParaRPr>
        </a:p>
      </dgm:t>
    </dgm:pt>
    <dgm:pt modelId="{4B681397-DA4D-4B63-8F27-AC4EBA4A3E80}">
      <dgm:prSet custT="1"/>
      <dgm:spPr/>
      <dgm:t>
        <a:bodyPr/>
        <a:lstStyle/>
        <a:p>
          <a:pPr rtl="0"/>
          <a:r>
            <a:rPr lang="pl-PL" sz="1800" dirty="0">
              <a:solidFill>
                <a:schemeClr val="tx2"/>
              </a:solidFill>
              <a:latin typeface="+mn-lt"/>
              <a:ea typeface="Times New Roman" panose="02020603050405020304" pitchFamily="18" charset="0"/>
            </a:rPr>
            <a:t>-rodzaj podjętych działań w przypadku niezadowalających wyników badania (w przypadku kryteriów higienicznych)</a:t>
          </a:r>
          <a:endParaRPr lang="pl-PL" sz="1800" dirty="0">
            <a:solidFill>
              <a:schemeClr val="tx2"/>
            </a:solidFill>
            <a:latin typeface="+mn-lt"/>
            <a:cs typeface="Times New Roman" pitchFamily="18" charset="0"/>
          </a:endParaRPr>
        </a:p>
      </dgm:t>
    </dgm:pt>
    <dgm:pt modelId="{42DDC5DC-78D9-4634-870E-146ACCC71B59}" type="parTrans" cxnId="{C0253720-1286-4705-84CB-FE06D6565673}">
      <dgm:prSet/>
      <dgm:spPr/>
      <dgm:t>
        <a:bodyPr/>
        <a:lstStyle/>
        <a:p>
          <a:endParaRPr lang="pl-PL" sz="1800">
            <a:solidFill>
              <a:schemeClr val="tx2"/>
            </a:solidFill>
            <a:latin typeface="+mn-lt"/>
            <a:cs typeface="Times New Roman" pitchFamily="18" charset="0"/>
          </a:endParaRPr>
        </a:p>
      </dgm:t>
    </dgm:pt>
    <dgm:pt modelId="{01AE2485-A0EF-4552-8FB4-71E7B6496640}" type="sibTrans" cxnId="{C0253720-1286-4705-84CB-FE06D6565673}">
      <dgm:prSet/>
      <dgm:spPr/>
      <dgm:t>
        <a:bodyPr/>
        <a:lstStyle/>
        <a:p>
          <a:endParaRPr lang="pl-PL" sz="1800">
            <a:solidFill>
              <a:schemeClr val="tx2"/>
            </a:solidFill>
            <a:latin typeface="+mn-lt"/>
            <a:cs typeface="Times New Roman" pitchFamily="18" charset="0"/>
          </a:endParaRPr>
        </a:p>
      </dgm:t>
    </dgm:pt>
    <dgm:pt modelId="{9783EEEB-CE93-473C-8C4E-C527CF9C9500}">
      <dgm:prSet custT="1"/>
      <dgm:spPr/>
      <dgm:t>
        <a:bodyPr/>
        <a:lstStyle/>
        <a:p>
          <a:r>
            <a:rPr lang="pl-PL" sz="1800" dirty="0">
              <a:solidFill>
                <a:schemeClr val="tx2"/>
              </a:solidFill>
              <a:latin typeface="+mn-lt"/>
              <a:ea typeface="Times New Roman" panose="02020603050405020304" pitchFamily="18" charset="0"/>
            </a:rPr>
            <a:t>- rodzaj drobnoustrojów, ich toksyny lub metabolity</a:t>
          </a:r>
        </a:p>
      </dgm:t>
    </dgm:pt>
    <dgm:pt modelId="{54CE1131-6D45-44EF-BC88-6B3598C81DC6}" type="sibTrans" cxnId="{832F8500-1497-4FF9-9F3E-E14C0BD20DB5}">
      <dgm:prSet/>
      <dgm:spPr/>
      <dgm:t>
        <a:bodyPr/>
        <a:lstStyle/>
        <a:p>
          <a:endParaRPr lang="pl-PL" sz="1800">
            <a:solidFill>
              <a:schemeClr val="tx2"/>
            </a:solidFill>
            <a:latin typeface="+mn-lt"/>
          </a:endParaRPr>
        </a:p>
      </dgm:t>
    </dgm:pt>
    <dgm:pt modelId="{B10F3572-D82D-4D1F-8DE3-D423703B7E13}" type="parTrans" cxnId="{832F8500-1497-4FF9-9F3E-E14C0BD20DB5}">
      <dgm:prSet/>
      <dgm:spPr/>
      <dgm:t>
        <a:bodyPr/>
        <a:lstStyle/>
        <a:p>
          <a:endParaRPr lang="pl-PL" sz="1800">
            <a:solidFill>
              <a:schemeClr val="tx2"/>
            </a:solidFill>
            <a:latin typeface="+mn-lt"/>
          </a:endParaRPr>
        </a:p>
      </dgm:t>
    </dgm:pt>
    <dgm:pt modelId="{0E2B32A1-5DCB-49A1-95C1-A2362CE93AC0}" type="pres">
      <dgm:prSet presAssocID="{715B6EB3-77A6-48F3-B346-D3F4CD5A2727}" presName="linear" presStyleCnt="0">
        <dgm:presLayoutVars>
          <dgm:animLvl val="lvl"/>
          <dgm:resizeHandles val="exact"/>
        </dgm:presLayoutVars>
      </dgm:prSet>
      <dgm:spPr/>
    </dgm:pt>
    <dgm:pt modelId="{71F8617E-9D93-411A-BDB6-C4C8FE49E76E}" type="pres">
      <dgm:prSet presAssocID="{F504C827-D55C-48D8-9D15-5F3F4B1EEFEB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23EBA82F-14F8-4A8F-8730-68503F4BC41D}" type="pres">
      <dgm:prSet presAssocID="{70C00E2F-76E3-4DF5-B0AE-8C72B4CC229C}" presName="spacer" presStyleCnt="0"/>
      <dgm:spPr/>
    </dgm:pt>
    <dgm:pt modelId="{74E1CCA2-099F-4E14-811D-36EF8CB028D0}" type="pres">
      <dgm:prSet presAssocID="{9783EEEB-CE93-473C-8C4E-C527CF9C9500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F7DD126E-6FCB-4EDA-BA61-8C1060F5A4C8}" type="pres">
      <dgm:prSet presAssocID="{54CE1131-6D45-44EF-BC88-6B3598C81DC6}" presName="spacer" presStyleCnt="0"/>
      <dgm:spPr/>
    </dgm:pt>
    <dgm:pt modelId="{CE12C746-E6A8-4A01-8644-AFC973A6E670}" type="pres">
      <dgm:prSet presAssocID="{1F9A8C0F-5298-4545-9918-E8F4BFC29836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77B30390-22E8-45F5-9D82-81A9F891DA50}" type="pres">
      <dgm:prSet presAssocID="{E41D6D77-260D-4DEE-87AC-BA38C6E1DAA0}" presName="spacer" presStyleCnt="0"/>
      <dgm:spPr/>
    </dgm:pt>
    <dgm:pt modelId="{5C1372CC-F1EA-4141-AED8-E21D616C2008}" type="pres">
      <dgm:prSet presAssocID="{69820256-14E3-4D26-BE11-539207CB78E6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E54272AA-F54B-4682-B89C-53CDA403C39A}" type="pres">
      <dgm:prSet presAssocID="{370E786F-8B8C-460A-8978-4917637D9095}" presName="spacer" presStyleCnt="0"/>
      <dgm:spPr/>
    </dgm:pt>
    <dgm:pt modelId="{BEDFC064-A939-4C9C-A359-1E80B6700A19}" type="pres">
      <dgm:prSet presAssocID="{62825CA8-DD07-4239-85AE-2E71A279A83E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C320FAB3-7A36-4DAB-AE6F-630804FCCCB9}" type="pres">
      <dgm:prSet presAssocID="{3357A48F-1B4C-4488-8B2D-7261B2706B3E}" presName="spacer" presStyleCnt="0"/>
      <dgm:spPr/>
    </dgm:pt>
    <dgm:pt modelId="{30CF0477-3054-46A5-9666-47D8AFEF2BE2}" type="pres">
      <dgm:prSet presAssocID="{17CF0B95-E2CC-4E6B-BFBD-AF645A719997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9209ABFF-04E2-48E2-92CE-0728C0CE6514}" type="pres">
      <dgm:prSet presAssocID="{F9248DEE-5CAD-487C-8970-F48FFC8C9E60}" presName="spacer" presStyleCnt="0"/>
      <dgm:spPr/>
    </dgm:pt>
    <dgm:pt modelId="{D3788720-775F-4CE2-A348-25A50B0CE465}" type="pres">
      <dgm:prSet presAssocID="{4B681397-DA4D-4B63-8F27-AC4EBA4A3E80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832F8500-1497-4FF9-9F3E-E14C0BD20DB5}" srcId="{715B6EB3-77A6-48F3-B346-D3F4CD5A2727}" destId="{9783EEEB-CE93-473C-8C4E-C527CF9C9500}" srcOrd="1" destOrd="0" parTransId="{B10F3572-D82D-4D1F-8DE3-D423703B7E13}" sibTransId="{54CE1131-6D45-44EF-BC88-6B3598C81DC6}"/>
    <dgm:cxn modelId="{33AA0601-4226-4DBE-A036-A7CAB69207A2}" type="presOf" srcId="{9783EEEB-CE93-473C-8C4E-C527CF9C9500}" destId="{74E1CCA2-099F-4E14-811D-36EF8CB028D0}" srcOrd="0" destOrd="0" presId="urn:microsoft.com/office/officeart/2005/8/layout/vList2"/>
    <dgm:cxn modelId="{B1774005-FCAC-4805-ABC8-4763001EA875}" type="presOf" srcId="{715B6EB3-77A6-48F3-B346-D3F4CD5A2727}" destId="{0E2B32A1-5DCB-49A1-95C1-A2362CE93AC0}" srcOrd="0" destOrd="0" presId="urn:microsoft.com/office/officeart/2005/8/layout/vList2"/>
    <dgm:cxn modelId="{C0253720-1286-4705-84CB-FE06D6565673}" srcId="{715B6EB3-77A6-48F3-B346-D3F4CD5A2727}" destId="{4B681397-DA4D-4B63-8F27-AC4EBA4A3E80}" srcOrd="6" destOrd="0" parTransId="{42DDC5DC-78D9-4634-870E-146ACCC71B59}" sibTransId="{01AE2485-A0EF-4552-8FB4-71E7B6496640}"/>
    <dgm:cxn modelId="{7B202321-9DB6-450F-AE0C-82E00F95188C}" type="presOf" srcId="{69820256-14E3-4D26-BE11-539207CB78E6}" destId="{5C1372CC-F1EA-4141-AED8-E21D616C2008}" srcOrd="0" destOrd="0" presId="urn:microsoft.com/office/officeart/2005/8/layout/vList2"/>
    <dgm:cxn modelId="{EF05172B-E19F-4A65-8914-84A47939AB63}" srcId="{715B6EB3-77A6-48F3-B346-D3F4CD5A2727}" destId="{17CF0B95-E2CC-4E6B-BFBD-AF645A719997}" srcOrd="5" destOrd="0" parTransId="{F4D4851C-A906-4793-B76F-784A82E9E0A2}" sibTransId="{F9248DEE-5CAD-487C-8970-F48FFC8C9E60}"/>
    <dgm:cxn modelId="{D8171E37-76DF-400F-8C9E-5A25F4BEA223}" srcId="{715B6EB3-77A6-48F3-B346-D3F4CD5A2727}" destId="{1F9A8C0F-5298-4545-9918-E8F4BFC29836}" srcOrd="2" destOrd="0" parTransId="{640178CB-60A3-4824-9D6D-3122B0A7C197}" sibTransId="{E41D6D77-260D-4DEE-87AC-BA38C6E1DAA0}"/>
    <dgm:cxn modelId="{94C3F237-B1F8-474F-999C-01ABDEF6B0DF}" type="presOf" srcId="{62825CA8-DD07-4239-85AE-2E71A279A83E}" destId="{BEDFC064-A939-4C9C-A359-1E80B6700A19}" srcOrd="0" destOrd="0" presId="urn:microsoft.com/office/officeart/2005/8/layout/vList2"/>
    <dgm:cxn modelId="{E8B93C64-1F03-49FB-8C54-76690B6ECF41}" srcId="{715B6EB3-77A6-48F3-B346-D3F4CD5A2727}" destId="{F504C827-D55C-48D8-9D15-5F3F4B1EEFEB}" srcOrd="0" destOrd="0" parTransId="{E69B4AB9-5505-4922-9E09-8A7BC9AAB379}" sibTransId="{70C00E2F-76E3-4DF5-B0AE-8C72B4CC229C}"/>
    <dgm:cxn modelId="{32CCB270-AE02-447E-A62A-20C34CDFD6B5}" type="presOf" srcId="{1F9A8C0F-5298-4545-9918-E8F4BFC29836}" destId="{CE12C746-E6A8-4A01-8644-AFC973A6E670}" srcOrd="0" destOrd="0" presId="urn:microsoft.com/office/officeart/2005/8/layout/vList2"/>
    <dgm:cxn modelId="{2615EDA1-1759-4796-9975-79579C97DC1D}" srcId="{715B6EB3-77A6-48F3-B346-D3F4CD5A2727}" destId="{69820256-14E3-4D26-BE11-539207CB78E6}" srcOrd="3" destOrd="0" parTransId="{D2C0CC74-C0CE-4190-A888-21432658D902}" sibTransId="{370E786F-8B8C-460A-8978-4917637D9095}"/>
    <dgm:cxn modelId="{5A9367C7-3146-4CD3-9B10-93E7E0554072}" srcId="{715B6EB3-77A6-48F3-B346-D3F4CD5A2727}" destId="{62825CA8-DD07-4239-85AE-2E71A279A83E}" srcOrd="4" destOrd="0" parTransId="{BD529DF5-9ABE-4C8E-8AAA-C16C9B1D2CB9}" sibTransId="{3357A48F-1B4C-4488-8B2D-7261B2706B3E}"/>
    <dgm:cxn modelId="{D35584E0-9D5C-4BFD-9F00-ADFC5D251963}" type="presOf" srcId="{F504C827-D55C-48D8-9D15-5F3F4B1EEFEB}" destId="{71F8617E-9D93-411A-BDB6-C4C8FE49E76E}" srcOrd="0" destOrd="0" presId="urn:microsoft.com/office/officeart/2005/8/layout/vList2"/>
    <dgm:cxn modelId="{EEA5F5F2-87BD-4CDE-B6D0-B405C4C7604D}" type="presOf" srcId="{4B681397-DA4D-4B63-8F27-AC4EBA4A3E80}" destId="{D3788720-775F-4CE2-A348-25A50B0CE465}" srcOrd="0" destOrd="0" presId="urn:microsoft.com/office/officeart/2005/8/layout/vList2"/>
    <dgm:cxn modelId="{E25D56FD-454E-4515-9BF1-FC8099E14014}" type="presOf" srcId="{17CF0B95-E2CC-4E6B-BFBD-AF645A719997}" destId="{30CF0477-3054-46A5-9666-47D8AFEF2BE2}" srcOrd="0" destOrd="0" presId="urn:microsoft.com/office/officeart/2005/8/layout/vList2"/>
    <dgm:cxn modelId="{D9F061ED-4402-4F70-B177-D1DC27338102}" type="presParOf" srcId="{0E2B32A1-5DCB-49A1-95C1-A2362CE93AC0}" destId="{71F8617E-9D93-411A-BDB6-C4C8FE49E76E}" srcOrd="0" destOrd="0" presId="urn:microsoft.com/office/officeart/2005/8/layout/vList2"/>
    <dgm:cxn modelId="{A7613263-6194-4B7F-8F37-2336C475FF6C}" type="presParOf" srcId="{0E2B32A1-5DCB-49A1-95C1-A2362CE93AC0}" destId="{23EBA82F-14F8-4A8F-8730-68503F4BC41D}" srcOrd="1" destOrd="0" presId="urn:microsoft.com/office/officeart/2005/8/layout/vList2"/>
    <dgm:cxn modelId="{8C7E3BF4-66BF-4F3E-B11B-55542CCA1E01}" type="presParOf" srcId="{0E2B32A1-5DCB-49A1-95C1-A2362CE93AC0}" destId="{74E1CCA2-099F-4E14-811D-36EF8CB028D0}" srcOrd="2" destOrd="0" presId="urn:microsoft.com/office/officeart/2005/8/layout/vList2"/>
    <dgm:cxn modelId="{2AF78A22-0FE3-4DAD-99DE-10175C3FCB7D}" type="presParOf" srcId="{0E2B32A1-5DCB-49A1-95C1-A2362CE93AC0}" destId="{F7DD126E-6FCB-4EDA-BA61-8C1060F5A4C8}" srcOrd="3" destOrd="0" presId="urn:microsoft.com/office/officeart/2005/8/layout/vList2"/>
    <dgm:cxn modelId="{3EEC381C-F788-4A5A-8C52-F1A89575D5D9}" type="presParOf" srcId="{0E2B32A1-5DCB-49A1-95C1-A2362CE93AC0}" destId="{CE12C746-E6A8-4A01-8644-AFC973A6E670}" srcOrd="4" destOrd="0" presId="urn:microsoft.com/office/officeart/2005/8/layout/vList2"/>
    <dgm:cxn modelId="{22B72000-8D99-4861-A143-9D4E85F6FF50}" type="presParOf" srcId="{0E2B32A1-5DCB-49A1-95C1-A2362CE93AC0}" destId="{77B30390-22E8-45F5-9D82-81A9F891DA50}" srcOrd="5" destOrd="0" presId="urn:microsoft.com/office/officeart/2005/8/layout/vList2"/>
    <dgm:cxn modelId="{76878D1B-613F-4836-A1B6-9B413561F142}" type="presParOf" srcId="{0E2B32A1-5DCB-49A1-95C1-A2362CE93AC0}" destId="{5C1372CC-F1EA-4141-AED8-E21D616C2008}" srcOrd="6" destOrd="0" presId="urn:microsoft.com/office/officeart/2005/8/layout/vList2"/>
    <dgm:cxn modelId="{5D81CB35-9074-4F3D-BB12-83E36008F223}" type="presParOf" srcId="{0E2B32A1-5DCB-49A1-95C1-A2362CE93AC0}" destId="{E54272AA-F54B-4682-B89C-53CDA403C39A}" srcOrd="7" destOrd="0" presId="urn:microsoft.com/office/officeart/2005/8/layout/vList2"/>
    <dgm:cxn modelId="{8089F56C-6D0A-47C4-870F-DD0AE8349E2C}" type="presParOf" srcId="{0E2B32A1-5DCB-49A1-95C1-A2362CE93AC0}" destId="{BEDFC064-A939-4C9C-A359-1E80B6700A19}" srcOrd="8" destOrd="0" presId="urn:microsoft.com/office/officeart/2005/8/layout/vList2"/>
    <dgm:cxn modelId="{62936CD5-1338-447B-BDFD-D72F9C18256A}" type="presParOf" srcId="{0E2B32A1-5DCB-49A1-95C1-A2362CE93AC0}" destId="{C320FAB3-7A36-4DAB-AE6F-630804FCCCB9}" srcOrd="9" destOrd="0" presId="urn:microsoft.com/office/officeart/2005/8/layout/vList2"/>
    <dgm:cxn modelId="{A56EE590-A638-4B40-8490-30D11B74E2C6}" type="presParOf" srcId="{0E2B32A1-5DCB-49A1-95C1-A2362CE93AC0}" destId="{30CF0477-3054-46A5-9666-47D8AFEF2BE2}" srcOrd="10" destOrd="0" presId="urn:microsoft.com/office/officeart/2005/8/layout/vList2"/>
    <dgm:cxn modelId="{A6071BC7-27A3-46EE-AAB1-04975D162DF5}" type="presParOf" srcId="{0E2B32A1-5DCB-49A1-95C1-A2362CE93AC0}" destId="{9209ABFF-04E2-48E2-92CE-0728C0CE6514}" srcOrd="11" destOrd="0" presId="urn:microsoft.com/office/officeart/2005/8/layout/vList2"/>
    <dgm:cxn modelId="{591C4A72-A7AD-4633-ADFE-B96B0D4133DF}" type="presParOf" srcId="{0E2B32A1-5DCB-49A1-95C1-A2362CE93AC0}" destId="{D3788720-775F-4CE2-A348-25A50B0CE465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25D3361-D2E3-4B3E-828B-AB5F168B09AB}" type="doc">
      <dgm:prSet loTypeId="urn:microsoft.com/office/officeart/2008/layout/LinedList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pl-PL"/>
        </a:p>
      </dgm:t>
    </dgm:pt>
    <dgm:pt modelId="{61F8E69B-07D5-4F9F-90E5-4A6198EF40F4}">
      <dgm:prSet phldrT="[Tekst]"/>
      <dgm:spPr/>
      <dgm:t>
        <a:bodyPr/>
        <a:lstStyle/>
        <a:p>
          <a:r>
            <a:rPr lang="pl-PL" b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RODZAJ ŻYWNOŚCI, KTÓRYCH DOTYCZĄ WYMAGANIA </a:t>
          </a:r>
        </a:p>
      </dgm:t>
    </dgm:pt>
    <dgm:pt modelId="{85DA974A-6681-433F-918B-07DCB72FA33D}" type="parTrans" cxnId="{D84BDAE6-EF87-4EA9-B25A-8A5B7F957741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0DE6FA26-C707-4EE5-A739-A08E4517F731}" type="sibTrans" cxnId="{D84BDAE6-EF87-4EA9-B25A-8A5B7F957741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2B10AD9-29BD-4C05-B3D1-DE5945024C2F}">
      <dgm:prSet phldrT="[Tekst]" phldr="0"/>
      <dgm:spPr/>
      <dgm:t>
        <a:bodyPr/>
        <a:lstStyle/>
        <a:p>
          <a:r>
            <a: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Żywność gotowa do spożycia, (RTE)</a:t>
          </a:r>
        </a:p>
      </dgm:t>
    </dgm:pt>
    <dgm:pt modelId="{0184642E-4373-43E1-8004-C3A301D7ACC7}" type="parTrans" cxnId="{258439B6-70AC-42B0-AD19-D5175417EDB1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ED055323-74D8-4AE2-8921-31574A09CB6A}" type="sibTrans" cxnId="{258439B6-70AC-42B0-AD19-D5175417EDB1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C453A947-FEF1-460B-9735-10C370B4EF8D}">
      <dgm:prSet phldrT="[Tekst]"/>
      <dgm:spPr/>
      <dgm:t>
        <a:bodyPr/>
        <a:lstStyle/>
        <a:p>
          <a:r>
            <a: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Mleko w proszku i serwatka w proszku</a:t>
          </a:r>
        </a:p>
      </dgm:t>
    </dgm:pt>
    <dgm:pt modelId="{90719F4D-5AC4-45E7-8039-577D6FD09379}" type="parTrans" cxnId="{50390A2B-0816-433A-AE90-5F2C4D987F33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F236E058-7440-4F74-B327-C22C59AC78D0}" type="sibTrans" cxnId="{50390A2B-0816-433A-AE90-5F2C4D987F33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407D6461-9F42-427A-92BD-EE3B636111A4}">
      <dgm:prSet phldrT="[Tekst]"/>
      <dgm:spPr/>
      <dgm:t>
        <a:bodyPr/>
        <a:lstStyle/>
        <a:p>
          <a:r>
            <a: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Owoce morza</a:t>
          </a:r>
        </a:p>
      </dgm:t>
    </dgm:pt>
    <dgm:pt modelId="{A94D7171-7F95-422D-9C0C-C6F6D42AF460}" type="parTrans" cxnId="{3F18D18B-077E-4BFB-8135-AF8CFBBF7178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F5788DE-DEB8-408E-8B8B-5A09B27012C3}" type="sibTrans" cxnId="{3F18D18B-077E-4BFB-8135-AF8CFBBF7178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C491DB67-80A2-4034-9E4F-56039EE60B00}">
      <dgm:prSet phldrT="[Tekst]" phldr="0"/>
      <dgm:spPr/>
      <dgm:t>
        <a:bodyPr/>
        <a:lstStyle/>
        <a:p>
          <a:r>
            <a: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Mięso i wyroby mięsne, w tym drobiowe</a:t>
          </a:r>
        </a:p>
      </dgm:t>
    </dgm:pt>
    <dgm:pt modelId="{5FEBE469-AD7B-461C-9C01-BD1D363094F2}" type="parTrans" cxnId="{C73C0D3F-2A43-49F8-906E-EB265DB88481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6903AD4-834A-4677-A998-99598A4A568C}" type="sibTrans" cxnId="{C73C0D3F-2A43-49F8-906E-EB265DB88481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3A707A1-D20F-4AFC-81EC-DB38BC97097E}">
      <dgm:prSet phldrT="[Tekst]" phldr="0"/>
      <dgm:spPr/>
      <dgm:t>
        <a:bodyPr/>
        <a:lstStyle/>
        <a:p>
          <a:r>
            <a: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Produkty mięsne</a:t>
          </a:r>
        </a:p>
      </dgm:t>
    </dgm:pt>
    <dgm:pt modelId="{88B960B0-8F10-459C-B1E3-39079510B8AA}" type="parTrans" cxnId="{18E5C96E-82C3-4079-9C73-ACD53574734D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EC65A868-8539-4A64-AEB1-4FCD820AE823}" type="sibTrans" cxnId="{18E5C96E-82C3-4079-9C73-ACD53574734D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C06DD07A-4EDC-478D-9FAE-A0A68715CB14}">
      <dgm:prSet phldrT="[Tekst]" phldr="0"/>
      <dgm:spPr/>
      <dgm:t>
        <a:bodyPr/>
        <a:lstStyle/>
        <a:p>
          <a:r>
            <a: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Żelatyna i kolagen</a:t>
          </a:r>
        </a:p>
      </dgm:t>
    </dgm:pt>
    <dgm:pt modelId="{96F3A177-FA92-4FD1-B70A-9B610F494A33}" type="parTrans" cxnId="{449FD201-7F57-400D-B6F4-94446C5DB797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CEB5F1F4-4AAC-49DA-AC32-958ADB604550}" type="sibTrans" cxnId="{449FD201-7F57-400D-B6F4-94446C5DB797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E2DF1EBF-1DAF-4C7E-A34A-91CB5FF59734}">
      <dgm:prSet phldrT="[Tekst]" phldr="0"/>
      <dgm:spPr/>
      <dgm:t>
        <a:bodyPr/>
        <a:lstStyle/>
        <a:p>
          <a:r>
            <a: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Sery, masło i śmietana</a:t>
          </a:r>
        </a:p>
      </dgm:t>
    </dgm:pt>
    <dgm:pt modelId="{C1C4C122-5F56-4444-8A7C-84B945426825}" type="parTrans" cxnId="{F733B5C1-4C7C-4389-8D29-AAE2D97E9BF9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E6083D0D-4F02-4DE9-8062-AAE4FA8F0472}" type="sibTrans" cxnId="{F733B5C1-4C7C-4389-8D29-AAE2D97E9BF9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CE197C89-DEEC-4EEC-890E-ACC7F7DD97BF}">
      <dgm:prSet phldrT="[Tekst]"/>
      <dgm:spPr/>
      <dgm:t>
        <a:bodyPr/>
        <a:lstStyle/>
        <a:p>
          <a:r>
            <a: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Lody</a:t>
          </a:r>
        </a:p>
      </dgm:t>
    </dgm:pt>
    <dgm:pt modelId="{630F443E-6186-4BA1-8E4D-27112A593B22}" type="parTrans" cxnId="{FD03AD74-59BA-4B4D-8297-AC35C22AEE46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13FBB834-3CCC-452D-A7BD-22E72F784EE5}" type="sibTrans" cxnId="{FD03AD74-59BA-4B4D-8297-AC35C22AEE46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093BAFCF-AA29-45DC-BBE8-B5507CAD6A85}">
      <dgm:prSet phldrT="[Tekst]"/>
      <dgm:spPr/>
      <dgm:t>
        <a:bodyPr/>
        <a:lstStyle/>
        <a:p>
          <a:r>
            <a: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Produkty jajeczne</a:t>
          </a:r>
        </a:p>
      </dgm:t>
    </dgm:pt>
    <dgm:pt modelId="{F66CAD30-AF38-4876-94CD-B54AA21E2E61}" type="parTrans" cxnId="{14D76ED6-A7CA-456B-9E38-A473C11749E6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F59DA951-E491-468F-8304-385928831034}" type="sibTrans" cxnId="{14D76ED6-A7CA-456B-9E38-A473C11749E6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6FA1A5C8-BF14-4B58-BAB4-86F96D156E53}">
      <dgm:prSet phldrT="[Tekst]"/>
      <dgm:spPr/>
      <dgm:t>
        <a:bodyPr/>
        <a:lstStyle/>
        <a:p>
          <a:r>
            <a: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Preparaty w proszku do  żywienia niemowląt i żywność dietetyczna</a:t>
          </a:r>
        </a:p>
      </dgm:t>
    </dgm:pt>
    <dgm:pt modelId="{9202A3B7-7AEB-4850-AE11-0D1985C69AAD}" type="parTrans" cxnId="{63114430-BEBC-445B-A1D3-D8A873F46FB6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F5A669B3-D274-4713-B4A7-FABF003210C0}" type="sibTrans" cxnId="{63114430-BEBC-445B-A1D3-D8A873F46FB6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649109A6-17AF-4995-9F4A-B6A63D5AE52E}">
      <dgm:prSet phldrT="[Tekst]"/>
      <dgm:spPr/>
      <dgm:t>
        <a:bodyPr/>
        <a:lstStyle/>
        <a:p>
          <a:r>
            <a: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Produkty rybołówstwa, sos rybny </a:t>
          </a:r>
        </a:p>
      </dgm:t>
    </dgm:pt>
    <dgm:pt modelId="{84BBCDDD-E3F2-4E5A-A0B7-C8D93ACD760B}" type="parTrans" cxnId="{DE6E0587-E1A3-4354-9B49-F024A643BC21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896979F-0EAB-4175-BCC2-847D3B37BD7C}" type="sibTrans" cxnId="{DE6E0587-E1A3-4354-9B49-F024A643BC21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4339ECB-54B2-4F34-AD42-ADA23B5D2C05}">
      <dgm:prSet phldrT="[Tekst]"/>
      <dgm:spPr/>
      <dgm:t>
        <a:bodyPr/>
        <a:lstStyle/>
        <a:p>
          <a:r>
            <a: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Kiełki </a:t>
          </a:r>
        </a:p>
      </dgm:t>
    </dgm:pt>
    <dgm:pt modelId="{A8355990-BC22-49E3-915F-E6A36E6EEB9B}" type="parTrans" cxnId="{1633B470-5BFD-4195-81A8-3D18D1E863EE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CB237A73-F8EE-4858-9AD3-52C8FA784031}" type="sibTrans" cxnId="{1633B470-5BFD-4195-81A8-3D18D1E863EE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E5BB1F4-FB1F-43BA-B23D-4FD3A8F3012B}">
      <dgm:prSet phldrT="[Tekst]"/>
      <dgm:spPr/>
      <dgm:t>
        <a:bodyPr/>
        <a:lstStyle/>
        <a:p>
          <a:r>
            <a: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Mięso gadów</a:t>
          </a:r>
        </a:p>
      </dgm:t>
    </dgm:pt>
    <dgm:pt modelId="{A0557600-9E18-41AE-B145-36C854D19FDF}" type="parTrans" cxnId="{21D6EA80-BF29-4EAB-80B5-6998FAB08A84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F75485F8-D8AE-425C-B862-7E0401DB8AD8}" type="sibTrans" cxnId="{21D6EA80-BF29-4EAB-80B5-6998FAB08A84}">
      <dgm:prSet/>
      <dgm:spPr/>
      <dgm:t>
        <a:bodyPr/>
        <a:lstStyle/>
        <a:p>
          <a:endParaRPr lang="pl-PL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5CE97F3E-F6F6-424B-AF47-0AFEFB9D680E}" type="pres">
      <dgm:prSet presAssocID="{225D3361-D2E3-4B3E-828B-AB5F168B09AB}" presName="vert0" presStyleCnt="0">
        <dgm:presLayoutVars>
          <dgm:dir/>
          <dgm:animOne val="branch"/>
          <dgm:animLvl val="lvl"/>
        </dgm:presLayoutVars>
      </dgm:prSet>
      <dgm:spPr/>
    </dgm:pt>
    <dgm:pt modelId="{3DA154E0-C543-43BD-8CB4-8AC7B1F25750}" type="pres">
      <dgm:prSet presAssocID="{61F8E69B-07D5-4F9F-90E5-4A6198EF40F4}" presName="thickLine" presStyleLbl="alignNode1" presStyleIdx="0" presStyleCnt="1"/>
      <dgm:spPr/>
    </dgm:pt>
    <dgm:pt modelId="{4A15E994-9F2E-42A2-BEE7-C6A34859DB6A}" type="pres">
      <dgm:prSet presAssocID="{61F8E69B-07D5-4F9F-90E5-4A6198EF40F4}" presName="horz1" presStyleCnt="0"/>
      <dgm:spPr/>
    </dgm:pt>
    <dgm:pt modelId="{2CEA7161-CB5B-4B33-8823-602462AD2343}" type="pres">
      <dgm:prSet presAssocID="{61F8E69B-07D5-4F9F-90E5-4A6198EF40F4}" presName="tx1" presStyleLbl="revTx" presStyleIdx="0" presStyleCnt="14"/>
      <dgm:spPr/>
    </dgm:pt>
    <dgm:pt modelId="{94B1D9BB-5BC5-494C-894F-B4ECB9DA979B}" type="pres">
      <dgm:prSet presAssocID="{61F8E69B-07D5-4F9F-90E5-4A6198EF40F4}" presName="vert1" presStyleCnt="0"/>
      <dgm:spPr/>
    </dgm:pt>
    <dgm:pt modelId="{4CBBA580-D4CA-49C6-BD10-409AC3678D01}" type="pres">
      <dgm:prSet presAssocID="{A2B10AD9-29BD-4C05-B3D1-DE5945024C2F}" presName="vertSpace2a" presStyleCnt="0"/>
      <dgm:spPr/>
    </dgm:pt>
    <dgm:pt modelId="{53E6F209-B29B-4540-83F2-0724D5C8D498}" type="pres">
      <dgm:prSet presAssocID="{A2B10AD9-29BD-4C05-B3D1-DE5945024C2F}" presName="horz2" presStyleCnt="0"/>
      <dgm:spPr/>
    </dgm:pt>
    <dgm:pt modelId="{9121AF30-00DF-497D-88A8-40123F698417}" type="pres">
      <dgm:prSet presAssocID="{A2B10AD9-29BD-4C05-B3D1-DE5945024C2F}" presName="horzSpace2" presStyleCnt="0"/>
      <dgm:spPr/>
    </dgm:pt>
    <dgm:pt modelId="{5507A956-58F8-4BDD-950E-18A5ADBED786}" type="pres">
      <dgm:prSet presAssocID="{A2B10AD9-29BD-4C05-B3D1-DE5945024C2F}" presName="tx2" presStyleLbl="revTx" presStyleIdx="1" presStyleCnt="14"/>
      <dgm:spPr/>
    </dgm:pt>
    <dgm:pt modelId="{2EDF8241-B1DE-45D6-8C9D-FE95D61A5A84}" type="pres">
      <dgm:prSet presAssocID="{A2B10AD9-29BD-4C05-B3D1-DE5945024C2F}" presName="vert2" presStyleCnt="0"/>
      <dgm:spPr/>
    </dgm:pt>
    <dgm:pt modelId="{517E21FD-A7D8-4C6C-98AE-A08B82162ECA}" type="pres">
      <dgm:prSet presAssocID="{A2B10AD9-29BD-4C05-B3D1-DE5945024C2F}" presName="thinLine2b" presStyleLbl="callout" presStyleIdx="0" presStyleCnt="13"/>
      <dgm:spPr/>
    </dgm:pt>
    <dgm:pt modelId="{CE0D7502-AA62-4710-9361-E0512220D7BB}" type="pres">
      <dgm:prSet presAssocID="{A2B10AD9-29BD-4C05-B3D1-DE5945024C2F}" presName="vertSpace2b" presStyleCnt="0"/>
      <dgm:spPr/>
    </dgm:pt>
    <dgm:pt modelId="{7C7D67F5-57B6-4FE4-8789-C0A4051666BB}" type="pres">
      <dgm:prSet presAssocID="{C491DB67-80A2-4034-9E4F-56039EE60B00}" presName="horz2" presStyleCnt="0"/>
      <dgm:spPr/>
    </dgm:pt>
    <dgm:pt modelId="{7904DE7F-5FB7-41ED-A6FD-D3A4FF11830B}" type="pres">
      <dgm:prSet presAssocID="{C491DB67-80A2-4034-9E4F-56039EE60B00}" presName="horzSpace2" presStyleCnt="0"/>
      <dgm:spPr/>
    </dgm:pt>
    <dgm:pt modelId="{7A9FDD7C-9D70-4CF6-936B-7980824130F4}" type="pres">
      <dgm:prSet presAssocID="{C491DB67-80A2-4034-9E4F-56039EE60B00}" presName="tx2" presStyleLbl="revTx" presStyleIdx="2" presStyleCnt="14"/>
      <dgm:spPr/>
    </dgm:pt>
    <dgm:pt modelId="{B4D08A1B-14D8-4CD3-A494-1E5826806EA6}" type="pres">
      <dgm:prSet presAssocID="{C491DB67-80A2-4034-9E4F-56039EE60B00}" presName="vert2" presStyleCnt="0"/>
      <dgm:spPr/>
    </dgm:pt>
    <dgm:pt modelId="{30DC69F0-4E09-45BB-A8C2-CE0CDE379824}" type="pres">
      <dgm:prSet presAssocID="{C491DB67-80A2-4034-9E4F-56039EE60B00}" presName="thinLine2b" presStyleLbl="callout" presStyleIdx="1" presStyleCnt="13"/>
      <dgm:spPr/>
    </dgm:pt>
    <dgm:pt modelId="{5A5961A9-4B19-401E-AD2A-52A54262B883}" type="pres">
      <dgm:prSet presAssocID="{C491DB67-80A2-4034-9E4F-56039EE60B00}" presName="vertSpace2b" presStyleCnt="0"/>
      <dgm:spPr/>
    </dgm:pt>
    <dgm:pt modelId="{DB740BD3-A805-4832-850D-8EC52DD7909A}" type="pres">
      <dgm:prSet presAssocID="{D3A707A1-D20F-4AFC-81EC-DB38BC97097E}" presName="horz2" presStyleCnt="0"/>
      <dgm:spPr/>
    </dgm:pt>
    <dgm:pt modelId="{D5C6ECB9-07E1-4D37-BAC0-EDBF84F7A2FD}" type="pres">
      <dgm:prSet presAssocID="{D3A707A1-D20F-4AFC-81EC-DB38BC97097E}" presName="horzSpace2" presStyleCnt="0"/>
      <dgm:spPr/>
    </dgm:pt>
    <dgm:pt modelId="{20850DEC-A948-485B-A75E-E20F8D26FDB5}" type="pres">
      <dgm:prSet presAssocID="{D3A707A1-D20F-4AFC-81EC-DB38BC97097E}" presName="tx2" presStyleLbl="revTx" presStyleIdx="3" presStyleCnt="14"/>
      <dgm:spPr/>
    </dgm:pt>
    <dgm:pt modelId="{528CA74B-26CE-4F2D-9301-81F1B7835110}" type="pres">
      <dgm:prSet presAssocID="{D3A707A1-D20F-4AFC-81EC-DB38BC97097E}" presName="vert2" presStyleCnt="0"/>
      <dgm:spPr/>
    </dgm:pt>
    <dgm:pt modelId="{2DEAE47D-3C26-4A69-A202-5C41E153B7DB}" type="pres">
      <dgm:prSet presAssocID="{D3A707A1-D20F-4AFC-81EC-DB38BC97097E}" presName="thinLine2b" presStyleLbl="callout" presStyleIdx="2" presStyleCnt="13"/>
      <dgm:spPr/>
    </dgm:pt>
    <dgm:pt modelId="{512C8B32-93E2-4D55-9B8B-80A2393DD81B}" type="pres">
      <dgm:prSet presAssocID="{D3A707A1-D20F-4AFC-81EC-DB38BC97097E}" presName="vertSpace2b" presStyleCnt="0"/>
      <dgm:spPr/>
    </dgm:pt>
    <dgm:pt modelId="{B5CCAF05-9ABA-4503-99A2-DD8486AF3AD5}" type="pres">
      <dgm:prSet presAssocID="{C06DD07A-4EDC-478D-9FAE-A0A68715CB14}" presName="horz2" presStyleCnt="0"/>
      <dgm:spPr/>
    </dgm:pt>
    <dgm:pt modelId="{F22BC10B-EE12-4DCE-AC2C-600DDADE1757}" type="pres">
      <dgm:prSet presAssocID="{C06DD07A-4EDC-478D-9FAE-A0A68715CB14}" presName="horzSpace2" presStyleCnt="0"/>
      <dgm:spPr/>
    </dgm:pt>
    <dgm:pt modelId="{0F4F918F-CAC8-4A05-AFD6-E708D9CA2BC8}" type="pres">
      <dgm:prSet presAssocID="{C06DD07A-4EDC-478D-9FAE-A0A68715CB14}" presName="tx2" presStyleLbl="revTx" presStyleIdx="4" presStyleCnt="14"/>
      <dgm:spPr/>
    </dgm:pt>
    <dgm:pt modelId="{588F84F3-2C24-4C15-BC34-6CD7B5B9A393}" type="pres">
      <dgm:prSet presAssocID="{C06DD07A-4EDC-478D-9FAE-A0A68715CB14}" presName="vert2" presStyleCnt="0"/>
      <dgm:spPr/>
    </dgm:pt>
    <dgm:pt modelId="{5E051559-7258-4E1B-8EA4-343B03C7206A}" type="pres">
      <dgm:prSet presAssocID="{C06DD07A-4EDC-478D-9FAE-A0A68715CB14}" presName="thinLine2b" presStyleLbl="callout" presStyleIdx="3" presStyleCnt="13"/>
      <dgm:spPr/>
    </dgm:pt>
    <dgm:pt modelId="{3DEA9152-51B2-411F-9105-64D52C5A00D4}" type="pres">
      <dgm:prSet presAssocID="{C06DD07A-4EDC-478D-9FAE-A0A68715CB14}" presName="vertSpace2b" presStyleCnt="0"/>
      <dgm:spPr/>
    </dgm:pt>
    <dgm:pt modelId="{1161B1A5-A338-48FE-8ABE-842B7EBC904C}" type="pres">
      <dgm:prSet presAssocID="{E2DF1EBF-1DAF-4C7E-A34A-91CB5FF59734}" presName="horz2" presStyleCnt="0"/>
      <dgm:spPr/>
    </dgm:pt>
    <dgm:pt modelId="{60D6D617-7EFD-497A-9FA7-30AAFB04B3E6}" type="pres">
      <dgm:prSet presAssocID="{E2DF1EBF-1DAF-4C7E-A34A-91CB5FF59734}" presName="horzSpace2" presStyleCnt="0"/>
      <dgm:spPr/>
    </dgm:pt>
    <dgm:pt modelId="{04EFD92B-3989-4632-89FF-74BA346CDE6B}" type="pres">
      <dgm:prSet presAssocID="{E2DF1EBF-1DAF-4C7E-A34A-91CB5FF59734}" presName="tx2" presStyleLbl="revTx" presStyleIdx="5" presStyleCnt="14"/>
      <dgm:spPr/>
    </dgm:pt>
    <dgm:pt modelId="{93C0397F-EBAC-4059-A3E6-6A0B8971A41B}" type="pres">
      <dgm:prSet presAssocID="{E2DF1EBF-1DAF-4C7E-A34A-91CB5FF59734}" presName="vert2" presStyleCnt="0"/>
      <dgm:spPr/>
    </dgm:pt>
    <dgm:pt modelId="{342BFBB8-4C1A-4E27-9D71-0E7A420B78B0}" type="pres">
      <dgm:prSet presAssocID="{E2DF1EBF-1DAF-4C7E-A34A-91CB5FF59734}" presName="thinLine2b" presStyleLbl="callout" presStyleIdx="4" presStyleCnt="13"/>
      <dgm:spPr/>
    </dgm:pt>
    <dgm:pt modelId="{1490842D-26CA-4E80-8CED-B62E1384C396}" type="pres">
      <dgm:prSet presAssocID="{E2DF1EBF-1DAF-4C7E-A34A-91CB5FF59734}" presName="vertSpace2b" presStyleCnt="0"/>
      <dgm:spPr/>
    </dgm:pt>
    <dgm:pt modelId="{491E6740-AF5A-40E8-A737-503A5491CD76}" type="pres">
      <dgm:prSet presAssocID="{C453A947-FEF1-460B-9735-10C370B4EF8D}" presName="horz2" presStyleCnt="0"/>
      <dgm:spPr/>
    </dgm:pt>
    <dgm:pt modelId="{4394813C-4656-426C-B009-C71AF5F68A0C}" type="pres">
      <dgm:prSet presAssocID="{C453A947-FEF1-460B-9735-10C370B4EF8D}" presName="horzSpace2" presStyleCnt="0"/>
      <dgm:spPr/>
    </dgm:pt>
    <dgm:pt modelId="{8EEF508B-B564-4B66-92C2-628BB72AA80D}" type="pres">
      <dgm:prSet presAssocID="{C453A947-FEF1-460B-9735-10C370B4EF8D}" presName="tx2" presStyleLbl="revTx" presStyleIdx="6" presStyleCnt="14"/>
      <dgm:spPr/>
    </dgm:pt>
    <dgm:pt modelId="{5DB4AB5C-FC0F-47F5-B6E3-62F2CD63E39D}" type="pres">
      <dgm:prSet presAssocID="{C453A947-FEF1-460B-9735-10C370B4EF8D}" presName="vert2" presStyleCnt="0"/>
      <dgm:spPr/>
    </dgm:pt>
    <dgm:pt modelId="{A86AEEDF-77B3-4D53-A3FD-94B9CC268C25}" type="pres">
      <dgm:prSet presAssocID="{C453A947-FEF1-460B-9735-10C370B4EF8D}" presName="thinLine2b" presStyleLbl="callout" presStyleIdx="5" presStyleCnt="13"/>
      <dgm:spPr/>
    </dgm:pt>
    <dgm:pt modelId="{BCB54EC8-36EB-48A1-AA4A-700177E7D437}" type="pres">
      <dgm:prSet presAssocID="{C453A947-FEF1-460B-9735-10C370B4EF8D}" presName="vertSpace2b" presStyleCnt="0"/>
      <dgm:spPr/>
    </dgm:pt>
    <dgm:pt modelId="{6130A571-58DD-4DC4-866B-9A96334A2EE7}" type="pres">
      <dgm:prSet presAssocID="{CE197C89-DEEC-4EEC-890E-ACC7F7DD97BF}" presName="horz2" presStyleCnt="0"/>
      <dgm:spPr/>
    </dgm:pt>
    <dgm:pt modelId="{FF958070-41DA-4FE8-BA04-2CFB085D448D}" type="pres">
      <dgm:prSet presAssocID="{CE197C89-DEEC-4EEC-890E-ACC7F7DD97BF}" presName="horzSpace2" presStyleCnt="0"/>
      <dgm:spPr/>
    </dgm:pt>
    <dgm:pt modelId="{32F3D7FC-2D19-406B-AA11-14FD8DC254E0}" type="pres">
      <dgm:prSet presAssocID="{CE197C89-DEEC-4EEC-890E-ACC7F7DD97BF}" presName="tx2" presStyleLbl="revTx" presStyleIdx="7" presStyleCnt="14"/>
      <dgm:spPr/>
    </dgm:pt>
    <dgm:pt modelId="{7B3A0752-627D-4FE2-95E6-4043F34164A7}" type="pres">
      <dgm:prSet presAssocID="{CE197C89-DEEC-4EEC-890E-ACC7F7DD97BF}" presName="vert2" presStyleCnt="0"/>
      <dgm:spPr/>
    </dgm:pt>
    <dgm:pt modelId="{F4255927-BFDC-41C8-82A8-EF9DD7ED3F19}" type="pres">
      <dgm:prSet presAssocID="{CE197C89-DEEC-4EEC-890E-ACC7F7DD97BF}" presName="thinLine2b" presStyleLbl="callout" presStyleIdx="6" presStyleCnt="13"/>
      <dgm:spPr/>
    </dgm:pt>
    <dgm:pt modelId="{A525ABBB-DCBC-4EF4-AEC9-EC731C002E4D}" type="pres">
      <dgm:prSet presAssocID="{CE197C89-DEEC-4EEC-890E-ACC7F7DD97BF}" presName="vertSpace2b" presStyleCnt="0"/>
      <dgm:spPr/>
    </dgm:pt>
    <dgm:pt modelId="{6F03B2CA-2274-4682-BB93-94CC5CA2A3AC}" type="pres">
      <dgm:prSet presAssocID="{093BAFCF-AA29-45DC-BBE8-B5507CAD6A85}" presName="horz2" presStyleCnt="0"/>
      <dgm:spPr/>
    </dgm:pt>
    <dgm:pt modelId="{42C828A7-CD3D-4215-8FF5-A2BB2CDBF007}" type="pres">
      <dgm:prSet presAssocID="{093BAFCF-AA29-45DC-BBE8-B5507CAD6A85}" presName="horzSpace2" presStyleCnt="0"/>
      <dgm:spPr/>
    </dgm:pt>
    <dgm:pt modelId="{C0A04D34-8AD2-456E-8A4E-3427D9F59395}" type="pres">
      <dgm:prSet presAssocID="{093BAFCF-AA29-45DC-BBE8-B5507CAD6A85}" presName="tx2" presStyleLbl="revTx" presStyleIdx="8" presStyleCnt="14"/>
      <dgm:spPr/>
    </dgm:pt>
    <dgm:pt modelId="{39304B01-50FC-43A8-BE94-D08F9511EC34}" type="pres">
      <dgm:prSet presAssocID="{093BAFCF-AA29-45DC-BBE8-B5507CAD6A85}" presName="vert2" presStyleCnt="0"/>
      <dgm:spPr/>
    </dgm:pt>
    <dgm:pt modelId="{E6168D8F-B6F5-46CF-AC32-A9C2327E668C}" type="pres">
      <dgm:prSet presAssocID="{093BAFCF-AA29-45DC-BBE8-B5507CAD6A85}" presName="thinLine2b" presStyleLbl="callout" presStyleIdx="7" presStyleCnt="13"/>
      <dgm:spPr/>
    </dgm:pt>
    <dgm:pt modelId="{125C23BF-E828-4C89-AE51-B97C0D9F6473}" type="pres">
      <dgm:prSet presAssocID="{093BAFCF-AA29-45DC-BBE8-B5507CAD6A85}" presName="vertSpace2b" presStyleCnt="0"/>
      <dgm:spPr/>
    </dgm:pt>
    <dgm:pt modelId="{28A6F0F7-48B2-4F93-892A-08DFD39FB60C}" type="pres">
      <dgm:prSet presAssocID="{6FA1A5C8-BF14-4B58-BAB4-86F96D156E53}" presName="horz2" presStyleCnt="0"/>
      <dgm:spPr/>
    </dgm:pt>
    <dgm:pt modelId="{A2C6BEAD-ADC1-4B1B-9512-9509F417B910}" type="pres">
      <dgm:prSet presAssocID="{6FA1A5C8-BF14-4B58-BAB4-86F96D156E53}" presName="horzSpace2" presStyleCnt="0"/>
      <dgm:spPr/>
    </dgm:pt>
    <dgm:pt modelId="{D273E2D1-4C51-4E64-8A23-79F00AD7C1C5}" type="pres">
      <dgm:prSet presAssocID="{6FA1A5C8-BF14-4B58-BAB4-86F96D156E53}" presName="tx2" presStyleLbl="revTx" presStyleIdx="9" presStyleCnt="14"/>
      <dgm:spPr/>
    </dgm:pt>
    <dgm:pt modelId="{B3BD7F41-E05E-441A-A14E-BCE51730D8FD}" type="pres">
      <dgm:prSet presAssocID="{6FA1A5C8-BF14-4B58-BAB4-86F96D156E53}" presName="vert2" presStyleCnt="0"/>
      <dgm:spPr/>
    </dgm:pt>
    <dgm:pt modelId="{3127A867-8A22-4D41-8A26-C8AE7196C876}" type="pres">
      <dgm:prSet presAssocID="{6FA1A5C8-BF14-4B58-BAB4-86F96D156E53}" presName="thinLine2b" presStyleLbl="callout" presStyleIdx="8" presStyleCnt="13"/>
      <dgm:spPr/>
    </dgm:pt>
    <dgm:pt modelId="{9BF8B8E9-83C0-476E-8065-D5CF967B3028}" type="pres">
      <dgm:prSet presAssocID="{6FA1A5C8-BF14-4B58-BAB4-86F96D156E53}" presName="vertSpace2b" presStyleCnt="0"/>
      <dgm:spPr/>
    </dgm:pt>
    <dgm:pt modelId="{71EB4659-8DCD-40D4-9195-1670A6BFD8C2}" type="pres">
      <dgm:prSet presAssocID="{407D6461-9F42-427A-92BD-EE3B636111A4}" presName="horz2" presStyleCnt="0"/>
      <dgm:spPr/>
    </dgm:pt>
    <dgm:pt modelId="{276141A4-0F5E-4CEA-ADE7-52B59D7FD286}" type="pres">
      <dgm:prSet presAssocID="{407D6461-9F42-427A-92BD-EE3B636111A4}" presName="horzSpace2" presStyleCnt="0"/>
      <dgm:spPr/>
    </dgm:pt>
    <dgm:pt modelId="{3DD1A8BE-F88A-4C2B-899B-9AFFE2C0A7C1}" type="pres">
      <dgm:prSet presAssocID="{407D6461-9F42-427A-92BD-EE3B636111A4}" presName="tx2" presStyleLbl="revTx" presStyleIdx="10" presStyleCnt="14"/>
      <dgm:spPr/>
    </dgm:pt>
    <dgm:pt modelId="{AEB16847-67D6-45E3-9D0D-ABE374098BE7}" type="pres">
      <dgm:prSet presAssocID="{407D6461-9F42-427A-92BD-EE3B636111A4}" presName="vert2" presStyleCnt="0"/>
      <dgm:spPr/>
    </dgm:pt>
    <dgm:pt modelId="{50F2E4B7-957A-434E-9FD6-02AFE47A3290}" type="pres">
      <dgm:prSet presAssocID="{407D6461-9F42-427A-92BD-EE3B636111A4}" presName="thinLine2b" presStyleLbl="callout" presStyleIdx="9" presStyleCnt="13"/>
      <dgm:spPr/>
    </dgm:pt>
    <dgm:pt modelId="{9CD7573C-8E09-4545-A5EA-C8621F2AD8F4}" type="pres">
      <dgm:prSet presAssocID="{407D6461-9F42-427A-92BD-EE3B636111A4}" presName="vertSpace2b" presStyleCnt="0"/>
      <dgm:spPr/>
    </dgm:pt>
    <dgm:pt modelId="{1BC2A7A9-DA4F-441A-AFA1-A49C8A975721}" type="pres">
      <dgm:prSet presAssocID="{649109A6-17AF-4995-9F4A-B6A63D5AE52E}" presName="horz2" presStyleCnt="0"/>
      <dgm:spPr/>
    </dgm:pt>
    <dgm:pt modelId="{D6249D29-FFC4-42E1-88E6-9C47F358713B}" type="pres">
      <dgm:prSet presAssocID="{649109A6-17AF-4995-9F4A-B6A63D5AE52E}" presName="horzSpace2" presStyleCnt="0"/>
      <dgm:spPr/>
    </dgm:pt>
    <dgm:pt modelId="{6DFB3358-6EE7-44B2-AE94-43E6DF555BD0}" type="pres">
      <dgm:prSet presAssocID="{649109A6-17AF-4995-9F4A-B6A63D5AE52E}" presName="tx2" presStyleLbl="revTx" presStyleIdx="11" presStyleCnt="14"/>
      <dgm:spPr/>
    </dgm:pt>
    <dgm:pt modelId="{076D1D19-7C70-47A8-9DB4-C93A380CA6D7}" type="pres">
      <dgm:prSet presAssocID="{649109A6-17AF-4995-9F4A-B6A63D5AE52E}" presName="vert2" presStyleCnt="0"/>
      <dgm:spPr/>
    </dgm:pt>
    <dgm:pt modelId="{0C83F939-BFBD-45CD-9EE0-9F392A14420D}" type="pres">
      <dgm:prSet presAssocID="{649109A6-17AF-4995-9F4A-B6A63D5AE52E}" presName="thinLine2b" presStyleLbl="callout" presStyleIdx="10" presStyleCnt="13"/>
      <dgm:spPr/>
    </dgm:pt>
    <dgm:pt modelId="{15DA31D2-3218-4A6E-9600-F4CDAC6E0ED4}" type="pres">
      <dgm:prSet presAssocID="{649109A6-17AF-4995-9F4A-B6A63D5AE52E}" presName="vertSpace2b" presStyleCnt="0"/>
      <dgm:spPr/>
    </dgm:pt>
    <dgm:pt modelId="{D5F8B776-696C-44BC-AEE7-E65247715266}" type="pres">
      <dgm:prSet presAssocID="{A4339ECB-54B2-4F34-AD42-ADA23B5D2C05}" presName="horz2" presStyleCnt="0"/>
      <dgm:spPr/>
    </dgm:pt>
    <dgm:pt modelId="{350A4F60-D102-4473-9405-F37389D86A4F}" type="pres">
      <dgm:prSet presAssocID="{A4339ECB-54B2-4F34-AD42-ADA23B5D2C05}" presName="horzSpace2" presStyleCnt="0"/>
      <dgm:spPr/>
    </dgm:pt>
    <dgm:pt modelId="{835D98C1-689F-47B7-A3FD-F785CBD6365E}" type="pres">
      <dgm:prSet presAssocID="{A4339ECB-54B2-4F34-AD42-ADA23B5D2C05}" presName="tx2" presStyleLbl="revTx" presStyleIdx="12" presStyleCnt="14"/>
      <dgm:spPr/>
    </dgm:pt>
    <dgm:pt modelId="{7CC17905-9353-477D-8DC1-C7864B2FDC3F}" type="pres">
      <dgm:prSet presAssocID="{A4339ECB-54B2-4F34-AD42-ADA23B5D2C05}" presName="vert2" presStyleCnt="0"/>
      <dgm:spPr/>
    </dgm:pt>
    <dgm:pt modelId="{5C0D5FBD-A65F-401B-BD5D-0E0C02213E1C}" type="pres">
      <dgm:prSet presAssocID="{A4339ECB-54B2-4F34-AD42-ADA23B5D2C05}" presName="thinLine2b" presStyleLbl="callout" presStyleIdx="11" presStyleCnt="13"/>
      <dgm:spPr/>
    </dgm:pt>
    <dgm:pt modelId="{EB692426-432E-4857-8516-45CC4016CD63}" type="pres">
      <dgm:prSet presAssocID="{A4339ECB-54B2-4F34-AD42-ADA23B5D2C05}" presName="vertSpace2b" presStyleCnt="0"/>
      <dgm:spPr/>
    </dgm:pt>
    <dgm:pt modelId="{E4DBE918-90A5-475D-AE96-87431E7E22B2}" type="pres">
      <dgm:prSet presAssocID="{AE5BB1F4-FB1F-43BA-B23D-4FD3A8F3012B}" presName="horz2" presStyleCnt="0"/>
      <dgm:spPr/>
    </dgm:pt>
    <dgm:pt modelId="{78A25B16-5096-4C14-BD63-4944DC9D2719}" type="pres">
      <dgm:prSet presAssocID="{AE5BB1F4-FB1F-43BA-B23D-4FD3A8F3012B}" presName="horzSpace2" presStyleCnt="0"/>
      <dgm:spPr/>
    </dgm:pt>
    <dgm:pt modelId="{1B7AA36E-C799-4293-8F08-A70F78FCC6B3}" type="pres">
      <dgm:prSet presAssocID="{AE5BB1F4-FB1F-43BA-B23D-4FD3A8F3012B}" presName="tx2" presStyleLbl="revTx" presStyleIdx="13" presStyleCnt="14"/>
      <dgm:spPr/>
    </dgm:pt>
    <dgm:pt modelId="{BEB0844F-21CD-47AE-816E-1C7CBCAC749B}" type="pres">
      <dgm:prSet presAssocID="{AE5BB1F4-FB1F-43BA-B23D-4FD3A8F3012B}" presName="vert2" presStyleCnt="0"/>
      <dgm:spPr/>
    </dgm:pt>
    <dgm:pt modelId="{E5E95655-F02E-4481-80AA-0091E64828D5}" type="pres">
      <dgm:prSet presAssocID="{AE5BB1F4-FB1F-43BA-B23D-4FD3A8F3012B}" presName="thinLine2b" presStyleLbl="callout" presStyleIdx="12" presStyleCnt="13"/>
      <dgm:spPr/>
    </dgm:pt>
    <dgm:pt modelId="{0E4A4B88-91DE-4091-8360-A9945155BA78}" type="pres">
      <dgm:prSet presAssocID="{AE5BB1F4-FB1F-43BA-B23D-4FD3A8F3012B}" presName="vertSpace2b" presStyleCnt="0"/>
      <dgm:spPr/>
    </dgm:pt>
  </dgm:ptLst>
  <dgm:cxnLst>
    <dgm:cxn modelId="{449FD201-7F57-400D-B6F4-94446C5DB797}" srcId="{61F8E69B-07D5-4F9F-90E5-4A6198EF40F4}" destId="{C06DD07A-4EDC-478D-9FAE-A0A68715CB14}" srcOrd="3" destOrd="0" parTransId="{96F3A177-FA92-4FD1-B70A-9B610F494A33}" sibTransId="{CEB5F1F4-4AAC-49DA-AC32-958ADB604550}"/>
    <dgm:cxn modelId="{816C890B-9470-44D0-A8DD-C191C27FE93E}" type="presOf" srcId="{093BAFCF-AA29-45DC-BBE8-B5507CAD6A85}" destId="{C0A04D34-8AD2-456E-8A4E-3427D9F59395}" srcOrd="0" destOrd="0" presId="urn:microsoft.com/office/officeart/2008/layout/LinedList"/>
    <dgm:cxn modelId="{84262512-333B-4189-847C-B19B83B72782}" type="presOf" srcId="{D3A707A1-D20F-4AFC-81EC-DB38BC97097E}" destId="{20850DEC-A948-485B-A75E-E20F8D26FDB5}" srcOrd="0" destOrd="0" presId="urn:microsoft.com/office/officeart/2008/layout/LinedList"/>
    <dgm:cxn modelId="{DD65491A-9161-4228-A4C1-945FA0CAEDCC}" type="presOf" srcId="{C453A947-FEF1-460B-9735-10C370B4EF8D}" destId="{8EEF508B-B564-4B66-92C2-628BB72AA80D}" srcOrd="0" destOrd="0" presId="urn:microsoft.com/office/officeart/2008/layout/LinedList"/>
    <dgm:cxn modelId="{496DD622-2B00-4AA9-9D7B-A1762266E4D4}" type="presOf" srcId="{407D6461-9F42-427A-92BD-EE3B636111A4}" destId="{3DD1A8BE-F88A-4C2B-899B-9AFFE2C0A7C1}" srcOrd="0" destOrd="0" presId="urn:microsoft.com/office/officeart/2008/layout/LinedList"/>
    <dgm:cxn modelId="{50390A2B-0816-433A-AE90-5F2C4D987F33}" srcId="{61F8E69B-07D5-4F9F-90E5-4A6198EF40F4}" destId="{C453A947-FEF1-460B-9735-10C370B4EF8D}" srcOrd="5" destOrd="0" parTransId="{90719F4D-5AC4-45E7-8039-577D6FD09379}" sibTransId="{F236E058-7440-4F74-B327-C22C59AC78D0}"/>
    <dgm:cxn modelId="{63114430-BEBC-445B-A1D3-D8A873F46FB6}" srcId="{61F8E69B-07D5-4F9F-90E5-4A6198EF40F4}" destId="{6FA1A5C8-BF14-4B58-BAB4-86F96D156E53}" srcOrd="8" destOrd="0" parTransId="{9202A3B7-7AEB-4850-AE11-0D1985C69AAD}" sibTransId="{F5A669B3-D274-4713-B4A7-FABF003210C0}"/>
    <dgm:cxn modelId="{30D7FC3D-CE6A-4D5B-B0B5-0320EB08447B}" type="presOf" srcId="{AE5BB1F4-FB1F-43BA-B23D-4FD3A8F3012B}" destId="{1B7AA36E-C799-4293-8F08-A70F78FCC6B3}" srcOrd="0" destOrd="0" presId="urn:microsoft.com/office/officeart/2008/layout/LinedList"/>
    <dgm:cxn modelId="{C73C0D3F-2A43-49F8-906E-EB265DB88481}" srcId="{61F8E69B-07D5-4F9F-90E5-4A6198EF40F4}" destId="{C491DB67-80A2-4034-9E4F-56039EE60B00}" srcOrd="1" destOrd="0" parTransId="{5FEBE469-AD7B-461C-9C01-BD1D363094F2}" sibTransId="{B6903AD4-834A-4677-A998-99598A4A568C}"/>
    <dgm:cxn modelId="{18E5C96E-82C3-4079-9C73-ACD53574734D}" srcId="{61F8E69B-07D5-4F9F-90E5-4A6198EF40F4}" destId="{D3A707A1-D20F-4AFC-81EC-DB38BC97097E}" srcOrd="2" destOrd="0" parTransId="{88B960B0-8F10-459C-B1E3-39079510B8AA}" sibTransId="{EC65A868-8539-4A64-AEB1-4FCD820AE823}"/>
    <dgm:cxn modelId="{EA7B4F70-EDDB-4111-9F23-6714B7EF7422}" type="presOf" srcId="{A2B10AD9-29BD-4C05-B3D1-DE5945024C2F}" destId="{5507A956-58F8-4BDD-950E-18A5ADBED786}" srcOrd="0" destOrd="0" presId="urn:microsoft.com/office/officeart/2008/layout/LinedList"/>
    <dgm:cxn modelId="{A3E07370-81C6-4555-94E9-650F3816E134}" type="presOf" srcId="{649109A6-17AF-4995-9F4A-B6A63D5AE52E}" destId="{6DFB3358-6EE7-44B2-AE94-43E6DF555BD0}" srcOrd="0" destOrd="0" presId="urn:microsoft.com/office/officeart/2008/layout/LinedList"/>
    <dgm:cxn modelId="{1633B470-5BFD-4195-81A8-3D18D1E863EE}" srcId="{61F8E69B-07D5-4F9F-90E5-4A6198EF40F4}" destId="{A4339ECB-54B2-4F34-AD42-ADA23B5D2C05}" srcOrd="11" destOrd="0" parTransId="{A8355990-BC22-49E3-915F-E6A36E6EEB9B}" sibTransId="{CB237A73-F8EE-4858-9AD3-52C8FA784031}"/>
    <dgm:cxn modelId="{C6133072-20C7-4BA2-A058-0C8F37D2D960}" type="presOf" srcId="{6FA1A5C8-BF14-4B58-BAB4-86F96D156E53}" destId="{D273E2D1-4C51-4E64-8A23-79F00AD7C1C5}" srcOrd="0" destOrd="0" presId="urn:microsoft.com/office/officeart/2008/layout/LinedList"/>
    <dgm:cxn modelId="{FD03AD74-59BA-4B4D-8297-AC35C22AEE46}" srcId="{61F8E69B-07D5-4F9F-90E5-4A6198EF40F4}" destId="{CE197C89-DEEC-4EEC-890E-ACC7F7DD97BF}" srcOrd="6" destOrd="0" parTransId="{630F443E-6186-4BA1-8E4D-27112A593B22}" sibTransId="{13FBB834-3CCC-452D-A7BD-22E72F784EE5}"/>
    <dgm:cxn modelId="{7B425755-4FA1-4927-8C7A-72637CC2F879}" type="presOf" srcId="{C06DD07A-4EDC-478D-9FAE-A0A68715CB14}" destId="{0F4F918F-CAC8-4A05-AFD6-E708D9CA2BC8}" srcOrd="0" destOrd="0" presId="urn:microsoft.com/office/officeart/2008/layout/LinedList"/>
    <dgm:cxn modelId="{C1D39857-2E04-4CD1-B1C2-9AFB6E8FF9E3}" type="presOf" srcId="{61F8E69B-07D5-4F9F-90E5-4A6198EF40F4}" destId="{2CEA7161-CB5B-4B33-8823-602462AD2343}" srcOrd="0" destOrd="0" presId="urn:microsoft.com/office/officeart/2008/layout/LinedList"/>
    <dgm:cxn modelId="{CF38DF77-8305-4691-894E-86DFAA9CBE2A}" type="presOf" srcId="{C491DB67-80A2-4034-9E4F-56039EE60B00}" destId="{7A9FDD7C-9D70-4CF6-936B-7980824130F4}" srcOrd="0" destOrd="0" presId="urn:microsoft.com/office/officeart/2008/layout/LinedList"/>
    <dgm:cxn modelId="{21D6EA80-BF29-4EAB-80B5-6998FAB08A84}" srcId="{61F8E69B-07D5-4F9F-90E5-4A6198EF40F4}" destId="{AE5BB1F4-FB1F-43BA-B23D-4FD3A8F3012B}" srcOrd="12" destOrd="0" parTransId="{A0557600-9E18-41AE-B145-36C854D19FDF}" sibTransId="{F75485F8-D8AE-425C-B862-7E0401DB8AD8}"/>
    <dgm:cxn modelId="{DE6E0587-E1A3-4354-9B49-F024A643BC21}" srcId="{61F8E69B-07D5-4F9F-90E5-4A6198EF40F4}" destId="{649109A6-17AF-4995-9F4A-B6A63D5AE52E}" srcOrd="10" destOrd="0" parTransId="{84BBCDDD-E3F2-4E5A-A0B7-C8D93ACD760B}" sibTransId="{B896979F-0EAB-4175-BCC2-847D3B37BD7C}"/>
    <dgm:cxn modelId="{3F18D18B-077E-4BFB-8135-AF8CFBBF7178}" srcId="{61F8E69B-07D5-4F9F-90E5-4A6198EF40F4}" destId="{407D6461-9F42-427A-92BD-EE3B636111A4}" srcOrd="9" destOrd="0" parTransId="{A94D7171-7F95-422D-9C0C-C6F6D42AF460}" sibTransId="{AF5788DE-DEB8-408E-8B8B-5A09B27012C3}"/>
    <dgm:cxn modelId="{038DBBAF-6378-4095-AE65-4FA16D74985D}" type="presOf" srcId="{A4339ECB-54B2-4F34-AD42-ADA23B5D2C05}" destId="{835D98C1-689F-47B7-A3FD-F785CBD6365E}" srcOrd="0" destOrd="0" presId="urn:microsoft.com/office/officeart/2008/layout/LinedList"/>
    <dgm:cxn modelId="{258439B6-70AC-42B0-AD19-D5175417EDB1}" srcId="{61F8E69B-07D5-4F9F-90E5-4A6198EF40F4}" destId="{A2B10AD9-29BD-4C05-B3D1-DE5945024C2F}" srcOrd="0" destOrd="0" parTransId="{0184642E-4373-43E1-8004-C3A301D7ACC7}" sibTransId="{ED055323-74D8-4AE2-8921-31574A09CB6A}"/>
    <dgm:cxn modelId="{F733B5C1-4C7C-4389-8D29-AAE2D97E9BF9}" srcId="{61F8E69B-07D5-4F9F-90E5-4A6198EF40F4}" destId="{E2DF1EBF-1DAF-4C7E-A34A-91CB5FF59734}" srcOrd="4" destOrd="0" parTransId="{C1C4C122-5F56-4444-8A7C-84B945426825}" sibTransId="{E6083D0D-4F02-4DE9-8062-AAE4FA8F0472}"/>
    <dgm:cxn modelId="{129A97D4-9DD3-4B5A-86B9-729669A8077B}" type="presOf" srcId="{CE197C89-DEEC-4EEC-890E-ACC7F7DD97BF}" destId="{32F3D7FC-2D19-406B-AA11-14FD8DC254E0}" srcOrd="0" destOrd="0" presId="urn:microsoft.com/office/officeart/2008/layout/LinedList"/>
    <dgm:cxn modelId="{14D76ED6-A7CA-456B-9E38-A473C11749E6}" srcId="{61F8E69B-07D5-4F9F-90E5-4A6198EF40F4}" destId="{093BAFCF-AA29-45DC-BBE8-B5507CAD6A85}" srcOrd="7" destOrd="0" parTransId="{F66CAD30-AF38-4876-94CD-B54AA21E2E61}" sibTransId="{F59DA951-E491-468F-8304-385928831034}"/>
    <dgm:cxn modelId="{25765BD7-6720-495E-BBA9-73BF2A588808}" type="presOf" srcId="{E2DF1EBF-1DAF-4C7E-A34A-91CB5FF59734}" destId="{04EFD92B-3989-4632-89FF-74BA346CDE6B}" srcOrd="0" destOrd="0" presId="urn:microsoft.com/office/officeart/2008/layout/LinedList"/>
    <dgm:cxn modelId="{D84BDAE6-EF87-4EA9-B25A-8A5B7F957741}" srcId="{225D3361-D2E3-4B3E-828B-AB5F168B09AB}" destId="{61F8E69B-07D5-4F9F-90E5-4A6198EF40F4}" srcOrd="0" destOrd="0" parTransId="{85DA974A-6681-433F-918B-07DCB72FA33D}" sibTransId="{0DE6FA26-C707-4EE5-A739-A08E4517F731}"/>
    <dgm:cxn modelId="{E60B00F6-1593-44F2-AC23-B17BAA0578F7}" type="presOf" srcId="{225D3361-D2E3-4B3E-828B-AB5F168B09AB}" destId="{5CE97F3E-F6F6-424B-AF47-0AFEFB9D680E}" srcOrd="0" destOrd="0" presId="urn:microsoft.com/office/officeart/2008/layout/LinedList"/>
    <dgm:cxn modelId="{D9EC5CD7-9ED9-421D-A557-3909380003DF}" type="presParOf" srcId="{5CE97F3E-F6F6-424B-AF47-0AFEFB9D680E}" destId="{3DA154E0-C543-43BD-8CB4-8AC7B1F25750}" srcOrd="0" destOrd="0" presId="urn:microsoft.com/office/officeart/2008/layout/LinedList"/>
    <dgm:cxn modelId="{447B17A8-8E1F-4D4F-8ACA-CEC5E16DCD35}" type="presParOf" srcId="{5CE97F3E-F6F6-424B-AF47-0AFEFB9D680E}" destId="{4A15E994-9F2E-42A2-BEE7-C6A34859DB6A}" srcOrd="1" destOrd="0" presId="urn:microsoft.com/office/officeart/2008/layout/LinedList"/>
    <dgm:cxn modelId="{A6B352ED-4B65-46C0-94D6-28E4C8019616}" type="presParOf" srcId="{4A15E994-9F2E-42A2-BEE7-C6A34859DB6A}" destId="{2CEA7161-CB5B-4B33-8823-602462AD2343}" srcOrd="0" destOrd="0" presId="urn:microsoft.com/office/officeart/2008/layout/LinedList"/>
    <dgm:cxn modelId="{1F7A65E0-B35F-46DF-8323-F8336B30EA64}" type="presParOf" srcId="{4A15E994-9F2E-42A2-BEE7-C6A34859DB6A}" destId="{94B1D9BB-5BC5-494C-894F-B4ECB9DA979B}" srcOrd="1" destOrd="0" presId="urn:microsoft.com/office/officeart/2008/layout/LinedList"/>
    <dgm:cxn modelId="{81A2E505-0935-4519-BD4A-06ECFED372FD}" type="presParOf" srcId="{94B1D9BB-5BC5-494C-894F-B4ECB9DA979B}" destId="{4CBBA580-D4CA-49C6-BD10-409AC3678D01}" srcOrd="0" destOrd="0" presId="urn:microsoft.com/office/officeart/2008/layout/LinedList"/>
    <dgm:cxn modelId="{08DF1594-69EB-4702-A2AF-462765B738D0}" type="presParOf" srcId="{94B1D9BB-5BC5-494C-894F-B4ECB9DA979B}" destId="{53E6F209-B29B-4540-83F2-0724D5C8D498}" srcOrd="1" destOrd="0" presId="urn:microsoft.com/office/officeart/2008/layout/LinedList"/>
    <dgm:cxn modelId="{FDA86C4C-36BF-4681-B1BA-A8C2D5FA684E}" type="presParOf" srcId="{53E6F209-B29B-4540-83F2-0724D5C8D498}" destId="{9121AF30-00DF-497D-88A8-40123F698417}" srcOrd="0" destOrd="0" presId="urn:microsoft.com/office/officeart/2008/layout/LinedList"/>
    <dgm:cxn modelId="{961E7121-C6AB-4849-9316-0809698F8FD1}" type="presParOf" srcId="{53E6F209-B29B-4540-83F2-0724D5C8D498}" destId="{5507A956-58F8-4BDD-950E-18A5ADBED786}" srcOrd="1" destOrd="0" presId="urn:microsoft.com/office/officeart/2008/layout/LinedList"/>
    <dgm:cxn modelId="{8A6FD57B-C19B-4D66-945C-BB01E9ECACB9}" type="presParOf" srcId="{53E6F209-B29B-4540-83F2-0724D5C8D498}" destId="{2EDF8241-B1DE-45D6-8C9D-FE95D61A5A84}" srcOrd="2" destOrd="0" presId="urn:microsoft.com/office/officeart/2008/layout/LinedList"/>
    <dgm:cxn modelId="{596C783B-7423-498A-A6CD-CD610197A7B5}" type="presParOf" srcId="{94B1D9BB-5BC5-494C-894F-B4ECB9DA979B}" destId="{517E21FD-A7D8-4C6C-98AE-A08B82162ECA}" srcOrd="2" destOrd="0" presId="urn:microsoft.com/office/officeart/2008/layout/LinedList"/>
    <dgm:cxn modelId="{5B74349A-2765-4908-9D4A-1003FD78B66F}" type="presParOf" srcId="{94B1D9BB-5BC5-494C-894F-B4ECB9DA979B}" destId="{CE0D7502-AA62-4710-9361-E0512220D7BB}" srcOrd="3" destOrd="0" presId="urn:microsoft.com/office/officeart/2008/layout/LinedList"/>
    <dgm:cxn modelId="{B49013A0-46AD-4715-9714-4E0C09CF5D92}" type="presParOf" srcId="{94B1D9BB-5BC5-494C-894F-B4ECB9DA979B}" destId="{7C7D67F5-57B6-4FE4-8789-C0A4051666BB}" srcOrd="4" destOrd="0" presId="urn:microsoft.com/office/officeart/2008/layout/LinedList"/>
    <dgm:cxn modelId="{74997233-6460-44FE-9DBE-32E4EE36F648}" type="presParOf" srcId="{7C7D67F5-57B6-4FE4-8789-C0A4051666BB}" destId="{7904DE7F-5FB7-41ED-A6FD-D3A4FF11830B}" srcOrd="0" destOrd="0" presId="urn:microsoft.com/office/officeart/2008/layout/LinedList"/>
    <dgm:cxn modelId="{9A3B4DBB-09E6-41CE-A901-138A59DFAC62}" type="presParOf" srcId="{7C7D67F5-57B6-4FE4-8789-C0A4051666BB}" destId="{7A9FDD7C-9D70-4CF6-936B-7980824130F4}" srcOrd="1" destOrd="0" presId="urn:microsoft.com/office/officeart/2008/layout/LinedList"/>
    <dgm:cxn modelId="{0EB09B5C-C5D6-4195-859E-99872D04FAB1}" type="presParOf" srcId="{7C7D67F5-57B6-4FE4-8789-C0A4051666BB}" destId="{B4D08A1B-14D8-4CD3-A494-1E5826806EA6}" srcOrd="2" destOrd="0" presId="urn:microsoft.com/office/officeart/2008/layout/LinedList"/>
    <dgm:cxn modelId="{85EC9A0E-1972-45C1-A9C6-1319C8394624}" type="presParOf" srcId="{94B1D9BB-5BC5-494C-894F-B4ECB9DA979B}" destId="{30DC69F0-4E09-45BB-A8C2-CE0CDE379824}" srcOrd="5" destOrd="0" presId="urn:microsoft.com/office/officeart/2008/layout/LinedList"/>
    <dgm:cxn modelId="{EF645E84-1E19-4528-AC20-6B1C011C068C}" type="presParOf" srcId="{94B1D9BB-5BC5-494C-894F-B4ECB9DA979B}" destId="{5A5961A9-4B19-401E-AD2A-52A54262B883}" srcOrd="6" destOrd="0" presId="urn:microsoft.com/office/officeart/2008/layout/LinedList"/>
    <dgm:cxn modelId="{AB137C78-B1E3-45F9-8B8E-16CA7300F912}" type="presParOf" srcId="{94B1D9BB-5BC5-494C-894F-B4ECB9DA979B}" destId="{DB740BD3-A805-4832-850D-8EC52DD7909A}" srcOrd="7" destOrd="0" presId="urn:microsoft.com/office/officeart/2008/layout/LinedList"/>
    <dgm:cxn modelId="{08D1BA0B-6FA9-44E1-871F-0A6BD6715791}" type="presParOf" srcId="{DB740BD3-A805-4832-850D-8EC52DD7909A}" destId="{D5C6ECB9-07E1-4D37-BAC0-EDBF84F7A2FD}" srcOrd="0" destOrd="0" presId="urn:microsoft.com/office/officeart/2008/layout/LinedList"/>
    <dgm:cxn modelId="{1331C3F9-79B2-469A-BC0F-D0B1DFAE1B5D}" type="presParOf" srcId="{DB740BD3-A805-4832-850D-8EC52DD7909A}" destId="{20850DEC-A948-485B-A75E-E20F8D26FDB5}" srcOrd="1" destOrd="0" presId="urn:microsoft.com/office/officeart/2008/layout/LinedList"/>
    <dgm:cxn modelId="{B933DF2A-69BE-4A4F-898F-9478188CC956}" type="presParOf" srcId="{DB740BD3-A805-4832-850D-8EC52DD7909A}" destId="{528CA74B-26CE-4F2D-9301-81F1B7835110}" srcOrd="2" destOrd="0" presId="urn:microsoft.com/office/officeart/2008/layout/LinedList"/>
    <dgm:cxn modelId="{954CF568-1B0D-4479-89C5-4BF3C9F0DFE9}" type="presParOf" srcId="{94B1D9BB-5BC5-494C-894F-B4ECB9DA979B}" destId="{2DEAE47D-3C26-4A69-A202-5C41E153B7DB}" srcOrd="8" destOrd="0" presId="urn:microsoft.com/office/officeart/2008/layout/LinedList"/>
    <dgm:cxn modelId="{E375C38C-E496-44F0-BB02-E919D47F6690}" type="presParOf" srcId="{94B1D9BB-5BC5-494C-894F-B4ECB9DA979B}" destId="{512C8B32-93E2-4D55-9B8B-80A2393DD81B}" srcOrd="9" destOrd="0" presId="urn:microsoft.com/office/officeart/2008/layout/LinedList"/>
    <dgm:cxn modelId="{62F89723-29B1-493D-8AAF-E777C5C27EEC}" type="presParOf" srcId="{94B1D9BB-5BC5-494C-894F-B4ECB9DA979B}" destId="{B5CCAF05-9ABA-4503-99A2-DD8486AF3AD5}" srcOrd="10" destOrd="0" presId="urn:microsoft.com/office/officeart/2008/layout/LinedList"/>
    <dgm:cxn modelId="{6FEED225-2C1F-4ECD-9051-55F7F2C95748}" type="presParOf" srcId="{B5CCAF05-9ABA-4503-99A2-DD8486AF3AD5}" destId="{F22BC10B-EE12-4DCE-AC2C-600DDADE1757}" srcOrd="0" destOrd="0" presId="urn:microsoft.com/office/officeart/2008/layout/LinedList"/>
    <dgm:cxn modelId="{9F0CEFA9-CFFA-42FB-B5DA-1E56406F80D8}" type="presParOf" srcId="{B5CCAF05-9ABA-4503-99A2-DD8486AF3AD5}" destId="{0F4F918F-CAC8-4A05-AFD6-E708D9CA2BC8}" srcOrd="1" destOrd="0" presId="urn:microsoft.com/office/officeart/2008/layout/LinedList"/>
    <dgm:cxn modelId="{E4419CFE-EDEF-4C02-A345-DC1C795E44E4}" type="presParOf" srcId="{B5CCAF05-9ABA-4503-99A2-DD8486AF3AD5}" destId="{588F84F3-2C24-4C15-BC34-6CD7B5B9A393}" srcOrd="2" destOrd="0" presId="urn:microsoft.com/office/officeart/2008/layout/LinedList"/>
    <dgm:cxn modelId="{5D397FF2-D976-4A29-A9FE-7AAC9A0FE7FF}" type="presParOf" srcId="{94B1D9BB-5BC5-494C-894F-B4ECB9DA979B}" destId="{5E051559-7258-4E1B-8EA4-343B03C7206A}" srcOrd="11" destOrd="0" presId="urn:microsoft.com/office/officeart/2008/layout/LinedList"/>
    <dgm:cxn modelId="{E3FD4483-5A30-4A90-B6C5-9182E15F9E3D}" type="presParOf" srcId="{94B1D9BB-5BC5-494C-894F-B4ECB9DA979B}" destId="{3DEA9152-51B2-411F-9105-64D52C5A00D4}" srcOrd="12" destOrd="0" presId="urn:microsoft.com/office/officeart/2008/layout/LinedList"/>
    <dgm:cxn modelId="{9CD54C29-CB43-437C-A9E4-89C1A246E266}" type="presParOf" srcId="{94B1D9BB-5BC5-494C-894F-B4ECB9DA979B}" destId="{1161B1A5-A338-48FE-8ABE-842B7EBC904C}" srcOrd="13" destOrd="0" presId="urn:microsoft.com/office/officeart/2008/layout/LinedList"/>
    <dgm:cxn modelId="{C21A607B-7F14-48CD-B63B-1FC88DF182B7}" type="presParOf" srcId="{1161B1A5-A338-48FE-8ABE-842B7EBC904C}" destId="{60D6D617-7EFD-497A-9FA7-30AAFB04B3E6}" srcOrd="0" destOrd="0" presId="urn:microsoft.com/office/officeart/2008/layout/LinedList"/>
    <dgm:cxn modelId="{52CF70FA-9932-450E-B931-5C9CD721FEAC}" type="presParOf" srcId="{1161B1A5-A338-48FE-8ABE-842B7EBC904C}" destId="{04EFD92B-3989-4632-89FF-74BA346CDE6B}" srcOrd="1" destOrd="0" presId="urn:microsoft.com/office/officeart/2008/layout/LinedList"/>
    <dgm:cxn modelId="{3AF915A8-2356-424A-98FB-89A4BAEFB99E}" type="presParOf" srcId="{1161B1A5-A338-48FE-8ABE-842B7EBC904C}" destId="{93C0397F-EBAC-4059-A3E6-6A0B8971A41B}" srcOrd="2" destOrd="0" presId="urn:microsoft.com/office/officeart/2008/layout/LinedList"/>
    <dgm:cxn modelId="{9282DCDB-DF5D-432D-B965-0870D80FB11F}" type="presParOf" srcId="{94B1D9BB-5BC5-494C-894F-B4ECB9DA979B}" destId="{342BFBB8-4C1A-4E27-9D71-0E7A420B78B0}" srcOrd="14" destOrd="0" presId="urn:microsoft.com/office/officeart/2008/layout/LinedList"/>
    <dgm:cxn modelId="{DE3E04FE-8D18-483E-9B5F-DCA2EC499828}" type="presParOf" srcId="{94B1D9BB-5BC5-494C-894F-B4ECB9DA979B}" destId="{1490842D-26CA-4E80-8CED-B62E1384C396}" srcOrd="15" destOrd="0" presId="urn:microsoft.com/office/officeart/2008/layout/LinedList"/>
    <dgm:cxn modelId="{97125263-5CD8-4EAF-8DD6-80339E993CC1}" type="presParOf" srcId="{94B1D9BB-5BC5-494C-894F-B4ECB9DA979B}" destId="{491E6740-AF5A-40E8-A737-503A5491CD76}" srcOrd="16" destOrd="0" presId="urn:microsoft.com/office/officeart/2008/layout/LinedList"/>
    <dgm:cxn modelId="{7F2EC641-7234-4F44-9A8E-CEC498166676}" type="presParOf" srcId="{491E6740-AF5A-40E8-A737-503A5491CD76}" destId="{4394813C-4656-426C-B009-C71AF5F68A0C}" srcOrd="0" destOrd="0" presId="urn:microsoft.com/office/officeart/2008/layout/LinedList"/>
    <dgm:cxn modelId="{E269BB74-6DF6-4EAD-B295-5BCF0C064B0C}" type="presParOf" srcId="{491E6740-AF5A-40E8-A737-503A5491CD76}" destId="{8EEF508B-B564-4B66-92C2-628BB72AA80D}" srcOrd="1" destOrd="0" presId="urn:microsoft.com/office/officeart/2008/layout/LinedList"/>
    <dgm:cxn modelId="{DC8B0BD5-0702-4657-8F6D-4318F1547149}" type="presParOf" srcId="{491E6740-AF5A-40E8-A737-503A5491CD76}" destId="{5DB4AB5C-FC0F-47F5-B6E3-62F2CD63E39D}" srcOrd="2" destOrd="0" presId="urn:microsoft.com/office/officeart/2008/layout/LinedList"/>
    <dgm:cxn modelId="{7D3FADCB-3304-40BA-A320-5ED3E87897A3}" type="presParOf" srcId="{94B1D9BB-5BC5-494C-894F-B4ECB9DA979B}" destId="{A86AEEDF-77B3-4D53-A3FD-94B9CC268C25}" srcOrd="17" destOrd="0" presId="urn:microsoft.com/office/officeart/2008/layout/LinedList"/>
    <dgm:cxn modelId="{BFD2C573-4475-4B5F-B09D-C26766EC43BB}" type="presParOf" srcId="{94B1D9BB-5BC5-494C-894F-B4ECB9DA979B}" destId="{BCB54EC8-36EB-48A1-AA4A-700177E7D437}" srcOrd="18" destOrd="0" presId="urn:microsoft.com/office/officeart/2008/layout/LinedList"/>
    <dgm:cxn modelId="{DE5EEDB3-53A4-4D79-AD14-DCB3594F2257}" type="presParOf" srcId="{94B1D9BB-5BC5-494C-894F-B4ECB9DA979B}" destId="{6130A571-58DD-4DC4-866B-9A96334A2EE7}" srcOrd="19" destOrd="0" presId="urn:microsoft.com/office/officeart/2008/layout/LinedList"/>
    <dgm:cxn modelId="{B85F6980-77DF-4A92-96AA-4560B4BC076A}" type="presParOf" srcId="{6130A571-58DD-4DC4-866B-9A96334A2EE7}" destId="{FF958070-41DA-4FE8-BA04-2CFB085D448D}" srcOrd="0" destOrd="0" presId="urn:microsoft.com/office/officeart/2008/layout/LinedList"/>
    <dgm:cxn modelId="{215C8C5A-1DE0-4596-97E6-0D2FEA001C48}" type="presParOf" srcId="{6130A571-58DD-4DC4-866B-9A96334A2EE7}" destId="{32F3D7FC-2D19-406B-AA11-14FD8DC254E0}" srcOrd="1" destOrd="0" presId="urn:microsoft.com/office/officeart/2008/layout/LinedList"/>
    <dgm:cxn modelId="{88DE2D4F-A383-454C-9D55-448186AB9BE8}" type="presParOf" srcId="{6130A571-58DD-4DC4-866B-9A96334A2EE7}" destId="{7B3A0752-627D-4FE2-95E6-4043F34164A7}" srcOrd="2" destOrd="0" presId="urn:microsoft.com/office/officeart/2008/layout/LinedList"/>
    <dgm:cxn modelId="{FA4B0021-FAD1-4411-8908-3491387826FE}" type="presParOf" srcId="{94B1D9BB-5BC5-494C-894F-B4ECB9DA979B}" destId="{F4255927-BFDC-41C8-82A8-EF9DD7ED3F19}" srcOrd="20" destOrd="0" presId="urn:microsoft.com/office/officeart/2008/layout/LinedList"/>
    <dgm:cxn modelId="{612C9DF4-224F-4AEA-BDFF-82A31958EF77}" type="presParOf" srcId="{94B1D9BB-5BC5-494C-894F-B4ECB9DA979B}" destId="{A525ABBB-DCBC-4EF4-AEC9-EC731C002E4D}" srcOrd="21" destOrd="0" presId="urn:microsoft.com/office/officeart/2008/layout/LinedList"/>
    <dgm:cxn modelId="{38815FAD-F08A-409E-B3C4-767A290238D0}" type="presParOf" srcId="{94B1D9BB-5BC5-494C-894F-B4ECB9DA979B}" destId="{6F03B2CA-2274-4682-BB93-94CC5CA2A3AC}" srcOrd="22" destOrd="0" presId="urn:microsoft.com/office/officeart/2008/layout/LinedList"/>
    <dgm:cxn modelId="{67BDF92B-03A2-4624-86FA-D092F868E85A}" type="presParOf" srcId="{6F03B2CA-2274-4682-BB93-94CC5CA2A3AC}" destId="{42C828A7-CD3D-4215-8FF5-A2BB2CDBF007}" srcOrd="0" destOrd="0" presId="urn:microsoft.com/office/officeart/2008/layout/LinedList"/>
    <dgm:cxn modelId="{5943DC5C-7849-4F91-B2FD-905DA8396E7D}" type="presParOf" srcId="{6F03B2CA-2274-4682-BB93-94CC5CA2A3AC}" destId="{C0A04D34-8AD2-456E-8A4E-3427D9F59395}" srcOrd="1" destOrd="0" presId="urn:microsoft.com/office/officeart/2008/layout/LinedList"/>
    <dgm:cxn modelId="{F3BEFF7F-9517-4384-AE4E-E12459F5DD96}" type="presParOf" srcId="{6F03B2CA-2274-4682-BB93-94CC5CA2A3AC}" destId="{39304B01-50FC-43A8-BE94-D08F9511EC34}" srcOrd="2" destOrd="0" presId="urn:microsoft.com/office/officeart/2008/layout/LinedList"/>
    <dgm:cxn modelId="{67740548-7478-48D8-B55F-371282B10722}" type="presParOf" srcId="{94B1D9BB-5BC5-494C-894F-B4ECB9DA979B}" destId="{E6168D8F-B6F5-46CF-AC32-A9C2327E668C}" srcOrd="23" destOrd="0" presId="urn:microsoft.com/office/officeart/2008/layout/LinedList"/>
    <dgm:cxn modelId="{27442A18-29B9-486E-88CC-637BB7B8D53A}" type="presParOf" srcId="{94B1D9BB-5BC5-494C-894F-B4ECB9DA979B}" destId="{125C23BF-E828-4C89-AE51-B97C0D9F6473}" srcOrd="24" destOrd="0" presId="urn:microsoft.com/office/officeart/2008/layout/LinedList"/>
    <dgm:cxn modelId="{9114D9C9-AB8B-4D5D-A617-B93F42BBB51D}" type="presParOf" srcId="{94B1D9BB-5BC5-494C-894F-B4ECB9DA979B}" destId="{28A6F0F7-48B2-4F93-892A-08DFD39FB60C}" srcOrd="25" destOrd="0" presId="urn:microsoft.com/office/officeart/2008/layout/LinedList"/>
    <dgm:cxn modelId="{23583CD2-DE01-4F39-9837-1E5FCADDC3B6}" type="presParOf" srcId="{28A6F0F7-48B2-4F93-892A-08DFD39FB60C}" destId="{A2C6BEAD-ADC1-4B1B-9512-9509F417B910}" srcOrd="0" destOrd="0" presId="urn:microsoft.com/office/officeart/2008/layout/LinedList"/>
    <dgm:cxn modelId="{D27AF358-9F1E-4D10-9451-13213287BDB1}" type="presParOf" srcId="{28A6F0F7-48B2-4F93-892A-08DFD39FB60C}" destId="{D273E2D1-4C51-4E64-8A23-79F00AD7C1C5}" srcOrd="1" destOrd="0" presId="urn:microsoft.com/office/officeart/2008/layout/LinedList"/>
    <dgm:cxn modelId="{D552CA7E-DA74-447F-B61C-526EC371E38D}" type="presParOf" srcId="{28A6F0F7-48B2-4F93-892A-08DFD39FB60C}" destId="{B3BD7F41-E05E-441A-A14E-BCE51730D8FD}" srcOrd="2" destOrd="0" presId="urn:microsoft.com/office/officeart/2008/layout/LinedList"/>
    <dgm:cxn modelId="{8BB3D7F5-0825-4910-BF27-05CE0CBAC6F3}" type="presParOf" srcId="{94B1D9BB-5BC5-494C-894F-B4ECB9DA979B}" destId="{3127A867-8A22-4D41-8A26-C8AE7196C876}" srcOrd="26" destOrd="0" presId="urn:microsoft.com/office/officeart/2008/layout/LinedList"/>
    <dgm:cxn modelId="{64044E94-8AA8-40D5-9487-96D13B93E97F}" type="presParOf" srcId="{94B1D9BB-5BC5-494C-894F-B4ECB9DA979B}" destId="{9BF8B8E9-83C0-476E-8065-D5CF967B3028}" srcOrd="27" destOrd="0" presId="urn:microsoft.com/office/officeart/2008/layout/LinedList"/>
    <dgm:cxn modelId="{EA4B3684-BAD3-4558-83DD-0A26A5DE6F9F}" type="presParOf" srcId="{94B1D9BB-5BC5-494C-894F-B4ECB9DA979B}" destId="{71EB4659-8DCD-40D4-9195-1670A6BFD8C2}" srcOrd="28" destOrd="0" presId="urn:microsoft.com/office/officeart/2008/layout/LinedList"/>
    <dgm:cxn modelId="{D8F1C6BD-8BB8-4668-B127-D966D7866B6E}" type="presParOf" srcId="{71EB4659-8DCD-40D4-9195-1670A6BFD8C2}" destId="{276141A4-0F5E-4CEA-ADE7-52B59D7FD286}" srcOrd="0" destOrd="0" presId="urn:microsoft.com/office/officeart/2008/layout/LinedList"/>
    <dgm:cxn modelId="{D4842B3D-D8FB-42A1-B711-5A47139436EE}" type="presParOf" srcId="{71EB4659-8DCD-40D4-9195-1670A6BFD8C2}" destId="{3DD1A8BE-F88A-4C2B-899B-9AFFE2C0A7C1}" srcOrd="1" destOrd="0" presId="urn:microsoft.com/office/officeart/2008/layout/LinedList"/>
    <dgm:cxn modelId="{5B5A47C9-9116-4FA8-AAA3-BEB2D3FE8BA1}" type="presParOf" srcId="{71EB4659-8DCD-40D4-9195-1670A6BFD8C2}" destId="{AEB16847-67D6-45E3-9D0D-ABE374098BE7}" srcOrd="2" destOrd="0" presId="urn:microsoft.com/office/officeart/2008/layout/LinedList"/>
    <dgm:cxn modelId="{DBCCFA78-EC49-449B-A276-6DC7AEDFAC05}" type="presParOf" srcId="{94B1D9BB-5BC5-494C-894F-B4ECB9DA979B}" destId="{50F2E4B7-957A-434E-9FD6-02AFE47A3290}" srcOrd="29" destOrd="0" presId="urn:microsoft.com/office/officeart/2008/layout/LinedList"/>
    <dgm:cxn modelId="{4CCC7340-8045-44BB-B550-00F0565D0349}" type="presParOf" srcId="{94B1D9BB-5BC5-494C-894F-B4ECB9DA979B}" destId="{9CD7573C-8E09-4545-A5EA-C8621F2AD8F4}" srcOrd="30" destOrd="0" presId="urn:microsoft.com/office/officeart/2008/layout/LinedList"/>
    <dgm:cxn modelId="{F311C479-FB23-4606-A9A7-91B22B7F572E}" type="presParOf" srcId="{94B1D9BB-5BC5-494C-894F-B4ECB9DA979B}" destId="{1BC2A7A9-DA4F-441A-AFA1-A49C8A975721}" srcOrd="31" destOrd="0" presId="urn:microsoft.com/office/officeart/2008/layout/LinedList"/>
    <dgm:cxn modelId="{B3785E3B-E6CD-4D03-B58A-050E35A56666}" type="presParOf" srcId="{1BC2A7A9-DA4F-441A-AFA1-A49C8A975721}" destId="{D6249D29-FFC4-42E1-88E6-9C47F358713B}" srcOrd="0" destOrd="0" presId="urn:microsoft.com/office/officeart/2008/layout/LinedList"/>
    <dgm:cxn modelId="{B7B114D2-90E7-4360-8FE8-FD447794E3D3}" type="presParOf" srcId="{1BC2A7A9-DA4F-441A-AFA1-A49C8A975721}" destId="{6DFB3358-6EE7-44B2-AE94-43E6DF555BD0}" srcOrd="1" destOrd="0" presId="urn:microsoft.com/office/officeart/2008/layout/LinedList"/>
    <dgm:cxn modelId="{2B4997DB-EEF2-452A-972E-96D85892FA03}" type="presParOf" srcId="{1BC2A7A9-DA4F-441A-AFA1-A49C8A975721}" destId="{076D1D19-7C70-47A8-9DB4-C93A380CA6D7}" srcOrd="2" destOrd="0" presId="urn:microsoft.com/office/officeart/2008/layout/LinedList"/>
    <dgm:cxn modelId="{1F64F0F5-1913-4EED-9695-0BE23B0546F4}" type="presParOf" srcId="{94B1D9BB-5BC5-494C-894F-B4ECB9DA979B}" destId="{0C83F939-BFBD-45CD-9EE0-9F392A14420D}" srcOrd="32" destOrd="0" presId="urn:microsoft.com/office/officeart/2008/layout/LinedList"/>
    <dgm:cxn modelId="{7F60F1A3-CF82-4CD8-9A85-22B11274182E}" type="presParOf" srcId="{94B1D9BB-5BC5-494C-894F-B4ECB9DA979B}" destId="{15DA31D2-3218-4A6E-9600-F4CDAC6E0ED4}" srcOrd="33" destOrd="0" presId="urn:microsoft.com/office/officeart/2008/layout/LinedList"/>
    <dgm:cxn modelId="{502F468B-7697-4699-8568-BE5EDAD124A0}" type="presParOf" srcId="{94B1D9BB-5BC5-494C-894F-B4ECB9DA979B}" destId="{D5F8B776-696C-44BC-AEE7-E65247715266}" srcOrd="34" destOrd="0" presId="urn:microsoft.com/office/officeart/2008/layout/LinedList"/>
    <dgm:cxn modelId="{8547226B-53A7-4CC4-BDDA-B9EA86AC28EA}" type="presParOf" srcId="{D5F8B776-696C-44BC-AEE7-E65247715266}" destId="{350A4F60-D102-4473-9405-F37389D86A4F}" srcOrd="0" destOrd="0" presId="urn:microsoft.com/office/officeart/2008/layout/LinedList"/>
    <dgm:cxn modelId="{D85F2CCA-8C2B-4F13-B76B-2DB414FF9AFE}" type="presParOf" srcId="{D5F8B776-696C-44BC-AEE7-E65247715266}" destId="{835D98C1-689F-47B7-A3FD-F785CBD6365E}" srcOrd="1" destOrd="0" presId="urn:microsoft.com/office/officeart/2008/layout/LinedList"/>
    <dgm:cxn modelId="{C8A9F075-F2D4-4E10-8F5B-6E7EB1C4C4C4}" type="presParOf" srcId="{D5F8B776-696C-44BC-AEE7-E65247715266}" destId="{7CC17905-9353-477D-8DC1-C7864B2FDC3F}" srcOrd="2" destOrd="0" presId="urn:microsoft.com/office/officeart/2008/layout/LinedList"/>
    <dgm:cxn modelId="{148504FC-2AA2-4E63-B163-5662FB2608A3}" type="presParOf" srcId="{94B1D9BB-5BC5-494C-894F-B4ECB9DA979B}" destId="{5C0D5FBD-A65F-401B-BD5D-0E0C02213E1C}" srcOrd="35" destOrd="0" presId="urn:microsoft.com/office/officeart/2008/layout/LinedList"/>
    <dgm:cxn modelId="{6866CE52-BEA3-47C6-8DBB-F18E6821858E}" type="presParOf" srcId="{94B1D9BB-5BC5-494C-894F-B4ECB9DA979B}" destId="{EB692426-432E-4857-8516-45CC4016CD63}" srcOrd="36" destOrd="0" presId="urn:microsoft.com/office/officeart/2008/layout/LinedList"/>
    <dgm:cxn modelId="{ACF4E093-590C-44CA-8401-A905B9A0B2B4}" type="presParOf" srcId="{94B1D9BB-5BC5-494C-894F-B4ECB9DA979B}" destId="{E4DBE918-90A5-475D-AE96-87431E7E22B2}" srcOrd="37" destOrd="0" presId="urn:microsoft.com/office/officeart/2008/layout/LinedList"/>
    <dgm:cxn modelId="{127C6B0D-5EB6-493B-AEDC-345FE1F63A9B}" type="presParOf" srcId="{E4DBE918-90A5-475D-AE96-87431E7E22B2}" destId="{78A25B16-5096-4C14-BD63-4944DC9D2719}" srcOrd="0" destOrd="0" presId="urn:microsoft.com/office/officeart/2008/layout/LinedList"/>
    <dgm:cxn modelId="{A46F32CD-3A50-43DC-BD6E-E11475D6DD65}" type="presParOf" srcId="{E4DBE918-90A5-475D-AE96-87431E7E22B2}" destId="{1B7AA36E-C799-4293-8F08-A70F78FCC6B3}" srcOrd="1" destOrd="0" presId="urn:microsoft.com/office/officeart/2008/layout/LinedList"/>
    <dgm:cxn modelId="{6C6CCE69-C93A-409A-AFCF-B15275DFC972}" type="presParOf" srcId="{E4DBE918-90A5-475D-AE96-87431E7E22B2}" destId="{BEB0844F-21CD-47AE-816E-1C7CBCAC749B}" srcOrd="2" destOrd="0" presId="urn:microsoft.com/office/officeart/2008/layout/LinedList"/>
    <dgm:cxn modelId="{250059D3-42B7-4B3F-9397-4AB2B46E6793}" type="presParOf" srcId="{94B1D9BB-5BC5-494C-894F-B4ECB9DA979B}" destId="{E5E95655-F02E-4481-80AA-0091E64828D5}" srcOrd="38" destOrd="0" presId="urn:microsoft.com/office/officeart/2008/layout/LinedList"/>
    <dgm:cxn modelId="{3A332E8B-E361-4EBB-8C1D-9B86C7191ACC}" type="presParOf" srcId="{94B1D9BB-5BC5-494C-894F-B4ECB9DA979B}" destId="{0E4A4B88-91DE-4091-8360-A9945155BA78}" srcOrd="3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25D3361-D2E3-4B3E-828B-AB5F168B09AB}" type="doc">
      <dgm:prSet loTypeId="urn:microsoft.com/office/officeart/2008/layout/LinedList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pl-PL"/>
        </a:p>
      </dgm:t>
    </dgm:pt>
    <dgm:pt modelId="{61F8E69B-07D5-4F9F-90E5-4A6198EF40F4}">
      <dgm:prSet phldrT="[Tekst]" custT="1"/>
      <dgm:spPr/>
      <dgm:t>
        <a:bodyPr/>
        <a:lstStyle/>
        <a:p>
          <a:r>
            <a:rPr lang="pl-PL" sz="1500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RODZAJ DROBNOUSTROJÓW, ICH TOKSYNY LUB METABOLITY</a:t>
          </a:r>
          <a:endParaRPr lang="pl-PL" sz="1500" b="1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85DA974A-6681-433F-918B-07DCB72FA33D}" type="parTrans" cxnId="{D84BDAE6-EF87-4EA9-B25A-8A5B7F957741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0DE6FA26-C707-4EE5-A739-A08E4517F731}" type="sibTrans" cxnId="{D84BDAE6-EF87-4EA9-B25A-8A5B7F957741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2B10AD9-29BD-4C05-B3D1-DE5945024C2F}">
      <dgm:prSet phldrT="[Tekst]" phldr="0" custT="1"/>
      <dgm:spPr/>
      <dgm:t>
        <a:bodyPr/>
        <a:lstStyle/>
        <a:p>
          <a:r>
            <a:rPr lang="pl-PL" altLang="pl-PL" sz="1500" i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Listeria monocytogenes </a:t>
          </a:r>
          <a:endParaRPr lang="pl-PL" sz="15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0184642E-4373-43E1-8004-C3A301D7ACC7}" type="parTrans" cxnId="{258439B6-70AC-42B0-AD19-D5175417EDB1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ED055323-74D8-4AE2-8921-31574A09CB6A}" type="sibTrans" cxnId="{258439B6-70AC-42B0-AD19-D5175417EDB1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99876BA4-2ACE-412E-9702-EA4719783D1E}">
      <dgm:prSet custT="1"/>
      <dgm:spPr/>
      <dgm:t>
        <a:bodyPr/>
        <a:lstStyle/>
        <a:p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Salmonella </a:t>
          </a:r>
          <a:r>
            <a:rPr lang="pl-PL" altLang="pl-PL" sz="15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spp</a:t>
          </a:r>
          <a:r>
            <a:rPr lang="pl-PL" altLang="pl-PL" sz="15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., w tym </a:t>
          </a:r>
          <a:r>
            <a:rPr lang="pl-PL" altLang="pl-PL" sz="15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S.Typhimurium</a:t>
          </a:r>
          <a:r>
            <a:rPr lang="pl-PL" altLang="pl-PL" sz="15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,  </a:t>
          </a:r>
          <a:r>
            <a:rPr lang="pl-PL" altLang="pl-PL" sz="15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S.Enteritidis</a:t>
          </a:r>
          <a:endParaRPr lang="pl-PL" altLang="pl-PL" sz="15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FED8BA63-55BF-46C9-9027-80BE52277B28}" type="parTrans" cxnId="{490DC003-96F0-4D81-84DA-05C786C3F682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81EEEBE-61B5-4CC9-B1CC-2C0C82AFF208}" type="sibTrans" cxnId="{490DC003-96F0-4D81-84DA-05C786C3F682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DEA32F5-5AB5-4A56-B6EE-0ECE1B000BE3}">
      <dgm:prSet custT="1"/>
      <dgm:spPr/>
      <dgm:t>
        <a:bodyPr/>
        <a:lstStyle/>
        <a:p>
          <a:r>
            <a:rPr lang="pl-PL" altLang="pl-PL" sz="1500" i="1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Cronobacer</a:t>
          </a:r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pl-PL" altLang="pl-PL" sz="15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spp</a:t>
          </a:r>
          <a:r>
            <a:rPr lang="pl-PL" altLang="pl-PL" sz="15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.</a:t>
          </a:r>
        </a:p>
      </dgm:t>
    </dgm:pt>
    <dgm:pt modelId="{2FCD5A29-9E39-4781-A978-4197DEA79405}" type="parTrans" cxnId="{FBB9336B-C383-4BAE-90D2-51671BC43BE4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7D922F3-52F4-47D0-A2A9-FFA6D71D40F0}" type="sibTrans" cxnId="{FBB9336B-C383-4BAE-90D2-51671BC43BE4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1DFCFD11-D58E-47B8-8945-47A7CF631C71}">
      <dgm:prSet custT="1"/>
      <dgm:spPr/>
      <dgm:t>
        <a:bodyPr/>
        <a:lstStyle/>
        <a:p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Escherichia coli</a:t>
          </a:r>
          <a:r>
            <a:rPr lang="pl-PL" altLang="pl-PL" sz="15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</a:p>
      </dgm:t>
    </dgm:pt>
    <dgm:pt modelId="{91B060C1-A75B-4D4E-8E21-A5FAD2195F41}" type="parTrans" cxnId="{C04A9600-17CA-40A6-9013-05FF46FAEDDE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5D18854C-9ED7-4F26-9205-07C9746EDACE}" type="sibTrans" cxnId="{C04A9600-17CA-40A6-9013-05FF46FAEDDE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DA7ED95-9F8E-4811-8AD6-BB7DF5EB30F1}">
      <dgm:prSet custT="1"/>
      <dgm:spPr/>
      <dgm:t>
        <a:bodyPr/>
        <a:lstStyle/>
        <a:p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E. coli </a:t>
          </a:r>
          <a:r>
            <a:rPr lang="pl-PL" altLang="pl-PL" sz="15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wytwarzająca toksynę </a:t>
          </a:r>
          <a:r>
            <a:rPr lang="pl-PL" altLang="pl-PL" sz="15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Shiga</a:t>
          </a:r>
          <a:r>
            <a:rPr lang="pl-PL" altLang="pl-PL" sz="15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(STEC) </a:t>
          </a:r>
          <a:br>
            <a:rPr lang="pl-PL" altLang="pl-PL" sz="15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pl-PL" altLang="pl-PL" sz="15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O157, O26, O111, O103, O145 oraz O104:H4</a:t>
          </a:r>
        </a:p>
      </dgm:t>
    </dgm:pt>
    <dgm:pt modelId="{AA548CB7-2613-4B14-B93C-17F8F2F33A10}" type="parTrans" cxnId="{2C74B07F-41B0-4221-A881-1965ADA1CDAB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780F54E-A67A-4D66-A2B8-A7CD1EB23394}" type="sibTrans" cxnId="{2C74B07F-41B0-4221-A881-1965ADA1CDAB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6D4836B1-C4A9-4732-98AA-8D7D7DB840FD}">
      <dgm:prSet custT="1"/>
      <dgm:spPr/>
      <dgm:t>
        <a:bodyPr/>
        <a:lstStyle/>
        <a:p>
          <a:r>
            <a:rPr lang="pl-PL" altLang="pl-PL" sz="15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Enterotoksyny gronkowcowej </a:t>
          </a:r>
        </a:p>
      </dgm:t>
    </dgm:pt>
    <dgm:pt modelId="{328E58B7-47FD-4BF5-B77E-F663630C0B93}" type="parTrans" cxnId="{8697D660-8288-4094-8C94-3A8523F28D78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940B0DE4-AE36-4932-B412-EBBECCDA4BB4}" type="sibTrans" cxnId="{8697D660-8288-4094-8C94-3A8523F28D78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7A7E450D-C70B-46D0-BC28-474B54B579B4}">
      <dgm:prSet custT="1"/>
      <dgm:spPr/>
      <dgm:t>
        <a:bodyPr/>
        <a:lstStyle/>
        <a:p>
          <a:r>
            <a:rPr lang="pl-PL" altLang="pl-PL" sz="15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Histaminy- aminy biogennej </a:t>
          </a:r>
          <a:endParaRPr lang="pl-PL" sz="15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2EA8654A-43A0-4882-A045-EF0218441681}" type="parTrans" cxnId="{8840E6F9-E13E-4548-AA5A-ABBC93E79E2F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90D73AD3-2C1F-487C-9E42-5367CE3929BD}" type="sibTrans" cxnId="{8840E6F9-E13E-4548-AA5A-ABBC93E79E2F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5CE97F3E-F6F6-424B-AF47-0AFEFB9D680E}" type="pres">
      <dgm:prSet presAssocID="{225D3361-D2E3-4B3E-828B-AB5F168B09AB}" presName="vert0" presStyleCnt="0">
        <dgm:presLayoutVars>
          <dgm:dir/>
          <dgm:animOne val="branch"/>
          <dgm:animLvl val="lvl"/>
        </dgm:presLayoutVars>
      </dgm:prSet>
      <dgm:spPr/>
    </dgm:pt>
    <dgm:pt modelId="{3DA154E0-C543-43BD-8CB4-8AC7B1F25750}" type="pres">
      <dgm:prSet presAssocID="{61F8E69B-07D5-4F9F-90E5-4A6198EF40F4}" presName="thickLine" presStyleLbl="alignNode1" presStyleIdx="0" presStyleCnt="1"/>
      <dgm:spPr/>
    </dgm:pt>
    <dgm:pt modelId="{4A15E994-9F2E-42A2-BEE7-C6A34859DB6A}" type="pres">
      <dgm:prSet presAssocID="{61F8E69B-07D5-4F9F-90E5-4A6198EF40F4}" presName="horz1" presStyleCnt="0"/>
      <dgm:spPr/>
    </dgm:pt>
    <dgm:pt modelId="{2CEA7161-CB5B-4B33-8823-602462AD2343}" type="pres">
      <dgm:prSet presAssocID="{61F8E69B-07D5-4F9F-90E5-4A6198EF40F4}" presName="tx1" presStyleLbl="revTx" presStyleIdx="0" presStyleCnt="8"/>
      <dgm:spPr/>
    </dgm:pt>
    <dgm:pt modelId="{94B1D9BB-5BC5-494C-894F-B4ECB9DA979B}" type="pres">
      <dgm:prSet presAssocID="{61F8E69B-07D5-4F9F-90E5-4A6198EF40F4}" presName="vert1" presStyleCnt="0"/>
      <dgm:spPr/>
    </dgm:pt>
    <dgm:pt modelId="{4CBBA580-D4CA-49C6-BD10-409AC3678D01}" type="pres">
      <dgm:prSet presAssocID="{A2B10AD9-29BD-4C05-B3D1-DE5945024C2F}" presName="vertSpace2a" presStyleCnt="0"/>
      <dgm:spPr/>
    </dgm:pt>
    <dgm:pt modelId="{53E6F209-B29B-4540-83F2-0724D5C8D498}" type="pres">
      <dgm:prSet presAssocID="{A2B10AD9-29BD-4C05-B3D1-DE5945024C2F}" presName="horz2" presStyleCnt="0"/>
      <dgm:spPr/>
    </dgm:pt>
    <dgm:pt modelId="{9121AF30-00DF-497D-88A8-40123F698417}" type="pres">
      <dgm:prSet presAssocID="{A2B10AD9-29BD-4C05-B3D1-DE5945024C2F}" presName="horzSpace2" presStyleCnt="0"/>
      <dgm:spPr/>
    </dgm:pt>
    <dgm:pt modelId="{5507A956-58F8-4BDD-950E-18A5ADBED786}" type="pres">
      <dgm:prSet presAssocID="{A2B10AD9-29BD-4C05-B3D1-DE5945024C2F}" presName="tx2" presStyleLbl="revTx" presStyleIdx="1" presStyleCnt="8"/>
      <dgm:spPr/>
    </dgm:pt>
    <dgm:pt modelId="{2EDF8241-B1DE-45D6-8C9D-FE95D61A5A84}" type="pres">
      <dgm:prSet presAssocID="{A2B10AD9-29BD-4C05-B3D1-DE5945024C2F}" presName="vert2" presStyleCnt="0"/>
      <dgm:spPr/>
    </dgm:pt>
    <dgm:pt modelId="{517E21FD-A7D8-4C6C-98AE-A08B82162ECA}" type="pres">
      <dgm:prSet presAssocID="{A2B10AD9-29BD-4C05-B3D1-DE5945024C2F}" presName="thinLine2b" presStyleLbl="callout" presStyleIdx="0" presStyleCnt="7"/>
      <dgm:spPr/>
    </dgm:pt>
    <dgm:pt modelId="{CE0D7502-AA62-4710-9361-E0512220D7BB}" type="pres">
      <dgm:prSet presAssocID="{A2B10AD9-29BD-4C05-B3D1-DE5945024C2F}" presName="vertSpace2b" presStyleCnt="0"/>
      <dgm:spPr/>
    </dgm:pt>
    <dgm:pt modelId="{7897163A-43EB-4B58-878B-F30B25F64B2A}" type="pres">
      <dgm:prSet presAssocID="{99876BA4-2ACE-412E-9702-EA4719783D1E}" presName="horz2" presStyleCnt="0"/>
      <dgm:spPr/>
    </dgm:pt>
    <dgm:pt modelId="{CF1A5883-AB51-4764-B932-9CE041709580}" type="pres">
      <dgm:prSet presAssocID="{99876BA4-2ACE-412E-9702-EA4719783D1E}" presName="horzSpace2" presStyleCnt="0"/>
      <dgm:spPr/>
    </dgm:pt>
    <dgm:pt modelId="{DC374308-15EF-40A0-8860-DF3E6C2734C4}" type="pres">
      <dgm:prSet presAssocID="{99876BA4-2ACE-412E-9702-EA4719783D1E}" presName="tx2" presStyleLbl="revTx" presStyleIdx="2" presStyleCnt="8"/>
      <dgm:spPr/>
    </dgm:pt>
    <dgm:pt modelId="{EAA61750-0339-4CC0-A17B-0C79D1E51600}" type="pres">
      <dgm:prSet presAssocID="{99876BA4-2ACE-412E-9702-EA4719783D1E}" presName="vert2" presStyleCnt="0"/>
      <dgm:spPr/>
    </dgm:pt>
    <dgm:pt modelId="{682DF877-A20F-4B97-9838-709952686AEC}" type="pres">
      <dgm:prSet presAssocID="{99876BA4-2ACE-412E-9702-EA4719783D1E}" presName="thinLine2b" presStyleLbl="callout" presStyleIdx="1" presStyleCnt="7"/>
      <dgm:spPr/>
    </dgm:pt>
    <dgm:pt modelId="{CDEF7328-95F5-48C5-91DE-6CFDE8507988}" type="pres">
      <dgm:prSet presAssocID="{99876BA4-2ACE-412E-9702-EA4719783D1E}" presName="vertSpace2b" presStyleCnt="0"/>
      <dgm:spPr/>
    </dgm:pt>
    <dgm:pt modelId="{017120C1-3A12-40D6-B2E5-3BBD9C8B9F34}" type="pres">
      <dgm:prSet presAssocID="{ADEA32F5-5AB5-4A56-B6EE-0ECE1B000BE3}" presName="horz2" presStyleCnt="0"/>
      <dgm:spPr/>
    </dgm:pt>
    <dgm:pt modelId="{DDABDAE4-3339-4039-A5EB-F59393A26082}" type="pres">
      <dgm:prSet presAssocID="{ADEA32F5-5AB5-4A56-B6EE-0ECE1B000BE3}" presName="horzSpace2" presStyleCnt="0"/>
      <dgm:spPr/>
    </dgm:pt>
    <dgm:pt modelId="{2CC8B0D3-6218-414B-B167-63C207646CE2}" type="pres">
      <dgm:prSet presAssocID="{ADEA32F5-5AB5-4A56-B6EE-0ECE1B000BE3}" presName="tx2" presStyleLbl="revTx" presStyleIdx="3" presStyleCnt="8"/>
      <dgm:spPr/>
    </dgm:pt>
    <dgm:pt modelId="{287F1218-5CF3-448D-95DA-C488F111A169}" type="pres">
      <dgm:prSet presAssocID="{ADEA32F5-5AB5-4A56-B6EE-0ECE1B000BE3}" presName="vert2" presStyleCnt="0"/>
      <dgm:spPr/>
    </dgm:pt>
    <dgm:pt modelId="{6A317725-7181-423F-A16C-09B641BF4FA7}" type="pres">
      <dgm:prSet presAssocID="{ADEA32F5-5AB5-4A56-B6EE-0ECE1B000BE3}" presName="thinLine2b" presStyleLbl="callout" presStyleIdx="2" presStyleCnt="7"/>
      <dgm:spPr/>
    </dgm:pt>
    <dgm:pt modelId="{DC744C99-88F3-4C40-85CB-676F81CFE4E7}" type="pres">
      <dgm:prSet presAssocID="{ADEA32F5-5AB5-4A56-B6EE-0ECE1B000BE3}" presName="vertSpace2b" presStyleCnt="0"/>
      <dgm:spPr/>
    </dgm:pt>
    <dgm:pt modelId="{F18A2D71-75A6-41DA-8449-DA1EE821A1FD}" type="pres">
      <dgm:prSet presAssocID="{1DFCFD11-D58E-47B8-8945-47A7CF631C71}" presName="horz2" presStyleCnt="0"/>
      <dgm:spPr/>
    </dgm:pt>
    <dgm:pt modelId="{C4D152A4-A89E-4FB9-B475-0C985ED9027E}" type="pres">
      <dgm:prSet presAssocID="{1DFCFD11-D58E-47B8-8945-47A7CF631C71}" presName="horzSpace2" presStyleCnt="0"/>
      <dgm:spPr/>
    </dgm:pt>
    <dgm:pt modelId="{4FABE476-1754-4800-9F70-E9147A8E8694}" type="pres">
      <dgm:prSet presAssocID="{1DFCFD11-D58E-47B8-8945-47A7CF631C71}" presName="tx2" presStyleLbl="revTx" presStyleIdx="4" presStyleCnt="8"/>
      <dgm:spPr/>
    </dgm:pt>
    <dgm:pt modelId="{59DC6639-E427-4A51-A537-085D7806FE49}" type="pres">
      <dgm:prSet presAssocID="{1DFCFD11-D58E-47B8-8945-47A7CF631C71}" presName="vert2" presStyleCnt="0"/>
      <dgm:spPr/>
    </dgm:pt>
    <dgm:pt modelId="{AE8FC44F-2DAA-4343-8C97-3F9F31DF061B}" type="pres">
      <dgm:prSet presAssocID="{1DFCFD11-D58E-47B8-8945-47A7CF631C71}" presName="thinLine2b" presStyleLbl="callout" presStyleIdx="3" presStyleCnt="7"/>
      <dgm:spPr/>
    </dgm:pt>
    <dgm:pt modelId="{A6B5D016-C1E3-45F6-8169-720C5A06EC10}" type="pres">
      <dgm:prSet presAssocID="{1DFCFD11-D58E-47B8-8945-47A7CF631C71}" presName="vertSpace2b" presStyleCnt="0"/>
      <dgm:spPr/>
    </dgm:pt>
    <dgm:pt modelId="{6459C9F8-FEC3-4CE9-B3A1-CD9C52ED8BF9}" type="pres">
      <dgm:prSet presAssocID="{ADA7ED95-9F8E-4811-8AD6-BB7DF5EB30F1}" presName="horz2" presStyleCnt="0"/>
      <dgm:spPr/>
    </dgm:pt>
    <dgm:pt modelId="{AB87BF2C-7C1D-4445-8A58-3D16986E67CD}" type="pres">
      <dgm:prSet presAssocID="{ADA7ED95-9F8E-4811-8AD6-BB7DF5EB30F1}" presName="horzSpace2" presStyleCnt="0"/>
      <dgm:spPr/>
    </dgm:pt>
    <dgm:pt modelId="{A05232D6-CDBD-4BC6-82D3-479BF9AC1D3D}" type="pres">
      <dgm:prSet presAssocID="{ADA7ED95-9F8E-4811-8AD6-BB7DF5EB30F1}" presName="tx2" presStyleLbl="revTx" presStyleIdx="5" presStyleCnt="8"/>
      <dgm:spPr/>
    </dgm:pt>
    <dgm:pt modelId="{B2A098C8-7C80-44B5-950A-F9880CDBE5F9}" type="pres">
      <dgm:prSet presAssocID="{ADA7ED95-9F8E-4811-8AD6-BB7DF5EB30F1}" presName="vert2" presStyleCnt="0"/>
      <dgm:spPr/>
    </dgm:pt>
    <dgm:pt modelId="{52D6201A-300B-465F-A501-1BD0F6FB7AF8}" type="pres">
      <dgm:prSet presAssocID="{ADA7ED95-9F8E-4811-8AD6-BB7DF5EB30F1}" presName="thinLine2b" presStyleLbl="callout" presStyleIdx="4" presStyleCnt="7"/>
      <dgm:spPr/>
    </dgm:pt>
    <dgm:pt modelId="{57541BDA-F71E-4FB0-8410-81DA6614087A}" type="pres">
      <dgm:prSet presAssocID="{ADA7ED95-9F8E-4811-8AD6-BB7DF5EB30F1}" presName="vertSpace2b" presStyleCnt="0"/>
      <dgm:spPr/>
    </dgm:pt>
    <dgm:pt modelId="{E9326766-BA86-4DC1-AE0F-1EE3A8F8DB98}" type="pres">
      <dgm:prSet presAssocID="{6D4836B1-C4A9-4732-98AA-8D7D7DB840FD}" presName="horz2" presStyleCnt="0"/>
      <dgm:spPr/>
    </dgm:pt>
    <dgm:pt modelId="{97E2FE8D-77B6-4DCA-BAD6-36376A2A4BEA}" type="pres">
      <dgm:prSet presAssocID="{6D4836B1-C4A9-4732-98AA-8D7D7DB840FD}" presName="horzSpace2" presStyleCnt="0"/>
      <dgm:spPr/>
    </dgm:pt>
    <dgm:pt modelId="{4E6ED9CE-E1FE-4D4A-92B9-D5831F0BA3A5}" type="pres">
      <dgm:prSet presAssocID="{6D4836B1-C4A9-4732-98AA-8D7D7DB840FD}" presName="tx2" presStyleLbl="revTx" presStyleIdx="6" presStyleCnt="8"/>
      <dgm:spPr/>
    </dgm:pt>
    <dgm:pt modelId="{9422303B-44C0-4300-8A7F-BE9058506AF0}" type="pres">
      <dgm:prSet presAssocID="{6D4836B1-C4A9-4732-98AA-8D7D7DB840FD}" presName="vert2" presStyleCnt="0"/>
      <dgm:spPr/>
    </dgm:pt>
    <dgm:pt modelId="{E1D1F29A-FCA2-4693-86E6-4636C330BE05}" type="pres">
      <dgm:prSet presAssocID="{6D4836B1-C4A9-4732-98AA-8D7D7DB840FD}" presName="thinLine2b" presStyleLbl="callout" presStyleIdx="5" presStyleCnt="7"/>
      <dgm:spPr/>
    </dgm:pt>
    <dgm:pt modelId="{A45BA1BA-FA7D-4C7E-8B78-6B2E97851251}" type="pres">
      <dgm:prSet presAssocID="{6D4836B1-C4A9-4732-98AA-8D7D7DB840FD}" presName="vertSpace2b" presStyleCnt="0"/>
      <dgm:spPr/>
    </dgm:pt>
    <dgm:pt modelId="{6E26D125-B886-4114-B36A-B37EC0A9ED60}" type="pres">
      <dgm:prSet presAssocID="{7A7E450D-C70B-46D0-BC28-474B54B579B4}" presName="horz2" presStyleCnt="0"/>
      <dgm:spPr/>
    </dgm:pt>
    <dgm:pt modelId="{2A31E85B-0E21-400E-91A5-1E0FC19A2C64}" type="pres">
      <dgm:prSet presAssocID="{7A7E450D-C70B-46D0-BC28-474B54B579B4}" presName="horzSpace2" presStyleCnt="0"/>
      <dgm:spPr/>
    </dgm:pt>
    <dgm:pt modelId="{A40DD36D-53F5-4801-AFC3-ED085B0D1B46}" type="pres">
      <dgm:prSet presAssocID="{7A7E450D-C70B-46D0-BC28-474B54B579B4}" presName="tx2" presStyleLbl="revTx" presStyleIdx="7" presStyleCnt="8"/>
      <dgm:spPr/>
    </dgm:pt>
    <dgm:pt modelId="{0BC0D248-343A-471B-B73C-C6172BC26287}" type="pres">
      <dgm:prSet presAssocID="{7A7E450D-C70B-46D0-BC28-474B54B579B4}" presName="vert2" presStyleCnt="0"/>
      <dgm:spPr/>
    </dgm:pt>
    <dgm:pt modelId="{4A5500F8-8D0A-4F5B-BA83-560F2862F872}" type="pres">
      <dgm:prSet presAssocID="{7A7E450D-C70B-46D0-BC28-474B54B579B4}" presName="thinLine2b" presStyleLbl="callout" presStyleIdx="6" presStyleCnt="7"/>
      <dgm:spPr/>
    </dgm:pt>
    <dgm:pt modelId="{C24BB0F9-BE77-410F-B494-50255D1AE7C5}" type="pres">
      <dgm:prSet presAssocID="{7A7E450D-C70B-46D0-BC28-474B54B579B4}" presName="vertSpace2b" presStyleCnt="0"/>
      <dgm:spPr/>
    </dgm:pt>
  </dgm:ptLst>
  <dgm:cxnLst>
    <dgm:cxn modelId="{C04A9600-17CA-40A6-9013-05FF46FAEDDE}" srcId="{61F8E69B-07D5-4F9F-90E5-4A6198EF40F4}" destId="{1DFCFD11-D58E-47B8-8945-47A7CF631C71}" srcOrd="3" destOrd="0" parTransId="{91B060C1-A75B-4D4E-8E21-A5FAD2195F41}" sibTransId="{5D18854C-9ED7-4F26-9205-07C9746EDACE}"/>
    <dgm:cxn modelId="{490DC003-96F0-4D81-84DA-05C786C3F682}" srcId="{61F8E69B-07D5-4F9F-90E5-4A6198EF40F4}" destId="{99876BA4-2ACE-412E-9702-EA4719783D1E}" srcOrd="1" destOrd="0" parTransId="{FED8BA63-55BF-46C9-9027-80BE52277B28}" sibTransId="{B81EEEBE-61B5-4CC9-B1CC-2C0C82AFF208}"/>
    <dgm:cxn modelId="{1BAF2A29-9F25-4CC6-8FEE-D04C7729EAB0}" type="presOf" srcId="{1DFCFD11-D58E-47B8-8945-47A7CF631C71}" destId="{4FABE476-1754-4800-9F70-E9147A8E8694}" srcOrd="0" destOrd="0" presId="urn:microsoft.com/office/officeart/2008/layout/LinedList"/>
    <dgm:cxn modelId="{8697D660-8288-4094-8C94-3A8523F28D78}" srcId="{61F8E69B-07D5-4F9F-90E5-4A6198EF40F4}" destId="{6D4836B1-C4A9-4732-98AA-8D7D7DB840FD}" srcOrd="5" destOrd="0" parTransId="{328E58B7-47FD-4BF5-B77E-F663630C0B93}" sibTransId="{940B0DE4-AE36-4932-B412-EBBECCDA4BB4}"/>
    <dgm:cxn modelId="{E6FE4865-6FFA-4DC2-859B-A71E759CF67E}" type="presOf" srcId="{A2B10AD9-29BD-4C05-B3D1-DE5945024C2F}" destId="{5507A956-58F8-4BDD-950E-18A5ADBED786}" srcOrd="0" destOrd="0" presId="urn:microsoft.com/office/officeart/2008/layout/LinedList"/>
    <dgm:cxn modelId="{FBB9336B-C383-4BAE-90D2-51671BC43BE4}" srcId="{61F8E69B-07D5-4F9F-90E5-4A6198EF40F4}" destId="{ADEA32F5-5AB5-4A56-B6EE-0ECE1B000BE3}" srcOrd="2" destOrd="0" parTransId="{2FCD5A29-9E39-4781-A978-4197DEA79405}" sibTransId="{A7D922F3-52F4-47D0-A2A9-FFA6D71D40F0}"/>
    <dgm:cxn modelId="{51E5B056-E525-47A4-858A-265630696F0E}" type="presOf" srcId="{6D4836B1-C4A9-4732-98AA-8D7D7DB840FD}" destId="{4E6ED9CE-E1FE-4D4A-92B9-D5831F0BA3A5}" srcOrd="0" destOrd="0" presId="urn:microsoft.com/office/officeart/2008/layout/LinedList"/>
    <dgm:cxn modelId="{2C74B07F-41B0-4221-A881-1965ADA1CDAB}" srcId="{61F8E69B-07D5-4F9F-90E5-4A6198EF40F4}" destId="{ADA7ED95-9F8E-4811-8AD6-BB7DF5EB30F1}" srcOrd="4" destOrd="0" parTransId="{AA548CB7-2613-4B14-B93C-17F8F2F33A10}" sibTransId="{3780F54E-A67A-4D66-A2B8-A7CD1EB23394}"/>
    <dgm:cxn modelId="{4FACBF89-3510-4367-B135-EB8BCDE9F92C}" type="presOf" srcId="{7A7E450D-C70B-46D0-BC28-474B54B579B4}" destId="{A40DD36D-53F5-4801-AFC3-ED085B0D1B46}" srcOrd="0" destOrd="0" presId="urn:microsoft.com/office/officeart/2008/layout/LinedList"/>
    <dgm:cxn modelId="{4670278C-9539-4B88-A573-70640BAB0767}" type="presOf" srcId="{ADA7ED95-9F8E-4811-8AD6-BB7DF5EB30F1}" destId="{A05232D6-CDBD-4BC6-82D3-479BF9AC1D3D}" srcOrd="0" destOrd="0" presId="urn:microsoft.com/office/officeart/2008/layout/LinedList"/>
    <dgm:cxn modelId="{973E9090-0E15-4B57-9D8D-07C6D7AFB36F}" type="presOf" srcId="{61F8E69B-07D5-4F9F-90E5-4A6198EF40F4}" destId="{2CEA7161-CB5B-4B33-8823-602462AD2343}" srcOrd="0" destOrd="0" presId="urn:microsoft.com/office/officeart/2008/layout/LinedList"/>
    <dgm:cxn modelId="{258439B6-70AC-42B0-AD19-D5175417EDB1}" srcId="{61F8E69B-07D5-4F9F-90E5-4A6198EF40F4}" destId="{A2B10AD9-29BD-4C05-B3D1-DE5945024C2F}" srcOrd="0" destOrd="0" parTransId="{0184642E-4373-43E1-8004-C3A301D7ACC7}" sibTransId="{ED055323-74D8-4AE2-8921-31574A09CB6A}"/>
    <dgm:cxn modelId="{4A8B98D5-3B3E-429E-BC82-7A2CBE09B962}" type="presOf" srcId="{99876BA4-2ACE-412E-9702-EA4719783D1E}" destId="{DC374308-15EF-40A0-8860-DF3E6C2734C4}" srcOrd="0" destOrd="0" presId="urn:microsoft.com/office/officeart/2008/layout/LinedList"/>
    <dgm:cxn modelId="{BC9B78DA-E890-414D-B513-3851232BC8F1}" type="presOf" srcId="{ADEA32F5-5AB5-4A56-B6EE-0ECE1B000BE3}" destId="{2CC8B0D3-6218-414B-B167-63C207646CE2}" srcOrd="0" destOrd="0" presId="urn:microsoft.com/office/officeart/2008/layout/LinedList"/>
    <dgm:cxn modelId="{D84BDAE6-EF87-4EA9-B25A-8A5B7F957741}" srcId="{225D3361-D2E3-4B3E-828B-AB5F168B09AB}" destId="{61F8E69B-07D5-4F9F-90E5-4A6198EF40F4}" srcOrd="0" destOrd="0" parTransId="{85DA974A-6681-433F-918B-07DCB72FA33D}" sibTransId="{0DE6FA26-C707-4EE5-A739-A08E4517F731}"/>
    <dgm:cxn modelId="{E60B00F6-1593-44F2-AC23-B17BAA0578F7}" type="presOf" srcId="{225D3361-D2E3-4B3E-828B-AB5F168B09AB}" destId="{5CE97F3E-F6F6-424B-AF47-0AFEFB9D680E}" srcOrd="0" destOrd="0" presId="urn:microsoft.com/office/officeart/2008/layout/LinedList"/>
    <dgm:cxn modelId="{8840E6F9-E13E-4548-AA5A-ABBC93E79E2F}" srcId="{61F8E69B-07D5-4F9F-90E5-4A6198EF40F4}" destId="{7A7E450D-C70B-46D0-BC28-474B54B579B4}" srcOrd="6" destOrd="0" parTransId="{2EA8654A-43A0-4882-A045-EF0218441681}" sibTransId="{90D73AD3-2C1F-487C-9E42-5367CE3929BD}"/>
    <dgm:cxn modelId="{2D2972BA-DF6C-4AA9-A224-216CFD0B06BA}" type="presParOf" srcId="{5CE97F3E-F6F6-424B-AF47-0AFEFB9D680E}" destId="{3DA154E0-C543-43BD-8CB4-8AC7B1F25750}" srcOrd="0" destOrd="0" presId="urn:microsoft.com/office/officeart/2008/layout/LinedList"/>
    <dgm:cxn modelId="{9B5A28AD-41F3-4AF0-A177-1AD86C327019}" type="presParOf" srcId="{5CE97F3E-F6F6-424B-AF47-0AFEFB9D680E}" destId="{4A15E994-9F2E-42A2-BEE7-C6A34859DB6A}" srcOrd="1" destOrd="0" presId="urn:microsoft.com/office/officeart/2008/layout/LinedList"/>
    <dgm:cxn modelId="{D7AC1869-E584-44D8-B854-A6695A1DDA2C}" type="presParOf" srcId="{4A15E994-9F2E-42A2-BEE7-C6A34859DB6A}" destId="{2CEA7161-CB5B-4B33-8823-602462AD2343}" srcOrd="0" destOrd="0" presId="urn:microsoft.com/office/officeart/2008/layout/LinedList"/>
    <dgm:cxn modelId="{1B7579F0-9C92-4BF4-85FA-B837FD8A7E68}" type="presParOf" srcId="{4A15E994-9F2E-42A2-BEE7-C6A34859DB6A}" destId="{94B1D9BB-5BC5-494C-894F-B4ECB9DA979B}" srcOrd="1" destOrd="0" presId="urn:microsoft.com/office/officeart/2008/layout/LinedList"/>
    <dgm:cxn modelId="{E484F302-80A0-4B86-B93E-7B8AEB275C32}" type="presParOf" srcId="{94B1D9BB-5BC5-494C-894F-B4ECB9DA979B}" destId="{4CBBA580-D4CA-49C6-BD10-409AC3678D01}" srcOrd="0" destOrd="0" presId="urn:microsoft.com/office/officeart/2008/layout/LinedList"/>
    <dgm:cxn modelId="{4514A3CC-6B79-4F92-A947-708A3DBA53F2}" type="presParOf" srcId="{94B1D9BB-5BC5-494C-894F-B4ECB9DA979B}" destId="{53E6F209-B29B-4540-83F2-0724D5C8D498}" srcOrd="1" destOrd="0" presId="urn:microsoft.com/office/officeart/2008/layout/LinedList"/>
    <dgm:cxn modelId="{D0A654EF-6E5F-4BC8-9B25-3003548110CA}" type="presParOf" srcId="{53E6F209-B29B-4540-83F2-0724D5C8D498}" destId="{9121AF30-00DF-497D-88A8-40123F698417}" srcOrd="0" destOrd="0" presId="urn:microsoft.com/office/officeart/2008/layout/LinedList"/>
    <dgm:cxn modelId="{13D86ED8-425C-43A8-AC95-93F0F7918786}" type="presParOf" srcId="{53E6F209-B29B-4540-83F2-0724D5C8D498}" destId="{5507A956-58F8-4BDD-950E-18A5ADBED786}" srcOrd="1" destOrd="0" presId="urn:microsoft.com/office/officeart/2008/layout/LinedList"/>
    <dgm:cxn modelId="{94C756B2-B897-436B-8428-8BCB97DD0A6B}" type="presParOf" srcId="{53E6F209-B29B-4540-83F2-0724D5C8D498}" destId="{2EDF8241-B1DE-45D6-8C9D-FE95D61A5A84}" srcOrd="2" destOrd="0" presId="urn:microsoft.com/office/officeart/2008/layout/LinedList"/>
    <dgm:cxn modelId="{26C27509-F57E-4F4E-BCFC-4DB574515AD2}" type="presParOf" srcId="{94B1D9BB-5BC5-494C-894F-B4ECB9DA979B}" destId="{517E21FD-A7D8-4C6C-98AE-A08B82162ECA}" srcOrd="2" destOrd="0" presId="urn:microsoft.com/office/officeart/2008/layout/LinedList"/>
    <dgm:cxn modelId="{3B343C6E-9510-4D31-8A87-B1F93C049D02}" type="presParOf" srcId="{94B1D9BB-5BC5-494C-894F-B4ECB9DA979B}" destId="{CE0D7502-AA62-4710-9361-E0512220D7BB}" srcOrd="3" destOrd="0" presId="urn:microsoft.com/office/officeart/2008/layout/LinedList"/>
    <dgm:cxn modelId="{ECE66ABB-5D63-4A45-973C-05884166D2CE}" type="presParOf" srcId="{94B1D9BB-5BC5-494C-894F-B4ECB9DA979B}" destId="{7897163A-43EB-4B58-878B-F30B25F64B2A}" srcOrd="4" destOrd="0" presId="urn:microsoft.com/office/officeart/2008/layout/LinedList"/>
    <dgm:cxn modelId="{823CDFAF-9C11-4ADA-9789-DE8BA8CF6B79}" type="presParOf" srcId="{7897163A-43EB-4B58-878B-F30B25F64B2A}" destId="{CF1A5883-AB51-4764-B932-9CE041709580}" srcOrd="0" destOrd="0" presId="urn:microsoft.com/office/officeart/2008/layout/LinedList"/>
    <dgm:cxn modelId="{642FED5D-637B-47E6-A054-68A4B3DD61A0}" type="presParOf" srcId="{7897163A-43EB-4B58-878B-F30B25F64B2A}" destId="{DC374308-15EF-40A0-8860-DF3E6C2734C4}" srcOrd="1" destOrd="0" presId="urn:microsoft.com/office/officeart/2008/layout/LinedList"/>
    <dgm:cxn modelId="{D8BBFD51-C191-4DD5-9E4D-2A6ECF21F311}" type="presParOf" srcId="{7897163A-43EB-4B58-878B-F30B25F64B2A}" destId="{EAA61750-0339-4CC0-A17B-0C79D1E51600}" srcOrd="2" destOrd="0" presId="urn:microsoft.com/office/officeart/2008/layout/LinedList"/>
    <dgm:cxn modelId="{868ABAD3-65BE-4383-AA50-0AD928E4E161}" type="presParOf" srcId="{94B1D9BB-5BC5-494C-894F-B4ECB9DA979B}" destId="{682DF877-A20F-4B97-9838-709952686AEC}" srcOrd="5" destOrd="0" presId="urn:microsoft.com/office/officeart/2008/layout/LinedList"/>
    <dgm:cxn modelId="{DA138F5C-C276-40D3-B5FE-5747A2EA5448}" type="presParOf" srcId="{94B1D9BB-5BC5-494C-894F-B4ECB9DA979B}" destId="{CDEF7328-95F5-48C5-91DE-6CFDE8507988}" srcOrd="6" destOrd="0" presId="urn:microsoft.com/office/officeart/2008/layout/LinedList"/>
    <dgm:cxn modelId="{4A2520E5-F540-482C-BD32-26E33BA994F9}" type="presParOf" srcId="{94B1D9BB-5BC5-494C-894F-B4ECB9DA979B}" destId="{017120C1-3A12-40D6-B2E5-3BBD9C8B9F34}" srcOrd="7" destOrd="0" presId="urn:microsoft.com/office/officeart/2008/layout/LinedList"/>
    <dgm:cxn modelId="{9A6935BA-2005-4651-A63A-9BCC7B211618}" type="presParOf" srcId="{017120C1-3A12-40D6-B2E5-3BBD9C8B9F34}" destId="{DDABDAE4-3339-4039-A5EB-F59393A26082}" srcOrd="0" destOrd="0" presId="urn:microsoft.com/office/officeart/2008/layout/LinedList"/>
    <dgm:cxn modelId="{53B94808-F5B2-406B-8EFF-498BAFEEB006}" type="presParOf" srcId="{017120C1-3A12-40D6-B2E5-3BBD9C8B9F34}" destId="{2CC8B0D3-6218-414B-B167-63C207646CE2}" srcOrd="1" destOrd="0" presId="urn:microsoft.com/office/officeart/2008/layout/LinedList"/>
    <dgm:cxn modelId="{AF9507E5-DC99-4DE3-89EE-DA8CFA6590F2}" type="presParOf" srcId="{017120C1-3A12-40D6-B2E5-3BBD9C8B9F34}" destId="{287F1218-5CF3-448D-95DA-C488F111A169}" srcOrd="2" destOrd="0" presId="urn:microsoft.com/office/officeart/2008/layout/LinedList"/>
    <dgm:cxn modelId="{D3C53511-8699-43AE-B2DB-AD3E3D9C58F6}" type="presParOf" srcId="{94B1D9BB-5BC5-494C-894F-B4ECB9DA979B}" destId="{6A317725-7181-423F-A16C-09B641BF4FA7}" srcOrd="8" destOrd="0" presId="urn:microsoft.com/office/officeart/2008/layout/LinedList"/>
    <dgm:cxn modelId="{5CDB3F37-CA87-4824-A74B-5ABAFEBC5A8A}" type="presParOf" srcId="{94B1D9BB-5BC5-494C-894F-B4ECB9DA979B}" destId="{DC744C99-88F3-4C40-85CB-676F81CFE4E7}" srcOrd="9" destOrd="0" presId="urn:microsoft.com/office/officeart/2008/layout/LinedList"/>
    <dgm:cxn modelId="{2EDBDAE0-3BCC-40E7-83D4-40155286FAAD}" type="presParOf" srcId="{94B1D9BB-5BC5-494C-894F-B4ECB9DA979B}" destId="{F18A2D71-75A6-41DA-8449-DA1EE821A1FD}" srcOrd="10" destOrd="0" presId="urn:microsoft.com/office/officeart/2008/layout/LinedList"/>
    <dgm:cxn modelId="{D927A54B-F4B3-4435-AAD2-E31234B2B8CC}" type="presParOf" srcId="{F18A2D71-75A6-41DA-8449-DA1EE821A1FD}" destId="{C4D152A4-A89E-4FB9-B475-0C985ED9027E}" srcOrd="0" destOrd="0" presId="urn:microsoft.com/office/officeart/2008/layout/LinedList"/>
    <dgm:cxn modelId="{81EE6371-8E22-4143-B8C1-8710F96C4DE0}" type="presParOf" srcId="{F18A2D71-75A6-41DA-8449-DA1EE821A1FD}" destId="{4FABE476-1754-4800-9F70-E9147A8E8694}" srcOrd="1" destOrd="0" presId="urn:microsoft.com/office/officeart/2008/layout/LinedList"/>
    <dgm:cxn modelId="{FEB109E3-D917-404A-8CCD-1DA58FD80203}" type="presParOf" srcId="{F18A2D71-75A6-41DA-8449-DA1EE821A1FD}" destId="{59DC6639-E427-4A51-A537-085D7806FE49}" srcOrd="2" destOrd="0" presId="urn:microsoft.com/office/officeart/2008/layout/LinedList"/>
    <dgm:cxn modelId="{28699B68-40B1-4156-9F34-6FAE881D8913}" type="presParOf" srcId="{94B1D9BB-5BC5-494C-894F-B4ECB9DA979B}" destId="{AE8FC44F-2DAA-4343-8C97-3F9F31DF061B}" srcOrd="11" destOrd="0" presId="urn:microsoft.com/office/officeart/2008/layout/LinedList"/>
    <dgm:cxn modelId="{313D5228-172B-42F4-8636-3524E07D5ECE}" type="presParOf" srcId="{94B1D9BB-5BC5-494C-894F-B4ECB9DA979B}" destId="{A6B5D016-C1E3-45F6-8169-720C5A06EC10}" srcOrd="12" destOrd="0" presId="urn:microsoft.com/office/officeart/2008/layout/LinedList"/>
    <dgm:cxn modelId="{6DF09185-5A63-44EB-8AA5-BE602F5D1B89}" type="presParOf" srcId="{94B1D9BB-5BC5-494C-894F-B4ECB9DA979B}" destId="{6459C9F8-FEC3-4CE9-B3A1-CD9C52ED8BF9}" srcOrd="13" destOrd="0" presId="urn:microsoft.com/office/officeart/2008/layout/LinedList"/>
    <dgm:cxn modelId="{B7686C7B-0D93-4205-9B2D-23AA216050C5}" type="presParOf" srcId="{6459C9F8-FEC3-4CE9-B3A1-CD9C52ED8BF9}" destId="{AB87BF2C-7C1D-4445-8A58-3D16986E67CD}" srcOrd="0" destOrd="0" presId="urn:microsoft.com/office/officeart/2008/layout/LinedList"/>
    <dgm:cxn modelId="{9937817B-29C6-45EE-ACC1-9D265FB8722F}" type="presParOf" srcId="{6459C9F8-FEC3-4CE9-B3A1-CD9C52ED8BF9}" destId="{A05232D6-CDBD-4BC6-82D3-479BF9AC1D3D}" srcOrd="1" destOrd="0" presId="urn:microsoft.com/office/officeart/2008/layout/LinedList"/>
    <dgm:cxn modelId="{C918C8D9-A949-46B6-8498-38BEE79790C5}" type="presParOf" srcId="{6459C9F8-FEC3-4CE9-B3A1-CD9C52ED8BF9}" destId="{B2A098C8-7C80-44B5-950A-F9880CDBE5F9}" srcOrd="2" destOrd="0" presId="urn:microsoft.com/office/officeart/2008/layout/LinedList"/>
    <dgm:cxn modelId="{B0F3BF4C-B4D2-4886-8293-FD13DF304BE0}" type="presParOf" srcId="{94B1D9BB-5BC5-494C-894F-B4ECB9DA979B}" destId="{52D6201A-300B-465F-A501-1BD0F6FB7AF8}" srcOrd="14" destOrd="0" presId="urn:microsoft.com/office/officeart/2008/layout/LinedList"/>
    <dgm:cxn modelId="{63E4F9E5-95AD-4F03-9013-A57EB51CCCA9}" type="presParOf" srcId="{94B1D9BB-5BC5-494C-894F-B4ECB9DA979B}" destId="{57541BDA-F71E-4FB0-8410-81DA6614087A}" srcOrd="15" destOrd="0" presId="urn:microsoft.com/office/officeart/2008/layout/LinedList"/>
    <dgm:cxn modelId="{D9A1C664-BC8E-4A5C-8CEE-F257592C75AE}" type="presParOf" srcId="{94B1D9BB-5BC5-494C-894F-B4ECB9DA979B}" destId="{E9326766-BA86-4DC1-AE0F-1EE3A8F8DB98}" srcOrd="16" destOrd="0" presId="urn:microsoft.com/office/officeart/2008/layout/LinedList"/>
    <dgm:cxn modelId="{D08096E6-0495-4A38-BBE1-79EA57F7A1BA}" type="presParOf" srcId="{E9326766-BA86-4DC1-AE0F-1EE3A8F8DB98}" destId="{97E2FE8D-77B6-4DCA-BAD6-36376A2A4BEA}" srcOrd="0" destOrd="0" presId="urn:microsoft.com/office/officeart/2008/layout/LinedList"/>
    <dgm:cxn modelId="{BEA114DD-C98E-4A1E-8686-67921FC5C86E}" type="presParOf" srcId="{E9326766-BA86-4DC1-AE0F-1EE3A8F8DB98}" destId="{4E6ED9CE-E1FE-4D4A-92B9-D5831F0BA3A5}" srcOrd="1" destOrd="0" presId="urn:microsoft.com/office/officeart/2008/layout/LinedList"/>
    <dgm:cxn modelId="{A495076E-9537-4185-8DEB-63ACD4B9F9CE}" type="presParOf" srcId="{E9326766-BA86-4DC1-AE0F-1EE3A8F8DB98}" destId="{9422303B-44C0-4300-8A7F-BE9058506AF0}" srcOrd="2" destOrd="0" presId="urn:microsoft.com/office/officeart/2008/layout/LinedList"/>
    <dgm:cxn modelId="{72662B9E-7FAF-4F94-B80F-E1C931DDE0BA}" type="presParOf" srcId="{94B1D9BB-5BC5-494C-894F-B4ECB9DA979B}" destId="{E1D1F29A-FCA2-4693-86E6-4636C330BE05}" srcOrd="17" destOrd="0" presId="urn:microsoft.com/office/officeart/2008/layout/LinedList"/>
    <dgm:cxn modelId="{16B937B0-6575-4B94-A012-DEB93F32C2FB}" type="presParOf" srcId="{94B1D9BB-5BC5-494C-894F-B4ECB9DA979B}" destId="{A45BA1BA-FA7D-4C7E-8B78-6B2E97851251}" srcOrd="18" destOrd="0" presId="urn:microsoft.com/office/officeart/2008/layout/LinedList"/>
    <dgm:cxn modelId="{3D9BC824-7FE2-464A-B0EA-47ADD2CE23DC}" type="presParOf" srcId="{94B1D9BB-5BC5-494C-894F-B4ECB9DA979B}" destId="{6E26D125-B886-4114-B36A-B37EC0A9ED60}" srcOrd="19" destOrd="0" presId="urn:microsoft.com/office/officeart/2008/layout/LinedList"/>
    <dgm:cxn modelId="{CDE10244-7C2C-4D09-8207-924973469986}" type="presParOf" srcId="{6E26D125-B886-4114-B36A-B37EC0A9ED60}" destId="{2A31E85B-0E21-400E-91A5-1E0FC19A2C64}" srcOrd="0" destOrd="0" presId="urn:microsoft.com/office/officeart/2008/layout/LinedList"/>
    <dgm:cxn modelId="{172F8219-ACA6-4414-A114-D67644CA27F0}" type="presParOf" srcId="{6E26D125-B886-4114-B36A-B37EC0A9ED60}" destId="{A40DD36D-53F5-4801-AFC3-ED085B0D1B46}" srcOrd="1" destOrd="0" presId="urn:microsoft.com/office/officeart/2008/layout/LinedList"/>
    <dgm:cxn modelId="{86622E87-BE2D-44FF-A918-AD88EC9B2CD6}" type="presParOf" srcId="{6E26D125-B886-4114-B36A-B37EC0A9ED60}" destId="{0BC0D248-343A-471B-B73C-C6172BC26287}" srcOrd="2" destOrd="0" presId="urn:microsoft.com/office/officeart/2008/layout/LinedList"/>
    <dgm:cxn modelId="{74EEFC13-223C-4B08-A115-C2BD00DF3615}" type="presParOf" srcId="{94B1D9BB-5BC5-494C-894F-B4ECB9DA979B}" destId="{4A5500F8-8D0A-4F5B-BA83-560F2862F872}" srcOrd="20" destOrd="0" presId="urn:microsoft.com/office/officeart/2008/layout/LinedList"/>
    <dgm:cxn modelId="{49C354BE-A5C8-412F-ACA7-98DE89D7136B}" type="presParOf" srcId="{94B1D9BB-5BC5-494C-894F-B4ECB9DA979B}" destId="{C24BB0F9-BE77-410F-B494-50255D1AE7C5}" srcOrd="2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25D3361-D2E3-4B3E-828B-AB5F168B09AB}" type="doc">
      <dgm:prSet loTypeId="urn:microsoft.com/office/officeart/2008/layout/LinedList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pl-PL"/>
        </a:p>
      </dgm:t>
    </dgm:pt>
    <dgm:pt modelId="{61F8E69B-07D5-4F9F-90E5-4A6198EF40F4}">
      <dgm:prSet phldrT="[Tekst]" custT="1"/>
      <dgm:spPr/>
      <dgm:t>
        <a:bodyPr/>
        <a:lstStyle/>
        <a:p>
          <a:r>
            <a:rPr lang="pl-PL" sz="1500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LICZBĘ BADANYCH PRÓBEK, Z PODANIEM </a:t>
          </a:r>
        </a:p>
        <a:p>
          <a:r>
            <a:rPr lang="pl-PL" sz="1500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 i c</a:t>
          </a:r>
        </a:p>
        <a:p>
          <a:endParaRPr lang="pl-PL" sz="1500" b="1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85DA974A-6681-433F-918B-07DCB72FA33D}" type="parTrans" cxnId="{D84BDAE6-EF87-4EA9-B25A-8A5B7F957741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0DE6FA26-C707-4EE5-A739-A08E4517F731}" type="sibTrans" cxnId="{D84BDAE6-EF87-4EA9-B25A-8A5B7F957741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2B10AD9-29BD-4C05-B3D1-DE5945024C2F}">
      <dgm:prSet phldrT="[Tekst]" phldr="0" custT="1"/>
      <dgm:spPr/>
      <dgm:t>
        <a:bodyPr/>
        <a:lstStyle/>
        <a:p>
          <a:r>
            <a:rPr lang="pl-PL" altLang="pl-PL" sz="1500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n=10, c=0 dla kryterium 1.1</a:t>
          </a:r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. </a:t>
          </a:r>
          <a:r>
            <a:rPr lang="pl-PL" altLang="pl-PL" sz="1500" i="1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Listeria</a:t>
          </a:r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pl-PL" altLang="pl-PL" sz="1500" i="1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monocytogenes</a:t>
          </a:r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endParaRPr lang="pl-PL" sz="15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0184642E-4373-43E1-8004-C3A301D7ACC7}" type="parTrans" cxnId="{BD6DA3FE-7E98-43B1-8697-84BDC712A116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ED055323-74D8-4AE2-8921-31574A09CB6A}" type="sibTrans" cxnId="{BD6DA3FE-7E98-43B1-8697-84BDC712A116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99876BA4-2ACE-412E-9702-EA4719783D1E}">
      <dgm:prSet custT="1"/>
      <dgm:spPr/>
      <dgm:t>
        <a:bodyPr/>
        <a:lstStyle/>
        <a:p>
          <a:r>
            <a:rPr lang="pl-PL" altLang="pl-PL" sz="1500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n=5, c=0 dla kryterium 1.2 i 1.3 </a:t>
          </a:r>
          <a:r>
            <a:rPr lang="pl-PL" altLang="pl-PL" sz="1500" i="1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Listeria</a:t>
          </a:r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pl-PL" altLang="pl-PL" sz="1500" i="1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monocytogenes</a:t>
          </a:r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endParaRPr lang="pl-PL" altLang="pl-PL" sz="15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FED8BA63-55BF-46C9-9027-80BE52277B28}" type="parTrans" cxnId="{EC5DD12A-5A2B-4866-BD86-26B15C47095E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81EEEBE-61B5-4CC9-B1CC-2C0C82AFF208}" type="sibTrans" cxnId="{EC5DD12A-5A2B-4866-BD86-26B15C47095E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DEA32F5-5AB5-4A56-B6EE-0ECE1B000BE3}">
      <dgm:prSet custT="1"/>
      <dgm:spPr/>
      <dgm:t>
        <a:bodyPr/>
        <a:lstStyle/>
        <a:p>
          <a:r>
            <a:rPr lang="pl-PL" altLang="pl-PL" sz="1500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n=5, c=0 dla kryterium 1.4-1.20, 1.28, 1.30 </a:t>
          </a:r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Salmonella</a:t>
          </a:r>
          <a:endParaRPr lang="pl-PL" altLang="pl-PL" sz="15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2FCD5A29-9E39-4781-A978-4197DEA79405}" type="parTrans" cxnId="{614FE8E8-CE1E-4866-9EDB-D39F438F0C52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7D922F3-52F4-47D0-A2A9-FFA6D71D40F0}" type="sibTrans" cxnId="{614FE8E8-CE1E-4866-9EDB-D39F438F0C52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1DFCFD11-D58E-47B8-8945-47A7CF631C71}">
      <dgm:prSet custT="1"/>
      <dgm:spPr/>
      <dgm:t>
        <a:bodyPr/>
        <a:lstStyle/>
        <a:p>
          <a:r>
            <a:rPr lang="pl-PL" altLang="pl-PL" sz="1500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n=30, c=0 dla kryterium 1.24 </a:t>
          </a:r>
          <a:r>
            <a:rPr lang="pl-PL" altLang="pl-PL" sz="1500" i="1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Cronobacter</a:t>
          </a:r>
          <a:endParaRPr lang="pl-PL" altLang="pl-PL" sz="15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91B060C1-A75B-4D4E-8E21-A5FAD2195F41}" type="parTrans" cxnId="{BF57F63E-12E3-4CBD-B176-2462B8100189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5D18854C-9ED7-4F26-9205-07C9746EDACE}" type="sibTrans" cxnId="{BF57F63E-12E3-4CBD-B176-2462B8100189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04A7175-DB74-4A60-99EC-09EC779927CB}">
      <dgm:prSet custT="1"/>
      <dgm:spPr/>
      <dgm:t>
        <a:bodyPr/>
        <a:lstStyle/>
        <a:p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pl-PL" altLang="pl-PL" sz="1500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n=30, c=0 dla kryterium 1.22, 1.23</a:t>
          </a:r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, Salmonella</a:t>
          </a:r>
          <a:endParaRPr lang="pl-PL" altLang="pl-PL" sz="15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252F2EC0-7533-4B66-9D68-C1AF743C768A}" type="parTrans" cxnId="{701D82E2-5BC3-4A41-BEA9-80399CAB7508}">
      <dgm:prSet/>
      <dgm:spPr/>
      <dgm:t>
        <a:bodyPr/>
        <a:lstStyle/>
        <a:p>
          <a:endParaRPr lang="pl-PL"/>
        </a:p>
      </dgm:t>
    </dgm:pt>
    <dgm:pt modelId="{F916E6A3-4E6E-4F99-A854-333C3B62184F}" type="sibTrans" cxnId="{701D82E2-5BC3-4A41-BEA9-80399CAB7508}">
      <dgm:prSet/>
      <dgm:spPr/>
      <dgm:t>
        <a:bodyPr/>
        <a:lstStyle/>
        <a:p>
          <a:endParaRPr lang="pl-PL"/>
        </a:p>
      </dgm:t>
    </dgm:pt>
    <dgm:pt modelId="{87E34DE6-5048-4EAF-9E7D-5C80AE825D1F}">
      <dgm:prSet custT="1"/>
      <dgm:spPr/>
      <dgm:t>
        <a:bodyPr/>
        <a:lstStyle/>
        <a:p>
          <a:r>
            <a:rPr lang="pl-PL" altLang="pl-PL" sz="1500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n=5, c=0, dla kryterium 1.29</a:t>
          </a:r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pl-PL" altLang="pl-PL" sz="15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(STEC) O157, O26, O111, O103, O145, O104:H4</a:t>
          </a:r>
        </a:p>
      </dgm:t>
    </dgm:pt>
    <dgm:pt modelId="{5B272326-6BDF-42CD-BC3E-19A639D08398}" type="parTrans" cxnId="{6B9E92A9-9CA2-46FA-9C53-1ED1DBC8B004}">
      <dgm:prSet/>
      <dgm:spPr/>
      <dgm:t>
        <a:bodyPr/>
        <a:lstStyle/>
        <a:p>
          <a:endParaRPr lang="pl-PL"/>
        </a:p>
      </dgm:t>
    </dgm:pt>
    <dgm:pt modelId="{F1ACBA95-39AD-4695-95DD-30DD4EFC1104}" type="sibTrans" cxnId="{6B9E92A9-9CA2-46FA-9C53-1ED1DBC8B004}">
      <dgm:prSet/>
      <dgm:spPr/>
      <dgm:t>
        <a:bodyPr/>
        <a:lstStyle/>
        <a:p>
          <a:endParaRPr lang="pl-PL"/>
        </a:p>
      </dgm:t>
    </dgm:pt>
    <dgm:pt modelId="{E686AFAA-CC5F-4690-8419-1C0789A3F3DC}">
      <dgm:prSet custT="1"/>
      <dgm:spPr/>
      <dgm:t>
        <a:bodyPr/>
        <a:lstStyle/>
        <a:p>
          <a:r>
            <a:rPr lang="pl-PL" altLang="pl-PL" sz="15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n=5, c=0 dla kryterium 1.21. enterotoksyny gronkowcowej</a:t>
          </a:r>
        </a:p>
      </dgm:t>
    </dgm:pt>
    <dgm:pt modelId="{BE03271C-C2AF-477A-8747-BE4EC2AA5BB2}" type="parTrans" cxnId="{9E837D4F-6D67-47DE-A485-311116B687BD}">
      <dgm:prSet/>
      <dgm:spPr/>
      <dgm:t>
        <a:bodyPr/>
        <a:lstStyle/>
        <a:p>
          <a:endParaRPr lang="pl-PL"/>
        </a:p>
      </dgm:t>
    </dgm:pt>
    <dgm:pt modelId="{1FBB125F-D4C2-4324-81EF-8A2494D99CE2}" type="sibTrans" cxnId="{9E837D4F-6D67-47DE-A485-311116B687BD}">
      <dgm:prSet/>
      <dgm:spPr/>
      <dgm:t>
        <a:bodyPr/>
        <a:lstStyle/>
        <a:p>
          <a:endParaRPr lang="pl-PL"/>
        </a:p>
      </dgm:t>
    </dgm:pt>
    <dgm:pt modelId="{4CEFEDCE-B625-4FBD-A820-5F146CD4FDB2}">
      <dgm:prSet custT="1"/>
      <dgm:spPr/>
      <dgm:t>
        <a:bodyPr/>
        <a:lstStyle/>
        <a:p>
          <a:r>
            <a:rPr lang="pl-PL" altLang="pl-PL" sz="15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n=5, c=1 dla kryterium 1.25 </a:t>
          </a:r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E. coli</a:t>
          </a:r>
        </a:p>
      </dgm:t>
    </dgm:pt>
    <dgm:pt modelId="{2CC1DAFF-0FD7-47D1-A0D7-C8294DDD7FD1}" type="parTrans" cxnId="{2FFFDDFB-009A-4C45-A033-57547921F9E5}">
      <dgm:prSet/>
      <dgm:spPr/>
      <dgm:t>
        <a:bodyPr/>
        <a:lstStyle/>
        <a:p>
          <a:endParaRPr lang="pl-PL"/>
        </a:p>
      </dgm:t>
    </dgm:pt>
    <dgm:pt modelId="{C69BFDAC-10D1-42BF-A728-C537A85C62B8}" type="sibTrans" cxnId="{2FFFDDFB-009A-4C45-A033-57547921F9E5}">
      <dgm:prSet/>
      <dgm:spPr/>
      <dgm:t>
        <a:bodyPr/>
        <a:lstStyle/>
        <a:p>
          <a:endParaRPr lang="pl-PL"/>
        </a:p>
      </dgm:t>
    </dgm:pt>
    <dgm:pt modelId="{489B5BD5-0ED0-48DE-94DF-F4A5998979E2}">
      <dgm:prSet custT="1"/>
      <dgm:spPr/>
      <dgm:t>
        <a:bodyPr/>
        <a:lstStyle/>
        <a:p>
          <a:r>
            <a:rPr lang="pl-PL" altLang="pl-PL" sz="15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n=9, c=2 dla kryterium 1.26-1.27 Histaminy,</a:t>
          </a:r>
        </a:p>
      </dgm:t>
    </dgm:pt>
    <dgm:pt modelId="{2C5DA965-5392-4159-9A5C-31F8A841B654}" type="parTrans" cxnId="{E0EF1806-AA39-449E-AAE2-1161A8AD3961}">
      <dgm:prSet/>
      <dgm:spPr/>
      <dgm:t>
        <a:bodyPr/>
        <a:lstStyle/>
        <a:p>
          <a:endParaRPr lang="pl-PL"/>
        </a:p>
      </dgm:t>
    </dgm:pt>
    <dgm:pt modelId="{88FFDD21-619D-4559-8DA7-78A7F33353CB}" type="sibTrans" cxnId="{E0EF1806-AA39-449E-AAE2-1161A8AD3961}">
      <dgm:prSet/>
      <dgm:spPr/>
      <dgm:t>
        <a:bodyPr/>
        <a:lstStyle/>
        <a:p>
          <a:endParaRPr lang="pl-PL"/>
        </a:p>
      </dgm:t>
    </dgm:pt>
    <dgm:pt modelId="{68E70D2A-12B0-4E3B-9EB6-D3AF6F215EB5}">
      <dgm:prSet custT="1"/>
      <dgm:spPr/>
      <dgm:t>
        <a:bodyPr/>
        <a:lstStyle/>
        <a:p>
          <a:r>
            <a:rPr lang="pl-PL" altLang="pl-PL" sz="15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 n=1, c=0 dla kryterium 1.27a Histaminy,  </a:t>
          </a:r>
        </a:p>
      </dgm:t>
    </dgm:pt>
    <dgm:pt modelId="{84AA434A-9033-4B13-9C23-02599186A526}" type="parTrans" cxnId="{719D79F2-3BA2-4960-9490-2DB5CB56AADA}">
      <dgm:prSet/>
      <dgm:spPr/>
      <dgm:t>
        <a:bodyPr/>
        <a:lstStyle/>
        <a:p>
          <a:endParaRPr lang="pl-PL"/>
        </a:p>
      </dgm:t>
    </dgm:pt>
    <dgm:pt modelId="{5F55185C-A410-4E08-8A1C-5189BF6BF4F2}" type="sibTrans" cxnId="{719D79F2-3BA2-4960-9490-2DB5CB56AADA}">
      <dgm:prSet/>
      <dgm:spPr/>
      <dgm:t>
        <a:bodyPr/>
        <a:lstStyle/>
        <a:p>
          <a:endParaRPr lang="pl-PL"/>
        </a:p>
      </dgm:t>
    </dgm:pt>
    <dgm:pt modelId="{5CE97F3E-F6F6-424B-AF47-0AFEFB9D680E}" type="pres">
      <dgm:prSet presAssocID="{225D3361-D2E3-4B3E-828B-AB5F168B09AB}" presName="vert0" presStyleCnt="0">
        <dgm:presLayoutVars>
          <dgm:dir/>
          <dgm:animOne val="branch"/>
          <dgm:animLvl val="lvl"/>
        </dgm:presLayoutVars>
      </dgm:prSet>
      <dgm:spPr/>
    </dgm:pt>
    <dgm:pt modelId="{3DA154E0-C543-43BD-8CB4-8AC7B1F25750}" type="pres">
      <dgm:prSet presAssocID="{61F8E69B-07D5-4F9F-90E5-4A6198EF40F4}" presName="thickLine" presStyleLbl="alignNode1" presStyleIdx="0" presStyleCnt="1"/>
      <dgm:spPr/>
    </dgm:pt>
    <dgm:pt modelId="{4A15E994-9F2E-42A2-BEE7-C6A34859DB6A}" type="pres">
      <dgm:prSet presAssocID="{61F8E69B-07D5-4F9F-90E5-4A6198EF40F4}" presName="horz1" presStyleCnt="0"/>
      <dgm:spPr/>
    </dgm:pt>
    <dgm:pt modelId="{2CEA7161-CB5B-4B33-8823-602462AD2343}" type="pres">
      <dgm:prSet presAssocID="{61F8E69B-07D5-4F9F-90E5-4A6198EF40F4}" presName="tx1" presStyleLbl="revTx" presStyleIdx="0" presStyleCnt="11"/>
      <dgm:spPr/>
    </dgm:pt>
    <dgm:pt modelId="{94B1D9BB-5BC5-494C-894F-B4ECB9DA979B}" type="pres">
      <dgm:prSet presAssocID="{61F8E69B-07D5-4F9F-90E5-4A6198EF40F4}" presName="vert1" presStyleCnt="0"/>
      <dgm:spPr/>
    </dgm:pt>
    <dgm:pt modelId="{4CBBA580-D4CA-49C6-BD10-409AC3678D01}" type="pres">
      <dgm:prSet presAssocID="{A2B10AD9-29BD-4C05-B3D1-DE5945024C2F}" presName="vertSpace2a" presStyleCnt="0"/>
      <dgm:spPr/>
    </dgm:pt>
    <dgm:pt modelId="{53E6F209-B29B-4540-83F2-0724D5C8D498}" type="pres">
      <dgm:prSet presAssocID="{A2B10AD9-29BD-4C05-B3D1-DE5945024C2F}" presName="horz2" presStyleCnt="0"/>
      <dgm:spPr/>
    </dgm:pt>
    <dgm:pt modelId="{9121AF30-00DF-497D-88A8-40123F698417}" type="pres">
      <dgm:prSet presAssocID="{A2B10AD9-29BD-4C05-B3D1-DE5945024C2F}" presName="horzSpace2" presStyleCnt="0"/>
      <dgm:spPr/>
    </dgm:pt>
    <dgm:pt modelId="{5507A956-58F8-4BDD-950E-18A5ADBED786}" type="pres">
      <dgm:prSet presAssocID="{A2B10AD9-29BD-4C05-B3D1-DE5945024C2F}" presName="tx2" presStyleLbl="revTx" presStyleIdx="1" presStyleCnt="11"/>
      <dgm:spPr/>
    </dgm:pt>
    <dgm:pt modelId="{2EDF8241-B1DE-45D6-8C9D-FE95D61A5A84}" type="pres">
      <dgm:prSet presAssocID="{A2B10AD9-29BD-4C05-B3D1-DE5945024C2F}" presName="vert2" presStyleCnt="0"/>
      <dgm:spPr/>
    </dgm:pt>
    <dgm:pt modelId="{517E21FD-A7D8-4C6C-98AE-A08B82162ECA}" type="pres">
      <dgm:prSet presAssocID="{A2B10AD9-29BD-4C05-B3D1-DE5945024C2F}" presName="thinLine2b" presStyleLbl="callout" presStyleIdx="0" presStyleCnt="10"/>
      <dgm:spPr/>
    </dgm:pt>
    <dgm:pt modelId="{CE0D7502-AA62-4710-9361-E0512220D7BB}" type="pres">
      <dgm:prSet presAssocID="{A2B10AD9-29BD-4C05-B3D1-DE5945024C2F}" presName="vertSpace2b" presStyleCnt="0"/>
      <dgm:spPr/>
    </dgm:pt>
    <dgm:pt modelId="{7897163A-43EB-4B58-878B-F30B25F64B2A}" type="pres">
      <dgm:prSet presAssocID="{99876BA4-2ACE-412E-9702-EA4719783D1E}" presName="horz2" presStyleCnt="0"/>
      <dgm:spPr/>
    </dgm:pt>
    <dgm:pt modelId="{CF1A5883-AB51-4764-B932-9CE041709580}" type="pres">
      <dgm:prSet presAssocID="{99876BA4-2ACE-412E-9702-EA4719783D1E}" presName="horzSpace2" presStyleCnt="0"/>
      <dgm:spPr/>
    </dgm:pt>
    <dgm:pt modelId="{DC374308-15EF-40A0-8860-DF3E6C2734C4}" type="pres">
      <dgm:prSet presAssocID="{99876BA4-2ACE-412E-9702-EA4719783D1E}" presName="tx2" presStyleLbl="revTx" presStyleIdx="2" presStyleCnt="11"/>
      <dgm:spPr/>
    </dgm:pt>
    <dgm:pt modelId="{EAA61750-0339-4CC0-A17B-0C79D1E51600}" type="pres">
      <dgm:prSet presAssocID="{99876BA4-2ACE-412E-9702-EA4719783D1E}" presName="vert2" presStyleCnt="0"/>
      <dgm:spPr/>
    </dgm:pt>
    <dgm:pt modelId="{682DF877-A20F-4B97-9838-709952686AEC}" type="pres">
      <dgm:prSet presAssocID="{99876BA4-2ACE-412E-9702-EA4719783D1E}" presName="thinLine2b" presStyleLbl="callout" presStyleIdx="1" presStyleCnt="10"/>
      <dgm:spPr/>
    </dgm:pt>
    <dgm:pt modelId="{CDEF7328-95F5-48C5-91DE-6CFDE8507988}" type="pres">
      <dgm:prSet presAssocID="{99876BA4-2ACE-412E-9702-EA4719783D1E}" presName="vertSpace2b" presStyleCnt="0"/>
      <dgm:spPr/>
    </dgm:pt>
    <dgm:pt modelId="{017120C1-3A12-40D6-B2E5-3BBD9C8B9F34}" type="pres">
      <dgm:prSet presAssocID="{ADEA32F5-5AB5-4A56-B6EE-0ECE1B000BE3}" presName="horz2" presStyleCnt="0"/>
      <dgm:spPr/>
    </dgm:pt>
    <dgm:pt modelId="{DDABDAE4-3339-4039-A5EB-F59393A26082}" type="pres">
      <dgm:prSet presAssocID="{ADEA32F5-5AB5-4A56-B6EE-0ECE1B000BE3}" presName="horzSpace2" presStyleCnt="0"/>
      <dgm:spPr/>
    </dgm:pt>
    <dgm:pt modelId="{2CC8B0D3-6218-414B-B167-63C207646CE2}" type="pres">
      <dgm:prSet presAssocID="{ADEA32F5-5AB5-4A56-B6EE-0ECE1B000BE3}" presName="tx2" presStyleLbl="revTx" presStyleIdx="3" presStyleCnt="11"/>
      <dgm:spPr/>
    </dgm:pt>
    <dgm:pt modelId="{287F1218-5CF3-448D-95DA-C488F111A169}" type="pres">
      <dgm:prSet presAssocID="{ADEA32F5-5AB5-4A56-B6EE-0ECE1B000BE3}" presName="vert2" presStyleCnt="0"/>
      <dgm:spPr/>
    </dgm:pt>
    <dgm:pt modelId="{6A317725-7181-423F-A16C-09B641BF4FA7}" type="pres">
      <dgm:prSet presAssocID="{ADEA32F5-5AB5-4A56-B6EE-0ECE1B000BE3}" presName="thinLine2b" presStyleLbl="callout" presStyleIdx="2" presStyleCnt="10"/>
      <dgm:spPr/>
    </dgm:pt>
    <dgm:pt modelId="{DC744C99-88F3-4C40-85CB-676F81CFE4E7}" type="pres">
      <dgm:prSet presAssocID="{ADEA32F5-5AB5-4A56-B6EE-0ECE1B000BE3}" presName="vertSpace2b" presStyleCnt="0"/>
      <dgm:spPr/>
    </dgm:pt>
    <dgm:pt modelId="{324C1E50-7BF0-4B9D-AE96-67CC4068D909}" type="pres">
      <dgm:prSet presAssocID="{B04A7175-DB74-4A60-99EC-09EC779927CB}" presName="horz2" presStyleCnt="0"/>
      <dgm:spPr/>
    </dgm:pt>
    <dgm:pt modelId="{918BFA60-BC23-4483-9E09-5E5F8C0446D3}" type="pres">
      <dgm:prSet presAssocID="{B04A7175-DB74-4A60-99EC-09EC779927CB}" presName="horzSpace2" presStyleCnt="0"/>
      <dgm:spPr/>
    </dgm:pt>
    <dgm:pt modelId="{614EA140-F72F-4760-A438-283D58DF6FE5}" type="pres">
      <dgm:prSet presAssocID="{B04A7175-DB74-4A60-99EC-09EC779927CB}" presName="tx2" presStyleLbl="revTx" presStyleIdx="4" presStyleCnt="11"/>
      <dgm:spPr/>
    </dgm:pt>
    <dgm:pt modelId="{0192E47D-D388-4460-83CA-8FCB4471C93C}" type="pres">
      <dgm:prSet presAssocID="{B04A7175-DB74-4A60-99EC-09EC779927CB}" presName="vert2" presStyleCnt="0"/>
      <dgm:spPr/>
    </dgm:pt>
    <dgm:pt modelId="{9A52C772-FB63-4A89-AE17-03EE5C15EA40}" type="pres">
      <dgm:prSet presAssocID="{B04A7175-DB74-4A60-99EC-09EC779927CB}" presName="thinLine2b" presStyleLbl="callout" presStyleIdx="3" presStyleCnt="10"/>
      <dgm:spPr/>
    </dgm:pt>
    <dgm:pt modelId="{63DDC686-A25E-4CCE-9803-A821FB30821E}" type="pres">
      <dgm:prSet presAssocID="{B04A7175-DB74-4A60-99EC-09EC779927CB}" presName="vertSpace2b" presStyleCnt="0"/>
      <dgm:spPr/>
    </dgm:pt>
    <dgm:pt modelId="{F18A2D71-75A6-41DA-8449-DA1EE821A1FD}" type="pres">
      <dgm:prSet presAssocID="{1DFCFD11-D58E-47B8-8945-47A7CF631C71}" presName="horz2" presStyleCnt="0"/>
      <dgm:spPr/>
    </dgm:pt>
    <dgm:pt modelId="{C4D152A4-A89E-4FB9-B475-0C985ED9027E}" type="pres">
      <dgm:prSet presAssocID="{1DFCFD11-D58E-47B8-8945-47A7CF631C71}" presName="horzSpace2" presStyleCnt="0"/>
      <dgm:spPr/>
    </dgm:pt>
    <dgm:pt modelId="{4FABE476-1754-4800-9F70-E9147A8E8694}" type="pres">
      <dgm:prSet presAssocID="{1DFCFD11-D58E-47B8-8945-47A7CF631C71}" presName="tx2" presStyleLbl="revTx" presStyleIdx="5" presStyleCnt="11"/>
      <dgm:spPr/>
    </dgm:pt>
    <dgm:pt modelId="{59DC6639-E427-4A51-A537-085D7806FE49}" type="pres">
      <dgm:prSet presAssocID="{1DFCFD11-D58E-47B8-8945-47A7CF631C71}" presName="vert2" presStyleCnt="0"/>
      <dgm:spPr/>
    </dgm:pt>
    <dgm:pt modelId="{AE8FC44F-2DAA-4343-8C97-3F9F31DF061B}" type="pres">
      <dgm:prSet presAssocID="{1DFCFD11-D58E-47B8-8945-47A7CF631C71}" presName="thinLine2b" presStyleLbl="callout" presStyleIdx="4" presStyleCnt="10"/>
      <dgm:spPr/>
    </dgm:pt>
    <dgm:pt modelId="{A6B5D016-C1E3-45F6-8169-720C5A06EC10}" type="pres">
      <dgm:prSet presAssocID="{1DFCFD11-D58E-47B8-8945-47A7CF631C71}" presName="vertSpace2b" presStyleCnt="0"/>
      <dgm:spPr/>
    </dgm:pt>
    <dgm:pt modelId="{3B9FB77E-41D1-4C04-AFBA-EEB78EB9D457}" type="pres">
      <dgm:prSet presAssocID="{87E34DE6-5048-4EAF-9E7D-5C80AE825D1F}" presName="horz2" presStyleCnt="0"/>
      <dgm:spPr/>
    </dgm:pt>
    <dgm:pt modelId="{AB2584B0-25BD-46D3-814B-04F402D52198}" type="pres">
      <dgm:prSet presAssocID="{87E34DE6-5048-4EAF-9E7D-5C80AE825D1F}" presName="horzSpace2" presStyleCnt="0"/>
      <dgm:spPr/>
    </dgm:pt>
    <dgm:pt modelId="{0AC1D8C6-4F50-4DEC-8179-EA1FC803F775}" type="pres">
      <dgm:prSet presAssocID="{87E34DE6-5048-4EAF-9E7D-5C80AE825D1F}" presName="tx2" presStyleLbl="revTx" presStyleIdx="6" presStyleCnt="11"/>
      <dgm:spPr/>
    </dgm:pt>
    <dgm:pt modelId="{8ADFC5BA-4BD2-4728-9753-EBE83D7E79A1}" type="pres">
      <dgm:prSet presAssocID="{87E34DE6-5048-4EAF-9E7D-5C80AE825D1F}" presName="vert2" presStyleCnt="0"/>
      <dgm:spPr/>
    </dgm:pt>
    <dgm:pt modelId="{A205FB30-514E-48ED-92AC-0CA08E6ED4ED}" type="pres">
      <dgm:prSet presAssocID="{87E34DE6-5048-4EAF-9E7D-5C80AE825D1F}" presName="thinLine2b" presStyleLbl="callout" presStyleIdx="5" presStyleCnt="10"/>
      <dgm:spPr/>
    </dgm:pt>
    <dgm:pt modelId="{20A65117-376C-4E1B-B94A-8175E2F31A39}" type="pres">
      <dgm:prSet presAssocID="{87E34DE6-5048-4EAF-9E7D-5C80AE825D1F}" presName="vertSpace2b" presStyleCnt="0"/>
      <dgm:spPr/>
    </dgm:pt>
    <dgm:pt modelId="{2921D407-E9A2-4225-9AB4-6ECBCD24F037}" type="pres">
      <dgm:prSet presAssocID="{E686AFAA-CC5F-4690-8419-1C0789A3F3DC}" presName="horz2" presStyleCnt="0"/>
      <dgm:spPr/>
    </dgm:pt>
    <dgm:pt modelId="{C31345FB-8E1D-4957-A1DD-6A0344EB68E8}" type="pres">
      <dgm:prSet presAssocID="{E686AFAA-CC5F-4690-8419-1C0789A3F3DC}" presName="horzSpace2" presStyleCnt="0"/>
      <dgm:spPr/>
    </dgm:pt>
    <dgm:pt modelId="{C4A8604A-9AC4-44D0-892B-7F668DE41ABD}" type="pres">
      <dgm:prSet presAssocID="{E686AFAA-CC5F-4690-8419-1C0789A3F3DC}" presName="tx2" presStyleLbl="revTx" presStyleIdx="7" presStyleCnt="11"/>
      <dgm:spPr/>
    </dgm:pt>
    <dgm:pt modelId="{C7796C3B-DAF4-4092-A24E-DC9F375212C9}" type="pres">
      <dgm:prSet presAssocID="{E686AFAA-CC5F-4690-8419-1C0789A3F3DC}" presName="vert2" presStyleCnt="0"/>
      <dgm:spPr/>
    </dgm:pt>
    <dgm:pt modelId="{CE5F5BCC-1540-4B5A-9F06-C8C146935476}" type="pres">
      <dgm:prSet presAssocID="{E686AFAA-CC5F-4690-8419-1C0789A3F3DC}" presName="thinLine2b" presStyleLbl="callout" presStyleIdx="6" presStyleCnt="10"/>
      <dgm:spPr/>
    </dgm:pt>
    <dgm:pt modelId="{E7C9A9F1-E5E2-43DF-ACD4-CA610AC8F59F}" type="pres">
      <dgm:prSet presAssocID="{E686AFAA-CC5F-4690-8419-1C0789A3F3DC}" presName="vertSpace2b" presStyleCnt="0"/>
      <dgm:spPr/>
    </dgm:pt>
    <dgm:pt modelId="{B726060B-B0D6-47EB-953E-105BC930A451}" type="pres">
      <dgm:prSet presAssocID="{4CEFEDCE-B625-4FBD-A820-5F146CD4FDB2}" presName="horz2" presStyleCnt="0"/>
      <dgm:spPr/>
    </dgm:pt>
    <dgm:pt modelId="{11EE5187-E4BF-405C-9562-8737BBA75C62}" type="pres">
      <dgm:prSet presAssocID="{4CEFEDCE-B625-4FBD-A820-5F146CD4FDB2}" presName="horzSpace2" presStyleCnt="0"/>
      <dgm:spPr/>
    </dgm:pt>
    <dgm:pt modelId="{5AE8FEFF-1453-41A6-BB20-650ACD677E74}" type="pres">
      <dgm:prSet presAssocID="{4CEFEDCE-B625-4FBD-A820-5F146CD4FDB2}" presName="tx2" presStyleLbl="revTx" presStyleIdx="8" presStyleCnt="11"/>
      <dgm:spPr/>
    </dgm:pt>
    <dgm:pt modelId="{198462B6-FEC4-434B-8774-9653A5F35ADD}" type="pres">
      <dgm:prSet presAssocID="{4CEFEDCE-B625-4FBD-A820-5F146CD4FDB2}" presName="vert2" presStyleCnt="0"/>
      <dgm:spPr/>
    </dgm:pt>
    <dgm:pt modelId="{125FCE55-619E-4D66-AD22-F5A7814439AE}" type="pres">
      <dgm:prSet presAssocID="{4CEFEDCE-B625-4FBD-A820-5F146CD4FDB2}" presName="thinLine2b" presStyleLbl="callout" presStyleIdx="7" presStyleCnt="10"/>
      <dgm:spPr/>
    </dgm:pt>
    <dgm:pt modelId="{87A909A2-E2BA-474B-88BE-48D2CE015E70}" type="pres">
      <dgm:prSet presAssocID="{4CEFEDCE-B625-4FBD-A820-5F146CD4FDB2}" presName="vertSpace2b" presStyleCnt="0"/>
      <dgm:spPr/>
    </dgm:pt>
    <dgm:pt modelId="{67685195-3B38-4F6F-82DB-4D37DF6BC29F}" type="pres">
      <dgm:prSet presAssocID="{489B5BD5-0ED0-48DE-94DF-F4A5998979E2}" presName="horz2" presStyleCnt="0"/>
      <dgm:spPr/>
    </dgm:pt>
    <dgm:pt modelId="{C3898B75-236E-491B-AA71-DCE86187D722}" type="pres">
      <dgm:prSet presAssocID="{489B5BD5-0ED0-48DE-94DF-F4A5998979E2}" presName="horzSpace2" presStyleCnt="0"/>
      <dgm:spPr/>
    </dgm:pt>
    <dgm:pt modelId="{7C9F6BE9-0F10-4B41-9839-DA03D74B0473}" type="pres">
      <dgm:prSet presAssocID="{489B5BD5-0ED0-48DE-94DF-F4A5998979E2}" presName="tx2" presStyleLbl="revTx" presStyleIdx="9" presStyleCnt="11"/>
      <dgm:spPr/>
    </dgm:pt>
    <dgm:pt modelId="{C6E1D159-A401-4DCC-8198-AF964A3D7B2E}" type="pres">
      <dgm:prSet presAssocID="{489B5BD5-0ED0-48DE-94DF-F4A5998979E2}" presName="vert2" presStyleCnt="0"/>
      <dgm:spPr/>
    </dgm:pt>
    <dgm:pt modelId="{95DC1331-648B-4E59-84C3-FD642F5C76B5}" type="pres">
      <dgm:prSet presAssocID="{489B5BD5-0ED0-48DE-94DF-F4A5998979E2}" presName="thinLine2b" presStyleLbl="callout" presStyleIdx="8" presStyleCnt="10"/>
      <dgm:spPr/>
    </dgm:pt>
    <dgm:pt modelId="{2CE11088-9C9F-4449-99CB-76C85CEDF81F}" type="pres">
      <dgm:prSet presAssocID="{489B5BD5-0ED0-48DE-94DF-F4A5998979E2}" presName="vertSpace2b" presStyleCnt="0"/>
      <dgm:spPr/>
    </dgm:pt>
    <dgm:pt modelId="{CACF12E1-F360-4B15-A1E2-45F5EAEF3708}" type="pres">
      <dgm:prSet presAssocID="{68E70D2A-12B0-4E3B-9EB6-D3AF6F215EB5}" presName="horz2" presStyleCnt="0"/>
      <dgm:spPr/>
    </dgm:pt>
    <dgm:pt modelId="{314FDD22-0487-4982-918E-AE556C8C6378}" type="pres">
      <dgm:prSet presAssocID="{68E70D2A-12B0-4E3B-9EB6-D3AF6F215EB5}" presName="horzSpace2" presStyleCnt="0"/>
      <dgm:spPr/>
    </dgm:pt>
    <dgm:pt modelId="{327679B5-1646-45A8-A69F-670C5E59768B}" type="pres">
      <dgm:prSet presAssocID="{68E70D2A-12B0-4E3B-9EB6-D3AF6F215EB5}" presName="tx2" presStyleLbl="revTx" presStyleIdx="10" presStyleCnt="11"/>
      <dgm:spPr/>
    </dgm:pt>
    <dgm:pt modelId="{6D1601C1-A23F-4265-A033-CC3D2BC7C980}" type="pres">
      <dgm:prSet presAssocID="{68E70D2A-12B0-4E3B-9EB6-D3AF6F215EB5}" presName="vert2" presStyleCnt="0"/>
      <dgm:spPr/>
    </dgm:pt>
    <dgm:pt modelId="{44EB5186-535D-4BB6-9A65-429ABCB6B422}" type="pres">
      <dgm:prSet presAssocID="{68E70D2A-12B0-4E3B-9EB6-D3AF6F215EB5}" presName="thinLine2b" presStyleLbl="callout" presStyleIdx="9" presStyleCnt="10"/>
      <dgm:spPr/>
    </dgm:pt>
    <dgm:pt modelId="{CFD24952-97FD-47E0-B7B7-7F92CE689376}" type="pres">
      <dgm:prSet presAssocID="{68E70D2A-12B0-4E3B-9EB6-D3AF6F215EB5}" presName="vertSpace2b" presStyleCnt="0"/>
      <dgm:spPr/>
    </dgm:pt>
  </dgm:ptLst>
  <dgm:cxnLst>
    <dgm:cxn modelId="{E0EF1806-AA39-449E-AAE2-1161A8AD3961}" srcId="{61F8E69B-07D5-4F9F-90E5-4A6198EF40F4}" destId="{489B5BD5-0ED0-48DE-94DF-F4A5998979E2}" srcOrd="8" destOrd="0" parTransId="{2C5DA965-5392-4159-9A5C-31F8A841B654}" sibTransId="{88FFDD21-619D-4559-8DA7-78A7F33353CB}"/>
    <dgm:cxn modelId="{51B87810-9C05-4A0B-B793-DD02DF8644FD}" type="presOf" srcId="{87E34DE6-5048-4EAF-9E7D-5C80AE825D1F}" destId="{0AC1D8C6-4F50-4DEC-8179-EA1FC803F775}" srcOrd="0" destOrd="0" presId="urn:microsoft.com/office/officeart/2008/layout/LinedList"/>
    <dgm:cxn modelId="{0E6EA917-C664-4F0B-B779-1D218ACEF08C}" type="presOf" srcId="{68E70D2A-12B0-4E3B-9EB6-D3AF6F215EB5}" destId="{327679B5-1646-45A8-A69F-670C5E59768B}" srcOrd="0" destOrd="0" presId="urn:microsoft.com/office/officeart/2008/layout/LinedList"/>
    <dgm:cxn modelId="{EC5DD12A-5A2B-4866-BD86-26B15C47095E}" srcId="{61F8E69B-07D5-4F9F-90E5-4A6198EF40F4}" destId="{99876BA4-2ACE-412E-9702-EA4719783D1E}" srcOrd="1" destOrd="0" parTransId="{FED8BA63-55BF-46C9-9027-80BE52277B28}" sibTransId="{B81EEEBE-61B5-4CC9-B1CC-2C0C82AFF208}"/>
    <dgm:cxn modelId="{5E85C22F-F799-4A69-87E2-0A4653AA1BC2}" type="presOf" srcId="{E686AFAA-CC5F-4690-8419-1C0789A3F3DC}" destId="{C4A8604A-9AC4-44D0-892B-7F668DE41ABD}" srcOrd="0" destOrd="0" presId="urn:microsoft.com/office/officeart/2008/layout/LinedList"/>
    <dgm:cxn modelId="{BF57F63E-12E3-4CBD-B176-2462B8100189}" srcId="{61F8E69B-07D5-4F9F-90E5-4A6198EF40F4}" destId="{1DFCFD11-D58E-47B8-8945-47A7CF631C71}" srcOrd="4" destOrd="0" parTransId="{91B060C1-A75B-4D4E-8E21-A5FAD2195F41}" sibTransId="{5D18854C-9ED7-4F26-9205-07C9746EDACE}"/>
    <dgm:cxn modelId="{116B5A65-5EA6-448B-B1BA-A9409F3132BC}" type="presOf" srcId="{A2B10AD9-29BD-4C05-B3D1-DE5945024C2F}" destId="{5507A956-58F8-4BDD-950E-18A5ADBED786}" srcOrd="0" destOrd="0" presId="urn:microsoft.com/office/officeart/2008/layout/LinedList"/>
    <dgm:cxn modelId="{AD384B69-FDBD-4C04-8F3B-BC6F8C0C8CB2}" type="presOf" srcId="{489B5BD5-0ED0-48DE-94DF-F4A5998979E2}" destId="{7C9F6BE9-0F10-4B41-9839-DA03D74B0473}" srcOrd="0" destOrd="0" presId="urn:microsoft.com/office/officeart/2008/layout/LinedList"/>
    <dgm:cxn modelId="{9E837D4F-6D67-47DE-A485-311116B687BD}" srcId="{61F8E69B-07D5-4F9F-90E5-4A6198EF40F4}" destId="{E686AFAA-CC5F-4690-8419-1C0789A3F3DC}" srcOrd="6" destOrd="0" parTransId="{BE03271C-C2AF-477A-8747-BE4EC2AA5BB2}" sibTransId="{1FBB125F-D4C2-4324-81EF-8A2494D99CE2}"/>
    <dgm:cxn modelId="{1E39F27E-CB47-4758-808D-33E040A86168}" type="presOf" srcId="{ADEA32F5-5AB5-4A56-B6EE-0ECE1B000BE3}" destId="{2CC8B0D3-6218-414B-B167-63C207646CE2}" srcOrd="0" destOrd="0" presId="urn:microsoft.com/office/officeart/2008/layout/LinedList"/>
    <dgm:cxn modelId="{6B9E92A9-9CA2-46FA-9C53-1ED1DBC8B004}" srcId="{61F8E69B-07D5-4F9F-90E5-4A6198EF40F4}" destId="{87E34DE6-5048-4EAF-9E7D-5C80AE825D1F}" srcOrd="5" destOrd="0" parTransId="{5B272326-6BDF-42CD-BC3E-19A639D08398}" sibTransId="{F1ACBA95-39AD-4695-95DD-30DD4EFC1104}"/>
    <dgm:cxn modelId="{6C5EF1BA-F159-4070-99C3-231F96D6EAA6}" type="presOf" srcId="{4CEFEDCE-B625-4FBD-A820-5F146CD4FDB2}" destId="{5AE8FEFF-1453-41A6-BB20-650ACD677E74}" srcOrd="0" destOrd="0" presId="urn:microsoft.com/office/officeart/2008/layout/LinedList"/>
    <dgm:cxn modelId="{90E1CEC4-5975-4DE9-BEEE-308A862F05DF}" type="presOf" srcId="{99876BA4-2ACE-412E-9702-EA4719783D1E}" destId="{DC374308-15EF-40A0-8860-DF3E6C2734C4}" srcOrd="0" destOrd="0" presId="urn:microsoft.com/office/officeart/2008/layout/LinedList"/>
    <dgm:cxn modelId="{701D82E2-5BC3-4A41-BEA9-80399CAB7508}" srcId="{61F8E69B-07D5-4F9F-90E5-4A6198EF40F4}" destId="{B04A7175-DB74-4A60-99EC-09EC779927CB}" srcOrd="3" destOrd="0" parTransId="{252F2EC0-7533-4B66-9D68-C1AF743C768A}" sibTransId="{F916E6A3-4E6E-4F99-A854-333C3B62184F}"/>
    <dgm:cxn modelId="{D84BDAE6-EF87-4EA9-B25A-8A5B7F957741}" srcId="{225D3361-D2E3-4B3E-828B-AB5F168B09AB}" destId="{61F8E69B-07D5-4F9F-90E5-4A6198EF40F4}" srcOrd="0" destOrd="0" parTransId="{85DA974A-6681-433F-918B-07DCB72FA33D}" sibTransId="{0DE6FA26-C707-4EE5-A739-A08E4517F731}"/>
    <dgm:cxn modelId="{614FE8E8-CE1E-4866-9EDB-D39F438F0C52}" srcId="{61F8E69B-07D5-4F9F-90E5-4A6198EF40F4}" destId="{ADEA32F5-5AB5-4A56-B6EE-0ECE1B000BE3}" srcOrd="2" destOrd="0" parTransId="{2FCD5A29-9E39-4781-A978-4197DEA79405}" sibTransId="{A7D922F3-52F4-47D0-A2A9-FFA6D71D40F0}"/>
    <dgm:cxn modelId="{294B23ED-10AD-405B-A1A8-B2B273F051EC}" type="presOf" srcId="{1DFCFD11-D58E-47B8-8945-47A7CF631C71}" destId="{4FABE476-1754-4800-9F70-E9147A8E8694}" srcOrd="0" destOrd="0" presId="urn:microsoft.com/office/officeart/2008/layout/LinedList"/>
    <dgm:cxn modelId="{3BF0E0F1-0CB1-4B2D-A98E-042ADFBF238C}" type="presOf" srcId="{61F8E69B-07D5-4F9F-90E5-4A6198EF40F4}" destId="{2CEA7161-CB5B-4B33-8823-602462AD2343}" srcOrd="0" destOrd="0" presId="urn:microsoft.com/office/officeart/2008/layout/LinedList"/>
    <dgm:cxn modelId="{719D79F2-3BA2-4960-9490-2DB5CB56AADA}" srcId="{61F8E69B-07D5-4F9F-90E5-4A6198EF40F4}" destId="{68E70D2A-12B0-4E3B-9EB6-D3AF6F215EB5}" srcOrd="9" destOrd="0" parTransId="{84AA434A-9033-4B13-9C23-02599186A526}" sibTransId="{5F55185C-A410-4E08-8A1C-5189BF6BF4F2}"/>
    <dgm:cxn modelId="{E60B00F6-1593-44F2-AC23-B17BAA0578F7}" type="presOf" srcId="{225D3361-D2E3-4B3E-828B-AB5F168B09AB}" destId="{5CE97F3E-F6F6-424B-AF47-0AFEFB9D680E}" srcOrd="0" destOrd="0" presId="urn:microsoft.com/office/officeart/2008/layout/LinedList"/>
    <dgm:cxn modelId="{C5B2BFF7-ED3F-4F73-8324-FFC8D3A43D5D}" type="presOf" srcId="{B04A7175-DB74-4A60-99EC-09EC779927CB}" destId="{614EA140-F72F-4760-A438-283D58DF6FE5}" srcOrd="0" destOrd="0" presId="urn:microsoft.com/office/officeart/2008/layout/LinedList"/>
    <dgm:cxn modelId="{2FFFDDFB-009A-4C45-A033-57547921F9E5}" srcId="{61F8E69B-07D5-4F9F-90E5-4A6198EF40F4}" destId="{4CEFEDCE-B625-4FBD-A820-5F146CD4FDB2}" srcOrd="7" destOrd="0" parTransId="{2CC1DAFF-0FD7-47D1-A0D7-C8294DDD7FD1}" sibTransId="{C69BFDAC-10D1-42BF-A728-C537A85C62B8}"/>
    <dgm:cxn modelId="{BD6DA3FE-7E98-43B1-8697-84BDC712A116}" srcId="{61F8E69B-07D5-4F9F-90E5-4A6198EF40F4}" destId="{A2B10AD9-29BD-4C05-B3D1-DE5945024C2F}" srcOrd="0" destOrd="0" parTransId="{0184642E-4373-43E1-8004-C3A301D7ACC7}" sibTransId="{ED055323-74D8-4AE2-8921-31574A09CB6A}"/>
    <dgm:cxn modelId="{706D6890-951D-4C6B-8E56-0AE29298D2C8}" type="presParOf" srcId="{5CE97F3E-F6F6-424B-AF47-0AFEFB9D680E}" destId="{3DA154E0-C543-43BD-8CB4-8AC7B1F25750}" srcOrd="0" destOrd="0" presId="urn:microsoft.com/office/officeart/2008/layout/LinedList"/>
    <dgm:cxn modelId="{361E08B6-1B2C-4F4E-81E0-7C06E0E361E1}" type="presParOf" srcId="{5CE97F3E-F6F6-424B-AF47-0AFEFB9D680E}" destId="{4A15E994-9F2E-42A2-BEE7-C6A34859DB6A}" srcOrd="1" destOrd="0" presId="urn:microsoft.com/office/officeart/2008/layout/LinedList"/>
    <dgm:cxn modelId="{907E306C-DF2D-4187-A4B1-C0D0DEE34D25}" type="presParOf" srcId="{4A15E994-9F2E-42A2-BEE7-C6A34859DB6A}" destId="{2CEA7161-CB5B-4B33-8823-602462AD2343}" srcOrd="0" destOrd="0" presId="urn:microsoft.com/office/officeart/2008/layout/LinedList"/>
    <dgm:cxn modelId="{67BA42C7-C1B7-4E38-A865-B3D7D9258E28}" type="presParOf" srcId="{4A15E994-9F2E-42A2-BEE7-C6A34859DB6A}" destId="{94B1D9BB-5BC5-494C-894F-B4ECB9DA979B}" srcOrd="1" destOrd="0" presId="urn:microsoft.com/office/officeart/2008/layout/LinedList"/>
    <dgm:cxn modelId="{943B6B56-C19C-4114-B76F-BCD2C8E947D9}" type="presParOf" srcId="{94B1D9BB-5BC5-494C-894F-B4ECB9DA979B}" destId="{4CBBA580-D4CA-49C6-BD10-409AC3678D01}" srcOrd="0" destOrd="0" presId="urn:microsoft.com/office/officeart/2008/layout/LinedList"/>
    <dgm:cxn modelId="{0C5028ED-AEB3-4120-AA22-679EE34FB887}" type="presParOf" srcId="{94B1D9BB-5BC5-494C-894F-B4ECB9DA979B}" destId="{53E6F209-B29B-4540-83F2-0724D5C8D498}" srcOrd="1" destOrd="0" presId="urn:microsoft.com/office/officeart/2008/layout/LinedList"/>
    <dgm:cxn modelId="{A975CDB9-68C3-44B3-AF47-7B885B6687D6}" type="presParOf" srcId="{53E6F209-B29B-4540-83F2-0724D5C8D498}" destId="{9121AF30-00DF-497D-88A8-40123F698417}" srcOrd="0" destOrd="0" presId="urn:microsoft.com/office/officeart/2008/layout/LinedList"/>
    <dgm:cxn modelId="{F7051F34-1F95-4097-9EFB-4CF5272AF555}" type="presParOf" srcId="{53E6F209-B29B-4540-83F2-0724D5C8D498}" destId="{5507A956-58F8-4BDD-950E-18A5ADBED786}" srcOrd="1" destOrd="0" presId="urn:microsoft.com/office/officeart/2008/layout/LinedList"/>
    <dgm:cxn modelId="{68C234AB-0CE2-4851-B6F6-0B5C16C447AB}" type="presParOf" srcId="{53E6F209-B29B-4540-83F2-0724D5C8D498}" destId="{2EDF8241-B1DE-45D6-8C9D-FE95D61A5A84}" srcOrd="2" destOrd="0" presId="urn:microsoft.com/office/officeart/2008/layout/LinedList"/>
    <dgm:cxn modelId="{BE86C81A-D2D8-4B5F-9C5D-496F97F87096}" type="presParOf" srcId="{94B1D9BB-5BC5-494C-894F-B4ECB9DA979B}" destId="{517E21FD-A7D8-4C6C-98AE-A08B82162ECA}" srcOrd="2" destOrd="0" presId="urn:microsoft.com/office/officeart/2008/layout/LinedList"/>
    <dgm:cxn modelId="{DDC15FE8-3F9E-44D0-9025-082B6C5E54CF}" type="presParOf" srcId="{94B1D9BB-5BC5-494C-894F-B4ECB9DA979B}" destId="{CE0D7502-AA62-4710-9361-E0512220D7BB}" srcOrd="3" destOrd="0" presId="urn:microsoft.com/office/officeart/2008/layout/LinedList"/>
    <dgm:cxn modelId="{44612B24-0A71-44A7-B263-420663A7323C}" type="presParOf" srcId="{94B1D9BB-5BC5-494C-894F-B4ECB9DA979B}" destId="{7897163A-43EB-4B58-878B-F30B25F64B2A}" srcOrd="4" destOrd="0" presId="urn:microsoft.com/office/officeart/2008/layout/LinedList"/>
    <dgm:cxn modelId="{77E63B82-9882-48BC-80EF-1AD26B50413F}" type="presParOf" srcId="{7897163A-43EB-4B58-878B-F30B25F64B2A}" destId="{CF1A5883-AB51-4764-B932-9CE041709580}" srcOrd="0" destOrd="0" presId="urn:microsoft.com/office/officeart/2008/layout/LinedList"/>
    <dgm:cxn modelId="{23087E53-28B2-45A2-9361-AB28F1312ACA}" type="presParOf" srcId="{7897163A-43EB-4B58-878B-F30B25F64B2A}" destId="{DC374308-15EF-40A0-8860-DF3E6C2734C4}" srcOrd="1" destOrd="0" presId="urn:microsoft.com/office/officeart/2008/layout/LinedList"/>
    <dgm:cxn modelId="{B5FBB32C-1CCD-4A92-8A43-20943427E1BA}" type="presParOf" srcId="{7897163A-43EB-4B58-878B-F30B25F64B2A}" destId="{EAA61750-0339-4CC0-A17B-0C79D1E51600}" srcOrd="2" destOrd="0" presId="urn:microsoft.com/office/officeart/2008/layout/LinedList"/>
    <dgm:cxn modelId="{0268C6D3-6382-44A5-9642-5613A7BC8104}" type="presParOf" srcId="{94B1D9BB-5BC5-494C-894F-B4ECB9DA979B}" destId="{682DF877-A20F-4B97-9838-709952686AEC}" srcOrd="5" destOrd="0" presId="urn:microsoft.com/office/officeart/2008/layout/LinedList"/>
    <dgm:cxn modelId="{D7CFA636-74E2-43C8-A6C2-25EE667F3CEB}" type="presParOf" srcId="{94B1D9BB-5BC5-494C-894F-B4ECB9DA979B}" destId="{CDEF7328-95F5-48C5-91DE-6CFDE8507988}" srcOrd="6" destOrd="0" presId="urn:microsoft.com/office/officeart/2008/layout/LinedList"/>
    <dgm:cxn modelId="{51E5DEBC-137A-4D63-AB83-057662FD6D13}" type="presParOf" srcId="{94B1D9BB-5BC5-494C-894F-B4ECB9DA979B}" destId="{017120C1-3A12-40D6-B2E5-3BBD9C8B9F34}" srcOrd="7" destOrd="0" presId="urn:microsoft.com/office/officeart/2008/layout/LinedList"/>
    <dgm:cxn modelId="{A9F53B20-C299-412D-B0BC-43667B6D3F66}" type="presParOf" srcId="{017120C1-3A12-40D6-B2E5-3BBD9C8B9F34}" destId="{DDABDAE4-3339-4039-A5EB-F59393A26082}" srcOrd="0" destOrd="0" presId="urn:microsoft.com/office/officeart/2008/layout/LinedList"/>
    <dgm:cxn modelId="{DE16D424-A84E-4D5F-B5F9-EE92B265D30A}" type="presParOf" srcId="{017120C1-3A12-40D6-B2E5-3BBD9C8B9F34}" destId="{2CC8B0D3-6218-414B-B167-63C207646CE2}" srcOrd="1" destOrd="0" presId="urn:microsoft.com/office/officeart/2008/layout/LinedList"/>
    <dgm:cxn modelId="{83F4692D-0CE2-4DD8-88B3-6038CCAA9250}" type="presParOf" srcId="{017120C1-3A12-40D6-B2E5-3BBD9C8B9F34}" destId="{287F1218-5CF3-448D-95DA-C488F111A169}" srcOrd="2" destOrd="0" presId="urn:microsoft.com/office/officeart/2008/layout/LinedList"/>
    <dgm:cxn modelId="{922C0FDF-7049-487F-9787-8E81692A731C}" type="presParOf" srcId="{94B1D9BB-5BC5-494C-894F-B4ECB9DA979B}" destId="{6A317725-7181-423F-A16C-09B641BF4FA7}" srcOrd="8" destOrd="0" presId="urn:microsoft.com/office/officeart/2008/layout/LinedList"/>
    <dgm:cxn modelId="{7D5C0CA3-F065-4507-9692-747DC606020D}" type="presParOf" srcId="{94B1D9BB-5BC5-494C-894F-B4ECB9DA979B}" destId="{DC744C99-88F3-4C40-85CB-676F81CFE4E7}" srcOrd="9" destOrd="0" presId="urn:microsoft.com/office/officeart/2008/layout/LinedList"/>
    <dgm:cxn modelId="{CADB5654-C510-453F-BE58-C14FC2D329A3}" type="presParOf" srcId="{94B1D9BB-5BC5-494C-894F-B4ECB9DA979B}" destId="{324C1E50-7BF0-4B9D-AE96-67CC4068D909}" srcOrd="10" destOrd="0" presId="urn:microsoft.com/office/officeart/2008/layout/LinedList"/>
    <dgm:cxn modelId="{D0BDCFFB-B0F3-4CAD-AECF-A6281D847F8F}" type="presParOf" srcId="{324C1E50-7BF0-4B9D-AE96-67CC4068D909}" destId="{918BFA60-BC23-4483-9E09-5E5F8C0446D3}" srcOrd="0" destOrd="0" presId="urn:microsoft.com/office/officeart/2008/layout/LinedList"/>
    <dgm:cxn modelId="{80943CA5-7B02-40C0-BE05-2BEF45F1894C}" type="presParOf" srcId="{324C1E50-7BF0-4B9D-AE96-67CC4068D909}" destId="{614EA140-F72F-4760-A438-283D58DF6FE5}" srcOrd="1" destOrd="0" presId="urn:microsoft.com/office/officeart/2008/layout/LinedList"/>
    <dgm:cxn modelId="{82DACDF9-37F2-47C2-B6F3-B697B99FDF99}" type="presParOf" srcId="{324C1E50-7BF0-4B9D-AE96-67CC4068D909}" destId="{0192E47D-D388-4460-83CA-8FCB4471C93C}" srcOrd="2" destOrd="0" presId="urn:microsoft.com/office/officeart/2008/layout/LinedList"/>
    <dgm:cxn modelId="{1DF1EB11-BC41-4291-8433-EA0051050907}" type="presParOf" srcId="{94B1D9BB-5BC5-494C-894F-B4ECB9DA979B}" destId="{9A52C772-FB63-4A89-AE17-03EE5C15EA40}" srcOrd="11" destOrd="0" presId="urn:microsoft.com/office/officeart/2008/layout/LinedList"/>
    <dgm:cxn modelId="{8DB19FC5-6701-4DE9-9AF8-46D2B9131CEC}" type="presParOf" srcId="{94B1D9BB-5BC5-494C-894F-B4ECB9DA979B}" destId="{63DDC686-A25E-4CCE-9803-A821FB30821E}" srcOrd="12" destOrd="0" presId="urn:microsoft.com/office/officeart/2008/layout/LinedList"/>
    <dgm:cxn modelId="{1FE1919A-F817-4D57-AC77-C64303C4C82C}" type="presParOf" srcId="{94B1D9BB-5BC5-494C-894F-B4ECB9DA979B}" destId="{F18A2D71-75A6-41DA-8449-DA1EE821A1FD}" srcOrd="13" destOrd="0" presId="urn:microsoft.com/office/officeart/2008/layout/LinedList"/>
    <dgm:cxn modelId="{F42B0F90-7271-4373-B57C-363D3168AED3}" type="presParOf" srcId="{F18A2D71-75A6-41DA-8449-DA1EE821A1FD}" destId="{C4D152A4-A89E-4FB9-B475-0C985ED9027E}" srcOrd="0" destOrd="0" presId="urn:microsoft.com/office/officeart/2008/layout/LinedList"/>
    <dgm:cxn modelId="{4D407D35-E67A-4EA0-86BE-4EEBC6B892B3}" type="presParOf" srcId="{F18A2D71-75A6-41DA-8449-DA1EE821A1FD}" destId="{4FABE476-1754-4800-9F70-E9147A8E8694}" srcOrd="1" destOrd="0" presId="urn:microsoft.com/office/officeart/2008/layout/LinedList"/>
    <dgm:cxn modelId="{4B061B09-0996-4181-92AC-E70065D538B4}" type="presParOf" srcId="{F18A2D71-75A6-41DA-8449-DA1EE821A1FD}" destId="{59DC6639-E427-4A51-A537-085D7806FE49}" srcOrd="2" destOrd="0" presId="urn:microsoft.com/office/officeart/2008/layout/LinedList"/>
    <dgm:cxn modelId="{08DC23FE-3B07-435E-80A8-AFBDEB97A403}" type="presParOf" srcId="{94B1D9BB-5BC5-494C-894F-B4ECB9DA979B}" destId="{AE8FC44F-2DAA-4343-8C97-3F9F31DF061B}" srcOrd="14" destOrd="0" presId="urn:microsoft.com/office/officeart/2008/layout/LinedList"/>
    <dgm:cxn modelId="{81509EAB-4A47-499E-A88F-E380FE706286}" type="presParOf" srcId="{94B1D9BB-5BC5-494C-894F-B4ECB9DA979B}" destId="{A6B5D016-C1E3-45F6-8169-720C5A06EC10}" srcOrd="15" destOrd="0" presId="urn:microsoft.com/office/officeart/2008/layout/LinedList"/>
    <dgm:cxn modelId="{D1F9EC66-E1DF-4C6F-AE85-711F66598429}" type="presParOf" srcId="{94B1D9BB-5BC5-494C-894F-B4ECB9DA979B}" destId="{3B9FB77E-41D1-4C04-AFBA-EEB78EB9D457}" srcOrd="16" destOrd="0" presId="urn:microsoft.com/office/officeart/2008/layout/LinedList"/>
    <dgm:cxn modelId="{4E250FA0-D3C4-4B48-BE5D-4DC49810CC8B}" type="presParOf" srcId="{3B9FB77E-41D1-4C04-AFBA-EEB78EB9D457}" destId="{AB2584B0-25BD-46D3-814B-04F402D52198}" srcOrd="0" destOrd="0" presId="urn:microsoft.com/office/officeart/2008/layout/LinedList"/>
    <dgm:cxn modelId="{A0EE09D9-6AC5-461D-94AC-F9975413F526}" type="presParOf" srcId="{3B9FB77E-41D1-4C04-AFBA-EEB78EB9D457}" destId="{0AC1D8C6-4F50-4DEC-8179-EA1FC803F775}" srcOrd="1" destOrd="0" presId="urn:microsoft.com/office/officeart/2008/layout/LinedList"/>
    <dgm:cxn modelId="{2C0F9637-8B8D-44FF-BA41-BD5514B16C3B}" type="presParOf" srcId="{3B9FB77E-41D1-4C04-AFBA-EEB78EB9D457}" destId="{8ADFC5BA-4BD2-4728-9753-EBE83D7E79A1}" srcOrd="2" destOrd="0" presId="urn:microsoft.com/office/officeart/2008/layout/LinedList"/>
    <dgm:cxn modelId="{EB91701B-CC83-4F1C-B8A3-A99EED2F269A}" type="presParOf" srcId="{94B1D9BB-5BC5-494C-894F-B4ECB9DA979B}" destId="{A205FB30-514E-48ED-92AC-0CA08E6ED4ED}" srcOrd="17" destOrd="0" presId="urn:microsoft.com/office/officeart/2008/layout/LinedList"/>
    <dgm:cxn modelId="{6F0B025B-9678-4848-9D03-4DB0EBDE2FAA}" type="presParOf" srcId="{94B1D9BB-5BC5-494C-894F-B4ECB9DA979B}" destId="{20A65117-376C-4E1B-B94A-8175E2F31A39}" srcOrd="18" destOrd="0" presId="urn:microsoft.com/office/officeart/2008/layout/LinedList"/>
    <dgm:cxn modelId="{9D20ADF4-28A2-4A51-956F-37DB153FA7D9}" type="presParOf" srcId="{94B1D9BB-5BC5-494C-894F-B4ECB9DA979B}" destId="{2921D407-E9A2-4225-9AB4-6ECBCD24F037}" srcOrd="19" destOrd="0" presId="urn:microsoft.com/office/officeart/2008/layout/LinedList"/>
    <dgm:cxn modelId="{E47DB40D-5BAF-4B42-9C13-3F5297AF2205}" type="presParOf" srcId="{2921D407-E9A2-4225-9AB4-6ECBCD24F037}" destId="{C31345FB-8E1D-4957-A1DD-6A0344EB68E8}" srcOrd="0" destOrd="0" presId="urn:microsoft.com/office/officeart/2008/layout/LinedList"/>
    <dgm:cxn modelId="{1DCC3DC2-5498-4B49-8679-00A13C94A2E8}" type="presParOf" srcId="{2921D407-E9A2-4225-9AB4-6ECBCD24F037}" destId="{C4A8604A-9AC4-44D0-892B-7F668DE41ABD}" srcOrd="1" destOrd="0" presId="urn:microsoft.com/office/officeart/2008/layout/LinedList"/>
    <dgm:cxn modelId="{F0BC3C97-FAEB-4DEA-BFBF-1DADEF2C6575}" type="presParOf" srcId="{2921D407-E9A2-4225-9AB4-6ECBCD24F037}" destId="{C7796C3B-DAF4-4092-A24E-DC9F375212C9}" srcOrd="2" destOrd="0" presId="urn:microsoft.com/office/officeart/2008/layout/LinedList"/>
    <dgm:cxn modelId="{2493A04D-FA65-4A7A-91FF-860DD583B52A}" type="presParOf" srcId="{94B1D9BB-5BC5-494C-894F-B4ECB9DA979B}" destId="{CE5F5BCC-1540-4B5A-9F06-C8C146935476}" srcOrd="20" destOrd="0" presId="urn:microsoft.com/office/officeart/2008/layout/LinedList"/>
    <dgm:cxn modelId="{8A8F121D-C567-4CDB-8BD8-E0C46BE9ADE5}" type="presParOf" srcId="{94B1D9BB-5BC5-494C-894F-B4ECB9DA979B}" destId="{E7C9A9F1-E5E2-43DF-ACD4-CA610AC8F59F}" srcOrd="21" destOrd="0" presId="urn:microsoft.com/office/officeart/2008/layout/LinedList"/>
    <dgm:cxn modelId="{E8E6BC93-6CA3-48BC-B515-15A95CD2F79F}" type="presParOf" srcId="{94B1D9BB-5BC5-494C-894F-B4ECB9DA979B}" destId="{B726060B-B0D6-47EB-953E-105BC930A451}" srcOrd="22" destOrd="0" presId="urn:microsoft.com/office/officeart/2008/layout/LinedList"/>
    <dgm:cxn modelId="{19512964-EE95-423A-91CD-14236A63646F}" type="presParOf" srcId="{B726060B-B0D6-47EB-953E-105BC930A451}" destId="{11EE5187-E4BF-405C-9562-8737BBA75C62}" srcOrd="0" destOrd="0" presId="urn:microsoft.com/office/officeart/2008/layout/LinedList"/>
    <dgm:cxn modelId="{02EF2213-11BF-43FA-82B4-DA4A3ACD1E20}" type="presParOf" srcId="{B726060B-B0D6-47EB-953E-105BC930A451}" destId="{5AE8FEFF-1453-41A6-BB20-650ACD677E74}" srcOrd="1" destOrd="0" presId="urn:microsoft.com/office/officeart/2008/layout/LinedList"/>
    <dgm:cxn modelId="{54FFC926-326C-4811-BCC7-2FBBCFD29446}" type="presParOf" srcId="{B726060B-B0D6-47EB-953E-105BC930A451}" destId="{198462B6-FEC4-434B-8774-9653A5F35ADD}" srcOrd="2" destOrd="0" presId="urn:microsoft.com/office/officeart/2008/layout/LinedList"/>
    <dgm:cxn modelId="{EB7B8789-8341-40F3-918F-F534D19BF415}" type="presParOf" srcId="{94B1D9BB-5BC5-494C-894F-B4ECB9DA979B}" destId="{125FCE55-619E-4D66-AD22-F5A7814439AE}" srcOrd="23" destOrd="0" presId="urn:microsoft.com/office/officeart/2008/layout/LinedList"/>
    <dgm:cxn modelId="{3FBED4AE-F79A-49BB-80C8-095CE863C841}" type="presParOf" srcId="{94B1D9BB-5BC5-494C-894F-B4ECB9DA979B}" destId="{87A909A2-E2BA-474B-88BE-48D2CE015E70}" srcOrd="24" destOrd="0" presId="urn:microsoft.com/office/officeart/2008/layout/LinedList"/>
    <dgm:cxn modelId="{5D1F9827-ABB9-44FF-964D-756143A0E850}" type="presParOf" srcId="{94B1D9BB-5BC5-494C-894F-B4ECB9DA979B}" destId="{67685195-3B38-4F6F-82DB-4D37DF6BC29F}" srcOrd="25" destOrd="0" presId="urn:microsoft.com/office/officeart/2008/layout/LinedList"/>
    <dgm:cxn modelId="{D20CAC06-AA74-4171-97F2-9BD287422E50}" type="presParOf" srcId="{67685195-3B38-4F6F-82DB-4D37DF6BC29F}" destId="{C3898B75-236E-491B-AA71-DCE86187D722}" srcOrd="0" destOrd="0" presId="urn:microsoft.com/office/officeart/2008/layout/LinedList"/>
    <dgm:cxn modelId="{2D9B846E-E128-49F9-85C4-B70210ADD0E0}" type="presParOf" srcId="{67685195-3B38-4F6F-82DB-4D37DF6BC29F}" destId="{7C9F6BE9-0F10-4B41-9839-DA03D74B0473}" srcOrd="1" destOrd="0" presId="urn:microsoft.com/office/officeart/2008/layout/LinedList"/>
    <dgm:cxn modelId="{5AA781AC-53E7-432D-AA1B-AE31BBF5F010}" type="presParOf" srcId="{67685195-3B38-4F6F-82DB-4D37DF6BC29F}" destId="{C6E1D159-A401-4DCC-8198-AF964A3D7B2E}" srcOrd="2" destOrd="0" presId="urn:microsoft.com/office/officeart/2008/layout/LinedList"/>
    <dgm:cxn modelId="{1A8F36E7-392D-4C61-8B03-9A24E0C40768}" type="presParOf" srcId="{94B1D9BB-5BC5-494C-894F-B4ECB9DA979B}" destId="{95DC1331-648B-4E59-84C3-FD642F5C76B5}" srcOrd="26" destOrd="0" presId="urn:microsoft.com/office/officeart/2008/layout/LinedList"/>
    <dgm:cxn modelId="{75B31B98-DE38-4329-98A7-D5BB674E7155}" type="presParOf" srcId="{94B1D9BB-5BC5-494C-894F-B4ECB9DA979B}" destId="{2CE11088-9C9F-4449-99CB-76C85CEDF81F}" srcOrd="27" destOrd="0" presId="urn:microsoft.com/office/officeart/2008/layout/LinedList"/>
    <dgm:cxn modelId="{C92C5AED-E66E-4BF4-9E99-74264DA9F109}" type="presParOf" srcId="{94B1D9BB-5BC5-494C-894F-B4ECB9DA979B}" destId="{CACF12E1-F360-4B15-A1E2-45F5EAEF3708}" srcOrd="28" destOrd="0" presId="urn:microsoft.com/office/officeart/2008/layout/LinedList"/>
    <dgm:cxn modelId="{B0B94BBB-0473-48BF-8ED1-A5588667EBD8}" type="presParOf" srcId="{CACF12E1-F360-4B15-A1E2-45F5EAEF3708}" destId="{314FDD22-0487-4982-918E-AE556C8C6378}" srcOrd="0" destOrd="0" presId="urn:microsoft.com/office/officeart/2008/layout/LinedList"/>
    <dgm:cxn modelId="{0D55EC84-154F-4DC8-BEE6-FF7294AA6DB5}" type="presParOf" srcId="{CACF12E1-F360-4B15-A1E2-45F5EAEF3708}" destId="{327679B5-1646-45A8-A69F-670C5E59768B}" srcOrd="1" destOrd="0" presId="urn:microsoft.com/office/officeart/2008/layout/LinedList"/>
    <dgm:cxn modelId="{FD597BEF-3A5F-4353-B1AB-3A3A38117984}" type="presParOf" srcId="{CACF12E1-F360-4B15-A1E2-45F5EAEF3708}" destId="{6D1601C1-A23F-4265-A033-CC3D2BC7C980}" srcOrd="2" destOrd="0" presId="urn:microsoft.com/office/officeart/2008/layout/LinedList"/>
    <dgm:cxn modelId="{89F3CEE9-6885-4A2F-8FC0-EEBD428420C5}" type="presParOf" srcId="{94B1D9BB-5BC5-494C-894F-B4ECB9DA979B}" destId="{44EB5186-535D-4BB6-9A65-429ABCB6B422}" srcOrd="29" destOrd="0" presId="urn:microsoft.com/office/officeart/2008/layout/LinedList"/>
    <dgm:cxn modelId="{BF213745-9627-43D6-83D3-2900148A4150}" type="presParOf" srcId="{94B1D9BB-5BC5-494C-894F-B4ECB9DA979B}" destId="{CFD24952-97FD-47E0-B7B7-7F92CE689376}" srcOrd="30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25D3361-D2E3-4B3E-828B-AB5F168B09AB}" type="doc">
      <dgm:prSet loTypeId="urn:microsoft.com/office/officeart/2008/layout/LinedList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pl-PL"/>
        </a:p>
      </dgm:t>
    </dgm:pt>
    <dgm:pt modelId="{61F8E69B-07D5-4F9F-90E5-4A6198EF40F4}">
      <dgm:prSet phldrT="[Tekst]" custT="1"/>
      <dgm:spPr/>
      <dgm:t>
        <a:bodyPr/>
        <a:lstStyle/>
        <a:p>
          <a:r>
            <a:rPr lang="pl-PL" sz="1500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- LIMITY DLA OZNACZANYCH DROBNOUSTROJÓW m LUB/I </a:t>
          </a:r>
          <a:r>
            <a:rPr lang="pl-PL" sz="1500" b="1" i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</a:t>
          </a:r>
          <a:endParaRPr lang="pl-PL" sz="1500" b="1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85DA974A-6681-433F-918B-07DCB72FA33D}" type="parTrans" cxnId="{D84BDAE6-EF87-4EA9-B25A-8A5B7F957741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0DE6FA26-C707-4EE5-A739-A08E4517F731}" type="sibTrans" cxnId="{D84BDAE6-EF87-4EA9-B25A-8A5B7F957741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2B10AD9-29BD-4C05-B3D1-DE5945024C2F}">
      <dgm:prSet phldrT="[Tekst]" phldr="0" custT="1"/>
      <dgm:spPr/>
      <dgm:t>
        <a:bodyPr/>
        <a:lstStyle/>
        <a:p>
          <a:r>
            <a:rPr lang="pl-PL" altLang="pl-PL" sz="1500" b="1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Nie wykryto  w 25 g </a:t>
          </a:r>
          <a:r>
            <a:rPr lang="pl-PL" altLang="pl-PL" sz="1500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dla kryterium 1.1. i 1.2 </a:t>
          </a:r>
          <a:r>
            <a:rPr lang="pl-PL" altLang="pl-PL" sz="1500" i="1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Listeria</a:t>
          </a:r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pl-PL" altLang="pl-PL" sz="1500" i="1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monocytogenes</a:t>
          </a:r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endParaRPr lang="pl-PL" sz="15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0184642E-4373-43E1-8004-C3A301D7ACC7}" type="parTrans" cxnId="{BD6DA3FE-7E98-43B1-8697-84BDC712A116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ED055323-74D8-4AE2-8921-31574A09CB6A}" type="sibTrans" cxnId="{BD6DA3FE-7E98-43B1-8697-84BDC712A116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99876BA4-2ACE-412E-9702-EA4719783D1E}">
      <dgm:prSet custT="1"/>
      <dgm:spPr/>
      <dgm:t>
        <a:bodyPr/>
        <a:lstStyle/>
        <a:p>
          <a:r>
            <a:rPr lang="pl-PL" altLang="pl-PL" sz="1500" b="1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100 </a:t>
          </a:r>
          <a:r>
            <a:rPr lang="pl-PL" altLang="pl-PL" sz="1500" b="1" i="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jtk</a:t>
          </a:r>
          <a:r>
            <a:rPr lang="pl-PL" altLang="pl-PL" sz="1500" b="1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/g</a:t>
          </a:r>
          <a:r>
            <a:rPr lang="pl-PL" altLang="pl-PL" sz="1500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dla kryterium 1.2 i 1.3 </a:t>
          </a:r>
          <a:r>
            <a:rPr lang="pl-PL" altLang="pl-PL" sz="1500" i="1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Listeria</a:t>
          </a:r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pl-PL" altLang="pl-PL" sz="1500" i="1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monocytogenes</a:t>
          </a:r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endParaRPr lang="pl-PL" altLang="pl-PL" sz="15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FED8BA63-55BF-46C9-9027-80BE52277B28}" type="parTrans" cxnId="{EC5DD12A-5A2B-4866-BD86-26B15C47095E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81EEEBE-61B5-4CC9-B1CC-2C0C82AFF208}" type="sibTrans" cxnId="{EC5DD12A-5A2B-4866-BD86-26B15C47095E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DEA32F5-5AB5-4A56-B6EE-0ECE1B000BE3}">
      <dgm:prSet custT="1"/>
      <dgm:spPr/>
      <dgm:t>
        <a:bodyPr/>
        <a:lstStyle/>
        <a:p>
          <a:r>
            <a:rPr lang="pl-PL" altLang="pl-PL" sz="1500" b="1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Nie wykryto w 25 g </a:t>
          </a:r>
          <a:r>
            <a:rPr lang="pl-PL" altLang="pl-PL" sz="1500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dla kryterium 1.4-1.5, 1.8-1.20, 1.22-1.23, 1.28, 1.30</a:t>
          </a:r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Salmonella</a:t>
          </a:r>
          <a:endParaRPr lang="pl-PL" altLang="pl-PL" sz="15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2FCD5A29-9E39-4781-A978-4197DEA79405}" type="parTrans" cxnId="{614FE8E8-CE1E-4866-9EDB-D39F438F0C52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7D922F3-52F4-47D0-A2A9-FFA6D71D40F0}" type="sibTrans" cxnId="{614FE8E8-CE1E-4866-9EDB-D39F438F0C52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04A7175-DB74-4A60-99EC-09EC779927CB}">
      <dgm:prSet custT="1"/>
      <dgm:spPr/>
      <dgm:t>
        <a:bodyPr/>
        <a:lstStyle/>
        <a:p>
          <a:r>
            <a:rPr lang="pl-PL" altLang="pl-PL" sz="1500" b="1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Nie wykryto w 10 g </a:t>
          </a:r>
          <a:r>
            <a:rPr lang="pl-PL" altLang="pl-PL" sz="1500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dla kryterium 1.6-1.7 </a:t>
          </a:r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Salmonella</a:t>
          </a:r>
          <a:endParaRPr lang="pl-PL" altLang="pl-PL" sz="15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252F2EC0-7533-4B66-9D68-C1AF743C768A}" type="parTrans" cxnId="{701D82E2-5BC3-4A41-BEA9-80399CAB7508}">
      <dgm:prSet/>
      <dgm:spPr/>
      <dgm:t>
        <a:bodyPr/>
        <a:lstStyle/>
        <a:p>
          <a:endParaRPr lang="pl-PL"/>
        </a:p>
      </dgm:t>
    </dgm:pt>
    <dgm:pt modelId="{F916E6A3-4E6E-4F99-A854-333C3B62184F}" type="sibTrans" cxnId="{701D82E2-5BC3-4A41-BEA9-80399CAB7508}">
      <dgm:prSet/>
      <dgm:spPr/>
      <dgm:t>
        <a:bodyPr/>
        <a:lstStyle/>
        <a:p>
          <a:endParaRPr lang="pl-PL"/>
        </a:p>
      </dgm:t>
    </dgm:pt>
    <dgm:pt modelId="{639FED24-4FB9-49B8-A7E7-70D5EF7E5D38}">
      <dgm:prSet custT="1"/>
      <dgm:spPr/>
      <dgm:t>
        <a:bodyPr/>
        <a:lstStyle/>
        <a:p>
          <a:r>
            <a:rPr lang="pl-PL" altLang="pl-PL" sz="1500" b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m=M= 400 mg/kg </a:t>
          </a:r>
          <a:r>
            <a:rPr lang="pl-PL" altLang="pl-PL" sz="15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dla kryterium 1.27a Histaminy,  </a:t>
          </a:r>
          <a:endParaRPr lang="pl-PL" sz="15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D76EAD1-C5B7-41D0-BD4A-643BA95191C6}" type="parTrans" cxnId="{E49D4763-0E1E-47C5-A2DE-137B3042E391}">
      <dgm:prSet/>
      <dgm:spPr/>
      <dgm:t>
        <a:bodyPr/>
        <a:lstStyle/>
        <a:p>
          <a:endParaRPr lang="pl-PL"/>
        </a:p>
      </dgm:t>
    </dgm:pt>
    <dgm:pt modelId="{9EEB2668-C51C-47EC-A82C-ABD95D0381C4}" type="sibTrans" cxnId="{E49D4763-0E1E-47C5-A2DE-137B3042E391}">
      <dgm:prSet/>
      <dgm:spPr/>
      <dgm:t>
        <a:bodyPr/>
        <a:lstStyle/>
        <a:p>
          <a:endParaRPr lang="pl-PL"/>
        </a:p>
      </dgm:t>
    </dgm:pt>
    <dgm:pt modelId="{1DFCFD11-D58E-47B8-8945-47A7CF631C71}">
      <dgm:prSet custT="1"/>
      <dgm:spPr/>
      <dgm:t>
        <a:bodyPr/>
        <a:lstStyle/>
        <a:p>
          <a:r>
            <a:rPr lang="pl-PL" altLang="pl-PL" sz="1500" b="1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Nie wykryto w 10 g </a:t>
          </a:r>
          <a:r>
            <a:rPr lang="pl-PL" altLang="pl-PL" sz="1500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dla kryterium 1.24 </a:t>
          </a:r>
          <a:r>
            <a:rPr lang="pl-PL" altLang="pl-PL" sz="1500" i="1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Cronobacter</a:t>
          </a:r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endParaRPr lang="pl-PL" altLang="pl-PL" sz="15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91B060C1-A75B-4D4E-8E21-A5FAD2195F41}" type="parTrans" cxnId="{58C159C9-0F43-448C-AB0C-F6950324AB92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5D18854C-9ED7-4F26-9205-07C9746EDACE}" type="sibTrans" cxnId="{58C159C9-0F43-448C-AB0C-F6950324AB92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DA7ED95-9F8E-4811-8AD6-BB7DF5EB30F1}">
      <dgm:prSet custT="1"/>
      <dgm:spPr/>
      <dgm:t>
        <a:bodyPr/>
        <a:lstStyle/>
        <a:p>
          <a:r>
            <a:rPr lang="pl-PL" altLang="pl-PL" sz="1500" b="1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Nie wykryto w 25 g </a:t>
          </a:r>
          <a:r>
            <a:rPr lang="pl-PL" altLang="pl-PL" sz="1500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dla kryterium 1.29 STEC </a:t>
          </a:r>
          <a:r>
            <a:rPr lang="pl-PL" altLang="pl-PL" sz="15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O157, O26, O111, O103, O145, O104:H4</a:t>
          </a:r>
        </a:p>
      </dgm:t>
    </dgm:pt>
    <dgm:pt modelId="{AA548CB7-2613-4B14-B93C-17F8F2F33A10}" type="parTrans" cxnId="{52324486-3720-4320-A5BB-78F3C2FAA0E5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780F54E-A67A-4D66-A2B8-A7CD1EB23394}" type="sibTrans" cxnId="{52324486-3720-4320-A5BB-78F3C2FAA0E5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6D4836B1-C4A9-4732-98AA-8D7D7DB840FD}">
      <dgm:prSet custT="1"/>
      <dgm:spPr/>
      <dgm:t>
        <a:bodyPr/>
        <a:lstStyle/>
        <a:p>
          <a:r>
            <a:rPr lang="pl-PL" altLang="pl-PL" sz="1500" b="1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Niewykrywane w 25 g </a:t>
          </a:r>
          <a:r>
            <a:rPr lang="pl-PL" altLang="pl-PL" sz="1500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dla kryterium </a:t>
          </a:r>
          <a:r>
            <a:rPr lang="pl-PL" altLang="pl-PL" sz="15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1.21. enterotoksyny gronkowcowej </a:t>
          </a:r>
        </a:p>
      </dgm:t>
    </dgm:pt>
    <dgm:pt modelId="{328E58B7-47FD-4BF5-B77E-F663630C0B93}" type="parTrans" cxnId="{A16224E7-F87D-4EEC-ABC2-84D981A6D1BC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940B0DE4-AE36-4932-B412-EBBECCDA4BB4}" type="sibTrans" cxnId="{A16224E7-F87D-4EEC-ABC2-84D981A6D1BC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7A7E450D-C70B-46D0-BC28-474B54B579B4}">
      <dgm:prSet custT="1"/>
      <dgm:spPr/>
      <dgm:t>
        <a:bodyPr/>
        <a:lstStyle/>
        <a:p>
          <a:r>
            <a:rPr lang="pl-PL" altLang="pl-PL" sz="1500" b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m=100 mg/kg M=200 mg/kg </a:t>
          </a:r>
          <a:r>
            <a:rPr lang="pl-PL" altLang="pl-PL" sz="15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dla kryterium 1.26 Histaminy,  </a:t>
          </a:r>
          <a:endParaRPr lang="pl-PL" sz="15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2EA8654A-43A0-4882-A045-EF0218441681}" type="parTrans" cxnId="{C15E61E1-68D8-4BF7-8363-B4C0DE8F2AB3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90D73AD3-2C1F-487C-9E42-5367CE3929BD}" type="sibTrans" cxnId="{C15E61E1-68D8-4BF7-8363-B4C0DE8F2AB3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730C7188-4DFE-4FF4-A71A-FDE1A63B5A98}">
      <dgm:prSet custT="1"/>
      <dgm:spPr/>
      <dgm:t>
        <a:bodyPr/>
        <a:lstStyle/>
        <a:p>
          <a:r>
            <a:rPr lang="pl-PL" altLang="pl-PL" sz="1500" b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m=200 mg/kg M=400 mg/kg </a:t>
          </a:r>
          <a:r>
            <a:rPr lang="pl-PL" altLang="pl-PL" sz="15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dla kryterium 1.27 Histaminy</a:t>
          </a:r>
          <a:endParaRPr lang="pl-PL" sz="15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8E145AC6-A516-4DF2-84BC-AB9603355B07}" type="parTrans" cxnId="{AF38098D-4DDD-4ED0-B5CB-0127EB1E5372}">
      <dgm:prSet/>
      <dgm:spPr/>
      <dgm:t>
        <a:bodyPr/>
        <a:lstStyle/>
        <a:p>
          <a:endParaRPr lang="pl-PL"/>
        </a:p>
      </dgm:t>
    </dgm:pt>
    <dgm:pt modelId="{3C7CAB17-6945-4820-BBC7-DC90B8D5F4BD}" type="sibTrans" cxnId="{AF38098D-4DDD-4ED0-B5CB-0127EB1E5372}">
      <dgm:prSet/>
      <dgm:spPr/>
      <dgm:t>
        <a:bodyPr/>
        <a:lstStyle/>
        <a:p>
          <a:endParaRPr lang="pl-PL"/>
        </a:p>
      </dgm:t>
    </dgm:pt>
    <dgm:pt modelId="{677E69AB-1A0B-4EF4-8E9E-61C8CB5CC9D9}">
      <dgm:prSet custT="1"/>
      <dgm:spPr/>
      <dgm:t>
        <a:bodyPr/>
        <a:lstStyle/>
        <a:p>
          <a:r>
            <a:rPr lang="pl-PL" altLang="pl-PL" sz="1500" b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m=230 MPN/ 100 g, M=700 MPN/ 100 g </a:t>
          </a:r>
          <a:r>
            <a:rPr lang="pl-PL" altLang="pl-PL" sz="15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mięsa i płynu </a:t>
          </a:r>
          <a:r>
            <a:rPr lang="pl-PL" altLang="pl-PL" sz="15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międzyskorupowego</a:t>
          </a:r>
          <a:r>
            <a:rPr lang="pl-PL" altLang="pl-PL" sz="15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1.25 </a:t>
          </a:r>
          <a:r>
            <a:rPr lang="pl-PL" altLang="pl-PL" sz="15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E.coli</a:t>
          </a:r>
          <a:r>
            <a:rPr lang="pl-PL" altLang="pl-PL" sz="15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</a:p>
      </dgm:t>
    </dgm:pt>
    <dgm:pt modelId="{1FBDAC02-8313-4946-A062-DD2AF82C11F1}" type="parTrans" cxnId="{652B1C02-DE46-461B-ABFB-F2DFD258A23A}">
      <dgm:prSet/>
      <dgm:spPr/>
      <dgm:t>
        <a:bodyPr/>
        <a:lstStyle/>
        <a:p>
          <a:endParaRPr lang="pl-PL"/>
        </a:p>
      </dgm:t>
    </dgm:pt>
    <dgm:pt modelId="{2C7200E7-CBF0-45C9-8A5A-5046A937C397}" type="sibTrans" cxnId="{652B1C02-DE46-461B-ABFB-F2DFD258A23A}">
      <dgm:prSet/>
      <dgm:spPr/>
      <dgm:t>
        <a:bodyPr/>
        <a:lstStyle/>
        <a:p>
          <a:endParaRPr lang="pl-PL"/>
        </a:p>
      </dgm:t>
    </dgm:pt>
    <dgm:pt modelId="{5CE97F3E-F6F6-424B-AF47-0AFEFB9D680E}" type="pres">
      <dgm:prSet presAssocID="{225D3361-D2E3-4B3E-828B-AB5F168B09AB}" presName="vert0" presStyleCnt="0">
        <dgm:presLayoutVars>
          <dgm:dir/>
          <dgm:animOne val="branch"/>
          <dgm:animLvl val="lvl"/>
        </dgm:presLayoutVars>
      </dgm:prSet>
      <dgm:spPr/>
    </dgm:pt>
    <dgm:pt modelId="{3DA154E0-C543-43BD-8CB4-8AC7B1F25750}" type="pres">
      <dgm:prSet presAssocID="{61F8E69B-07D5-4F9F-90E5-4A6198EF40F4}" presName="thickLine" presStyleLbl="alignNode1" presStyleIdx="0" presStyleCnt="1"/>
      <dgm:spPr/>
    </dgm:pt>
    <dgm:pt modelId="{4A15E994-9F2E-42A2-BEE7-C6A34859DB6A}" type="pres">
      <dgm:prSet presAssocID="{61F8E69B-07D5-4F9F-90E5-4A6198EF40F4}" presName="horz1" presStyleCnt="0"/>
      <dgm:spPr/>
    </dgm:pt>
    <dgm:pt modelId="{2CEA7161-CB5B-4B33-8823-602462AD2343}" type="pres">
      <dgm:prSet presAssocID="{61F8E69B-07D5-4F9F-90E5-4A6198EF40F4}" presName="tx1" presStyleLbl="revTx" presStyleIdx="0" presStyleCnt="12" custScaleX="103452"/>
      <dgm:spPr/>
    </dgm:pt>
    <dgm:pt modelId="{94B1D9BB-5BC5-494C-894F-B4ECB9DA979B}" type="pres">
      <dgm:prSet presAssocID="{61F8E69B-07D5-4F9F-90E5-4A6198EF40F4}" presName="vert1" presStyleCnt="0"/>
      <dgm:spPr/>
    </dgm:pt>
    <dgm:pt modelId="{4CBBA580-D4CA-49C6-BD10-409AC3678D01}" type="pres">
      <dgm:prSet presAssocID="{A2B10AD9-29BD-4C05-B3D1-DE5945024C2F}" presName="vertSpace2a" presStyleCnt="0"/>
      <dgm:spPr/>
    </dgm:pt>
    <dgm:pt modelId="{53E6F209-B29B-4540-83F2-0724D5C8D498}" type="pres">
      <dgm:prSet presAssocID="{A2B10AD9-29BD-4C05-B3D1-DE5945024C2F}" presName="horz2" presStyleCnt="0"/>
      <dgm:spPr/>
    </dgm:pt>
    <dgm:pt modelId="{9121AF30-00DF-497D-88A8-40123F698417}" type="pres">
      <dgm:prSet presAssocID="{A2B10AD9-29BD-4C05-B3D1-DE5945024C2F}" presName="horzSpace2" presStyleCnt="0"/>
      <dgm:spPr/>
    </dgm:pt>
    <dgm:pt modelId="{5507A956-58F8-4BDD-950E-18A5ADBED786}" type="pres">
      <dgm:prSet presAssocID="{A2B10AD9-29BD-4C05-B3D1-DE5945024C2F}" presName="tx2" presStyleLbl="revTx" presStyleIdx="1" presStyleCnt="12"/>
      <dgm:spPr/>
    </dgm:pt>
    <dgm:pt modelId="{2EDF8241-B1DE-45D6-8C9D-FE95D61A5A84}" type="pres">
      <dgm:prSet presAssocID="{A2B10AD9-29BD-4C05-B3D1-DE5945024C2F}" presName="vert2" presStyleCnt="0"/>
      <dgm:spPr/>
    </dgm:pt>
    <dgm:pt modelId="{517E21FD-A7D8-4C6C-98AE-A08B82162ECA}" type="pres">
      <dgm:prSet presAssocID="{A2B10AD9-29BD-4C05-B3D1-DE5945024C2F}" presName="thinLine2b" presStyleLbl="callout" presStyleIdx="0" presStyleCnt="11"/>
      <dgm:spPr/>
    </dgm:pt>
    <dgm:pt modelId="{CE0D7502-AA62-4710-9361-E0512220D7BB}" type="pres">
      <dgm:prSet presAssocID="{A2B10AD9-29BD-4C05-B3D1-DE5945024C2F}" presName="vertSpace2b" presStyleCnt="0"/>
      <dgm:spPr/>
    </dgm:pt>
    <dgm:pt modelId="{7897163A-43EB-4B58-878B-F30B25F64B2A}" type="pres">
      <dgm:prSet presAssocID="{99876BA4-2ACE-412E-9702-EA4719783D1E}" presName="horz2" presStyleCnt="0"/>
      <dgm:spPr/>
    </dgm:pt>
    <dgm:pt modelId="{CF1A5883-AB51-4764-B932-9CE041709580}" type="pres">
      <dgm:prSet presAssocID="{99876BA4-2ACE-412E-9702-EA4719783D1E}" presName="horzSpace2" presStyleCnt="0"/>
      <dgm:spPr/>
    </dgm:pt>
    <dgm:pt modelId="{DC374308-15EF-40A0-8860-DF3E6C2734C4}" type="pres">
      <dgm:prSet presAssocID="{99876BA4-2ACE-412E-9702-EA4719783D1E}" presName="tx2" presStyleLbl="revTx" presStyleIdx="2" presStyleCnt="12"/>
      <dgm:spPr/>
    </dgm:pt>
    <dgm:pt modelId="{EAA61750-0339-4CC0-A17B-0C79D1E51600}" type="pres">
      <dgm:prSet presAssocID="{99876BA4-2ACE-412E-9702-EA4719783D1E}" presName="vert2" presStyleCnt="0"/>
      <dgm:spPr/>
    </dgm:pt>
    <dgm:pt modelId="{682DF877-A20F-4B97-9838-709952686AEC}" type="pres">
      <dgm:prSet presAssocID="{99876BA4-2ACE-412E-9702-EA4719783D1E}" presName="thinLine2b" presStyleLbl="callout" presStyleIdx="1" presStyleCnt="11"/>
      <dgm:spPr/>
    </dgm:pt>
    <dgm:pt modelId="{CDEF7328-95F5-48C5-91DE-6CFDE8507988}" type="pres">
      <dgm:prSet presAssocID="{99876BA4-2ACE-412E-9702-EA4719783D1E}" presName="vertSpace2b" presStyleCnt="0"/>
      <dgm:spPr/>
    </dgm:pt>
    <dgm:pt modelId="{017120C1-3A12-40D6-B2E5-3BBD9C8B9F34}" type="pres">
      <dgm:prSet presAssocID="{ADEA32F5-5AB5-4A56-B6EE-0ECE1B000BE3}" presName="horz2" presStyleCnt="0"/>
      <dgm:spPr/>
    </dgm:pt>
    <dgm:pt modelId="{DDABDAE4-3339-4039-A5EB-F59393A26082}" type="pres">
      <dgm:prSet presAssocID="{ADEA32F5-5AB5-4A56-B6EE-0ECE1B000BE3}" presName="horzSpace2" presStyleCnt="0"/>
      <dgm:spPr/>
    </dgm:pt>
    <dgm:pt modelId="{2CC8B0D3-6218-414B-B167-63C207646CE2}" type="pres">
      <dgm:prSet presAssocID="{ADEA32F5-5AB5-4A56-B6EE-0ECE1B000BE3}" presName="tx2" presStyleLbl="revTx" presStyleIdx="3" presStyleCnt="12"/>
      <dgm:spPr/>
    </dgm:pt>
    <dgm:pt modelId="{287F1218-5CF3-448D-95DA-C488F111A169}" type="pres">
      <dgm:prSet presAssocID="{ADEA32F5-5AB5-4A56-B6EE-0ECE1B000BE3}" presName="vert2" presStyleCnt="0"/>
      <dgm:spPr/>
    </dgm:pt>
    <dgm:pt modelId="{6A317725-7181-423F-A16C-09B641BF4FA7}" type="pres">
      <dgm:prSet presAssocID="{ADEA32F5-5AB5-4A56-B6EE-0ECE1B000BE3}" presName="thinLine2b" presStyleLbl="callout" presStyleIdx="2" presStyleCnt="11"/>
      <dgm:spPr/>
    </dgm:pt>
    <dgm:pt modelId="{DC744C99-88F3-4C40-85CB-676F81CFE4E7}" type="pres">
      <dgm:prSet presAssocID="{ADEA32F5-5AB5-4A56-B6EE-0ECE1B000BE3}" presName="vertSpace2b" presStyleCnt="0"/>
      <dgm:spPr/>
    </dgm:pt>
    <dgm:pt modelId="{324C1E50-7BF0-4B9D-AE96-67CC4068D909}" type="pres">
      <dgm:prSet presAssocID="{B04A7175-DB74-4A60-99EC-09EC779927CB}" presName="horz2" presStyleCnt="0"/>
      <dgm:spPr/>
    </dgm:pt>
    <dgm:pt modelId="{918BFA60-BC23-4483-9E09-5E5F8C0446D3}" type="pres">
      <dgm:prSet presAssocID="{B04A7175-DB74-4A60-99EC-09EC779927CB}" presName="horzSpace2" presStyleCnt="0"/>
      <dgm:spPr/>
    </dgm:pt>
    <dgm:pt modelId="{614EA140-F72F-4760-A438-283D58DF6FE5}" type="pres">
      <dgm:prSet presAssocID="{B04A7175-DB74-4A60-99EC-09EC779927CB}" presName="tx2" presStyleLbl="revTx" presStyleIdx="4" presStyleCnt="12"/>
      <dgm:spPr/>
    </dgm:pt>
    <dgm:pt modelId="{0192E47D-D388-4460-83CA-8FCB4471C93C}" type="pres">
      <dgm:prSet presAssocID="{B04A7175-DB74-4A60-99EC-09EC779927CB}" presName="vert2" presStyleCnt="0"/>
      <dgm:spPr/>
    </dgm:pt>
    <dgm:pt modelId="{9A52C772-FB63-4A89-AE17-03EE5C15EA40}" type="pres">
      <dgm:prSet presAssocID="{B04A7175-DB74-4A60-99EC-09EC779927CB}" presName="thinLine2b" presStyleLbl="callout" presStyleIdx="3" presStyleCnt="11"/>
      <dgm:spPr/>
    </dgm:pt>
    <dgm:pt modelId="{63DDC686-A25E-4CCE-9803-A821FB30821E}" type="pres">
      <dgm:prSet presAssocID="{B04A7175-DB74-4A60-99EC-09EC779927CB}" presName="vertSpace2b" presStyleCnt="0"/>
      <dgm:spPr/>
    </dgm:pt>
    <dgm:pt modelId="{F18A2D71-75A6-41DA-8449-DA1EE821A1FD}" type="pres">
      <dgm:prSet presAssocID="{1DFCFD11-D58E-47B8-8945-47A7CF631C71}" presName="horz2" presStyleCnt="0"/>
      <dgm:spPr/>
    </dgm:pt>
    <dgm:pt modelId="{C4D152A4-A89E-4FB9-B475-0C985ED9027E}" type="pres">
      <dgm:prSet presAssocID="{1DFCFD11-D58E-47B8-8945-47A7CF631C71}" presName="horzSpace2" presStyleCnt="0"/>
      <dgm:spPr/>
    </dgm:pt>
    <dgm:pt modelId="{4FABE476-1754-4800-9F70-E9147A8E8694}" type="pres">
      <dgm:prSet presAssocID="{1DFCFD11-D58E-47B8-8945-47A7CF631C71}" presName="tx2" presStyleLbl="revTx" presStyleIdx="5" presStyleCnt="12"/>
      <dgm:spPr/>
    </dgm:pt>
    <dgm:pt modelId="{59DC6639-E427-4A51-A537-085D7806FE49}" type="pres">
      <dgm:prSet presAssocID="{1DFCFD11-D58E-47B8-8945-47A7CF631C71}" presName="vert2" presStyleCnt="0"/>
      <dgm:spPr/>
    </dgm:pt>
    <dgm:pt modelId="{AE8FC44F-2DAA-4343-8C97-3F9F31DF061B}" type="pres">
      <dgm:prSet presAssocID="{1DFCFD11-D58E-47B8-8945-47A7CF631C71}" presName="thinLine2b" presStyleLbl="callout" presStyleIdx="4" presStyleCnt="11"/>
      <dgm:spPr/>
    </dgm:pt>
    <dgm:pt modelId="{A6B5D016-C1E3-45F6-8169-720C5A06EC10}" type="pres">
      <dgm:prSet presAssocID="{1DFCFD11-D58E-47B8-8945-47A7CF631C71}" presName="vertSpace2b" presStyleCnt="0"/>
      <dgm:spPr/>
    </dgm:pt>
    <dgm:pt modelId="{6459C9F8-FEC3-4CE9-B3A1-CD9C52ED8BF9}" type="pres">
      <dgm:prSet presAssocID="{ADA7ED95-9F8E-4811-8AD6-BB7DF5EB30F1}" presName="horz2" presStyleCnt="0"/>
      <dgm:spPr/>
    </dgm:pt>
    <dgm:pt modelId="{AB87BF2C-7C1D-4445-8A58-3D16986E67CD}" type="pres">
      <dgm:prSet presAssocID="{ADA7ED95-9F8E-4811-8AD6-BB7DF5EB30F1}" presName="horzSpace2" presStyleCnt="0"/>
      <dgm:spPr/>
    </dgm:pt>
    <dgm:pt modelId="{A05232D6-CDBD-4BC6-82D3-479BF9AC1D3D}" type="pres">
      <dgm:prSet presAssocID="{ADA7ED95-9F8E-4811-8AD6-BB7DF5EB30F1}" presName="tx2" presStyleLbl="revTx" presStyleIdx="6" presStyleCnt="12"/>
      <dgm:spPr/>
    </dgm:pt>
    <dgm:pt modelId="{B2A098C8-7C80-44B5-950A-F9880CDBE5F9}" type="pres">
      <dgm:prSet presAssocID="{ADA7ED95-9F8E-4811-8AD6-BB7DF5EB30F1}" presName="vert2" presStyleCnt="0"/>
      <dgm:spPr/>
    </dgm:pt>
    <dgm:pt modelId="{52D6201A-300B-465F-A501-1BD0F6FB7AF8}" type="pres">
      <dgm:prSet presAssocID="{ADA7ED95-9F8E-4811-8AD6-BB7DF5EB30F1}" presName="thinLine2b" presStyleLbl="callout" presStyleIdx="5" presStyleCnt="11"/>
      <dgm:spPr/>
    </dgm:pt>
    <dgm:pt modelId="{57541BDA-F71E-4FB0-8410-81DA6614087A}" type="pres">
      <dgm:prSet presAssocID="{ADA7ED95-9F8E-4811-8AD6-BB7DF5EB30F1}" presName="vertSpace2b" presStyleCnt="0"/>
      <dgm:spPr/>
    </dgm:pt>
    <dgm:pt modelId="{E9326766-BA86-4DC1-AE0F-1EE3A8F8DB98}" type="pres">
      <dgm:prSet presAssocID="{6D4836B1-C4A9-4732-98AA-8D7D7DB840FD}" presName="horz2" presStyleCnt="0"/>
      <dgm:spPr/>
    </dgm:pt>
    <dgm:pt modelId="{97E2FE8D-77B6-4DCA-BAD6-36376A2A4BEA}" type="pres">
      <dgm:prSet presAssocID="{6D4836B1-C4A9-4732-98AA-8D7D7DB840FD}" presName="horzSpace2" presStyleCnt="0"/>
      <dgm:spPr/>
    </dgm:pt>
    <dgm:pt modelId="{4E6ED9CE-E1FE-4D4A-92B9-D5831F0BA3A5}" type="pres">
      <dgm:prSet presAssocID="{6D4836B1-C4A9-4732-98AA-8D7D7DB840FD}" presName="tx2" presStyleLbl="revTx" presStyleIdx="7" presStyleCnt="12"/>
      <dgm:spPr/>
    </dgm:pt>
    <dgm:pt modelId="{9422303B-44C0-4300-8A7F-BE9058506AF0}" type="pres">
      <dgm:prSet presAssocID="{6D4836B1-C4A9-4732-98AA-8D7D7DB840FD}" presName="vert2" presStyleCnt="0"/>
      <dgm:spPr/>
    </dgm:pt>
    <dgm:pt modelId="{E1D1F29A-FCA2-4693-86E6-4636C330BE05}" type="pres">
      <dgm:prSet presAssocID="{6D4836B1-C4A9-4732-98AA-8D7D7DB840FD}" presName="thinLine2b" presStyleLbl="callout" presStyleIdx="6" presStyleCnt="11"/>
      <dgm:spPr/>
    </dgm:pt>
    <dgm:pt modelId="{A45BA1BA-FA7D-4C7E-8B78-6B2E97851251}" type="pres">
      <dgm:prSet presAssocID="{6D4836B1-C4A9-4732-98AA-8D7D7DB840FD}" presName="vertSpace2b" presStyleCnt="0"/>
      <dgm:spPr/>
    </dgm:pt>
    <dgm:pt modelId="{BF0A0CA2-C65B-46D2-8E6A-04683A9B29EE}" type="pres">
      <dgm:prSet presAssocID="{677E69AB-1A0B-4EF4-8E9E-61C8CB5CC9D9}" presName="horz2" presStyleCnt="0"/>
      <dgm:spPr/>
    </dgm:pt>
    <dgm:pt modelId="{939212CD-7E49-4967-B0C1-AF8E03460FCB}" type="pres">
      <dgm:prSet presAssocID="{677E69AB-1A0B-4EF4-8E9E-61C8CB5CC9D9}" presName="horzSpace2" presStyleCnt="0"/>
      <dgm:spPr/>
    </dgm:pt>
    <dgm:pt modelId="{6454501C-E9A1-433B-8DED-EBC57DCFA1B1}" type="pres">
      <dgm:prSet presAssocID="{677E69AB-1A0B-4EF4-8E9E-61C8CB5CC9D9}" presName="tx2" presStyleLbl="revTx" presStyleIdx="8" presStyleCnt="12"/>
      <dgm:spPr/>
    </dgm:pt>
    <dgm:pt modelId="{A9288656-61BF-4BDE-AC26-A0A7719916B6}" type="pres">
      <dgm:prSet presAssocID="{677E69AB-1A0B-4EF4-8E9E-61C8CB5CC9D9}" presName="vert2" presStyleCnt="0"/>
      <dgm:spPr/>
    </dgm:pt>
    <dgm:pt modelId="{98181754-827F-4B2E-9809-4CF4F5C654A2}" type="pres">
      <dgm:prSet presAssocID="{677E69AB-1A0B-4EF4-8E9E-61C8CB5CC9D9}" presName="thinLine2b" presStyleLbl="callout" presStyleIdx="7" presStyleCnt="11"/>
      <dgm:spPr/>
    </dgm:pt>
    <dgm:pt modelId="{347CDCEE-3241-485D-ADE6-2697CAFA835E}" type="pres">
      <dgm:prSet presAssocID="{677E69AB-1A0B-4EF4-8E9E-61C8CB5CC9D9}" presName="vertSpace2b" presStyleCnt="0"/>
      <dgm:spPr/>
    </dgm:pt>
    <dgm:pt modelId="{6E26D125-B886-4114-B36A-B37EC0A9ED60}" type="pres">
      <dgm:prSet presAssocID="{7A7E450D-C70B-46D0-BC28-474B54B579B4}" presName="horz2" presStyleCnt="0"/>
      <dgm:spPr/>
    </dgm:pt>
    <dgm:pt modelId="{2A31E85B-0E21-400E-91A5-1E0FC19A2C64}" type="pres">
      <dgm:prSet presAssocID="{7A7E450D-C70B-46D0-BC28-474B54B579B4}" presName="horzSpace2" presStyleCnt="0"/>
      <dgm:spPr/>
    </dgm:pt>
    <dgm:pt modelId="{A40DD36D-53F5-4801-AFC3-ED085B0D1B46}" type="pres">
      <dgm:prSet presAssocID="{7A7E450D-C70B-46D0-BC28-474B54B579B4}" presName="tx2" presStyleLbl="revTx" presStyleIdx="9" presStyleCnt="12"/>
      <dgm:spPr/>
    </dgm:pt>
    <dgm:pt modelId="{0BC0D248-343A-471B-B73C-C6172BC26287}" type="pres">
      <dgm:prSet presAssocID="{7A7E450D-C70B-46D0-BC28-474B54B579B4}" presName="vert2" presStyleCnt="0"/>
      <dgm:spPr/>
    </dgm:pt>
    <dgm:pt modelId="{4A5500F8-8D0A-4F5B-BA83-560F2862F872}" type="pres">
      <dgm:prSet presAssocID="{7A7E450D-C70B-46D0-BC28-474B54B579B4}" presName="thinLine2b" presStyleLbl="callout" presStyleIdx="8" presStyleCnt="11"/>
      <dgm:spPr/>
    </dgm:pt>
    <dgm:pt modelId="{C24BB0F9-BE77-410F-B494-50255D1AE7C5}" type="pres">
      <dgm:prSet presAssocID="{7A7E450D-C70B-46D0-BC28-474B54B579B4}" presName="vertSpace2b" presStyleCnt="0"/>
      <dgm:spPr/>
    </dgm:pt>
    <dgm:pt modelId="{01058257-E5C9-408F-B142-F7259077B473}" type="pres">
      <dgm:prSet presAssocID="{730C7188-4DFE-4FF4-A71A-FDE1A63B5A98}" presName="horz2" presStyleCnt="0"/>
      <dgm:spPr/>
    </dgm:pt>
    <dgm:pt modelId="{001857CA-EC6E-495F-8573-866A5AB4197A}" type="pres">
      <dgm:prSet presAssocID="{730C7188-4DFE-4FF4-A71A-FDE1A63B5A98}" presName="horzSpace2" presStyleCnt="0"/>
      <dgm:spPr/>
    </dgm:pt>
    <dgm:pt modelId="{42E3A7CC-D01B-499D-B043-DBDDECF34C94}" type="pres">
      <dgm:prSet presAssocID="{730C7188-4DFE-4FF4-A71A-FDE1A63B5A98}" presName="tx2" presStyleLbl="revTx" presStyleIdx="10" presStyleCnt="12"/>
      <dgm:spPr/>
    </dgm:pt>
    <dgm:pt modelId="{19D663E3-D4E2-44EA-A643-4B707AEF30D7}" type="pres">
      <dgm:prSet presAssocID="{730C7188-4DFE-4FF4-A71A-FDE1A63B5A98}" presName="vert2" presStyleCnt="0"/>
      <dgm:spPr/>
    </dgm:pt>
    <dgm:pt modelId="{9A41403E-4F44-4904-B450-40A87E05BC70}" type="pres">
      <dgm:prSet presAssocID="{730C7188-4DFE-4FF4-A71A-FDE1A63B5A98}" presName="thinLine2b" presStyleLbl="callout" presStyleIdx="9" presStyleCnt="11"/>
      <dgm:spPr/>
    </dgm:pt>
    <dgm:pt modelId="{D2DD6530-E28D-4555-A731-FC6C8DAB82E5}" type="pres">
      <dgm:prSet presAssocID="{730C7188-4DFE-4FF4-A71A-FDE1A63B5A98}" presName="vertSpace2b" presStyleCnt="0"/>
      <dgm:spPr/>
    </dgm:pt>
    <dgm:pt modelId="{27D66EC7-862C-4EBB-A8EB-FA4F4AAC1BE2}" type="pres">
      <dgm:prSet presAssocID="{639FED24-4FB9-49B8-A7E7-70D5EF7E5D38}" presName="horz2" presStyleCnt="0"/>
      <dgm:spPr/>
    </dgm:pt>
    <dgm:pt modelId="{4643F79E-EDE3-4EE1-A2B8-5F4CFB2CAAC4}" type="pres">
      <dgm:prSet presAssocID="{639FED24-4FB9-49B8-A7E7-70D5EF7E5D38}" presName="horzSpace2" presStyleCnt="0"/>
      <dgm:spPr/>
    </dgm:pt>
    <dgm:pt modelId="{EB76B03E-9903-4B6D-B30A-C3063AFF74D5}" type="pres">
      <dgm:prSet presAssocID="{639FED24-4FB9-49B8-A7E7-70D5EF7E5D38}" presName="tx2" presStyleLbl="revTx" presStyleIdx="11" presStyleCnt="12"/>
      <dgm:spPr/>
    </dgm:pt>
    <dgm:pt modelId="{3883C1D6-D170-4C4E-8C56-110CDAEFBA36}" type="pres">
      <dgm:prSet presAssocID="{639FED24-4FB9-49B8-A7E7-70D5EF7E5D38}" presName="vert2" presStyleCnt="0"/>
      <dgm:spPr/>
    </dgm:pt>
    <dgm:pt modelId="{AD9D5CF4-F784-4E50-94C6-9D3C7279A637}" type="pres">
      <dgm:prSet presAssocID="{639FED24-4FB9-49B8-A7E7-70D5EF7E5D38}" presName="thinLine2b" presStyleLbl="callout" presStyleIdx="10" presStyleCnt="11"/>
      <dgm:spPr/>
    </dgm:pt>
    <dgm:pt modelId="{B0D83CA7-383D-4AE7-81A8-E510444C8328}" type="pres">
      <dgm:prSet presAssocID="{639FED24-4FB9-49B8-A7E7-70D5EF7E5D38}" presName="vertSpace2b" presStyleCnt="0"/>
      <dgm:spPr/>
    </dgm:pt>
  </dgm:ptLst>
  <dgm:cxnLst>
    <dgm:cxn modelId="{652B1C02-DE46-461B-ABFB-F2DFD258A23A}" srcId="{61F8E69B-07D5-4F9F-90E5-4A6198EF40F4}" destId="{677E69AB-1A0B-4EF4-8E9E-61C8CB5CC9D9}" srcOrd="7" destOrd="0" parTransId="{1FBDAC02-8313-4946-A062-DD2AF82C11F1}" sibTransId="{2C7200E7-CBF0-45C9-8A5A-5046A937C397}"/>
    <dgm:cxn modelId="{8E0A9708-3DA6-44B8-ADA1-DB4DBD454A37}" type="presOf" srcId="{B04A7175-DB74-4A60-99EC-09EC779927CB}" destId="{614EA140-F72F-4760-A438-283D58DF6FE5}" srcOrd="0" destOrd="0" presId="urn:microsoft.com/office/officeart/2008/layout/LinedList"/>
    <dgm:cxn modelId="{73EA010E-8658-4D4B-9151-4F287A5BC5A5}" type="presOf" srcId="{677E69AB-1A0B-4EF4-8E9E-61C8CB5CC9D9}" destId="{6454501C-E9A1-433B-8DED-EBC57DCFA1B1}" srcOrd="0" destOrd="0" presId="urn:microsoft.com/office/officeart/2008/layout/LinedList"/>
    <dgm:cxn modelId="{E2856417-B1C5-4588-A885-188E916C0621}" type="presOf" srcId="{7A7E450D-C70B-46D0-BC28-474B54B579B4}" destId="{A40DD36D-53F5-4801-AFC3-ED085B0D1B46}" srcOrd="0" destOrd="0" presId="urn:microsoft.com/office/officeart/2008/layout/LinedList"/>
    <dgm:cxn modelId="{C180312A-F284-410D-B133-AB5BFD968100}" type="presOf" srcId="{ADA7ED95-9F8E-4811-8AD6-BB7DF5EB30F1}" destId="{A05232D6-CDBD-4BC6-82D3-479BF9AC1D3D}" srcOrd="0" destOrd="0" presId="urn:microsoft.com/office/officeart/2008/layout/LinedList"/>
    <dgm:cxn modelId="{EC5DD12A-5A2B-4866-BD86-26B15C47095E}" srcId="{61F8E69B-07D5-4F9F-90E5-4A6198EF40F4}" destId="{99876BA4-2ACE-412E-9702-EA4719783D1E}" srcOrd="1" destOrd="0" parTransId="{FED8BA63-55BF-46C9-9027-80BE52277B28}" sibTransId="{B81EEEBE-61B5-4CC9-B1CC-2C0C82AFF208}"/>
    <dgm:cxn modelId="{3D05F233-E255-4824-86CD-C8A5BE5CFEFF}" type="presOf" srcId="{639FED24-4FB9-49B8-A7E7-70D5EF7E5D38}" destId="{EB76B03E-9903-4B6D-B30A-C3063AFF74D5}" srcOrd="0" destOrd="0" presId="urn:microsoft.com/office/officeart/2008/layout/LinedList"/>
    <dgm:cxn modelId="{0E2D0137-AE53-4D28-BE5B-86CB594A1B8A}" type="presOf" srcId="{730C7188-4DFE-4FF4-A71A-FDE1A63B5A98}" destId="{42E3A7CC-D01B-499D-B043-DBDDECF34C94}" srcOrd="0" destOrd="0" presId="urn:microsoft.com/office/officeart/2008/layout/LinedList"/>
    <dgm:cxn modelId="{D4C90237-F9CD-4F21-8C36-45512395148E}" type="presOf" srcId="{99876BA4-2ACE-412E-9702-EA4719783D1E}" destId="{DC374308-15EF-40A0-8860-DF3E6C2734C4}" srcOrd="0" destOrd="0" presId="urn:microsoft.com/office/officeart/2008/layout/LinedList"/>
    <dgm:cxn modelId="{E49D4763-0E1E-47C5-A2DE-137B3042E391}" srcId="{61F8E69B-07D5-4F9F-90E5-4A6198EF40F4}" destId="{639FED24-4FB9-49B8-A7E7-70D5EF7E5D38}" srcOrd="10" destOrd="0" parTransId="{DD76EAD1-C5B7-41D0-BD4A-643BA95191C6}" sibTransId="{9EEB2668-C51C-47EC-A82C-ABD95D0381C4}"/>
    <dgm:cxn modelId="{93782948-58A0-4911-9EED-2A0B8F16C30A}" type="presOf" srcId="{ADEA32F5-5AB5-4A56-B6EE-0ECE1B000BE3}" destId="{2CC8B0D3-6218-414B-B167-63C207646CE2}" srcOrd="0" destOrd="0" presId="urn:microsoft.com/office/officeart/2008/layout/LinedList"/>
    <dgm:cxn modelId="{52324486-3720-4320-A5BB-78F3C2FAA0E5}" srcId="{61F8E69B-07D5-4F9F-90E5-4A6198EF40F4}" destId="{ADA7ED95-9F8E-4811-8AD6-BB7DF5EB30F1}" srcOrd="5" destOrd="0" parTransId="{AA548CB7-2613-4B14-B93C-17F8F2F33A10}" sibTransId="{3780F54E-A67A-4D66-A2B8-A7CD1EB23394}"/>
    <dgm:cxn modelId="{AF38098D-4DDD-4ED0-B5CB-0127EB1E5372}" srcId="{61F8E69B-07D5-4F9F-90E5-4A6198EF40F4}" destId="{730C7188-4DFE-4FF4-A71A-FDE1A63B5A98}" srcOrd="9" destOrd="0" parTransId="{8E145AC6-A516-4DF2-84BC-AB9603355B07}" sibTransId="{3C7CAB17-6945-4820-BBC7-DC90B8D5F4BD}"/>
    <dgm:cxn modelId="{973E9090-0E15-4B57-9D8D-07C6D7AFB36F}" type="presOf" srcId="{61F8E69B-07D5-4F9F-90E5-4A6198EF40F4}" destId="{2CEA7161-CB5B-4B33-8823-602462AD2343}" srcOrd="0" destOrd="0" presId="urn:microsoft.com/office/officeart/2008/layout/LinedList"/>
    <dgm:cxn modelId="{EDB9E7A3-F944-468F-93FB-4CCFB9CCD600}" type="presOf" srcId="{A2B10AD9-29BD-4C05-B3D1-DE5945024C2F}" destId="{5507A956-58F8-4BDD-950E-18A5ADBED786}" srcOrd="0" destOrd="0" presId="urn:microsoft.com/office/officeart/2008/layout/LinedList"/>
    <dgm:cxn modelId="{58C159C9-0F43-448C-AB0C-F6950324AB92}" srcId="{61F8E69B-07D5-4F9F-90E5-4A6198EF40F4}" destId="{1DFCFD11-D58E-47B8-8945-47A7CF631C71}" srcOrd="4" destOrd="0" parTransId="{91B060C1-A75B-4D4E-8E21-A5FAD2195F41}" sibTransId="{5D18854C-9ED7-4F26-9205-07C9746EDACE}"/>
    <dgm:cxn modelId="{713CD3CE-1778-4854-8D44-B8344666F407}" type="presOf" srcId="{6D4836B1-C4A9-4732-98AA-8D7D7DB840FD}" destId="{4E6ED9CE-E1FE-4D4A-92B9-D5831F0BA3A5}" srcOrd="0" destOrd="0" presId="urn:microsoft.com/office/officeart/2008/layout/LinedList"/>
    <dgm:cxn modelId="{786703D8-7F40-492F-9DB5-666B1D938469}" type="presOf" srcId="{1DFCFD11-D58E-47B8-8945-47A7CF631C71}" destId="{4FABE476-1754-4800-9F70-E9147A8E8694}" srcOrd="0" destOrd="0" presId="urn:microsoft.com/office/officeart/2008/layout/LinedList"/>
    <dgm:cxn modelId="{C15E61E1-68D8-4BF7-8363-B4C0DE8F2AB3}" srcId="{61F8E69B-07D5-4F9F-90E5-4A6198EF40F4}" destId="{7A7E450D-C70B-46D0-BC28-474B54B579B4}" srcOrd="8" destOrd="0" parTransId="{2EA8654A-43A0-4882-A045-EF0218441681}" sibTransId="{90D73AD3-2C1F-487C-9E42-5367CE3929BD}"/>
    <dgm:cxn modelId="{701D82E2-5BC3-4A41-BEA9-80399CAB7508}" srcId="{61F8E69B-07D5-4F9F-90E5-4A6198EF40F4}" destId="{B04A7175-DB74-4A60-99EC-09EC779927CB}" srcOrd="3" destOrd="0" parTransId="{252F2EC0-7533-4B66-9D68-C1AF743C768A}" sibTransId="{F916E6A3-4E6E-4F99-A854-333C3B62184F}"/>
    <dgm:cxn modelId="{D84BDAE6-EF87-4EA9-B25A-8A5B7F957741}" srcId="{225D3361-D2E3-4B3E-828B-AB5F168B09AB}" destId="{61F8E69B-07D5-4F9F-90E5-4A6198EF40F4}" srcOrd="0" destOrd="0" parTransId="{85DA974A-6681-433F-918B-07DCB72FA33D}" sibTransId="{0DE6FA26-C707-4EE5-A739-A08E4517F731}"/>
    <dgm:cxn modelId="{A16224E7-F87D-4EEC-ABC2-84D981A6D1BC}" srcId="{61F8E69B-07D5-4F9F-90E5-4A6198EF40F4}" destId="{6D4836B1-C4A9-4732-98AA-8D7D7DB840FD}" srcOrd="6" destOrd="0" parTransId="{328E58B7-47FD-4BF5-B77E-F663630C0B93}" sibTransId="{940B0DE4-AE36-4932-B412-EBBECCDA4BB4}"/>
    <dgm:cxn modelId="{614FE8E8-CE1E-4866-9EDB-D39F438F0C52}" srcId="{61F8E69B-07D5-4F9F-90E5-4A6198EF40F4}" destId="{ADEA32F5-5AB5-4A56-B6EE-0ECE1B000BE3}" srcOrd="2" destOrd="0" parTransId="{2FCD5A29-9E39-4781-A978-4197DEA79405}" sibTransId="{A7D922F3-52F4-47D0-A2A9-FFA6D71D40F0}"/>
    <dgm:cxn modelId="{E60B00F6-1593-44F2-AC23-B17BAA0578F7}" type="presOf" srcId="{225D3361-D2E3-4B3E-828B-AB5F168B09AB}" destId="{5CE97F3E-F6F6-424B-AF47-0AFEFB9D680E}" srcOrd="0" destOrd="0" presId="urn:microsoft.com/office/officeart/2008/layout/LinedList"/>
    <dgm:cxn modelId="{BD6DA3FE-7E98-43B1-8697-84BDC712A116}" srcId="{61F8E69B-07D5-4F9F-90E5-4A6198EF40F4}" destId="{A2B10AD9-29BD-4C05-B3D1-DE5945024C2F}" srcOrd="0" destOrd="0" parTransId="{0184642E-4373-43E1-8004-C3A301D7ACC7}" sibTransId="{ED055323-74D8-4AE2-8921-31574A09CB6A}"/>
    <dgm:cxn modelId="{2D2972BA-DF6C-4AA9-A224-216CFD0B06BA}" type="presParOf" srcId="{5CE97F3E-F6F6-424B-AF47-0AFEFB9D680E}" destId="{3DA154E0-C543-43BD-8CB4-8AC7B1F25750}" srcOrd="0" destOrd="0" presId="urn:microsoft.com/office/officeart/2008/layout/LinedList"/>
    <dgm:cxn modelId="{9B5A28AD-41F3-4AF0-A177-1AD86C327019}" type="presParOf" srcId="{5CE97F3E-F6F6-424B-AF47-0AFEFB9D680E}" destId="{4A15E994-9F2E-42A2-BEE7-C6A34859DB6A}" srcOrd="1" destOrd="0" presId="urn:microsoft.com/office/officeart/2008/layout/LinedList"/>
    <dgm:cxn modelId="{D7AC1869-E584-44D8-B854-A6695A1DDA2C}" type="presParOf" srcId="{4A15E994-9F2E-42A2-BEE7-C6A34859DB6A}" destId="{2CEA7161-CB5B-4B33-8823-602462AD2343}" srcOrd="0" destOrd="0" presId="urn:microsoft.com/office/officeart/2008/layout/LinedList"/>
    <dgm:cxn modelId="{1B7579F0-9C92-4BF4-85FA-B837FD8A7E68}" type="presParOf" srcId="{4A15E994-9F2E-42A2-BEE7-C6A34859DB6A}" destId="{94B1D9BB-5BC5-494C-894F-B4ECB9DA979B}" srcOrd="1" destOrd="0" presId="urn:microsoft.com/office/officeart/2008/layout/LinedList"/>
    <dgm:cxn modelId="{808AE055-C44B-45F0-9353-6AE69B3708A7}" type="presParOf" srcId="{94B1D9BB-5BC5-494C-894F-B4ECB9DA979B}" destId="{4CBBA580-D4CA-49C6-BD10-409AC3678D01}" srcOrd="0" destOrd="0" presId="urn:microsoft.com/office/officeart/2008/layout/LinedList"/>
    <dgm:cxn modelId="{B8B6BC77-03E4-4DF5-A294-8C9F7C36A2F0}" type="presParOf" srcId="{94B1D9BB-5BC5-494C-894F-B4ECB9DA979B}" destId="{53E6F209-B29B-4540-83F2-0724D5C8D498}" srcOrd="1" destOrd="0" presId="urn:microsoft.com/office/officeart/2008/layout/LinedList"/>
    <dgm:cxn modelId="{AD82D39C-4DEF-44B4-9BD0-48C9E8908221}" type="presParOf" srcId="{53E6F209-B29B-4540-83F2-0724D5C8D498}" destId="{9121AF30-00DF-497D-88A8-40123F698417}" srcOrd="0" destOrd="0" presId="urn:microsoft.com/office/officeart/2008/layout/LinedList"/>
    <dgm:cxn modelId="{4FA1A97E-A670-401A-B8C4-B4EB221611D4}" type="presParOf" srcId="{53E6F209-B29B-4540-83F2-0724D5C8D498}" destId="{5507A956-58F8-4BDD-950E-18A5ADBED786}" srcOrd="1" destOrd="0" presId="urn:microsoft.com/office/officeart/2008/layout/LinedList"/>
    <dgm:cxn modelId="{B523911F-D6F3-4580-8BD0-43FECD0CCFD1}" type="presParOf" srcId="{53E6F209-B29B-4540-83F2-0724D5C8D498}" destId="{2EDF8241-B1DE-45D6-8C9D-FE95D61A5A84}" srcOrd="2" destOrd="0" presId="urn:microsoft.com/office/officeart/2008/layout/LinedList"/>
    <dgm:cxn modelId="{CE2A03E1-17EC-4C17-A729-FBC1BEB39FB0}" type="presParOf" srcId="{94B1D9BB-5BC5-494C-894F-B4ECB9DA979B}" destId="{517E21FD-A7D8-4C6C-98AE-A08B82162ECA}" srcOrd="2" destOrd="0" presId="urn:microsoft.com/office/officeart/2008/layout/LinedList"/>
    <dgm:cxn modelId="{7F702886-B840-4D3B-B2AF-176F37D674BD}" type="presParOf" srcId="{94B1D9BB-5BC5-494C-894F-B4ECB9DA979B}" destId="{CE0D7502-AA62-4710-9361-E0512220D7BB}" srcOrd="3" destOrd="0" presId="urn:microsoft.com/office/officeart/2008/layout/LinedList"/>
    <dgm:cxn modelId="{C3890047-1ED8-4D11-829C-CA000BCC46A3}" type="presParOf" srcId="{94B1D9BB-5BC5-494C-894F-B4ECB9DA979B}" destId="{7897163A-43EB-4B58-878B-F30B25F64B2A}" srcOrd="4" destOrd="0" presId="urn:microsoft.com/office/officeart/2008/layout/LinedList"/>
    <dgm:cxn modelId="{1A44C5A9-0C2B-4F8E-92F1-A53D0A211AB1}" type="presParOf" srcId="{7897163A-43EB-4B58-878B-F30B25F64B2A}" destId="{CF1A5883-AB51-4764-B932-9CE041709580}" srcOrd="0" destOrd="0" presId="urn:microsoft.com/office/officeart/2008/layout/LinedList"/>
    <dgm:cxn modelId="{993D9DFC-D8DD-4F44-A413-702CB0277DE7}" type="presParOf" srcId="{7897163A-43EB-4B58-878B-F30B25F64B2A}" destId="{DC374308-15EF-40A0-8860-DF3E6C2734C4}" srcOrd="1" destOrd="0" presId="urn:microsoft.com/office/officeart/2008/layout/LinedList"/>
    <dgm:cxn modelId="{4176DFF7-1FDD-422D-8118-88118DF148AF}" type="presParOf" srcId="{7897163A-43EB-4B58-878B-F30B25F64B2A}" destId="{EAA61750-0339-4CC0-A17B-0C79D1E51600}" srcOrd="2" destOrd="0" presId="urn:microsoft.com/office/officeart/2008/layout/LinedList"/>
    <dgm:cxn modelId="{5E74A079-23CE-4D40-A3DF-1F6D7958EBD9}" type="presParOf" srcId="{94B1D9BB-5BC5-494C-894F-B4ECB9DA979B}" destId="{682DF877-A20F-4B97-9838-709952686AEC}" srcOrd="5" destOrd="0" presId="urn:microsoft.com/office/officeart/2008/layout/LinedList"/>
    <dgm:cxn modelId="{CEF38541-6902-4C55-B7D4-4153C8901E10}" type="presParOf" srcId="{94B1D9BB-5BC5-494C-894F-B4ECB9DA979B}" destId="{CDEF7328-95F5-48C5-91DE-6CFDE8507988}" srcOrd="6" destOrd="0" presId="urn:microsoft.com/office/officeart/2008/layout/LinedList"/>
    <dgm:cxn modelId="{B3FBD8E0-7E88-40F1-9151-3B674FC4A46F}" type="presParOf" srcId="{94B1D9BB-5BC5-494C-894F-B4ECB9DA979B}" destId="{017120C1-3A12-40D6-B2E5-3BBD9C8B9F34}" srcOrd="7" destOrd="0" presId="urn:microsoft.com/office/officeart/2008/layout/LinedList"/>
    <dgm:cxn modelId="{685AC573-DA33-40D2-8CDA-4FAB7DDF0B07}" type="presParOf" srcId="{017120C1-3A12-40D6-B2E5-3BBD9C8B9F34}" destId="{DDABDAE4-3339-4039-A5EB-F59393A26082}" srcOrd="0" destOrd="0" presId="urn:microsoft.com/office/officeart/2008/layout/LinedList"/>
    <dgm:cxn modelId="{2B4427CA-8B0E-4FA0-900F-5801C6737169}" type="presParOf" srcId="{017120C1-3A12-40D6-B2E5-3BBD9C8B9F34}" destId="{2CC8B0D3-6218-414B-B167-63C207646CE2}" srcOrd="1" destOrd="0" presId="urn:microsoft.com/office/officeart/2008/layout/LinedList"/>
    <dgm:cxn modelId="{E5661904-6C0D-42EA-A24A-5DEAAB0D1A64}" type="presParOf" srcId="{017120C1-3A12-40D6-B2E5-3BBD9C8B9F34}" destId="{287F1218-5CF3-448D-95DA-C488F111A169}" srcOrd="2" destOrd="0" presId="urn:microsoft.com/office/officeart/2008/layout/LinedList"/>
    <dgm:cxn modelId="{B8483061-DDE3-4614-BDDE-0280A376B767}" type="presParOf" srcId="{94B1D9BB-5BC5-494C-894F-B4ECB9DA979B}" destId="{6A317725-7181-423F-A16C-09B641BF4FA7}" srcOrd="8" destOrd="0" presId="urn:microsoft.com/office/officeart/2008/layout/LinedList"/>
    <dgm:cxn modelId="{3EC36D19-A97D-43A9-8427-7BBD9BDE491C}" type="presParOf" srcId="{94B1D9BB-5BC5-494C-894F-B4ECB9DA979B}" destId="{DC744C99-88F3-4C40-85CB-676F81CFE4E7}" srcOrd="9" destOrd="0" presId="urn:microsoft.com/office/officeart/2008/layout/LinedList"/>
    <dgm:cxn modelId="{7475C57C-A7B0-43B4-B628-C77548F32D08}" type="presParOf" srcId="{94B1D9BB-5BC5-494C-894F-B4ECB9DA979B}" destId="{324C1E50-7BF0-4B9D-AE96-67CC4068D909}" srcOrd="10" destOrd="0" presId="urn:microsoft.com/office/officeart/2008/layout/LinedList"/>
    <dgm:cxn modelId="{6DC4457C-3716-499B-BD61-AD20E5312953}" type="presParOf" srcId="{324C1E50-7BF0-4B9D-AE96-67CC4068D909}" destId="{918BFA60-BC23-4483-9E09-5E5F8C0446D3}" srcOrd="0" destOrd="0" presId="urn:microsoft.com/office/officeart/2008/layout/LinedList"/>
    <dgm:cxn modelId="{D3BD0071-3301-4BE3-98BF-5BD7F92D097B}" type="presParOf" srcId="{324C1E50-7BF0-4B9D-AE96-67CC4068D909}" destId="{614EA140-F72F-4760-A438-283D58DF6FE5}" srcOrd="1" destOrd="0" presId="urn:microsoft.com/office/officeart/2008/layout/LinedList"/>
    <dgm:cxn modelId="{0337B279-08AA-427C-ADBB-F1D6D5256E3E}" type="presParOf" srcId="{324C1E50-7BF0-4B9D-AE96-67CC4068D909}" destId="{0192E47D-D388-4460-83CA-8FCB4471C93C}" srcOrd="2" destOrd="0" presId="urn:microsoft.com/office/officeart/2008/layout/LinedList"/>
    <dgm:cxn modelId="{05F45D5B-A62F-40FD-9146-BE6EC8159FAE}" type="presParOf" srcId="{94B1D9BB-5BC5-494C-894F-B4ECB9DA979B}" destId="{9A52C772-FB63-4A89-AE17-03EE5C15EA40}" srcOrd="11" destOrd="0" presId="urn:microsoft.com/office/officeart/2008/layout/LinedList"/>
    <dgm:cxn modelId="{34B3227E-15D7-4DCB-B783-D8A87FE8A332}" type="presParOf" srcId="{94B1D9BB-5BC5-494C-894F-B4ECB9DA979B}" destId="{63DDC686-A25E-4CCE-9803-A821FB30821E}" srcOrd="12" destOrd="0" presId="urn:microsoft.com/office/officeart/2008/layout/LinedList"/>
    <dgm:cxn modelId="{EE247FBE-3244-46A4-B2AA-16463FCB8342}" type="presParOf" srcId="{94B1D9BB-5BC5-494C-894F-B4ECB9DA979B}" destId="{F18A2D71-75A6-41DA-8449-DA1EE821A1FD}" srcOrd="13" destOrd="0" presId="urn:microsoft.com/office/officeart/2008/layout/LinedList"/>
    <dgm:cxn modelId="{BEF460CE-33C1-44D2-B943-CD2BA819D01D}" type="presParOf" srcId="{F18A2D71-75A6-41DA-8449-DA1EE821A1FD}" destId="{C4D152A4-A89E-4FB9-B475-0C985ED9027E}" srcOrd="0" destOrd="0" presId="urn:microsoft.com/office/officeart/2008/layout/LinedList"/>
    <dgm:cxn modelId="{AD53F464-551B-4D47-A526-2E86224305D0}" type="presParOf" srcId="{F18A2D71-75A6-41DA-8449-DA1EE821A1FD}" destId="{4FABE476-1754-4800-9F70-E9147A8E8694}" srcOrd="1" destOrd="0" presId="urn:microsoft.com/office/officeart/2008/layout/LinedList"/>
    <dgm:cxn modelId="{72911514-AF48-4BAE-BA72-939ACFFDADC5}" type="presParOf" srcId="{F18A2D71-75A6-41DA-8449-DA1EE821A1FD}" destId="{59DC6639-E427-4A51-A537-085D7806FE49}" srcOrd="2" destOrd="0" presId="urn:microsoft.com/office/officeart/2008/layout/LinedList"/>
    <dgm:cxn modelId="{D08F4848-F077-49B1-A7FE-09174827E231}" type="presParOf" srcId="{94B1D9BB-5BC5-494C-894F-B4ECB9DA979B}" destId="{AE8FC44F-2DAA-4343-8C97-3F9F31DF061B}" srcOrd="14" destOrd="0" presId="urn:microsoft.com/office/officeart/2008/layout/LinedList"/>
    <dgm:cxn modelId="{797EE4CE-BD21-4098-AB6E-483BA55F9AE0}" type="presParOf" srcId="{94B1D9BB-5BC5-494C-894F-B4ECB9DA979B}" destId="{A6B5D016-C1E3-45F6-8169-720C5A06EC10}" srcOrd="15" destOrd="0" presId="urn:microsoft.com/office/officeart/2008/layout/LinedList"/>
    <dgm:cxn modelId="{9D6D3D7C-35CF-429A-99C5-1A3617CF25B0}" type="presParOf" srcId="{94B1D9BB-5BC5-494C-894F-B4ECB9DA979B}" destId="{6459C9F8-FEC3-4CE9-B3A1-CD9C52ED8BF9}" srcOrd="16" destOrd="0" presId="urn:microsoft.com/office/officeart/2008/layout/LinedList"/>
    <dgm:cxn modelId="{A468DFAF-E475-4E3C-B9C5-237486CBA466}" type="presParOf" srcId="{6459C9F8-FEC3-4CE9-B3A1-CD9C52ED8BF9}" destId="{AB87BF2C-7C1D-4445-8A58-3D16986E67CD}" srcOrd="0" destOrd="0" presId="urn:microsoft.com/office/officeart/2008/layout/LinedList"/>
    <dgm:cxn modelId="{CE71C57E-2BD4-43C2-8D06-5AA0C658F8E9}" type="presParOf" srcId="{6459C9F8-FEC3-4CE9-B3A1-CD9C52ED8BF9}" destId="{A05232D6-CDBD-4BC6-82D3-479BF9AC1D3D}" srcOrd="1" destOrd="0" presId="urn:microsoft.com/office/officeart/2008/layout/LinedList"/>
    <dgm:cxn modelId="{011D3796-776F-4CE5-AE82-375E6EE01896}" type="presParOf" srcId="{6459C9F8-FEC3-4CE9-B3A1-CD9C52ED8BF9}" destId="{B2A098C8-7C80-44B5-950A-F9880CDBE5F9}" srcOrd="2" destOrd="0" presId="urn:microsoft.com/office/officeart/2008/layout/LinedList"/>
    <dgm:cxn modelId="{A9231470-74CD-4257-B844-0AE538E5B1BE}" type="presParOf" srcId="{94B1D9BB-5BC5-494C-894F-B4ECB9DA979B}" destId="{52D6201A-300B-465F-A501-1BD0F6FB7AF8}" srcOrd="17" destOrd="0" presId="urn:microsoft.com/office/officeart/2008/layout/LinedList"/>
    <dgm:cxn modelId="{77ABD830-43B0-4F5B-A472-0F459FC197F5}" type="presParOf" srcId="{94B1D9BB-5BC5-494C-894F-B4ECB9DA979B}" destId="{57541BDA-F71E-4FB0-8410-81DA6614087A}" srcOrd="18" destOrd="0" presId="urn:microsoft.com/office/officeart/2008/layout/LinedList"/>
    <dgm:cxn modelId="{247DED2E-6576-473E-BC1F-37928A50B513}" type="presParOf" srcId="{94B1D9BB-5BC5-494C-894F-B4ECB9DA979B}" destId="{E9326766-BA86-4DC1-AE0F-1EE3A8F8DB98}" srcOrd="19" destOrd="0" presId="urn:microsoft.com/office/officeart/2008/layout/LinedList"/>
    <dgm:cxn modelId="{C73701D9-DB51-4D7A-8599-CB51FEDA2823}" type="presParOf" srcId="{E9326766-BA86-4DC1-AE0F-1EE3A8F8DB98}" destId="{97E2FE8D-77B6-4DCA-BAD6-36376A2A4BEA}" srcOrd="0" destOrd="0" presId="urn:microsoft.com/office/officeart/2008/layout/LinedList"/>
    <dgm:cxn modelId="{30853B2E-B255-437C-AEFD-FF8BD1BDCDD8}" type="presParOf" srcId="{E9326766-BA86-4DC1-AE0F-1EE3A8F8DB98}" destId="{4E6ED9CE-E1FE-4D4A-92B9-D5831F0BA3A5}" srcOrd="1" destOrd="0" presId="urn:microsoft.com/office/officeart/2008/layout/LinedList"/>
    <dgm:cxn modelId="{EBD5CE12-A734-4612-9246-625A39651EE5}" type="presParOf" srcId="{E9326766-BA86-4DC1-AE0F-1EE3A8F8DB98}" destId="{9422303B-44C0-4300-8A7F-BE9058506AF0}" srcOrd="2" destOrd="0" presId="urn:microsoft.com/office/officeart/2008/layout/LinedList"/>
    <dgm:cxn modelId="{6567D5B5-5B01-4EDE-9AA8-587917E75D42}" type="presParOf" srcId="{94B1D9BB-5BC5-494C-894F-B4ECB9DA979B}" destId="{E1D1F29A-FCA2-4693-86E6-4636C330BE05}" srcOrd="20" destOrd="0" presId="urn:microsoft.com/office/officeart/2008/layout/LinedList"/>
    <dgm:cxn modelId="{74253CB5-F6F4-406E-8559-279D70824DC0}" type="presParOf" srcId="{94B1D9BB-5BC5-494C-894F-B4ECB9DA979B}" destId="{A45BA1BA-FA7D-4C7E-8B78-6B2E97851251}" srcOrd="21" destOrd="0" presId="urn:microsoft.com/office/officeart/2008/layout/LinedList"/>
    <dgm:cxn modelId="{296EAFEB-21DC-42D1-ACDD-4A5131B5E21F}" type="presParOf" srcId="{94B1D9BB-5BC5-494C-894F-B4ECB9DA979B}" destId="{BF0A0CA2-C65B-46D2-8E6A-04683A9B29EE}" srcOrd="22" destOrd="0" presId="urn:microsoft.com/office/officeart/2008/layout/LinedList"/>
    <dgm:cxn modelId="{93134AED-EE08-449A-93F1-556A556F1510}" type="presParOf" srcId="{BF0A0CA2-C65B-46D2-8E6A-04683A9B29EE}" destId="{939212CD-7E49-4967-B0C1-AF8E03460FCB}" srcOrd="0" destOrd="0" presId="urn:microsoft.com/office/officeart/2008/layout/LinedList"/>
    <dgm:cxn modelId="{8FF3AEF8-D94D-4C29-80BC-7FC8F2EE8642}" type="presParOf" srcId="{BF0A0CA2-C65B-46D2-8E6A-04683A9B29EE}" destId="{6454501C-E9A1-433B-8DED-EBC57DCFA1B1}" srcOrd="1" destOrd="0" presId="urn:microsoft.com/office/officeart/2008/layout/LinedList"/>
    <dgm:cxn modelId="{4D841D7A-74FD-41B4-81A8-325E045FDE44}" type="presParOf" srcId="{BF0A0CA2-C65B-46D2-8E6A-04683A9B29EE}" destId="{A9288656-61BF-4BDE-AC26-A0A7719916B6}" srcOrd="2" destOrd="0" presId="urn:microsoft.com/office/officeart/2008/layout/LinedList"/>
    <dgm:cxn modelId="{893426D7-85AC-4BB9-B762-A0F5A94B1B31}" type="presParOf" srcId="{94B1D9BB-5BC5-494C-894F-B4ECB9DA979B}" destId="{98181754-827F-4B2E-9809-4CF4F5C654A2}" srcOrd="23" destOrd="0" presId="urn:microsoft.com/office/officeart/2008/layout/LinedList"/>
    <dgm:cxn modelId="{752FE97E-5129-40DE-9283-02A6CB0C7C63}" type="presParOf" srcId="{94B1D9BB-5BC5-494C-894F-B4ECB9DA979B}" destId="{347CDCEE-3241-485D-ADE6-2697CAFA835E}" srcOrd="24" destOrd="0" presId="urn:microsoft.com/office/officeart/2008/layout/LinedList"/>
    <dgm:cxn modelId="{C1253689-51AA-47B5-830C-211F98F3D794}" type="presParOf" srcId="{94B1D9BB-5BC5-494C-894F-B4ECB9DA979B}" destId="{6E26D125-B886-4114-B36A-B37EC0A9ED60}" srcOrd="25" destOrd="0" presId="urn:microsoft.com/office/officeart/2008/layout/LinedList"/>
    <dgm:cxn modelId="{CA4CEEAF-508A-479A-9EB3-03FE66591D35}" type="presParOf" srcId="{6E26D125-B886-4114-B36A-B37EC0A9ED60}" destId="{2A31E85B-0E21-400E-91A5-1E0FC19A2C64}" srcOrd="0" destOrd="0" presId="urn:microsoft.com/office/officeart/2008/layout/LinedList"/>
    <dgm:cxn modelId="{6817613C-C910-41B5-A3D8-60AF9B66A816}" type="presParOf" srcId="{6E26D125-B886-4114-B36A-B37EC0A9ED60}" destId="{A40DD36D-53F5-4801-AFC3-ED085B0D1B46}" srcOrd="1" destOrd="0" presId="urn:microsoft.com/office/officeart/2008/layout/LinedList"/>
    <dgm:cxn modelId="{BD8B2B99-75B4-4296-A238-1798442F0AFE}" type="presParOf" srcId="{6E26D125-B886-4114-B36A-B37EC0A9ED60}" destId="{0BC0D248-343A-471B-B73C-C6172BC26287}" srcOrd="2" destOrd="0" presId="urn:microsoft.com/office/officeart/2008/layout/LinedList"/>
    <dgm:cxn modelId="{2B35813B-6759-404B-98F1-3260C7659486}" type="presParOf" srcId="{94B1D9BB-5BC5-494C-894F-B4ECB9DA979B}" destId="{4A5500F8-8D0A-4F5B-BA83-560F2862F872}" srcOrd="26" destOrd="0" presId="urn:microsoft.com/office/officeart/2008/layout/LinedList"/>
    <dgm:cxn modelId="{26AF24BD-4832-4E80-A157-180DE85F9A25}" type="presParOf" srcId="{94B1D9BB-5BC5-494C-894F-B4ECB9DA979B}" destId="{C24BB0F9-BE77-410F-B494-50255D1AE7C5}" srcOrd="27" destOrd="0" presId="urn:microsoft.com/office/officeart/2008/layout/LinedList"/>
    <dgm:cxn modelId="{EE189D40-D533-48F5-9B89-0FC29AF762E8}" type="presParOf" srcId="{94B1D9BB-5BC5-494C-894F-B4ECB9DA979B}" destId="{01058257-E5C9-408F-B142-F7259077B473}" srcOrd="28" destOrd="0" presId="urn:microsoft.com/office/officeart/2008/layout/LinedList"/>
    <dgm:cxn modelId="{A130D5B6-4317-4103-9DFE-7C1826B6E97B}" type="presParOf" srcId="{01058257-E5C9-408F-B142-F7259077B473}" destId="{001857CA-EC6E-495F-8573-866A5AB4197A}" srcOrd="0" destOrd="0" presId="urn:microsoft.com/office/officeart/2008/layout/LinedList"/>
    <dgm:cxn modelId="{5434BAEA-CAD9-4B6D-A3DD-85C644491237}" type="presParOf" srcId="{01058257-E5C9-408F-B142-F7259077B473}" destId="{42E3A7CC-D01B-499D-B043-DBDDECF34C94}" srcOrd="1" destOrd="0" presId="urn:microsoft.com/office/officeart/2008/layout/LinedList"/>
    <dgm:cxn modelId="{431CE3B3-F522-4969-BB9D-DA364D8DDFB3}" type="presParOf" srcId="{01058257-E5C9-408F-B142-F7259077B473}" destId="{19D663E3-D4E2-44EA-A643-4B707AEF30D7}" srcOrd="2" destOrd="0" presId="urn:microsoft.com/office/officeart/2008/layout/LinedList"/>
    <dgm:cxn modelId="{FD251966-A423-473E-966D-BC92C8AE28E6}" type="presParOf" srcId="{94B1D9BB-5BC5-494C-894F-B4ECB9DA979B}" destId="{9A41403E-4F44-4904-B450-40A87E05BC70}" srcOrd="29" destOrd="0" presId="urn:microsoft.com/office/officeart/2008/layout/LinedList"/>
    <dgm:cxn modelId="{288F5403-56C9-4BAD-A318-211EC78EE309}" type="presParOf" srcId="{94B1D9BB-5BC5-494C-894F-B4ECB9DA979B}" destId="{D2DD6530-E28D-4555-A731-FC6C8DAB82E5}" srcOrd="30" destOrd="0" presId="urn:microsoft.com/office/officeart/2008/layout/LinedList"/>
    <dgm:cxn modelId="{E3E4B352-2D83-4687-86BE-3945F81B83FD}" type="presParOf" srcId="{94B1D9BB-5BC5-494C-894F-B4ECB9DA979B}" destId="{27D66EC7-862C-4EBB-A8EB-FA4F4AAC1BE2}" srcOrd="31" destOrd="0" presId="urn:microsoft.com/office/officeart/2008/layout/LinedList"/>
    <dgm:cxn modelId="{0CED5A37-F3D1-4003-9CA9-9CACE568BA00}" type="presParOf" srcId="{27D66EC7-862C-4EBB-A8EB-FA4F4AAC1BE2}" destId="{4643F79E-EDE3-4EE1-A2B8-5F4CFB2CAAC4}" srcOrd="0" destOrd="0" presId="urn:microsoft.com/office/officeart/2008/layout/LinedList"/>
    <dgm:cxn modelId="{61B28D2A-704D-425B-9C2D-6206027FDDB9}" type="presParOf" srcId="{27D66EC7-862C-4EBB-A8EB-FA4F4AAC1BE2}" destId="{EB76B03E-9903-4B6D-B30A-C3063AFF74D5}" srcOrd="1" destOrd="0" presId="urn:microsoft.com/office/officeart/2008/layout/LinedList"/>
    <dgm:cxn modelId="{55639836-C3B4-4AAF-ADF7-ED21FBB58A0E}" type="presParOf" srcId="{27D66EC7-862C-4EBB-A8EB-FA4F4AAC1BE2}" destId="{3883C1D6-D170-4C4E-8C56-110CDAEFBA36}" srcOrd="2" destOrd="0" presId="urn:microsoft.com/office/officeart/2008/layout/LinedList"/>
    <dgm:cxn modelId="{10F45793-AB3D-43D7-9175-D7FE23129962}" type="presParOf" srcId="{94B1D9BB-5BC5-494C-894F-B4ECB9DA979B}" destId="{AD9D5CF4-F784-4E50-94C6-9D3C7279A637}" srcOrd="32" destOrd="0" presId="urn:microsoft.com/office/officeart/2008/layout/LinedList"/>
    <dgm:cxn modelId="{1FFF7474-49C1-4B58-B828-9809D4C49C54}" type="presParOf" srcId="{94B1D9BB-5BC5-494C-894F-B4ECB9DA979B}" destId="{B0D83CA7-383D-4AE7-81A8-E510444C8328}" srcOrd="3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25D3361-D2E3-4B3E-828B-AB5F168B09AB}" type="doc">
      <dgm:prSet loTypeId="urn:microsoft.com/office/officeart/2008/layout/LinedList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pl-PL"/>
        </a:p>
      </dgm:t>
    </dgm:pt>
    <dgm:pt modelId="{61F8E69B-07D5-4F9F-90E5-4A6198EF40F4}">
      <dgm:prSet phldrT="[Tekst]" custT="1"/>
      <dgm:spPr/>
      <dgm:t>
        <a:bodyPr/>
        <a:lstStyle/>
        <a:p>
          <a:r>
            <a:rPr lang="pl-PL" sz="1500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referencyjne metody badań dotyczące wykrywania i/lub oznaczania liczby drobnoustrojów</a:t>
          </a:r>
          <a:endParaRPr lang="pl-PL" sz="1500" b="1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85DA974A-6681-433F-918B-07DCB72FA33D}" type="parTrans" cxnId="{D84BDAE6-EF87-4EA9-B25A-8A5B7F957741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0DE6FA26-C707-4EE5-A739-A08E4517F731}" type="sibTrans" cxnId="{D84BDAE6-EF87-4EA9-B25A-8A5B7F957741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2B10AD9-29BD-4C05-B3D1-DE5945024C2F}">
      <dgm:prSet phldrT="[Tekst]" phldr="0" custT="1"/>
      <dgm:spPr/>
      <dgm:t>
        <a:bodyPr/>
        <a:lstStyle/>
        <a:p>
          <a:r>
            <a:rPr lang="pl-PL" altLang="pl-PL" sz="1500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EN/ISO 11290-1   dla kryterium 1.1. i 1.2 </a:t>
          </a:r>
          <a:r>
            <a:rPr lang="pl-PL" altLang="pl-PL" sz="1500" i="1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Listeria</a:t>
          </a:r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pl-PL" altLang="pl-PL" sz="1500" i="1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monocytogenes</a:t>
          </a:r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endParaRPr lang="pl-PL" sz="15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0184642E-4373-43E1-8004-C3A301D7ACC7}" type="parTrans" cxnId="{BD6DA3FE-7E98-43B1-8697-84BDC712A116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ED055323-74D8-4AE2-8921-31574A09CB6A}" type="sibTrans" cxnId="{BD6DA3FE-7E98-43B1-8697-84BDC712A116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99876BA4-2ACE-412E-9702-EA4719783D1E}">
      <dgm:prSet custT="1"/>
      <dgm:spPr/>
      <dgm:t>
        <a:bodyPr/>
        <a:lstStyle/>
        <a:p>
          <a:r>
            <a:rPr lang="pl-PL" altLang="pl-PL" sz="1500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EN/ISO 11290-2  dla kryterium 1.2 i 1.3 </a:t>
          </a:r>
          <a:r>
            <a:rPr lang="pl-PL" altLang="pl-PL" sz="1500" i="1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Listeria</a:t>
          </a:r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pl-PL" altLang="pl-PL" sz="1500" i="1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monocytogenes</a:t>
          </a:r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endParaRPr lang="pl-PL" altLang="pl-PL" sz="15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FED8BA63-55BF-46C9-9027-80BE52277B28}" type="parTrans" cxnId="{EC5DD12A-5A2B-4866-BD86-26B15C47095E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81EEEBE-61B5-4CC9-B1CC-2C0C82AFF208}" type="sibTrans" cxnId="{EC5DD12A-5A2B-4866-BD86-26B15C47095E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DEA32F5-5AB5-4A56-B6EE-0ECE1B000BE3}">
      <dgm:prSet custT="1"/>
      <dgm:spPr/>
      <dgm:t>
        <a:bodyPr/>
        <a:lstStyle/>
        <a:p>
          <a:r>
            <a:rPr lang="pl-PL" altLang="pl-PL" sz="1500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EN ISO 6579-1 dla kryterium 1.4-1.20, 1.22, 1.23, 1.28, 1.30 </a:t>
          </a:r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Salmonella</a:t>
          </a:r>
          <a:endParaRPr lang="pl-PL" altLang="pl-PL" sz="15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2FCD5A29-9E39-4781-A978-4197DEA79405}" type="parTrans" cxnId="{614FE8E8-CE1E-4866-9EDB-D39F438F0C52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7D922F3-52F4-47D0-A2A9-FFA6D71D40F0}" type="sibTrans" cxnId="{614FE8E8-CE1E-4866-9EDB-D39F438F0C52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09E9E72-36F2-4484-BC7D-19A7BC488EF5}">
      <dgm:prSet custT="1"/>
      <dgm:spPr/>
      <dgm:t>
        <a:bodyPr/>
        <a:lstStyle/>
        <a:p>
          <a:r>
            <a:rPr lang="pl-PL" altLang="pl-PL" sz="1500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EN ISO 22964 dla kryterium 1.24 </a:t>
          </a:r>
          <a:r>
            <a:rPr lang="pl-PL" altLang="pl-PL" sz="1500" i="1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Cronobacter</a:t>
          </a:r>
          <a:endParaRPr lang="pl-PL" altLang="pl-PL" sz="15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9B5E9E18-4138-4B6A-86F3-B296B5A9F9F8}" type="parTrans" cxnId="{68314E2B-5590-4968-BD08-D640218543AE}">
      <dgm:prSet/>
      <dgm:spPr/>
      <dgm:t>
        <a:bodyPr/>
        <a:lstStyle/>
        <a:p>
          <a:endParaRPr lang="pl-PL"/>
        </a:p>
      </dgm:t>
    </dgm:pt>
    <dgm:pt modelId="{5EA0F91E-FA49-4452-A32F-B7D96C650459}" type="sibTrans" cxnId="{68314E2B-5590-4968-BD08-D640218543AE}">
      <dgm:prSet/>
      <dgm:spPr/>
      <dgm:t>
        <a:bodyPr/>
        <a:lstStyle/>
        <a:p>
          <a:endParaRPr lang="pl-PL"/>
        </a:p>
      </dgm:t>
    </dgm:pt>
    <dgm:pt modelId="{294E58BE-158C-4E1B-801A-111D3A409070}">
      <dgm:prSet custT="1"/>
      <dgm:spPr/>
      <dgm:t>
        <a:bodyPr/>
        <a:lstStyle/>
        <a:p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pl-PL" altLang="pl-PL" sz="1500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CEN/ISO TS 13136 dla kryterium 1.29 (STEC) O157, O26, O111, O103, O145 oraz O104:H4</a:t>
          </a:r>
        </a:p>
      </dgm:t>
    </dgm:pt>
    <dgm:pt modelId="{A3510683-D545-498F-A7D4-2306BE8CBF27}" type="parTrans" cxnId="{675300E1-8CA5-47E0-BF65-A2C12C8F90CD}">
      <dgm:prSet/>
      <dgm:spPr/>
      <dgm:t>
        <a:bodyPr/>
        <a:lstStyle/>
        <a:p>
          <a:endParaRPr lang="pl-PL"/>
        </a:p>
      </dgm:t>
    </dgm:pt>
    <dgm:pt modelId="{1E11CCF2-30F5-4E70-9A61-E74CBAB05CED}" type="sibTrans" cxnId="{675300E1-8CA5-47E0-BF65-A2C12C8F90CD}">
      <dgm:prSet/>
      <dgm:spPr/>
      <dgm:t>
        <a:bodyPr/>
        <a:lstStyle/>
        <a:p>
          <a:endParaRPr lang="pl-PL"/>
        </a:p>
      </dgm:t>
    </dgm:pt>
    <dgm:pt modelId="{49DD337F-A8D6-43FB-9582-2D1F1332055A}">
      <dgm:prSet custT="1"/>
      <dgm:spPr/>
      <dgm:t>
        <a:bodyPr/>
        <a:lstStyle/>
        <a:p>
          <a:r>
            <a:rPr lang="pl-PL" altLang="pl-PL" sz="15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EN ISO 16649-3 dla kryterium 1.25 </a:t>
          </a:r>
          <a:r>
            <a:rPr lang="pl-PL" altLang="pl-PL" sz="15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E. coli</a:t>
          </a:r>
        </a:p>
      </dgm:t>
    </dgm:pt>
    <dgm:pt modelId="{0ABC6B55-8F57-4260-94C8-730D68179F6D}" type="parTrans" cxnId="{C6CE002A-6B21-4FE9-A686-91FFC11DCE1C}">
      <dgm:prSet/>
      <dgm:spPr/>
      <dgm:t>
        <a:bodyPr/>
        <a:lstStyle/>
        <a:p>
          <a:endParaRPr lang="pl-PL"/>
        </a:p>
      </dgm:t>
    </dgm:pt>
    <dgm:pt modelId="{FC77D124-CADB-4A5C-8425-AB5E906488AF}" type="sibTrans" cxnId="{C6CE002A-6B21-4FE9-A686-91FFC11DCE1C}">
      <dgm:prSet/>
      <dgm:spPr/>
      <dgm:t>
        <a:bodyPr/>
        <a:lstStyle/>
        <a:p>
          <a:endParaRPr lang="pl-PL"/>
        </a:p>
      </dgm:t>
    </dgm:pt>
    <dgm:pt modelId="{881F0DE4-4375-4863-9D7E-A627ED143256}">
      <dgm:prSet custT="1"/>
      <dgm:spPr/>
      <dgm:t>
        <a:bodyPr/>
        <a:lstStyle/>
        <a:p>
          <a:r>
            <a:rPr lang="pl-PL" altLang="pl-PL" sz="15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EN ISO 19020 dla kryterium 1.21. enterotoksyny gronkowcowej</a:t>
          </a:r>
        </a:p>
      </dgm:t>
    </dgm:pt>
    <dgm:pt modelId="{E2FF0471-15B8-4610-8326-D9D81E58FEB8}" type="parTrans" cxnId="{2895326A-31B8-4D42-9147-DEB0CD2A20D3}">
      <dgm:prSet/>
      <dgm:spPr/>
      <dgm:t>
        <a:bodyPr/>
        <a:lstStyle/>
        <a:p>
          <a:endParaRPr lang="pl-PL"/>
        </a:p>
      </dgm:t>
    </dgm:pt>
    <dgm:pt modelId="{1D0547EE-ADB1-4183-9190-1D9F8A0AEA12}" type="sibTrans" cxnId="{2895326A-31B8-4D42-9147-DEB0CD2A20D3}">
      <dgm:prSet/>
      <dgm:spPr/>
      <dgm:t>
        <a:bodyPr/>
        <a:lstStyle/>
        <a:p>
          <a:endParaRPr lang="pl-PL"/>
        </a:p>
      </dgm:t>
    </dgm:pt>
    <dgm:pt modelId="{7BE68413-FE27-4643-B8C0-82B71BEB8FF9}">
      <dgm:prSet custT="1"/>
      <dgm:spPr/>
      <dgm:t>
        <a:bodyPr/>
        <a:lstStyle/>
        <a:p>
          <a:r>
            <a:rPr lang="pl-PL" altLang="pl-PL" sz="150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EN ISO 19343 dla kryterium 1.26-1.27i 1.27a Histaminy,  </a:t>
          </a:r>
          <a:endParaRPr lang="pl-PL" altLang="pl-PL" sz="15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F519DFD-C771-478F-9717-E222053CC32B}" type="parTrans" cxnId="{49A45C51-B99E-45A4-B895-9F9B47A90D38}">
      <dgm:prSet/>
      <dgm:spPr/>
      <dgm:t>
        <a:bodyPr/>
        <a:lstStyle/>
        <a:p>
          <a:endParaRPr lang="pl-PL"/>
        </a:p>
      </dgm:t>
    </dgm:pt>
    <dgm:pt modelId="{3FE6F296-ADD9-4BE3-8D83-EFA46A7AFA5B}" type="sibTrans" cxnId="{49A45C51-B99E-45A4-B895-9F9B47A90D38}">
      <dgm:prSet/>
      <dgm:spPr/>
      <dgm:t>
        <a:bodyPr/>
        <a:lstStyle/>
        <a:p>
          <a:endParaRPr lang="pl-PL"/>
        </a:p>
      </dgm:t>
    </dgm:pt>
    <dgm:pt modelId="{5CE97F3E-F6F6-424B-AF47-0AFEFB9D680E}" type="pres">
      <dgm:prSet presAssocID="{225D3361-D2E3-4B3E-828B-AB5F168B09AB}" presName="vert0" presStyleCnt="0">
        <dgm:presLayoutVars>
          <dgm:dir/>
          <dgm:animOne val="branch"/>
          <dgm:animLvl val="lvl"/>
        </dgm:presLayoutVars>
      </dgm:prSet>
      <dgm:spPr/>
    </dgm:pt>
    <dgm:pt modelId="{3DA154E0-C543-43BD-8CB4-8AC7B1F25750}" type="pres">
      <dgm:prSet presAssocID="{61F8E69B-07D5-4F9F-90E5-4A6198EF40F4}" presName="thickLine" presStyleLbl="alignNode1" presStyleIdx="0" presStyleCnt="1"/>
      <dgm:spPr/>
    </dgm:pt>
    <dgm:pt modelId="{4A15E994-9F2E-42A2-BEE7-C6A34859DB6A}" type="pres">
      <dgm:prSet presAssocID="{61F8E69B-07D5-4F9F-90E5-4A6198EF40F4}" presName="horz1" presStyleCnt="0"/>
      <dgm:spPr/>
    </dgm:pt>
    <dgm:pt modelId="{2CEA7161-CB5B-4B33-8823-602462AD2343}" type="pres">
      <dgm:prSet presAssocID="{61F8E69B-07D5-4F9F-90E5-4A6198EF40F4}" presName="tx1" presStyleLbl="revTx" presStyleIdx="0" presStyleCnt="9" custScaleX="119661" custScaleY="99359"/>
      <dgm:spPr/>
    </dgm:pt>
    <dgm:pt modelId="{94B1D9BB-5BC5-494C-894F-B4ECB9DA979B}" type="pres">
      <dgm:prSet presAssocID="{61F8E69B-07D5-4F9F-90E5-4A6198EF40F4}" presName="vert1" presStyleCnt="0"/>
      <dgm:spPr/>
    </dgm:pt>
    <dgm:pt modelId="{4CBBA580-D4CA-49C6-BD10-409AC3678D01}" type="pres">
      <dgm:prSet presAssocID="{A2B10AD9-29BD-4C05-B3D1-DE5945024C2F}" presName="vertSpace2a" presStyleCnt="0"/>
      <dgm:spPr/>
    </dgm:pt>
    <dgm:pt modelId="{53E6F209-B29B-4540-83F2-0724D5C8D498}" type="pres">
      <dgm:prSet presAssocID="{A2B10AD9-29BD-4C05-B3D1-DE5945024C2F}" presName="horz2" presStyleCnt="0"/>
      <dgm:spPr/>
    </dgm:pt>
    <dgm:pt modelId="{9121AF30-00DF-497D-88A8-40123F698417}" type="pres">
      <dgm:prSet presAssocID="{A2B10AD9-29BD-4C05-B3D1-DE5945024C2F}" presName="horzSpace2" presStyleCnt="0"/>
      <dgm:spPr/>
    </dgm:pt>
    <dgm:pt modelId="{5507A956-58F8-4BDD-950E-18A5ADBED786}" type="pres">
      <dgm:prSet presAssocID="{A2B10AD9-29BD-4C05-B3D1-DE5945024C2F}" presName="tx2" presStyleLbl="revTx" presStyleIdx="1" presStyleCnt="9"/>
      <dgm:spPr/>
    </dgm:pt>
    <dgm:pt modelId="{2EDF8241-B1DE-45D6-8C9D-FE95D61A5A84}" type="pres">
      <dgm:prSet presAssocID="{A2B10AD9-29BD-4C05-B3D1-DE5945024C2F}" presName="vert2" presStyleCnt="0"/>
      <dgm:spPr/>
    </dgm:pt>
    <dgm:pt modelId="{517E21FD-A7D8-4C6C-98AE-A08B82162ECA}" type="pres">
      <dgm:prSet presAssocID="{A2B10AD9-29BD-4C05-B3D1-DE5945024C2F}" presName="thinLine2b" presStyleLbl="callout" presStyleIdx="0" presStyleCnt="8"/>
      <dgm:spPr/>
    </dgm:pt>
    <dgm:pt modelId="{CE0D7502-AA62-4710-9361-E0512220D7BB}" type="pres">
      <dgm:prSet presAssocID="{A2B10AD9-29BD-4C05-B3D1-DE5945024C2F}" presName="vertSpace2b" presStyleCnt="0"/>
      <dgm:spPr/>
    </dgm:pt>
    <dgm:pt modelId="{7897163A-43EB-4B58-878B-F30B25F64B2A}" type="pres">
      <dgm:prSet presAssocID="{99876BA4-2ACE-412E-9702-EA4719783D1E}" presName="horz2" presStyleCnt="0"/>
      <dgm:spPr/>
    </dgm:pt>
    <dgm:pt modelId="{CF1A5883-AB51-4764-B932-9CE041709580}" type="pres">
      <dgm:prSet presAssocID="{99876BA4-2ACE-412E-9702-EA4719783D1E}" presName="horzSpace2" presStyleCnt="0"/>
      <dgm:spPr/>
    </dgm:pt>
    <dgm:pt modelId="{DC374308-15EF-40A0-8860-DF3E6C2734C4}" type="pres">
      <dgm:prSet presAssocID="{99876BA4-2ACE-412E-9702-EA4719783D1E}" presName="tx2" presStyleLbl="revTx" presStyleIdx="2" presStyleCnt="9"/>
      <dgm:spPr/>
    </dgm:pt>
    <dgm:pt modelId="{EAA61750-0339-4CC0-A17B-0C79D1E51600}" type="pres">
      <dgm:prSet presAssocID="{99876BA4-2ACE-412E-9702-EA4719783D1E}" presName="vert2" presStyleCnt="0"/>
      <dgm:spPr/>
    </dgm:pt>
    <dgm:pt modelId="{682DF877-A20F-4B97-9838-709952686AEC}" type="pres">
      <dgm:prSet presAssocID="{99876BA4-2ACE-412E-9702-EA4719783D1E}" presName="thinLine2b" presStyleLbl="callout" presStyleIdx="1" presStyleCnt="8"/>
      <dgm:spPr/>
    </dgm:pt>
    <dgm:pt modelId="{CDEF7328-95F5-48C5-91DE-6CFDE8507988}" type="pres">
      <dgm:prSet presAssocID="{99876BA4-2ACE-412E-9702-EA4719783D1E}" presName="vertSpace2b" presStyleCnt="0"/>
      <dgm:spPr/>
    </dgm:pt>
    <dgm:pt modelId="{017120C1-3A12-40D6-B2E5-3BBD9C8B9F34}" type="pres">
      <dgm:prSet presAssocID="{ADEA32F5-5AB5-4A56-B6EE-0ECE1B000BE3}" presName="horz2" presStyleCnt="0"/>
      <dgm:spPr/>
    </dgm:pt>
    <dgm:pt modelId="{DDABDAE4-3339-4039-A5EB-F59393A26082}" type="pres">
      <dgm:prSet presAssocID="{ADEA32F5-5AB5-4A56-B6EE-0ECE1B000BE3}" presName="horzSpace2" presStyleCnt="0"/>
      <dgm:spPr/>
    </dgm:pt>
    <dgm:pt modelId="{2CC8B0D3-6218-414B-B167-63C207646CE2}" type="pres">
      <dgm:prSet presAssocID="{ADEA32F5-5AB5-4A56-B6EE-0ECE1B000BE3}" presName="tx2" presStyleLbl="revTx" presStyleIdx="3" presStyleCnt="9"/>
      <dgm:spPr/>
    </dgm:pt>
    <dgm:pt modelId="{287F1218-5CF3-448D-95DA-C488F111A169}" type="pres">
      <dgm:prSet presAssocID="{ADEA32F5-5AB5-4A56-B6EE-0ECE1B000BE3}" presName="vert2" presStyleCnt="0"/>
      <dgm:spPr/>
    </dgm:pt>
    <dgm:pt modelId="{6A317725-7181-423F-A16C-09B641BF4FA7}" type="pres">
      <dgm:prSet presAssocID="{ADEA32F5-5AB5-4A56-B6EE-0ECE1B000BE3}" presName="thinLine2b" presStyleLbl="callout" presStyleIdx="2" presStyleCnt="8"/>
      <dgm:spPr/>
    </dgm:pt>
    <dgm:pt modelId="{DC744C99-88F3-4C40-85CB-676F81CFE4E7}" type="pres">
      <dgm:prSet presAssocID="{ADEA32F5-5AB5-4A56-B6EE-0ECE1B000BE3}" presName="vertSpace2b" presStyleCnt="0"/>
      <dgm:spPr/>
    </dgm:pt>
    <dgm:pt modelId="{4993716F-9A62-4864-9BB1-516F8A0A28F9}" type="pres">
      <dgm:prSet presAssocID="{309E9E72-36F2-4484-BC7D-19A7BC488EF5}" presName="horz2" presStyleCnt="0"/>
      <dgm:spPr/>
    </dgm:pt>
    <dgm:pt modelId="{30E22E1E-7105-40A4-AE3D-90D5DF6CEAE9}" type="pres">
      <dgm:prSet presAssocID="{309E9E72-36F2-4484-BC7D-19A7BC488EF5}" presName="horzSpace2" presStyleCnt="0"/>
      <dgm:spPr/>
    </dgm:pt>
    <dgm:pt modelId="{1D1C1B20-AA05-4592-9950-FE4E729F7955}" type="pres">
      <dgm:prSet presAssocID="{309E9E72-36F2-4484-BC7D-19A7BC488EF5}" presName="tx2" presStyleLbl="revTx" presStyleIdx="4" presStyleCnt="9"/>
      <dgm:spPr/>
    </dgm:pt>
    <dgm:pt modelId="{199DF2FD-DC46-4954-8700-329A084F10A7}" type="pres">
      <dgm:prSet presAssocID="{309E9E72-36F2-4484-BC7D-19A7BC488EF5}" presName="vert2" presStyleCnt="0"/>
      <dgm:spPr/>
    </dgm:pt>
    <dgm:pt modelId="{8D2D3922-8067-4571-A14A-ACCDA591AE5B}" type="pres">
      <dgm:prSet presAssocID="{309E9E72-36F2-4484-BC7D-19A7BC488EF5}" presName="thinLine2b" presStyleLbl="callout" presStyleIdx="3" presStyleCnt="8"/>
      <dgm:spPr/>
    </dgm:pt>
    <dgm:pt modelId="{FBABC8BA-7CA9-4208-A7B7-7099AF032192}" type="pres">
      <dgm:prSet presAssocID="{309E9E72-36F2-4484-BC7D-19A7BC488EF5}" presName="vertSpace2b" presStyleCnt="0"/>
      <dgm:spPr/>
    </dgm:pt>
    <dgm:pt modelId="{4EDC8E1B-113E-43C9-A4CA-7565A720F08F}" type="pres">
      <dgm:prSet presAssocID="{294E58BE-158C-4E1B-801A-111D3A409070}" presName="horz2" presStyleCnt="0"/>
      <dgm:spPr/>
    </dgm:pt>
    <dgm:pt modelId="{842034A0-BD69-47E3-AFA3-7DB84CD7A17F}" type="pres">
      <dgm:prSet presAssocID="{294E58BE-158C-4E1B-801A-111D3A409070}" presName="horzSpace2" presStyleCnt="0"/>
      <dgm:spPr/>
    </dgm:pt>
    <dgm:pt modelId="{CF8C0CE8-AD75-4DD1-A3B6-E6ADE76BF2BE}" type="pres">
      <dgm:prSet presAssocID="{294E58BE-158C-4E1B-801A-111D3A409070}" presName="tx2" presStyleLbl="revTx" presStyleIdx="5" presStyleCnt="9"/>
      <dgm:spPr/>
    </dgm:pt>
    <dgm:pt modelId="{D91BDC39-C0FD-4C19-8C44-50F969B78621}" type="pres">
      <dgm:prSet presAssocID="{294E58BE-158C-4E1B-801A-111D3A409070}" presName="vert2" presStyleCnt="0"/>
      <dgm:spPr/>
    </dgm:pt>
    <dgm:pt modelId="{AF8CB202-676F-4531-B391-1089D7C523CB}" type="pres">
      <dgm:prSet presAssocID="{294E58BE-158C-4E1B-801A-111D3A409070}" presName="thinLine2b" presStyleLbl="callout" presStyleIdx="4" presStyleCnt="8"/>
      <dgm:spPr/>
    </dgm:pt>
    <dgm:pt modelId="{BA14D9C7-8CF2-4248-9B31-3A2CE04C0F5C}" type="pres">
      <dgm:prSet presAssocID="{294E58BE-158C-4E1B-801A-111D3A409070}" presName="vertSpace2b" presStyleCnt="0"/>
      <dgm:spPr/>
    </dgm:pt>
    <dgm:pt modelId="{C738E530-66EF-4463-854C-0D2783471291}" type="pres">
      <dgm:prSet presAssocID="{49DD337F-A8D6-43FB-9582-2D1F1332055A}" presName="horz2" presStyleCnt="0"/>
      <dgm:spPr/>
    </dgm:pt>
    <dgm:pt modelId="{55FB147F-6438-458F-B6EB-5E881302C695}" type="pres">
      <dgm:prSet presAssocID="{49DD337F-A8D6-43FB-9582-2D1F1332055A}" presName="horzSpace2" presStyleCnt="0"/>
      <dgm:spPr/>
    </dgm:pt>
    <dgm:pt modelId="{96C654EB-9AEE-4E28-96D5-568F6773D35A}" type="pres">
      <dgm:prSet presAssocID="{49DD337F-A8D6-43FB-9582-2D1F1332055A}" presName="tx2" presStyleLbl="revTx" presStyleIdx="6" presStyleCnt="9"/>
      <dgm:spPr/>
    </dgm:pt>
    <dgm:pt modelId="{76E91F71-AF34-4FA1-9899-35655BB4CFC3}" type="pres">
      <dgm:prSet presAssocID="{49DD337F-A8D6-43FB-9582-2D1F1332055A}" presName="vert2" presStyleCnt="0"/>
      <dgm:spPr/>
    </dgm:pt>
    <dgm:pt modelId="{08050156-E4B7-49EE-98E4-E10BB2A5895F}" type="pres">
      <dgm:prSet presAssocID="{49DD337F-A8D6-43FB-9582-2D1F1332055A}" presName="thinLine2b" presStyleLbl="callout" presStyleIdx="5" presStyleCnt="8"/>
      <dgm:spPr/>
    </dgm:pt>
    <dgm:pt modelId="{6D16FA88-DFAE-408F-9DCD-0DA6DE8A8772}" type="pres">
      <dgm:prSet presAssocID="{49DD337F-A8D6-43FB-9582-2D1F1332055A}" presName="vertSpace2b" presStyleCnt="0"/>
      <dgm:spPr/>
    </dgm:pt>
    <dgm:pt modelId="{4DCBD550-C914-4C70-953F-1470F4BD61D4}" type="pres">
      <dgm:prSet presAssocID="{881F0DE4-4375-4863-9D7E-A627ED143256}" presName="horz2" presStyleCnt="0"/>
      <dgm:spPr/>
    </dgm:pt>
    <dgm:pt modelId="{DFDE8D7C-D021-4B33-BCAC-254118E99D19}" type="pres">
      <dgm:prSet presAssocID="{881F0DE4-4375-4863-9D7E-A627ED143256}" presName="horzSpace2" presStyleCnt="0"/>
      <dgm:spPr/>
    </dgm:pt>
    <dgm:pt modelId="{965BB5FF-86A0-40B5-95F4-27E449D4C41B}" type="pres">
      <dgm:prSet presAssocID="{881F0DE4-4375-4863-9D7E-A627ED143256}" presName="tx2" presStyleLbl="revTx" presStyleIdx="7" presStyleCnt="9"/>
      <dgm:spPr/>
    </dgm:pt>
    <dgm:pt modelId="{BC278F3D-CC4B-4AB4-BB4B-218A99D2FF7A}" type="pres">
      <dgm:prSet presAssocID="{881F0DE4-4375-4863-9D7E-A627ED143256}" presName="vert2" presStyleCnt="0"/>
      <dgm:spPr/>
    </dgm:pt>
    <dgm:pt modelId="{B4B21600-489B-4277-A734-7E622C02F811}" type="pres">
      <dgm:prSet presAssocID="{881F0DE4-4375-4863-9D7E-A627ED143256}" presName="thinLine2b" presStyleLbl="callout" presStyleIdx="6" presStyleCnt="8"/>
      <dgm:spPr/>
    </dgm:pt>
    <dgm:pt modelId="{EA3F36D3-8284-46BB-BDF7-293AF0D49FB8}" type="pres">
      <dgm:prSet presAssocID="{881F0DE4-4375-4863-9D7E-A627ED143256}" presName="vertSpace2b" presStyleCnt="0"/>
      <dgm:spPr/>
    </dgm:pt>
    <dgm:pt modelId="{035A55D6-4F06-4D0E-89C7-EF836C72402D}" type="pres">
      <dgm:prSet presAssocID="{7BE68413-FE27-4643-B8C0-82B71BEB8FF9}" presName="horz2" presStyleCnt="0"/>
      <dgm:spPr/>
    </dgm:pt>
    <dgm:pt modelId="{AFA2AEBF-D5C7-4F60-AE30-7AC7E8BCE0D7}" type="pres">
      <dgm:prSet presAssocID="{7BE68413-FE27-4643-B8C0-82B71BEB8FF9}" presName="horzSpace2" presStyleCnt="0"/>
      <dgm:spPr/>
    </dgm:pt>
    <dgm:pt modelId="{C93A3868-7E66-4209-A1F8-25F7A28263AF}" type="pres">
      <dgm:prSet presAssocID="{7BE68413-FE27-4643-B8C0-82B71BEB8FF9}" presName="tx2" presStyleLbl="revTx" presStyleIdx="8" presStyleCnt="9"/>
      <dgm:spPr/>
    </dgm:pt>
    <dgm:pt modelId="{1AFD6E1E-07F4-4847-B809-E5D2CEC1BDA1}" type="pres">
      <dgm:prSet presAssocID="{7BE68413-FE27-4643-B8C0-82B71BEB8FF9}" presName="vert2" presStyleCnt="0"/>
      <dgm:spPr/>
    </dgm:pt>
    <dgm:pt modelId="{A336D78C-E0B4-43ED-A6BE-863E36D20AB6}" type="pres">
      <dgm:prSet presAssocID="{7BE68413-FE27-4643-B8C0-82B71BEB8FF9}" presName="thinLine2b" presStyleLbl="callout" presStyleIdx="7" presStyleCnt="8"/>
      <dgm:spPr/>
    </dgm:pt>
    <dgm:pt modelId="{17CF4AB1-EBAD-4323-9FC2-BA7B4F1A4358}" type="pres">
      <dgm:prSet presAssocID="{7BE68413-FE27-4643-B8C0-82B71BEB8FF9}" presName="vertSpace2b" presStyleCnt="0"/>
      <dgm:spPr/>
    </dgm:pt>
  </dgm:ptLst>
  <dgm:cxnLst>
    <dgm:cxn modelId="{F538F21E-279B-421F-85EF-FF4C74B4B550}" type="presOf" srcId="{ADEA32F5-5AB5-4A56-B6EE-0ECE1B000BE3}" destId="{2CC8B0D3-6218-414B-B167-63C207646CE2}" srcOrd="0" destOrd="0" presId="urn:microsoft.com/office/officeart/2008/layout/LinedList"/>
    <dgm:cxn modelId="{C6CE002A-6B21-4FE9-A686-91FFC11DCE1C}" srcId="{61F8E69B-07D5-4F9F-90E5-4A6198EF40F4}" destId="{49DD337F-A8D6-43FB-9582-2D1F1332055A}" srcOrd="5" destOrd="0" parTransId="{0ABC6B55-8F57-4260-94C8-730D68179F6D}" sibTransId="{FC77D124-CADB-4A5C-8425-AB5E906488AF}"/>
    <dgm:cxn modelId="{EC5DD12A-5A2B-4866-BD86-26B15C47095E}" srcId="{61F8E69B-07D5-4F9F-90E5-4A6198EF40F4}" destId="{99876BA4-2ACE-412E-9702-EA4719783D1E}" srcOrd="1" destOrd="0" parTransId="{FED8BA63-55BF-46C9-9027-80BE52277B28}" sibTransId="{B81EEEBE-61B5-4CC9-B1CC-2C0C82AFF208}"/>
    <dgm:cxn modelId="{68314E2B-5590-4968-BD08-D640218543AE}" srcId="{61F8E69B-07D5-4F9F-90E5-4A6198EF40F4}" destId="{309E9E72-36F2-4484-BC7D-19A7BC488EF5}" srcOrd="3" destOrd="0" parTransId="{9B5E9E18-4138-4B6A-86F3-B296B5A9F9F8}" sibTransId="{5EA0F91E-FA49-4452-A32F-B7D96C650459}"/>
    <dgm:cxn modelId="{2895326A-31B8-4D42-9147-DEB0CD2A20D3}" srcId="{61F8E69B-07D5-4F9F-90E5-4A6198EF40F4}" destId="{881F0DE4-4375-4863-9D7E-A627ED143256}" srcOrd="6" destOrd="0" parTransId="{E2FF0471-15B8-4610-8326-D9D81E58FEB8}" sibTransId="{1D0547EE-ADB1-4183-9190-1D9F8A0AEA12}"/>
    <dgm:cxn modelId="{70E7CE4B-3977-4797-9851-96EF2BFDC8EF}" type="presOf" srcId="{49DD337F-A8D6-43FB-9582-2D1F1332055A}" destId="{96C654EB-9AEE-4E28-96D5-568F6773D35A}" srcOrd="0" destOrd="0" presId="urn:microsoft.com/office/officeart/2008/layout/LinedList"/>
    <dgm:cxn modelId="{49A45C51-B99E-45A4-B895-9F9B47A90D38}" srcId="{61F8E69B-07D5-4F9F-90E5-4A6198EF40F4}" destId="{7BE68413-FE27-4643-B8C0-82B71BEB8FF9}" srcOrd="7" destOrd="0" parTransId="{AF519DFD-C771-478F-9717-E222053CC32B}" sibTransId="{3FE6F296-ADD9-4BE3-8D83-EFA46A7AFA5B}"/>
    <dgm:cxn modelId="{263E7556-A334-4681-90F1-05FAF0330615}" type="presOf" srcId="{881F0DE4-4375-4863-9D7E-A627ED143256}" destId="{965BB5FF-86A0-40B5-95F4-27E449D4C41B}" srcOrd="0" destOrd="0" presId="urn:microsoft.com/office/officeart/2008/layout/LinedList"/>
    <dgm:cxn modelId="{9AB6FC56-25E1-4BDE-8523-CE711D8583B4}" type="presOf" srcId="{61F8E69B-07D5-4F9F-90E5-4A6198EF40F4}" destId="{2CEA7161-CB5B-4B33-8823-602462AD2343}" srcOrd="0" destOrd="0" presId="urn:microsoft.com/office/officeart/2008/layout/LinedList"/>
    <dgm:cxn modelId="{4739938B-9094-444C-8A52-72B0B52E95C1}" type="presOf" srcId="{99876BA4-2ACE-412E-9702-EA4719783D1E}" destId="{DC374308-15EF-40A0-8860-DF3E6C2734C4}" srcOrd="0" destOrd="0" presId="urn:microsoft.com/office/officeart/2008/layout/LinedList"/>
    <dgm:cxn modelId="{B786D68C-EE64-4A94-830B-BD3A9FAE7D80}" type="presOf" srcId="{294E58BE-158C-4E1B-801A-111D3A409070}" destId="{CF8C0CE8-AD75-4DD1-A3B6-E6ADE76BF2BE}" srcOrd="0" destOrd="0" presId="urn:microsoft.com/office/officeart/2008/layout/LinedList"/>
    <dgm:cxn modelId="{E72094B3-33E3-410D-B896-D7B691996224}" type="presOf" srcId="{A2B10AD9-29BD-4C05-B3D1-DE5945024C2F}" destId="{5507A956-58F8-4BDD-950E-18A5ADBED786}" srcOrd="0" destOrd="0" presId="urn:microsoft.com/office/officeart/2008/layout/LinedList"/>
    <dgm:cxn modelId="{675300E1-8CA5-47E0-BF65-A2C12C8F90CD}" srcId="{61F8E69B-07D5-4F9F-90E5-4A6198EF40F4}" destId="{294E58BE-158C-4E1B-801A-111D3A409070}" srcOrd="4" destOrd="0" parTransId="{A3510683-D545-498F-A7D4-2306BE8CBF27}" sibTransId="{1E11CCF2-30F5-4E70-9A61-E74CBAB05CED}"/>
    <dgm:cxn modelId="{D84BDAE6-EF87-4EA9-B25A-8A5B7F957741}" srcId="{225D3361-D2E3-4B3E-828B-AB5F168B09AB}" destId="{61F8E69B-07D5-4F9F-90E5-4A6198EF40F4}" srcOrd="0" destOrd="0" parTransId="{85DA974A-6681-433F-918B-07DCB72FA33D}" sibTransId="{0DE6FA26-C707-4EE5-A739-A08E4517F731}"/>
    <dgm:cxn modelId="{51EDB0E8-CF9E-4BF3-AC3B-903AF9DE755C}" type="presOf" srcId="{309E9E72-36F2-4484-BC7D-19A7BC488EF5}" destId="{1D1C1B20-AA05-4592-9950-FE4E729F7955}" srcOrd="0" destOrd="0" presId="urn:microsoft.com/office/officeart/2008/layout/LinedList"/>
    <dgm:cxn modelId="{614FE8E8-CE1E-4866-9EDB-D39F438F0C52}" srcId="{61F8E69B-07D5-4F9F-90E5-4A6198EF40F4}" destId="{ADEA32F5-5AB5-4A56-B6EE-0ECE1B000BE3}" srcOrd="2" destOrd="0" parTransId="{2FCD5A29-9E39-4781-A978-4197DEA79405}" sibTransId="{A7D922F3-52F4-47D0-A2A9-FFA6D71D40F0}"/>
    <dgm:cxn modelId="{7C70A0EF-2ECB-4E3C-A762-EF70938FB8C7}" type="presOf" srcId="{7BE68413-FE27-4643-B8C0-82B71BEB8FF9}" destId="{C93A3868-7E66-4209-A1F8-25F7A28263AF}" srcOrd="0" destOrd="0" presId="urn:microsoft.com/office/officeart/2008/layout/LinedList"/>
    <dgm:cxn modelId="{E60B00F6-1593-44F2-AC23-B17BAA0578F7}" type="presOf" srcId="{225D3361-D2E3-4B3E-828B-AB5F168B09AB}" destId="{5CE97F3E-F6F6-424B-AF47-0AFEFB9D680E}" srcOrd="0" destOrd="0" presId="urn:microsoft.com/office/officeart/2008/layout/LinedList"/>
    <dgm:cxn modelId="{BD6DA3FE-7E98-43B1-8697-84BDC712A116}" srcId="{61F8E69B-07D5-4F9F-90E5-4A6198EF40F4}" destId="{A2B10AD9-29BD-4C05-B3D1-DE5945024C2F}" srcOrd="0" destOrd="0" parTransId="{0184642E-4373-43E1-8004-C3A301D7ACC7}" sibTransId="{ED055323-74D8-4AE2-8921-31574A09CB6A}"/>
    <dgm:cxn modelId="{E83F7A78-3D09-4B6A-8C5E-7BBD6BF3D5F7}" type="presParOf" srcId="{5CE97F3E-F6F6-424B-AF47-0AFEFB9D680E}" destId="{3DA154E0-C543-43BD-8CB4-8AC7B1F25750}" srcOrd="0" destOrd="0" presId="urn:microsoft.com/office/officeart/2008/layout/LinedList"/>
    <dgm:cxn modelId="{928B47B3-2761-45C7-ABB6-102C28864BBF}" type="presParOf" srcId="{5CE97F3E-F6F6-424B-AF47-0AFEFB9D680E}" destId="{4A15E994-9F2E-42A2-BEE7-C6A34859DB6A}" srcOrd="1" destOrd="0" presId="urn:microsoft.com/office/officeart/2008/layout/LinedList"/>
    <dgm:cxn modelId="{0D26DB45-1E09-4C31-AA6D-5C8902290F6C}" type="presParOf" srcId="{4A15E994-9F2E-42A2-BEE7-C6A34859DB6A}" destId="{2CEA7161-CB5B-4B33-8823-602462AD2343}" srcOrd="0" destOrd="0" presId="urn:microsoft.com/office/officeart/2008/layout/LinedList"/>
    <dgm:cxn modelId="{1BBFF862-7A82-419F-BEC8-03F11910964F}" type="presParOf" srcId="{4A15E994-9F2E-42A2-BEE7-C6A34859DB6A}" destId="{94B1D9BB-5BC5-494C-894F-B4ECB9DA979B}" srcOrd="1" destOrd="0" presId="urn:microsoft.com/office/officeart/2008/layout/LinedList"/>
    <dgm:cxn modelId="{03A9D76D-AFBE-4AA0-B1F2-8D7657F2257D}" type="presParOf" srcId="{94B1D9BB-5BC5-494C-894F-B4ECB9DA979B}" destId="{4CBBA580-D4CA-49C6-BD10-409AC3678D01}" srcOrd="0" destOrd="0" presId="urn:microsoft.com/office/officeart/2008/layout/LinedList"/>
    <dgm:cxn modelId="{C5E1D9C5-27A5-4B16-B789-1E60D76D25A0}" type="presParOf" srcId="{94B1D9BB-5BC5-494C-894F-B4ECB9DA979B}" destId="{53E6F209-B29B-4540-83F2-0724D5C8D498}" srcOrd="1" destOrd="0" presId="urn:microsoft.com/office/officeart/2008/layout/LinedList"/>
    <dgm:cxn modelId="{E695A8F0-450A-4A4A-988E-6858516BD634}" type="presParOf" srcId="{53E6F209-B29B-4540-83F2-0724D5C8D498}" destId="{9121AF30-00DF-497D-88A8-40123F698417}" srcOrd="0" destOrd="0" presId="urn:microsoft.com/office/officeart/2008/layout/LinedList"/>
    <dgm:cxn modelId="{812F33D8-5859-4573-9F9C-3424C3C280FE}" type="presParOf" srcId="{53E6F209-B29B-4540-83F2-0724D5C8D498}" destId="{5507A956-58F8-4BDD-950E-18A5ADBED786}" srcOrd="1" destOrd="0" presId="urn:microsoft.com/office/officeart/2008/layout/LinedList"/>
    <dgm:cxn modelId="{1AF28585-6B02-4ACE-A2BA-FC82A6F561F0}" type="presParOf" srcId="{53E6F209-B29B-4540-83F2-0724D5C8D498}" destId="{2EDF8241-B1DE-45D6-8C9D-FE95D61A5A84}" srcOrd="2" destOrd="0" presId="urn:microsoft.com/office/officeart/2008/layout/LinedList"/>
    <dgm:cxn modelId="{BFE4A23B-1B0C-4302-A321-1FAE2EF58277}" type="presParOf" srcId="{94B1D9BB-5BC5-494C-894F-B4ECB9DA979B}" destId="{517E21FD-A7D8-4C6C-98AE-A08B82162ECA}" srcOrd="2" destOrd="0" presId="urn:microsoft.com/office/officeart/2008/layout/LinedList"/>
    <dgm:cxn modelId="{C934122D-99E6-49F8-9F37-FD0C3BB8E237}" type="presParOf" srcId="{94B1D9BB-5BC5-494C-894F-B4ECB9DA979B}" destId="{CE0D7502-AA62-4710-9361-E0512220D7BB}" srcOrd="3" destOrd="0" presId="urn:microsoft.com/office/officeart/2008/layout/LinedList"/>
    <dgm:cxn modelId="{6EE81989-9FD2-463C-AC36-16AFF40F90A2}" type="presParOf" srcId="{94B1D9BB-5BC5-494C-894F-B4ECB9DA979B}" destId="{7897163A-43EB-4B58-878B-F30B25F64B2A}" srcOrd="4" destOrd="0" presId="urn:microsoft.com/office/officeart/2008/layout/LinedList"/>
    <dgm:cxn modelId="{EDE2CE41-97BC-40DB-9FEE-CEC8BF40063F}" type="presParOf" srcId="{7897163A-43EB-4B58-878B-F30B25F64B2A}" destId="{CF1A5883-AB51-4764-B932-9CE041709580}" srcOrd="0" destOrd="0" presId="urn:microsoft.com/office/officeart/2008/layout/LinedList"/>
    <dgm:cxn modelId="{2CDAD633-CE3D-45EC-9268-41C01512D46F}" type="presParOf" srcId="{7897163A-43EB-4B58-878B-F30B25F64B2A}" destId="{DC374308-15EF-40A0-8860-DF3E6C2734C4}" srcOrd="1" destOrd="0" presId="urn:microsoft.com/office/officeart/2008/layout/LinedList"/>
    <dgm:cxn modelId="{431EDFDB-49D8-4BC8-A9E9-3599FCF0F085}" type="presParOf" srcId="{7897163A-43EB-4B58-878B-F30B25F64B2A}" destId="{EAA61750-0339-4CC0-A17B-0C79D1E51600}" srcOrd="2" destOrd="0" presId="urn:microsoft.com/office/officeart/2008/layout/LinedList"/>
    <dgm:cxn modelId="{2C1313F8-7FC8-4A37-9D4B-584664EEEAE0}" type="presParOf" srcId="{94B1D9BB-5BC5-494C-894F-B4ECB9DA979B}" destId="{682DF877-A20F-4B97-9838-709952686AEC}" srcOrd="5" destOrd="0" presId="urn:microsoft.com/office/officeart/2008/layout/LinedList"/>
    <dgm:cxn modelId="{E0C08B0C-3EC3-4413-8BF9-2DCB64020420}" type="presParOf" srcId="{94B1D9BB-5BC5-494C-894F-B4ECB9DA979B}" destId="{CDEF7328-95F5-48C5-91DE-6CFDE8507988}" srcOrd="6" destOrd="0" presId="urn:microsoft.com/office/officeart/2008/layout/LinedList"/>
    <dgm:cxn modelId="{8FE3A6CC-3CAB-45B0-AF26-4676B3CF136B}" type="presParOf" srcId="{94B1D9BB-5BC5-494C-894F-B4ECB9DA979B}" destId="{017120C1-3A12-40D6-B2E5-3BBD9C8B9F34}" srcOrd="7" destOrd="0" presId="urn:microsoft.com/office/officeart/2008/layout/LinedList"/>
    <dgm:cxn modelId="{1374DCB3-BABC-4EB3-A7BD-E425047708B6}" type="presParOf" srcId="{017120C1-3A12-40D6-B2E5-3BBD9C8B9F34}" destId="{DDABDAE4-3339-4039-A5EB-F59393A26082}" srcOrd="0" destOrd="0" presId="urn:microsoft.com/office/officeart/2008/layout/LinedList"/>
    <dgm:cxn modelId="{E3E66DEC-363E-486C-97F6-7AADCC3089AE}" type="presParOf" srcId="{017120C1-3A12-40D6-B2E5-3BBD9C8B9F34}" destId="{2CC8B0D3-6218-414B-B167-63C207646CE2}" srcOrd="1" destOrd="0" presId="urn:microsoft.com/office/officeart/2008/layout/LinedList"/>
    <dgm:cxn modelId="{AA20FF05-1550-43A8-ADF0-B1510EE65A73}" type="presParOf" srcId="{017120C1-3A12-40D6-B2E5-3BBD9C8B9F34}" destId="{287F1218-5CF3-448D-95DA-C488F111A169}" srcOrd="2" destOrd="0" presId="urn:microsoft.com/office/officeart/2008/layout/LinedList"/>
    <dgm:cxn modelId="{0A10547B-5C2C-47FB-9B7F-FDA63A53C4D7}" type="presParOf" srcId="{94B1D9BB-5BC5-494C-894F-B4ECB9DA979B}" destId="{6A317725-7181-423F-A16C-09B641BF4FA7}" srcOrd="8" destOrd="0" presId="urn:microsoft.com/office/officeart/2008/layout/LinedList"/>
    <dgm:cxn modelId="{F6CDDB6D-1EE1-4737-ABD6-54EB97A24B57}" type="presParOf" srcId="{94B1D9BB-5BC5-494C-894F-B4ECB9DA979B}" destId="{DC744C99-88F3-4C40-85CB-676F81CFE4E7}" srcOrd="9" destOrd="0" presId="urn:microsoft.com/office/officeart/2008/layout/LinedList"/>
    <dgm:cxn modelId="{B73284E4-9C39-4E67-A27B-3A54071FE3B3}" type="presParOf" srcId="{94B1D9BB-5BC5-494C-894F-B4ECB9DA979B}" destId="{4993716F-9A62-4864-9BB1-516F8A0A28F9}" srcOrd="10" destOrd="0" presId="urn:microsoft.com/office/officeart/2008/layout/LinedList"/>
    <dgm:cxn modelId="{CEA21280-30AB-41C7-AD2A-FCD434071EB8}" type="presParOf" srcId="{4993716F-9A62-4864-9BB1-516F8A0A28F9}" destId="{30E22E1E-7105-40A4-AE3D-90D5DF6CEAE9}" srcOrd="0" destOrd="0" presId="urn:microsoft.com/office/officeart/2008/layout/LinedList"/>
    <dgm:cxn modelId="{61E60DFC-8EA2-42DC-A946-2EF2DFC5FE49}" type="presParOf" srcId="{4993716F-9A62-4864-9BB1-516F8A0A28F9}" destId="{1D1C1B20-AA05-4592-9950-FE4E729F7955}" srcOrd="1" destOrd="0" presId="urn:microsoft.com/office/officeart/2008/layout/LinedList"/>
    <dgm:cxn modelId="{B7A2D8F5-1094-49E4-9112-77A0C8697ECA}" type="presParOf" srcId="{4993716F-9A62-4864-9BB1-516F8A0A28F9}" destId="{199DF2FD-DC46-4954-8700-329A084F10A7}" srcOrd="2" destOrd="0" presId="urn:microsoft.com/office/officeart/2008/layout/LinedList"/>
    <dgm:cxn modelId="{C3BA0081-7EE7-4E11-84CD-48AFD26516A0}" type="presParOf" srcId="{94B1D9BB-5BC5-494C-894F-B4ECB9DA979B}" destId="{8D2D3922-8067-4571-A14A-ACCDA591AE5B}" srcOrd="11" destOrd="0" presId="urn:microsoft.com/office/officeart/2008/layout/LinedList"/>
    <dgm:cxn modelId="{CBC525CE-63BC-4F8C-96C6-337C6F3399C5}" type="presParOf" srcId="{94B1D9BB-5BC5-494C-894F-B4ECB9DA979B}" destId="{FBABC8BA-7CA9-4208-A7B7-7099AF032192}" srcOrd="12" destOrd="0" presId="urn:microsoft.com/office/officeart/2008/layout/LinedList"/>
    <dgm:cxn modelId="{B705D236-B08A-4927-9BAF-9DDD9EA7A37D}" type="presParOf" srcId="{94B1D9BB-5BC5-494C-894F-B4ECB9DA979B}" destId="{4EDC8E1B-113E-43C9-A4CA-7565A720F08F}" srcOrd="13" destOrd="0" presId="urn:microsoft.com/office/officeart/2008/layout/LinedList"/>
    <dgm:cxn modelId="{3F2D4B7D-8134-4EBC-AA70-0ACAB69558A9}" type="presParOf" srcId="{4EDC8E1B-113E-43C9-A4CA-7565A720F08F}" destId="{842034A0-BD69-47E3-AFA3-7DB84CD7A17F}" srcOrd="0" destOrd="0" presId="urn:microsoft.com/office/officeart/2008/layout/LinedList"/>
    <dgm:cxn modelId="{3301451D-E39C-4363-B07B-A2C86B8EB94A}" type="presParOf" srcId="{4EDC8E1B-113E-43C9-A4CA-7565A720F08F}" destId="{CF8C0CE8-AD75-4DD1-A3B6-E6ADE76BF2BE}" srcOrd="1" destOrd="0" presId="urn:microsoft.com/office/officeart/2008/layout/LinedList"/>
    <dgm:cxn modelId="{F7F554E4-4D88-400C-8587-6C3A3BA492CD}" type="presParOf" srcId="{4EDC8E1B-113E-43C9-A4CA-7565A720F08F}" destId="{D91BDC39-C0FD-4C19-8C44-50F969B78621}" srcOrd="2" destOrd="0" presId="urn:microsoft.com/office/officeart/2008/layout/LinedList"/>
    <dgm:cxn modelId="{D3CDCC04-0DA4-4E74-99B2-A1D6FF2FD167}" type="presParOf" srcId="{94B1D9BB-5BC5-494C-894F-B4ECB9DA979B}" destId="{AF8CB202-676F-4531-B391-1089D7C523CB}" srcOrd="14" destOrd="0" presId="urn:microsoft.com/office/officeart/2008/layout/LinedList"/>
    <dgm:cxn modelId="{BECF291C-E97F-4C4E-858A-9CB29BC242D7}" type="presParOf" srcId="{94B1D9BB-5BC5-494C-894F-B4ECB9DA979B}" destId="{BA14D9C7-8CF2-4248-9B31-3A2CE04C0F5C}" srcOrd="15" destOrd="0" presId="urn:microsoft.com/office/officeart/2008/layout/LinedList"/>
    <dgm:cxn modelId="{07E13BC8-3665-432F-A72B-B9A8DC3A64E4}" type="presParOf" srcId="{94B1D9BB-5BC5-494C-894F-B4ECB9DA979B}" destId="{C738E530-66EF-4463-854C-0D2783471291}" srcOrd="16" destOrd="0" presId="urn:microsoft.com/office/officeart/2008/layout/LinedList"/>
    <dgm:cxn modelId="{90DC7A31-3808-43BE-B7F6-9399D9EA8A1A}" type="presParOf" srcId="{C738E530-66EF-4463-854C-0D2783471291}" destId="{55FB147F-6438-458F-B6EB-5E881302C695}" srcOrd="0" destOrd="0" presId="urn:microsoft.com/office/officeart/2008/layout/LinedList"/>
    <dgm:cxn modelId="{0B61A74D-99D4-4690-B6C3-5B984D796492}" type="presParOf" srcId="{C738E530-66EF-4463-854C-0D2783471291}" destId="{96C654EB-9AEE-4E28-96D5-568F6773D35A}" srcOrd="1" destOrd="0" presId="urn:microsoft.com/office/officeart/2008/layout/LinedList"/>
    <dgm:cxn modelId="{22248332-2782-47F0-B4F5-8266E3CCC50A}" type="presParOf" srcId="{C738E530-66EF-4463-854C-0D2783471291}" destId="{76E91F71-AF34-4FA1-9899-35655BB4CFC3}" srcOrd="2" destOrd="0" presId="urn:microsoft.com/office/officeart/2008/layout/LinedList"/>
    <dgm:cxn modelId="{15816B78-BFDF-4B3E-A802-9760988F8683}" type="presParOf" srcId="{94B1D9BB-5BC5-494C-894F-B4ECB9DA979B}" destId="{08050156-E4B7-49EE-98E4-E10BB2A5895F}" srcOrd="17" destOrd="0" presId="urn:microsoft.com/office/officeart/2008/layout/LinedList"/>
    <dgm:cxn modelId="{0DE65DCC-EB89-4E2E-AC6E-FBBAE8E3FD70}" type="presParOf" srcId="{94B1D9BB-5BC5-494C-894F-B4ECB9DA979B}" destId="{6D16FA88-DFAE-408F-9DCD-0DA6DE8A8772}" srcOrd="18" destOrd="0" presId="urn:microsoft.com/office/officeart/2008/layout/LinedList"/>
    <dgm:cxn modelId="{F8515EC4-3ABB-407E-93BB-C957D56889C9}" type="presParOf" srcId="{94B1D9BB-5BC5-494C-894F-B4ECB9DA979B}" destId="{4DCBD550-C914-4C70-953F-1470F4BD61D4}" srcOrd="19" destOrd="0" presId="urn:microsoft.com/office/officeart/2008/layout/LinedList"/>
    <dgm:cxn modelId="{8DCCC2A8-D8B1-4CD6-9BC6-C98DA33F9E0D}" type="presParOf" srcId="{4DCBD550-C914-4C70-953F-1470F4BD61D4}" destId="{DFDE8D7C-D021-4B33-BCAC-254118E99D19}" srcOrd="0" destOrd="0" presId="urn:microsoft.com/office/officeart/2008/layout/LinedList"/>
    <dgm:cxn modelId="{219C4A89-11E5-41F5-9211-C061E48386D9}" type="presParOf" srcId="{4DCBD550-C914-4C70-953F-1470F4BD61D4}" destId="{965BB5FF-86A0-40B5-95F4-27E449D4C41B}" srcOrd="1" destOrd="0" presId="urn:microsoft.com/office/officeart/2008/layout/LinedList"/>
    <dgm:cxn modelId="{5F5A5F5A-2526-4BD1-A703-FFF438943A2B}" type="presParOf" srcId="{4DCBD550-C914-4C70-953F-1470F4BD61D4}" destId="{BC278F3D-CC4B-4AB4-BB4B-218A99D2FF7A}" srcOrd="2" destOrd="0" presId="urn:microsoft.com/office/officeart/2008/layout/LinedList"/>
    <dgm:cxn modelId="{5091568A-3DFD-4D64-8D62-7BA780F79EEE}" type="presParOf" srcId="{94B1D9BB-5BC5-494C-894F-B4ECB9DA979B}" destId="{B4B21600-489B-4277-A734-7E622C02F811}" srcOrd="20" destOrd="0" presId="urn:microsoft.com/office/officeart/2008/layout/LinedList"/>
    <dgm:cxn modelId="{D8B7564E-DE47-4404-AE49-06C39854BD53}" type="presParOf" srcId="{94B1D9BB-5BC5-494C-894F-B4ECB9DA979B}" destId="{EA3F36D3-8284-46BB-BDF7-293AF0D49FB8}" srcOrd="21" destOrd="0" presId="urn:microsoft.com/office/officeart/2008/layout/LinedList"/>
    <dgm:cxn modelId="{7D87E7F1-DA00-41DD-B0C0-2BDE253CFC95}" type="presParOf" srcId="{94B1D9BB-5BC5-494C-894F-B4ECB9DA979B}" destId="{035A55D6-4F06-4D0E-89C7-EF836C72402D}" srcOrd="22" destOrd="0" presId="urn:microsoft.com/office/officeart/2008/layout/LinedList"/>
    <dgm:cxn modelId="{2D778846-1181-4C86-B694-B2BD1F353B47}" type="presParOf" srcId="{035A55D6-4F06-4D0E-89C7-EF836C72402D}" destId="{AFA2AEBF-D5C7-4F60-AE30-7AC7E8BCE0D7}" srcOrd="0" destOrd="0" presId="urn:microsoft.com/office/officeart/2008/layout/LinedList"/>
    <dgm:cxn modelId="{C66CD780-BA3E-43F1-BACD-C17431546739}" type="presParOf" srcId="{035A55D6-4F06-4D0E-89C7-EF836C72402D}" destId="{C93A3868-7E66-4209-A1F8-25F7A28263AF}" srcOrd="1" destOrd="0" presId="urn:microsoft.com/office/officeart/2008/layout/LinedList"/>
    <dgm:cxn modelId="{B10C29C9-D0E1-49CB-9E61-37093FD0DADF}" type="presParOf" srcId="{035A55D6-4F06-4D0E-89C7-EF836C72402D}" destId="{1AFD6E1E-07F4-4847-B809-E5D2CEC1BDA1}" srcOrd="2" destOrd="0" presId="urn:microsoft.com/office/officeart/2008/layout/LinedList"/>
    <dgm:cxn modelId="{EE879CAC-894B-4590-A5ED-4693D437A22C}" type="presParOf" srcId="{94B1D9BB-5BC5-494C-894F-B4ECB9DA979B}" destId="{A336D78C-E0B4-43ED-A6BE-863E36D20AB6}" srcOrd="23" destOrd="0" presId="urn:microsoft.com/office/officeart/2008/layout/LinedList"/>
    <dgm:cxn modelId="{7DF2FD42-E27F-4DC1-801B-F77ED2AC086A}" type="presParOf" srcId="{94B1D9BB-5BC5-494C-894F-B4ECB9DA979B}" destId="{17CF4AB1-EBAD-4323-9FC2-BA7B4F1A4358}" srcOrd="24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25D3361-D2E3-4B3E-828B-AB5F168B09AB}" type="doc">
      <dgm:prSet loTypeId="urn:microsoft.com/office/officeart/2008/layout/LinedList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pl-PL"/>
        </a:p>
      </dgm:t>
    </dgm:pt>
    <dgm:pt modelId="{61F8E69B-07D5-4F9F-90E5-4A6198EF40F4}">
      <dgm:prSet phldrT="[Tekst]" custT="1"/>
      <dgm:spPr/>
      <dgm:t>
        <a:bodyPr/>
        <a:lstStyle/>
        <a:p>
          <a:r>
            <a:rPr lang="pl-PL" sz="1500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- etap stosowania kryterium </a:t>
          </a:r>
          <a:endParaRPr lang="pl-PL" sz="1500" b="1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85DA974A-6681-433F-918B-07DCB72FA33D}" type="parTrans" cxnId="{D84BDAE6-EF87-4EA9-B25A-8A5B7F957741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0DE6FA26-C707-4EE5-A739-A08E4517F731}" type="sibTrans" cxnId="{D84BDAE6-EF87-4EA9-B25A-8A5B7F957741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5D54C20B-E9A9-497A-A871-A0DAC37D3B73}">
      <dgm:prSet custT="1"/>
      <dgm:spPr/>
      <dgm:t>
        <a:bodyPr/>
        <a:lstStyle/>
        <a:p>
          <a:r>
            <a:rPr lang="pl-PL" altLang="pl-PL" sz="1500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Przed wyjściem żywności spod bezpośredniej kontroli przedsiębiorstwa sektora spożywczego, które jest jego producentem </a:t>
          </a:r>
        </a:p>
        <a:p>
          <a:endParaRPr lang="pl-PL" altLang="pl-PL" sz="1500" i="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  <a:p>
          <a:r>
            <a:rPr lang="pl-PL" altLang="pl-PL" sz="1500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Niniejsze kryterium stosuje się do produktów przed ich wyjściem spod bezpośredniej kontroli przedsiębiorstwa sektora spożywczego, które jest jego producentem, jeśli producent nie jest w stanie wykazać w sposób zadowalający dla właściwego organu, że produkt nie przekroczy limitu 100 </a:t>
          </a:r>
          <a:r>
            <a:rPr lang="pl-PL" altLang="pl-PL" sz="1500" i="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jtk</a:t>
          </a:r>
          <a:r>
            <a:rPr lang="pl-PL" altLang="pl-PL" sz="1500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/g w ciągu całego okresu przydatności do spożycia</a:t>
          </a:r>
        </a:p>
        <a:p>
          <a:r>
            <a:rPr lang="pl-PL" altLang="pl-PL" sz="1500" i="0" u="sng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Kryterium 1.2 </a:t>
          </a:r>
          <a:r>
            <a:rPr lang="pl-PL" altLang="pl-PL" sz="1500" i="1" u="sng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L. </a:t>
          </a:r>
          <a:r>
            <a:rPr lang="pl-PL" altLang="pl-PL" sz="1500" i="1" u="sng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monocytogenes</a:t>
          </a:r>
          <a:endParaRPr lang="pl-PL" altLang="pl-PL" sz="1500" i="1" u="sng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68C3B75E-6509-45CC-AC6F-562FF564522D}" type="parTrans" cxnId="{37D9BF89-9C84-48F4-AEEE-8C0A18990C2B}">
      <dgm:prSet/>
      <dgm:spPr/>
      <dgm:t>
        <a:bodyPr/>
        <a:lstStyle/>
        <a:p>
          <a:endParaRPr lang="pl-PL"/>
        </a:p>
      </dgm:t>
    </dgm:pt>
    <dgm:pt modelId="{F186EC56-998A-40C5-B735-3372AD44019C}" type="sibTrans" cxnId="{37D9BF89-9C84-48F4-AEEE-8C0A18990C2B}">
      <dgm:prSet/>
      <dgm:spPr/>
      <dgm:t>
        <a:bodyPr/>
        <a:lstStyle/>
        <a:p>
          <a:endParaRPr lang="pl-PL"/>
        </a:p>
      </dgm:t>
    </dgm:pt>
    <dgm:pt modelId="{99876BA4-2ACE-412E-9702-EA4719783D1E}">
      <dgm:prSet custT="1"/>
      <dgm:spPr/>
      <dgm:t>
        <a:bodyPr/>
        <a:lstStyle/>
        <a:p>
          <a:r>
            <a:rPr lang="pl-PL" altLang="pl-PL" sz="1500" i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Produkty wprowadzane do obrotu w okresie przydatności do spożycia</a:t>
          </a:r>
        </a:p>
      </dgm:t>
    </dgm:pt>
    <dgm:pt modelId="{FED8BA63-55BF-46C9-9027-80BE52277B28}" type="parTrans" cxnId="{EDF4AA57-2393-44A0-BFA5-666E891338D4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81EEEBE-61B5-4CC9-B1CC-2C0C82AFF208}" type="sibTrans" cxnId="{EDF4AA57-2393-44A0-BFA5-666E891338D4}">
      <dgm:prSet/>
      <dgm:spPr/>
      <dgm:t>
        <a:bodyPr/>
        <a:lstStyle/>
        <a:p>
          <a:endParaRPr lang="pl-PL" sz="150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5CE97F3E-F6F6-424B-AF47-0AFEFB9D680E}" type="pres">
      <dgm:prSet presAssocID="{225D3361-D2E3-4B3E-828B-AB5F168B09AB}" presName="vert0" presStyleCnt="0">
        <dgm:presLayoutVars>
          <dgm:dir/>
          <dgm:animOne val="branch"/>
          <dgm:animLvl val="lvl"/>
        </dgm:presLayoutVars>
      </dgm:prSet>
      <dgm:spPr/>
    </dgm:pt>
    <dgm:pt modelId="{3DA154E0-C543-43BD-8CB4-8AC7B1F25750}" type="pres">
      <dgm:prSet presAssocID="{61F8E69B-07D5-4F9F-90E5-4A6198EF40F4}" presName="thickLine" presStyleLbl="alignNode1" presStyleIdx="0" presStyleCnt="1"/>
      <dgm:spPr/>
    </dgm:pt>
    <dgm:pt modelId="{4A15E994-9F2E-42A2-BEE7-C6A34859DB6A}" type="pres">
      <dgm:prSet presAssocID="{61F8E69B-07D5-4F9F-90E5-4A6198EF40F4}" presName="horz1" presStyleCnt="0"/>
      <dgm:spPr/>
    </dgm:pt>
    <dgm:pt modelId="{2CEA7161-CB5B-4B33-8823-602462AD2343}" type="pres">
      <dgm:prSet presAssocID="{61F8E69B-07D5-4F9F-90E5-4A6198EF40F4}" presName="tx1" presStyleLbl="revTx" presStyleIdx="0" presStyleCnt="3" custScaleX="119661" custScaleY="99359"/>
      <dgm:spPr/>
    </dgm:pt>
    <dgm:pt modelId="{94B1D9BB-5BC5-494C-894F-B4ECB9DA979B}" type="pres">
      <dgm:prSet presAssocID="{61F8E69B-07D5-4F9F-90E5-4A6198EF40F4}" presName="vert1" presStyleCnt="0"/>
      <dgm:spPr/>
    </dgm:pt>
    <dgm:pt modelId="{7ED74586-FD76-4AC1-B6C2-CD67726BF2AA}" type="pres">
      <dgm:prSet presAssocID="{99876BA4-2ACE-412E-9702-EA4719783D1E}" presName="vertSpace2a" presStyleCnt="0"/>
      <dgm:spPr/>
    </dgm:pt>
    <dgm:pt modelId="{7897163A-43EB-4B58-878B-F30B25F64B2A}" type="pres">
      <dgm:prSet presAssocID="{99876BA4-2ACE-412E-9702-EA4719783D1E}" presName="horz2" presStyleCnt="0"/>
      <dgm:spPr/>
    </dgm:pt>
    <dgm:pt modelId="{CF1A5883-AB51-4764-B932-9CE041709580}" type="pres">
      <dgm:prSet presAssocID="{99876BA4-2ACE-412E-9702-EA4719783D1E}" presName="horzSpace2" presStyleCnt="0"/>
      <dgm:spPr/>
    </dgm:pt>
    <dgm:pt modelId="{DC374308-15EF-40A0-8860-DF3E6C2734C4}" type="pres">
      <dgm:prSet presAssocID="{99876BA4-2ACE-412E-9702-EA4719783D1E}" presName="tx2" presStyleLbl="revTx" presStyleIdx="1" presStyleCnt="3"/>
      <dgm:spPr/>
    </dgm:pt>
    <dgm:pt modelId="{EAA61750-0339-4CC0-A17B-0C79D1E51600}" type="pres">
      <dgm:prSet presAssocID="{99876BA4-2ACE-412E-9702-EA4719783D1E}" presName="vert2" presStyleCnt="0"/>
      <dgm:spPr/>
    </dgm:pt>
    <dgm:pt modelId="{682DF877-A20F-4B97-9838-709952686AEC}" type="pres">
      <dgm:prSet presAssocID="{99876BA4-2ACE-412E-9702-EA4719783D1E}" presName="thinLine2b" presStyleLbl="callout" presStyleIdx="0" presStyleCnt="2" custLinFactY="-700000" custLinFactNeighborX="-909" custLinFactNeighborY="-743823"/>
      <dgm:spPr/>
    </dgm:pt>
    <dgm:pt modelId="{CDEF7328-95F5-48C5-91DE-6CFDE8507988}" type="pres">
      <dgm:prSet presAssocID="{99876BA4-2ACE-412E-9702-EA4719783D1E}" presName="vertSpace2b" presStyleCnt="0"/>
      <dgm:spPr/>
    </dgm:pt>
    <dgm:pt modelId="{2376CE42-A95D-4C16-8965-CE86B668F802}" type="pres">
      <dgm:prSet presAssocID="{5D54C20B-E9A9-497A-A871-A0DAC37D3B73}" presName="horz2" presStyleCnt="0"/>
      <dgm:spPr/>
    </dgm:pt>
    <dgm:pt modelId="{657FC4A8-8D63-4311-8836-AE802AEF26FC}" type="pres">
      <dgm:prSet presAssocID="{5D54C20B-E9A9-497A-A871-A0DAC37D3B73}" presName="horzSpace2" presStyleCnt="0"/>
      <dgm:spPr/>
    </dgm:pt>
    <dgm:pt modelId="{CC86C2DA-2E51-423E-A13A-D3D2B4DFE0C2}" type="pres">
      <dgm:prSet presAssocID="{5D54C20B-E9A9-497A-A871-A0DAC37D3B73}" presName="tx2" presStyleLbl="revTx" presStyleIdx="2" presStyleCnt="3" custScaleY="173825" custLinFactNeighborX="-472" custLinFactNeighborY="-42531"/>
      <dgm:spPr/>
    </dgm:pt>
    <dgm:pt modelId="{0F6B641B-0281-4169-93A5-8EF59BE630A8}" type="pres">
      <dgm:prSet presAssocID="{5D54C20B-E9A9-497A-A871-A0DAC37D3B73}" presName="vert2" presStyleCnt="0"/>
      <dgm:spPr/>
    </dgm:pt>
    <dgm:pt modelId="{E6573FC7-5E2F-47BB-88AB-FD955815AAD7}" type="pres">
      <dgm:prSet presAssocID="{5D54C20B-E9A9-497A-A871-A0DAC37D3B73}" presName="thinLine2b" presStyleLbl="callout" presStyleIdx="1" presStyleCnt="2"/>
      <dgm:spPr/>
    </dgm:pt>
    <dgm:pt modelId="{BFEB30F7-12BE-4FF6-A408-C412F3CE90B7}" type="pres">
      <dgm:prSet presAssocID="{5D54C20B-E9A9-497A-A871-A0DAC37D3B73}" presName="vertSpace2b" presStyleCnt="0"/>
      <dgm:spPr/>
    </dgm:pt>
  </dgm:ptLst>
  <dgm:cxnLst>
    <dgm:cxn modelId="{4AD87317-8788-41CF-AABD-5AEC3F1D213F}" type="presOf" srcId="{5D54C20B-E9A9-497A-A871-A0DAC37D3B73}" destId="{CC86C2DA-2E51-423E-A13A-D3D2B4DFE0C2}" srcOrd="0" destOrd="0" presId="urn:microsoft.com/office/officeart/2008/layout/LinedList"/>
    <dgm:cxn modelId="{EDF4AA57-2393-44A0-BFA5-666E891338D4}" srcId="{61F8E69B-07D5-4F9F-90E5-4A6198EF40F4}" destId="{99876BA4-2ACE-412E-9702-EA4719783D1E}" srcOrd="0" destOrd="0" parTransId="{FED8BA63-55BF-46C9-9027-80BE52277B28}" sibTransId="{B81EEEBE-61B5-4CC9-B1CC-2C0C82AFF208}"/>
    <dgm:cxn modelId="{64CBF67E-A4F0-46A4-8B26-8CEFAE030284}" type="presOf" srcId="{61F8E69B-07D5-4F9F-90E5-4A6198EF40F4}" destId="{2CEA7161-CB5B-4B33-8823-602462AD2343}" srcOrd="0" destOrd="0" presId="urn:microsoft.com/office/officeart/2008/layout/LinedList"/>
    <dgm:cxn modelId="{37D9BF89-9C84-48F4-AEEE-8C0A18990C2B}" srcId="{61F8E69B-07D5-4F9F-90E5-4A6198EF40F4}" destId="{5D54C20B-E9A9-497A-A871-A0DAC37D3B73}" srcOrd="1" destOrd="0" parTransId="{68C3B75E-6509-45CC-AC6F-562FF564522D}" sibTransId="{F186EC56-998A-40C5-B735-3372AD44019C}"/>
    <dgm:cxn modelId="{080C4DC7-4E6D-4E41-A949-7FBD8106E0A5}" type="presOf" srcId="{99876BA4-2ACE-412E-9702-EA4719783D1E}" destId="{DC374308-15EF-40A0-8860-DF3E6C2734C4}" srcOrd="0" destOrd="0" presId="urn:microsoft.com/office/officeart/2008/layout/LinedList"/>
    <dgm:cxn modelId="{D84BDAE6-EF87-4EA9-B25A-8A5B7F957741}" srcId="{225D3361-D2E3-4B3E-828B-AB5F168B09AB}" destId="{61F8E69B-07D5-4F9F-90E5-4A6198EF40F4}" srcOrd="0" destOrd="0" parTransId="{85DA974A-6681-433F-918B-07DCB72FA33D}" sibTransId="{0DE6FA26-C707-4EE5-A739-A08E4517F731}"/>
    <dgm:cxn modelId="{E60B00F6-1593-44F2-AC23-B17BAA0578F7}" type="presOf" srcId="{225D3361-D2E3-4B3E-828B-AB5F168B09AB}" destId="{5CE97F3E-F6F6-424B-AF47-0AFEFB9D680E}" srcOrd="0" destOrd="0" presId="urn:microsoft.com/office/officeart/2008/layout/LinedList"/>
    <dgm:cxn modelId="{9A7C0707-5ADF-48C0-93F8-15AEB3C8A269}" type="presParOf" srcId="{5CE97F3E-F6F6-424B-AF47-0AFEFB9D680E}" destId="{3DA154E0-C543-43BD-8CB4-8AC7B1F25750}" srcOrd="0" destOrd="0" presId="urn:microsoft.com/office/officeart/2008/layout/LinedList"/>
    <dgm:cxn modelId="{62685E9B-CFD6-45BA-8A53-30D055FDCFB2}" type="presParOf" srcId="{5CE97F3E-F6F6-424B-AF47-0AFEFB9D680E}" destId="{4A15E994-9F2E-42A2-BEE7-C6A34859DB6A}" srcOrd="1" destOrd="0" presId="urn:microsoft.com/office/officeart/2008/layout/LinedList"/>
    <dgm:cxn modelId="{1175F321-14C3-4870-B75A-CF68F69BF52D}" type="presParOf" srcId="{4A15E994-9F2E-42A2-BEE7-C6A34859DB6A}" destId="{2CEA7161-CB5B-4B33-8823-602462AD2343}" srcOrd="0" destOrd="0" presId="urn:microsoft.com/office/officeart/2008/layout/LinedList"/>
    <dgm:cxn modelId="{9A99E634-BC89-4286-A39D-A54ECE8B90AF}" type="presParOf" srcId="{4A15E994-9F2E-42A2-BEE7-C6A34859DB6A}" destId="{94B1D9BB-5BC5-494C-894F-B4ECB9DA979B}" srcOrd="1" destOrd="0" presId="urn:microsoft.com/office/officeart/2008/layout/LinedList"/>
    <dgm:cxn modelId="{F792EDF1-092E-45A4-9432-A79CC6B05D4B}" type="presParOf" srcId="{94B1D9BB-5BC5-494C-894F-B4ECB9DA979B}" destId="{7ED74586-FD76-4AC1-B6C2-CD67726BF2AA}" srcOrd="0" destOrd="0" presId="urn:microsoft.com/office/officeart/2008/layout/LinedList"/>
    <dgm:cxn modelId="{FAC81FB1-E77A-49F3-B9BB-35EEC05C1546}" type="presParOf" srcId="{94B1D9BB-5BC5-494C-894F-B4ECB9DA979B}" destId="{7897163A-43EB-4B58-878B-F30B25F64B2A}" srcOrd="1" destOrd="0" presId="urn:microsoft.com/office/officeart/2008/layout/LinedList"/>
    <dgm:cxn modelId="{B3F229D6-1590-4613-ACB2-17EC7465DFCB}" type="presParOf" srcId="{7897163A-43EB-4B58-878B-F30B25F64B2A}" destId="{CF1A5883-AB51-4764-B932-9CE041709580}" srcOrd="0" destOrd="0" presId="urn:microsoft.com/office/officeart/2008/layout/LinedList"/>
    <dgm:cxn modelId="{93218A6C-4364-4135-A5C9-9BF76C4FA595}" type="presParOf" srcId="{7897163A-43EB-4B58-878B-F30B25F64B2A}" destId="{DC374308-15EF-40A0-8860-DF3E6C2734C4}" srcOrd="1" destOrd="0" presId="urn:microsoft.com/office/officeart/2008/layout/LinedList"/>
    <dgm:cxn modelId="{53E0826E-E948-45AF-8640-4E81D828DE04}" type="presParOf" srcId="{7897163A-43EB-4B58-878B-F30B25F64B2A}" destId="{EAA61750-0339-4CC0-A17B-0C79D1E51600}" srcOrd="2" destOrd="0" presId="urn:microsoft.com/office/officeart/2008/layout/LinedList"/>
    <dgm:cxn modelId="{4DBB2250-DD27-469C-8AD4-82DCE690CAA3}" type="presParOf" srcId="{94B1D9BB-5BC5-494C-894F-B4ECB9DA979B}" destId="{682DF877-A20F-4B97-9838-709952686AEC}" srcOrd="2" destOrd="0" presId="urn:microsoft.com/office/officeart/2008/layout/LinedList"/>
    <dgm:cxn modelId="{AD2A7F13-56A1-4CE7-882D-C8E40B8C4A2A}" type="presParOf" srcId="{94B1D9BB-5BC5-494C-894F-B4ECB9DA979B}" destId="{CDEF7328-95F5-48C5-91DE-6CFDE8507988}" srcOrd="3" destOrd="0" presId="urn:microsoft.com/office/officeart/2008/layout/LinedList"/>
    <dgm:cxn modelId="{C863FCC1-C8E6-426C-B47B-BA3DC392E53A}" type="presParOf" srcId="{94B1D9BB-5BC5-494C-894F-B4ECB9DA979B}" destId="{2376CE42-A95D-4C16-8965-CE86B668F802}" srcOrd="4" destOrd="0" presId="urn:microsoft.com/office/officeart/2008/layout/LinedList"/>
    <dgm:cxn modelId="{50226B08-5B59-4561-B876-019AD44F4050}" type="presParOf" srcId="{2376CE42-A95D-4C16-8965-CE86B668F802}" destId="{657FC4A8-8D63-4311-8836-AE802AEF26FC}" srcOrd="0" destOrd="0" presId="urn:microsoft.com/office/officeart/2008/layout/LinedList"/>
    <dgm:cxn modelId="{56CABD3D-5B88-4599-B8BD-7A6C1E3B56F0}" type="presParOf" srcId="{2376CE42-A95D-4C16-8965-CE86B668F802}" destId="{CC86C2DA-2E51-423E-A13A-D3D2B4DFE0C2}" srcOrd="1" destOrd="0" presId="urn:microsoft.com/office/officeart/2008/layout/LinedList"/>
    <dgm:cxn modelId="{4009388F-7C32-471F-A2A4-592A47B2E025}" type="presParOf" srcId="{2376CE42-A95D-4C16-8965-CE86B668F802}" destId="{0F6B641B-0281-4169-93A5-8EF59BE630A8}" srcOrd="2" destOrd="0" presId="urn:microsoft.com/office/officeart/2008/layout/LinedList"/>
    <dgm:cxn modelId="{B0AB3235-1EDB-488F-821B-BCC41EB282AA}" type="presParOf" srcId="{94B1D9BB-5BC5-494C-894F-B4ECB9DA979B}" destId="{E6573FC7-5E2F-47BB-88AB-FD955815AAD7}" srcOrd="5" destOrd="0" presId="urn:microsoft.com/office/officeart/2008/layout/LinedList"/>
    <dgm:cxn modelId="{850D2099-74B2-46B7-B535-142967AA54C6}" type="presParOf" srcId="{94B1D9BB-5BC5-494C-894F-B4ECB9DA979B}" destId="{BFEB30F7-12BE-4FF6-A408-C412F3CE90B7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506B35-7AA4-4E8D-9B79-5B790412000A}">
      <dsp:nvSpPr>
        <dsp:cNvPr id="0" name=""/>
        <dsp:cNvSpPr/>
      </dsp:nvSpPr>
      <dsp:spPr>
        <a:xfrm>
          <a:off x="1544" y="0"/>
          <a:ext cx="2208866" cy="6556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/>
            <a:t>proces produkcyjny </a:t>
          </a:r>
        </a:p>
      </dsp:txBody>
      <dsp:txXfrm>
        <a:off x="20748" y="19204"/>
        <a:ext cx="2170458" cy="617252"/>
      </dsp:txXfrm>
    </dsp:sp>
    <dsp:sp modelId="{DEF536B5-EB29-4EC4-9C8B-02436530FFAD}">
      <dsp:nvSpPr>
        <dsp:cNvPr id="0" name=""/>
        <dsp:cNvSpPr/>
      </dsp:nvSpPr>
      <dsp:spPr>
        <a:xfrm>
          <a:off x="2431297" y="53930"/>
          <a:ext cx="468279" cy="54779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100" kern="1200"/>
        </a:p>
      </dsp:txBody>
      <dsp:txXfrm>
        <a:off x="2431297" y="163490"/>
        <a:ext cx="327795" cy="328678"/>
      </dsp:txXfrm>
    </dsp:sp>
    <dsp:sp modelId="{D15ED22D-5B69-4797-9819-FB54918931F6}">
      <dsp:nvSpPr>
        <dsp:cNvPr id="0" name=""/>
        <dsp:cNvSpPr/>
      </dsp:nvSpPr>
      <dsp:spPr>
        <a:xfrm>
          <a:off x="3093957" y="0"/>
          <a:ext cx="3101115" cy="6556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/>
            <a:t>etap przed wyjściem żywności spod bezpośredniej kontroli przedsiębiorstwa </a:t>
          </a:r>
        </a:p>
      </dsp:txBody>
      <dsp:txXfrm>
        <a:off x="3113161" y="19204"/>
        <a:ext cx="3062707" cy="617252"/>
      </dsp:txXfrm>
    </dsp:sp>
    <dsp:sp modelId="{41891D6F-C32F-41C2-B800-61AF162AB05B}">
      <dsp:nvSpPr>
        <dsp:cNvPr id="0" name=""/>
        <dsp:cNvSpPr/>
      </dsp:nvSpPr>
      <dsp:spPr>
        <a:xfrm>
          <a:off x="6415959" y="53930"/>
          <a:ext cx="468279" cy="54779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100" kern="1200"/>
        </a:p>
      </dsp:txBody>
      <dsp:txXfrm>
        <a:off x="6415959" y="163490"/>
        <a:ext cx="327795" cy="328678"/>
      </dsp:txXfrm>
    </dsp:sp>
    <dsp:sp modelId="{29559165-0CC0-4C89-94F9-F0F4A61CBC2C}">
      <dsp:nvSpPr>
        <dsp:cNvPr id="0" name=""/>
        <dsp:cNvSpPr/>
      </dsp:nvSpPr>
      <dsp:spPr>
        <a:xfrm>
          <a:off x="7078619" y="0"/>
          <a:ext cx="2208866" cy="6556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/>
            <a:t>obrót</a:t>
          </a:r>
        </a:p>
      </dsp:txBody>
      <dsp:txXfrm>
        <a:off x="7097823" y="19204"/>
        <a:ext cx="2170458" cy="61725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B70E53-A77A-4131-B01D-D3B5F413212D}">
      <dsp:nvSpPr>
        <dsp:cNvPr id="0" name=""/>
        <dsp:cNvSpPr/>
      </dsp:nvSpPr>
      <dsp:spPr>
        <a:xfrm rot="10800000">
          <a:off x="1667897" y="1900"/>
          <a:ext cx="6118408" cy="50717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652" tIns="68580" rIns="128016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800" i="1" kern="1200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Listeria </a:t>
          </a:r>
          <a:r>
            <a:rPr lang="pl-PL" altLang="pl-PL" sz="1800" i="1" kern="1200" dirty="0" err="1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monocytogenes</a:t>
          </a:r>
          <a:r>
            <a:rPr lang="pl-PL" altLang="pl-PL" sz="1800" i="1" kern="1200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 </a:t>
          </a:r>
          <a:endParaRPr lang="pl-PL" sz="1800" kern="1200" dirty="0">
            <a:solidFill>
              <a:schemeClr val="bg1"/>
            </a:solidFill>
          </a:endParaRPr>
        </a:p>
      </dsp:txBody>
      <dsp:txXfrm rot="10800000">
        <a:off x="1794692" y="1900"/>
        <a:ext cx="5991613" cy="507179"/>
      </dsp:txXfrm>
    </dsp:sp>
    <dsp:sp modelId="{FC60DFD7-5F67-4172-8E64-2A5A1083A61C}">
      <dsp:nvSpPr>
        <dsp:cNvPr id="0" name=""/>
        <dsp:cNvSpPr/>
      </dsp:nvSpPr>
      <dsp:spPr>
        <a:xfrm>
          <a:off x="1414308" y="1900"/>
          <a:ext cx="507179" cy="50717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EB72E9-660D-4489-BA80-1FC662BFEE4D}">
      <dsp:nvSpPr>
        <dsp:cNvPr id="0" name=""/>
        <dsp:cNvSpPr/>
      </dsp:nvSpPr>
      <dsp:spPr>
        <a:xfrm rot="10800000">
          <a:off x="1667897" y="660476"/>
          <a:ext cx="6118408" cy="50717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652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800" i="1" kern="1200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Salmonella </a:t>
          </a:r>
          <a:r>
            <a:rPr lang="pl-PL" altLang="pl-PL" sz="1800" kern="1200" dirty="0" err="1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spp</a:t>
          </a:r>
          <a:r>
            <a:rPr lang="pl-PL" altLang="pl-PL" sz="1800" kern="1200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., w tym </a:t>
          </a:r>
          <a:r>
            <a:rPr lang="pl-PL" altLang="pl-PL" sz="1800" kern="1200" dirty="0" err="1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S.Typhimurium</a:t>
          </a:r>
          <a:r>
            <a:rPr lang="pl-PL" altLang="pl-PL" sz="1800" kern="1200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,  </a:t>
          </a:r>
          <a:r>
            <a:rPr lang="pl-PL" altLang="pl-PL" sz="1800" kern="1200" dirty="0" err="1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S.Enteritidis</a:t>
          </a:r>
          <a:endParaRPr lang="pl-PL" altLang="pl-PL" sz="1800" kern="1200" dirty="0">
            <a:solidFill>
              <a:schemeClr val="bg1"/>
            </a:solidFill>
            <a:latin typeface="Trebuchet MS" pitchFamily="34" charset="0"/>
            <a:cs typeface="Times New Roman" pitchFamily="18" charset="0"/>
          </a:endParaRPr>
        </a:p>
      </dsp:txBody>
      <dsp:txXfrm rot="10800000">
        <a:off x="1794692" y="660476"/>
        <a:ext cx="5991613" cy="507179"/>
      </dsp:txXfrm>
    </dsp:sp>
    <dsp:sp modelId="{FC4C9A21-6ADF-416E-85D9-1C5B893ABF1F}">
      <dsp:nvSpPr>
        <dsp:cNvPr id="0" name=""/>
        <dsp:cNvSpPr/>
      </dsp:nvSpPr>
      <dsp:spPr>
        <a:xfrm>
          <a:off x="1414308" y="660476"/>
          <a:ext cx="507179" cy="507179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3000" r="-4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4013D5-7A2E-499B-9614-06A551F0293F}">
      <dsp:nvSpPr>
        <dsp:cNvPr id="0" name=""/>
        <dsp:cNvSpPr/>
      </dsp:nvSpPr>
      <dsp:spPr>
        <a:xfrm rot="10800000">
          <a:off x="1667897" y="1319052"/>
          <a:ext cx="6118408" cy="50717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652" tIns="68580" rIns="128016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800" i="1" kern="1200" dirty="0" err="1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Cronobacer</a:t>
          </a:r>
          <a:r>
            <a:rPr lang="pl-PL" altLang="pl-PL" sz="1800" i="1" kern="1200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 </a:t>
          </a:r>
          <a:r>
            <a:rPr lang="pl-PL" altLang="pl-PL" sz="1800" kern="1200" dirty="0" err="1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spp</a:t>
          </a:r>
          <a:r>
            <a:rPr lang="pl-PL" altLang="pl-PL" sz="1800" kern="1200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.</a:t>
          </a:r>
        </a:p>
      </dsp:txBody>
      <dsp:txXfrm rot="10800000">
        <a:off x="1794692" y="1319052"/>
        <a:ext cx="5991613" cy="507179"/>
      </dsp:txXfrm>
    </dsp:sp>
    <dsp:sp modelId="{90B2CB63-C688-4F88-9432-8A0F169C8C54}">
      <dsp:nvSpPr>
        <dsp:cNvPr id="0" name=""/>
        <dsp:cNvSpPr/>
      </dsp:nvSpPr>
      <dsp:spPr>
        <a:xfrm>
          <a:off x="1414308" y="1319052"/>
          <a:ext cx="507179" cy="507179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7B38A3-DFB0-4E52-BE55-EA56F89E02A4}">
      <dsp:nvSpPr>
        <dsp:cNvPr id="0" name=""/>
        <dsp:cNvSpPr/>
      </dsp:nvSpPr>
      <dsp:spPr>
        <a:xfrm rot="10800000">
          <a:off x="1667897" y="1977628"/>
          <a:ext cx="6118408" cy="50717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652" tIns="68580" rIns="128016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800" i="1" kern="1200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Escherichia coli</a:t>
          </a:r>
          <a:r>
            <a:rPr lang="pl-PL" altLang="pl-PL" sz="1800" kern="1200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 </a:t>
          </a:r>
        </a:p>
      </dsp:txBody>
      <dsp:txXfrm rot="10800000">
        <a:off x="1794692" y="1977628"/>
        <a:ext cx="5991613" cy="507179"/>
      </dsp:txXfrm>
    </dsp:sp>
    <dsp:sp modelId="{2C2F8A32-596E-4551-96C9-D0F95D155B2D}">
      <dsp:nvSpPr>
        <dsp:cNvPr id="0" name=""/>
        <dsp:cNvSpPr/>
      </dsp:nvSpPr>
      <dsp:spPr>
        <a:xfrm>
          <a:off x="1414308" y="1977628"/>
          <a:ext cx="507179" cy="507179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B5DA88-6C16-4C12-965E-352E3935E001}">
      <dsp:nvSpPr>
        <dsp:cNvPr id="0" name=""/>
        <dsp:cNvSpPr/>
      </dsp:nvSpPr>
      <dsp:spPr>
        <a:xfrm rot="10800000">
          <a:off x="1667897" y="2636205"/>
          <a:ext cx="6118408" cy="50717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652" tIns="68580" rIns="128016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800" i="1" kern="1200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E. coli </a:t>
          </a:r>
          <a:r>
            <a:rPr lang="pl-PL" altLang="pl-PL" sz="1800" kern="1200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wytwarzająca toksynę </a:t>
          </a:r>
          <a:r>
            <a:rPr lang="pl-PL" altLang="pl-PL" sz="1800" kern="1200" dirty="0" err="1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Shiga</a:t>
          </a:r>
          <a:r>
            <a:rPr lang="pl-PL" altLang="pl-PL" sz="1800" kern="1200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 (STEC) </a:t>
          </a:r>
          <a:br>
            <a:rPr lang="pl-PL" altLang="pl-PL" sz="1800" kern="1200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</a:br>
          <a:r>
            <a:rPr lang="pl-PL" altLang="pl-PL" sz="1800" kern="1200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O157, O26, O111, O103, O145 oraz O104:H4</a:t>
          </a:r>
        </a:p>
      </dsp:txBody>
      <dsp:txXfrm rot="10800000">
        <a:off x="1794692" y="2636205"/>
        <a:ext cx="5991613" cy="507179"/>
      </dsp:txXfrm>
    </dsp:sp>
    <dsp:sp modelId="{5F83FB89-5374-4C04-9FB9-19C2BDFBCCAF}">
      <dsp:nvSpPr>
        <dsp:cNvPr id="0" name=""/>
        <dsp:cNvSpPr/>
      </dsp:nvSpPr>
      <dsp:spPr>
        <a:xfrm>
          <a:off x="1414308" y="2636205"/>
          <a:ext cx="507179" cy="507179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5FF02D-9277-4EE8-86BA-6318C02DA483}">
      <dsp:nvSpPr>
        <dsp:cNvPr id="0" name=""/>
        <dsp:cNvSpPr/>
      </dsp:nvSpPr>
      <dsp:spPr>
        <a:xfrm rot="10800000">
          <a:off x="1667897" y="3294781"/>
          <a:ext cx="6118408" cy="50717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652" tIns="68580" rIns="128016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800" kern="1200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Enterotoksyny gronkowcowej </a:t>
          </a:r>
        </a:p>
      </dsp:txBody>
      <dsp:txXfrm rot="10800000">
        <a:off x="1794692" y="3294781"/>
        <a:ext cx="5991613" cy="507179"/>
      </dsp:txXfrm>
    </dsp:sp>
    <dsp:sp modelId="{18BE2D9C-F928-4A7E-9194-21E5F4BCC6B0}">
      <dsp:nvSpPr>
        <dsp:cNvPr id="0" name=""/>
        <dsp:cNvSpPr/>
      </dsp:nvSpPr>
      <dsp:spPr>
        <a:xfrm>
          <a:off x="1414308" y="3294781"/>
          <a:ext cx="507179" cy="507179"/>
        </a:xfrm>
        <a:prstGeom prst="ellipse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788255-AD95-45ED-9A7A-B8D52B785A86}">
      <dsp:nvSpPr>
        <dsp:cNvPr id="0" name=""/>
        <dsp:cNvSpPr/>
      </dsp:nvSpPr>
      <dsp:spPr>
        <a:xfrm rot="10800000">
          <a:off x="1667897" y="3953357"/>
          <a:ext cx="6118408" cy="50717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652" tIns="68580" rIns="128016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800" kern="1200" dirty="0">
              <a:solidFill>
                <a:schemeClr val="bg1"/>
              </a:solidFill>
              <a:latin typeface="Trebuchet MS" pitchFamily="34" charset="0"/>
              <a:cs typeface="Times New Roman" pitchFamily="18" charset="0"/>
            </a:rPr>
            <a:t>Histaminy- aminy biogennej </a:t>
          </a:r>
        </a:p>
      </dsp:txBody>
      <dsp:txXfrm rot="10800000">
        <a:off x="1794692" y="3953357"/>
        <a:ext cx="5991613" cy="507179"/>
      </dsp:txXfrm>
    </dsp:sp>
    <dsp:sp modelId="{3A0ACC00-109D-4252-9AAE-F0F078F24A3C}">
      <dsp:nvSpPr>
        <dsp:cNvPr id="0" name=""/>
        <dsp:cNvSpPr/>
      </dsp:nvSpPr>
      <dsp:spPr>
        <a:xfrm>
          <a:off x="1414308" y="3953357"/>
          <a:ext cx="507179" cy="507179"/>
        </a:xfrm>
        <a:prstGeom prst="ellipse">
          <a:avLst/>
        </a:prstGeom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913E21-BFB3-4DD3-BDFD-3F476F52A558}">
      <dsp:nvSpPr>
        <dsp:cNvPr id="0" name=""/>
        <dsp:cNvSpPr/>
      </dsp:nvSpPr>
      <dsp:spPr>
        <a:xfrm>
          <a:off x="-4362766" y="-669269"/>
          <a:ext cx="5198242" cy="5198242"/>
        </a:xfrm>
        <a:prstGeom prst="blockArc">
          <a:avLst>
            <a:gd name="adj1" fmla="val 18900000"/>
            <a:gd name="adj2" fmla="val 2700000"/>
            <a:gd name="adj3" fmla="val 416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BB69B0-C857-4371-97B1-EC043140938C}">
      <dsp:nvSpPr>
        <dsp:cNvPr id="0" name=""/>
        <dsp:cNvSpPr/>
      </dsp:nvSpPr>
      <dsp:spPr>
        <a:xfrm>
          <a:off x="270758" y="175462"/>
          <a:ext cx="8066188" cy="3507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424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Pts val="2100"/>
            <a:buFont typeface="Arial" panose="020B0604020202020204" pitchFamily="34" charset="0"/>
            <a:buNone/>
          </a:pPr>
          <a:r>
            <a:rPr lang="pl-PL" sz="1800" b="0" i="0" u="none" kern="1200"/>
            <a:t>Bakterie tlenowe (liczba)</a:t>
          </a:r>
          <a:endParaRPr lang="pl-PL" sz="1800" kern="1200" dirty="0"/>
        </a:p>
      </dsp:txBody>
      <dsp:txXfrm>
        <a:off x="270758" y="175462"/>
        <a:ext cx="8066188" cy="350769"/>
      </dsp:txXfrm>
    </dsp:sp>
    <dsp:sp modelId="{41DF946A-7820-4B71-BAF0-FE4FF573A50C}">
      <dsp:nvSpPr>
        <dsp:cNvPr id="0" name=""/>
        <dsp:cNvSpPr/>
      </dsp:nvSpPr>
      <dsp:spPr>
        <a:xfrm>
          <a:off x="51527" y="131615"/>
          <a:ext cx="438462" cy="4384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1370F7-CB3F-4A33-9465-E7AD2BE8C6FF}">
      <dsp:nvSpPr>
        <dsp:cNvPr id="0" name=""/>
        <dsp:cNvSpPr/>
      </dsp:nvSpPr>
      <dsp:spPr>
        <a:xfrm>
          <a:off x="588411" y="701925"/>
          <a:ext cx="7748535" cy="3507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424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0" i="0" u="none" kern="1200" dirty="0" err="1"/>
            <a:t>Enterobacteriaceae</a:t>
          </a:r>
          <a:r>
            <a:rPr lang="pl-PL" sz="1800" b="0" i="0" u="none" kern="1200" dirty="0"/>
            <a:t> (liczba)</a:t>
          </a:r>
        </a:p>
      </dsp:txBody>
      <dsp:txXfrm>
        <a:off x="588411" y="701925"/>
        <a:ext cx="7748535" cy="350769"/>
      </dsp:txXfrm>
    </dsp:sp>
    <dsp:sp modelId="{7963727F-F40D-46DE-AC7E-BF592B52BEBF}">
      <dsp:nvSpPr>
        <dsp:cNvPr id="0" name=""/>
        <dsp:cNvSpPr/>
      </dsp:nvSpPr>
      <dsp:spPr>
        <a:xfrm>
          <a:off x="369180" y="658079"/>
          <a:ext cx="438462" cy="4384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3F3969-B4A0-422E-ABC1-F5E63FAC43FC}">
      <dsp:nvSpPr>
        <dsp:cNvPr id="0" name=""/>
        <dsp:cNvSpPr/>
      </dsp:nvSpPr>
      <dsp:spPr>
        <a:xfrm>
          <a:off x="762484" y="1228003"/>
          <a:ext cx="7574462" cy="3507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424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0" i="0" u="none" kern="1200"/>
            <a:t>Salmonella spp. (obecność)</a:t>
          </a:r>
        </a:p>
      </dsp:txBody>
      <dsp:txXfrm>
        <a:off x="762484" y="1228003"/>
        <a:ext cx="7574462" cy="350769"/>
      </dsp:txXfrm>
    </dsp:sp>
    <dsp:sp modelId="{269BDBF5-0F66-4EFF-816A-23809EEEA2FE}">
      <dsp:nvSpPr>
        <dsp:cNvPr id="0" name=""/>
        <dsp:cNvSpPr/>
      </dsp:nvSpPr>
      <dsp:spPr>
        <a:xfrm>
          <a:off x="543253" y="1184157"/>
          <a:ext cx="438462" cy="4384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79DC69-56A2-43F8-AE79-C9BC67BEC61D}">
      <dsp:nvSpPr>
        <dsp:cNvPr id="0" name=""/>
        <dsp:cNvSpPr/>
      </dsp:nvSpPr>
      <dsp:spPr>
        <a:xfrm>
          <a:off x="818064" y="1754467"/>
          <a:ext cx="7518882" cy="3507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424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0" i="0" u="none" kern="1200" dirty="0"/>
            <a:t>Escherichia coli (liczba)</a:t>
          </a:r>
        </a:p>
      </dsp:txBody>
      <dsp:txXfrm>
        <a:off x="818064" y="1754467"/>
        <a:ext cx="7518882" cy="350769"/>
      </dsp:txXfrm>
    </dsp:sp>
    <dsp:sp modelId="{849FD6B8-4D09-44E6-BDB5-69C68492A0EC}">
      <dsp:nvSpPr>
        <dsp:cNvPr id="0" name=""/>
        <dsp:cNvSpPr/>
      </dsp:nvSpPr>
      <dsp:spPr>
        <a:xfrm>
          <a:off x="598833" y="1710620"/>
          <a:ext cx="438462" cy="4384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DD2096-0919-4209-98D8-787D8BAD064C}">
      <dsp:nvSpPr>
        <dsp:cNvPr id="0" name=""/>
        <dsp:cNvSpPr/>
      </dsp:nvSpPr>
      <dsp:spPr>
        <a:xfrm>
          <a:off x="762484" y="2280930"/>
          <a:ext cx="7574462" cy="3507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424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0" i="0" u="none" kern="1200"/>
            <a:t>Gronkowce koagulazo-dodatnie (liczba)</a:t>
          </a:r>
        </a:p>
      </dsp:txBody>
      <dsp:txXfrm>
        <a:off x="762484" y="2280930"/>
        <a:ext cx="7574462" cy="350769"/>
      </dsp:txXfrm>
    </dsp:sp>
    <dsp:sp modelId="{B2D4A8B2-1A1F-49D9-A162-93CD35799E53}">
      <dsp:nvSpPr>
        <dsp:cNvPr id="0" name=""/>
        <dsp:cNvSpPr/>
      </dsp:nvSpPr>
      <dsp:spPr>
        <a:xfrm>
          <a:off x="543253" y="2237084"/>
          <a:ext cx="438462" cy="4384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D5983E-4A00-4BA2-8FCE-2DC55BD60019}">
      <dsp:nvSpPr>
        <dsp:cNvPr id="0" name=""/>
        <dsp:cNvSpPr/>
      </dsp:nvSpPr>
      <dsp:spPr>
        <a:xfrm>
          <a:off x="588411" y="2807008"/>
          <a:ext cx="7748535" cy="3507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424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0" i="0" u="none" kern="1200" dirty="0"/>
            <a:t>Przypuszczalne </a:t>
          </a:r>
          <a:r>
            <a:rPr lang="pl-PL" sz="1800" b="0" i="0" u="none" kern="1200" dirty="0" err="1"/>
            <a:t>Bacillus</a:t>
          </a:r>
          <a:r>
            <a:rPr lang="pl-PL" sz="1800" b="0" i="0" u="none" kern="1200" dirty="0"/>
            <a:t> cereus (liczba)</a:t>
          </a:r>
        </a:p>
      </dsp:txBody>
      <dsp:txXfrm>
        <a:off x="588411" y="2807008"/>
        <a:ext cx="7748535" cy="350769"/>
      </dsp:txXfrm>
    </dsp:sp>
    <dsp:sp modelId="{30FF8A4C-060F-415E-B06C-44E81DD083FB}">
      <dsp:nvSpPr>
        <dsp:cNvPr id="0" name=""/>
        <dsp:cNvSpPr/>
      </dsp:nvSpPr>
      <dsp:spPr>
        <a:xfrm>
          <a:off x="369180" y="2763162"/>
          <a:ext cx="438462" cy="4384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6000F1-BFAA-46B5-BAB5-F47F80BE328A}">
      <dsp:nvSpPr>
        <dsp:cNvPr id="0" name=""/>
        <dsp:cNvSpPr/>
      </dsp:nvSpPr>
      <dsp:spPr>
        <a:xfrm>
          <a:off x="270758" y="3333471"/>
          <a:ext cx="8066188" cy="3507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424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0" i="0" u="none" kern="1200" dirty="0" err="1"/>
            <a:t>Campylobacter</a:t>
          </a:r>
          <a:r>
            <a:rPr lang="pl-PL" sz="1800" b="0" i="0" u="none" kern="1200" dirty="0"/>
            <a:t> </a:t>
          </a:r>
          <a:r>
            <a:rPr lang="pl-PL" sz="1800" b="0" i="0" u="none" kern="1200" dirty="0" err="1"/>
            <a:t>spp</a:t>
          </a:r>
          <a:r>
            <a:rPr lang="pl-PL" sz="1800" b="0" i="0" u="none" kern="1200" dirty="0"/>
            <a:t>. (liczba)</a:t>
          </a:r>
        </a:p>
      </dsp:txBody>
      <dsp:txXfrm>
        <a:off x="270758" y="3333471"/>
        <a:ext cx="8066188" cy="350769"/>
      </dsp:txXfrm>
    </dsp:sp>
    <dsp:sp modelId="{15FC1898-5E86-4EB3-BAF8-AF4118EC7A06}">
      <dsp:nvSpPr>
        <dsp:cNvPr id="0" name=""/>
        <dsp:cNvSpPr/>
      </dsp:nvSpPr>
      <dsp:spPr>
        <a:xfrm>
          <a:off x="51527" y="3289625"/>
          <a:ext cx="438462" cy="4384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9379F9-E122-4F6F-BF1E-52CD140ABD31}">
      <dsp:nvSpPr>
        <dsp:cNvPr id="0" name=""/>
        <dsp:cNvSpPr/>
      </dsp:nvSpPr>
      <dsp:spPr>
        <a:xfrm>
          <a:off x="3081150" y="1961569"/>
          <a:ext cx="1874274" cy="1492018"/>
        </a:xfrm>
        <a:prstGeom prst="ellipse">
          <a:avLst/>
        </a:prstGeom>
        <a:gradFill rotWithShape="0">
          <a:gsLst>
            <a:gs pos="0">
              <a:schemeClr val="accent1">
                <a:shade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>
              <a:latin typeface="Trebuchet MS" pitchFamily="34" charset="0"/>
              <a:cs typeface="Times New Roman" pitchFamily="18" charset="0"/>
            </a:rPr>
            <a:t>Źródła zanieczyszczeń</a:t>
          </a:r>
          <a:endParaRPr lang="en-GB" sz="1400" kern="1200" dirty="0">
            <a:latin typeface="Trebuchet MS" pitchFamily="34" charset="0"/>
            <a:cs typeface="Times New Roman" pitchFamily="18" charset="0"/>
          </a:endParaRPr>
        </a:p>
      </dsp:txBody>
      <dsp:txXfrm>
        <a:off x="3355631" y="2180070"/>
        <a:ext cx="1325312" cy="1055016"/>
      </dsp:txXfrm>
    </dsp:sp>
    <dsp:sp modelId="{9538C795-E02C-4AA1-B2C0-9C74A54130AB}">
      <dsp:nvSpPr>
        <dsp:cNvPr id="0" name=""/>
        <dsp:cNvSpPr/>
      </dsp:nvSpPr>
      <dsp:spPr>
        <a:xfrm rot="16200000">
          <a:off x="3793331" y="1719826"/>
          <a:ext cx="449911" cy="33573"/>
        </a:xfrm>
        <a:custGeom>
          <a:avLst/>
          <a:gdLst/>
          <a:ahLst/>
          <a:cxnLst/>
          <a:rect l="0" t="0" r="0" b="0"/>
          <a:pathLst>
            <a:path>
              <a:moveTo>
                <a:pt x="0" y="16786"/>
              </a:moveTo>
              <a:lnTo>
                <a:pt x="449911" y="16786"/>
              </a:lnTo>
            </a:path>
          </a:pathLst>
        </a:custGeom>
        <a:noFill/>
        <a:ln w="635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>
            <a:latin typeface="Times New Roman" pitchFamily="18" charset="0"/>
            <a:cs typeface="Times New Roman" pitchFamily="18" charset="0"/>
          </a:endParaRPr>
        </a:p>
      </dsp:txBody>
      <dsp:txXfrm>
        <a:off x="4007039" y="1725365"/>
        <a:ext cx="22495" cy="22495"/>
      </dsp:txXfrm>
    </dsp:sp>
    <dsp:sp modelId="{F08E3BCA-3722-48EE-8FFD-CE0FDF77BC30}">
      <dsp:nvSpPr>
        <dsp:cNvPr id="0" name=""/>
        <dsp:cNvSpPr/>
      </dsp:nvSpPr>
      <dsp:spPr>
        <a:xfrm>
          <a:off x="3130618" y="19638"/>
          <a:ext cx="1775338" cy="1492018"/>
        </a:xfrm>
        <a:prstGeom prst="ellipse">
          <a:avLst/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>
              <a:latin typeface="Trebuchet MS" pitchFamily="34" charset="0"/>
              <a:cs typeface="Times New Roman" pitchFamily="18" charset="0"/>
            </a:rPr>
            <a:t>mikroflora środowisk naturalnych </a:t>
          </a:r>
          <a:endParaRPr lang="en-GB" sz="1400" kern="1200" dirty="0">
            <a:latin typeface="Trebuchet MS" pitchFamily="34" charset="0"/>
            <a:cs typeface="Times New Roman" pitchFamily="18" charset="0"/>
          </a:endParaRPr>
        </a:p>
      </dsp:txBody>
      <dsp:txXfrm>
        <a:off x="3390610" y="238139"/>
        <a:ext cx="1255354" cy="1055016"/>
      </dsp:txXfrm>
    </dsp:sp>
    <dsp:sp modelId="{3BEDF95F-0C6B-45DF-A716-116D454DC9B2}">
      <dsp:nvSpPr>
        <dsp:cNvPr id="0" name=""/>
        <dsp:cNvSpPr/>
      </dsp:nvSpPr>
      <dsp:spPr>
        <a:xfrm rot="20520000">
          <a:off x="4882948" y="2390028"/>
          <a:ext cx="121986" cy="33573"/>
        </a:xfrm>
        <a:custGeom>
          <a:avLst/>
          <a:gdLst/>
          <a:ahLst/>
          <a:cxnLst/>
          <a:rect l="0" t="0" r="0" b="0"/>
          <a:pathLst>
            <a:path>
              <a:moveTo>
                <a:pt x="0" y="16786"/>
              </a:moveTo>
              <a:lnTo>
                <a:pt x="121986" y="16786"/>
              </a:lnTo>
            </a:path>
          </a:pathLst>
        </a:custGeom>
        <a:noFill/>
        <a:ln w="635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>
            <a:latin typeface="Times New Roman" pitchFamily="18" charset="0"/>
            <a:cs typeface="Times New Roman" pitchFamily="18" charset="0"/>
          </a:endParaRPr>
        </a:p>
      </dsp:txBody>
      <dsp:txXfrm>
        <a:off x="4940892" y="2403765"/>
        <a:ext cx="6099" cy="6099"/>
      </dsp:txXfrm>
    </dsp:sp>
    <dsp:sp modelId="{0522C2CF-20E8-443E-A451-16F9BCE9DEC3}">
      <dsp:nvSpPr>
        <dsp:cNvPr id="0" name=""/>
        <dsp:cNvSpPr/>
      </dsp:nvSpPr>
      <dsp:spPr>
        <a:xfrm>
          <a:off x="4933601" y="1361479"/>
          <a:ext cx="1863143" cy="1492018"/>
        </a:xfrm>
        <a:prstGeom prst="ellipse">
          <a:avLst/>
        </a:prstGeom>
        <a:gradFill rotWithShape="0">
          <a:gsLst>
            <a:gs pos="0">
              <a:schemeClr val="accent1">
                <a:shade val="50000"/>
                <a:hueOff val="286217"/>
                <a:satOff val="-30860"/>
                <a:lumOff val="2156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50000"/>
                <a:hueOff val="286217"/>
                <a:satOff val="-30860"/>
                <a:lumOff val="2156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50000"/>
                <a:hueOff val="286217"/>
                <a:satOff val="-30860"/>
                <a:lumOff val="2156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>
              <a:latin typeface="Trebuchet MS" pitchFamily="34" charset="0"/>
              <a:cs typeface="Times New Roman" pitchFamily="18" charset="0"/>
            </a:rPr>
            <a:t>mikroflora wtórna surowców  </a:t>
          </a:r>
          <a:endParaRPr lang="en-GB" sz="1400" kern="1200" dirty="0">
            <a:latin typeface="Trebuchet MS" pitchFamily="34" charset="0"/>
            <a:cs typeface="Times New Roman" pitchFamily="18" charset="0"/>
          </a:endParaRPr>
        </a:p>
      </dsp:txBody>
      <dsp:txXfrm>
        <a:off x="5206452" y="1579980"/>
        <a:ext cx="1317441" cy="1055016"/>
      </dsp:txXfrm>
    </dsp:sp>
    <dsp:sp modelId="{E9EE677D-8AB5-4D94-932A-3C7523BEDBC6}">
      <dsp:nvSpPr>
        <dsp:cNvPr id="0" name=""/>
        <dsp:cNvSpPr/>
      </dsp:nvSpPr>
      <dsp:spPr>
        <a:xfrm rot="3240000">
          <a:off x="4416418" y="3476024"/>
          <a:ext cx="344747" cy="33573"/>
        </a:xfrm>
        <a:custGeom>
          <a:avLst/>
          <a:gdLst/>
          <a:ahLst/>
          <a:cxnLst/>
          <a:rect l="0" t="0" r="0" b="0"/>
          <a:pathLst>
            <a:path>
              <a:moveTo>
                <a:pt x="0" y="16786"/>
              </a:moveTo>
              <a:lnTo>
                <a:pt x="344747" y="16786"/>
              </a:lnTo>
            </a:path>
          </a:pathLst>
        </a:custGeom>
        <a:noFill/>
        <a:ln w="635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>
            <a:latin typeface="Times New Roman" pitchFamily="18" charset="0"/>
            <a:cs typeface="Times New Roman" pitchFamily="18" charset="0"/>
          </a:endParaRPr>
        </a:p>
      </dsp:txBody>
      <dsp:txXfrm>
        <a:off x="4580173" y="3484192"/>
        <a:ext cx="17237" cy="17237"/>
      </dsp:txXfrm>
    </dsp:sp>
    <dsp:sp modelId="{111DACFA-A161-4297-B925-832E68CFBECE}">
      <dsp:nvSpPr>
        <dsp:cNvPr id="0" name=""/>
        <dsp:cNvSpPr/>
      </dsp:nvSpPr>
      <dsp:spPr>
        <a:xfrm>
          <a:off x="4219157" y="3532624"/>
          <a:ext cx="1881137" cy="1492018"/>
        </a:xfrm>
        <a:prstGeom prst="ellipse">
          <a:avLst/>
        </a:prstGeom>
        <a:gradFill rotWithShape="0">
          <a:gsLst>
            <a:gs pos="0">
              <a:schemeClr val="accent1">
                <a:shade val="50000"/>
                <a:hueOff val="572435"/>
                <a:satOff val="-61721"/>
                <a:lumOff val="4312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50000"/>
                <a:hueOff val="572435"/>
                <a:satOff val="-61721"/>
                <a:lumOff val="4312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50000"/>
                <a:hueOff val="572435"/>
                <a:satOff val="-61721"/>
                <a:lumOff val="4312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>
              <a:latin typeface="Trebuchet MS" pitchFamily="34" charset="0"/>
              <a:cs typeface="Times New Roman" pitchFamily="18" charset="0"/>
            </a:rPr>
            <a:t>sprzęt i urządzenia- produkcja żywności</a:t>
          </a:r>
          <a:endParaRPr lang="en-GB" sz="1400" kern="1200" dirty="0">
            <a:latin typeface="Trebuchet MS" pitchFamily="34" charset="0"/>
            <a:cs typeface="Times New Roman" pitchFamily="18" charset="0"/>
          </a:endParaRPr>
        </a:p>
      </dsp:txBody>
      <dsp:txXfrm>
        <a:off x="4494643" y="3751125"/>
        <a:ext cx="1330165" cy="1055016"/>
      </dsp:txXfrm>
    </dsp:sp>
    <dsp:sp modelId="{25BFB922-740B-439B-A23D-4832D801BC22}">
      <dsp:nvSpPr>
        <dsp:cNvPr id="0" name=""/>
        <dsp:cNvSpPr/>
      </dsp:nvSpPr>
      <dsp:spPr>
        <a:xfrm rot="7560000">
          <a:off x="3271402" y="3478066"/>
          <a:ext cx="349794" cy="33573"/>
        </a:xfrm>
        <a:custGeom>
          <a:avLst/>
          <a:gdLst/>
          <a:ahLst/>
          <a:cxnLst/>
          <a:rect l="0" t="0" r="0" b="0"/>
          <a:pathLst>
            <a:path>
              <a:moveTo>
                <a:pt x="0" y="16786"/>
              </a:moveTo>
              <a:lnTo>
                <a:pt x="349794" y="16786"/>
              </a:lnTo>
            </a:path>
          </a:pathLst>
        </a:custGeom>
        <a:noFill/>
        <a:ln w="635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>
            <a:latin typeface="Times New Roman" pitchFamily="18" charset="0"/>
            <a:cs typeface="Times New Roman" pitchFamily="18" charset="0"/>
          </a:endParaRPr>
        </a:p>
      </dsp:txBody>
      <dsp:txXfrm rot="10800000">
        <a:off x="3437554" y="3486108"/>
        <a:ext cx="17489" cy="17489"/>
      </dsp:txXfrm>
    </dsp:sp>
    <dsp:sp modelId="{92D074C7-CC5A-475D-8972-640DC6B32BAC}">
      <dsp:nvSpPr>
        <dsp:cNvPr id="0" name=""/>
        <dsp:cNvSpPr/>
      </dsp:nvSpPr>
      <dsp:spPr>
        <a:xfrm>
          <a:off x="1959459" y="3532624"/>
          <a:ext cx="1834780" cy="1492018"/>
        </a:xfrm>
        <a:prstGeom prst="ellipse">
          <a:avLst/>
        </a:prstGeom>
        <a:gradFill rotWithShape="0">
          <a:gsLst>
            <a:gs pos="0">
              <a:schemeClr val="accent1">
                <a:shade val="50000"/>
                <a:hueOff val="572435"/>
                <a:satOff val="-61721"/>
                <a:lumOff val="4312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50000"/>
                <a:hueOff val="572435"/>
                <a:satOff val="-61721"/>
                <a:lumOff val="4312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50000"/>
                <a:hueOff val="572435"/>
                <a:satOff val="-61721"/>
                <a:lumOff val="4312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>
              <a:latin typeface="Trebuchet MS" pitchFamily="34" charset="0"/>
              <a:cs typeface="Times New Roman" pitchFamily="18" charset="0"/>
            </a:rPr>
            <a:t>higiena personelu produkcyjnego </a:t>
          </a:r>
        </a:p>
      </dsp:txBody>
      <dsp:txXfrm>
        <a:off x="2228156" y="3751125"/>
        <a:ext cx="1297386" cy="1055016"/>
      </dsp:txXfrm>
    </dsp:sp>
    <dsp:sp modelId="{8F2A2C35-B1D1-4208-84CC-D1ACBB0604DD}">
      <dsp:nvSpPr>
        <dsp:cNvPr id="0" name=""/>
        <dsp:cNvSpPr/>
      </dsp:nvSpPr>
      <dsp:spPr>
        <a:xfrm rot="11880000">
          <a:off x="3061834" y="2394811"/>
          <a:ext cx="91035" cy="33573"/>
        </a:xfrm>
        <a:custGeom>
          <a:avLst/>
          <a:gdLst/>
          <a:ahLst/>
          <a:cxnLst/>
          <a:rect l="0" t="0" r="0" b="0"/>
          <a:pathLst>
            <a:path>
              <a:moveTo>
                <a:pt x="0" y="16786"/>
              </a:moveTo>
              <a:lnTo>
                <a:pt x="91035" y="16786"/>
              </a:lnTo>
            </a:path>
          </a:pathLst>
        </a:custGeom>
        <a:noFill/>
        <a:ln w="635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>
            <a:latin typeface="Times New Roman" pitchFamily="18" charset="0"/>
            <a:cs typeface="Times New Roman" pitchFamily="18" charset="0"/>
          </a:endParaRPr>
        </a:p>
      </dsp:txBody>
      <dsp:txXfrm rot="10800000">
        <a:off x="3105076" y="2409322"/>
        <a:ext cx="4551" cy="4551"/>
      </dsp:txXfrm>
    </dsp:sp>
    <dsp:sp modelId="{90819D32-4D74-4714-8BE5-5CDCD2D13DB1}">
      <dsp:nvSpPr>
        <dsp:cNvPr id="0" name=""/>
        <dsp:cNvSpPr/>
      </dsp:nvSpPr>
      <dsp:spPr>
        <a:xfrm>
          <a:off x="1202514" y="1361479"/>
          <a:ext cx="1937774" cy="1492018"/>
        </a:xfrm>
        <a:prstGeom prst="ellipse">
          <a:avLst/>
        </a:prstGeom>
        <a:gradFill rotWithShape="0">
          <a:gsLst>
            <a:gs pos="0">
              <a:schemeClr val="accent1">
                <a:shade val="50000"/>
                <a:hueOff val="286217"/>
                <a:satOff val="-30860"/>
                <a:lumOff val="2156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50000"/>
                <a:hueOff val="286217"/>
                <a:satOff val="-30860"/>
                <a:lumOff val="2156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50000"/>
                <a:hueOff val="286217"/>
                <a:satOff val="-30860"/>
                <a:lumOff val="2156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sz="1400" kern="1200" dirty="0">
              <a:latin typeface="Trebuchet MS" pitchFamily="34" charset="0"/>
              <a:cs typeface="Times New Roman" pitchFamily="18" charset="0"/>
            </a:rPr>
            <a:t>mikroflora pierwotna surowców </a:t>
          </a:r>
          <a:endParaRPr lang="en-GB" sz="1400" kern="1200" dirty="0">
            <a:latin typeface="Trebuchet MS" pitchFamily="34" charset="0"/>
            <a:cs typeface="Times New Roman" pitchFamily="18" charset="0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 dirty="0">
            <a:latin typeface="Trebuchet MS" pitchFamily="34" charset="0"/>
            <a:cs typeface="Times New Roman" pitchFamily="18" charset="0"/>
          </a:endParaRPr>
        </a:p>
      </dsp:txBody>
      <dsp:txXfrm>
        <a:off x="1486294" y="1579980"/>
        <a:ext cx="1370214" cy="105501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A931A-5949-4708-B3B5-0224C20E43D1}">
      <dsp:nvSpPr>
        <dsp:cNvPr id="0" name=""/>
        <dsp:cNvSpPr/>
      </dsp:nvSpPr>
      <dsp:spPr>
        <a:xfrm>
          <a:off x="1392" y="0"/>
          <a:ext cx="2968787" cy="10075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solidFill>
                <a:schemeClr val="bg1"/>
              </a:solidFill>
            </a:rPr>
            <a:t>Produkty trwałe  </a:t>
          </a:r>
        </a:p>
      </dsp:txBody>
      <dsp:txXfrm>
        <a:off x="30902" y="29510"/>
        <a:ext cx="2909767" cy="948539"/>
      </dsp:txXfrm>
    </dsp:sp>
    <dsp:sp modelId="{D896F0A1-BECF-4D11-BF2C-1C5D210CE45C}">
      <dsp:nvSpPr>
        <dsp:cNvPr id="0" name=""/>
        <dsp:cNvSpPr/>
      </dsp:nvSpPr>
      <dsp:spPr>
        <a:xfrm>
          <a:off x="3267058" y="135649"/>
          <a:ext cx="629383" cy="7362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3100" kern="1200">
            <a:solidFill>
              <a:schemeClr val="bg1"/>
            </a:solidFill>
          </a:endParaRPr>
        </a:p>
      </dsp:txBody>
      <dsp:txXfrm>
        <a:off x="3267058" y="282901"/>
        <a:ext cx="440568" cy="441755"/>
      </dsp:txXfrm>
    </dsp:sp>
    <dsp:sp modelId="{82E45889-95D3-4009-90B6-CD1FC7989CDD}">
      <dsp:nvSpPr>
        <dsp:cNvPr id="0" name=""/>
        <dsp:cNvSpPr/>
      </dsp:nvSpPr>
      <dsp:spPr>
        <a:xfrm>
          <a:off x="4157695" y="0"/>
          <a:ext cx="2968787" cy="10075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solidFill>
                <a:schemeClr val="bg1"/>
              </a:solidFill>
            </a:rPr>
            <a:t>18</a:t>
          </a:r>
          <a:r>
            <a:rPr lang="pl-PL" sz="2000" kern="1200" baseline="30000" dirty="0">
              <a:solidFill>
                <a:schemeClr val="bg1"/>
              </a:solidFill>
            </a:rPr>
            <a:t>o</a:t>
          </a:r>
          <a:r>
            <a:rPr lang="pl-PL" sz="2000" kern="1200" dirty="0">
              <a:solidFill>
                <a:schemeClr val="bg1"/>
              </a:solidFill>
            </a:rPr>
            <a:t>C do 27</a:t>
          </a:r>
          <a:r>
            <a:rPr lang="pl-PL" sz="2000" kern="1200" baseline="30000" dirty="0">
              <a:solidFill>
                <a:schemeClr val="bg1"/>
              </a:solidFill>
            </a:rPr>
            <a:t>o</a:t>
          </a:r>
          <a:r>
            <a:rPr lang="pl-PL" sz="2000" kern="1200" dirty="0">
              <a:solidFill>
                <a:schemeClr val="bg1"/>
              </a:solidFill>
            </a:rPr>
            <a:t>C </a:t>
          </a:r>
        </a:p>
      </dsp:txBody>
      <dsp:txXfrm>
        <a:off x="4187205" y="29510"/>
        <a:ext cx="2909767" cy="948539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A931A-5949-4708-B3B5-0224C20E43D1}">
      <dsp:nvSpPr>
        <dsp:cNvPr id="0" name=""/>
        <dsp:cNvSpPr/>
      </dsp:nvSpPr>
      <dsp:spPr>
        <a:xfrm>
          <a:off x="1392" y="0"/>
          <a:ext cx="2968787" cy="10075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solidFill>
                <a:schemeClr val="bg1"/>
              </a:solidFill>
            </a:rPr>
            <a:t>Produkty mrożone i głęboko mrożone </a:t>
          </a:r>
        </a:p>
      </dsp:txBody>
      <dsp:txXfrm>
        <a:off x="30902" y="29510"/>
        <a:ext cx="2909767" cy="948539"/>
      </dsp:txXfrm>
    </dsp:sp>
    <dsp:sp modelId="{D896F0A1-BECF-4D11-BF2C-1C5D210CE45C}">
      <dsp:nvSpPr>
        <dsp:cNvPr id="0" name=""/>
        <dsp:cNvSpPr/>
      </dsp:nvSpPr>
      <dsp:spPr>
        <a:xfrm>
          <a:off x="3267058" y="135649"/>
          <a:ext cx="629383" cy="7362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3100" kern="1200">
            <a:solidFill>
              <a:schemeClr val="bg1"/>
            </a:solidFill>
          </a:endParaRPr>
        </a:p>
      </dsp:txBody>
      <dsp:txXfrm>
        <a:off x="3267058" y="282901"/>
        <a:ext cx="440568" cy="441755"/>
      </dsp:txXfrm>
    </dsp:sp>
    <dsp:sp modelId="{82E45889-95D3-4009-90B6-CD1FC7989CDD}">
      <dsp:nvSpPr>
        <dsp:cNvPr id="0" name=""/>
        <dsp:cNvSpPr/>
      </dsp:nvSpPr>
      <dsp:spPr>
        <a:xfrm>
          <a:off x="4157695" y="0"/>
          <a:ext cx="2968787" cy="10075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solidFill>
                <a:schemeClr val="bg1"/>
              </a:solidFill>
            </a:rPr>
            <a:t>poniżej -15</a:t>
          </a:r>
          <a:r>
            <a:rPr lang="pl-PL" sz="2000" kern="1200" baseline="30000" dirty="0">
              <a:solidFill>
                <a:schemeClr val="bg1"/>
              </a:solidFill>
            </a:rPr>
            <a:t>o</a:t>
          </a:r>
          <a:r>
            <a:rPr lang="pl-PL" sz="2000" kern="1200" dirty="0">
              <a:solidFill>
                <a:schemeClr val="bg1"/>
              </a:solidFill>
            </a:rPr>
            <a:t>C,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solidFill>
                <a:schemeClr val="bg1"/>
              </a:solidFill>
            </a:rPr>
            <a:t>najlepiej poniżej -18</a:t>
          </a:r>
          <a:r>
            <a:rPr lang="pl-PL" sz="2000" kern="1200" baseline="30000" dirty="0">
              <a:solidFill>
                <a:schemeClr val="bg1"/>
              </a:solidFill>
            </a:rPr>
            <a:t>o</a:t>
          </a:r>
          <a:r>
            <a:rPr lang="pl-PL" sz="2000" kern="1200" dirty="0">
              <a:solidFill>
                <a:schemeClr val="bg1"/>
              </a:solidFill>
            </a:rPr>
            <a:t>C</a:t>
          </a:r>
        </a:p>
      </dsp:txBody>
      <dsp:txXfrm>
        <a:off x="4187205" y="29510"/>
        <a:ext cx="2909767" cy="948539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A931A-5949-4708-B3B5-0224C20E43D1}">
      <dsp:nvSpPr>
        <dsp:cNvPr id="0" name=""/>
        <dsp:cNvSpPr/>
      </dsp:nvSpPr>
      <dsp:spPr>
        <a:xfrm>
          <a:off x="1392" y="0"/>
          <a:ext cx="2968787" cy="10075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solidFill>
                <a:schemeClr val="bg1"/>
              </a:solidFill>
            </a:rPr>
            <a:t>Inne produkty nietrwałe w temperaturze pokojowej </a:t>
          </a:r>
        </a:p>
      </dsp:txBody>
      <dsp:txXfrm>
        <a:off x="30902" y="29510"/>
        <a:ext cx="2909767" cy="948539"/>
      </dsp:txXfrm>
    </dsp:sp>
    <dsp:sp modelId="{D896F0A1-BECF-4D11-BF2C-1C5D210CE45C}">
      <dsp:nvSpPr>
        <dsp:cNvPr id="0" name=""/>
        <dsp:cNvSpPr/>
      </dsp:nvSpPr>
      <dsp:spPr>
        <a:xfrm>
          <a:off x="3267058" y="135649"/>
          <a:ext cx="629383" cy="7362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600" kern="1200">
            <a:solidFill>
              <a:schemeClr val="bg1"/>
            </a:solidFill>
          </a:endParaRPr>
        </a:p>
      </dsp:txBody>
      <dsp:txXfrm>
        <a:off x="3267058" y="282901"/>
        <a:ext cx="440568" cy="441755"/>
      </dsp:txXfrm>
    </dsp:sp>
    <dsp:sp modelId="{82E45889-95D3-4009-90B6-CD1FC7989CDD}">
      <dsp:nvSpPr>
        <dsp:cNvPr id="0" name=""/>
        <dsp:cNvSpPr/>
      </dsp:nvSpPr>
      <dsp:spPr>
        <a:xfrm>
          <a:off x="4157695" y="0"/>
          <a:ext cx="2968787" cy="10075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/>
            <a:t>5</a:t>
          </a:r>
          <a:r>
            <a:rPr lang="pl-PL" sz="2000" kern="1200" baseline="30000" dirty="0"/>
            <a:t>o</a:t>
          </a:r>
          <a:r>
            <a:rPr lang="pl-PL" sz="2000" kern="1200" dirty="0"/>
            <a:t>C +/- 3</a:t>
          </a:r>
          <a:r>
            <a:rPr lang="pl-PL" sz="2000" kern="1200" baseline="30000" dirty="0"/>
            <a:t>o</a:t>
          </a:r>
          <a:r>
            <a:rPr lang="pl-PL" sz="2000" kern="1200" dirty="0"/>
            <a:t>C</a:t>
          </a:r>
          <a:endParaRPr lang="pl-PL" sz="2000" kern="1200" dirty="0">
            <a:solidFill>
              <a:schemeClr val="bg1"/>
            </a:solidFill>
          </a:endParaRPr>
        </a:p>
      </dsp:txBody>
      <dsp:txXfrm>
        <a:off x="4187205" y="29510"/>
        <a:ext cx="2909767" cy="948539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A931A-5949-4708-B3B5-0224C20E43D1}">
      <dsp:nvSpPr>
        <dsp:cNvPr id="0" name=""/>
        <dsp:cNvSpPr/>
      </dsp:nvSpPr>
      <dsp:spPr>
        <a:xfrm>
          <a:off x="1392" y="0"/>
          <a:ext cx="2968787" cy="10075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solidFill>
                <a:schemeClr val="bg1"/>
              </a:solidFill>
            </a:rPr>
            <a:t>Próbki  z powierzchni schłodzone </a:t>
          </a:r>
        </a:p>
      </dsp:txBody>
      <dsp:txXfrm>
        <a:off x="30902" y="29510"/>
        <a:ext cx="2909767" cy="948539"/>
      </dsp:txXfrm>
    </dsp:sp>
    <dsp:sp modelId="{D896F0A1-BECF-4D11-BF2C-1C5D210CE45C}">
      <dsp:nvSpPr>
        <dsp:cNvPr id="0" name=""/>
        <dsp:cNvSpPr/>
      </dsp:nvSpPr>
      <dsp:spPr>
        <a:xfrm>
          <a:off x="3267058" y="135649"/>
          <a:ext cx="629383" cy="7362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3100" kern="1200">
            <a:solidFill>
              <a:schemeClr val="bg1"/>
            </a:solidFill>
          </a:endParaRPr>
        </a:p>
      </dsp:txBody>
      <dsp:txXfrm>
        <a:off x="3267058" y="282901"/>
        <a:ext cx="440568" cy="441755"/>
      </dsp:txXfrm>
    </dsp:sp>
    <dsp:sp modelId="{82E45889-95D3-4009-90B6-CD1FC7989CDD}">
      <dsp:nvSpPr>
        <dsp:cNvPr id="0" name=""/>
        <dsp:cNvSpPr/>
      </dsp:nvSpPr>
      <dsp:spPr>
        <a:xfrm>
          <a:off x="4157695" y="0"/>
          <a:ext cx="2968787" cy="10075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/>
            <a:t>od 1</a:t>
          </a:r>
          <a:r>
            <a:rPr lang="pl-PL" sz="2000" kern="1200" baseline="30000" dirty="0"/>
            <a:t>o</a:t>
          </a:r>
          <a:r>
            <a:rPr lang="pl-PL" sz="2000" kern="1200" dirty="0"/>
            <a:t>C do 8</a:t>
          </a:r>
          <a:r>
            <a:rPr lang="pl-PL" sz="2000" kern="1200" baseline="30000" dirty="0"/>
            <a:t>o</a:t>
          </a:r>
          <a:r>
            <a:rPr lang="pl-PL" sz="2000" kern="1200" dirty="0"/>
            <a:t>C</a:t>
          </a:r>
          <a:endParaRPr lang="pl-PL" sz="2000" kern="1200" dirty="0">
            <a:solidFill>
              <a:schemeClr val="bg1"/>
            </a:solidFill>
          </a:endParaRPr>
        </a:p>
      </dsp:txBody>
      <dsp:txXfrm>
        <a:off x="4187205" y="29510"/>
        <a:ext cx="2909767" cy="948539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40946F-A987-4A41-B40F-C955959A0D38}">
      <dsp:nvSpPr>
        <dsp:cNvPr id="0" name=""/>
        <dsp:cNvSpPr/>
      </dsp:nvSpPr>
      <dsp:spPr>
        <a:xfrm>
          <a:off x="0" y="0"/>
          <a:ext cx="3262223" cy="656504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>
              <a:solidFill>
                <a:srgbClr val="003366"/>
              </a:solidFill>
            </a:rPr>
            <a:t>Produkty trwałe  </a:t>
          </a:r>
        </a:p>
      </dsp:txBody>
      <dsp:txXfrm>
        <a:off x="32048" y="32048"/>
        <a:ext cx="3198127" cy="592408"/>
      </dsp:txXfrm>
    </dsp:sp>
    <dsp:sp modelId="{2B6840EC-1289-45E4-A68C-A71A602F7707}">
      <dsp:nvSpPr>
        <dsp:cNvPr id="0" name=""/>
        <dsp:cNvSpPr/>
      </dsp:nvSpPr>
      <dsp:spPr>
        <a:xfrm>
          <a:off x="0" y="816151"/>
          <a:ext cx="3262223" cy="592344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>
              <a:solidFill>
                <a:srgbClr val="003366"/>
              </a:solidFill>
            </a:rPr>
            <a:t>Produkty mrożone i głęboko mrożone </a:t>
          </a:r>
        </a:p>
      </dsp:txBody>
      <dsp:txXfrm>
        <a:off x="28916" y="845067"/>
        <a:ext cx="3204391" cy="534512"/>
      </dsp:txXfrm>
    </dsp:sp>
    <dsp:sp modelId="{9C1B93CE-37E6-4CE8-9F53-4AA6558BA06E}">
      <dsp:nvSpPr>
        <dsp:cNvPr id="0" name=""/>
        <dsp:cNvSpPr/>
      </dsp:nvSpPr>
      <dsp:spPr>
        <a:xfrm>
          <a:off x="0" y="1623861"/>
          <a:ext cx="3262223" cy="836461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>
              <a:solidFill>
                <a:srgbClr val="003366"/>
              </a:solidFill>
            </a:rPr>
            <a:t>5oC +/- 3oC</a:t>
          </a:r>
        </a:p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800" kern="1200" dirty="0">
            <a:solidFill>
              <a:srgbClr val="003366"/>
            </a:solidFill>
          </a:endParaRPr>
        </a:p>
      </dsp:txBody>
      <dsp:txXfrm>
        <a:off x="40833" y="1664694"/>
        <a:ext cx="3180557" cy="754795"/>
      </dsp:txXfrm>
    </dsp:sp>
    <dsp:sp modelId="{8694DA05-7FF3-4A0D-BABF-E7C5330B8C35}">
      <dsp:nvSpPr>
        <dsp:cNvPr id="0" name=""/>
        <dsp:cNvSpPr/>
      </dsp:nvSpPr>
      <dsp:spPr>
        <a:xfrm>
          <a:off x="0" y="2638883"/>
          <a:ext cx="3262223" cy="73784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>
              <a:solidFill>
                <a:srgbClr val="003366"/>
              </a:solidFill>
            </a:rPr>
            <a:t>Próbki  z powierzchni schłodzone </a:t>
          </a:r>
        </a:p>
      </dsp:txBody>
      <dsp:txXfrm>
        <a:off x="36018" y="2674901"/>
        <a:ext cx="3190187" cy="665806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40946F-A987-4A41-B40F-C955959A0D38}">
      <dsp:nvSpPr>
        <dsp:cNvPr id="0" name=""/>
        <dsp:cNvSpPr/>
      </dsp:nvSpPr>
      <dsp:spPr>
        <a:xfrm>
          <a:off x="0" y="12940"/>
          <a:ext cx="4319294" cy="677681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/>
            <a:t>18</a:t>
          </a:r>
          <a:r>
            <a:rPr lang="pl-PL" sz="1800" kern="1200" baseline="30000" dirty="0"/>
            <a:t>o</a:t>
          </a:r>
          <a:r>
            <a:rPr lang="pl-PL" sz="1800" kern="1200" dirty="0"/>
            <a:t>C do 27</a:t>
          </a:r>
          <a:r>
            <a:rPr lang="pl-PL" sz="1800" kern="1200" baseline="30000" dirty="0"/>
            <a:t>o</a:t>
          </a:r>
          <a:r>
            <a:rPr lang="pl-PL" sz="1800" kern="1200" dirty="0"/>
            <a:t>C </a:t>
          </a:r>
        </a:p>
      </dsp:txBody>
      <dsp:txXfrm>
        <a:off x="33082" y="46022"/>
        <a:ext cx="4253130" cy="611517"/>
      </dsp:txXfrm>
    </dsp:sp>
    <dsp:sp modelId="{2B6840EC-1289-45E4-A68C-A71A602F7707}">
      <dsp:nvSpPr>
        <dsp:cNvPr id="0" name=""/>
        <dsp:cNvSpPr/>
      </dsp:nvSpPr>
      <dsp:spPr>
        <a:xfrm>
          <a:off x="0" y="906140"/>
          <a:ext cx="4319294" cy="7737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/>
            <a:t>poniżej -15</a:t>
          </a:r>
          <a:r>
            <a:rPr lang="pl-PL" sz="1800" kern="1200" baseline="30000" dirty="0"/>
            <a:t>o</a:t>
          </a:r>
          <a:r>
            <a:rPr lang="pl-PL" sz="1800" kern="1200" dirty="0"/>
            <a:t>C,         </a:t>
          </a:r>
        </a:p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/>
            <a:t>najlepiej poniżej -18</a:t>
          </a:r>
          <a:r>
            <a:rPr lang="pl-PL" sz="1800" kern="1200" baseline="30000" dirty="0"/>
            <a:t>o</a:t>
          </a:r>
          <a:r>
            <a:rPr lang="pl-PL" sz="1800" kern="1200" dirty="0"/>
            <a:t>C</a:t>
          </a:r>
        </a:p>
      </dsp:txBody>
      <dsp:txXfrm>
        <a:off x="37770" y="943910"/>
        <a:ext cx="4243754" cy="698180"/>
      </dsp:txXfrm>
    </dsp:sp>
    <dsp:sp modelId="{20951DCC-234C-4FDE-AB2A-7872A6C209DD}">
      <dsp:nvSpPr>
        <dsp:cNvPr id="0" name=""/>
        <dsp:cNvSpPr/>
      </dsp:nvSpPr>
      <dsp:spPr>
        <a:xfrm>
          <a:off x="0" y="1790342"/>
          <a:ext cx="4319294" cy="806846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/>
            <a:t>5</a:t>
          </a:r>
          <a:r>
            <a:rPr lang="pl-PL" sz="1800" kern="1200" baseline="30000" dirty="0"/>
            <a:t>o</a:t>
          </a:r>
          <a:r>
            <a:rPr lang="pl-PL" sz="1800" kern="1200" dirty="0"/>
            <a:t>C +/- 3</a:t>
          </a:r>
          <a:r>
            <a:rPr lang="pl-PL" sz="1800" kern="1200" baseline="30000" dirty="0"/>
            <a:t>o</a:t>
          </a:r>
          <a:r>
            <a:rPr lang="pl-PL" sz="1800" kern="1200" dirty="0"/>
            <a:t>C</a:t>
          </a:r>
        </a:p>
      </dsp:txBody>
      <dsp:txXfrm>
        <a:off x="39387" y="1829729"/>
        <a:ext cx="4240520" cy="728072"/>
      </dsp:txXfrm>
    </dsp:sp>
    <dsp:sp modelId="{9C1B93CE-37E6-4CE8-9F53-4AA6558BA06E}">
      <dsp:nvSpPr>
        <dsp:cNvPr id="0" name=""/>
        <dsp:cNvSpPr/>
      </dsp:nvSpPr>
      <dsp:spPr>
        <a:xfrm>
          <a:off x="0" y="2758674"/>
          <a:ext cx="4319294" cy="659471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/>
            <a:t>Od 1</a:t>
          </a:r>
          <a:r>
            <a:rPr lang="pl-PL" sz="1800" kern="1200" baseline="30000" dirty="0"/>
            <a:t>o</a:t>
          </a:r>
          <a:r>
            <a:rPr lang="pl-PL" sz="1800" kern="1200" dirty="0"/>
            <a:t>C do 8</a:t>
          </a:r>
          <a:r>
            <a:rPr lang="pl-PL" sz="1800" kern="1200" baseline="30000" dirty="0"/>
            <a:t>o</a:t>
          </a:r>
          <a:r>
            <a:rPr lang="pl-PL" sz="1800" kern="1200" dirty="0"/>
            <a:t>C</a:t>
          </a:r>
        </a:p>
      </dsp:txBody>
      <dsp:txXfrm>
        <a:off x="32193" y="2790867"/>
        <a:ext cx="4254908" cy="59508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043324-D29D-44A4-9295-1CACB16870E5}">
      <dsp:nvSpPr>
        <dsp:cNvPr id="0" name=""/>
        <dsp:cNvSpPr/>
      </dsp:nvSpPr>
      <dsp:spPr>
        <a:xfrm>
          <a:off x="734481" y="0"/>
          <a:ext cx="8324123" cy="4176194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7CB066-89A8-4BFB-8A89-EB672BDFA851}">
      <dsp:nvSpPr>
        <dsp:cNvPr id="0" name=""/>
        <dsp:cNvSpPr/>
      </dsp:nvSpPr>
      <dsp:spPr>
        <a:xfrm>
          <a:off x="119" y="1252858"/>
          <a:ext cx="1433099" cy="16704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b="1" kern="1200" dirty="0"/>
            <a:t>Rodzaj żywności</a:t>
          </a:r>
          <a:endParaRPr lang="pl-PL" sz="1600" kern="1200" dirty="0"/>
        </a:p>
      </dsp:txBody>
      <dsp:txXfrm>
        <a:off x="70077" y="1322816"/>
        <a:ext cx="1293183" cy="1530561"/>
      </dsp:txXfrm>
    </dsp:sp>
    <dsp:sp modelId="{EBE2361D-2B7F-4675-AC79-15A90767E196}">
      <dsp:nvSpPr>
        <dsp:cNvPr id="0" name=""/>
        <dsp:cNvSpPr/>
      </dsp:nvSpPr>
      <dsp:spPr>
        <a:xfrm>
          <a:off x="1672069" y="1252858"/>
          <a:ext cx="1433099" cy="16704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sz="1600" b="1" kern="1200" dirty="0" err="1"/>
            <a:t>Mikroorga-nizmy</a:t>
          </a:r>
          <a:r>
            <a:rPr lang="pl-PL" sz="1600" b="1" kern="1200" dirty="0"/>
            <a:t>/</a:t>
          </a: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sz="1600" b="1" kern="1200" dirty="0"/>
            <a:t>ich toksyny, metabolity</a:t>
          </a:r>
          <a:endParaRPr lang="pl-PL" sz="1600" kern="1200" dirty="0"/>
        </a:p>
      </dsp:txBody>
      <dsp:txXfrm>
        <a:off x="1742027" y="1322816"/>
        <a:ext cx="1293183" cy="1530561"/>
      </dsp:txXfrm>
    </dsp:sp>
    <dsp:sp modelId="{0E44EE18-B629-443F-90F5-D4528CA86CC2}">
      <dsp:nvSpPr>
        <dsp:cNvPr id="0" name=""/>
        <dsp:cNvSpPr/>
      </dsp:nvSpPr>
      <dsp:spPr>
        <a:xfrm>
          <a:off x="3344018" y="1252858"/>
          <a:ext cx="1433099" cy="16704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sz="1600" b="1" kern="1200" dirty="0"/>
            <a:t>Plan pobierania</a:t>
          </a:r>
        </a:p>
        <a:p>
          <a:pPr algn="ctr">
            <a:buNone/>
          </a:pPr>
          <a:r>
            <a:rPr lang="pl-PL" sz="1600" b="1" kern="1200" dirty="0"/>
            <a:t>próbek</a:t>
          </a:r>
          <a:endParaRPr lang="pl-PL" sz="1600" kern="1200" dirty="0"/>
        </a:p>
      </dsp:txBody>
      <dsp:txXfrm>
        <a:off x="3413976" y="1322816"/>
        <a:ext cx="1293183" cy="1530561"/>
      </dsp:txXfrm>
    </dsp:sp>
    <dsp:sp modelId="{437C69CD-8343-44DC-9475-EE2D18853AA5}">
      <dsp:nvSpPr>
        <dsp:cNvPr id="0" name=""/>
        <dsp:cNvSpPr/>
      </dsp:nvSpPr>
      <dsp:spPr>
        <a:xfrm>
          <a:off x="5015968" y="1252858"/>
          <a:ext cx="1433099" cy="16704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sz="1600" b="1" kern="1200" dirty="0"/>
            <a:t>Limity</a:t>
          </a:r>
          <a:endParaRPr lang="pl-PL" sz="1600" kern="1200" dirty="0"/>
        </a:p>
      </dsp:txBody>
      <dsp:txXfrm>
        <a:off x="5085926" y="1322816"/>
        <a:ext cx="1293183" cy="1530561"/>
      </dsp:txXfrm>
    </dsp:sp>
    <dsp:sp modelId="{1B496218-A3B7-40B3-9D16-DEBF95439B9A}">
      <dsp:nvSpPr>
        <dsp:cNvPr id="0" name=""/>
        <dsp:cNvSpPr/>
      </dsp:nvSpPr>
      <dsp:spPr>
        <a:xfrm>
          <a:off x="6687918" y="1252858"/>
          <a:ext cx="1433099" cy="16704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sz="1400" b="1" kern="1200"/>
            <a:t>Referencyjna</a:t>
          </a:r>
          <a:r>
            <a:rPr lang="pl-PL" sz="1600" b="1" kern="1200"/>
            <a:t> metoda</a:t>
          </a:r>
          <a:endParaRPr lang="pl-PL" sz="1600" b="1" kern="1200" dirty="0"/>
        </a:p>
      </dsp:txBody>
      <dsp:txXfrm>
        <a:off x="6757876" y="1322816"/>
        <a:ext cx="1293183" cy="1530561"/>
      </dsp:txXfrm>
    </dsp:sp>
    <dsp:sp modelId="{53959C55-3BD1-45D2-ABA8-073FEA906461}">
      <dsp:nvSpPr>
        <dsp:cNvPr id="0" name=""/>
        <dsp:cNvSpPr/>
      </dsp:nvSpPr>
      <dsp:spPr>
        <a:xfrm>
          <a:off x="8359867" y="1252858"/>
          <a:ext cx="1433099" cy="16704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sz="1600" b="1" kern="1200" dirty="0"/>
            <a:t>Etap stosowania kryterium</a:t>
          </a:r>
        </a:p>
      </dsp:txBody>
      <dsp:txXfrm>
        <a:off x="8429825" y="1322816"/>
        <a:ext cx="1293183" cy="1530561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A931A-5949-4708-B3B5-0224C20E43D1}">
      <dsp:nvSpPr>
        <dsp:cNvPr id="0" name=""/>
        <dsp:cNvSpPr/>
      </dsp:nvSpPr>
      <dsp:spPr>
        <a:xfrm>
          <a:off x="4975" y="0"/>
          <a:ext cx="3029108" cy="683650"/>
        </a:xfrm>
        <a:prstGeom prst="roundRect">
          <a:avLst>
            <a:gd name="adj" fmla="val 10000"/>
          </a:avLst>
        </a:prstGeom>
        <a:solidFill>
          <a:srgbClr val="CC339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solidFill>
                <a:schemeClr val="bg1"/>
              </a:solidFill>
            </a:rPr>
            <a:t>Produkty trwałe  </a:t>
          </a:r>
        </a:p>
      </dsp:txBody>
      <dsp:txXfrm>
        <a:off x="24998" y="20023"/>
        <a:ext cx="2989062" cy="643604"/>
      </dsp:txXfrm>
    </dsp:sp>
    <dsp:sp modelId="{D896F0A1-BECF-4D11-BF2C-1C5D210CE45C}">
      <dsp:nvSpPr>
        <dsp:cNvPr id="0" name=""/>
        <dsp:cNvSpPr/>
      </dsp:nvSpPr>
      <dsp:spPr>
        <a:xfrm>
          <a:off x="3336994" y="0"/>
          <a:ext cx="642171" cy="6836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900" kern="1200">
            <a:solidFill>
              <a:schemeClr val="bg1"/>
            </a:solidFill>
          </a:endParaRPr>
        </a:p>
      </dsp:txBody>
      <dsp:txXfrm>
        <a:off x="3336994" y="136730"/>
        <a:ext cx="449520" cy="410190"/>
      </dsp:txXfrm>
    </dsp:sp>
    <dsp:sp modelId="{82E45889-95D3-4009-90B6-CD1FC7989CDD}">
      <dsp:nvSpPr>
        <dsp:cNvPr id="0" name=""/>
        <dsp:cNvSpPr/>
      </dsp:nvSpPr>
      <dsp:spPr>
        <a:xfrm>
          <a:off x="4245727" y="0"/>
          <a:ext cx="3029108" cy="683650"/>
        </a:xfrm>
        <a:prstGeom prst="roundRect">
          <a:avLst>
            <a:gd name="adj" fmla="val 10000"/>
          </a:avLst>
        </a:prstGeom>
        <a:solidFill>
          <a:srgbClr val="CC339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solidFill>
                <a:schemeClr val="bg1"/>
              </a:solidFill>
            </a:rPr>
            <a:t>18</a:t>
          </a:r>
          <a:r>
            <a:rPr lang="pl-PL" sz="2000" kern="1200" baseline="30000" dirty="0">
              <a:solidFill>
                <a:schemeClr val="bg1"/>
              </a:solidFill>
            </a:rPr>
            <a:t>o</a:t>
          </a:r>
          <a:r>
            <a:rPr lang="pl-PL" sz="2000" kern="1200" dirty="0">
              <a:solidFill>
                <a:schemeClr val="bg1"/>
              </a:solidFill>
            </a:rPr>
            <a:t>C do 27</a:t>
          </a:r>
          <a:r>
            <a:rPr lang="pl-PL" sz="2000" kern="1200" baseline="30000" dirty="0">
              <a:solidFill>
                <a:schemeClr val="bg1"/>
              </a:solidFill>
            </a:rPr>
            <a:t>o</a:t>
          </a:r>
          <a:r>
            <a:rPr lang="pl-PL" sz="2000" kern="1200" dirty="0">
              <a:solidFill>
                <a:schemeClr val="bg1"/>
              </a:solidFill>
            </a:rPr>
            <a:t>C </a:t>
          </a:r>
        </a:p>
      </dsp:txBody>
      <dsp:txXfrm>
        <a:off x="4265750" y="20023"/>
        <a:ext cx="2989062" cy="643604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A931A-5949-4708-B3B5-0224C20E43D1}">
      <dsp:nvSpPr>
        <dsp:cNvPr id="0" name=""/>
        <dsp:cNvSpPr/>
      </dsp:nvSpPr>
      <dsp:spPr>
        <a:xfrm>
          <a:off x="4975" y="0"/>
          <a:ext cx="3029108" cy="683650"/>
        </a:xfrm>
        <a:prstGeom prst="roundRect">
          <a:avLst>
            <a:gd name="adj" fmla="val 10000"/>
          </a:avLst>
        </a:prstGeom>
        <a:solidFill>
          <a:srgbClr val="CC339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solidFill>
                <a:schemeClr val="bg1"/>
              </a:solidFill>
            </a:rPr>
            <a:t>Produkty mrożone i głęboko mrożone </a:t>
          </a:r>
        </a:p>
      </dsp:txBody>
      <dsp:txXfrm>
        <a:off x="24998" y="20023"/>
        <a:ext cx="2989062" cy="643604"/>
      </dsp:txXfrm>
    </dsp:sp>
    <dsp:sp modelId="{D896F0A1-BECF-4D11-BF2C-1C5D210CE45C}">
      <dsp:nvSpPr>
        <dsp:cNvPr id="0" name=""/>
        <dsp:cNvSpPr/>
      </dsp:nvSpPr>
      <dsp:spPr>
        <a:xfrm>
          <a:off x="3336994" y="0"/>
          <a:ext cx="642171" cy="6836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900" kern="1200">
            <a:solidFill>
              <a:schemeClr val="bg1"/>
            </a:solidFill>
          </a:endParaRPr>
        </a:p>
      </dsp:txBody>
      <dsp:txXfrm>
        <a:off x="3336994" y="136730"/>
        <a:ext cx="449520" cy="410190"/>
      </dsp:txXfrm>
    </dsp:sp>
    <dsp:sp modelId="{82E45889-95D3-4009-90B6-CD1FC7989CDD}">
      <dsp:nvSpPr>
        <dsp:cNvPr id="0" name=""/>
        <dsp:cNvSpPr/>
      </dsp:nvSpPr>
      <dsp:spPr>
        <a:xfrm>
          <a:off x="4245727" y="0"/>
          <a:ext cx="3029108" cy="683650"/>
        </a:xfrm>
        <a:prstGeom prst="roundRect">
          <a:avLst>
            <a:gd name="adj" fmla="val 10000"/>
          </a:avLst>
        </a:prstGeom>
        <a:solidFill>
          <a:srgbClr val="CC339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solidFill>
                <a:schemeClr val="bg1"/>
              </a:solidFill>
            </a:rPr>
            <a:t>poniżej -15</a:t>
          </a:r>
          <a:r>
            <a:rPr lang="pl-PL" sz="2000" kern="1200" baseline="30000" dirty="0">
              <a:solidFill>
                <a:schemeClr val="bg1"/>
              </a:solidFill>
            </a:rPr>
            <a:t>o</a:t>
          </a:r>
          <a:r>
            <a:rPr lang="pl-PL" sz="2000" kern="1200" dirty="0">
              <a:solidFill>
                <a:schemeClr val="bg1"/>
              </a:solidFill>
            </a:rPr>
            <a:t>C,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solidFill>
                <a:schemeClr val="bg1"/>
              </a:solidFill>
            </a:rPr>
            <a:t>najlepiej poniżej -18</a:t>
          </a:r>
          <a:r>
            <a:rPr lang="pl-PL" sz="2000" kern="1200" baseline="30000" dirty="0">
              <a:solidFill>
                <a:schemeClr val="bg1"/>
              </a:solidFill>
            </a:rPr>
            <a:t>o</a:t>
          </a:r>
          <a:r>
            <a:rPr lang="pl-PL" sz="2000" kern="1200" dirty="0">
              <a:solidFill>
                <a:schemeClr val="bg1"/>
              </a:solidFill>
            </a:rPr>
            <a:t>C</a:t>
          </a:r>
        </a:p>
      </dsp:txBody>
      <dsp:txXfrm>
        <a:off x="4265750" y="20023"/>
        <a:ext cx="2989062" cy="643604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A931A-5949-4708-B3B5-0224C20E43D1}">
      <dsp:nvSpPr>
        <dsp:cNvPr id="0" name=""/>
        <dsp:cNvSpPr/>
      </dsp:nvSpPr>
      <dsp:spPr>
        <a:xfrm>
          <a:off x="4975" y="0"/>
          <a:ext cx="3029108" cy="683650"/>
        </a:xfrm>
        <a:prstGeom prst="roundRect">
          <a:avLst>
            <a:gd name="adj" fmla="val 10000"/>
          </a:avLst>
        </a:prstGeom>
        <a:solidFill>
          <a:srgbClr val="CC339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>
              <a:solidFill>
                <a:schemeClr val="bg1"/>
              </a:solidFill>
            </a:rPr>
            <a:t>Inne produkty nietrwałe w temperaturze pokojowej </a:t>
          </a:r>
        </a:p>
      </dsp:txBody>
      <dsp:txXfrm>
        <a:off x="24998" y="20023"/>
        <a:ext cx="2989062" cy="643604"/>
      </dsp:txXfrm>
    </dsp:sp>
    <dsp:sp modelId="{D896F0A1-BECF-4D11-BF2C-1C5D210CE45C}">
      <dsp:nvSpPr>
        <dsp:cNvPr id="0" name=""/>
        <dsp:cNvSpPr/>
      </dsp:nvSpPr>
      <dsp:spPr>
        <a:xfrm>
          <a:off x="3336994" y="0"/>
          <a:ext cx="642171" cy="6836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400" kern="1200">
            <a:solidFill>
              <a:schemeClr val="bg1"/>
            </a:solidFill>
          </a:endParaRPr>
        </a:p>
      </dsp:txBody>
      <dsp:txXfrm>
        <a:off x="3336994" y="136730"/>
        <a:ext cx="449520" cy="410190"/>
      </dsp:txXfrm>
    </dsp:sp>
    <dsp:sp modelId="{82E45889-95D3-4009-90B6-CD1FC7989CDD}">
      <dsp:nvSpPr>
        <dsp:cNvPr id="0" name=""/>
        <dsp:cNvSpPr/>
      </dsp:nvSpPr>
      <dsp:spPr>
        <a:xfrm>
          <a:off x="4245727" y="0"/>
          <a:ext cx="3029108" cy="683650"/>
        </a:xfrm>
        <a:prstGeom prst="roundRect">
          <a:avLst>
            <a:gd name="adj" fmla="val 10000"/>
          </a:avLst>
        </a:prstGeom>
        <a:solidFill>
          <a:srgbClr val="CC339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/>
            <a:t>5</a:t>
          </a:r>
          <a:r>
            <a:rPr lang="pl-PL" sz="2000" kern="1200" baseline="30000" dirty="0"/>
            <a:t>o</a:t>
          </a:r>
          <a:r>
            <a:rPr lang="pl-PL" sz="2000" kern="1200" dirty="0"/>
            <a:t>C +/- 3</a:t>
          </a:r>
          <a:r>
            <a:rPr lang="pl-PL" sz="2000" kern="1200" baseline="30000" dirty="0"/>
            <a:t>o</a:t>
          </a:r>
          <a:r>
            <a:rPr lang="pl-PL" sz="2000" kern="1200" dirty="0"/>
            <a:t>C</a:t>
          </a:r>
          <a:endParaRPr lang="pl-PL" sz="2000" kern="1200" dirty="0">
            <a:solidFill>
              <a:schemeClr val="bg1"/>
            </a:solidFill>
          </a:endParaRPr>
        </a:p>
      </dsp:txBody>
      <dsp:txXfrm>
        <a:off x="4265750" y="20023"/>
        <a:ext cx="2989062" cy="643604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A931A-5949-4708-B3B5-0224C20E43D1}">
      <dsp:nvSpPr>
        <dsp:cNvPr id="0" name=""/>
        <dsp:cNvSpPr/>
      </dsp:nvSpPr>
      <dsp:spPr>
        <a:xfrm>
          <a:off x="4975" y="0"/>
          <a:ext cx="3029108" cy="683650"/>
        </a:xfrm>
        <a:prstGeom prst="roundRect">
          <a:avLst>
            <a:gd name="adj" fmla="val 10000"/>
          </a:avLst>
        </a:prstGeom>
        <a:solidFill>
          <a:srgbClr val="CC339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solidFill>
                <a:schemeClr val="bg1"/>
              </a:solidFill>
            </a:rPr>
            <a:t>Próbki  z powierzchni schłodzone </a:t>
          </a:r>
        </a:p>
      </dsp:txBody>
      <dsp:txXfrm>
        <a:off x="24998" y="20023"/>
        <a:ext cx="2989062" cy="643604"/>
      </dsp:txXfrm>
    </dsp:sp>
    <dsp:sp modelId="{D896F0A1-BECF-4D11-BF2C-1C5D210CE45C}">
      <dsp:nvSpPr>
        <dsp:cNvPr id="0" name=""/>
        <dsp:cNvSpPr/>
      </dsp:nvSpPr>
      <dsp:spPr>
        <a:xfrm>
          <a:off x="3336994" y="0"/>
          <a:ext cx="642171" cy="6836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900" kern="1200">
            <a:solidFill>
              <a:schemeClr val="bg1"/>
            </a:solidFill>
          </a:endParaRPr>
        </a:p>
      </dsp:txBody>
      <dsp:txXfrm>
        <a:off x="3336994" y="136730"/>
        <a:ext cx="449520" cy="410190"/>
      </dsp:txXfrm>
    </dsp:sp>
    <dsp:sp modelId="{82E45889-95D3-4009-90B6-CD1FC7989CDD}">
      <dsp:nvSpPr>
        <dsp:cNvPr id="0" name=""/>
        <dsp:cNvSpPr/>
      </dsp:nvSpPr>
      <dsp:spPr>
        <a:xfrm>
          <a:off x="4245727" y="0"/>
          <a:ext cx="3029108" cy="683650"/>
        </a:xfrm>
        <a:prstGeom prst="roundRect">
          <a:avLst>
            <a:gd name="adj" fmla="val 10000"/>
          </a:avLst>
        </a:prstGeom>
        <a:solidFill>
          <a:srgbClr val="CC339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/>
            <a:t>od 1</a:t>
          </a:r>
          <a:r>
            <a:rPr lang="pl-PL" sz="2000" kern="1200" baseline="30000" dirty="0"/>
            <a:t>o</a:t>
          </a:r>
          <a:r>
            <a:rPr lang="pl-PL" sz="2000" kern="1200" dirty="0"/>
            <a:t>C do 8</a:t>
          </a:r>
          <a:r>
            <a:rPr lang="pl-PL" sz="2000" kern="1200" baseline="30000" dirty="0"/>
            <a:t>o</a:t>
          </a:r>
          <a:r>
            <a:rPr lang="pl-PL" sz="2000" kern="1200" dirty="0"/>
            <a:t>C</a:t>
          </a:r>
          <a:endParaRPr lang="pl-PL" sz="2000" kern="1200" dirty="0">
            <a:solidFill>
              <a:schemeClr val="bg1"/>
            </a:solidFill>
          </a:endParaRPr>
        </a:p>
      </dsp:txBody>
      <dsp:txXfrm>
        <a:off x="4265750" y="20023"/>
        <a:ext cx="2989062" cy="64360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F8617E-9D93-411A-BDB6-C4C8FE49E76E}">
      <dsp:nvSpPr>
        <dsp:cNvPr id="0" name=""/>
        <dsp:cNvSpPr/>
      </dsp:nvSpPr>
      <dsp:spPr>
        <a:xfrm>
          <a:off x="0" y="941"/>
          <a:ext cx="9081630" cy="62402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>
              <a:solidFill>
                <a:schemeClr val="tx2"/>
              </a:solidFill>
              <a:latin typeface="+mn-lt"/>
              <a:ea typeface="Times New Roman" panose="02020603050405020304" pitchFamily="18" charset="0"/>
            </a:rPr>
            <a:t>- rodzaj żywności, których dotyczą wymagania </a:t>
          </a:r>
          <a:endParaRPr lang="pl-PL" sz="1800" kern="1200" dirty="0">
            <a:solidFill>
              <a:schemeClr val="tx2"/>
            </a:solidFill>
            <a:latin typeface="+mn-lt"/>
            <a:cs typeface="Times New Roman" pitchFamily="18" charset="0"/>
          </a:endParaRPr>
        </a:p>
      </dsp:txBody>
      <dsp:txXfrm>
        <a:off x="30462" y="31403"/>
        <a:ext cx="9020706" cy="563100"/>
      </dsp:txXfrm>
    </dsp:sp>
    <dsp:sp modelId="{74E1CCA2-099F-4E14-811D-36EF8CB028D0}">
      <dsp:nvSpPr>
        <dsp:cNvPr id="0" name=""/>
        <dsp:cNvSpPr/>
      </dsp:nvSpPr>
      <dsp:spPr>
        <a:xfrm>
          <a:off x="0" y="639098"/>
          <a:ext cx="9081630" cy="62402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>
              <a:solidFill>
                <a:schemeClr val="tx2"/>
              </a:solidFill>
              <a:latin typeface="+mn-lt"/>
              <a:ea typeface="Times New Roman" panose="02020603050405020304" pitchFamily="18" charset="0"/>
            </a:rPr>
            <a:t>- rodzaj drobnoustrojów, ich toksyny lub metabolity</a:t>
          </a:r>
        </a:p>
      </dsp:txBody>
      <dsp:txXfrm>
        <a:off x="30462" y="669560"/>
        <a:ext cx="9020706" cy="563100"/>
      </dsp:txXfrm>
    </dsp:sp>
    <dsp:sp modelId="{CE12C746-E6A8-4A01-8644-AFC973A6E670}">
      <dsp:nvSpPr>
        <dsp:cNvPr id="0" name=""/>
        <dsp:cNvSpPr/>
      </dsp:nvSpPr>
      <dsp:spPr>
        <a:xfrm>
          <a:off x="0" y="1277255"/>
          <a:ext cx="9081630" cy="62402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>
              <a:solidFill>
                <a:schemeClr val="tx2"/>
              </a:solidFill>
              <a:latin typeface="+mn-lt"/>
              <a:ea typeface="Times New Roman" panose="02020603050405020304" pitchFamily="18" charset="0"/>
            </a:rPr>
            <a:t>- liczbę badanych próbek, z podaniem </a:t>
          </a:r>
          <a:r>
            <a:rPr lang="pl-PL" sz="1800" i="1" kern="1200" dirty="0">
              <a:solidFill>
                <a:schemeClr val="tx2"/>
              </a:solidFill>
              <a:latin typeface="+mn-lt"/>
              <a:ea typeface="Times New Roman" panose="02020603050405020304" pitchFamily="18" charset="0"/>
            </a:rPr>
            <a:t>n </a:t>
          </a:r>
          <a:r>
            <a:rPr lang="pl-PL" sz="1800" kern="1200" dirty="0">
              <a:solidFill>
                <a:schemeClr val="tx2"/>
              </a:solidFill>
              <a:latin typeface="+mn-lt"/>
              <a:ea typeface="Times New Roman" panose="02020603050405020304" pitchFamily="18" charset="0"/>
            </a:rPr>
            <a:t>i </a:t>
          </a:r>
          <a:r>
            <a:rPr lang="pl-PL" sz="1800" i="1" kern="1200" dirty="0">
              <a:solidFill>
                <a:schemeClr val="tx2"/>
              </a:solidFill>
              <a:latin typeface="+mn-lt"/>
              <a:ea typeface="Times New Roman" panose="02020603050405020304" pitchFamily="18" charset="0"/>
            </a:rPr>
            <a:t>c</a:t>
          </a:r>
          <a:endParaRPr lang="pl-PL" sz="1800" kern="1200" dirty="0">
            <a:solidFill>
              <a:schemeClr val="tx2"/>
            </a:solidFill>
            <a:latin typeface="+mn-lt"/>
            <a:cs typeface="Times New Roman" pitchFamily="18" charset="0"/>
          </a:endParaRPr>
        </a:p>
      </dsp:txBody>
      <dsp:txXfrm>
        <a:off x="30462" y="1307717"/>
        <a:ext cx="9020706" cy="563100"/>
      </dsp:txXfrm>
    </dsp:sp>
    <dsp:sp modelId="{5C1372CC-F1EA-4141-AED8-E21D616C2008}">
      <dsp:nvSpPr>
        <dsp:cNvPr id="0" name=""/>
        <dsp:cNvSpPr/>
      </dsp:nvSpPr>
      <dsp:spPr>
        <a:xfrm>
          <a:off x="0" y="1915412"/>
          <a:ext cx="9081630" cy="62402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>
              <a:solidFill>
                <a:schemeClr val="tx2"/>
              </a:solidFill>
              <a:latin typeface="+mn-lt"/>
              <a:ea typeface="Times New Roman" panose="02020603050405020304" pitchFamily="18" charset="0"/>
            </a:rPr>
            <a:t>- limity dla oznaczanych drobnoustrojów </a:t>
          </a:r>
          <a:r>
            <a:rPr lang="pl-PL" sz="1800" i="1" kern="1200" dirty="0">
              <a:solidFill>
                <a:schemeClr val="tx2"/>
              </a:solidFill>
              <a:latin typeface="+mn-lt"/>
              <a:ea typeface="Times New Roman" panose="02020603050405020304" pitchFamily="18" charset="0"/>
            </a:rPr>
            <a:t>m</a:t>
          </a:r>
          <a:r>
            <a:rPr lang="pl-PL" sz="1800" kern="1200" dirty="0">
              <a:solidFill>
                <a:schemeClr val="tx2"/>
              </a:solidFill>
              <a:latin typeface="+mn-lt"/>
              <a:ea typeface="Times New Roman" panose="02020603050405020304" pitchFamily="18" charset="0"/>
            </a:rPr>
            <a:t> lub/i </a:t>
          </a:r>
          <a:r>
            <a:rPr lang="pl-PL" sz="1800" i="1" kern="1200" dirty="0">
              <a:solidFill>
                <a:schemeClr val="tx2"/>
              </a:solidFill>
              <a:latin typeface="+mn-lt"/>
              <a:ea typeface="Times New Roman" panose="02020603050405020304" pitchFamily="18" charset="0"/>
            </a:rPr>
            <a:t>M</a:t>
          </a:r>
          <a:endParaRPr lang="pl-PL" sz="1800" kern="1200" dirty="0">
            <a:solidFill>
              <a:schemeClr val="tx2"/>
            </a:solidFill>
            <a:latin typeface="+mn-lt"/>
            <a:cs typeface="Times New Roman" pitchFamily="18" charset="0"/>
          </a:endParaRPr>
        </a:p>
      </dsp:txBody>
      <dsp:txXfrm>
        <a:off x="30462" y="1945874"/>
        <a:ext cx="9020706" cy="563100"/>
      </dsp:txXfrm>
    </dsp:sp>
    <dsp:sp modelId="{BEDFC064-A939-4C9C-A359-1E80B6700A19}">
      <dsp:nvSpPr>
        <dsp:cNvPr id="0" name=""/>
        <dsp:cNvSpPr/>
      </dsp:nvSpPr>
      <dsp:spPr>
        <a:xfrm>
          <a:off x="0" y="2553570"/>
          <a:ext cx="9081630" cy="62402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>
              <a:solidFill>
                <a:schemeClr val="tx2"/>
              </a:solidFill>
              <a:latin typeface="+mn-lt"/>
              <a:ea typeface="Times New Roman" panose="02020603050405020304" pitchFamily="18" charset="0"/>
            </a:rPr>
            <a:t>- referencyjne metody badań dotyczące wykrywania i/lub oznaczania liczby drobnoustrojów</a:t>
          </a:r>
          <a:endParaRPr lang="pl-PL" sz="1800" kern="1200" dirty="0">
            <a:solidFill>
              <a:schemeClr val="tx2"/>
            </a:solidFill>
            <a:latin typeface="+mn-lt"/>
            <a:cs typeface="Times New Roman" pitchFamily="18" charset="0"/>
          </a:endParaRPr>
        </a:p>
      </dsp:txBody>
      <dsp:txXfrm>
        <a:off x="30462" y="2584032"/>
        <a:ext cx="9020706" cy="563100"/>
      </dsp:txXfrm>
    </dsp:sp>
    <dsp:sp modelId="{30CF0477-3054-46A5-9666-47D8AFEF2BE2}">
      <dsp:nvSpPr>
        <dsp:cNvPr id="0" name=""/>
        <dsp:cNvSpPr/>
      </dsp:nvSpPr>
      <dsp:spPr>
        <a:xfrm>
          <a:off x="0" y="3191727"/>
          <a:ext cx="9081630" cy="62402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>
              <a:solidFill>
                <a:schemeClr val="tx2"/>
              </a:solidFill>
              <a:latin typeface="+mn-lt"/>
              <a:ea typeface="Times New Roman" panose="02020603050405020304" pitchFamily="18" charset="0"/>
            </a:rPr>
            <a:t>- etap stosowania kryterium </a:t>
          </a:r>
          <a:endParaRPr lang="pl-PL" sz="1800" kern="1200" dirty="0">
            <a:solidFill>
              <a:schemeClr val="tx2"/>
            </a:solidFill>
            <a:latin typeface="+mn-lt"/>
            <a:cs typeface="Times New Roman" pitchFamily="18" charset="0"/>
          </a:endParaRPr>
        </a:p>
      </dsp:txBody>
      <dsp:txXfrm>
        <a:off x="30462" y="3222189"/>
        <a:ext cx="9020706" cy="563100"/>
      </dsp:txXfrm>
    </dsp:sp>
    <dsp:sp modelId="{D3788720-775F-4CE2-A348-25A50B0CE465}">
      <dsp:nvSpPr>
        <dsp:cNvPr id="0" name=""/>
        <dsp:cNvSpPr/>
      </dsp:nvSpPr>
      <dsp:spPr>
        <a:xfrm>
          <a:off x="0" y="3829884"/>
          <a:ext cx="9081630" cy="62402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>
              <a:solidFill>
                <a:schemeClr val="tx2"/>
              </a:solidFill>
              <a:latin typeface="+mn-lt"/>
              <a:ea typeface="Times New Roman" panose="02020603050405020304" pitchFamily="18" charset="0"/>
            </a:rPr>
            <a:t>-rodzaj podjętych działań w przypadku niezadowalających wyników badania (w przypadku kryteriów higienicznych)</a:t>
          </a:r>
          <a:endParaRPr lang="pl-PL" sz="1800" kern="1200" dirty="0">
            <a:solidFill>
              <a:schemeClr val="tx2"/>
            </a:solidFill>
            <a:latin typeface="+mn-lt"/>
            <a:cs typeface="Times New Roman" pitchFamily="18" charset="0"/>
          </a:endParaRPr>
        </a:p>
      </dsp:txBody>
      <dsp:txXfrm>
        <a:off x="30462" y="3860346"/>
        <a:ext cx="9020706" cy="5631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A154E0-C543-43BD-8CB4-8AC7B1F25750}">
      <dsp:nvSpPr>
        <dsp:cNvPr id="0" name=""/>
        <dsp:cNvSpPr/>
      </dsp:nvSpPr>
      <dsp:spPr>
        <a:xfrm>
          <a:off x="0" y="0"/>
          <a:ext cx="7127875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EA7161-CB5B-4B33-8823-602462AD2343}">
      <dsp:nvSpPr>
        <dsp:cNvPr id="0" name=""/>
        <dsp:cNvSpPr/>
      </dsp:nvSpPr>
      <dsp:spPr>
        <a:xfrm>
          <a:off x="0" y="0"/>
          <a:ext cx="1425575" cy="4751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b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RODZAJ ŻYWNOŚCI, KTÓRYCH DOTYCZĄ WYMAGANIA </a:t>
          </a:r>
        </a:p>
      </dsp:txBody>
      <dsp:txXfrm>
        <a:off x="0" y="0"/>
        <a:ext cx="1425575" cy="4751917"/>
      </dsp:txXfrm>
    </dsp:sp>
    <dsp:sp modelId="{5507A956-58F8-4BDD-950E-18A5ADBED786}">
      <dsp:nvSpPr>
        <dsp:cNvPr id="0" name=""/>
        <dsp:cNvSpPr/>
      </dsp:nvSpPr>
      <dsp:spPr>
        <a:xfrm>
          <a:off x="1532493" y="17315"/>
          <a:ext cx="5595381" cy="346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Żywność gotowa do spożycia, (RTE)</a:t>
          </a:r>
        </a:p>
      </dsp:txBody>
      <dsp:txXfrm>
        <a:off x="1532493" y="17315"/>
        <a:ext cx="5595381" cy="346300"/>
      </dsp:txXfrm>
    </dsp:sp>
    <dsp:sp modelId="{517E21FD-A7D8-4C6C-98AE-A08B82162ECA}">
      <dsp:nvSpPr>
        <dsp:cNvPr id="0" name=""/>
        <dsp:cNvSpPr/>
      </dsp:nvSpPr>
      <dsp:spPr>
        <a:xfrm>
          <a:off x="1425575" y="363615"/>
          <a:ext cx="5702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9FDD7C-9D70-4CF6-936B-7980824130F4}">
      <dsp:nvSpPr>
        <dsp:cNvPr id="0" name=""/>
        <dsp:cNvSpPr/>
      </dsp:nvSpPr>
      <dsp:spPr>
        <a:xfrm>
          <a:off x="1532493" y="380930"/>
          <a:ext cx="5595381" cy="346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Mięso i wyroby mięsne, w tym drobiowe</a:t>
          </a:r>
        </a:p>
      </dsp:txBody>
      <dsp:txXfrm>
        <a:off x="1532493" y="380930"/>
        <a:ext cx="5595381" cy="346300"/>
      </dsp:txXfrm>
    </dsp:sp>
    <dsp:sp modelId="{30DC69F0-4E09-45BB-A8C2-CE0CDE379824}">
      <dsp:nvSpPr>
        <dsp:cNvPr id="0" name=""/>
        <dsp:cNvSpPr/>
      </dsp:nvSpPr>
      <dsp:spPr>
        <a:xfrm>
          <a:off x="1425575" y="727231"/>
          <a:ext cx="5702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850DEC-A948-485B-A75E-E20F8D26FDB5}">
      <dsp:nvSpPr>
        <dsp:cNvPr id="0" name=""/>
        <dsp:cNvSpPr/>
      </dsp:nvSpPr>
      <dsp:spPr>
        <a:xfrm>
          <a:off x="1532493" y="744546"/>
          <a:ext cx="5595381" cy="346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Produkty mięsne</a:t>
          </a:r>
        </a:p>
      </dsp:txBody>
      <dsp:txXfrm>
        <a:off x="1532493" y="744546"/>
        <a:ext cx="5595381" cy="346300"/>
      </dsp:txXfrm>
    </dsp:sp>
    <dsp:sp modelId="{2DEAE47D-3C26-4A69-A202-5C41E153B7DB}">
      <dsp:nvSpPr>
        <dsp:cNvPr id="0" name=""/>
        <dsp:cNvSpPr/>
      </dsp:nvSpPr>
      <dsp:spPr>
        <a:xfrm>
          <a:off x="1425575" y="1090846"/>
          <a:ext cx="5702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4F918F-CAC8-4A05-AFD6-E708D9CA2BC8}">
      <dsp:nvSpPr>
        <dsp:cNvPr id="0" name=""/>
        <dsp:cNvSpPr/>
      </dsp:nvSpPr>
      <dsp:spPr>
        <a:xfrm>
          <a:off x="1532493" y="1108161"/>
          <a:ext cx="5595381" cy="346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Żelatyna i kolagen</a:t>
          </a:r>
        </a:p>
      </dsp:txBody>
      <dsp:txXfrm>
        <a:off x="1532493" y="1108161"/>
        <a:ext cx="5595381" cy="346300"/>
      </dsp:txXfrm>
    </dsp:sp>
    <dsp:sp modelId="{5E051559-7258-4E1B-8EA4-343B03C7206A}">
      <dsp:nvSpPr>
        <dsp:cNvPr id="0" name=""/>
        <dsp:cNvSpPr/>
      </dsp:nvSpPr>
      <dsp:spPr>
        <a:xfrm>
          <a:off x="1425575" y="1454462"/>
          <a:ext cx="5702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EFD92B-3989-4632-89FF-74BA346CDE6B}">
      <dsp:nvSpPr>
        <dsp:cNvPr id="0" name=""/>
        <dsp:cNvSpPr/>
      </dsp:nvSpPr>
      <dsp:spPr>
        <a:xfrm>
          <a:off x="1532493" y="1471777"/>
          <a:ext cx="5595381" cy="346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Sery, masło i śmietana</a:t>
          </a:r>
        </a:p>
      </dsp:txBody>
      <dsp:txXfrm>
        <a:off x="1532493" y="1471777"/>
        <a:ext cx="5595381" cy="346300"/>
      </dsp:txXfrm>
    </dsp:sp>
    <dsp:sp modelId="{342BFBB8-4C1A-4E27-9D71-0E7A420B78B0}">
      <dsp:nvSpPr>
        <dsp:cNvPr id="0" name=""/>
        <dsp:cNvSpPr/>
      </dsp:nvSpPr>
      <dsp:spPr>
        <a:xfrm>
          <a:off x="1425575" y="1818078"/>
          <a:ext cx="5702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EF508B-B564-4B66-92C2-628BB72AA80D}">
      <dsp:nvSpPr>
        <dsp:cNvPr id="0" name=""/>
        <dsp:cNvSpPr/>
      </dsp:nvSpPr>
      <dsp:spPr>
        <a:xfrm>
          <a:off x="1532493" y="1835393"/>
          <a:ext cx="5595381" cy="346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Mleko w proszku i serwatka w proszku</a:t>
          </a:r>
        </a:p>
      </dsp:txBody>
      <dsp:txXfrm>
        <a:off x="1532493" y="1835393"/>
        <a:ext cx="5595381" cy="346300"/>
      </dsp:txXfrm>
    </dsp:sp>
    <dsp:sp modelId="{A86AEEDF-77B3-4D53-A3FD-94B9CC268C25}">
      <dsp:nvSpPr>
        <dsp:cNvPr id="0" name=""/>
        <dsp:cNvSpPr/>
      </dsp:nvSpPr>
      <dsp:spPr>
        <a:xfrm>
          <a:off x="1425575" y="2181693"/>
          <a:ext cx="5702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F3D7FC-2D19-406B-AA11-14FD8DC254E0}">
      <dsp:nvSpPr>
        <dsp:cNvPr id="0" name=""/>
        <dsp:cNvSpPr/>
      </dsp:nvSpPr>
      <dsp:spPr>
        <a:xfrm>
          <a:off x="1532493" y="2199008"/>
          <a:ext cx="5595381" cy="346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Lody</a:t>
          </a:r>
        </a:p>
      </dsp:txBody>
      <dsp:txXfrm>
        <a:off x="1532493" y="2199008"/>
        <a:ext cx="5595381" cy="346300"/>
      </dsp:txXfrm>
    </dsp:sp>
    <dsp:sp modelId="{F4255927-BFDC-41C8-82A8-EF9DD7ED3F19}">
      <dsp:nvSpPr>
        <dsp:cNvPr id="0" name=""/>
        <dsp:cNvSpPr/>
      </dsp:nvSpPr>
      <dsp:spPr>
        <a:xfrm>
          <a:off x="1425575" y="2545309"/>
          <a:ext cx="5702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A04D34-8AD2-456E-8A4E-3427D9F59395}">
      <dsp:nvSpPr>
        <dsp:cNvPr id="0" name=""/>
        <dsp:cNvSpPr/>
      </dsp:nvSpPr>
      <dsp:spPr>
        <a:xfrm>
          <a:off x="1532493" y="2562624"/>
          <a:ext cx="5595381" cy="346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Produkty jajeczne</a:t>
          </a:r>
        </a:p>
      </dsp:txBody>
      <dsp:txXfrm>
        <a:off x="1532493" y="2562624"/>
        <a:ext cx="5595381" cy="346300"/>
      </dsp:txXfrm>
    </dsp:sp>
    <dsp:sp modelId="{E6168D8F-B6F5-46CF-AC32-A9C2327E668C}">
      <dsp:nvSpPr>
        <dsp:cNvPr id="0" name=""/>
        <dsp:cNvSpPr/>
      </dsp:nvSpPr>
      <dsp:spPr>
        <a:xfrm>
          <a:off x="1425575" y="2908924"/>
          <a:ext cx="5702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73E2D1-4C51-4E64-8A23-79F00AD7C1C5}">
      <dsp:nvSpPr>
        <dsp:cNvPr id="0" name=""/>
        <dsp:cNvSpPr/>
      </dsp:nvSpPr>
      <dsp:spPr>
        <a:xfrm>
          <a:off x="1532493" y="2926240"/>
          <a:ext cx="5595381" cy="346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Preparaty w proszku do  żywienia niemowląt i żywność dietetyczna</a:t>
          </a:r>
        </a:p>
      </dsp:txBody>
      <dsp:txXfrm>
        <a:off x="1532493" y="2926240"/>
        <a:ext cx="5595381" cy="346300"/>
      </dsp:txXfrm>
    </dsp:sp>
    <dsp:sp modelId="{3127A867-8A22-4D41-8A26-C8AE7196C876}">
      <dsp:nvSpPr>
        <dsp:cNvPr id="0" name=""/>
        <dsp:cNvSpPr/>
      </dsp:nvSpPr>
      <dsp:spPr>
        <a:xfrm>
          <a:off x="1425575" y="3272540"/>
          <a:ext cx="5702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D1A8BE-F88A-4C2B-899B-9AFFE2C0A7C1}">
      <dsp:nvSpPr>
        <dsp:cNvPr id="0" name=""/>
        <dsp:cNvSpPr/>
      </dsp:nvSpPr>
      <dsp:spPr>
        <a:xfrm>
          <a:off x="1532493" y="3289855"/>
          <a:ext cx="5595381" cy="346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Owoce morza</a:t>
          </a:r>
        </a:p>
      </dsp:txBody>
      <dsp:txXfrm>
        <a:off x="1532493" y="3289855"/>
        <a:ext cx="5595381" cy="346300"/>
      </dsp:txXfrm>
    </dsp:sp>
    <dsp:sp modelId="{50F2E4B7-957A-434E-9FD6-02AFE47A3290}">
      <dsp:nvSpPr>
        <dsp:cNvPr id="0" name=""/>
        <dsp:cNvSpPr/>
      </dsp:nvSpPr>
      <dsp:spPr>
        <a:xfrm>
          <a:off x="1425575" y="3636156"/>
          <a:ext cx="5702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FB3358-6EE7-44B2-AE94-43E6DF555BD0}">
      <dsp:nvSpPr>
        <dsp:cNvPr id="0" name=""/>
        <dsp:cNvSpPr/>
      </dsp:nvSpPr>
      <dsp:spPr>
        <a:xfrm>
          <a:off x="1532493" y="3653471"/>
          <a:ext cx="5595381" cy="346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Produkty rybołówstwa, sos rybny </a:t>
          </a:r>
        </a:p>
      </dsp:txBody>
      <dsp:txXfrm>
        <a:off x="1532493" y="3653471"/>
        <a:ext cx="5595381" cy="346300"/>
      </dsp:txXfrm>
    </dsp:sp>
    <dsp:sp modelId="{0C83F939-BFBD-45CD-9EE0-9F392A14420D}">
      <dsp:nvSpPr>
        <dsp:cNvPr id="0" name=""/>
        <dsp:cNvSpPr/>
      </dsp:nvSpPr>
      <dsp:spPr>
        <a:xfrm>
          <a:off x="1425575" y="3999771"/>
          <a:ext cx="5702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5D98C1-689F-47B7-A3FD-F785CBD6365E}">
      <dsp:nvSpPr>
        <dsp:cNvPr id="0" name=""/>
        <dsp:cNvSpPr/>
      </dsp:nvSpPr>
      <dsp:spPr>
        <a:xfrm>
          <a:off x="1532493" y="4017086"/>
          <a:ext cx="5595381" cy="346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Kiełki </a:t>
          </a:r>
        </a:p>
      </dsp:txBody>
      <dsp:txXfrm>
        <a:off x="1532493" y="4017086"/>
        <a:ext cx="5595381" cy="346300"/>
      </dsp:txXfrm>
    </dsp:sp>
    <dsp:sp modelId="{5C0D5FBD-A65F-401B-BD5D-0E0C02213E1C}">
      <dsp:nvSpPr>
        <dsp:cNvPr id="0" name=""/>
        <dsp:cNvSpPr/>
      </dsp:nvSpPr>
      <dsp:spPr>
        <a:xfrm>
          <a:off x="1425575" y="4363387"/>
          <a:ext cx="5702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7AA36E-C799-4293-8F08-A70F78FCC6B3}">
      <dsp:nvSpPr>
        <dsp:cNvPr id="0" name=""/>
        <dsp:cNvSpPr/>
      </dsp:nvSpPr>
      <dsp:spPr>
        <a:xfrm>
          <a:off x="1532493" y="4380702"/>
          <a:ext cx="5595381" cy="346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Mięso gadów</a:t>
          </a:r>
        </a:p>
      </dsp:txBody>
      <dsp:txXfrm>
        <a:off x="1532493" y="4380702"/>
        <a:ext cx="5595381" cy="346300"/>
      </dsp:txXfrm>
    </dsp:sp>
    <dsp:sp modelId="{E5E95655-F02E-4481-80AA-0091E64828D5}">
      <dsp:nvSpPr>
        <dsp:cNvPr id="0" name=""/>
        <dsp:cNvSpPr/>
      </dsp:nvSpPr>
      <dsp:spPr>
        <a:xfrm>
          <a:off x="1425575" y="4727003"/>
          <a:ext cx="5702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A154E0-C543-43BD-8CB4-8AC7B1F25750}">
      <dsp:nvSpPr>
        <dsp:cNvPr id="0" name=""/>
        <dsp:cNvSpPr/>
      </dsp:nvSpPr>
      <dsp:spPr>
        <a:xfrm>
          <a:off x="0" y="2320"/>
          <a:ext cx="7127875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EA7161-CB5B-4B33-8823-602462AD2343}">
      <dsp:nvSpPr>
        <dsp:cNvPr id="0" name=""/>
        <dsp:cNvSpPr/>
      </dsp:nvSpPr>
      <dsp:spPr>
        <a:xfrm>
          <a:off x="0" y="2320"/>
          <a:ext cx="1425575" cy="47472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b="1" kern="12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RODZAJ DROBNOUSTROJÓW, ICH TOKSYNY LUB METABOLITY</a:t>
          </a:r>
          <a:endParaRPr lang="pl-PL" sz="1500" b="1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0" y="2320"/>
        <a:ext cx="1425575" cy="4747276"/>
      </dsp:txXfrm>
    </dsp:sp>
    <dsp:sp modelId="{5507A956-58F8-4BDD-950E-18A5ADBED786}">
      <dsp:nvSpPr>
        <dsp:cNvPr id="0" name=""/>
        <dsp:cNvSpPr/>
      </dsp:nvSpPr>
      <dsp:spPr>
        <a:xfrm>
          <a:off x="1532493" y="34366"/>
          <a:ext cx="5595381" cy="640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i="1" kern="120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Listeria monocytogenes </a:t>
          </a:r>
          <a:endParaRPr lang="pl-PL" sz="1500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532493" y="34366"/>
        <a:ext cx="5595381" cy="640928"/>
      </dsp:txXfrm>
    </dsp:sp>
    <dsp:sp modelId="{517E21FD-A7D8-4C6C-98AE-A08B82162ECA}">
      <dsp:nvSpPr>
        <dsp:cNvPr id="0" name=""/>
        <dsp:cNvSpPr/>
      </dsp:nvSpPr>
      <dsp:spPr>
        <a:xfrm>
          <a:off x="1425574" y="675295"/>
          <a:ext cx="5702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374308-15EF-40A0-8860-DF3E6C2734C4}">
      <dsp:nvSpPr>
        <dsp:cNvPr id="0" name=""/>
        <dsp:cNvSpPr/>
      </dsp:nvSpPr>
      <dsp:spPr>
        <a:xfrm>
          <a:off x="1532493" y="707341"/>
          <a:ext cx="5595381" cy="640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Salmonella </a:t>
          </a:r>
          <a:r>
            <a:rPr lang="pl-PL" altLang="pl-PL" sz="1500" kern="12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spp</a:t>
          </a:r>
          <a:r>
            <a:rPr lang="pl-PL" altLang="pl-PL" sz="150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., w tym </a:t>
          </a:r>
          <a:r>
            <a:rPr lang="pl-PL" altLang="pl-PL" sz="1500" kern="12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S.Typhimurium</a:t>
          </a:r>
          <a:r>
            <a:rPr lang="pl-PL" altLang="pl-PL" sz="150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,  </a:t>
          </a:r>
          <a:r>
            <a:rPr lang="pl-PL" altLang="pl-PL" sz="1500" kern="12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S.Enteritidis</a:t>
          </a:r>
          <a:endParaRPr lang="pl-PL" altLang="pl-PL" sz="1500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532493" y="707341"/>
        <a:ext cx="5595381" cy="640928"/>
      </dsp:txXfrm>
    </dsp:sp>
    <dsp:sp modelId="{682DF877-A20F-4B97-9838-709952686AEC}">
      <dsp:nvSpPr>
        <dsp:cNvPr id="0" name=""/>
        <dsp:cNvSpPr/>
      </dsp:nvSpPr>
      <dsp:spPr>
        <a:xfrm>
          <a:off x="1425574" y="1348270"/>
          <a:ext cx="5702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C8B0D3-6218-414B-B167-63C207646CE2}">
      <dsp:nvSpPr>
        <dsp:cNvPr id="0" name=""/>
        <dsp:cNvSpPr/>
      </dsp:nvSpPr>
      <dsp:spPr>
        <a:xfrm>
          <a:off x="1532493" y="1380316"/>
          <a:ext cx="5595381" cy="640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i="1" kern="12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Cronobacer</a:t>
          </a: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pl-PL" altLang="pl-PL" sz="1500" kern="12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spp</a:t>
          </a:r>
          <a:r>
            <a:rPr lang="pl-PL" altLang="pl-PL" sz="150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.</a:t>
          </a:r>
        </a:p>
      </dsp:txBody>
      <dsp:txXfrm>
        <a:off x="1532493" y="1380316"/>
        <a:ext cx="5595381" cy="640928"/>
      </dsp:txXfrm>
    </dsp:sp>
    <dsp:sp modelId="{6A317725-7181-423F-A16C-09B641BF4FA7}">
      <dsp:nvSpPr>
        <dsp:cNvPr id="0" name=""/>
        <dsp:cNvSpPr/>
      </dsp:nvSpPr>
      <dsp:spPr>
        <a:xfrm>
          <a:off x="1425574" y="2021245"/>
          <a:ext cx="5702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ABE476-1754-4800-9F70-E9147A8E8694}">
      <dsp:nvSpPr>
        <dsp:cNvPr id="0" name=""/>
        <dsp:cNvSpPr/>
      </dsp:nvSpPr>
      <dsp:spPr>
        <a:xfrm>
          <a:off x="1532493" y="2053292"/>
          <a:ext cx="5595381" cy="640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Escherichia coli</a:t>
          </a:r>
          <a:r>
            <a:rPr lang="pl-PL" altLang="pl-PL" sz="150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</a:p>
      </dsp:txBody>
      <dsp:txXfrm>
        <a:off x="1532493" y="2053292"/>
        <a:ext cx="5595381" cy="640928"/>
      </dsp:txXfrm>
    </dsp:sp>
    <dsp:sp modelId="{AE8FC44F-2DAA-4343-8C97-3F9F31DF061B}">
      <dsp:nvSpPr>
        <dsp:cNvPr id="0" name=""/>
        <dsp:cNvSpPr/>
      </dsp:nvSpPr>
      <dsp:spPr>
        <a:xfrm>
          <a:off x="1425574" y="2694220"/>
          <a:ext cx="5702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5232D6-CDBD-4BC6-82D3-479BF9AC1D3D}">
      <dsp:nvSpPr>
        <dsp:cNvPr id="0" name=""/>
        <dsp:cNvSpPr/>
      </dsp:nvSpPr>
      <dsp:spPr>
        <a:xfrm>
          <a:off x="1532493" y="2726267"/>
          <a:ext cx="5595381" cy="640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E. coli </a:t>
          </a:r>
          <a:r>
            <a:rPr lang="pl-PL" altLang="pl-PL" sz="150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wytwarzająca toksynę </a:t>
          </a:r>
          <a:r>
            <a:rPr lang="pl-PL" altLang="pl-PL" sz="1500" kern="12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Shiga</a:t>
          </a:r>
          <a:r>
            <a:rPr lang="pl-PL" altLang="pl-PL" sz="150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(STEC) </a:t>
          </a:r>
          <a:br>
            <a:rPr lang="pl-PL" altLang="pl-PL" sz="150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pl-PL" altLang="pl-PL" sz="150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O157, O26, O111, O103, O145 oraz O104:H4</a:t>
          </a:r>
        </a:p>
      </dsp:txBody>
      <dsp:txXfrm>
        <a:off x="1532493" y="2726267"/>
        <a:ext cx="5595381" cy="640928"/>
      </dsp:txXfrm>
    </dsp:sp>
    <dsp:sp modelId="{52D6201A-300B-465F-A501-1BD0F6FB7AF8}">
      <dsp:nvSpPr>
        <dsp:cNvPr id="0" name=""/>
        <dsp:cNvSpPr/>
      </dsp:nvSpPr>
      <dsp:spPr>
        <a:xfrm>
          <a:off x="1425574" y="3367195"/>
          <a:ext cx="5702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6ED9CE-E1FE-4D4A-92B9-D5831F0BA3A5}">
      <dsp:nvSpPr>
        <dsp:cNvPr id="0" name=""/>
        <dsp:cNvSpPr/>
      </dsp:nvSpPr>
      <dsp:spPr>
        <a:xfrm>
          <a:off x="1532493" y="3399242"/>
          <a:ext cx="5595381" cy="640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Enterotoksyny gronkowcowej </a:t>
          </a:r>
        </a:p>
      </dsp:txBody>
      <dsp:txXfrm>
        <a:off x="1532493" y="3399242"/>
        <a:ext cx="5595381" cy="640928"/>
      </dsp:txXfrm>
    </dsp:sp>
    <dsp:sp modelId="{E1D1F29A-FCA2-4693-86E6-4636C330BE05}">
      <dsp:nvSpPr>
        <dsp:cNvPr id="0" name=""/>
        <dsp:cNvSpPr/>
      </dsp:nvSpPr>
      <dsp:spPr>
        <a:xfrm>
          <a:off x="1425574" y="4040170"/>
          <a:ext cx="5702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0DD36D-53F5-4801-AFC3-ED085B0D1B46}">
      <dsp:nvSpPr>
        <dsp:cNvPr id="0" name=""/>
        <dsp:cNvSpPr/>
      </dsp:nvSpPr>
      <dsp:spPr>
        <a:xfrm>
          <a:off x="1532493" y="4072217"/>
          <a:ext cx="5595381" cy="640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Histaminy- aminy biogennej </a:t>
          </a:r>
          <a:endParaRPr lang="pl-PL" sz="1500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532493" y="4072217"/>
        <a:ext cx="5595381" cy="640928"/>
      </dsp:txXfrm>
    </dsp:sp>
    <dsp:sp modelId="{4A5500F8-8D0A-4F5B-BA83-560F2862F872}">
      <dsp:nvSpPr>
        <dsp:cNvPr id="0" name=""/>
        <dsp:cNvSpPr/>
      </dsp:nvSpPr>
      <dsp:spPr>
        <a:xfrm>
          <a:off x="1425574" y="4713146"/>
          <a:ext cx="5702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A154E0-C543-43BD-8CB4-8AC7B1F25750}">
      <dsp:nvSpPr>
        <dsp:cNvPr id="0" name=""/>
        <dsp:cNvSpPr/>
      </dsp:nvSpPr>
      <dsp:spPr>
        <a:xfrm>
          <a:off x="0" y="0"/>
          <a:ext cx="9433049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EA7161-CB5B-4B33-8823-602462AD2343}">
      <dsp:nvSpPr>
        <dsp:cNvPr id="0" name=""/>
        <dsp:cNvSpPr/>
      </dsp:nvSpPr>
      <dsp:spPr>
        <a:xfrm>
          <a:off x="0" y="0"/>
          <a:ext cx="1886609" cy="47279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b="1" kern="12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LICZBĘ BADANYCH PRÓBEK, Z PODANIEM 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b="1" kern="12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 i c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500" b="1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0" y="0"/>
        <a:ext cx="1886609" cy="4727977"/>
      </dsp:txXfrm>
    </dsp:sp>
    <dsp:sp modelId="{5507A956-58F8-4BDD-950E-18A5ADBED786}">
      <dsp:nvSpPr>
        <dsp:cNvPr id="0" name=""/>
        <dsp:cNvSpPr/>
      </dsp:nvSpPr>
      <dsp:spPr>
        <a:xfrm>
          <a:off x="2028105" y="22393"/>
          <a:ext cx="7404943" cy="4478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n=10, c=0 dla kryterium 1.1</a:t>
          </a: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. </a:t>
          </a:r>
          <a:r>
            <a:rPr lang="pl-PL" altLang="pl-PL" sz="1500" i="1" kern="12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Listeria</a:t>
          </a: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pl-PL" altLang="pl-PL" sz="1500" i="1" kern="12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monocytogenes</a:t>
          </a: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endParaRPr lang="pl-PL" sz="1500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2028105" y="22393"/>
        <a:ext cx="7404943" cy="447865"/>
      </dsp:txXfrm>
    </dsp:sp>
    <dsp:sp modelId="{517E21FD-A7D8-4C6C-98AE-A08B82162ECA}">
      <dsp:nvSpPr>
        <dsp:cNvPr id="0" name=""/>
        <dsp:cNvSpPr/>
      </dsp:nvSpPr>
      <dsp:spPr>
        <a:xfrm>
          <a:off x="1886609" y="470258"/>
          <a:ext cx="754643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374308-15EF-40A0-8860-DF3E6C2734C4}">
      <dsp:nvSpPr>
        <dsp:cNvPr id="0" name=""/>
        <dsp:cNvSpPr/>
      </dsp:nvSpPr>
      <dsp:spPr>
        <a:xfrm>
          <a:off x="2028105" y="492651"/>
          <a:ext cx="7404943" cy="4478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n=5, c=0 dla kryterium 1.2 i 1.3 </a:t>
          </a:r>
          <a:r>
            <a:rPr lang="pl-PL" altLang="pl-PL" sz="1500" i="1" kern="12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Listeria</a:t>
          </a: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pl-PL" altLang="pl-PL" sz="1500" i="1" kern="12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monocytogenes</a:t>
          </a: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endParaRPr lang="pl-PL" altLang="pl-PL" sz="1500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2028105" y="492651"/>
        <a:ext cx="7404943" cy="447865"/>
      </dsp:txXfrm>
    </dsp:sp>
    <dsp:sp modelId="{682DF877-A20F-4B97-9838-709952686AEC}">
      <dsp:nvSpPr>
        <dsp:cNvPr id="0" name=""/>
        <dsp:cNvSpPr/>
      </dsp:nvSpPr>
      <dsp:spPr>
        <a:xfrm>
          <a:off x="1886609" y="940516"/>
          <a:ext cx="754643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C8B0D3-6218-414B-B167-63C207646CE2}">
      <dsp:nvSpPr>
        <dsp:cNvPr id="0" name=""/>
        <dsp:cNvSpPr/>
      </dsp:nvSpPr>
      <dsp:spPr>
        <a:xfrm>
          <a:off x="2028105" y="962909"/>
          <a:ext cx="7404943" cy="4478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n=5, c=0 dla kryterium 1.4-1.20, 1.28, 1.30 </a:t>
          </a: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Salmonella</a:t>
          </a:r>
          <a:endParaRPr lang="pl-PL" altLang="pl-PL" sz="1500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2028105" y="962909"/>
        <a:ext cx="7404943" cy="447865"/>
      </dsp:txXfrm>
    </dsp:sp>
    <dsp:sp modelId="{6A317725-7181-423F-A16C-09B641BF4FA7}">
      <dsp:nvSpPr>
        <dsp:cNvPr id="0" name=""/>
        <dsp:cNvSpPr/>
      </dsp:nvSpPr>
      <dsp:spPr>
        <a:xfrm>
          <a:off x="1886609" y="1410774"/>
          <a:ext cx="754643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4EA140-F72F-4760-A438-283D58DF6FE5}">
      <dsp:nvSpPr>
        <dsp:cNvPr id="0" name=""/>
        <dsp:cNvSpPr/>
      </dsp:nvSpPr>
      <dsp:spPr>
        <a:xfrm>
          <a:off x="2028105" y="1433168"/>
          <a:ext cx="7404943" cy="4478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pl-PL" altLang="pl-PL" sz="1500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n=30, c=0 dla kryterium 1.22, 1.23</a:t>
          </a: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, Salmonella</a:t>
          </a:r>
          <a:endParaRPr lang="pl-PL" altLang="pl-PL" sz="1500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2028105" y="1433168"/>
        <a:ext cx="7404943" cy="447865"/>
      </dsp:txXfrm>
    </dsp:sp>
    <dsp:sp modelId="{9A52C772-FB63-4A89-AE17-03EE5C15EA40}">
      <dsp:nvSpPr>
        <dsp:cNvPr id="0" name=""/>
        <dsp:cNvSpPr/>
      </dsp:nvSpPr>
      <dsp:spPr>
        <a:xfrm>
          <a:off x="1886609" y="1881033"/>
          <a:ext cx="754643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ABE476-1754-4800-9F70-E9147A8E8694}">
      <dsp:nvSpPr>
        <dsp:cNvPr id="0" name=""/>
        <dsp:cNvSpPr/>
      </dsp:nvSpPr>
      <dsp:spPr>
        <a:xfrm>
          <a:off x="2028105" y="1903426"/>
          <a:ext cx="7404943" cy="4478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n=30, c=0 dla kryterium 1.24 </a:t>
          </a:r>
          <a:r>
            <a:rPr lang="pl-PL" altLang="pl-PL" sz="1500" i="1" kern="12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Cronobacter</a:t>
          </a:r>
          <a:endParaRPr lang="pl-PL" altLang="pl-PL" sz="1500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2028105" y="1903426"/>
        <a:ext cx="7404943" cy="447865"/>
      </dsp:txXfrm>
    </dsp:sp>
    <dsp:sp modelId="{AE8FC44F-2DAA-4343-8C97-3F9F31DF061B}">
      <dsp:nvSpPr>
        <dsp:cNvPr id="0" name=""/>
        <dsp:cNvSpPr/>
      </dsp:nvSpPr>
      <dsp:spPr>
        <a:xfrm>
          <a:off x="1886609" y="2351291"/>
          <a:ext cx="754643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C1D8C6-4F50-4DEC-8179-EA1FC803F775}">
      <dsp:nvSpPr>
        <dsp:cNvPr id="0" name=""/>
        <dsp:cNvSpPr/>
      </dsp:nvSpPr>
      <dsp:spPr>
        <a:xfrm>
          <a:off x="2028105" y="2373684"/>
          <a:ext cx="7404943" cy="4478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n=5, c=0, dla kryterium 1.29</a:t>
          </a: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pl-PL" altLang="pl-PL" sz="150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(STEC) O157, O26, O111, O103, O145, O104:H4</a:t>
          </a:r>
        </a:p>
      </dsp:txBody>
      <dsp:txXfrm>
        <a:off x="2028105" y="2373684"/>
        <a:ext cx="7404943" cy="447865"/>
      </dsp:txXfrm>
    </dsp:sp>
    <dsp:sp modelId="{A205FB30-514E-48ED-92AC-0CA08E6ED4ED}">
      <dsp:nvSpPr>
        <dsp:cNvPr id="0" name=""/>
        <dsp:cNvSpPr/>
      </dsp:nvSpPr>
      <dsp:spPr>
        <a:xfrm>
          <a:off x="1886609" y="2821549"/>
          <a:ext cx="754643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A8604A-9AC4-44D0-892B-7F668DE41ABD}">
      <dsp:nvSpPr>
        <dsp:cNvPr id="0" name=""/>
        <dsp:cNvSpPr/>
      </dsp:nvSpPr>
      <dsp:spPr>
        <a:xfrm>
          <a:off x="2028105" y="2843942"/>
          <a:ext cx="7404943" cy="4478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n=5, c=0 dla kryterium 1.21. enterotoksyny gronkowcowej</a:t>
          </a:r>
        </a:p>
      </dsp:txBody>
      <dsp:txXfrm>
        <a:off x="2028105" y="2843942"/>
        <a:ext cx="7404943" cy="447865"/>
      </dsp:txXfrm>
    </dsp:sp>
    <dsp:sp modelId="{CE5F5BCC-1540-4B5A-9F06-C8C146935476}">
      <dsp:nvSpPr>
        <dsp:cNvPr id="0" name=""/>
        <dsp:cNvSpPr/>
      </dsp:nvSpPr>
      <dsp:spPr>
        <a:xfrm>
          <a:off x="1886609" y="3291807"/>
          <a:ext cx="754643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E8FEFF-1453-41A6-BB20-650ACD677E74}">
      <dsp:nvSpPr>
        <dsp:cNvPr id="0" name=""/>
        <dsp:cNvSpPr/>
      </dsp:nvSpPr>
      <dsp:spPr>
        <a:xfrm>
          <a:off x="2028105" y="3314201"/>
          <a:ext cx="7404943" cy="4478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n=5, c=1 dla kryterium 1.25 </a:t>
          </a: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E. coli</a:t>
          </a:r>
        </a:p>
      </dsp:txBody>
      <dsp:txXfrm>
        <a:off x="2028105" y="3314201"/>
        <a:ext cx="7404943" cy="447865"/>
      </dsp:txXfrm>
    </dsp:sp>
    <dsp:sp modelId="{125FCE55-619E-4D66-AD22-F5A7814439AE}">
      <dsp:nvSpPr>
        <dsp:cNvPr id="0" name=""/>
        <dsp:cNvSpPr/>
      </dsp:nvSpPr>
      <dsp:spPr>
        <a:xfrm>
          <a:off x="1886609" y="3762066"/>
          <a:ext cx="754643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9F6BE9-0F10-4B41-9839-DA03D74B0473}">
      <dsp:nvSpPr>
        <dsp:cNvPr id="0" name=""/>
        <dsp:cNvSpPr/>
      </dsp:nvSpPr>
      <dsp:spPr>
        <a:xfrm>
          <a:off x="2028105" y="3784459"/>
          <a:ext cx="7404943" cy="4478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n=9, c=2 dla kryterium 1.26-1.27 Histaminy,</a:t>
          </a:r>
        </a:p>
      </dsp:txBody>
      <dsp:txXfrm>
        <a:off x="2028105" y="3784459"/>
        <a:ext cx="7404943" cy="447865"/>
      </dsp:txXfrm>
    </dsp:sp>
    <dsp:sp modelId="{95DC1331-648B-4E59-84C3-FD642F5C76B5}">
      <dsp:nvSpPr>
        <dsp:cNvPr id="0" name=""/>
        <dsp:cNvSpPr/>
      </dsp:nvSpPr>
      <dsp:spPr>
        <a:xfrm>
          <a:off x="1886609" y="4232324"/>
          <a:ext cx="754643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7679B5-1646-45A8-A69F-670C5E59768B}">
      <dsp:nvSpPr>
        <dsp:cNvPr id="0" name=""/>
        <dsp:cNvSpPr/>
      </dsp:nvSpPr>
      <dsp:spPr>
        <a:xfrm>
          <a:off x="2028105" y="4254717"/>
          <a:ext cx="7404943" cy="4478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 n=1, c=0 dla kryterium 1.27a Histaminy,  </a:t>
          </a:r>
        </a:p>
      </dsp:txBody>
      <dsp:txXfrm>
        <a:off x="2028105" y="4254717"/>
        <a:ext cx="7404943" cy="447865"/>
      </dsp:txXfrm>
    </dsp:sp>
    <dsp:sp modelId="{44EB5186-535D-4BB6-9A65-429ABCB6B422}">
      <dsp:nvSpPr>
        <dsp:cNvPr id="0" name=""/>
        <dsp:cNvSpPr/>
      </dsp:nvSpPr>
      <dsp:spPr>
        <a:xfrm>
          <a:off x="1886609" y="4702582"/>
          <a:ext cx="754643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A154E0-C543-43BD-8CB4-8AC7B1F25750}">
      <dsp:nvSpPr>
        <dsp:cNvPr id="0" name=""/>
        <dsp:cNvSpPr/>
      </dsp:nvSpPr>
      <dsp:spPr>
        <a:xfrm>
          <a:off x="0" y="0"/>
          <a:ext cx="9937104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EA7161-CB5B-4B33-8823-602462AD2343}">
      <dsp:nvSpPr>
        <dsp:cNvPr id="0" name=""/>
        <dsp:cNvSpPr/>
      </dsp:nvSpPr>
      <dsp:spPr>
        <a:xfrm>
          <a:off x="0" y="0"/>
          <a:ext cx="2039963" cy="47300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b="1" kern="12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- LIMITY DLA OZNACZANYCH DROBNOUSTROJÓW m LUB/I </a:t>
          </a:r>
          <a:r>
            <a:rPr lang="pl-PL" sz="1500" b="1" i="1" kern="12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</a:t>
          </a:r>
          <a:endParaRPr lang="pl-PL" sz="1500" b="1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0" y="0"/>
        <a:ext cx="2039963" cy="4730064"/>
      </dsp:txXfrm>
    </dsp:sp>
    <dsp:sp modelId="{5507A956-58F8-4BDD-950E-18A5ADBED786}">
      <dsp:nvSpPr>
        <dsp:cNvPr id="0" name=""/>
        <dsp:cNvSpPr/>
      </dsp:nvSpPr>
      <dsp:spPr>
        <a:xfrm>
          <a:off x="2187855" y="20382"/>
          <a:ext cx="7739684" cy="4076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b="1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Nie wykryto  w 25 g </a:t>
          </a:r>
          <a:r>
            <a:rPr lang="pl-PL" altLang="pl-PL" sz="1500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dla kryterium 1.1. i 1.2 </a:t>
          </a:r>
          <a:r>
            <a:rPr lang="pl-PL" altLang="pl-PL" sz="1500" i="1" kern="12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Listeria</a:t>
          </a: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pl-PL" altLang="pl-PL" sz="1500" i="1" kern="12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monocytogenes</a:t>
          </a: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endParaRPr lang="pl-PL" sz="1500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2187855" y="20382"/>
        <a:ext cx="7739684" cy="407644"/>
      </dsp:txXfrm>
    </dsp:sp>
    <dsp:sp modelId="{517E21FD-A7D8-4C6C-98AE-A08B82162ECA}">
      <dsp:nvSpPr>
        <dsp:cNvPr id="0" name=""/>
        <dsp:cNvSpPr/>
      </dsp:nvSpPr>
      <dsp:spPr>
        <a:xfrm>
          <a:off x="2039963" y="428026"/>
          <a:ext cx="788757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374308-15EF-40A0-8860-DF3E6C2734C4}">
      <dsp:nvSpPr>
        <dsp:cNvPr id="0" name=""/>
        <dsp:cNvSpPr/>
      </dsp:nvSpPr>
      <dsp:spPr>
        <a:xfrm>
          <a:off x="2187855" y="448409"/>
          <a:ext cx="7739684" cy="4076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b="1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100 </a:t>
          </a:r>
          <a:r>
            <a:rPr lang="pl-PL" altLang="pl-PL" sz="1500" b="1" i="0" kern="12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jtk</a:t>
          </a:r>
          <a:r>
            <a:rPr lang="pl-PL" altLang="pl-PL" sz="1500" b="1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/g</a:t>
          </a:r>
          <a:r>
            <a:rPr lang="pl-PL" altLang="pl-PL" sz="1500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dla kryterium 1.2 i 1.3 </a:t>
          </a:r>
          <a:r>
            <a:rPr lang="pl-PL" altLang="pl-PL" sz="1500" i="1" kern="12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Listeria</a:t>
          </a: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pl-PL" altLang="pl-PL" sz="1500" i="1" kern="12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monocytogenes</a:t>
          </a: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endParaRPr lang="pl-PL" altLang="pl-PL" sz="1500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2187855" y="448409"/>
        <a:ext cx="7739684" cy="407644"/>
      </dsp:txXfrm>
    </dsp:sp>
    <dsp:sp modelId="{682DF877-A20F-4B97-9838-709952686AEC}">
      <dsp:nvSpPr>
        <dsp:cNvPr id="0" name=""/>
        <dsp:cNvSpPr/>
      </dsp:nvSpPr>
      <dsp:spPr>
        <a:xfrm>
          <a:off x="2039963" y="856053"/>
          <a:ext cx="788757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C8B0D3-6218-414B-B167-63C207646CE2}">
      <dsp:nvSpPr>
        <dsp:cNvPr id="0" name=""/>
        <dsp:cNvSpPr/>
      </dsp:nvSpPr>
      <dsp:spPr>
        <a:xfrm>
          <a:off x="2187855" y="876436"/>
          <a:ext cx="7739684" cy="4076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b="1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Nie wykryto w 25 g </a:t>
          </a:r>
          <a:r>
            <a:rPr lang="pl-PL" altLang="pl-PL" sz="1500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dla kryterium 1.4-1.5, 1.8-1.20, 1.22-1.23, 1.28, 1.30</a:t>
          </a: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Salmonella</a:t>
          </a:r>
          <a:endParaRPr lang="pl-PL" altLang="pl-PL" sz="1500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2187855" y="876436"/>
        <a:ext cx="7739684" cy="407644"/>
      </dsp:txXfrm>
    </dsp:sp>
    <dsp:sp modelId="{6A317725-7181-423F-A16C-09B641BF4FA7}">
      <dsp:nvSpPr>
        <dsp:cNvPr id="0" name=""/>
        <dsp:cNvSpPr/>
      </dsp:nvSpPr>
      <dsp:spPr>
        <a:xfrm>
          <a:off x="2039963" y="1284080"/>
          <a:ext cx="788757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4EA140-F72F-4760-A438-283D58DF6FE5}">
      <dsp:nvSpPr>
        <dsp:cNvPr id="0" name=""/>
        <dsp:cNvSpPr/>
      </dsp:nvSpPr>
      <dsp:spPr>
        <a:xfrm>
          <a:off x="2187855" y="1304462"/>
          <a:ext cx="7739684" cy="4076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b="1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Nie wykryto w 10 g </a:t>
          </a:r>
          <a:r>
            <a:rPr lang="pl-PL" altLang="pl-PL" sz="1500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dla kryterium 1.6-1.7 </a:t>
          </a: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Salmonella</a:t>
          </a:r>
          <a:endParaRPr lang="pl-PL" altLang="pl-PL" sz="1500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2187855" y="1304462"/>
        <a:ext cx="7739684" cy="407644"/>
      </dsp:txXfrm>
    </dsp:sp>
    <dsp:sp modelId="{9A52C772-FB63-4A89-AE17-03EE5C15EA40}">
      <dsp:nvSpPr>
        <dsp:cNvPr id="0" name=""/>
        <dsp:cNvSpPr/>
      </dsp:nvSpPr>
      <dsp:spPr>
        <a:xfrm>
          <a:off x="2039963" y="1712107"/>
          <a:ext cx="788757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ABE476-1754-4800-9F70-E9147A8E8694}">
      <dsp:nvSpPr>
        <dsp:cNvPr id="0" name=""/>
        <dsp:cNvSpPr/>
      </dsp:nvSpPr>
      <dsp:spPr>
        <a:xfrm>
          <a:off x="2187855" y="1732489"/>
          <a:ext cx="7739684" cy="4076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b="1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Nie wykryto w 10 g </a:t>
          </a:r>
          <a:r>
            <a:rPr lang="pl-PL" altLang="pl-PL" sz="1500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dla kryterium 1.24 </a:t>
          </a:r>
          <a:r>
            <a:rPr lang="pl-PL" altLang="pl-PL" sz="1500" i="1" kern="12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Cronobacter</a:t>
          </a: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endParaRPr lang="pl-PL" altLang="pl-PL" sz="1500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2187855" y="1732489"/>
        <a:ext cx="7739684" cy="407644"/>
      </dsp:txXfrm>
    </dsp:sp>
    <dsp:sp modelId="{AE8FC44F-2DAA-4343-8C97-3F9F31DF061B}">
      <dsp:nvSpPr>
        <dsp:cNvPr id="0" name=""/>
        <dsp:cNvSpPr/>
      </dsp:nvSpPr>
      <dsp:spPr>
        <a:xfrm>
          <a:off x="2039963" y="2140134"/>
          <a:ext cx="788757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5232D6-CDBD-4BC6-82D3-479BF9AC1D3D}">
      <dsp:nvSpPr>
        <dsp:cNvPr id="0" name=""/>
        <dsp:cNvSpPr/>
      </dsp:nvSpPr>
      <dsp:spPr>
        <a:xfrm>
          <a:off x="2187855" y="2160516"/>
          <a:ext cx="7739684" cy="4076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b="1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Nie wykryto w 25 g </a:t>
          </a:r>
          <a:r>
            <a:rPr lang="pl-PL" altLang="pl-PL" sz="1500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dla kryterium 1.29 STEC </a:t>
          </a:r>
          <a:r>
            <a:rPr lang="pl-PL" altLang="pl-PL" sz="150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O157, O26, O111, O103, O145, O104:H4</a:t>
          </a:r>
        </a:p>
      </dsp:txBody>
      <dsp:txXfrm>
        <a:off x="2187855" y="2160516"/>
        <a:ext cx="7739684" cy="407644"/>
      </dsp:txXfrm>
    </dsp:sp>
    <dsp:sp modelId="{52D6201A-300B-465F-A501-1BD0F6FB7AF8}">
      <dsp:nvSpPr>
        <dsp:cNvPr id="0" name=""/>
        <dsp:cNvSpPr/>
      </dsp:nvSpPr>
      <dsp:spPr>
        <a:xfrm>
          <a:off x="2039963" y="2568161"/>
          <a:ext cx="788757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6ED9CE-E1FE-4D4A-92B9-D5831F0BA3A5}">
      <dsp:nvSpPr>
        <dsp:cNvPr id="0" name=""/>
        <dsp:cNvSpPr/>
      </dsp:nvSpPr>
      <dsp:spPr>
        <a:xfrm>
          <a:off x="2187855" y="2588543"/>
          <a:ext cx="7739684" cy="4076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b="1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Niewykrywane w 25 g </a:t>
          </a:r>
          <a:r>
            <a:rPr lang="pl-PL" altLang="pl-PL" sz="1500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dla kryterium </a:t>
          </a:r>
          <a:r>
            <a:rPr lang="pl-PL" altLang="pl-PL" sz="150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1.21. enterotoksyny gronkowcowej </a:t>
          </a:r>
        </a:p>
      </dsp:txBody>
      <dsp:txXfrm>
        <a:off x="2187855" y="2588543"/>
        <a:ext cx="7739684" cy="407644"/>
      </dsp:txXfrm>
    </dsp:sp>
    <dsp:sp modelId="{E1D1F29A-FCA2-4693-86E6-4636C330BE05}">
      <dsp:nvSpPr>
        <dsp:cNvPr id="0" name=""/>
        <dsp:cNvSpPr/>
      </dsp:nvSpPr>
      <dsp:spPr>
        <a:xfrm>
          <a:off x="2039963" y="2996188"/>
          <a:ext cx="788757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54501C-E9A1-433B-8DED-EBC57DCFA1B1}">
      <dsp:nvSpPr>
        <dsp:cNvPr id="0" name=""/>
        <dsp:cNvSpPr/>
      </dsp:nvSpPr>
      <dsp:spPr>
        <a:xfrm>
          <a:off x="2187855" y="3016570"/>
          <a:ext cx="7739684" cy="4076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b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m=230 MPN/ 100 g, M=700 MPN/ 100 g </a:t>
          </a:r>
          <a:r>
            <a:rPr lang="pl-PL" altLang="pl-PL" sz="150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mięsa i płynu </a:t>
          </a:r>
          <a:r>
            <a:rPr lang="pl-PL" altLang="pl-PL" sz="1500" kern="12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międzyskorupowego</a:t>
          </a:r>
          <a:r>
            <a:rPr lang="pl-PL" altLang="pl-PL" sz="150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1.25 </a:t>
          </a:r>
          <a:r>
            <a:rPr lang="pl-PL" altLang="pl-PL" sz="1500" kern="12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E.coli</a:t>
          </a:r>
          <a:r>
            <a:rPr lang="pl-PL" altLang="pl-PL" sz="150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</a:p>
      </dsp:txBody>
      <dsp:txXfrm>
        <a:off x="2187855" y="3016570"/>
        <a:ext cx="7739684" cy="407644"/>
      </dsp:txXfrm>
    </dsp:sp>
    <dsp:sp modelId="{98181754-827F-4B2E-9809-4CF4F5C654A2}">
      <dsp:nvSpPr>
        <dsp:cNvPr id="0" name=""/>
        <dsp:cNvSpPr/>
      </dsp:nvSpPr>
      <dsp:spPr>
        <a:xfrm>
          <a:off x="2039963" y="3424215"/>
          <a:ext cx="788757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0DD36D-53F5-4801-AFC3-ED085B0D1B46}">
      <dsp:nvSpPr>
        <dsp:cNvPr id="0" name=""/>
        <dsp:cNvSpPr/>
      </dsp:nvSpPr>
      <dsp:spPr>
        <a:xfrm>
          <a:off x="2187855" y="3444597"/>
          <a:ext cx="7739684" cy="4076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b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m=100 mg/kg M=200 mg/kg </a:t>
          </a:r>
          <a:r>
            <a:rPr lang="pl-PL" altLang="pl-PL" sz="150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dla kryterium 1.26 Histaminy,  </a:t>
          </a:r>
          <a:endParaRPr lang="pl-PL" sz="1500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2187855" y="3444597"/>
        <a:ext cx="7739684" cy="407644"/>
      </dsp:txXfrm>
    </dsp:sp>
    <dsp:sp modelId="{4A5500F8-8D0A-4F5B-BA83-560F2862F872}">
      <dsp:nvSpPr>
        <dsp:cNvPr id="0" name=""/>
        <dsp:cNvSpPr/>
      </dsp:nvSpPr>
      <dsp:spPr>
        <a:xfrm>
          <a:off x="2039963" y="3852242"/>
          <a:ext cx="788757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E3A7CC-D01B-499D-B043-DBDDECF34C94}">
      <dsp:nvSpPr>
        <dsp:cNvPr id="0" name=""/>
        <dsp:cNvSpPr/>
      </dsp:nvSpPr>
      <dsp:spPr>
        <a:xfrm>
          <a:off x="2187855" y="3872624"/>
          <a:ext cx="7739684" cy="4076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b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m=200 mg/kg M=400 mg/kg </a:t>
          </a:r>
          <a:r>
            <a:rPr lang="pl-PL" altLang="pl-PL" sz="150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dla kryterium 1.27 Histaminy</a:t>
          </a:r>
          <a:endParaRPr lang="pl-PL" sz="1500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2187855" y="3872624"/>
        <a:ext cx="7739684" cy="407644"/>
      </dsp:txXfrm>
    </dsp:sp>
    <dsp:sp modelId="{9A41403E-4F44-4904-B450-40A87E05BC70}">
      <dsp:nvSpPr>
        <dsp:cNvPr id="0" name=""/>
        <dsp:cNvSpPr/>
      </dsp:nvSpPr>
      <dsp:spPr>
        <a:xfrm>
          <a:off x="2039963" y="4280269"/>
          <a:ext cx="788757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76B03E-9903-4B6D-B30A-C3063AFF74D5}">
      <dsp:nvSpPr>
        <dsp:cNvPr id="0" name=""/>
        <dsp:cNvSpPr/>
      </dsp:nvSpPr>
      <dsp:spPr>
        <a:xfrm>
          <a:off x="2187855" y="4300651"/>
          <a:ext cx="7739684" cy="4076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b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m=M= 400 mg/kg </a:t>
          </a:r>
          <a:r>
            <a:rPr lang="pl-PL" altLang="pl-PL" sz="150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dla kryterium 1.27a Histaminy,  </a:t>
          </a:r>
          <a:endParaRPr lang="pl-PL" sz="1500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2187855" y="4300651"/>
        <a:ext cx="7739684" cy="407644"/>
      </dsp:txXfrm>
    </dsp:sp>
    <dsp:sp modelId="{AD9D5CF4-F784-4E50-94C6-9D3C7279A637}">
      <dsp:nvSpPr>
        <dsp:cNvPr id="0" name=""/>
        <dsp:cNvSpPr/>
      </dsp:nvSpPr>
      <dsp:spPr>
        <a:xfrm>
          <a:off x="2039963" y="4708296"/>
          <a:ext cx="788757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A154E0-C543-43BD-8CB4-8AC7B1F25750}">
      <dsp:nvSpPr>
        <dsp:cNvPr id="0" name=""/>
        <dsp:cNvSpPr/>
      </dsp:nvSpPr>
      <dsp:spPr>
        <a:xfrm>
          <a:off x="0" y="3464"/>
          <a:ext cx="871296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EA7161-CB5B-4B33-8823-602462AD2343}">
      <dsp:nvSpPr>
        <dsp:cNvPr id="0" name=""/>
        <dsp:cNvSpPr/>
      </dsp:nvSpPr>
      <dsp:spPr>
        <a:xfrm>
          <a:off x="0" y="3464"/>
          <a:ext cx="2005787" cy="4716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b="1" kern="12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referencyjne metody badań dotyczące wykrywania i/lub oznaczania liczby drobnoustrojów</a:t>
          </a:r>
          <a:endParaRPr lang="pl-PL" sz="1500" b="1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0" y="3464"/>
        <a:ext cx="2005787" cy="4716846"/>
      </dsp:txXfrm>
    </dsp:sp>
    <dsp:sp modelId="{5507A956-58F8-4BDD-950E-18A5ADBED786}">
      <dsp:nvSpPr>
        <dsp:cNvPr id="0" name=""/>
        <dsp:cNvSpPr/>
      </dsp:nvSpPr>
      <dsp:spPr>
        <a:xfrm>
          <a:off x="2131504" y="31541"/>
          <a:ext cx="6579184" cy="5615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EN/ISO 11290-1   dla kryterium 1.1. i 1.2 </a:t>
          </a:r>
          <a:r>
            <a:rPr lang="pl-PL" altLang="pl-PL" sz="1500" i="1" kern="12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Listeria</a:t>
          </a: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pl-PL" altLang="pl-PL" sz="1500" i="1" kern="12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monocytogenes</a:t>
          </a: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endParaRPr lang="pl-PL" sz="1500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2131504" y="31541"/>
        <a:ext cx="6579184" cy="561536"/>
      </dsp:txXfrm>
    </dsp:sp>
    <dsp:sp modelId="{517E21FD-A7D8-4C6C-98AE-A08B82162ECA}">
      <dsp:nvSpPr>
        <dsp:cNvPr id="0" name=""/>
        <dsp:cNvSpPr/>
      </dsp:nvSpPr>
      <dsp:spPr>
        <a:xfrm>
          <a:off x="2005787" y="593078"/>
          <a:ext cx="670490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374308-15EF-40A0-8860-DF3E6C2734C4}">
      <dsp:nvSpPr>
        <dsp:cNvPr id="0" name=""/>
        <dsp:cNvSpPr/>
      </dsp:nvSpPr>
      <dsp:spPr>
        <a:xfrm>
          <a:off x="2131504" y="621155"/>
          <a:ext cx="6579184" cy="5615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EN/ISO 11290-2  dla kryterium 1.2 i 1.3 </a:t>
          </a:r>
          <a:r>
            <a:rPr lang="pl-PL" altLang="pl-PL" sz="1500" i="1" kern="12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Listeria</a:t>
          </a: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pl-PL" altLang="pl-PL" sz="1500" i="1" kern="12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monocytogenes</a:t>
          </a: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endParaRPr lang="pl-PL" altLang="pl-PL" sz="1500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2131504" y="621155"/>
        <a:ext cx="6579184" cy="561536"/>
      </dsp:txXfrm>
    </dsp:sp>
    <dsp:sp modelId="{682DF877-A20F-4B97-9838-709952686AEC}">
      <dsp:nvSpPr>
        <dsp:cNvPr id="0" name=""/>
        <dsp:cNvSpPr/>
      </dsp:nvSpPr>
      <dsp:spPr>
        <a:xfrm>
          <a:off x="2005787" y="1182692"/>
          <a:ext cx="670490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C8B0D3-6218-414B-B167-63C207646CE2}">
      <dsp:nvSpPr>
        <dsp:cNvPr id="0" name=""/>
        <dsp:cNvSpPr/>
      </dsp:nvSpPr>
      <dsp:spPr>
        <a:xfrm>
          <a:off x="2131504" y="1210769"/>
          <a:ext cx="6579184" cy="5615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EN ISO 6579-1 dla kryterium 1.4-1.20, 1.22, 1.23, 1.28, 1.30 </a:t>
          </a: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Salmonella</a:t>
          </a:r>
          <a:endParaRPr lang="pl-PL" altLang="pl-PL" sz="1500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2131504" y="1210769"/>
        <a:ext cx="6579184" cy="561536"/>
      </dsp:txXfrm>
    </dsp:sp>
    <dsp:sp modelId="{6A317725-7181-423F-A16C-09B641BF4FA7}">
      <dsp:nvSpPr>
        <dsp:cNvPr id="0" name=""/>
        <dsp:cNvSpPr/>
      </dsp:nvSpPr>
      <dsp:spPr>
        <a:xfrm>
          <a:off x="2005787" y="1772306"/>
          <a:ext cx="670490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1C1B20-AA05-4592-9950-FE4E729F7955}">
      <dsp:nvSpPr>
        <dsp:cNvPr id="0" name=""/>
        <dsp:cNvSpPr/>
      </dsp:nvSpPr>
      <dsp:spPr>
        <a:xfrm>
          <a:off x="2131504" y="1800383"/>
          <a:ext cx="6579184" cy="5615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EN ISO 22964 dla kryterium 1.24 </a:t>
          </a:r>
          <a:r>
            <a:rPr lang="pl-PL" altLang="pl-PL" sz="1500" i="1" kern="12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Cronobacter</a:t>
          </a:r>
          <a:endParaRPr lang="pl-PL" altLang="pl-PL" sz="1500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2131504" y="1800383"/>
        <a:ext cx="6579184" cy="561536"/>
      </dsp:txXfrm>
    </dsp:sp>
    <dsp:sp modelId="{8D2D3922-8067-4571-A14A-ACCDA591AE5B}">
      <dsp:nvSpPr>
        <dsp:cNvPr id="0" name=""/>
        <dsp:cNvSpPr/>
      </dsp:nvSpPr>
      <dsp:spPr>
        <a:xfrm>
          <a:off x="2005787" y="2361920"/>
          <a:ext cx="670490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8C0CE8-AD75-4DD1-A3B6-E6ADE76BF2BE}">
      <dsp:nvSpPr>
        <dsp:cNvPr id="0" name=""/>
        <dsp:cNvSpPr/>
      </dsp:nvSpPr>
      <dsp:spPr>
        <a:xfrm>
          <a:off x="2131504" y="2389996"/>
          <a:ext cx="6579184" cy="5615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pl-PL" altLang="pl-PL" sz="1500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CEN/ISO TS 13136 dla kryterium 1.29 (STEC) O157, O26, O111, O103, O145 oraz O104:H4</a:t>
          </a:r>
        </a:p>
      </dsp:txBody>
      <dsp:txXfrm>
        <a:off x="2131504" y="2389996"/>
        <a:ext cx="6579184" cy="561536"/>
      </dsp:txXfrm>
    </dsp:sp>
    <dsp:sp modelId="{AF8CB202-676F-4531-B391-1089D7C523CB}">
      <dsp:nvSpPr>
        <dsp:cNvPr id="0" name=""/>
        <dsp:cNvSpPr/>
      </dsp:nvSpPr>
      <dsp:spPr>
        <a:xfrm>
          <a:off x="2005787" y="2951533"/>
          <a:ext cx="670490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C654EB-9AEE-4E28-96D5-568F6773D35A}">
      <dsp:nvSpPr>
        <dsp:cNvPr id="0" name=""/>
        <dsp:cNvSpPr/>
      </dsp:nvSpPr>
      <dsp:spPr>
        <a:xfrm>
          <a:off x="2131504" y="2979610"/>
          <a:ext cx="6579184" cy="5615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EN ISO 16649-3 dla kryterium 1.25 </a:t>
          </a:r>
          <a:r>
            <a:rPr lang="pl-PL" altLang="pl-PL" sz="1500" i="1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E. coli</a:t>
          </a:r>
        </a:p>
      </dsp:txBody>
      <dsp:txXfrm>
        <a:off x="2131504" y="2979610"/>
        <a:ext cx="6579184" cy="561536"/>
      </dsp:txXfrm>
    </dsp:sp>
    <dsp:sp modelId="{08050156-E4B7-49EE-98E4-E10BB2A5895F}">
      <dsp:nvSpPr>
        <dsp:cNvPr id="0" name=""/>
        <dsp:cNvSpPr/>
      </dsp:nvSpPr>
      <dsp:spPr>
        <a:xfrm>
          <a:off x="2005787" y="3541147"/>
          <a:ext cx="670490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5BB5FF-86A0-40B5-95F4-27E449D4C41B}">
      <dsp:nvSpPr>
        <dsp:cNvPr id="0" name=""/>
        <dsp:cNvSpPr/>
      </dsp:nvSpPr>
      <dsp:spPr>
        <a:xfrm>
          <a:off x="2131504" y="3569224"/>
          <a:ext cx="6579184" cy="5615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EN ISO 19020 dla kryterium 1.21. enterotoksyny gronkowcowej</a:t>
          </a:r>
        </a:p>
      </dsp:txBody>
      <dsp:txXfrm>
        <a:off x="2131504" y="3569224"/>
        <a:ext cx="6579184" cy="561536"/>
      </dsp:txXfrm>
    </dsp:sp>
    <dsp:sp modelId="{B4B21600-489B-4277-A734-7E622C02F811}">
      <dsp:nvSpPr>
        <dsp:cNvPr id="0" name=""/>
        <dsp:cNvSpPr/>
      </dsp:nvSpPr>
      <dsp:spPr>
        <a:xfrm>
          <a:off x="2005787" y="4130761"/>
          <a:ext cx="670490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3A3868-7E66-4209-A1F8-25F7A28263AF}">
      <dsp:nvSpPr>
        <dsp:cNvPr id="0" name=""/>
        <dsp:cNvSpPr/>
      </dsp:nvSpPr>
      <dsp:spPr>
        <a:xfrm>
          <a:off x="2131504" y="4158838"/>
          <a:ext cx="6579184" cy="5615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kern="120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EN ISO 19343 dla kryterium 1.26-1.27i 1.27a Histaminy,  </a:t>
          </a:r>
          <a:endParaRPr lang="pl-PL" altLang="pl-PL" sz="1500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2131504" y="4158838"/>
        <a:ext cx="6579184" cy="561536"/>
      </dsp:txXfrm>
    </dsp:sp>
    <dsp:sp modelId="{A336D78C-E0B4-43ED-A6BE-863E36D20AB6}">
      <dsp:nvSpPr>
        <dsp:cNvPr id="0" name=""/>
        <dsp:cNvSpPr/>
      </dsp:nvSpPr>
      <dsp:spPr>
        <a:xfrm>
          <a:off x="2005787" y="4720375"/>
          <a:ext cx="670490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A154E0-C543-43BD-8CB4-8AC7B1F25750}">
      <dsp:nvSpPr>
        <dsp:cNvPr id="0" name=""/>
        <dsp:cNvSpPr/>
      </dsp:nvSpPr>
      <dsp:spPr>
        <a:xfrm>
          <a:off x="0" y="2587"/>
          <a:ext cx="8064896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EA7161-CB5B-4B33-8823-602462AD2343}">
      <dsp:nvSpPr>
        <dsp:cNvPr id="0" name=""/>
        <dsp:cNvSpPr/>
      </dsp:nvSpPr>
      <dsp:spPr>
        <a:xfrm>
          <a:off x="0" y="2587"/>
          <a:ext cx="1856597" cy="4716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b="1" kern="12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- etap stosowania kryterium </a:t>
          </a:r>
          <a:endParaRPr lang="pl-PL" sz="1500" b="1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0" y="2587"/>
        <a:ext cx="1856597" cy="4716846"/>
      </dsp:txXfrm>
    </dsp:sp>
    <dsp:sp modelId="{DC374308-15EF-40A0-8860-DF3E6C2734C4}">
      <dsp:nvSpPr>
        <dsp:cNvPr id="0" name=""/>
        <dsp:cNvSpPr/>
      </dsp:nvSpPr>
      <dsp:spPr>
        <a:xfrm>
          <a:off x="1972963" y="84761"/>
          <a:ext cx="6089823" cy="16434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Produkty wprowadzane do obrotu w okresie przydatności do spożycia</a:t>
          </a:r>
        </a:p>
      </dsp:txBody>
      <dsp:txXfrm>
        <a:off x="1972963" y="84761"/>
        <a:ext cx="6089823" cy="1643466"/>
      </dsp:txXfrm>
    </dsp:sp>
    <dsp:sp modelId="{682DF877-A20F-4B97-9838-709952686AEC}">
      <dsp:nvSpPr>
        <dsp:cNvPr id="0" name=""/>
        <dsp:cNvSpPr/>
      </dsp:nvSpPr>
      <dsp:spPr>
        <a:xfrm>
          <a:off x="1800182" y="865003"/>
          <a:ext cx="620618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86C2DA-2E51-423E-A13A-D3D2B4DFE0C2}">
      <dsp:nvSpPr>
        <dsp:cNvPr id="0" name=""/>
        <dsp:cNvSpPr/>
      </dsp:nvSpPr>
      <dsp:spPr>
        <a:xfrm>
          <a:off x="1944219" y="1111417"/>
          <a:ext cx="6089823" cy="28567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Przed wyjściem żywności spod bezpośredniej kontroli przedsiębiorstwa sektora spożywczego, które jest jego producentem 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altLang="pl-PL" sz="1500" i="0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Niniejsze kryterium stosuje się do produktów przed ich wyjściem spod bezpośredniej kontroli przedsiębiorstwa sektora spożywczego, które jest jego producentem, jeśli producent nie jest w stanie wykazać w sposób zadowalający dla właściwego organu, że produkt nie przekroczy limitu 100 </a:t>
          </a:r>
          <a:r>
            <a:rPr lang="pl-PL" altLang="pl-PL" sz="1500" i="0" kern="12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jtk</a:t>
          </a:r>
          <a:r>
            <a:rPr lang="pl-PL" altLang="pl-PL" sz="1500" i="0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/g w ciągu całego okresu przydatności do spożycia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500" i="0" u="sng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Kryterium 1.2 </a:t>
          </a:r>
          <a:r>
            <a:rPr lang="pl-PL" altLang="pl-PL" sz="1500" i="1" u="sng" kern="1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L. </a:t>
          </a:r>
          <a:r>
            <a:rPr lang="pl-PL" altLang="pl-PL" sz="1500" i="1" u="sng" kern="1200" dirty="0" err="1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monocytogenes</a:t>
          </a:r>
          <a:endParaRPr lang="pl-PL" altLang="pl-PL" sz="1500" i="1" u="sng" kern="1200" dirty="0">
            <a:solidFill>
              <a:srgbClr val="00206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944219" y="1111417"/>
        <a:ext cx="6089823" cy="2856755"/>
      </dsp:txXfrm>
    </dsp:sp>
    <dsp:sp modelId="{E6573FC7-5E2F-47BB-88AB-FD955815AAD7}">
      <dsp:nvSpPr>
        <dsp:cNvPr id="0" name=""/>
        <dsp:cNvSpPr/>
      </dsp:nvSpPr>
      <dsp:spPr>
        <a:xfrm>
          <a:off x="1856597" y="4667155"/>
          <a:ext cx="620618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EEFF2B-0721-7148-92D1-1650B5B78E9F}" type="datetimeFigureOut">
              <a:rPr lang="pl-PL" smtClean="0"/>
              <a:t>08.09.2025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2B4DB-5212-AD42-B2C1-BD19AC94D4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2773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Rozporządzenie podkreśla odpowiedzialność producenta za spełnienie przez środki spożywcze określonych wymagań mikrobiologicznych. Dlatego też przedsiębiorstwa sektora spożywczego na każdym etapie produkcji, przetwarzania i obrotu powinny podejmować działania zgodne z procedurami opartymi na zasadach HACCP i wdrożeniu dobrej praktyki higienicznej, w celu zapewnienia:</a:t>
            </a:r>
          </a:p>
          <a:p>
            <a:r>
              <a:rPr lang="pl-PL" dirty="0"/>
              <a:t>- </a:t>
            </a:r>
            <a:r>
              <a:rPr lang="pl-PL" b="1" dirty="0"/>
              <a:t>kryteriów higienicznych</a:t>
            </a:r>
            <a:r>
              <a:rPr lang="pl-PL" dirty="0"/>
              <a:t> podczas transportu, składowania i przetwarzania surowców i żywności,</a:t>
            </a:r>
          </a:p>
          <a:p>
            <a:r>
              <a:rPr lang="pl-PL" b="1" dirty="0"/>
              <a:t>-   kryteriów bezpieczeństwa żywności</a:t>
            </a:r>
            <a:r>
              <a:rPr lang="pl-PL" dirty="0"/>
              <a:t> w ciągu okresu trwałości produktu, w odpowiednich warunkach dystrybucji i przechowywania.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E70D6-2980-4D8D-A8FA-47EE5D2C0F12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893257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>
            <a:extLst>
              <a:ext uri="{FF2B5EF4-FFF2-40B4-BE49-F238E27FC236}">
                <a16:creationId xmlns:a16="http://schemas.microsoft.com/office/drawing/2014/main" id="{25816588-A4EC-B422-B5E7-273CA581AB7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F96740E-E8F0-41D2-8FAA-11C23A0FB737}" type="slidenum">
              <a:rPr lang="pl-PL" altLang="pl-PL">
                <a:latin typeface="TypoUpright BT"/>
              </a:rPr>
              <a:pPr/>
              <a:t>42</a:t>
            </a:fld>
            <a:endParaRPr lang="pl-PL" altLang="pl-PL">
              <a:latin typeface="TypoUpright BT"/>
            </a:endParaRPr>
          </a:p>
        </p:txBody>
      </p:sp>
      <p:sp>
        <p:nvSpPr>
          <p:cNvPr id="172035" name="Rectangle 2">
            <a:extLst>
              <a:ext uri="{FF2B5EF4-FFF2-40B4-BE49-F238E27FC236}">
                <a16:creationId xmlns:a16="http://schemas.microsoft.com/office/drawing/2014/main" id="{F94E82CF-2D3B-7416-AF8B-DDB1FAFEF2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6" name="Rectangle 3">
            <a:extLst>
              <a:ext uri="{FF2B5EF4-FFF2-40B4-BE49-F238E27FC236}">
                <a16:creationId xmlns:a16="http://schemas.microsoft.com/office/drawing/2014/main" id="{CB666F78-F41E-546D-30AD-608F5E981D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pl-PL" altLang="pl-PL"/>
              <a:t>Powie</a:t>
            </a:r>
            <a:r>
              <a:rPr lang="en-US" altLang="pl-PL"/>
              <a:t>t</a:t>
            </a:r>
            <a:r>
              <a:rPr lang="pl-PL" altLang="pl-PL"/>
              <a:t>rze nie jest ośrodkiem odpowiednim dla rozwoju mikroflory, jest natomiast środkiem do ich rozprzestrzeniania</a:t>
            </a:r>
            <a:endParaRPr lang="pl-PL" altLang="pl-PL" b="1"/>
          </a:p>
          <a:p>
            <a:pPr eaLnBrk="1" hangingPunct="1"/>
            <a:r>
              <a:rPr lang="en-US" altLang="pl-PL"/>
              <a:t>Choć </a:t>
            </a:r>
            <a:r>
              <a:rPr lang="pl-PL" altLang="pl-PL"/>
              <a:t>niektórzy autorzy uwa</a:t>
            </a:r>
            <a:r>
              <a:rPr lang="en-US" altLang="pl-PL"/>
              <a:t>żają, że</a:t>
            </a:r>
            <a:r>
              <a:rPr lang="pl-PL" altLang="pl-PL"/>
              <a:t> drobnoustroje mog</a:t>
            </a:r>
            <a:r>
              <a:rPr lang="en-US" altLang="pl-PL"/>
              <a:t>ą</a:t>
            </a:r>
            <a:r>
              <a:rPr lang="pl-PL" altLang="pl-PL"/>
              <a:t> od</a:t>
            </a:r>
            <a:r>
              <a:rPr lang="en-US" altLang="pl-PL"/>
              <a:t>ży</a:t>
            </a:r>
            <a:r>
              <a:rPr lang="pl-PL" altLang="pl-PL"/>
              <a:t>wia</a:t>
            </a:r>
            <a:r>
              <a:rPr lang="en-US" altLang="pl-PL"/>
              <a:t>ć</a:t>
            </a:r>
            <a:r>
              <a:rPr lang="pl-PL" altLang="pl-PL"/>
              <a:t> si</a:t>
            </a:r>
            <a:r>
              <a:rPr lang="en-US" altLang="pl-PL"/>
              <a:t>ę </a:t>
            </a:r>
            <a:r>
              <a:rPr lang="pl-PL" altLang="pl-PL"/>
              <a:t>substratami organicznymi rozpuszczonymi w kropelkach mg</a:t>
            </a:r>
            <a:r>
              <a:rPr lang="en-US" altLang="pl-PL"/>
              <a:t>ł</a:t>
            </a:r>
            <a:r>
              <a:rPr lang="pl-PL" altLang="pl-PL"/>
              <a:t>y zawieszonej w powietrzu i rozmna</a:t>
            </a:r>
            <a:r>
              <a:rPr lang="en-US" altLang="pl-PL"/>
              <a:t>ż</a:t>
            </a:r>
            <a:r>
              <a:rPr lang="pl-PL" altLang="pl-PL"/>
              <a:t>a</a:t>
            </a:r>
            <a:r>
              <a:rPr lang="en-US" altLang="pl-PL"/>
              <a:t>ć</a:t>
            </a:r>
            <a:r>
              <a:rPr lang="pl-PL" altLang="pl-PL"/>
              <a:t> si</a:t>
            </a:r>
            <a:r>
              <a:rPr lang="en-US" altLang="pl-PL"/>
              <a:t>ę.</a:t>
            </a:r>
            <a:endParaRPr lang="pl-PL" altLang="pl-PL"/>
          </a:p>
          <a:p>
            <a:pPr eaLnBrk="1" hangingPunct="1"/>
            <a:r>
              <a:rPr lang="pl-PL" altLang="pl-PL" sz="800" b="1" i="1">
                <a:solidFill>
                  <a:srgbClr val="FFFF66"/>
                </a:solidFill>
              </a:rPr>
              <a:t>Mikroflora powietrza</a:t>
            </a:r>
            <a:br>
              <a:rPr lang="pl-PL" altLang="pl-PL" sz="800" b="1">
                <a:solidFill>
                  <a:srgbClr val="FFFF66"/>
                </a:solidFill>
              </a:rPr>
            </a:br>
            <a:r>
              <a:rPr lang="pl-PL" altLang="pl-PL" sz="500">
                <a:solidFill>
                  <a:schemeClr val="bg1"/>
                </a:solidFill>
              </a:rPr>
              <a:t>p</a:t>
            </a:r>
            <a:r>
              <a:rPr lang="pl-PL" altLang="pl-PL" sz="700">
                <a:solidFill>
                  <a:schemeClr val="bg1"/>
                </a:solidFill>
              </a:rPr>
              <a:t>owie</a:t>
            </a:r>
            <a:r>
              <a:rPr lang="en-US" altLang="pl-PL" sz="700">
                <a:solidFill>
                  <a:schemeClr val="bg1"/>
                </a:solidFill>
              </a:rPr>
              <a:t>t</a:t>
            </a:r>
            <a:r>
              <a:rPr lang="pl-PL" altLang="pl-PL" sz="700">
                <a:solidFill>
                  <a:schemeClr val="bg1"/>
                </a:solidFill>
              </a:rPr>
              <a:t>rze jest ośrodkiem za pośrednictwem, którego drobnoustroje rozprzestrzeniają się, przedostając się z gleby, wody, z otwartych jam ciała organizmów żywych, ich wydalin.</a:t>
            </a:r>
            <a:br>
              <a:rPr lang="pl-PL" altLang="pl-PL" sz="700">
                <a:solidFill>
                  <a:schemeClr val="bg1"/>
                </a:solidFill>
              </a:rPr>
            </a:br>
            <a:r>
              <a:rPr lang="en-US" altLang="pl-PL" sz="700">
                <a:solidFill>
                  <a:schemeClr val="bg1"/>
                </a:solidFill>
              </a:rPr>
              <a:t>Drobnoustroje bardzo rzadko występują w stanie wolnym, najczęściej w postaci bioaerozoli.</a:t>
            </a:r>
            <a:br>
              <a:rPr lang="en-US" altLang="pl-PL" sz="700">
                <a:solidFill>
                  <a:schemeClr val="bg1"/>
                </a:solidFill>
              </a:rPr>
            </a:br>
            <a:br>
              <a:rPr lang="en-US" altLang="pl-PL" sz="700">
                <a:solidFill>
                  <a:schemeClr val="bg1"/>
                </a:solidFill>
              </a:rPr>
            </a:br>
            <a:r>
              <a:rPr lang="en-US" altLang="pl-PL" sz="700">
                <a:solidFill>
                  <a:srgbClr val="FFFF66"/>
                </a:solidFill>
              </a:rPr>
              <a:t>bioaerozole</a:t>
            </a:r>
            <a:r>
              <a:rPr lang="en-US" altLang="pl-PL" sz="700">
                <a:solidFill>
                  <a:schemeClr val="bg1"/>
                </a:solidFill>
              </a:rPr>
              <a:t> – są to układy dwu lub trójfazowe, składające się z fazy </a:t>
            </a:r>
            <a:r>
              <a:rPr lang="en-US" altLang="pl-PL" sz="700">
                <a:solidFill>
                  <a:srgbClr val="FFFF66"/>
                </a:solidFill>
              </a:rPr>
              <a:t>rozpraszającej (</a:t>
            </a:r>
            <a:r>
              <a:rPr lang="en-US" altLang="pl-PL" sz="700">
                <a:solidFill>
                  <a:schemeClr val="bg1"/>
                </a:solidFill>
              </a:rPr>
              <a:t>powietrza) i </a:t>
            </a:r>
            <a:r>
              <a:rPr lang="en-US" altLang="pl-PL" sz="700">
                <a:solidFill>
                  <a:srgbClr val="FFFF66"/>
                </a:solidFill>
              </a:rPr>
              <a:t>fazy rozproszonej </a:t>
            </a:r>
            <a:r>
              <a:rPr lang="en-US" altLang="pl-PL" sz="700">
                <a:solidFill>
                  <a:schemeClr val="bg1"/>
                </a:solidFill>
              </a:rPr>
              <a:t>(stałej lub </a:t>
            </a:r>
            <a:br>
              <a:rPr lang="en-US" altLang="pl-PL" sz="700">
                <a:solidFill>
                  <a:schemeClr val="bg1"/>
                </a:solidFill>
              </a:rPr>
            </a:br>
            <a:r>
              <a:rPr lang="en-US" altLang="pl-PL" sz="700">
                <a:solidFill>
                  <a:schemeClr val="bg1"/>
                </a:solidFill>
              </a:rPr>
              <a:t>ciekłej zawierającej mikroorganizmy)</a:t>
            </a:r>
            <a:br>
              <a:rPr lang="en-US" altLang="pl-PL" sz="700">
                <a:solidFill>
                  <a:schemeClr val="bg1"/>
                </a:solidFill>
              </a:rPr>
            </a:br>
            <a:br>
              <a:rPr lang="en-US" altLang="pl-PL" sz="700">
                <a:solidFill>
                  <a:schemeClr val="bg1"/>
                </a:solidFill>
              </a:rPr>
            </a:br>
            <a:r>
              <a:rPr lang="en-US" altLang="pl-PL" sz="700">
                <a:solidFill>
                  <a:srgbClr val="FFFF66"/>
                </a:solidFill>
              </a:rPr>
              <a:t>faza rozproszona</a:t>
            </a:r>
            <a:r>
              <a:rPr lang="en-US" altLang="pl-PL" sz="700">
                <a:solidFill>
                  <a:schemeClr val="bg1"/>
                </a:solidFill>
              </a:rPr>
              <a:t> – są to drobne cząstki płynu lub substancji stałych zawierajce pyłki roślin, zrodniki grzybów, komórki bakterii, drożdży, wirusy.</a:t>
            </a:r>
            <a:br>
              <a:rPr lang="en-US" altLang="pl-PL" sz="700">
                <a:solidFill>
                  <a:schemeClr val="bg1"/>
                </a:solidFill>
              </a:rPr>
            </a:br>
            <a:br>
              <a:rPr lang="en-US" altLang="pl-PL" sz="700">
                <a:solidFill>
                  <a:schemeClr val="bg1"/>
                </a:solidFill>
              </a:rPr>
            </a:br>
            <a:r>
              <a:rPr lang="en-US" altLang="pl-PL" sz="700">
                <a:solidFill>
                  <a:schemeClr val="bg1"/>
                </a:solidFill>
              </a:rPr>
              <a:t>Drobnoustroje przyczepione są do cząstek kurzu i pyłów, mikrokropelek płynów mogą przebywać w powietrzu bardzo długo.</a:t>
            </a:r>
            <a:endParaRPr lang="pl-PL" altLang="pl-PL" sz="70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pl-PL" altLang="pl-PL" sz="1000" b="1" i="1">
                <a:solidFill>
                  <a:srgbClr val="FFFF99"/>
                </a:solidFill>
              </a:rPr>
              <a:t>Mikroflora powietrza</a:t>
            </a:r>
            <a:endParaRPr lang="en-US" altLang="pl-PL" sz="1000" b="1" i="1">
              <a:solidFill>
                <a:srgbClr val="FFFF99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pl-PL" sz="900" b="1">
                <a:solidFill>
                  <a:srgbClr val="FFFF99"/>
                </a:solidFill>
              </a:rPr>
              <a:t>Il</a:t>
            </a:r>
            <a:r>
              <a:rPr lang="pl-PL" altLang="pl-PL" sz="900" b="1">
                <a:solidFill>
                  <a:srgbClr val="FFFF99"/>
                </a:solidFill>
              </a:rPr>
              <a:t>o</a:t>
            </a:r>
            <a:r>
              <a:rPr lang="en-US" altLang="pl-PL" sz="900" b="1">
                <a:solidFill>
                  <a:srgbClr val="FFFF99"/>
                </a:solidFill>
              </a:rPr>
              <a:t>ść </a:t>
            </a:r>
            <a:r>
              <a:rPr lang="pl-PL" altLang="pl-PL" sz="900" b="1">
                <a:solidFill>
                  <a:srgbClr val="FFFF99"/>
                </a:solidFill>
              </a:rPr>
              <a:t>i sk</a:t>
            </a:r>
            <a:r>
              <a:rPr lang="en-US" altLang="pl-PL" sz="900" b="1">
                <a:solidFill>
                  <a:srgbClr val="FFFF99"/>
                </a:solidFill>
              </a:rPr>
              <a:t>ł</a:t>
            </a:r>
            <a:r>
              <a:rPr lang="pl-PL" altLang="pl-PL" sz="900" b="1">
                <a:solidFill>
                  <a:srgbClr val="FFFF99"/>
                </a:solidFill>
              </a:rPr>
              <a:t>ad mikroflory powietrza jest zmienny i zale</a:t>
            </a:r>
            <a:r>
              <a:rPr lang="en-US" altLang="pl-PL" sz="900" b="1">
                <a:solidFill>
                  <a:srgbClr val="FFFF99"/>
                </a:solidFill>
              </a:rPr>
              <a:t>ż</a:t>
            </a:r>
            <a:r>
              <a:rPr lang="pl-PL" altLang="pl-PL" sz="900" b="1">
                <a:solidFill>
                  <a:srgbClr val="FFFF99"/>
                </a:solidFill>
              </a:rPr>
              <a:t>y od wielu czynników</a:t>
            </a:r>
            <a:r>
              <a:rPr lang="en-US" altLang="pl-PL" sz="900" b="1">
                <a:solidFill>
                  <a:srgbClr val="FFFF99"/>
                </a:solidFill>
              </a:rPr>
              <a:t>:</a:t>
            </a:r>
          </a:p>
          <a:p>
            <a:pPr eaLnBrk="1" hangingPunct="1">
              <a:spcBef>
                <a:spcPct val="0"/>
              </a:spcBef>
            </a:pPr>
            <a:r>
              <a:rPr lang="en-US" altLang="pl-PL" sz="1000">
                <a:solidFill>
                  <a:schemeClr val="bg1"/>
                </a:solidFill>
              </a:rPr>
              <a:t>  </a:t>
            </a:r>
            <a:r>
              <a:rPr lang="pl-PL" altLang="pl-PL" sz="1000">
                <a:solidFill>
                  <a:schemeClr val="bg1"/>
                </a:solidFill>
              </a:rPr>
              <a:t>od klimatu, pory roku, okrywy ro</a:t>
            </a:r>
            <a:r>
              <a:rPr lang="en-US" altLang="pl-PL" sz="1000">
                <a:solidFill>
                  <a:schemeClr val="bg1"/>
                </a:solidFill>
              </a:rPr>
              <a:t>ś</a:t>
            </a:r>
            <a:r>
              <a:rPr lang="pl-PL" altLang="pl-PL" sz="1000">
                <a:solidFill>
                  <a:schemeClr val="bg1"/>
                </a:solidFill>
              </a:rPr>
              <a:t>linnej, gleby,</a:t>
            </a:r>
            <a:r>
              <a:rPr lang="en-US" altLang="pl-PL" sz="1000">
                <a:solidFill>
                  <a:schemeClr val="bg1"/>
                </a:solidFill>
              </a:rPr>
              <a:t> </a:t>
            </a:r>
            <a:r>
              <a:rPr lang="pl-PL" altLang="pl-PL" sz="1000">
                <a:solidFill>
                  <a:schemeClr val="bg1"/>
                </a:solidFill>
              </a:rPr>
              <a:t>opadów</a:t>
            </a:r>
            <a:r>
              <a:rPr lang="en-US" altLang="pl-PL" sz="1000">
                <a:solidFill>
                  <a:schemeClr val="bg1"/>
                </a:solidFill>
              </a:rPr>
              <a:t> </a:t>
            </a:r>
            <a:r>
              <a:rPr lang="pl-PL" altLang="pl-PL" sz="1000">
                <a:solidFill>
                  <a:schemeClr val="bg1"/>
                </a:solidFill>
              </a:rPr>
              <a:t>i nas</a:t>
            </a:r>
            <a:r>
              <a:rPr lang="en-US" altLang="pl-PL" sz="1000">
                <a:solidFill>
                  <a:schemeClr val="bg1"/>
                </a:solidFill>
              </a:rPr>
              <a:t>ł</a:t>
            </a:r>
            <a:r>
              <a:rPr lang="pl-PL" altLang="pl-PL" sz="1000">
                <a:solidFill>
                  <a:schemeClr val="bg1"/>
                </a:solidFill>
              </a:rPr>
              <a:t>onecznienia</a:t>
            </a:r>
          </a:p>
          <a:p>
            <a:pPr eaLnBrk="1" hangingPunct="1">
              <a:spcBef>
                <a:spcPct val="0"/>
              </a:spcBef>
            </a:pPr>
            <a:r>
              <a:rPr lang="en-US" altLang="pl-PL" sz="1000">
                <a:solidFill>
                  <a:schemeClr val="bg1"/>
                </a:solidFill>
              </a:rPr>
              <a:t> </a:t>
            </a:r>
            <a:r>
              <a:rPr lang="pl-PL" altLang="pl-PL" sz="1000">
                <a:solidFill>
                  <a:schemeClr val="bg1"/>
                </a:solidFill>
              </a:rPr>
              <a:t>prze</a:t>
            </a:r>
            <a:r>
              <a:rPr lang="en-US" altLang="pl-PL" sz="1000">
                <a:solidFill>
                  <a:schemeClr val="bg1"/>
                </a:solidFill>
              </a:rPr>
              <a:t>ż</a:t>
            </a:r>
            <a:r>
              <a:rPr lang="pl-PL" altLang="pl-PL" sz="1000">
                <a:solidFill>
                  <a:schemeClr val="bg1"/>
                </a:solidFill>
              </a:rPr>
              <a:t>ycie drobnoustrojów w powietrzu zale</a:t>
            </a:r>
            <a:r>
              <a:rPr lang="en-US" altLang="pl-PL" sz="1000">
                <a:solidFill>
                  <a:schemeClr val="bg1"/>
                </a:solidFill>
              </a:rPr>
              <a:t>ż</a:t>
            </a:r>
            <a:r>
              <a:rPr lang="pl-PL" altLang="pl-PL" sz="1000">
                <a:solidFill>
                  <a:schemeClr val="bg1"/>
                </a:solidFill>
              </a:rPr>
              <a:t>y od </a:t>
            </a:r>
            <a:r>
              <a:rPr lang="en-US" altLang="pl-PL" sz="1000">
                <a:solidFill>
                  <a:schemeClr val="bg1"/>
                </a:solidFill>
              </a:rPr>
              <a:t>c</a:t>
            </a:r>
            <a:r>
              <a:rPr lang="pl-PL" altLang="pl-PL" sz="1000">
                <a:solidFill>
                  <a:schemeClr val="bg1"/>
                </a:solidFill>
              </a:rPr>
              <a:t>harakterystycznej dla </a:t>
            </a:r>
            <a:r>
              <a:rPr lang="en-US" altLang="pl-PL" sz="1000">
                <a:solidFill>
                  <a:schemeClr val="bg1"/>
                </a:solidFill>
              </a:rPr>
              <a:t>k</a:t>
            </a:r>
            <a:r>
              <a:rPr lang="pl-PL" altLang="pl-PL" sz="1000">
                <a:solidFill>
                  <a:schemeClr val="bg1"/>
                </a:solidFill>
              </a:rPr>
              <a:t>a</a:t>
            </a:r>
            <a:r>
              <a:rPr lang="en-US" altLang="pl-PL" sz="1000">
                <a:solidFill>
                  <a:schemeClr val="bg1"/>
                </a:solidFill>
              </a:rPr>
              <a:t>ż</a:t>
            </a:r>
            <a:r>
              <a:rPr lang="pl-PL" altLang="pl-PL" sz="1000">
                <a:solidFill>
                  <a:schemeClr val="bg1"/>
                </a:solidFill>
              </a:rPr>
              <a:t>dego gatunku</a:t>
            </a:r>
            <a:r>
              <a:rPr lang="en-US" altLang="pl-PL" sz="1000">
                <a:solidFill>
                  <a:schemeClr val="bg1"/>
                </a:solidFill>
              </a:rPr>
              <a:t> </a:t>
            </a:r>
            <a:r>
              <a:rPr lang="pl-PL" altLang="pl-PL" sz="1000">
                <a:solidFill>
                  <a:srgbClr val="FFFF99"/>
                </a:solidFill>
              </a:rPr>
              <a:t>odporno</a:t>
            </a:r>
            <a:r>
              <a:rPr lang="en-US" altLang="pl-PL" sz="1000">
                <a:solidFill>
                  <a:srgbClr val="FFFF99"/>
                </a:solidFill>
              </a:rPr>
              <a:t>ś</a:t>
            </a:r>
            <a:r>
              <a:rPr lang="pl-PL" altLang="pl-PL" sz="1000">
                <a:solidFill>
                  <a:srgbClr val="FFFF99"/>
                </a:solidFill>
              </a:rPr>
              <a:t>ci na wysuszenie i dzia</a:t>
            </a:r>
            <a:r>
              <a:rPr lang="en-US" altLang="pl-PL" sz="1000">
                <a:solidFill>
                  <a:srgbClr val="FFFF99"/>
                </a:solidFill>
              </a:rPr>
              <a:t>ł</a:t>
            </a:r>
            <a:r>
              <a:rPr lang="pl-PL" altLang="pl-PL" sz="1000">
                <a:solidFill>
                  <a:srgbClr val="FFFF99"/>
                </a:solidFill>
              </a:rPr>
              <a:t>anie promieni UV</a:t>
            </a:r>
            <a:r>
              <a:rPr lang="en-US" altLang="pl-PL" sz="1000">
                <a:solidFill>
                  <a:srgbClr val="FFFF99"/>
                </a:solidFill>
              </a:rPr>
              <a:t>.</a:t>
            </a:r>
            <a:r>
              <a:rPr lang="en-US" altLang="pl-PL" sz="900">
                <a:solidFill>
                  <a:schemeClr val="bg1"/>
                </a:solidFill>
              </a:rPr>
              <a:t> N</a:t>
            </a:r>
            <a:r>
              <a:rPr lang="pl-PL" altLang="pl-PL" sz="900">
                <a:solidFill>
                  <a:schemeClr val="bg1"/>
                </a:solidFill>
              </a:rPr>
              <a:t>ajszybciej </a:t>
            </a:r>
            <a:r>
              <a:rPr lang="en-US" altLang="pl-PL" sz="900">
                <a:solidFill>
                  <a:schemeClr val="bg1"/>
                </a:solidFill>
              </a:rPr>
              <a:t>g</a:t>
            </a:r>
            <a:r>
              <a:rPr lang="pl-PL" altLang="pl-PL" sz="900">
                <a:solidFill>
                  <a:schemeClr val="bg1"/>
                </a:solidFill>
              </a:rPr>
              <a:t>in</a:t>
            </a:r>
            <a:r>
              <a:rPr lang="en-US" altLang="pl-PL" sz="900">
                <a:solidFill>
                  <a:schemeClr val="bg1"/>
                </a:solidFill>
              </a:rPr>
              <a:t>ą</a:t>
            </a:r>
            <a:r>
              <a:rPr lang="pl-PL" altLang="pl-PL" sz="900">
                <a:solidFill>
                  <a:schemeClr val="bg1"/>
                </a:solidFill>
              </a:rPr>
              <a:t> formy najwra</a:t>
            </a:r>
            <a:r>
              <a:rPr lang="en-US" altLang="pl-PL" sz="900">
                <a:solidFill>
                  <a:schemeClr val="bg1"/>
                </a:solidFill>
              </a:rPr>
              <a:t>ż</a:t>
            </a:r>
            <a:r>
              <a:rPr lang="pl-PL" altLang="pl-PL" sz="900">
                <a:solidFill>
                  <a:schemeClr val="bg1"/>
                </a:solidFill>
              </a:rPr>
              <a:t>liwsze wegetatywne, najd</a:t>
            </a:r>
            <a:r>
              <a:rPr lang="en-US" altLang="pl-PL" sz="900">
                <a:solidFill>
                  <a:schemeClr val="bg1"/>
                </a:solidFill>
              </a:rPr>
              <a:t>łuż</a:t>
            </a:r>
            <a:r>
              <a:rPr lang="pl-PL" altLang="pl-PL" sz="900">
                <a:solidFill>
                  <a:schemeClr val="bg1"/>
                </a:solidFill>
              </a:rPr>
              <a:t>ej  </a:t>
            </a:r>
            <a:r>
              <a:rPr lang="en-US" altLang="pl-PL" sz="900">
                <a:solidFill>
                  <a:schemeClr val="bg1"/>
                </a:solidFill>
              </a:rPr>
              <a:t>ż</a:t>
            </a:r>
            <a:r>
              <a:rPr lang="pl-PL" altLang="pl-PL" sz="900">
                <a:solidFill>
                  <a:schemeClr val="bg1"/>
                </a:solidFill>
              </a:rPr>
              <a:t>yj</a:t>
            </a:r>
            <a:r>
              <a:rPr lang="en-US" altLang="pl-PL" sz="900">
                <a:solidFill>
                  <a:schemeClr val="bg1"/>
                </a:solidFill>
              </a:rPr>
              <a:t>ą</a:t>
            </a:r>
            <a:r>
              <a:rPr lang="pl-PL" altLang="pl-PL" sz="900">
                <a:solidFill>
                  <a:schemeClr val="bg1"/>
                </a:solidFill>
              </a:rPr>
              <a:t> formy</a:t>
            </a:r>
            <a:r>
              <a:rPr lang="en-US" altLang="pl-PL" sz="900">
                <a:solidFill>
                  <a:schemeClr val="bg1"/>
                </a:solidFill>
              </a:rPr>
              <a:t> </a:t>
            </a:r>
            <a:r>
              <a:rPr lang="pl-PL" altLang="pl-PL" sz="900">
                <a:solidFill>
                  <a:schemeClr val="bg1"/>
                </a:solidFill>
              </a:rPr>
              <a:t>przetrwalne, np. endospory bakterii, konidia ple</a:t>
            </a:r>
            <a:r>
              <a:rPr lang="en-US" altLang="pl-PL" sz="900">
                <a:solidFill>
                  <a:schemeClr val="bg1"/>
                </a:solidFill>
              </a:rPr>
              <a:t>ś</a:t>
            </a:r>
            <a:r>
              <a:rPr lang="pl-PL" altLang="pl-PL" sz="900">
                <a:solidFill>
                  <a:schemeClr val="bg1"/>
                </a:solidFill>
              </a:rPr>
              <a:t>ni, mikrocysty, ale te</a:t>
            </a:r>
            <a:r>
              <a:rPr lang="en-US" altLang="pl-PL" sz="900">
                <a:solidFill>
                  <a:schemeClr val="bg1"/>
                </a:solidFill>
              </a:rPr>
              <a:t>ż</a:t>
            </a:r>
            <a:r>
              <a:rPr lang="pl-PL" altLang="pl-PL" sz="900">
                <a:solidFill>
                  <a:schemeClr val="bg1"/>
                </a:solidFill>
              </a:rPr>
              <a:t> kom</a:t>
            </a:r>
            <a:r>
              <a:rPr lang="en-US" altLang="pl-PL" sz="900">
                <a:solidFill>
                  <a:schemeClr val="bg1"/>
                </a:solidFill>
              </a:rPr>
              <a:t>órki</a:t>
            </a:r>
            <a:r>
              <a:rPr lang="pl-PL" altLang="pl-PL" sz="900">
                <a:solidFill>
                  <a:schemeClr val="bg1"/>
                </a:solidFill>
              </a:rPr>
              <a:t> os</a:t>
            </a:r>
            <a:r>
              <a:rPr lang="en-US" altLang="pl-PL" sz="900">
                <a:solidFill>
                  <a:schemeClr val="bg1"/>
                </a:solidFill>
              </a:rPr>
              <a:t>ł</a:t>
            </a:r>
            <a:r>
              <a:rPr lang="pl-PL" altLang="pl-PL" sz="900">
                <a:solidFill>
                  <a:schemeClr val="bg1"/>
                </a:solidFill>
              </a:rPr>
              <a:t>oni</a:t>
            </a:r>
            <a:r>
              <a:rPr lang="en-US" altLang="pl-PL" sz="900">
                <a:solidFill>
                  <a:schemeClr val="bg1"/>
                </a:solidFill>
              </a:rPr>
              <a:t>ę</a:t>
            </a:r>
            <a:r>
              <a:rPr lang="pl-PL" altLang="pl-PL" sz="900">
                <a:solidFill>
                  <a:schemeClr val="bg1"/>
                </a:solidFill>
              </a:rPr>
              <a:t>te </a:t>
            </a:r>
            <a:r>
              <a:rPr lang="en-US" altLang="pl-PL" sz="900">
                <a:solidFill>
                  <a:schemeClr val="bg1"/>
                </a:solidFill>
              </a:rPr>
              <a:t>ś</a:t>
            </a:r>
            <a:r>
              <a:rPr lang="pl-PL" altLang="pl-PL" sz="900">
                <a:solidFill>
                  <a:schemeClr val="bg1"/>
                </a:solidFill>
              </a:rPr>
              <a:t>luzem</a:t>
            </a:r>
            <a:r>
              <a:rPr lang="en-US" altLang="pl-PL" sz="900">
                <a:solidFill>
                  <a:schemeClr val="bg1"/>
                </a:solidFill>
              </a:rPr>
              <a:t>, czy </a:t>
            </a:r>
            <a:r>
              <a:rPr lang="pl-PL" altLang="pl-PL" sz="900">
                <a:solidFill>
                  <a:schemeClr val="bg1"/>
                </a:solidFill>
              </a:rPr>
              <a:t>inn</a:t>
            </a:r>
            <a:r>
              <a:rPr lang="en-US" altLang="pl-PL" sz="900">
                <a:solidFill>
                  <a:schemeClr val="bg1"/>
                </a:solidFill>
              </a:rPr>
              <a:t>ą</a:t>
            </a:r>
            <a:r>
              <a:rPr lang="pl-PL" altLang="pl-PL" sz="900">
                <a:solidFill>
                  <a:schemeClr val="bg1"/>
                </a:solidFill>
              </a:rPr>
              <a:t> substancj</a:t>
            </a:r>
            <a:r>
              <a:rPr lang="en-US" altLang="pl-PL" sz="900">
                <a:solidFill>
                  <a:schemeClr val="bg1"/>
                </a:solidFill>
              </a:rPr>
              <a:t>ą</a:t>
            </a:r>
            <a:r>
              <a:rPr lang="pl-PL" altLang="pl-PL" sz="900">
                <a:solidFill>
                  <a:schemeClr val="bg1"/>
                </a:solidFill>
              </a:rPr>
              <a:t> organiczn</a:t>
            </a:r>
            <a:r>
              <a:rPr lang="en-US" altLang="pl-PL" sz="900">
                <a:solidFill>
                  <a:schemeClr val="bg1"/>
                </a:solidFill>
              </a:rPr>
              <a:t>ą.</a:t>
            </a:r>
            <a:r>
              <a:rPr lang="pl-PL" altLang="pl-PL" sz="900">
                <a:solidFill>
                  <a:schemeClr val="bg1"/>
                </a:solidFill>
              </a:rPr>
              <a:t> </a:t>
            </a:r>
            <a:endParaRPr lang="en-US" altLang="pl-PL" sz="900">
              <a:solidFill>
                <a:schemeClr val="bg1"/>
              </a:solidFill>
            </a:endParaRPr>
          </a:p>
          <a:p>
            <a:pPr eaLnBrk="1" hangingPunct="1"/>
            <a:endParaRPr lang="pl-PL" altLang="pl-PL"/>
          </a:p>
          <a:p>
            <a:pPr eaLnBrk="1" hangingPunct="1"/>
            <a:endParaRPr lang="pl-PL" altLang="pl-PL"/>
          </a:p>
          <a:p>
            <a:pPr eaLnBrk="1" hangingPunct="1"/>
            <a:endParaRPr lang="pl-PL" altLang="pl-P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>
            <a:extLst>
              <a:ext uri="{FF2B5EF4-FFF2-40B4-BE49-F238E27FC236}">
                <a16:creationId xmlns:a16="http://schemas.microsoft.com/office/drawing/2014/main" id="{BE853542-CB1A-E97D-3D9D-764E632991D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0A0850D-9103-42AA-B541-D69035CA40E5}" type="slidenum">
              <a:rPr lang="pl-PL" altLang="pl-PL"/>
              <a:pPr/>
              <a:t>43</a:t>
            </a:fld>
            <a:endParaRPr lang="pl-PL" altLang="pl-PL"/>
          </a:p>
        </p:txBody>
      </p:sp>
      <p:sp>
        <p:nvSpPr>
          <p:cNvPr id="176131" name="Rectangle 2">
            <a:extLst>
              <a:ext uri="{FF2B5EF4-FFF2-40B4-BE49-F238E27FC236}">
                <a16:creationId xmlns:a16="http://schemas.microsoft.com/office/drawing/2014/main" id="{97ADA8A7-61AC-CADA-C752-A0251546B3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2" name="Rectangle 3">
            <a:extLst>
              <a:ext uri="{FF2B5EF4-FFF2-40B4-BE49-F238E27FC236}">
                <a16:creationId xmlns:a16="http://schemas.microsoft.com/office/drawing/2014/main" id="{DA023B20-170D-D4F3-7BF5-F252ACD057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l-PL" altLang="pl-PL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7">
            <a:extLst>
              <a:ext uri="{FF2B5EF4-FFF2-40B4-BE49-F238E27FC236}">
                <a16:creationId xmlns:a16="http://schemas.microsoft.com/office/drawing/2014/main" id="{367C93E6-6820-3161-D8A1-67256C0FB1B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C246780-C2FA-4893-84A5-5FE177BA2F65}" type="slidenum">
              <a:rPr lang="pl-PL" altLang="pl-PL">
                <a:latin typeface="TypoUpright BT"/>
              </a:rPr>
              <a:pPr/>
              <a:t>44</a:t>
            </a:fld>
            <a:endParaRPr lang="pl-PL" altLang="pl-PL">
              <a:latin typeface="TypoUpright BT"/>
            </a:endParaRPr>
          </a:p>
        </p:txBody>
      </p:sp>
      <p:sp>
        <p:nvSpPr>
          <p:cNvPr id="178179" name="Rectangle 2">
            <a:extLst>
              <a:ext uri="{FF2B5EF4-FFF2-40B4-BE49-F238E27FC236}">
                <a16:creationId xmlns:a16="http://schemas.microsoft.com/office/drawing/2014/main" id="{BBEE6831-8F42-F69E-79F3-4FA58A9BE8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95300" y="804863"/>
            <a:ext cx="5686425" cy="4022725"/>
          </a:xfrm>
          <a:ln/>
        </p:spPr>
      </p:sp>
      <p:sp>
        <p:nvSpPr>
          <p:cNvPr id="178180" name="Rectangle 3">
            <a:extLst>
              <a:ext uri="{FF2B5EF4-FFF2-40B4-BE49-F238E27FC236}">
                <a16:creationId xmlns:a16="http://schemas.microsoft.com/office/drawing/2014/main" id="{AFCFEB97-E76C-5E9B-CE4B-210BD8A22B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68338" y="5094288"/>
            <a:ext cx="5340350" cy="4824412"/>
          </a:xfrm>
          <a:noFill/>
        </p:spPr>
        <p:txBody>
          <a:bodyPr/>
          <a:lstStyle/>
          <a:p>
            <a:pPr eaLnBrk="1" hangingPunct="1"/>
            <a:endParaRPr lang="pl-PL" altLang="pl-P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>
            <a:extLst>
              <a:ext uri="{FF2B5EF4-FFF2-40B4-BE49-F238E27FC236}">
                <a16:creationId xmlns:a16="http://schemas.microsoft.com/office/drawing/2014/main" id="{CF5228B2-9AFB-6BF9-B337-C4E375A1D78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FC16242-A693-4F68-821C-AB43BACC7BCB}" type="slidenum">
              <a:rPr lang="pl-PL" altLang="pl-PL">
                <a:latin typeface="TypoUpright BT"/>
              </a:rPr>
              <a:pPr/>
              <a:t>45</a:t>
            </a:fld>
            <a:endParaRPr lang="pl-PL" altLang="pl-PL">
              <a:latin typeface="TypoUpright BT"/>
            </a:endParaRPr>
          </a:p>
        </p:txBody>
      </p:sp>
      <p:sp>
        <p:nvSpPr>
          <p:cNvPr id="180227" name="Rectangle 2">
            <a:extLst>
              <a:ext uri="{FF2B5EF4-FFF2-40B4-BE49-F238E27FC236}">
                <a16:creationId xmlns:a16="http://schemas.microsoft.com/office/drawing/2014/main" id="{B132DEAF-4913-C0D1-8BF1-3C15B46EDD1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0228" name="Rectangle 3">
            <a:extLst>
              <a:ext uri="{FF2B5EF4-FFF2-40B4-BE49-F238E27FC236}">
                <a16:creationId xmlns:a16="http://schemas.microsoft.com/office/drawing/2014/main" id="{9E9F7B6F-45A2-3DC1-7C75-3873CAF956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l-PL" altLang="pl-PL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7">
            <a:extLst>
              <a:ext uri="{FF2B5EF4-FFF2-40B4-BE49-F238E27FC236}">
                <a16:creationId xmlns:a16="http://schemas.microsoft.com/office/drawing/2014/main" id="{E04F49AF-EB6A-894B-7874-71D7B2FE72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7DA9A82-0538-45B1-935D-54B538A789B5}" type="slidenum">
              <a:rPr lang="pl-PL" altLang="pl-PL"/>
              <a:pPr/>
              <a:t>46</a:t>
            </a:fld>
            <a:endParaRPr lang="pl-PL" altLang="pl-PL"/>
          </a:p>
        </p:txBody>
      </p:sp>
      <p:sp>
        <p:nvSpPr>
          <p:cNvPr id="184323" name="Rectangle 2">
            <a:extLst>
              <a:ext uri="{FF2B5EF4-FFF2-40B4-BE49-F238E27FC236}">
                <a16:creationId xmlns:a16="http://schemas.microsoft.com/office/drawing/2014/main" id="{EC107E3F-9BC7-EA6C-4E5B-A198EAA29A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24" name="Rectangle 3">
            <a:extLst>
              <a:ext uri="{FF2B5EF4-FFF2-40B4-BE49-F238E27FC236}">
                <a16:creationId xmlns:a16="http://schemas.microsoft.com/office/drawing/2014/main" id="{BAE24A14-840D-F527-9FD8-1CE0B1CAF4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l-PL" altLang="pl-PL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>
            <a:extLst>
              <a:ext uri="{FF2B5EF4-FFF2-40B4-BE49-F238E27FC236}">
                <a16:creationId xmlns:a16="http://schemas.microsoft.com/office/drawing/2014/main" id="{C343EF1A-C109-2790-B678-87B43D9FA8B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0F0C1B8-AFD1-4E93-9D08-CF9B6B3AE1DF}" type="slidenum">
              <a:rPr lang="pl-PL" altLang="pl-PL"/>
              <a:pPr/>
              <a:t>47</a:t>
            </a:fld>
            <a:endParaRPr lang="pl-PL" altLang="pl-PL"/>
          </a:p>
        </p:txBody>
      </p:sp>
      <p:sp>
        <p:nvSpPr>
          <p:cNvPr id="182275" name="Rectangle 2">
            <a:extLst>
              <a:ext uri="{FF2B5EF4-FFF2-40B4-BE49-F238E27FC236}">
                <a16:creationId xmlns:a16="http://schemas.microsoft.com/office/drawing/2014/main" id="{172079D1-64CC-DFB2-9EA6-AEF4B44DD0D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6" name="Rectangle 3">
            <a:extLst>
              <a:ext uri="{FF2B5EF4-FFF2-40B4-BE49-F238E27FC236}">
                <a16:creationId xmlns:a16="http://schemas.microsoft.com/office/drawing/2014/main" id="{BF0FAAEE-8816-7FAD-CD2A-D3DD3BEE59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pl-PL" altLang="pl-PL">
                <a:solidFill>
                  <a:schemeClr val="bg1"/>
                </a:solidFill>
              </a:rPr>
              <a:t>Powierzchnia skóry nie stanowi przyjaznego środowiska dla mikroorganizmów, </a:t>
            </a:r>
            <a:endParaRPr lang="en-US" altLang="pl-PL">
              <a:solidFill>
                <a:schemeClr val="bg1"/>
              </a:solidFill>
            </a:endParaRPr>
          </a:p>
          <a:p>
            <a:pPr eaLnBrk="1" hangingPunct="1"/>
            <a:r>
              <a:rPr lang="pl-PL" altLang="pl-PL">
                <a:solidFill>
                  <a:schemeClr val="bg1"/>
                </a:solidFill>
              </a:rPr>
              <a:t>z uwagi na fakt iż jest ona przeważnie sucha i zwykle lekko kwaśna. </a:t>
            </a:r>
          </a:p>
          <a:p>
            <a:pPr eaLnBrk="1" hangingPunct="1"/>
            <a:r>
              <a:rPr lang="pl-PL" altLang="pl-PL">
                <a:solidFill>
                  <a:schemeClr val="bg1"/>
                </a:solidFill>
              </a:rPr>
              <a:t>Są jednak  drobnoustroje, które kolonizują skórę i są dla niej obojętne albo korzystne.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>
            <a:extLst>
              <a:ext uri="{FF2B5EF4-FFF2-40B4-BE49-F238E27FC236}">
                <a16:creationId xmlns:a16="http://schemas.microsoft.com/office/drawing/2014/main" id="{57C2F0D3-408D-606C-91A1-9A222A392E4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06FF63D-726E-450B-A20D-A86913F3EF40}" type="slidenum">
              <a:rPr lang="pl-PL" altLang="pl-PL">
                <a:latin typeface="TypoUpright BT"/>
              </a:rPr>
              <a:pPr/>
              <a:t>50</a:t>
            </a:fld>
            <a:endParaRPr lang="pl-PL" altLang="pl-PL">
              <a:latin typeface="TypoUpright BT"/>
            </a:endParaRPr>
          </a:p>
        </p:txBody>
      </p:sp>
      <p:sp>
        <p:nvSpPr>
          <p:cNvPr id="186371" name="Rectangle 2">
            <a:extLst>
              <a:ext uri="{FF2B5EF4-FFF2-40B4-BE49-F238E27FC236}">
                <a16:creationId xmlns:a16="http://schemas.microsoft.com/office/drawing/2014/main" id="{FB18C0FE-21D9-F451-B9BD-001772D38BB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6372" name="Rectangle 3">
            <a:extLst>
              <a:ext uri="{FF2B5EF4-FFF2-40B4-BE49-F238E27FC236}">
                <a16:creationId xmlns:a16="http://schemas.microsoft.com/office/drawing/2014/main" id="{35036D68-E60D-7E24-689E-B64E4747AB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l-PL" altLang="pl-PL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9576FE-BFB1-31C6-B4BA-E660A34F62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F48330DA-8235-2E26-9747-B13DC5650E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3B652771-FAF7-4434-FD93-98B9EDA2BE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Lista kontrolna prowadzi inspektorów do spojrzenia na to, jak podmiot prowadzący przedsiębiorstwo spożywcze: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08E839E-B1DA-A394-3518-34B27EA89FE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F02F2A-5696-43BB-BBE1-8E305C8C9769}" type="slidenum">
              <a:rPr lang="pl-PL" smtClean="0"/>
              <a:t>86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277939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2E7D3B-11D5-BEC1-5284-28C0AA0967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3074CA64-2225-7799-185C-7A10585041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494FE8F9-F96C-63D2-6409-2A4D70C6B7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Lista kontrolna prowadzi inspektorów do spojrzenia na to, jak podmiot prowadzący przedsiębiorstwo spożywcze: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8C4916E2-D5D2-485E-4D3C-9E366E1884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F02F2A-5696-43BB-BBE1-8E305C8C9769}" type="slidenum">
              <a:rPr lang="pl-PL" smtClean="0"/>
              <a:t>87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194992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6C2EA-DD6F-2F8C-5FB1-0BEAC633D2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73E2B844-721C-44B8-EE42-2FE7C5FD72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47ED275C-00C2-2930-53E6-69A346758D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Lista kontrolna prowadzi inspektorów do spojrzenia na to, jak podmiot prowadzący przedsiębiorstwo spożywcze: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882832B-FE68-E997-DBC8-668BB439EBC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F02F2A-5696-43BB-BBE1-8E305C8C9769}" type="slidenum">
              <a:rPr lang="pl-PL" smtClean="0"/>
              <a:t>88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07551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B32658-1532-FF82-FAB4-A8322D3A71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B2084DE8-F408-4283-6E19-4DB0CA6104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B34B0348-3E79-9E9C-4D4C-C86E2E81DE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Rozporządzenie podkreśla odpowiedzialność producenta za spełnienie przez środki spożywcze określonych wymagań mikrobiologicznych. Dlatego też przedsiębiorstwa sektora spożywczego na każdym etapie produkcji, przetwarzania i obrotu powinny podejmować działania zgodne z procedurami opartymi na zasadach HACCP i wdrożeniu dobrej praktyki higienicznej, w celu zapewnienia:</a:t>
            </a:r>
          </a:p>
          <a:p>
            <a:r>
              <a:rPr lang="pl-PL" dirty="0"/>
              <a:t>- </a:t>
            </a:r>
            <a:r>
              <a:rPr lang="pl-PL" b="1" dirty="0"/>
              <a:t>kryteriów higienicznych</a:t>
            </a:r>
            <a:r>
              <a:rPr lang="pl-PL" dirty="0"/>
              <a:t> podczas transportu, składowania i przetwarzania surowców i żywności,</a:t>
            </a:r>
          </a:p>
          <a:p>
            <a:r>
              <a:rPr lang="pl-PL" b="1" dirty="0"/>
              <a:t>-   kryteriów bezpieczeństwa żywności</a:t>
            </a:r>
            <a:r>
              <a:rPr lang="pl-PL" dirty="0"/>
              <a:t> w ciągu okresu trwałości produktu, w odpowiednich warunkach dystrybucji i przechowywania.</a:t>
            </a:r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F4E54E2C-E7B8-7D62-44E7-6C736C96431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E70D6-2980-4D8D-A8FA-47EE5D2C0F12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342556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E1C7EC-D33F-D1DB-3375-FAF529DD99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77780705-BCD7-83F9-CBCE-2BA29CB3B6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2BF09430-49AD-18DF-A64B-053106683C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Lista kontrolna prowadzi inspektorów do spojrzenia na to, jak podmiot prowadzący przedsiębiorstwo spożywcze: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9A5560C-A395-19C0-670F-DC95ECF758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F02F2A-5696-43BB-BBE1-8E305C8C9769}" type="slidenum">
              <a:rPr lang="pl-PL" smtClean="0"/>
              <a:t>89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563165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D82248-4680-31C8-AAAA-EB49636C8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BFD0589C-6B33-7183-25EC-C723B22BEC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BD1C2961-9EF9-C913-A2AD-37EA6DEDB0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Lista kontrolna prowadzi inspektorów do spojrzenia na to, jak podmiot prowadzący przedsiębiorstwo spożywcze: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D9F8FAB-9129-D4D9-8CA4-DC099358DBA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F02F2A-5696-43BB-BBE1-8E305C8C9769}" type="slidenum">
              <a:rPr lang="pl-PL" smtClean="0"/>
              <a:t>90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871442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2157A-F1BE-C462-CCAD-EA13A0BD91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921775F3-5B28-D106-6B39-16EB2546D9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77BFE77F-AE30-A7E4-EFAF-C2651F7B85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Lista kontrolna prowadzi inspektorów do spojrzenia na to, jak podmiot prowadzący przedsiębiorstwo spożywcze: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B5701AF-C55B-94F5-C61E-89988539158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F02F2A-5696-43BB-BBE1-8E305C8C9769}" type="slidenum">
              <a:rPr lang="pl-PL" smtClean="0"/>
              <a:t>91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70812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8911F0-426E-6D62-5B28-5A013BF53D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F29FEC56-259B-E65E-8FF7-DC4E10B95C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D43D0BA3-0D3D-6B98-B2D1-5AA54DCD59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0668131-06AD-57A8-7AF7-7A658D279A2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04332-058A-402B-ACF4-2C24826BE43B}" type="slidenum">
              <a:rPr lang="pl-PL" smtClean="0"/>
              <a:t>25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070313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12561F-3687-F9F1-0295-58DADD87E3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BA1B3D7E-B7B0-5E4A-BAE9-DFDD66F1DA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9E3DA293-7665-CF08-3AEF-5F2C7066A6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6930BA0-7F5A-42D4-D7A7-D17FD29D33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04332-058A-402B-ACF4-2C24826BE43B}" type="slidenum">
              <a:rPr lang="pl-PL" smtClean="0"/>
              <a:t>26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83553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A8BBEB-BD89-DE6E-6CEF-8B464B977A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4709F567-4E6F-1CF6-45CB-897AB8114A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246EBFB3-CD23-6A02-1D58-37877DB457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AB990FE-C081-CCE9-7506-1FDC0E3AFE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04332-058A-402B-ACF4-2C24826BE43B}" type="slidenum">
              <a:rPr lang="pl-PL" smtClean="0"/>
              <a:t>27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03850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E1FB49-E9FF-C6ED-E4A3-D3A113BC60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EFEE966A-BE58-FD29-078C-BE0A35E4B9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89C0D1AC-17C6-E7F3-6495-75558B7ADE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BB899B0-F0CA-E9E2-C9E3-447460C0AD5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04332-058A-402B-ACF4-2C24826BE43B}" type="slidenum">
              <a:rPr lang="pl-PL" smtClean="0"/>
              <a:t>28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36282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>
            <a:extLst>
              <a:ext uri="{FF2B5EF4-FFF2-40B4-BE49-F238E27FC236}">
                <a16:creationId xmlns:a16="http://schemas.microsoft.com/office/drawing/2014/main" id="{3EAA884F-D475-E5BB-9760-6AEDFDCA91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026D880-C847-416E-B618-A7514EF21BA8}" type="slidenum">
              <a:rPr lang="pl-PL" altLang="pl-PL">
                <a:latin typeface="TypoUpright BT"/>
              </a:rPr>
              <a:pPr/>
              <a:t>35</a:t>
            </a:fld>
            <a:endParaRPr lang="pl-PL" altLang="pl-PL">
              <a:latin typeface="TypoUpright BT"/>
            </a:endParaRPr>
          </a:p>
        </p:txBody>
      </p:sp>
      <p:sp>
        <p:nvSpPr>
          <p:cNvPr id="169987" name="Rectangle 2">
            <a:extLst>
              <a:ext uri="{FF2B5EF4-FFF2-40B4-BE49-F238E27FC236}">
                <a16:creationId xmlns:a16="http://schemas.microsoft.com/office/drawing/2014/main" id="{CAD6A0F5-8E50-717F-FCFC-49C9C9831B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8" name="Rectangle 3">
            <a:extLst>
              <a:ext uri="{FF2B5EF4-FFF2-40B4-BE49-F238E27FC236}">
                <a16:creationId xmlns:a16="http://schemas.microsoft.com/office/drawing/2014/main" id="{A71BBE2D-A618-820D-FB96-07DA683920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l-PL" altLang="pl-P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D0A01DA-8469-4F37-918B-227B90F25660}" type="slidenum">
              <a:rPr lang="pl-PL" altLang="pl-PL" smtClean="0">
                <a:latin typeface="TypoUpright BT"/>
              </a:rPr>
              <a:pPr/>
              <a:t>37</a:t>
            </a:fld>
            <a:endParaRPr lang="pl-PL" altLang="pl-PL">
              <a:latin typeface="TypoUpright BT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1969566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86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1ECB6BA-283E-47EE-9B00-C547E317C8CC}" type="slidenum">
              <a:rPr lang="pl-PL" altLang="pl-PL" smtClean="0">
                <a:latin typeface="TypoUpright BT"/>
              </a:rPr>
              <a:pPr/>
              <a:t>40</a:t>
            </a:fld>
            <a:endParaRPr lang="pl-PL" altLang="pl-PL">
              <a:latin typeface="TypoUpright BT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869352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026613" y="1973818"/>
            <a:ext cx="8639675" cy="4326381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60" y="1973818"/>
            <a:ext cx="3959225" cy="72009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2B41AD81-079D-B212-C8B7-9A9D3BEE51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32" y="540402"/>
            <a:ext cx="1080000" cy="1080000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0A433181-6EED-44B3-4822-4AF9E6BA90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788" y="540402"/>
            <a:ext cx="1080000" cy="1080000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276322E5-6025-7EA2-67FB-9F57E921005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944" y="540402"/>
            <a:ext cx="1080000" cy="108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59113"/>
            <a:ext cx="7920115" cy="1107677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5356" y="540402"/>
            <a:ext cx="1799844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2A3D249-6366-4532-95C2-9DDC07D17B44}" type="datetime1">
              <a:rPr lang="pl-PL" smtClean="0"/>
              <a:t>08.09.2025</a:t>
            </a:fld>
            <a:endParaRPr lang="pl-PL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67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>
            <a:extLst>
              <a:ext uri="{FF2B5EF4-FFF2-40B4-BE49-F238E27FC236}">
                <a16:creationId xmlns:a16="http://schemas.microsoft.com/office/drawing/2014/main" id="{F8E39A3A-22D6-B8ED-2F58-16F69704FFAA}"/>
              </a:ext>
            </a:extLst>
          </p:cNvPr>
          <p:cNvSpPr/>
          <p:nvPr userDrawn="1"/>
        </p:nvSpPr>
        <p:spPr>
          <a:xfrm>
            <a:off x="2465388" y="4500563"/>
            <a:ext cx="8226426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ymbol zastępczy obrazu 10">
            <a:extLst>
              <a:ext uri="{FF2B5EF4-FFF2-40B4-BE49-F238E27FC236}">
                <a16:creationId xmlns:a16="http://schemas.microsoft.com/office/drawing/2014/main" id="{A760FD32-D539-3290-0E5F-1B5EF08EB2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5525" y="0"/>
            <a:ext cx="864076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pic>
        <p:nvPicPr>
          <p:cNvPr id="7" name="Obraz 6" descr="Obraz zawierający tekst&#10;&#10;Opis wygenerowany automatycznie">
            <a:extLst>
              <a:ext uri="{FF2B5EF4-FFF2-40B4-BE49-F238E27FC236}">
                <a16:creationId xmlns:a16="http://schemas.microsoft.com/office/drawing/2014/main" id="{3B4B8A84-3D08-244B-BF5B-6E361D1A74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75" y="4500563"/>
            <a:ext cx="3959225" cy="7200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3C397EF-E780-3941-A190-8FF660EE9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5750" y="5593629"/>
            <a:ext cx="7559675" cy="705572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  <p:pic>
        <p:nvPicPr>
          <p:cNvPr id="8" name="Obraz 7" descr="znak Funduszy Europejskich">
            <a:extLst>
              <a:ext uri="{FF2B5EF4-FFF2-40B4-BE49-F238E27FC236}">
                <a16:creationId xmlns:a16="http://schemas.microsoft.com/office/drawing/2014/main" id="{BFD80FA4-66E0-3049-A92A-085F431CEB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9" name="Obraz 8" descr="flaga Unii Europejskie z dopiskiem dofinansowane przez Unię Europejską">
            <a:extLst>
              <a:ext uri="{FF2B5EF4-FFF2-40B4-BE49-F238E27FC236}">
                <a16:creationId xmlns:a16="http://schemas.microsoft.com/office/drawing/2014/main" id="{695F0183-048A-AF46-A850-8C265BFACC2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0" name="Obraz 9" descr="barwy RP">
            <a:extLst>
              <a:ext uri="{FF2B5EF4-FFF2-40B4-BE49-F238E27FC236}">
                <a16:creationId xmlns:a16="http://schemas.microsoft.com/office/drawing/2014/main" id="{875F5C9C-57CB-134D-A405-3BC05A23D85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84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14752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ymbol zastępczy zawartości 2"/>
          <p:cNvSpPr>
            <a:spLocks noGrp="1"/>
          </p:cNvSpPr>
          <p:nvPr>
            <p:ph idx="13"/>
          </p:nvPr>
        </p:nvSpPr>
        <p:spPr>
          <a:xfrm>
            <a:off x="612552" y="2226594"/>
            <a:ext cx="9395687" cy="4780106"/>
          </a:xfrm>
          <a:prstGeom prst="rect">
            <a:avLst/>
          </a:prstGeom>
        </p:spPr>
        <p:txBody>
          <a:bodyPr/>
          <a:lstStyle>
            <a:lvl1pPr marL="400953" indent="-400953" algn="l">
              <a:buFont typeface="Arial" panose="020B0604020202020204" pitchFamily="34" charset="0"/>
              <a:buChar char="•"/>
              <a:defRPr sz="2339" b="0">
                <a:solidFill>
                  <a:srgbClr val="35387F"/>
                </a:solidFill>
              </a:defRPr>
            </a:lvl1pPr>
            <a:lvl2pPr marL="534604" indent="0" algn="l">
              <a:buNone/>
              <a:defRPr sz="2339" b="0"/>
            </a:lvl2pPr>
            <a:lvl3pPr marL="1069208" indent="0" algn="l">
              <a:buNone/>
              <a:defRPr sz="2339" b="0"/>
            </a:lvl3pPr>
            <a:lvl4pPr marL="1603812" indent="0" algn="l">
              <a:buNone/>
              <a:defRPr sz="2339" b="0"/>
            </a:lvl4pPr>
            <a:lvl5pPr marL="2138416" indent="0" algn="l">
              <a:buNone/>
              <a:defRPr sz="2339" b="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0"/>
            <a:r>
              <a:rPr lang="pl-PL" dirty="0"/>
              <a:t>Drugi poziom</a:t>
            </a:r>
          </a:p>
          <a:p>
            <a:pPr lvl="0"/>
            <a:r>
              <a:rPr lang="pl-PL" dirty="0"/>
              <a:t>Trzeci poziom</a:t>
            </a:r>
          </a:p>
          <a:p>
            <a:pPr lvl="0"/>
            <a:r>
              <a:rPr lang="pl-PL" dirty="0"/>
              <a:t>Czwarty poziom</a:t>
            </a:r>
          </a:p>
          <a:p>
            <a:pPr lvl="0"/>
            <a:r>
              <a:rPr lang="pl-PL" dirty="0"/>
              <a:t>Piąty poziom</a:t>
            </a:r>
          </a:p>
        </p:txBody>
      </p:sp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9711730" y="7208524"/>
            <a:ext cx="668238" cy="403649"/>
          </a:xfrm>
          <a:prstGeom prst="rect">
            <a:avLst/>
          </a:prstGeom>
        </p:spPr>
        <p:txBody>
          <a:bodyPr/>
          <a:lstStyle>
            <a:lvl1pPr algn="ctr">
              <a:defRPr sz="1637">
                <a:solidFill>
                  <a:schemeClr val="bg1"/>
                </a:solidFill>
              </a:defRPr>
            </a:lvl1pPr>
          </a:lstStyle>
          <a:p>
            <a:fld id="{D9BB9B20-3669-4E1C-831B-A75501958C0E}" type="slidenum">
              <a:rPr lang="pl-PL" smtClean="0"/>
              <a:pPr/>
              <a:t>‹#›</a:t>
            </a:fld>
            <a:r>
              <a:rPr lang="pl-PL"/>
              <a:t> </a:t>
            </a:r>
            <a:endParaRPr lang="pl-PL" dirty="0"/>
          </a:p>
        </p:txBody>
      </p:sp>
      <p:sp>
        <p:nvSpPr>
          <p:cNvPr id="6" name="Tytuł 1">
            <a:extLst>
              <a:ext uri="{FF2B5EF4-FFF2-40B4-BE49-F238E27FC236}">
                <a16:creationId xmlns:a16="http://schemas.microsoft.com/office/drawing/2014/main" id="{95F1F9F5-47EA-4437-80CC-A5686E95B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2835" y="438275"/>
            <a:ext cx="7607285" cy="745278"/>
          </a:xfrm>
          <a:prstGeom prst="rect">
            <a:avLst/>
          </a:prstGeom>
        </p:spPr>
        <p:txBody>
          <a:bodyPr/>
          <a:lstStyle>
            <a:lvl1pPr algn="ctr">
              <a:defRPr sz="2806" b="1">
                <a:solidFill>
                  <a:srgbClr val="35387F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15013849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558" y="301398"/>
            <a:ext cx="9622035" cy="1261744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l-PL" sz="4667" b="0" strike="noStrike" spc="-1" dirty="0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558" y="1768553"/>
            <a:ext cx="9622035" cy="4384186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394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70877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025525" y="1983572"/>
            <a:ext cx="8640763" cy="4316627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25" y="1983572"/>
            <a:ext cx="3959225" cy="7200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70227"/>
            <a:ext cx="7920115" cy="1087764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5356" y="540402"/>
            <a:ext cx="1799844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68EEE8EE-D7CF-4F1D-849B-3E54D1DD80B0}" type="datetime1">
              <a:rPr lang="pl-PL" smtClean="0"/>
              <a:t>08.09.2025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 descr="flaga Unii Europejskiej z dopiskiem dofinansowane przez Unię Europejską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039E0742-6ADE-F448-8437-7F591E1D07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57" y="1244366"/>
            <a:ext cx="381000" cy="381000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F60567DB-D582-D44E-A6AD-12B2B5F1FE7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250" y="545866"/>
            <a:ext cx="381000" cy="381000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39EEE39C-033E-F640-8C4C-E23D91BEA33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511" y="1244366"/>
            <a:ext cx="381000" cy="381000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C169AC8E-96EA-1048-803E-97D6CEE5E10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786" y="538288"/>
            <a:ext cx="381000" cy="381000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D5D90F56-CFD2-1A40-B479-B556FC2D370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25" y="545866"/>
            <a:ext cx="381000" cy="381000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48E96C1A-FA5C-A24F-9872-8608B9B3BC4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293" y="1254829"/>
            <a:ext cx="381000" cy="381000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28B2440F-CBE5-784D-ADC8-E797F64F472B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7" y="543567"/>
            <a:ext cx="381000" cy="381000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1C717A0E-10D0-FA43-BF65-49909BDCEAF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018" y="535269"/>
            <a:ext cx="381000" cy="381000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A2891D6F-956C-9342-B2BB-C701A5BC515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256" y="531095"/>
            <a:ext cx="381000" cy="381000"/>
          </a:xfrm>
          <a:prstGeom prst="rect">
            <a:avLst/>
          </a:prstGeom>
        </p:spPr>
      </p:pic>
      <p:pic>
        <p:nvPicPr>
          <p:cNvPr id="33" name="Obraz 32">
            <a:extLst>
              <a:ext uri="{FF2B5EF4-FFF2-40B4-BE49-F238E27FC236}">
                <a16:creationId xmlns:a16="http://schemas.microsoft.com/office/drawing/2014/main" id="{7DE0C268-A93E-1C47-9AA3-10F1F10D097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802" y="1251987"/>
            <a:ext cx="381000" cy="381000"/>
          </a:xfrm>
          <a:prstGeom prst="rect">
            <a:avLst/>
          </a:prstGeom>
        </p:spPr>
      </p:pic>
      <p:pic>
        <p:nvPicPr>
          <p:cNvPr id="35" name="Obraz 34">
            <a:extLst>
              <a:ext uri="{FF2B5EF4-FFF2-40B4-BE49-F238E27FC236}">
                <a16:creationId xmlns:a16="http://schemas.microsoft.com/office/drawing/2014/main" id="{45508241-FE91-D847-8686-4F72BD314220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613" y="1250549"/>
            <a:ext cx="381000" cy="381000"/>
          </a:xfrm>
          <a:prstGeom prst="rect">
            <a:avLst/>
          </a:prstGeom>
        </p:spPr>
      </p:pic>
      <p:pic>
        <p:nvPicPr>
          <p:cNvPr id="37" name="Obraz 36">
            <a:extLst>
              <a:ext uri="{FF2B5EF4-FFF2-40B4-BE49-F238E27FC236}">
                <a16:creationId xmlns:a16="http://schemas.microsoft.com/office/drawing/2014/main" id="{EB9A3203-260A-FA4A-9526-A6276A5756DA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7" y="1250549"/>
            <a:ext cx="3810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26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obrazu 16">
            <a:extLst>
              <a:ext uri="{FF2B5EF4-FFF2-40B4-BE49-F238E27FC236}">
                <a16:creationId xmlns:a16="http://schemas.microsoft.com/office/drawing/2014/main" id="{69383BDA-94B1-6FB6-27E3-0CC3DEDF5A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4975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38965D1A-9BC8-2AB7-6B73-C2BBDA5D66AA}"/>
              </a:ext>
            </a:extLst>
          </p:cNvPr>
          <p:cNvSpPr/>
          <p:nvPr userDrawn="1"/>
        </p:nvSpPr>
        <p:spPr>
          <a:xfrm>
            <a:off x="2825750" y="4500563"/>
            <a:ext cx="6840538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2808" y="5579563"/>
            <a:ext cx="6133117" cy="648546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6444" y="539750"/>
            <a:ext cx="1799844" cy="366725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857886D-A165-4D54-8DB0-CE6586ECA8EC}" type="datetime1">
              <a:rPr lang="pl-PL" smtClean="0"/>
              <a:t>08.09.2025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70B23A41-17AB-76D8-3EFE-38FC22C5B5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 descr="flaga Unii Europejskie z dopiskiem dofinansowane przez Unię Europejską">
            <a:extLst>
              <a:ext uri="{FF2B5EF4-FFF2-40B4-BE49-F238E27FC236}">
                <a16:creationId xmlns:a16="http://schemas.microsoft.com/office/drawing/2014/main" id="{E8AB2AB5-3131-C310-7606-6899798511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7C93677B-A16E-82CA-7FC4-B6B51516070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  <p:pic>
        <p:nvPicPr>
          <p:cNvPr id="18" name="Obraz 17" descr="Obraz zawierający tekst&#10;&#10;Opis wygenerowany automatycznie">
            <a:extLst>
              <a:ext uri="{FF2B5EF4-FFF2-40B4-BE49-F238E27FC236}">
                <a16:creationId xmlns:a16="http://schemas.microsoft.com/office/drawing/2014/main" id="{EB4DB370-BCB9-D1E9-5613-5A9DCA5F311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750" y="4500563"/>
            <a:ext cx="3959225" cy="72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35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2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0D1F565A-4734-6B49-4F72-233C397DE031}"/>
              </a:ext>
            </a:extLst>
          </p:cNvPr>
          <p:cNvSpPr/>
          <p:nvPr userDrawn="1"/>
        </p:nvSpPr>
        <p:spPr>
          <a:xfrm>
            <a:off x="2825749" y="4500563"/>
            <a:ext cx="7196139" cy="21595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Symbol zastępczy obrazu 8">
            <a:extLst>
              <a:ext uri="{FF2B5EF4-FFF2-40B4-BE49-F238E27FC236}">
                <a16:creationId xmlns:a16="http://schemas.microsoft.com/office/drawing/2014/main" id="{12E8330A-FFD8-2BBA-E745-7200C0738B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9925" y="0"/>
            <a:ext cx="68357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BF7E1EF-0AB1-F3B1-F5CD-6A2AA3056193}"/>
              </a:ext>
            </a:extLst>
          </p:cNvPr>
          <p:cNvSpPr/>
          <p:nvPr userDrawn="1"/>
        </p:nvSpPr>
        <p:spPr>
          <a:xfrm>
            <a:off x="3905250" y="4500562"/>
            <a:ext cx="3600449" cy="359395"/>
          </a:xfrm>
          <a:prstGeom prst="rect">
            <a:avLst/>
          </a:prstGeom>
          <a:solidFill>
            <a:srgbClr val="005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03E2C530-5988-0861-50D8-1C7FE1662A60}"/>
              </a:ext>
            </a:extLst>
          </p:cNvPr>
          <p:cNvSpPr/>
          <p:nvPr userDrawn="1"/>
        </p:nvSpPr>
        <p:spPr>
          <a:xfrm>
            <a:off x="2825751" y="4500561"/>
            <a:ext cx="1079500" cy="3587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6113" y="5195719"/>
            <a:ext cx="6480176" cy="1320421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9016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05279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34000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5906" y="899836"/>
            <a:ext cx="4320000" cy="1080001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906" y="1979837"/>
            <a:ext cx="4320382" cy="468000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E681B9F9-7BA5-2D43-A1BD-8AF5D02506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900113"/>
            <a:ext cx="4986338" cy="5759726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53987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30E28BA-19A4-6182-CE10-65107EDF6B75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69991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A72189C-757E-47DF-313E-E0F36399C0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363107C-97A9-9A5D-A2A2-E6ABB7ED4C62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5970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5525" y="899836"/>
            <a:ext cx="8640381" cy="108000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5907" y="1979837"/>
            <a:ext cx="8640382" cy="468000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  <a:endParaRPr lang="en-US" dirty="0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617E16B8-2BD0-D12E-978E-94E428DF9717}"/>
              </a:ext>
            </a:extLst>
          </p:cNvPr>
          <p:cNvSpPr/>
          <p:nvPr userDrawn="1"/>
        </p:nvSpPr>
        <p:spPr>
          <a:xfrm>
            <a:off x="1025870" y="0"/>
            <a:ext cx="1080742" cy="1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662915FD-1FF3-5CF3-5C57-034114B5E6A2}"/>
              </a:ext>
            </a:extLst>
          </p:cNvPr>
          <p:cNvSpPr/>
          <p:nvPr userDrawn="1"/>
        </p:nvSpPr>
        <p:spPr>
          <a:xfrm>
            <a:off x="2106612" y="0"/>
            <a:ext cx="7559293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026AD61-FC69-65FC-05E3-06AA14C89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85200" y="7019837"/>
            <a:ext cx="1080000" cy="180000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lvl1pPr algn="r">
              <a:defRPr sz="10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C2A84FB-402E-BB6C-632B-D1ADD49B7D8C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86163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25" r:id="rId2"/>
    <p:sldLayoutId id="2147483720" r:id="rId3"/>
    <p:sldLayoutId id="2147483721" r:id="rId4"/>
    <p:sldLayoutId id="2147483710" r:id="rId5"/>
    <p:sldLayoutId id="2147483712" r:id="rId6"/>
    <p:sldLayoutId id="2147483726" r:id="rId7"/>
    <p:sldLayoutId id="2147483740" r:id="rId8"/>
    <p:sldLayoutId id="2147483723" r:id="rId9"/>
    <p:sldLayoutId id="2147483728" r:id="rId10"/>
    <p:sldLayoutId id="2147483741" r:id="rId11"/>
    <p:sldLayoutId id="2147483742" r:id="rId12"/>
    <p:sldLayoutId id="2147483743" r:id="rId13"/>
  </p:sldLayoutIdLst>
  <p:hf hdr="0" ftr="0"/>
  <p:txStyles>
    <p:titleStyle>
      <a:lvl1pPr algn="l" defTabSz="1007943" rtl="0" eaLnBrk="1" latinLnBrk="0" hangingPunct="1">
        <a:lnSpc>
          <a:spcPts val="3600"/>
        </a:lnSpc>
        <a:spcBef>
          <a:spcPct val="0"/>
        </a:spcBef>
        <a:buNone/>
        <a:defRPr sz="2800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</p:titleStyle>
    <p:bodyStyle>
      <a:lvl1pPr marL="251986" indent="-251986" algn="l" defTabSz="1007943" rtl="0" eaLnBrk="1" latinLnBrk="0" hangingPunct="1">
        <a:lnSpc>
          <a:spcPts val="2400"/>
        </a:lnSpc>
        <a:spcBef>
          <a:spcPts val="1102"/>
        </a:spcBef>
        <a:buClr>
          <a:schemeClr val="accent1"/>
        </a:buClr>
        <a:buFontTx/>
        <a:buBlip>
          <a:blip r:embed="rId15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755957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6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259929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7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763900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267872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3" userDrawn="1">
          <p15:clr>
            <a:srgbClr val="F26B43"/>
          </p15:clr>
        </p15:guide>
        <p15:guide id="2" pos="419" userDrawn="1">
          <p15:clr>
            <a:srgbClr val="F26B43"/>
          </p15:clr>
        </p15:guide>
        <p15:guide id="3" pos="646" userDrawn="1">
          <p15:clr>
            <a:srgbClr val="F26B43"/>
          </p15:clr>
        </p15:guide>
        <p15:guide id="4" pos="873" userDrawn="1">
          <p15:clr>
            <a:srgbClr val="F26B43"/>
          </p15:clr>
        </p15:guide>
        <p15:guide id="5" pos="1100" userDrawn="1">
          <p15:clr>
            <a:srgbClr val="F26B43"/>
          </p15:clr>
        </p15:guide>
        <p15:guide id="6" pos="1327" userDrawn="1">
          <p15:clr>
            <a:srgbClr val="F26B43"/>
          </p15:clr>
        </p15:guide>
        <p15:guide id="7" pos="1553" userDrawn="1">
          <p15:clr>
            <a:srgbClr val="F26B43"/>
          </p15:clr>
        </p15:guide>
        <p15:guide id="8" pos="1780" userDrawn="1">
          <p15:clr>
            <a:srgbClr val="F26B43"/>
          </p15:clr>
        </p15:guide>
        <p15:guide id="9" pos="2007" userDrawn="1">
          <p15:clr>
            <a:srgbClr val="F26B43"/>
          </p15:clr>
        </p15:guide>
        <p15:guide id="10" pos="2234" userDrawn="1">
          <p15:clr>
            <a:srgbClr val="F26B43"/>
          </p15:clr>
        </p15:guide>
        <p15:guide id="11" pos="2460" userDrawn="1">
          <p15:clr>
            <a:srgbClr val="F26B43"/>
          </p15:clr>
        </p15:guide>
        <p15:guide id="12" pos="2687" userDrawn="1">
          <p15:clr>
            <a:srgbClr val="F26B43"/>
          </p15:clr>
        </p15:guide>
        <p15:guide id="13" pos="2914" userDrawn="1">
          <p15:clr>
            <a:srgbClr val="F26B43"/>
          </p15:clr>
        </p15:guide>
        <p15:guide id="14" pos="3141" userDrawn="1">
          <p15:clr>
            <a:srgbClr val="F26B43"/>
          </p15:clr>
        </p15:guide>
        <p15:guide id="15" pos="3368" userDrawn="1">
          <p15:clr>
            <a:srgbClr val="F26B43"/>
          </p15:clr>
        </p15:guide>
        <p15:guide id="16" pos="3594" userDrawn="1">
          <p15:clr>
            <a:srgbClr val="F26B43"/>
          </p15:clr>
        </p15:guide>
        <p15:guide id="17" pos="3821" userDrawn="1">
          <p15:clr>
            <a:srgbClr val="F26B43"/>
          </p15:clr>
        </p15:guide>
        <p15:guide id="18" pos="4048" userDrawn="1">
          <p15:clr>
            <a:srgbClr val="F26B43"/>
          </p15:clr>
        </p15:guide>
        <p15:guide id="19" pos="4275" userDrawn="1">
          <p15:clr>
            <a:srgbClr val="F26B43"/>
          </p15:clr>
        </p15:guide>
        <p15:guide id="20" pos="4501" userDrawn="1">
          <p15:clr>
            <a:srgbClr val="F26B43"/>
          </p15:clr>
        </p15:guide>
        <p15:guide id="21" pos="4728" userDrawn="1">
          <p15:clr>
            <a:srgbClr val="F26B43"/>
          </p15:clr>
        </p15:guide>
        <p15:guide id="22" pos="4955" userDrawn="1">
          <p15:clr>
            <a:srgbClr val="F26B43"/>
          </p15:clr>
        </p15:guide>
        <p15:guide id="23" pos="5182" userDrawn="1">
          <p15:clr>
            <a:srgbClr val="F26B43"/>
          </p15:clr>
        </p15:guide>
        <p15:guide id="24" pos="5408" userDrawn="1">
          <p15:clr>
            <a:srgbClr val="F26B43"/>
          </p15:clr>
        </p15:guide>
        <p15:guide id="25" pos="5635" userDrawn="1">
          <p15:clr>
            <a:srgbClr val="F26B43"/>
          </p15:clr>
        </p15:guide>
        <p15:guide id="26" pos="5862" userDrawn="1">
          <p15:clr>
            <a:srgbClr val="F26B43"/>
          </p15:clr>
        </p15:guide>
        <p15:guide id="27" pos="6089" userDrawn="1">
          <p15:clr>
            <a:srgbClr val="F26B43"/>
          </p15:clr>
        </p15:guide>
        <p15:guide id="28" pos="6316" userDrawn="1">
          <p15:clr>
            <a:srgbClr val="F26B43"/>
          </p15:clr>
        </p15:guide>
        <p15:guide id="29" pos="6542" userDrawn="1">
          <p15:clr>
            <a:srgbClr val="F26B43"/>
          </p15:clr>
        </p15:guide>
        <p15:guide id="30" orient="horz" pos="113" userDrawn="1">
          <p15:clr>
            <a:srgbClr val="F26B43"/>
          </p15:clr>
        </p15:guide>
        <p15:guide id="31" orient="horz" pos="340" userDrawn="1">
          <p15:clr>
            <a:srgbClr val="F26B43"/>
          </p15:clr>
        </p15:guide>
        <p15:guide id="32" orient="horz" pos="567" userDrawn="1">
          <p15:clr>
            <a:srgbClr val="F26B43"/>
          </p15:clr>
        </p15:guide>
        <p15:guide id="33" orient="horz" pos="794" userDrawn="1">
          <p15:clr>
            <a:srgbClr val="F26B43"/>
          </p15:clr>
        </p15:guide>
        <p15:guide id="34" orient="horz" pos="1020" userDrawn="1">
          <p15:clr>
            <a:srgbClr val="F26B43"/>
          </p15:clr>
        </p15:guide>
        <p15:guide id="35" orient="horz" pos="1247" userDrawn="1">
          <p15:clr>
            <a:srgbClr val="F26B43"/>
          </p15:clr>
        </p15:guide>
        <p15:guide id="36" orient="horz" pos="1474" userDrawn="1">
          <p15:clr>
            <a:srgbClr val="F26B43"/>
          </p15:clr>
        </p15:guide>
        <p15:guide id="37" orient="horz" pos="1701" userDrawn="1">
          <p15:clr>
            <a:srgbClr val="F26B43"/>
          </p15:clr>
        </p15:guide>
        <p15:guide id="38" orient="horz" pos="1927" userDrawn="1">
          <p15:clr>
            <a:srgbClr val="F26B43"/>
          </p15:clr>
        </p15:guide>
        <p15:guide id="39" orient="horz" pos="2154" userDrawn="1">
          <p15:clr>
            <a:srgbClr val="F26B43"/>
          </p15:clr>
        </p15:guide>
        <p15:guide id="40" orient="horz" pos="2381" userDrawn="1">
          <p15:clr>
            <a:srgbClr val="F26B43"/>
          </p15:clr>
        </p15:guide>
        <p15:guide id="41" orient="horz" pos="2608" userDrawn="1">
          <p15:clr>
            <a:srgbClr val="F26B43"/>
          </p15:clr>
        </p15:guide>
        <p15:guide id="42" orient="horz" pos="2835" userDrawn="1">
          <p15:clr>
            <a:srgbClr val="F26B43"/>
          </p15:clr>
        </p15:guide>
        <p15:guide id="43" orient="horz" pos="3061" userDrawn="1">
          <p15:clr>
            <a:srgbClr val="F26B43"/>
          </p15:clr>
        </p15:guide>
        <p15:guide id="44" orient="horz" pos="3288" userDrawn="1">
          <p15:clr>
            <a:srgbClr val="F26B43"/>
          </p15:clr>
        </p15:guide>
        <p15:guide id="45" orient="horz" pos="3515" userDrawn="1">
          <p15:clr>
            <a:srgbClr val="F26B43"/>
          </p15:clr>
        </p15:guide>
        <p15:guide id="46" orient="horz" pos="3742" userDrawn="1">
          <p15:clr>
            <a:srgbClr val="F26B43"/>
          </p15:clr>
        </p15:guide>
        <p15:guide id="47" orient="horz" pos="3968" userDrawn="1">
          <p15:clr>
            <a:srgbClr val="F26B43"/>
          </p15:clr>
        </p15:guide>
        <p15:guide id="48" orient="horz" pos="4195" userDrawn="1">
          <p15:clr>
            <a:srgbClr val="F26B43"/>
          </p15:clr>
        </p15:guide>
        <p15:guide id="49" orient="horz" pos="4422" userDrawn="1">
          <p15:clr>
            <a:srgbClr val="F26B43"/>
          </p15:clr>
        </p15:guide>
        <p15:guide id="50" orient="horz" pos="464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jpg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2.xml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12" Type="http://schemas.microsoft.com/office/2007/relationships/diagramDrawing" Target="../diagrams/drawing12.xm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2.jpg"/><Relationship Id="rId11" Type="http://schemas.openxmlformats.org/officeDocument/2006/relationships/diagramColors" Target="../diagrams/colors12.xml"/><Relationship Id="rId5" Type="http://schemas.openxmlformats.org/officeDocument/2006/relationships/image" Target="../media/image51.png"/><Relationship Id="rId10" Type="http://schemas.openxmlformats.org/officeDocument/2006/relationships/diagramQuickStyle" Target="../diagrams/quickStyle12.xml"/><Relationship Id="rId4" Type="http://schemas.openxmlformats.org/officeDocument/2006/relationships/image" Target="../media/image50.png"/><Relationship Id="rId9" Type="http://schemas.openxmlformats.org/officeDocument/2006/relationships/diagramLayout" Target="../diagrams/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.xml"/><Relationship Id="rId13" Type="http://schemas.openxmlformats.org/officeDocument/2006/relationships/diagramLayout" Target="../diagrams/layout15.xml"/><Relationship Id="rId18" Type="http://schemas.openxmlformats.org/officeDocument/2006/relationships/diagramLayout" Target="../diagrams/layout16.xml"/><Relationship Id="rId26" Type="http://schemas.microsoft.com/office/2007/relationships/diagramDrawing" Target="../diagrams/drawing17.xml"/><Relationship Id="rId3" Type="http://schemas.openxmlformats.org/officeDocument/2006/relationships/diagramLayout" Target="../diagrams/layout13.xml"/><Relationship Id="rId21" Type="http://schemas.microsoft.com/office/2007/relationships/diagramDrawing" Target="../diagrams/drawing16.xml"/><Relationship Id="rId7" Type="http://schemas.openxmlformats.org/officeDocument/2006/relationships/diagramData" Target="../diagrams/data14.xml"/><Relationship Id="rId12" Type="http://schemas.openxmlformats.org/officeDocument/2006/relationships/diagramData" Target="../diagrams/data15.xml"/><Relationship Id="rId17" Type="http://schemas.openxmlformats.org/officeDocument/2006/relationships/diagramData" Target="../diagrams/data16.xml"/><Relationship Id="rId25" Type="http://schemas.openxmlformats.org/officeDocument/2006/relationships/diagramColors" Target="../diagrams/colors17.xml"/><Relationship Id="rId2" Type="http://schemas.openxmlformats.org/officeDocument/2006/relationships/diagramData" Target="../diagrams/data13.xml"/><Relationship Id="rId16" Type="http://schemas.microsoft.com/office/2007/relationships/diagramDrawing" Target="../diagrams/drawing15.xml"/><Relationship Id="rId20" Type="http://schemas.openxmlformats.org/officeDocument/2006/relationships/diagramColors" Target="../diagrams/colors1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3.xml"/><Relationship Id="rId11" Type="http://schemas.microsoft.com/office/2007/relationships/diagramDrawing" Target="../diagrams/drawing14.xml"/><Relationship Id="rId24" Type="http://schemas.openxmlformats.org/officeDocument/2006/relationships/diagramQuickStyle" Target="../diagrams/quickStyle17.xml"/><Relationship Id="rId5" Type="http://schemas.openxmlformats.org/officeDocument/2006/relationships/diagramColors" Target="../diagrams/colors13.xml"/><Relationship Id="rId15" Type="http://schemas.openxmlformats.org/officeDocument/2006/relationships/diagramColors" Target="../diagrams/colors15.xml"/><Relationship Id="rId23" Type="http://schemas.openxmlformats.org/officeDocument/2006/relationships/diagramLayout" Target="../diagrams/layout17.xml"/><Relationship Id="rId10" Type="http://schemas.openxmlformats.org/officeDocument/2006/relationships/diagramColors" Target="../diagrams/colors14.xml"/><Relationship Id="rId19" Type="http://schemas.openxmlformats.org/officeDocument/2006/relationships/diagramQuickStyle" Target="../diagrams/quickStyle16.xml"/><Relationship Id="rId4" Type="http://schemas.openxmlformats.org/officeDocument/2006/relationships/diagramQuickStyle" Target="../diagrams/quickStyle13.xml"/><Relationship Id="rId9" Type="http://schemas.openxmlformats.org/officeDocument/2006/relationships/diagramQuickStyle" Target="../diagrams/quickStyle14.xml"/><Relationship Id="rId14" Type="http://schemas.openxmlformats.org/officeDocument/2006/relationships/diagramQuickStyle" Target="../diagrams/quickStyle15.xml"/><Relationship Id="rId22" Type="http://schemas.openxmlformats.org/officeDocument/2006/relationships/diagramData" Target="../diagrams/data17.xml"/><Relationship Id="rId27" Type="http://schemas.openxmlformats.org/officeDocument/2006/relationships/image" Target="../media/image65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9.xml"/><Relationship Id="rId3" Type="http://schemas.openxmlformats.org/officeDocument/2006/relationships/diagramLayout" Target="../diagrams/layout18.xml"/><Relationship Id="rId7" Type="http://schemas.openxmlformats.org/officeDocument/2006/relationships/diagramData" Target="../diagrams/data19.xml"/><Relationship Id="rId12" Type="http://schemas.openxmlformats.org/officeDocument/2006/relationships/image" Target="../media/image65.png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8.xml"/><Relationship Id="rId11" Type="http://schemas.microsoft.com/office/2007/relationships/diagramDrawing" Target="../diagrams/drawing19.xml"/><Relationship Id="rId5" Type="http://schemas.openxmlformats.org/officeDocument/2006/relationships/diagramColors" Target="../diagrams/colors18.xml"/><Relationship Id="rId10" Type="http://schemas.openxmlformats.org/officeDocument/2006/relationships/diagramColors" Target="../diagrams/colors19.xml"/><Relationship Id="rId4" Type="http://schemas.openxmlformats.org/officeDocument/2006/relationships/diagramQuickStyle" Target="../diagrams/quickStyle18.xml"/><Relationship Id="rId9" Type="http://schemas.openxmlformats.org/officeDocument/2006/relationships/diagramQuickStyle" Target="../diagrams/quickStyle1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1.xml"/><Relationship Id="rId13" Type="http://schemas.openxmlformats.org/officeDocument/2006/relationships/diagramLayout" Target="../diagrams/layout22.xml"/><Relationship Id="rId18" Type="http://schemas.openxmlformats.org/officeDocument/2006/relationships/diagramLayout" Target="../diagrams/layout23.xml"/><Relationship Id="rId3" Type="http://schemas.openxmlformats.org/officeDocument/2006/relationships/diagramLayout" Target="../diagrams/layout20.xml"/><Relationship Id="rId21" Type="http://schemas.microsoft.com/office/2007/relationships/diagramDrawing" Target="../diagrams/drawing23.xml"/><Relationship Id="rId7" Type="http://schemas.openxmlformats.org/officeDocument/2006/relationships/diagramData" Target="../diagrams/data21.xml"/><Relationship Id="rId12" Type="http://schemas.openxmlformats.org/officeDocument/2006/relationships/diagramData" Target="../diagrams/data22.xml"/><Relationship Id="rId17" Type="http://schemas.openxmlformats.org/officeDocument/2006/relationships/diagramData" Target="../diagrams/data23.xml"/><Relationship Id="rId2" Type="http://schemas.openxmlformats.org/officeDocument/2006/relationships/diagramData" Target="../diagrams/data20.xml"/><Relationship Id="rId16" Type="http://schemas.microsoft.com/office/2007/relationships/diagramDrawing" Target="../diagrams/drawing22.xml"/><Relationship Id="rId20" Type="http://schemas.openxmlformats.org/officeDocument/2006/relationships/diagramColors" Target="../diagrams/colors2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0.xml"/><Relationship Id="rId11" Type="http://schemas.microsoft.com/office/2007/relationships/diagramDrawing" Target="../diagrams/drawing21.xml"/><Relationship Id="rId5" Type="http://schemas.openxmlformats.org/officeDocument/2006/relationships/diagramColors" Target="../diagrams/colors20.xml"/><Relationship Id="rId15" Type="http://schemas.openxmlformats.org/officeDocument/2006/relationships/diagramColors" Target="../diagrams/colors22.xml"/><Relationship Id="rId10" Type="http://schemas.openxmlformats.org/officeDocument/2006/relationships/diagramColors" Target="../diagrams/colors21.xml"/><Relationship Id="rId19" Type="http://schemas.openxmlformats.org/officeDocument/2006/relationships/diagramQuickStyle" Target="../diagrams/quickStyle23.xml"/><Relationship Id="rId4" Type="http://schemas.openxmlformats.org/officeDocument/2006/relationships/diagramQuickStyle" Target="../diagrams/quickStyle20.xml"/><Relationship Id="rId9" Type="http://schemas.openxmlformats.org/officeDocument/2006/relationships/diagramQuickStyle" Target="../diagrams/quickStyle21.xml"/><Relationship Id="rId14" Type="http://schemas.openxmlformats.org/officeDocument/2006/relationships/diagramQuickStyle" Target="../diagrams/quickStyle22.xml"/><Relationship Id="rId22" Type="http://schemas.openxmlformats.org/officeDocument/2006/relationships/image" Target="../media/image65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5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2726208F-D6F7-1381-5132-3B60A6BFE7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5877" y="2771725"/>
            <a:ext cx="7920115" cy="3456384"/>
          </a:xfrm>
        </p:spPr>
        <p:txBody>
          <a:bodyPr>
            <a:normAutofit/>
          </a:bodyPr>
          <a:lstStyle/>
          <a:p>
            <a:r>
              <a:rPr lang="pl-PL" sz="1800" dirty="0"/>
              <a:t>Szkolenie realizowane w ramach projektu FERS.01.13-IP.07-0005/24 </a:t>
            </a:r>
            <a:r>
              <a:rPr lang="pl-PL" sz="1800" dirty="0" err="1"/>
              <a:t>pn</a:t>
            </a:r>
            <a:r>
              <a:rPr lang="pl-PL" sz="1800" dirty="0"/>
              <a:t>: „Podniesienie kompetencji pracowników i pracowniczek Państwowej Inspekcji Sanitarnej w zakresie bezpieczeństwa żywności i żywienia, higieny środowiska oraz higieny radiacyjnej”</a:t>
            </a:r>
            <a:br>
              <a:rPr lang="pl-PL" sz="1800" dirty="0"/>
            </a:br>
            <a:br>
              <a:rPr lang="pl-PL" sz="1800" dirty="0"/>
            </a:br>
            <a:r>
              <a:rPr lang="pl-PL" sz="1800" dirty="0"/>
              <a:t>Dofinansowanie projektu z UE: 2 927 147,78 PLN</a:t>
            </a:r>
          </a:p>
        </p:txBody>
      </p:sp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01A395D3-35E7-4FC6-9F13-A51704F85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dirty="0"/>
              <a:t>16.09.2025</a:t>
            </a:r>
          </a:p>
        </p:txBody>
      </p:sp>
    </p:spTree>
    <p:extLst>
      <p:ext uri="{BB962C8B-B14F-4D97-AF65-F5344CB8AC3E}">
        <p14:creationId xmlns:p14="http://schemas.microsoft.com/office/powerpoint/2010/main" val="10616822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C48EFD-5A3B-7AEC-9145-AA7BAFBE6F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3A764D1-0366-DEEB-B943-3A02012E5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9563" y="899836"/>
            <a:ext cx="7416343" cy="1080001"/>
          </a:xfrm>
        </p:spPr>
        <p:txBody>
          <a:bodyPr/>
          <a:lstStyle/>
          <a:p>
            <a:r>
              <a:rPr lang="pl-PL" altLang="pl-PL" dirty="0">
                <a:solidFill>
                  <a:srgbClr val="000066"/>
                </a:solidFill>
              </a:rPr>
              <a:t>Rozporządzenie Komisji (WE) nr 2073/2005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38CF360-9754-F437-5140-DA663308F4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1689" y="1979837"/>
            <a:ext cx="6264599" cy="4680002"/>
          </a:xfrm>
        </p:spPr>
        <p:txBody>
          <a:bodyPr/>
          <a:lstStyle/>
          <a:p>
            <a:pPr marL="0" indent="0">
              <a:buNone/>
            </a:pPr>
            <a:r>
              <a:rPr lang="pl-PL" b="1" dirty="0"/>
              <a:t>„Kryterium mikrobiologiczne” </a:t>
            </a:r>
          </a:p>
          <a:p>
            <a:endParaRPr lang="pl-PL" dirty="0"/>
          </a:p>
          <a:p>
            <a:r>
              <a:rPr lang="pl-PL" dirty="0"/>
              <a:t>oznacza wymaganie pozwalające na akceptację produktu, partii środków spożywczych lub procesu na podstawie braku, obecności lub liczby mikroorganizmów i/lub ilości ich toksyn lub metabolitów w jednostce masy, objętości, na powierzchni lub partii;</a:t>
            </a:r>
          </a:p>
          <a:p>
            <a:pPr algn="ctr"/>
            <a:endParaRPr lang="pl-PL" altLang="pl-PL" b="1" dirty="0">
              <a:solidFill>
                <a:srgbClr val="000066"/>
              </a:solidFill>
            </a:endParaRPr>
          </a:p>
          <a:p>
            <a:pPr algn="ctr"/>
            <a:endParaRPr lang="pl-PL" altLang="pl-PL" dirty="0">
              <a:solidFill>
                <a:srgbClr val="000066"/>
              </a:solidFill>
            </a:endParaRPr>
          </a:p>
          <a:p>
            <a:pPr algn="ctr">
              <a:spcBef>
                <a:spcPct val="20000"/>
              </a:spcBef>
              <a:buClr>
                <a:schemeClr val="hlink"/>
              </a:buClr>
              <a:buNone/>
            </a:pPr>
            <a:endParaRPr lang="pl-PL" altLang="pl-PL" b="1" dirty="0">
              <a:solidFill>
                <a:srgbClr val="000066"/>
              </a:solidFill>
            </a:endParaRPr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F78BB6A-3934-DDC9-9B32-EE008007DD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10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199127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64F6F8-FFFB-2BD3-D7AA-77A5A95E97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D8491CE-96EE-E964-2BA4-3EFBA81B9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482" y="811827"/>
            <a:ext cx="8640381" cy="1080001"/>
          </a:xfrm>
        </p:spPr>
        <p:txBody>
          <a:bodyPr/>
          <a:lstStyle/>
          <a:p>
            <a:r>
              <a:rPr lang="pl-PL" altLang="pl-PL" dirty="0">
                <a:solidFill>
                  <a:srgbClr val="000066"/>
                </a:solidFill>
              </a:rPr>
              <a:t>Rozporządzenie Komisji (WE) nr 2073/2005</a:t>
            </a:r>
            <a:endParaRPr lang="pl-PL" dirty="0"/>
          </a:p>
        </p:txBody>
      </p:sp>
      <p:sp>
        <p:nvSpPr>
          <p:cNvPr id="8" name="Prostokąt zaokrąglony 1">
            <a:extLst>
              <a:ext uri="{FF2B5EF4-FFF2-40B4-BE49-F238E27FC236}">
                <a16:creationId xmlns:a16="http://schemas.microsoft.com/office/drawing/2014/main" id="{F7522A2A-65F2-5314-E9B9-112643B809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rmAutofit/>
          </a:bodyPr>
          <a:lstStyle/>
          <a:p>
            <a:pPr lvl="0" algn="ctr">
              <a:spcBef>
                <a:spcPts val="0"/>
              </a:spcBef>
            </a:pPr>
            <a:r>
              <a:rPr lang="pl-PL" altLang="pl-PL" sz="1909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1.  Wymagania dotyczące bezpieczeństwa żywności:</a:t>
            </a:r>
          </a:p>
          <a:p>
            <a:pPr lvl="0"/>
            <a:r>
              <a:rPr lang="pl-PL" altLang="pl-PL" sz="17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„kryterium bezpieczeństwa żywności” - </a:t>
            </a:r>
            <a:r>
              <a:rPr lang="pl-PL" alt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wymagania określające akceptację </a:t>
            </a:r>
            <a:r>
              <a:rPr lang="pl-PL" altLang="pl-PL" sz="1700" b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produktu lub partii środków spożywczych </a:t>
            </a:r>
            <a:r>
              <a:rPr lang="pl-PL" alt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wprowadzonych do obrotu</a:t>
            </a:r>
            <a:endParaRPr lang="pl-PL" sz="17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6A348D0-DD18-01B8-CAED-73326234540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11</a:t>
            </a:fld>
            <a:endParaRPr lang="pl-PL" dirty="0"/>
          </a:p>
        </p:txBody>
      </p:sp>
      <p:sp>
        <p:nvSpPr>
          <p:cNvPr id="11" name="Prostokąt zaokrąglony 9">
            <a:extLst>
              <a:ext uri="{FF2B5EF4-FFF2-40B4-BE49-F238E27FC236}">
                <a16:creationId xmlns:a16="http://schemas.microsoft.com/office/drawing/2014/main" id="{CE8E989B-3BCA-4905-E20A-8D4EBF0C7B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26088" y="1979613"/>
            <a:ext cx="4140200" cy="46799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rmAutofit/>
          </a:bodyPr>
          <a:lstStyle/>
          <a:p>
            <a:pPr lvl="0"/>
            <a:r>
              <a:rPr lang="pl-PL" altLang="pl-PL" sz="1909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 Wymagania dotyczące higieny procesu produkcyjnego:</a:t>
            </a:r>
          </a:p>
          <a:p>
            <a:pPr lvl="0"/>
            <a:r>
              <a:rPr lang="pl-PL" altLang="pl-PL" sz="17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„kryterium higieny procesu” </a:t>
            </a:r>
            <a:r>
              <a:rPr lang="pl-PL" alt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wymagania określające akceptację funkcjonującego </a:t>
            </a:r>
            <a:r>
              <a:rPr lang="pl-PL" altLang="pl-PL" sz="1700" b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procesu produkcyjnego</a:t>
            </a:r>
            <a:r>
              <a:rPr lang="pl-PL" alt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przekroczenie których wymaga podjęcia czynności naprawczych, w celu spełnienia wymagań prawa żywnościowego. </a:t>
            </a:r>
          </a:p>
          <a:p>
            <a:pPr lvl="0"/>
            <a:r>
              <a:rPr lang="pl-PL" alt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Nie stosuje się go do produktów wprowadzanych na rynek.</a:t>
            </a:r>
            <a:endParaRPr lang="pl-PL" sz="17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B2F9E565-0C49-098E-C59B-C70E0E980B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161" y="5913848"/>
            <a:ext cx="2241215" cy="1491427"/>
          </a:xfrm>
          <a:prstGeom prst="rect">
            <a:avLst/>
          </a:prstGeom>
        </p:spPr>
      </p:pic>
      <p:pic>
        <p:nvPicPr>
          <p:cNvPr id="13" name="Obraz 12" descr="Obraz zawierający w pomieszczeniu, osoba, Laboratorium, ubrania&#10;&#10;Zawartość wygenerowana przez AI może być niepoprawna.">
            <a:extLst>
              <a:ext uri="{FF2B5EF4-FFF2-40B4-BE49-F238E27FC236}">
                <a16:creationId xmlns:a16="http://schemas.microsoft.com/office/drawing/2014/main" id="{B25D9FB3-08A3-A049-0659-F31244FECF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775" y="6447706"/>
            <a:ext cx="2211801" cy="1152128"/>
          </a:xfrm>
          <a:prstGeom prst="rect">
            <a:avLst/>
          </a:prstGeom>
        </p:spPr>
      </p:pic>
      <p:sp>
        <p:nvSpPr>
          <p:cNvPr id="15" name="pole tekstowe 14">
            <a:extLst>
              <a:ext uri="{FF2B5EF4-FFF2-40B4-BE49-F238E27FC236}">
                <a16:creationId xmlns:a16="http://schemas.microsoft.com/office/drawing/2014/main" id="{23FC07E6-0C12-F8BD-A1CB-15D2146A004D}"/>
              </a:ext>
            </a:extLst>
          </p:cNvPr>
          <p:cNvSpPr txBox="1"/>
          <p:nvPr/>
        </p:nvSpPr>
        <p:spPr>
          <a:xfrm>
            <a:off x="2491582" y="1547589"/>
            <a:ext cx="5348286" cy="317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l-PL" b="1" dirty="0"/>
              <a:t>„</a:t>
            </a:r>
            <a:r>
              <a:rPr kumimoji="0" lang="pl-PL" alt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zawiera 2 rodzaje wymagań mikrobiologicznych:</a:t>
            </a:r>
          </a:p>
        </p:txBody>
      </p:sp>
    </p:spTree>
    <p:extLst>
      <p:ext uri="{BB962C8B-B14F-4D97-AF65-F5344CB8AC3E}">
        <p14:creationId xmlns:p14="http://schemas.microsoft.com/office/powerpoint/2010/main" val="42612558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ustomShape 2"/>
          <p:cNvSpPr/>
          <p:nvPr/>
        </p:nvSpPr>
        <p:spPr>
          <a:xfrm>
            <a:off x="0" y="6652792"/>
            <a:ext cx="10690768" cy="133258"/>
          </a:xfrm>
          <a:prstGeom prst="rect">
            <a:avLst/>
          </a:prstGeom>
          <a:solidFill>
            <a:srgbClr val="2DBCD3"/>
          </a:solidFill>
          <a:ln w="9360">
            <a:solidFill>
              <a:srgbClr val="2DBCD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pl-PL" sz="1909"/>
          </a:p>
        </p:txBody>
      </p:sp>
      <p:sp>
        <p:nvSpPr>
          <p:cNvPr id="5" name="Prostokąt 4"/>
          <p:cNvSpPr/>
          <p:nvPr/>
        </p:nvSpPr>
        <p:spPr>
          <a:xfrm>
            <a:off x="1650776" y="1407269"/>
            <a:ext cx="86219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2453" algn="just">
              <a:tabLst>
                <a:tab pos="242453" algn="l"/>
              </a:tabLst>
            </a:pPr>
            <a:r>
              <a:rPr lang="pl-PL" sz="16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Producent ponosi odpowiedzialność za spełnienie wymagań mikrobiologicznych przez środki spożywcze. </a:t>
            </a:r>
          </a:p>
          <a:p>
            <a:pPr marL="242453" algn="just">
              <a:tabLst>
                <a:tab pos="242453" algn="l"/>
              </a:tabLst>
            </a:pPr>
            <a:endParaRPr lang="pl-PL" sz="16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42453" algn="just">
              <a:tabLst>
                <a:tab pos="242453" algn="l"/>
              </a:tabLst>
            </a:pPr>
            <a:r>
              <a:rPr lang="pl-PL" sz="16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Przedsiębiorstwa sektora spożywczego na każdym etapie produkcji, przetwarzania i obrotu powinny podejmować działania w celu zapewnienia: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934045" y="710219"/>
            <a:ext cx="7591154" cy="661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pl-PL" altLang="pl-PL" sz="2121" b="1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Rozporządzenie Komisji (WE) Nr 2073/2005</a:t>
            </a:r>
            <a:endParaRPr lang="pl-PL" altLang="pl-PL" sz="2455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pl-PL" altLang="pl-PL" sz="1578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6" name="Łącznik prosty ze strzałką 5">
            <a:extLst>
              <a:ext uri="{FF2B5EF4-FFF2-40B4-BE49-F238E27FC236}">
                <a16:creationId xmlns:a16="http://schemas.microsoft.com/office/drawing/2014/main" id="{BFECD400-89B6-ABB3-BEDD-FE68D225DDB0}"/>
              </a:ext>
            </a:extLst>
          </p:cNvPr>
          <p:cNvCxnSpPr>
            <a:cxnSpLocks/>
          </p:cNvCxnSpPr>
          <p:nvPr/>
        </p:nvCxnSpPr>
        <p:spPr>
          <a:xfrm>
            <a:off x="665386" y="4139877"/>
            <a:ext cx="9505056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ole tekstowe 8">
            <a:extLst>
              <a:ext uri="{FF2B5EF4-FFF2-40B4-BE49-F238E27FC236}">
                <a16:creationId xmlns:a16="http://schemas.microsoft.com/office/drawing/2014/main" id="{778EF285-02C7-5F06-178E-CBA31E6C4357}"/>
              </a:ext>
            </a:extLst>
          </p:cNvPr>
          <p:cNvSpPr txBox="1"/>
          <p:nvPr/>
        </p:nvSpPr>
        <p:spPr>
          <a:xfrm>
            <a:off x="3803610" y="5066316"/>
            <a:ext cx="658304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42453" algn="just">
              <a:tabLst>
                <a:tab pos="242453" algn="l"/>
              </a:tabLst>
            </a:pPr>
            <a:endParaRPr lang="pl-PL" sz="14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42453" algn="just">
              <a:tabLst>
                <a:tab pos="6303782" algn="l"/>
              </a:tabLst>
            </a:pPr>
            <a:r>
              <a:rPr lang="pl-PL" sz="1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  kryteria bezpieczeństwa żywności</a:t>
            </a:r>
            <a:r>
              <a:rPr lang="pl-PL" sz="1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w ciągu okresu trwałości produktu, w odpowiednich warunkach dystrybucji i przechowywania.</a:t>
            </a: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6CFB231E-0037-53E3-7AF6-B556C8A00C0A}"/>
              </a:ext>
            </a:extLst>
          </p:cNvPr>
          <p:cNvSpPr txBox="1"/>
          <p:nvPr/>
        </p:nvSpPr>
        <p:spPr>
          <a:xfrm>
            <a:off x="161330" y="5207585"/>
            <a:ext cx="324035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45520" indent="-303066" algn="just">
              <a:buFontTx/>
              <a:buChar char="-"/>
              <a:tabLst>
                <a:tab pos="6303782" algn="l"/>
              </a:tabLst>
            </a:pPr>
            <a:r>
              <a:rPr lang="pl-PL" sz="1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kryteria higieniczne</a:t>
            </a:r>
            <a:r>
              <a:rPr lang="pl-PL" sz="1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podczas transportu, składowania i przetwarzania surowców i żywności,</a:t>
            </a:r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EBB134EB-3A62-B56B-88B8-3D9768228F32}"/>
              </a:ext>
            </a:extLst>
          </p:cNvPr>
          <p:cNvSpPr txBox="1"/>
          <p:nvPr/>
        </p:nvSpPr>
        <p:spPr>
          <a:xfrm>
            <a:off x="953418" y="2915741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Etapy:</a:t>
            </a:r>
          </a:p>
        </p:txBody>
      </p:sp>
      <p:graphicFrame>
        <p:nvGraphicFramePr>
          <p:cNvPr id="16" name="Diagram 15">
            <a:extLst>
              <a:ext uri="{FF2B5EF4-FFF2-40B4-BE49-F238E27FC236}">
                <a16:creationId xmlns:a16="http://schemas.microsoft.com/office/drawing/2014/main" id="{EF9FB956-8690-9204-E647-30F2FA22B3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588500"/>
              </p:ext>
            </p:extLst>
          </p:nvPr>
        </p:nvGraphicFramePr>
        <p:xfrm>
          <a:off x="667767" y="3413172"/>
          <a:ext cx="9289031" cy="655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" name="pole tekstowe 16">
            <a:extLst>
              <a:ext uri="{FF2B5EF4-FFF2-40B4-BE49-F238E27FC236}">
                <a16:creationId xmlns:a16="http://schemas.microsoft.com/office/drawing/2014/main" id="{6F19E765-9247-F938-2835-369CDFC852A3}"/>
              </a:ext>
            </a:extLst>
          </p:cNvPr>
          <p:cNvSpPr txBox="1"/>
          <p:nvPr/>
        </p:nvSpPr>
        <p:spPr>
          <a:xfrm>
            <a:off x="834305" y="4228829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Stosowane kryteria:</a:t>
            </a:r>
          </a:p>
        </p:txBody>
      </p:sp>
      <p:cxnSp>
        <p:nvCxnSpPr>
          <p:cNvPr id="19" name="Łącznik prosty ze strzałką 18">
            <a:extLst>
              <a:ext uri="{FF2B5EF4-FFF2-40B4-BE49-F238E27FC236}">
                <a16:creationId xmlns:a16="http://schemas.microsoft.com/office/drawing/2014/main" id="{5F0EAEAB-B2EB-5873-0616-7AB68556439F}"/>
              </a:ext>
            </a:extLst>
          </p:cNvPr>
          <p:cNvCxnSpPr/>
          <p:nvPr/>
        </p:nvCxnSpPr>
        <p:spPr>
          <a:xfrm>
            <a:off x="394815" y="4859957"/>
            <a:ext cx="3006875" cy="0"/>
          </a:xfrm>
          <a:prstGeom prst="straightConnector1">
            <a:avLst/>
          </a:prstGeom>
          <a:ln w="76200">
            <a:solidFill>
              <a:srgbClr val="00B0F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Łącznik prosty ze strzałką 19">
            <a:extLst>
              <a:ext uri="{FF2B5EF4-FFF2-40B4-BE49-F238E27FC236}">
                <a16:creationId xmlns:a16="http://schemas.microsoft.com/office/drawing/2014/main" id="{DCA25FE2-61B8-8F1B-5AC9-A0065029B468}"/>
              </a:ext>
            </a:extLst>
          </p:cNvPr>
          <p:cNvCxnSpPr>
            <a:cxnSpLocks/>
          </p:cNvCxnSpPr>
          <p:nvPr/>
        </p:nvCxnSpPr>
        <p:spPr>
          <a:xfrm>
            <a:off x="3808844" y="4859957"/>
            <a:ext cx="6463920" cy="0"/>
          </a:xfrm>
          <a:prstGeom prst="straightConnector1">
            <a:avLst/>
          </a:prstGeom>
          <a:ln w="76200">
            <a:solidFill>
              <a:srgbClr val="00CCF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801164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67D32F-7087-D3D6-E92C-3857823704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60F8A13-2CD7-1249-76E6-031708242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8033" y="899836"/>
            <a:ext cx="8640381" cy="575745"/>
          </a:xfrm>
        </p:spPr>
        <p:txBody>
          <a:bodyPr/>
          <a:lstStyle/>
          <a:p>
            <a:r>
              <a:rPr lang="pl-PL" altLang="pl-PL" dirty="0">
                <a:solidFill>
                  <a:srgbClr val="000066"/>
                </a:solidFill>
              </a:rPr>
              <a:t>Rozporządzenie </a:t>
            </a:r>
            <a:r>
              <a:rPr lang="pl-PL" altLang="pl-PL" sz="2400" dirty="0">
                <a:solidFill>
                  <a:srgbClr val="000066"/>
                </a:solidFill>
              </a:rPr>
              <a:t>Komisji</a:t>
            </a:r>
            <a:r>
              <a:rPr lang="pl-PL" altLang="pl-PL" dirty="0">
                <a:solidFill>
                  <a:srgbClr val="000066"/>
                </a:solidFill>
              </a:rPr>
              <a:t> (WE) nr 2073/2005 </a:t>
            </a:r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8634AEDA-2B01-6798-5CD5-9A5EEF0AE8C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13</a:t>
            </a:fld>
            <a:endParaRPr lang="pl-PL" dirty="0"/>
          </a:p>
        </p:txBody>
      </p:sp>
      <p:graphicFrame>
        <p:nvGraphicFramePr>
          <p:cNvPr id="5" name="Symbol zastępczy zawartości 4">
            <a:extLst>
              <a:ext uri="{FF2B5EF4-FFF2-40B4-BE49-F238E27FC236}">
                <a16:creationId xmlns:a16="http://schemas.microsoft.com/office/drawing/2014/main" id="{304BFD00-02CF-50DD-B6FF-266EBE9B705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2556760"/>
              </p:ext>
            </p:extLst>
          </p:nvPr>
        </p:nvGraphicFramePr>
        <p:xfrm>
          <a:off x="665386" y="2483645"/>
          <a:ext cx="9793087" cy="41761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pole tekstowe 5">
            <a:extLst>
              <a:ext uri="{FF2B5EF4-FFF2-40B4-BE49-F238E27FC236}">
                <a16:creationId xmlns:a16="http://schemas.microsoft.com/office/drawing/2014/main" id="{310AE4E5-2BA3-B92F-CB6E-832D138279DB}"/>
              </a:ext>
            </a:extLst>
          </p:cNvPr>
          <p:cNvSpPr txBox="1"/>
          <p:nvPr/>
        </p:nvSpPr>
        <p:spPr>
          <a:xfrm>
            <a:off x="3185666" y="1794947"/>
            <a:ext cx="5348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Kryteria bezpieczeństwa żywności</a:t>
            </a:r>
          </a:p>
        </p:txBody>
      </p:sp>
    </p:spTree>
    <p:extLst>
      <p:ext uri="{BB962C8B-B14F-4D97-AF65-F5344CB8AC3E}">
        <p14:creationId xmlns:p14="http://schemas.microsoft.com/office/powerpoint/2010/main" val="8281361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48F330-F2EB-67EC-2756-EB438C7DA4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ustomShape 2">
            <a:extLst>
              <a:ext uri="{FF2B5EF4-FFF2-40B4-BE49-F238E27FC236}">
                <a16:creationId xmlns:a16="http://schemas.microsoft.com/office/drawing/2014/main" id="{69BD96F4-BD51-A560-14C0-CAFFBB8C07DC}"/>
              </a:ext>
            </a:extLst>
          </p:cNvPr>
          <p:cNvSpPr/>
          <p:nvPr/>
        </p:nvSpPr>
        <p:spPr>
          <a:xfrm>
            <a:off x="0" y="6652792"/>
            <a:ext cx="10690768" cy="133258"/>
          </a:xfrm>
          <a:prstGeom prst="rect">
            <a:avLst/>
          </a:prstGeom>
          <a:solidFill>
            <a:srgbClr val="2DBCD3"/>
          </a:solidFill>
          <a:ln w="9360">
            <a:solidFill>
              <a:srgbClr val="2DBCD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pl-PL" sz="1909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9F40AFD7-5BA5-73E2-AA67-460C75C6C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1610" y="722921"/>
            <a:ext cx="759115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pl-PL" altLang="pl-PL" sz="2400" b="1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Rozporządzenie Komisji (WE) Nr 2073/2005</a:t>
            </a:r>
            <a:endParaRPr lang="pl-PL" altLang="pl-PL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pl-PL" altLang="pl-PL" sz="2400" dirty="0">
              <a:solidFill>
                <a:schemeClr val="accent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0FCCECB4-DB5E-725E-125E-60454989C754}"/>
              </a:ext>
            </a:extLst>
          </p:cNvPr>
          <p:cNvSpPr txBox="1"/>
          <p:nvPr/>
        </p:nvSpPr>
        <p:spPr>
          <a:xfrm>
            <a:off x="2033538" y="1384449"/>
            <a:ext cx="7920880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Załącznik I do rozporządzenia</a:t>
            </a:r>
          </a:p>
          <a:p>
            <a:pPr marL="285750" indent="-285750">
              <a:buFontTx/>
              <a:buChar char="-"/>
            </a:pPr>
            <a:endParaRPr lang="pl-PL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pl-PL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plany i metody pobierania próbek, muszą być oparte na dokumentach referencyjnych. </a:t>
            </a:r>
          </a:p>
          <a:p>
            <a:pPr marL="285750" indent="-285750">
              <a:buFontTx/>
              <a:buChar char="-"/>
            </a:pPr>
            <a:r>
              <a:rPr lang="pl-PL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oznacza to, że kryteria mikrobiologiczne dotyczące żywności w zakresie obejmującym pobierania próbek do badań i użytych  metod laboratoryjnych powinny być oparte na solidnych podstawach normatywnych, wspólnych dla wszystkich podmiotów łańcucha żywnościowego.</a:t>
            </a:r>
          </a:p>
          <a:p>
            <a:endParaRPr lang="pl-PL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Rozdział 3 załącznika I: </a:t>
            </a:r>
          </a:p>
          <a:p>
            <a:pPr marL="285750" indent="-285750">
              <a:buFontTx/>
              <a:buChar char="-"/>
            </a:pPr>
            <a:r>
              <a:rPr lang="pl-PL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podaje szczegółowo zasady i częstotliwość pobierania próbek z tusz zwierząt rzeźnych, mięsa mielonego, surowych wyrobów mięsnych, mięsa oddzielonego mechanicznie i świeżego mięsa drobiowego</a:t>
            </a:r>
          </a:p>
          <a:p>
            <a:pPr marL="285750" indent="-285750">
              <a:buFontTx/>
              <a:buChar char="-"/>
            </a:pPr>
            <a:r>
              <a:rPr lang="pl-PL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Brak jest natomiast określania częstotliwości pobierania próbek i prowadzonych badań mikrobiologicznych w odniesieniu do pozostałych rodzajów środków spożywczych</a:t>
            </a:r>
          </a:p>
        </p:txBody>
      </p:sp>
    </p:spTree>
    <p:extLst>
      <p:ext uri="{BB962C8B-B14F-4D97-AF65-F5344CB8AC3E}">
        <p14:creationId xmlns:p14="http://schemas.microsoft.com/office/powerpoint/2010/main" val="131595146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ustomShape 2"/>
          <p:cNvSpPr/>
          <p:nvPr/>
        </p:nvSpPr>
        <p:spPr>
          <a:xfrm>
            <a:off x="0" y="6652792"/>
            <a:ext cx="10690768" cy="133258"/>
          </a:xfrm>
          <a:prstGeom prst="rect">
            <a:avLst/>
          </a:prstGeom>
          <a:solidFill>
            <a:srgbClr val="2DBCD3"/>
          </a:solidFill>
          <a:ln w="9360">
            <a:solidFill>
              <a:srgbClr val="2DBCD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pl-PL" sz="1909"/>
          </a:p>
        </p:txBody>
      </p:sp>
      <p:sp>
        <p:nvSpPr>
          <p:cNvPr id="16" name="Prostokąt 15"/>
          <p:cNvSpPr/>
          <p:nvPr/>
        </p:nvSpPr>
        <p:spPr>
          <a:xfrm>
            <a:off x="9400096" y="3097905"/>
            <a:ext cx="1025676" cy="13162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909"/>
          </a:p>
        </p:txBody>
      </p:sp>
      <p:graphicFrame>
        <p:nvGraphicFramePr>
          <p:cNvPr id="2" name="Tabela 1"/>
          <p:cNvGraphicFramePr>
            <a:graphicFrameLocks noGrp="1"/>
          </p:cNvGraphicFramePr>
          <p:nvPr/>
        </p:nvGraphicFramePr>
        <p:xfrm>
          <a:off x="879402" y="1534405"/>
          <a:ext cx="9674741" cy="522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9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25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32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3280">
                <a:tc>
                  <a:txBody>
                    <a:bodyPr/>
                    <a:lstStyle/>
                    <a:p>
                      <a:endParaRPr lang="pl-PL" sz="1500" dirty="0"/>
                    </a:p>
                  </a:txBody>
                  <a:tcPr marL="96984" marR="96984" marT="48492" marB="48492"/>
                </a:tc>
                <a:tc>
                  <a:txBody>
                    <a:bodyPr/>
                    <a:lstStyle/>
                    <a:p>
                      <a:r>
                        <a:rPr lang="pl-PL" sz="1500" dirty="0"/>
                        <a:t>Kryteria bezpieczeństwa żywności</a:t>
                      </a:r>
                    </a:p>
                  </a:txBody>
                  <a:tcPr marL="96984" marR="96984" marT="48492" marB="48492"/>
                </a:tc>
                <a:tc>
                  <a:txBody>
                    <a:bodyPr/>
                    <a:lstStyle/>
                    <a:p>
                      <a:r>
                        <a:rPr lang="pl-PL" sz="1500" dirty="0"/>
                        <a:t>Kryteria higieny procesu</a:t>
                      </a:r>
                    </a:p>
                  </a:txBody>
                  <a:tcPr marL="96984" marR="96984" marT="48492" marB="4849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576">
                <a:tc>
                  <a:txBody>
                    <a:bodyPr/>
                    <a:lstStyle/>
                    <a:p>
                      <a:r>
                        <a:rPr lang="pl-PL" sz="1500" dirty="0">
                          <a:solidFill>
                            <a:srgbClr val="002060"/>
                          </a:solidFill>
                        </a:rPr>
                        <a:t>Gdzie kryteria są wymienione</a:t>
                      </a:r>
                    </a:p>
                  </a:txBody>
                  <a:tcPr marL="96984" marR="96984" marT="48492" marB="48492"/>
                </a:tc>
                <a:tc>
                  <a:txBody>
                    <a:bodyPr/>
                    <a:lstStyle/>
                    <a:p>
                      <a:r>
                        <a:rPr lang="pl-PL" sz="1300" dirty="0">
                          <a:solidFill>
                            <a:srgbClr val="002060"/>
                          </a:solidFill>
                        </a:rPr>
                        <a:t>Załącznik I rozdział 1</a:t>
                      </a:r>
                    </a:p>
                  </a:txBody>
                  <a:tcPr marL="96984" marR="96984" marT="48492" marB="48492"/>
                </a:tc>
                <a:tc>
                  <a:txBody>
                    <a:bodyPr/>
                    <a:lstStyle/>
                    <a:p>
                      <a:r>
                        <a:rPr lang="pl-PL" sz="1300" dirty="0">
                          <a:solidFill>
                            <a:srgbClr val="002060"/>
                          </a:solidFill>
                        </a:rPr>
                        <a:t>Załącznik I rozdział 2</a:t>
                      </a:r>
                    </a:p>
                  </a:txBody>
                  <a:tcPr marL="96984" marR="96984" marT="48492" marB="4849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4920">
                <a:tc>
                  <a:txBody>
                    <a:bodyPr/>
                    <a:lstStyle/>
                    <a:p>
                      <a:r>
                        <a:rPr lang="pl-PL" sz="1500" dirty="0">
                          <a:solidFill>
                            <a:srgbClr val="002060"/>
                          </a:solidFill>
                        </a:rPr>
                        <a:t>Do czego służą kryteria</a:t>
                      </a:r>
                    </a:p>
                  </a:txBody>
                  <a:tcPr marL="96984" marR="96984" marT="48492" marB="48492"/>
                </a:tc>
                <a:tc>
                  <a:txBody>
                    <a:bodyPr/>
                    <a:lstStyle/>
                    <a:p>
                      <a:r>
                        <a:rPr lang="pl-PL" sz="1300" dirty="0">
                          <a:solidFill>
                            <a:srgbClr val="002060"/>
                          </a:solidFill>
                        </a:rPr>
                        <a:t>Dopuszczalność partii żywności pod względem bezpieczeństwa</a:t>
                      </a:r>
                    </a:p>
                  </a:txBody>
                  <a:tcPr marL="96984" marR="96984" marT="48492" marB="48492"/>
                </a:tc>
                <a:tc>
                  <a:txBody>
                    <a:bodyPr/>
                    <a:lstStyle/>
                    <a:p>
                      <a:r>
                        <a:rPr lang="pl-PL" sz="1300" dirty="0">
                          <a:solidFill>
                            <a:srgbClr val="002060"/>
                          </a:solidFill>
                        </a:rPr>
                        <a:t>Higieniczne funkcjonowanie procesów produkcyjnych</a:t>
                      </a:r>
                    </a:p>
                  </a:txBody>
                  <a:tcPr marL="96984" marR="96984" marT="48492" marB="4849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5872">
                <a:tc>
                  <a:txBody>
                    <a:bodyPr/>
                    <a:lstStyle/>
                    <a:p>
                      <a:r>
                        <a:rPr lang="pl-PL" sz="1500" dirty="0">
                          <a:solidFill>
                            <a:srgbClr val="002060"/>
                          </a:solidFill>
                        </a:rPr>
                        <a:t>Do jakiego rodzaju mikroorganizmu mają zastosowanie kryteria</a:t>
                      </a:r>
                    </a:p>
                  </a:txBody>
                  <a:tcPr marL="96984" marR="96984" marT="48492" marB="48492"/>
                </a:tc>
                <a:tc>
                  <a:txBody>
                    <a:bodyPr/>
                    <a:lstStyle/>
                    <a:p>
                      <a:r>
                        <a:rPr lang="pl-PL" sz="1300" dirty="0">
                          <a:solidFill>
                            <a:srgbClr val="002060"/>
                          </a:solidFill>
                        </a:rPr>
                        <a:t>Patogeny, ich toksyny lub</a:t>
                      </a:r>
                      <a:br>
                        <a:rPr lang="pl-PL" sz="1300" dirty="0">
                          <a:solidFill>
                            <a:srgbClr val="002060"/>
                          </a:solidFill>
                        </a:rPr>
                      </a:br>
                      <a:r>
                        <a:rPr lang="pl-PL" sz="1300" dirty="0">
                          <a:solidFill>
                            <a:srgbClr val="002060"/>
                          </a:solidFill>
                        </a:rPr>
                        <a:t>metabolity (w większości przypadków)</a:t>
                      </a:r>
                    </a:p>
                  </a:txBody>
                  <a:tcPr marL="96984" marR="96984" marT="48492" marB="48492"/>
                </a:tc>
                <a:tc>
                  <a:txBody>
                    <a:bodyPr/>
                    <a:lstStyle/>
                    <a:p>
                      <a:r>
                        <a:rPr lang="pl-PL" sz="1300" dirty="0">
                          <a:solidFill>
                            <a:srgbClr val="002060"/>
                          </a:solidFill>
                        </a:rPr>
                        <a:t>Mikroorganizmy wskaźnikowe (w większości przypadków)</a:t>
                      </a:r>
                    </a:p>
                  </a:txBody>
                  <a:tcPr marL="96984" marR="96984" marT="48492" marB="48492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084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500" dirty="0">
                          <a:solidFill>
                            <a:srgbClr val="002060"/>
                          </a:solidFill>
                        </a:rPr>
                        <a:t>Kiedy wyniki testu są</a:t>
                      </a:r>
                      <a:br>
                        <a:rPr lang="pl-PL" sz="1500" dirty="0">
                          <a:solidFill>
                            <a:srgbClr val="002060"/>
                          </a:solidFill>
                        </a:rPr>
                      </a:br>
                      <a:r>
                        <a:rPr lang="pl-PL" sz="1500" dirty="0">
                          <a:solidFill>
                            <a:srgbClr val="002060"/>
                          </a:solidFill>
                        </a:rPr>
                        <a:t>niezadowalające, podmiot działający na rynku spożywczym musi (zgodnie z art. 7)</a:t>
                      </a:r>
                    </a:p>
                    <a:p>
                      <a:endParaRPr lang="pl-PL" sz="1500" dirty="0">
                        <a:solidFill>
                          <a:srgbClr val="002060"/>
                        </a:solidFill>
                      </a:endParaRPr>
                    </a:p>
                  </a:txBody>
                  <a:tcPr marL="96984" marR="96984" marT="48492" marB="48492"/>
                </a:tc>
                <a:tc>
                  <a:txBody>
                    <a:bodyPr/>
                    <a:lstStyle/>
                    <a:p>
                      <a:r>
                        <a:rPr lang="pl-PL" sz="1300" dirty="0">
                          <a:solidFill>
                            <a:srgbClr val="002060"/>
                          </a:solidFill>
                        </a:rPr>
                        <a:t>- Powiadomić właściwy organ</a:t>
                      </a:r>
                      <a:br>
                        <a:rPr lang="pl-PL" sz="1300" dirty="0">
                          <a:solidFill>
                            <a:srgbClr val="002060"/>
                          </a:solidFill>
                        </a:rPr>
                      </a:br>
                      <a:r>
                        <a:rPr lang="pl-PL" sz="1300" dirty="0">
                          <a:solidFill>
                            <a:srgbClr val="002060"/>
                          </a:solidFill>
                        </a:rPr>
                        <a:t>- Wycofać produkt lub partię produktu spożywczego zgodnie z art. 19 rozporządzenia (WE) nr 178/2002</a:t>
                      </a:r>
                      <a:br>
                        <a:rPr lang="pl-PL" sz="1300" dirty="0">
                          <a:solidFill>
                            <a:srgbClr val="002060"/>
                          </a:solidFill>
                        </a:rPr>
                      </a:br>
                      <a:r>
                        <a:rPr lang="pl-PL" sz="1300" dirty="0">
                          <a:solidFill>
                            <a:srgbClr val="002060"/>
                          </a:solidFill>
                        </a:rPr>
                        <a:t>- Podjąć</a:t>
                      </a:r>
                      <a:r>
                        <a:rPr lang="pl-PL" sz="1300" baseline="0" dirty="0">
                          <a:solidFill>
                            <a:srgbClr val="002060"/>
                          </a:solidFill>
                        </a:rPr>
                        <a:t> d</a:t>
                      </a:r>
                      <a:r>
                        <a:rPr lang="pl-PL" sz="1300" dirty="0">
                          <a:solidFill>
                            <a:srgbClr val="002060"/>
                          </a:solidFill>
                        </a:rPr>
                        <a:t>ziałania naprawcze</a:t>
                      </a:r>
                      <a:br>
                        <a:rPr lang="pl-PL" sz="1300" dirty="0">
                          <a:solidFill>
                            <a:srgbClr val="002060"/>
                          </a:solidFill>
                        </a:rPr>
                      </a:br>
                      <a:r>
                        <a:rPr lang="pl-PL" sz="1300" dirty="0">
                          <a:solidFill>
                            <a:srgbClr val="002060"/>
                          </a:solidFill>
                        </a:rPr>
                        <a:t>zdefiniowane w oparciu o procedury HACCP</a:t>
                      </a:r>
                      <a:br>
                        <a:rPr lang="pl-PL" sz="1300" dirty="0">
                          <a:solidFill>
                            <a:srgbClr val="002060"/>
                          </a:solidFill>
                        </a:rPr>
                      </a:br>
                      <a:r>
                        <a:rPr lang="pl-PL" sz="1300" dirty="0">
                          <a:solidFill>
                            <a:srgbClr val="002060"/>
                          </a:solidFill>
                        </a:rPr>
                        <a:t>i inne działania niezbędne do ochrony zdrowia konsumentów</a:t>
                      </a:r>
                      <a:br>
                        <a:rPr lang="pl-PL" sz="1300" dirty="0">
                          <a:solidFill>
                            <a:srgbClr val="002060"/>
                          </a:solidFill>
                        </a:rPr>
                      </a:br>
                      <a:r>
                        <a:rPr lang="pl-PL" sz="1300" dirty="0">
                          <a:solidFill>
                            <a:srgbClr val="002060"/>
                          </a:solidFill>
                        </a:rPr>
                        <a:t>- Podjąć działania, aby znaleźć przyczynę</a:t>
                      </a:r>
                      <a:br>
                        <a:rPr lang="pl-PL" sz="1300" dirty="0">
                          <a:solidFill>
                            <a:srgbClr val="002060"/>
                          </a:solidFill>
                        </a:rPr>
                      </a:br>
                      <a:r>
                        <a:rPr lang="pl-PL" sz="1300" dirty="0">
                          <a:solidFill>
                            <a:srgbClr val="002060"/>
                          </a:solidFill>
                        </a:rPr>
                        <a:t>niezadowalających wyników</a:t>
                      </a:r>
                      <a:br>
                        <a:rPr lang="pl-PL" sz="1300" dirty="0">
                          <a:solidFill>
                            <a:srgbClr val="002060"/>
                          </a:solidFill>
                        </a:rPr>
                      </a:br>
                      <a:r>
                        <a:rPr lang="pl-PL" sz="1300" dirty="0">
                          <a:solidFill>
                            <a:srgbClr val="002060"/>
                          </a:solidFill>
                        </a:rPr>
                        <a:t>- Podjąć działania, aby zapobiec ponownemu </a:t>
                      </a:r>
                      <a:br>
                        <a:rPr lang="pl-PL" sz="1300" dirty="0">
                          <a:solidFill>
                            <a:srgbClr val="002060"/>
                          </a:solidFill>
                        </a:rPr>
                      </a:br>
                      <a:r>
                        <a:rPr lang="pl-PL" sz="1300" dirty="0">
                          <a:solidFill>
                            <a:srgbClr val="002060"/>
                          </a:solidFill>
                        </a:rPr>
                        <a:t>zanieczyszczeniu mikrobiologicznemu.</a:t>
                      </a:r>
                      <a:br>
                        <a:rPr lang="pl-PL" sz="1300" dirty="0">
                          <a:solidFill>
                            <a:srgbClr val="002060"/>
                          </a:solidFill>
                        </a:rPr>
                      </a:br>
                      <a:r>
                        <a:rPr lang="pl-PL" sz="1300" dirty="0">
                          <a:solidFill>
                            <a:srgbClr val="002060"/>
                          </a:solidFill>
                        </a:rPr>
                        <a:t>Środki te mogą obejmować modyfikacje procedur opartych na HACCP lub innych obowiązujących procedur</a:t>
                      </a:r>
                    </a:p>
                  </a:txBody>
                  <a:tcPr marL="96984" marR="96984" marT="48492" marB="4849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300" dirty="0">
                          <a:solidFill>
                            <a:srgbClr val="002060"/>
                          </a:solidFill>
                        </a:rPr>
                        <a:t>- Podjąć działania określone w załączniku I rozdział 2, które określają działania, które należy podjąć w przypadku niezadowalających wyników</a:t>
                      </a:r>
                      <a:br>
                        <a:rPr lang="pl-PL" sz="1300" dirty="0">
                          <a:solidFill>
                            <a:srgbClr val="002060"/>
                          </a:solidFill>
                        </a:rPr>
                      </a:br>
                      <a:r>
                        <a:rPr lang="pl-PL" sz="1300" dirty="0">
                          <a:solidFill>
                            <a:srgbClr val="002060"/>
                          </a:solidFill>
                        </a:rPr>
                        <a:t>dla każdego kryterium higieny procesu</a:t>
                      </a:r>
                      <a:br>
                        <a:rPr lang="pl-PL" sz="1300" dirty="0">
                          <a:solidFill>
                            <a:srgbClr val="002060"/>
                          </a:solidFill>
                        </a:rPr>
                      </a:br>
                      <a:r>
                        <a:rPr lang="pl-PL" sz="1300" dirty="0">
                          <a:solidFill>
                            <a:srgbClr val="002060"/>
                          </a:solidFill>
                        </a:rPr>
                        <a:t>- Podjąć</a:t>
                      </a:r>
                      <a:r>
                        <a:rPr lang="pl-PL" sz="1300" baseline="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pl-PL" sz="1300" dirty="0">
                          <a:solidFill>
                            <a:srgbClr val="002060"/>
                          </a:solidFill>
                        </a:rPr>
                        <a:t> działania naprawcze zdefiniowane w oparciu o procedury HACCP i inne działania niezbędne do ochrony zdrowia konsumentów</a:t>
                      </a:r>
                      <a:br>
                        <a:rPr lang="pl-PL" sz="1300" dirty="0">
                          <a:solidFill>
                            <a:srgbClr val="002060"/>
                          </a:solidFill>
                        </a:rPr>
                      </a:br>
                      <a:r>
                        <a:rPr lang="pl-PL" sz="1300" dirty="0">
                          <a:solidFill>
                            <a:srgbClr val="002060"/>
                          </a:solidFill>
                        </a:rPr>
                        <a:t>- Podjąć</a:t>
                      </a:r>
                      <a:r>
                        <a:rPr lang="pl-PL" sz="1300" baseline="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pl-PL" sz="1300" dirty="0">
                          <a:solidFill>
                            <a:srgbClr val="002060"/>
                          </a:solidFill>
                        </a:rPr>
                        <a:t>działania, aby znaleźć przyczynę niezadowalających wyników</a:t>
                      </a:r>
                      <a:br>
                        <a:rPr lang="pl-PL" sz="1300" dirty="0">
                          <a:solidFill>
                            <a:srgbClr val="002060"/>
                          </a:solidFill>
                        </a:rPr>
                      </a:br>
                      <a:r>
                        <a:rPr lang="pl-PL" sz="1300" dirty="0">
                          <a:solidFill>
                            <a:srgbClr val="002060"/>
                          </a:solidFill>
                        </a:rPr>
                        <a:t>- Podjąć</a:t>
                      </a:r>
                      <a:r>
                        <a:rPr lang="pl-PL" sz="1300" baseline="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pl-PL" sz="1300" dirty="0">
                          <a:solidFill>
                            <a:srgbClr val="002060"/>
                          </a:solidFill>
                        </a:rPr>
                        <a:t>działania, aby zapobiec ponownemu zanieczyszczeniu mikrobiologicznemu.</a:t>
                      </a:r>
                      <a:br>
                        <a:rPr lang="pl-PL" sz="1300" dirty="0">
                          <a:solidFill>
                            <a:srgbClr val="002060"/>
                          </a:solidFill>
                        </a:rPr>
                      </a:br>
                      <a:r>
                        <a:rPr lang="pl-PL" sz="1300" dirty="0">
                          <a:solidFill>
                            <a:srgbClr val="002060"/>
                          </a:solidFill>
                        </a:rPr>
                        <a:t>Środki te mogą obejmować modyfikacje procedur opartych na HACCP lub innych obowiązujących procedur</a:t>
                      </a:r>
                    </a:p>
                    <a:p>
                      <a:endParaRPr lang="pl-PL" sz="1300" dirty="0">
                        <a:solidFill>
                          <a:srgbClr val="002060"/>
                        </a:solidFill>
                      </a:endParaRPr>
                    </a:p>
                  </a:txBody>
                  <a:tcPr marL="96984" marR="96984" marT="48492" marB="48492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808942" y="528483"/>
            <a:ext cx="7591154" cy="661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pl-PL" altLang="pl-PL" sz="2121" b="1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Rozporządzenie Komisji (WE) Nr 2073/2005</a:t>
            </a:r>
            <a:endParaRPr lang="pl-PL" altLang="pl-PL" sz="2455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pl-PL" altLang="pl-PL" sz="1578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53614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A13CE3-9D40-3A50-7625-4093076131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ustomShape 2">
            <a:extLst>
              <a:ext uri="{FF2B5EF4-FFF2-40B4-BE49-F238E27FC236}">
                <a16:creationId xmlns:a16="http://schemas.microsoft.com/office/drawing/2014/main" id="{40B0BF3F-8806-3D79-271D-48F7DA40445C}"/>
              </a:ext>
            </a:extLst>
          </p:cNvPr>
          <p:cNvSpPr/>
          <p:nvPr/>
        </p:nvSpPr>
        <p:spPr>
          <a:xfrm>
            <a:off x="0" y="6652792"/>
            <a:ext cx="10690768" cy="133258"/>
          </a:xfrm>
          <a:prstGeom prst="rect">
            <a:avLst/>
          </a:prstGeom>
          <a:solidFill>
            <a:srgbClr val="2DBCD3"/>
          </a:solidFill>
          <a:ln w="9360">
            <a:solidFill>
              <a:srgbClr val="2DBCD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pl-PL" sz="1909"/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BE94172B-3BA5-12F1-3F75-107EA67CB763}"/>
              </a:ext>
            </a:extLst>
          </p:cNvPr>
          <p:cNvSpPr/>
          <p:nvPr/>
        </p:nvSpPr>
        <p:spPr>
          <a:xfrm>
            <a:off x="737394" y="1214189"/>
            <a:ext cx="5344223" cy="59625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42453" algn="just">
              <a:lnSpc>
                <a:spcPct val="200000"/>
              </a:lnSpc>
            </a:pPr>
            <a:r>
              <a:rPr lang="pl-PL" sz="1909" b="1" u="sng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Wymagania szczegółowe uwzględniają:</a:t>
            </a:r>
            <a:endParaRPr lang="pl-PL" sz="1909" b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98A13346-E838-F3D0-C4EE-CC5B0EDB57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9331608"/>
              </p:ext>
            </p:extLst>
          </p:nvPr>
        </p:nvGraphicFramePr>
        <p:xfrm>
          <a:off x="990304" y="2035998"/>
          <a:ext cx="9081630" cy="4454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3">
            <a:extLst>
              <a:ext uri="{FF2B5EF4-FFF2-40B4-BE49-F238E27FC236}">
                <a16:creationId xmlns:a16="http://schemas.microsoft.com/office/drawing/2014/main" id="{0BA0A77C-167D-BBCF-FB2A-20C56AE808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5542" y="539477"/>
            <a:ext cx="7591154" cy="661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pl-PL" altLang="pl-PL" sz="2121" b="1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Rozporządzenie Komisji (WE) Nr 2073/2005</a:t>
            </a:r>
            <a:endParaRPr lang="pl-PL" altLang="pl-PL" sz="2455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pl-PL" altLang="pl-PL" sz="1578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401010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AAAC79-BE59-E9E3-57D7-6D7C71397F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ustomShape 2">
            <a:extLst>
              <a:ext uri="{FF2B5EF4-FFF2-40B4-BE49-F238E27FC236}">
                <a16:creationId xmlns:a16="http://schemas.microsoft.com/office/drawing/2014/main" id="{0A8939A7-F212-1B31-D7BE-D64AC18A063F}"/>
              </a:ext>
            </a:extLst>
          </p:cNvPr>
          <p:cNvSpPr/>
          <p:nvPr/>
        </p:nvSpPr>
        <p:spPr>
          <a:xfrm>
            <a:off x="0" y="6652792"/>
            <a:ext cx="10690768" cy="133258"/>
          </a:xfrm>
          <a:prstGeom prst="rect">
            <a:avLst/>
          </a:prstGeom>
          <a:solidFill>
            <a:srgbClr val="2DBCD3"/>
          </a:solidFill>
          <a:ln w="9360">
            <a:solidFill>
              <a:srgbClr val="2DBCD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pl-PL" sz="1909"/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EDDB8BF9-7CFD-11DD-595D-D873C3BD921F}"/>
              </a:ext>
            </a:extLst>
          </p:cNvPr>
          <p:cNvSpPr/>
          <p:nvPr/>
        </p:nvSpPr>
        <p:spPr>
          <a:xfrm>
            <a:off x="186896" y="962412"/>
            <a:ext cx="8831418" cy="620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2453" algn="just">
              <a:lnSpc>
                <a:spcPct val="200000"/>
              </a:lnSpc>
            </a:pPr>
            <a:r>
              <a:rPr lang="pl-PL" sz="2000" b="1" u="sng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Wymagania szczegółowe uwzględniają:</a:t>
            </a:r>
            <a:endParaRPr lang="pl-PL" sz="2000" b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E8202C01-604F-6794-7FB5-59FC1F730D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5542" y="539477"/>
            <a:ext cx="7591154" cy="661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pl-PL" altLang="pl-PL" sz="2121" b="1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Rozporządzenie Komisji (WE) Nr 2073/2005</a:t>
            </a:r>
            <a:endParaRPr lang="pl-PL" altLang="pl-PL" sz="2455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pl-PL" altLang="pl-PL" sz="1578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4A5A469-0621-0D1E-0053-3D7C428D4E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2663945"/>
              </p:ext>
            </p:extLst>
          </p:nvPr>
        </p:nvGraphicFramePr>
        <p:xfrm>
          <a:off x="1169442" y="1739673"/>
          <a:ext cx="7127875" cy="47519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1794362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4FF1EA-6E08-6F8E-B4B7-686805867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ustomShape 2">
            <a:extLst>
              <a:ext uri="{FF2B5EF4-FFF2-40B4-BE49-F238E27FC236}">
                <a16:creationId xmlns:a16="http://schemas.microsoft.com/office/drawing/2014/main" id="{35676F98-10DD-B903-5E04-D352B872E585}"/>
              </a:ext>
            </a:extLst>
          </p:cNvPr>
          <p:cNvSpPr/>
          <p:nvPr/>
        </p:nvSpPr>
        <p:spPr>
          <a:xfrm>
            <a:off x="0" y="6652792"/>
            <a:ext cx="10690768" cy="133258"/>
          </a:xfrm>
          <a:prstGeom prst="rect">
            <a:avLst/>
          </a:prstGeom>
          <a:solidFill>
            <a:srgbClr val="2DBCD3"/>
          </a:solidFill>
          <a:ln w="9360">
            <a:solidFill>
              <a:srgbClr val="2DBCD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pl-PL" sz="1909"/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82E6FDEC-D0AB-541F-05E8-23A19071DE25}"/>
              </a:ext>
            </a:extLst>
          </p:cNvPr>
          <p:cNvSpPr/>
          <p:nvPr/>
        </p:nvSpPr>
        <p:spPr>
          <a:xfrm>
            <a:off x="186896" y="962412"/>
            <a:ext cx="8831418" cy="620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2453" algn="just">
              <a:lnSpc>
                <a:spcPct val="200000"/>
              </a:lnSpc>
            </a:pPr>
            <a:r>
              <a:rPr lang="pl-PL" sz="2000" b="1" u="sng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Wymagania szczegółowe uwzględniają:</a:t>
            </a:r>
            <a:endParaRPr lang="pl-PL" sz="2000" b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426D9B6F-82D6-E0DF-BBD6-312B71A5F4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5542" y="539477"/>
            <a:ext cx="7591154" cy="661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pl-PL" altLang="pl-PL" sz="2121" b="1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Rozporządzenie Komisji (WE) Nr 2073/2005</a:t>
            </a:r>
            <a:endParaRPr lang="pl-PL" altLang="pl-PL" sz="2455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pl-PL" altLang="pl-PL" sz="1578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9E2EE26-1C1B-59BA-0F14-1EA84C92041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5081098"/>
              </p:ext>
            </p:extLst>
          </p:nvPr>
        </p:nvGraphicFramePr>
        <p:xfrm>
          <a:off x="1169442" y="1739673"/>
          <a:ext cx="7127875" cy="47519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8913935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4325DF-71ED-059E-CB3E-864D0C8785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ustomShape 2">
            <a:extLst>
              <a:ext uri="{FF2B5EF4-FFF2-40B4-BE49-F238E27FC236}">
                <a16:creationId xmlns:a16="http://schemas.microsoft.com/office/drawing/2014/main" id="{09A8FDB9-F24D-1FDC-F337-E57CB1DB05D3}"/>
              </a:ext>
            </a:extLst>
          </p:cNvPr>
          <p:cNvSpPr/>
          <p:nvPr/>
        </p:nvSpPr>
        <p:spPr>
          <a:xfrm>
            <a:off x="0" y="6652792"/>
            <a:ext cx="10690768" cy="133258"/>
          </a:xfrm>
          <a:prstGeom prst="rect">
            <a:avLst/>
          </a:prstGeom>
          <a:solidFill>
            <a:srgbClr val="2DBCD3"/>
          </a:solidFill>
          <a:ln w="9360">
            <a:solidFill>
              <a:srgbClr val="2DBCD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pl-PL" sz="1909"/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DDB36415-15D8-57DC-78E7-68EC514898E7}"/>
              </a:ext>
            </a:extLst>
          </p:cNvPr>
          <p:cNvSpPr/>
          <p:nvPr/>
        </p:nvSpPr>
        <p:spPr>
          <a:xfrm>
            <a:off x="186896" y="962412"/>
            <a:ext cx="8831418" cy="620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2453" algn="just">
              <a:lnSpc>
                <a:spcPct val="200000"/>
              </a:lnSpc>
            </a:pPr>
            <a:r>
              <a:rPr lang="pl-PL" sz="2000" b="1" u="sng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Wymagania szczegółowe uwzględniają:</a:t>
            </a:r>
            <a:endParaRPr lang="pl-PL" sz="2000" b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446529E5-12E3-778F-AA7A-0D9F93DCC5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5542" y="539477"/>
            <a:ext cx="7591154" cy="661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pl-PL" altLang="pl-PL" sz="2121" b="1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Rozporządzenie Komisji (WE) Nr 2073/2005</a:t>
            </a:r>
            <a:endParaRPr lang="pl-PL" altLang="pl-PL" sz="2455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pl-PL" altLang="pl-PL" sz="1578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29F30F7-2A32-C02C-AB90-EE438FF77A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8379476"/>
              </p:ext>
            </p:extLst>
          </p:nvPr>
        </p:nvGraphicFramePr>
        <p:xfrm>
          <a:off x="665386" y="1763613"/>
          <a:ext cx="9433049" cy="47279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pole tekstowe 4">
            <a:extLst>
              <a:ext uri="{FF2B5EF4-FFF2-40B4-BE49-F238E27FC236}">
                <a16:creationId xmlns:a16="http://schemas.microsoft.com/office/drawing/2014/main" id="{FC5D374B-ADF1-CF59-3679-992D13C48D57}"/>
              </a:ext>
            </a:extLst>
          </p:cNvPr>
          <p:cNvSpPr txBox="1"/>
          <p:nvPr/>
        </p:nvSpPr>
        <p:spPr>
          <a:xfrm>
            <a:off x="593378" y="5364013"/>
            <a:ext cx="5350118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pl-PL" sz="3600" b="0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endParaRPr lang="pl-PL" sz="3600" b="0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pl-PL" sz="3600" b="0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pl-PL" sz="800" b="0" i="0" u="none" strike="noStrike" baseline="0" dirty="0">
                <a:solidFill>
                  <a:srgbClr val="211D1E"/>
                </a:solidFill>
                <a:latin typeface="Times New Roman" panose="02020603050405020304" pitchFamily="18" charset="0"/>
              </a:rPr>
              <a:t>n = liczba próbek; c = liczba próbek dających wartości między m a M. 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8932549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obrazu 4" descr="zdjęcie z lotu ptaka łódek, w tym jedna z panelami słonecznymi">
            <a:extLst>
              <a:ext uri="{FF2B5EF4-FFF2-40B4-BE49-F238E27FC236}">
                <a16:creationId xmlns:a16="http://schemas.microsoft.com/office/drawing/2014/main" id="{EB54BD17-3D15-4103-B87B-61441F82B02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8" r="3848"/>
          <a:stretch>
            <a:fillRect/>
          </a:stretch>
        </p:blipFill>
        <p:spPr/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EB1E85C-EC86-4892-84BB-2AFF0F4503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59279" y="5508029"/>
            <a:ext cx="5128889" cy="57477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l-PL" sz="2400" dirty="0"/>
              <a:t>Pobieranie próbek </a:t>
            </a:r>
            <a:br>
              <a:rPr lang="pl-PL" sz="1400" dirty="0"/>
            </a:br>
            <a:br>
              <a:rPr lang="pl-PL" sz="1400" dirty="0"/>
            </a:br>
            <a:br>
              <a:rPr lang="pl-PL" sz="1400" dirty="0"/>
            </a:br>
            <a:br>
              <a:rPr lang="pl-PL" sz="1400" dirty="0"/>
            </a:br>
            <a:endParaRPr lang="pl-PL" sz="1400" dirty="0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DBD747AC-0448-4B37-B836-B1138D3D2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dirty="0"/>
              <a:t>16.09.2025</a:t>
            </a:r>
          </a:p>
        </p:txBody>
      </p:sp>
    </p:spTree>
    <p:extLst>
      <p:ext uri="{BB962C8B-B14F-4D97-AF65-F5344CB8AC3E}">
        <p14:creationId xmlns:p14="http://schemas.microsoft.com/office/powerpoint/2010/main" val="40846063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4AE5D2-2AB2-8EFE-BFA5-B426E21649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ustomShape 2">
            <a:extLst>
              <a:ext uri="{FF2B5EF4-FFF2-40B4-BE49-F238E27FC236}">
                <a16:creationId xmlns:a16="http://schemas.microsoft.com/office/drawing/2014/main" id="{38BF5BB5-BEB5-48BF-92A4-59B88B7486D3}"/>
              </a:ext>
            </a:extLst>
          </p:cNvPr>
          <p:cNvSpPr/>
          <p:nvPr/>
        </p:nvSpPr>
        <p:spPr>
          <a:xfrm>
            <a:off x="0" y="6652792"/>
            <a:ext cx="10690768" cy="133258"/>
          </a:xfrm>
          <a:prstGeom prst="rect">
            <a:avLst/>
          </a:prstGeom>
          <a:solidFill>
            <a:srgbClr val="2DBCD3"/>
          </a:solidFill>
          <a:ln w="9360">
            <a:solidFill>
              <a:srgbClr val="2DBCD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pl-PL" sz="1909"/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3074AAC1-4229-6B1A-5751-472DC7C4D5DA}"/>
              </a:ext>
            </a:extLst>
          </p:cNvPr>
          <p:cNvSpPr/>
          <p:nvPr/>
        </p:nvSpPr>
        <p:spPr>
          <a:xfrm>
            <a:off x="186896" y="962412"/>
            <a:ext cx="8831418" cy="620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2453" algn="just">
              <a:lnSpc>
                <a:spcPct val="200000"/>
              </a:lnSpc>
            </a:pPr>
            <a:r>
              <a:rPr lang="pl-PL" sz="2000" b="1" u="sng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Wymagania szczegółowe uwzględniają:</a:t>
            </a:r>
            <a:endParaRPr lang="pl-PL" sz="2000" b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A980DAC8-62F1-6217-F4A1-B03A1BA817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5542" y="539477"/>
            <a:ext cx="7591154" cy="661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pl-PL" altLang="pl-PL" sz="2121" b="1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Rozporządzenie Komisji (WE) Nr 2073/2005</a:t>
            </a:r>
            <a:endParaRPr lang="pl-PL" altLang="pl-PL" sz="2455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pl-PL" altLang="pl-PL" sz="1578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BC3DDAD-A19D-90E7-6259-07859545EA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46031160"/>
              </p:ext>
            </p:extLst>
          </p:nvPr>
        </p:nvGraphicFramePr>
        <p:xfrm>
          <a:off x="377354" y="1763613"/>
          <a:ext cx="9937104" cy="4730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pole tekstowe 5">
            <a:extLst>
              <a:ext uri="{FF2B5EF4-FFF2-40B4-BE49-F238E27FC236}">
                <a16:creationId xmlns:a16="http://schemas.microsoft.com/office/drawing/2014/main" id="{5DAF0240-EFDA-19D2-7593-DC40F4884B01}"/>
              </a:ext>
            </a:extLst>
          </p:cNvPr>
          <p:cNvSpPr txBox="1"/>
          <p:nvPr/>
        </p:nvSpPr>
        <p:spPr>
          <a:xfrm>
            <a:off x="377354" y="6849766"/>
            <a:ext cx="534861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pl-PL" sz="12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  </a:t>
            </a:r>
            <a:r>
              <a:rPr lang="pl-PL" sz="1200" i="1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</a:t>
            </a:r>
            <a:r>
              <a:rPr lang="pl-PL" sz="1200" i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Limity </a:t>
            </a:r>
            <a:endParaRPr lang="pl-PL" sz="1200" dirty="0"/>
          </a:p>
        </p:txBody>
      </p:sp>
    </p:spTree>
    <p:extLst>
      <p:ext uri="{BB962C8B-B14F-4D97-AF65-F5344CB8AC3E}">
        <p14:creationId xmlns:p14="http://schemas.microsoft.com/office/powerpoint/2010/main" val="918317939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6E4931-ACCF-9B5D-E5E1-901DBA8B49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ustomShape 2">
            <a:extLst>
              <a:ext uri="{FF2B5EF4-FFF2-40B4-BE49-F238E27FC236}">
                <a16:creationId xmlns:a16="http://schemas.microsoft.com/office/drawing/2014/main" id="{F4F122D1-0A62-B57D-BBFE-52DD4B8D91B4}"/>
              </a:ext>
            </a:extLst>
          </p:cNvPr>
          <p:cNvSpPr/>
          <p:nvPr/>
        </p:nvSpPr>
        <p:spPr>
          <a:xfrm>
            <a:off x="0" y="6652792"/>
            <a:ext cx="10690768" cy="133258"/>
          </a:xfrm>
          <a:prstGeom prst="rect">
            <a:avLst/>
          </a:prstGeom>
          <a:solidFill>
            <a:srgbClr val="2DBCD3"/>
          </a:solidFill>
          <a:ln w="9360">
            <a:solidFill>
              <a:srgbClr val="2DBCD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pl-PL" sz="1909"/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228B7E21-1077-E528-AF71-7BC8AFCFFBAE}"/>
              </a:ext>
            </a:extLst>
          </p:cNvPr>
          <p:cNvSpPr/>
          <p:nvPr/>
        </p:nvSpPr>
        <p:spPr>
          <a:xfrm>
            <a:off x="186896" y="962412"/>
            <a:ext cx="8831418" cy="620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2453" algn="just">
              <a:lnSpc>
                <a:spcPct val="200000"/>
              </a:lnSpc>
            </a:pPr>
            <a:r>
              <a:rPr lang="pl-PL" sz="2000" b="1" u="sng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Wymagania szczegółowe uwzględniają:</a:t>
            </a:r>
            <a:endParaRPr lang="pl-PL" sz="2000" b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22270953-C341-B369-F221-4916B24730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5542" y="539477"/>
            <a:ext cx="7591154" cy="661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pl-PL" altLang="pl-PL" sz="2121" b="1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Rozporządzenie Komisji (WE) Nr 2073/2005</a:t>
            </a:r>
            <a:endParaRPr lang="pl-PL" altLang="pl-PL" sz="2455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pl-PL" altLang="pl-PL" sz="1578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4D986D9-A757-664A-CE1F-20698E197C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6897513"/>
              </p:ext>
            </p:extLst>
          </p:nvPr>
        </p:nvGraphicFramePr>
        <p:xfrm>
          <a:off x="1169442" y="1739673"/>
          <a:ext cx="8712968" cy="47519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pole tekstowe 4">
            <a:extLst>
              <a:ext uri="{FF2B5EF4-FFF2-40B4-BE49-F238E27FC236}">
                <a16:creationId xmlns:a16="http://schemas.microsoft.com/office/drawing/2014/main" id="{A4E90A18-1731-E5D5-724F-108E23FA98E5}"/>
              </a:ext>
            </a:extLst>
          </p:cNvPr>
          <p:cNvSpPr txBox="1"/>
          <p:nvPr/>
        </p:nvSpPr>
        <p:spPr>
          <a:xfrm>
            <a:off x="593378" y="5364013"/>
            <a:ext cx="5350118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pl-PL" sz="3600" b="0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endParaRPr lang="pl-PL" sz="3600" b="0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pl-PL" sz="3600" b="0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pl-PL" sz="800" b="0" i="0" u="none" strike="noStrike" baseline="0" dirty="0">
                <a:solidFill>
                  <a:srgbClr val="211D1E"/>
                </a:solidFill>
                <a:latin typeface="Times New Roman" panose="02020603050405020304" pitchFamily="18" charset="0"/>
              </a:rPr>
              <a:t>n = liczba próbek; c = liczba próbek dających wartości między m a M. 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8947375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A767B3-7C9E-79A1-B394-C342FEA11E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ustomShape 2">
            <a:extLst>
              <a:ext uri="{FF2B5EF4-FFF2-40B4-BE49-F238E27FC236}">
                <a16:creationId xmlns:a16="http://schemas.microsoft.com/office/drawing/2014/main" id="{6440AE69-113F-D23F-72E0-1F2C1474EEBF}"/>
              </a:ext>
            </a:extLst>
          </p:cNvPr>
          <p:cNvSpPr/>
          <p:nvPr/>
        </p:nvSpPr>
        <p:spPr>
          <a:xfrm>
            <a:off x="0" y="6652792"/>
            <a:ext cx="10690768" cy="133258"/>
          </a:xfrm>
          <a:prstGeom prst="rect">
            <a:avLst/>
          </a:prstGeom>
          <a:solidFill>
            <a:srgbClr val="2DBCD3"/>
          </a:solidFill>
          <a:ln w="9360">
            <a:solidFill>
              <a:srgbClr val="2DBCD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pl-PL" sz="1909"/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DB227EE7-7CA0-7219-E34B-00C0AE707E99}"/>
              </a:ext>
            </a:extLst>
          </p:cNvPr>
          <p:cNvSpPr/>
          <p:nvPr/>
        </p:nvSpPr>
        <p:spPr>
          <a:xfrm>
            <a:off x="186896" y="962412"/>
            <a:ext cx="8831418" cy="620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2453" algn="just">
              <a:lnSpc>
                <a:spcPct val="200000"/>
              </a:lnSpc>
            </a:pPr>
            <a:r>
              <a:rPr lang="pl-PL" sz="2000" b="1" u="sng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Wymagania szczegółowe uwzględniają:</a:t>
            </a:r>
            <a:endParaRPr lang="pl-PL" sz="2000" b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C1CEB615-F1B0-66E9-1EAE-D938A923A5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5542" y="539477"/>
            <a:ext cx="7591154" cy="661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pl-PL" altLang="pl-PL" sz="2121" b="1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Rozporządzenie Komisji (WE) Nr 2073/2005</a:t>
            </a:r>
            <a:endParaRPr lang="pl-PL" altLang="pl-PL" sz="2455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pl-PL" altLang="pl-PL" sz="1578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FF5FD45-D661-27B9-F0B8-0AB8A6FB8E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8688576"/>
              </p:ext>
            </p:extLst>
          </p:nvPr>
        </p:nvGraphicFramePr>
        <p:xfrm>
          <a:off x="1169442" y="1739673"/>
          <a:ext cx="8064896" cy="47519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9046442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ustomShape 2"/>
          <p:cNvSpPr/>
          <p:nvPr/>
        </p:nvSpPr>
        <p:spPr>
          <a:xfrm>
            <a:off x="0" y="6652792"/>
            <a:ext cx="10690768" cy="133258"/>
          </a:xfrm>
          <a:prstGeom prst="rect">
            <a:avLst/>
          </a:prstGeom>
          <a:solidFill>
            <a:srgbClr val="2DBCD3"/>
          </a:solidFill>
          <a:ln w="9360">
            <a:solidFill>
              <a:srgbClr val="2DBCD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pl-PL" sz="1909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735542" y="539477"/>
            <a:ext cx="7591154" cy="661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pl-PL" altLang="pl-PL" sz="2121" b="1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Rozporządzenie Komisji (WE) Nr 2073/2005</a:t>
            </a:r>
            <a:endParaRPr lang="pl-PL" altLang="pl-PL" sz="2455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pl-PL" altLang="pl-PL" sz="1578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54B68FEE-9D8D-3094-8C6C-96C28307AA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60" y="1744233"/>
            <a:ext cx="10005834" cy="3272208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5BE149D3-2758-D076-B9F6-D87988AA8F1E}"/>
              </a:ext>
            </a:extLst>
          </p:cNvPr>
          <p:cNvSpPr txBox="1"/>
          <p:nvPr/>
        </p:nvSpPr>
        <p:spPr>
          <a:xfrm>
            <a:off x="521370" y="1331565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Kryteria w odniesieniu do żywności gotowej do spożycia RTE 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824D1643-7588-08A3-3415-6EB98F221F9A}"/>
              </a:ext>
            </a:extLst>
          </p:cNvPr>
          <p:cNvSpPr txBox="1"/>
          <p:nvPr/>
        </p:nvSpPr>
        <p:spPr>
          <a:xfrm>
            <a:off x="341134" y="5364013"/>
            <a:ext cx="9685292" cy="648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>
                <a:solidFill>
                  <a:srgbClr val="211D1E"/>
                </a:solidFill>
                <a:latin typeface="Times New Roman" panose="02020603050405020304" pitchFamily="18" charset="0"/>
              </a:rPr>
              <a:t>(7) Niniejsze kryterium stosuje się do produktów przed ich wyjściem spod bezpośredniej kontroli przedsiębiorstwa sektora spożywczego, które jest jego producentem, jeśli producent nie jest w stanie wykazać w sposób zadowalający dla właściwego organu, że produkt nie przekroczy limitu 100 </a:t>
            </a:r>
            <a:r>
              <a:rPr lang="pl-PL" sz="1200" dirty="0" err="1">
                <a:solidFill>
                  <a:srgbClr val="211D1E"/>
                </a:solidFill>
                <a:latin typeface="Times New Roman" panose="02020603050405020304" pitchFamily="18" charset="0"/>
              </a:rPr>
              <a:t>jtk</a:t>
            </a:r>
            <a:r>
              <a:rPr lang="pl-PL" sz="1200" dirty="0">
                <a:solidFill>
                  <a:srgbClr val="211D1E"/>
                </a:solidFill>
                <a:latin typeface="Times New Roman" panose="02020603050405020304" pitchFamily="18" charset="0"/>
              </a:rPr>
              <a:t>/g w ciągu całego okresu przydatności do spożycia </a:t>
            </a:r>
            <a:endParaRPr lang="pl-PL" sz="3600" dirty="0"/>
          </a:p>
        </p:txBody>
      </p:sp>
    </p:spTree>
    <p:extLst>
      <p:ext uri="{BB962C8B-B14F-4D97-AF65-F5344CB8AC3E}">
        <p14:creationId xmlns:p14="http://schemas.microsoft.com/office/powerpoint/2010/main" val="487674690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EA9A698A-1421-25ED-733F-B1BA8801D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B9B20-3669-4E1C-831B-A75501958C0E}" type="slidenum">
              <a:rPr lang="pl-PL" smtClean="0"/>
              <a:pPr/>
              <a:t>24</a:t>
            </a:fld>
            <a:r>
              <a:rPr lang="pl-PL"/>
              <a:t> </a:t>
            </a:r>
            <a:endParaRPr lang="pl-PL" dirty="0"/>
          </a:p>
        </p:txBody>
      </p:sp>
      <p:sp>
        <p:nvSpPr>
          <p:cNvPr id="4" name="Tytuł 3">
            <a:extLst>
              <a:ext uri="{FF2B5EF4-FFF2-40B4-BE49-F238E27FC236}">
                <a16:creationId xmlns:a16="http://schemas.microsoft.com/office/drawing/2014/main" id="{308141A1-0740-F9CF-EEE6-7C85E45E4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263" y="529335"/>
            <a:ext cx="6971995" cy="101825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l-PL" sz="2000" dirty="0"/>
              <a:t>ROZPORZĄDZENIE KOMISJI (UE) 2024/2895</a:t>
            </a:r>
            <a:br>
              <a:rPr lang="pl-PL" sz="2000" dirty="0"/>
            </a:br>
            <a:r>
              <a:rPr lang="pl-PL" sz="2000" dirty="0"/>
              <a:t> </a:t>
            </a:r>
            <a:endParaRPr lang="pl-PL" sz="2000" i="1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ECC86523-B194-D676-4365-3228C5DC95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2290" y="638104"/>
            <a:ext cx="1793356" cy="1147303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219E375B-FCBF-71FB-CA9A-16C4789936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682" y="3632427"/>
            <a:ext cx="7462484" cy="3576097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1D238B63-11B8-B4B7-3D00-D5C5E13174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4542" y="1547588"/>
            <a:ext cx="7687748" cy="1648055"/>
          </a:xfrm>
          <a:prstGeom prst="rect">
            <a:avLst/>
          </a:prstGeom>
        </p:spPr>
      </p:pic>
      <p:pic>
        <p:nvPicPr>
          <p:cNvPr id="2" name="Obraz 1" descr="Obraz zawierający design&#10;&#10;Zawartość wygenerowana przez AI może być niepoprawna.">
            <a:extLst>
              <a:ext uri="{FF2B5EF4-FFF2-40B4-BE49-F238E27FC236}">
                <a16:creationId xmlns:a16="http://schemas.microsoft.com/office/drawing/2014/main" id="{97555FB3-A7A1-1742-2933-B84C5910A8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774" y="566683"/>
            <a:ext cx="1108914" cy="1108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9629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45A8A2-5A5F-C4E2-83E2-91F430F47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ole tekstowe 11">
            <a:extLst>
              <a:ext uri="{FF2B5EF4-FFF2-40B4-BE49-F238E27FC236}">
                <a16:creationId xmlns:a16="http://schemas.microsoft.com/office/drawing/2014/main" id="{918EE5BD-4DCA-FF08-1FAB-6C8457BF06C8}"/>
              </a:ext>
            </a:extLst>
          </p:cNvPr>
          <p:cNvSpPr txBox="1"/>
          <p:nvPr/>
        </p:nvSpPr>
        <p:spPr>
          <a:xfrm>
            <a:off x="389230" y="1507570"/>
            <a:ext cx="8470411" cy="4162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0953" indent="-400953">
              <a:buAutoNum type="arabicPeriod"/>
            </a:pPr>
            <a:r>
              <a:rPr lang="pl-PL" sz="2105" b="1" dirty="0"/>
              <a:t>Rewizja kryterium bezpieczeństwa żywności </a:t>
            </a:r>
            <a:r>
              <a:rPr lang="pl-PL" sz="2105" b="1" i="1" dirty="0"/>
              <a:t>Lm</a:t>
            </a:r>
            <a:r>
              <a:rPr lang="pl-PL" sz="2105" b="1" dirty="0"/>
              <a:t> 1.2 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D07FAD43-096B-9234-68B3-9A41737194FE}"/>
              </a:ext>
            </a:extLst>
          </p:cNvPr>
          <p:cNvSpPr txBox="1"/>
          <p:nvPr/>
        </p:nvSpPr>
        <p:spPr>
          <a:xfrm>
            <a:off x="233338" y="2247133"/>
            <a:ext cx="9811338" cy="48789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34127" indent="-334127">
              <a:buFont typeface="Wingdings" panose="05000000000000000000" pitchFamily="2" charset="2"/>
              <a:buChar char="§"/>
            </a:pPr>
            <a:r>
              <a:rPr lang="pl-PL" sz="1637" dirty="0"/>
              <a:t>RTE bez badań przechowalniczych i po wyjściu spod bezpośredniej kontroli przez producenta żywności (FBO) (1.2): </a:t>
            </a:r>
          </a:p>
          <a:p>
            <a:pPr marL="334127" indent="-334127">
              <a:buFont typeface="Wingdings" panose="05000000000000000000" pitchFamily="2" charset="2"/>
              <a:buChar char="§"/>
            </a:pPr>
            <a:endParaRPr lang="pl-PL" sz="1637" dirty="0"/>
          </a:p>
          <a:p>
            <a:pPr marL="334127" indent="-334127">
              <a:buFont typeface="Wingdings" panose="05000000000000000000" pitchFamily="2" charset="2"/>
              <a:buChar char="§"/>
            </a:pPr>
            <a:endParaRPr lang="pl-PL" sz="1637" dirty="0"/>
          </a:p>
          <a:p>
            <a:pPr marL="334127" indent="-334127">
              <a:buFont typeface="Wingdings" panose="05000000000000000000" pitchFamily="2" charset="2"/>
              <a:buChar char="§"/>
            </a:pPr>
            <a:endParaRPr lang="pl-PL" sz="1637" dirty="0"/>
          </a:p>
          <a:p>
            <a:pPr marL="334127" indent="-334127">
              <a:buFont typeface="Wingdings" panose="05000000000000000000" pitchFamily="2" charset="2"/>
              <a:buChar char="§"/>
            </a:pPr>
            <a:endParaRPr lang="pl-PL" sz="1637" dirty="0"/>
          </a:p>
          <a:p>
            <a:pPr marL="334127" indent="-334127">
              <a:buFont typeface="Wingdings" panose="05000000000000000000" pitchFamily="2" charset="2"/>
              <a:buChar char="§"/>
            </a:pPr>
            <a:endParaRPr lang="pl-PL" sz="1637" dirty="0"/>
          </a:p>
          <a:p>
            <a:pPr marL="334127" indent="-334127">
              <a:buFont typeface="Wingdings" panose="05000000000000000000" pitchFamily="2" charset="2"/>
              <a:buChar char="§"/>
            </a:pPr>
            <a:endParaRPr lang="pl-PL" sz="1637" dirty="0"/>
          </a:p>
          <a:p>
            <a:pPr marL="334127" indent="-334127">
              <a:buFont typeface="Wingdings" panose="05000000000000000000" pitchFamily="2" charset="2"/>
              <a:buChar char="§"/>
            </a:pPr>
            <a:endParaRPr lang="pl-PL" sz="1637" dirty="0"/>
          </a:p>
          <a:p>
            <a:pPr marL="334127" indent="-334127">
              <a:buFont typeface="Wingdings" panose="05000000000000000000" pitchFamily="2" charset="2"/>
              <a:buChar char="§"/>
            </a:pPr>
            <a:endParaRPr lang="pl-PL" sz="1637" dirty="0"/>
          </a:p>
          <a:p>
            <a:r>
              <a:rPr lang="pl-PL" sz="1637" dirty="0"/>
              <a:t>kryterium „brak wykrycia” nie ma zastosowania</a:t>
            </a:r>
          </a:p>
          <a:p>
            <a:r>
              <a:rPr lang="pl-PL" sz="1637" dirty="0"/>
              <a:t>zgodnie z orzeczeniem Trybunału Sprawiedliwości UE</a:t>
            </a:r>
          </a:p>
          <a:p>
            <a:r>
              <a:rPr lang="pl-PL" sz="1637" dirty="0"/>
              <a:t> (sprawa C-51/21)</a:t>
            </a:r>
          </a:p>
          <a:p>
            <a:endParaRPr lang="pl-PL" sz="1637" dirty="0"/>
          </a:p>
          <a:p>
            <a:r>
              <a:rPr lang="pl-PL" sz="1637" dirty="0"/>
              <a:t> Projekt tekstu sporządzony w 2023 r. w celu zmiany </a:t>
            </a:r>
            <a:r>
              <a:rPr lang="pl-PL" sz="1637" dirty="0" err="1"/>
              <a:t>Rozp</a:t>
            </a:r>
            <a:r>
              <a:rPr lang="pl-PL" sz="1637" dirty="0"/>
              <a:t>. 2073/2005 w celu rozwiązania tego problemu (proponowane obowiązujące kryterium = „brak”) </a:t>
            </a:r>
          </a:p>
          <a:p>
            <a:pPr marL="334127" indent="-334127">
              <a:buFont typeface="Wingdings" panose="05000000000000000000" pitchFamily="2" charset="2"/>
              <a:buChar char="ü"/>
            </a:pPr>
            <a:r>
              <a:rPr lang="pl-PL" sz="1637" dirty="0"/>
              <a:t>Tekst zatwierdzony przez państwa członkowskie na Komitecie PAFF 3 lipca 2024 r. </a:t>
            </a:r>
          </a:p>
          <a:p>
            <a:pPr marL="334127" indent="-334127">
              <a:buFont typeface="Wingdings" panose="05000000000000000000" pitchFamily="2" charset="2"/>
              <a:buChar char="ü"/>
            </a:pPr>
            <a:r>
              <a:rPr lang="pl-PL" sz="1637" dirty="0"/>
              <a:t>Ostateczne przyjęcie (wstępne): koniec 2024 r. </a:t>
            </a:r>
          </a:p>
          <a:p>
            <a:pPr marL="334127" indent="-334127">
              <a:buFont typeface="Wingdings" panose="05000000000000000000" pitchFamily="2" charset="2"/>
              <a:buChar char="ü"/>
            </a:pPr>
            <a:r>
              <a:rPr lang="pl-PL" sz="1637" dirty="0"/>
              <a:t>Wejście w życie: 1 lipca 2026 r.</a:t>
            </a:r>
          </a:p>
        </p:txBody>
      </p:sp>
      <p:grpSp>
        <p:nvGrpSpPr>
          <p:cNvPr id="11" name="Grupa 10">
            <a:extLst>
              <a:ext uri="{FF2B5EF4-FFF2-40B4-BE49-F238E27FC236}">
                <a16:creationId xmlns:a16="http://schemas.microsoft.com/office/drawing/2014/main" id="{46DA1C5F-0862-41C2-1421-F78ECD6CF402}"/>
              </a:ext>
            </a:extLst>
          </p:cNvPr>
          <p:cNvGrpSpPr/>
          <p:nvPr/>
        </p:nvGrpSpPr>
        <p:grpSpPr>
          <a:xfrm>
            <a:off x="1313458" y="2771725"/>
            <a:ext cx="9107735" cy="1872208"/>
            <a:chOff x="0" y="2271712"/>
            <a:chExt cx="9144000" cy="1703790"/>
          </a:xfrm>
        </p:grpSpPr>
        <p:pic>
          <p:nvPicPr>
            <p:cNvPr id="13" name="Obraz 12">
              <a:extLst>
                <a:ext uri="{FF2B5EF4-FFF2-40B4-BE49-F238E27FC236}">
                  <a16:creationId xmlns:a16="http://schemas.microsoft.com/office/drawing/2014/main" id="{9A55C4C7-69FB-1095-78DA-06E710E343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271712"/>
              <a:ext cx="9144000" cy="600075"/>
            </a:xfrm>
            <a:prstGeom prst="rect">
              <a:avLst/>
            </a:prstGeom>
          </p:spPr>
        </p:pic>
        <p:pic>
          <p:nvPicPr>
            <p:cNvPr id="14" name="Obraz 13">
              <a:extLst>
                <a:ext uri="{FF2B5EF4-FFF2-40B4-BE49-F238E27FC236}">
                  <a16:creationId xmlns:a16="http://schemas.microsoft.com/office/drawing/2014/main" id="{6847193F-D0DF-B71F-69CC-DB938CAD73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2853186"/>
              <a:ext cx="9124711" cy="1122316"/>
            </a:xfrm>
            <a:prstGeom prst="rect">
              <a:avLst/>
            </a:prstGeom>
          </p:spPr>
        </p:pic>
      </p:grpSp>
      <p:sp>
        <p:nvSpPr>
          <p:cNvPr id="2" name="Rectangle 3">
            <a:extLst>
              <a:ext uri="{FF2B5EF4-FFF2-40B4-BE49-F238E27FC236}">
                <a16:creationId xmlns:a16="http://schemas.microsoft.com/office/drawing/2014/main" id="{49F85BA1-0A42-629E-D0BC-CC15431810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673498" y="438150"/>
            <a:ext cx="7607300" cy="74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pl-PL" altLang="pl-PL" sz="2121" b="1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Rozporządzenie Komisji (WE) Nr 2073/2005</a:t>
            </a:r>
            <a:endParaRPr lang="pl-PL" altLang="pl-PL" sz="2455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pl-PL" altLang="pl-PL" sz="1578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24965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5A8B4-E2F7-CE34-0A9A-00862B2B68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>
            <a:extLst>
              <a:ext uri="{FF2B5EF4-FFF2-40B4-BE49-F238E27FC236}">
                <a16:creationId xmlns:a16="http://schemas.microsoft.com/office/drawing/2014/main" id="{9D8B05B8-3905-31A9-1AF7-C06FBBF4EE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5402" y="655619"/>
            <a:ext cx="1793356" cy="1147303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B98F4929-6A91-BF8C-90D6-C4071B2E1347}"/>
              </a:ext>
            </a:extLst>
          </p:cNvPr>
          <p:cNvSpPr txBox="1"/>
          <p:nvPr/>
        </p:nvSpPr>
        <p:spPr>
          <a:xfrm>
            <a:off x="389230" y="1169510"/>
            <a:ext cx="8470411" cy="4162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0953" indent="-400953">
              <a:buAutoNum type="arabicPeriod"/>
            </a:pPr>
            <a:r>
              <a:rPr lang="pl-PL" sz="2105" b="1" dirty="0"/>
              <a:t>Rewizja kryterium bezpieczeństwa żywności </a:t>
            </a:r>
            <a:r>
              <a:rPr lang="pl-PL" sz="2105" b="1" i="1" dirty="0"/>
              <a:t>Lm</a:t>
            </a:r>
            <a:r>
              <a:rPr lang="pl-PL" sz="2105" b="1" dirty="0"/>
              <a:t> 1.2 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CBB61BD0-F4C3-B763-D122-EC71D2CCD4EA}"/>
              </a:ext>
            </a:extLst>
          </p:cNvPr>
          <p:cNvSpPr txBox="1"/>
          <p:nvPr/>
        </p:nvSpPr>
        <p:spPr>
          <a:xfrm>
            <a:off x="1097434" y="1630792"/>
            <a:ext cx="1831856" cy="344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37" dirty="0">
                <a:solidFill>
                  <a:srgbClr val="C00000"/>
                </a:solidFill>
              </a:rPr>
              <a:t>Po zmianie</a:t>
            </a:r>
            <a:endParaRPr lang="pl-PL" sz="4677" dirty="0">
              <a:solidFill>
                <a:srgbClr val="C00000"/>
              </a:solidFill>
            </a:endParaRPr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A8BACD58-C826-E244-D64D-618F50F00B13}"/>
              </a:ext>
            </a:extLst>
          </p:cNvPr>
          <p:cNvSpPr txBox="1"/>
          <p:nvPr/>
        </p:nvSpPr>
        <p:spPr>
          <a:xfrm>
            <a:off x="129803" y="5299971"/>
            <a:ext cx="1044115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0000"/>
                </a:solidFill>
              </a:rPr>
              <a:t>Niniejsze kryterium stosuje się, o ile przedsiębiorstwo sektora spożywczego będące producentem </a:t>
            </a:r>
            <a:r>
              <a:rPr lang="pl-PL" sz="1400" b="1" dirty="0">
                <a:solidFill>
                  <a:srgbClr val="C00000"/>
                </a:solidFill>
              </a:rPr>
              <a:t>było w stanie wykazać w sposób zadowalający </a:t>
            </a:r>
            <a:r>
              <a:rPr lang="pl-PL" sz="1400" dirty="0">
                <a:solidFill>
                  <a:srgbClr val="000000"/>
                </a:solidFill>
              </a:rPr>
              <a:t>dla właściwego organu, że poziom </a:t>
            </a:r>
            <a:r>
              <a:rPr lang="pl-PL" sz="1400" i="1" dirty="0">
                <a:solidFill>
                  <a:srgbClr val="000000"/>
                </a:solidFill>
              </a:rPr>
              <a:t>L. </a:t>
            </a:r>
            <a:r>
              <a:rPr lang="pl-PL" sz="1400" i="1" dirty="0" err="1">
                <a:solidFill>
                  <a:srgbClr val="000000"/>
                </a:solidFill>
              </a:rPr>
              <a:t>monocytogenes</a:t>
            </a:r>
            <a:r>
              <a:rPr lang="pl-PL" sz="1400" i="1" dirty="0">
                <a:solidFill>
                  <a:srgbClr val="000000"/>
                </a:solidFill>
              </a:rPr>
              <a:t> </a:t>
            </a:r>
            <a:r>
              <a:rPr lang="pl-PL" sz="1400" dirty="0">
                <a:solidFill>
                  <a:srgbClr val="000000"/>
                </a:solidFill>
              </a:rPr>
              <a:t>nie przekroczy limitu 100 </a:t>
            </a:r>
            <a:r>
              <a:rPr lang="pl-PL" sz="1400" dirty="0" err="1">
                <a:solidFill>
                  <a:srgbClr val="000000"/>
                </a:solidFill>
              </a:rPr>
              <a:t>jtk</a:t>
            </a:r>
            <a:r>
              <a:rPr lang="pl-PL" sz="1400" dirty="0">
                <a:solidFill>
                  <a:srgbClr val="000000"/>
                </a:solidFill>
              </a:rPr>
              <a:t>/g w całym okresie przydatności do spożycia żywności. Dane przedsiębiorstwo może w ciągu procesu określić limity przejściowe, które powinny być wystarczająco niskie, aby zagwarantować, że limit 100 </a:t>
            </a:r>
            <a:r>
              <a:rPr lang="pl-PL" sz="1400" dirty="0" err="1">
                <a:solidFill>
                  <a:srgbClr val="000000"/>
                </a:solidFill>
              </a:rPr>
              <a:t>jtk</a:t>
            </a:r>
            <a:r>
              <a:rPr lang="pl-PL" sz="1400" dirty="0">
                <a:solidFill>
                  <a:srgbClr val="000000"/>
                </a:solidFill>
              </a:rPr>
              <a:t>/g nie będzie przekroczony na koniec okresu przydatności do spożycia żywności.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1400" dirty="0">
              <a:solidFill>
                <a:srgbClr val="000000"/>
              </a:solidFill>
            </a:endParaRPr>
          </a:p>
          <a:p>
            <a:r>
              <a:rPr lang="pl-PL" sz="1400" dirty="0">
                <a:solidFill>
                  <a:srgbClr val="000000"/>
                </a:solidFill>
              </a:rPr>
              <a:t>** 1 ml </a:t>
            </a:r>
            <a:r>
              <a:rPr lang="pl-PL" sz="1400" dirty="0" err="1">
                <a:solidFill>
                  <a:srgbClr val="000000"/>
                </a:solidFill>
              </a:rPr>
              <a:t>inokulum</a:t>
            </a:r>
            <a:r>
              <a:rPr lang="pl-PL" sz="1400" dirty="0">
                <a:solidFill>
                  <a:srgbClr val="000000"/>
                </a:solidFill>
              </a:rPr>
              <a:t> posiewa się na płytkę </a:t>
            </a:r>
            <a:r>
              <a:rPr lang="pl-PL" sz="1400" dirty="0" err="1">
                <a:solidFill>
                  <a:srgbClr val="000000"/>
                </a:solidFill>
              </a:rPr>
              <a:t>Petriego</a:t>
            </a:r>
            <a:r>
              <a:rPr lang="pl-PL" sz="1400" dirty="0">
                <a:solidFill>
                  <a:srgbClr val="000000"/>
                </a:solidFill>
              </a:rPr>
              <a:t> o średnicy 140 mm lub na trzy płytki </a:t>
            </a:r>
            <a:r>
              <a:rPr lang="pl-PL" sz="1400" dirty="0" err="1">
                <a:solidFill>
                  <a:srgbClr val="000000"/>
                </a:solidFill>
              </a:rPr>
              <a:t>Petriego</a:t>
            </a:r>
            <a:r>
              <a:rPr lang="pl-PL" sz="1400" dirty="0">
                <a:solidFill>
                  <a:srgbClr val="000000"/>
                </a:solidFill>
              </a:rPr>
              <a:t> o średnicy 90 mm. </a:t>
            </a:r>
          </a:p>
          <a:p>
            <a:endParaRPr lang="pl-PL" sz="1400" dirty="0">
              <a:solidFill>
                <a:srgbClr val="000000"/>
              </a:solidFill>
            </a:endParaRPr>
          </a:p>
          <a:p>
            <a:r>
              <a:rPr lang="pl-PL" sz="1400" dirty="0">
                <a:solidFill>
                  <a:srgbClr val="000000"/>
                </a:solidFill>
              </a:rPr>
              <a:t>*** Niniejsze kryterium stosuje się, jeżeli przedsiębiorstwo sektora spożywczego będące producentem </a:t>
            </a:r>
            <a:r>
              <a:rPr lang="pl-PL" sz="1400" b="1" dirty="0">
                <a:solidFill>
                  <a:srgbClr val="C00000"/>
                </a:solidFill>
              </a:rPr>
              <a:t>nie było w stanie wykazać w sposób zadowalający </a:t>
            </a:r>
            <a:r>
              <a:rPr lang="pl-PL" sz="1400" dirty="0">
                <a:solidFill>
                  <a:srgbClr val="000000"/>
                </a:solidFill>
              </a:rPr>
              <a:t>dla właściwego organu, że poziom </a:t>
            </a:r>
            <a:r>
              <a:rPr lang="pl-PL" sz="1400" i="1" dirty="0">
                <a:solidFill>
                  <a:srgbClr val="000000"/>
                </a:solidFill>
              </a:rPr>
              <a:t>L. </a:t>
            </a:r>
            <a:r>
              <a:rPr lang="pl-PL" sz="1400" i="1" dirty="0" err="1">
                <a:solidFill>
                  <a:srgbClr val="000000"/>
                </a:solidFill>
              </a:rPr>
              <a:t>monocytogenes</a:t>
            </a:r>
            <a:r>
              <a:rPr lang="pl-PL" sz="1400" i="1" dirty="0">
                <a:solidFill>
                  <a:srgbClr val="000000"/>
                </a:solidFill>
              </a:rPr>
              <a:t> </a:t>
            </a:r>
            <a:r>
              <a:rPr lang="pl-PL" sz="1400" dirty="0">
                <a:solidFill>
                  <a:srgbClr val="000000"/>
                </a:solidFill>
              </a:rPr>
              <a:t>nie przekroczy limitu 100 </a:t>
            </a:r>
            <a:r>
              <a:rPr lang="pl-PL" sz="1400" dirty="0" err="1">
                <a:solidFill>
                  <a:srgbClr val="000000"/>
                </a:solidFill>
              </a:rPr>
              <a:t>jtk</a:t>
            </a:r>
            <a:r>
              <a:rPr lang="pl-PL" sz="1400" dirty="0">
                <a:solidFill>
                  <a:srgbClr val="000000"/>
                </a:solidFill>
              </a:rPr>
              <a:t>/g w całym okresie przydatności do spożycia żywności.”; </a:t>
            </a:r>
            <a:endParaRPr lang="pl-PL" sz="1400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8E340D39-8C20-D83B-7778-6E95486B04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542256" y="439541"/>
            <a:ext cx="7607300" cy="652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pl-PL" altLang="pl-PL" sz="2121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ROZPORZĄDZENIE KOMISJI (UE) 2024/2895</a:t>
            </a:r>
            <a:br>
              <a:rPr lang="pl-PL" altLang="pl-PL" sz="2121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altLang="pl-PL" sz="2121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pl-PL" altLang="pl-PL" sz="1578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42CB6EED-FD39-0E1F-6859-FEBF826652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683" y="1919674"/>
            <a:ext cx="8364117" cy="341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1346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B57E58-D9CB-D412-72D9-A6432C5B5D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>
            <a:extLst>
              <a:ext uri="{FF2B5EF4-FFF2-40B4-BE49-F238E27FC236}">
                <a16:creationId xmlns:a16="http://schemas.microsoft.com/office/drawing/2014/main" id="{39DBC0FB-F41D-3802-E948-06C1A9BF15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5402" y="655619"/>
            <a:ext cx="1793356" cy="1147303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5A062ABD-57CA-1CA5-B03D-3A5B33C2F5F8}"/>
              </a:ext>
            </a:extLst>
          </p:cNvPr>
          <p:cNvSpPr txBox="1"/>
          <p:nvPr/>
        </p:nvSpPr>
        <p:spPr>
          <a:xfrm>
            <a:off x="389230" y="1169510"/>
            <a:ext cx="8470411" cy="4162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0953" indent="-400953">
              <a:buAutoNum type="arabicPeriod"/>
            </a:pPr>
            <a:r>
              <a:rPr lang="pl-PL" sz="2105" b="1" dirty="0"/>
              <a:t>Rewizja kryterium bezpieczeństwa żywności </a:t>
            </a:r>
            <a:r>
              <a:rPr lang="pl-PL" sz="2105" b="1" i="1" dirty="0"/>
              <a:t>Lm</a:t>
            </a:r>
            <a:r>
              <a:rPr lang="pl-PL" sz="2105" b="1" dirty="0"/>
              <a:t> 1.2 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ECE0AE98-1AFA-4E6A-022B-5F0344AAE532}"/>
              </a:ext>
            </a:extLst>
          </p:cNvPr>
          <p:cNvSpPr txBox="1"/>
          <p:nvPr/>
        </p:nvSpPr>
        <p:spPr>
          <a:xfrm>
            <a:off x="1097434" y="1630792"/>
            <a:ext cx="1831856" cy="344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37" dirty="0">
                <a:solidFill>
                  <a:srgbClr val="C00000"/>
                </a:solidFill>
              </a:rPr>
              <a:t>Po zmianie</a:t>
            </a:r>
            <a:endParaRPr lang="pl-PL" sz="4677" dirty="0">
              <a:solidFill>
                <a:srgbClr val="C00000"/>
              </a:solidFill>
            </a:endParaRPr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7F713081-A531-3CD7-C460-1A7D93D5D864}"/>
              </a:ext>
            </a:extLst>
          </p:cNvPr>
          <p:cNvSpPr txBox="1"/>
          <p:nvPr/>
        </p:nvSpPr>
        <p:spPr>
          <a:xfrm>
            <a:off x="129803" y="5299971"/>
            <a:ext cx="1044115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0000"/>
                </a:solidFill>
              </a:rPr>
              <a:t>Niniejsze kryterium stosuje się, o ile przedsiębiorstwo sektora spożywczego będące producentem </a:t>
            </a:r>
            <a:r>
              <a:rPr lang="pl-PL" sz="1400" b="1" dirty="0">
                <a:solidFill>
                  <a:srgbClr val="C00000"/>
                </a:solidFill>
              </a:rPr>
              <a:t>było w stanie wykazać w sposób zadowalający </a:t>
            </a:r>
            <a:r>
              <a:rPr lang="pl-PL" sz="1400" dirty="0">
                <a:solidFill>
                  <a:srgbClr val="000000"/>
                </a:solidFill>
              </a:rPr>
              <a:t>dla właściwego organu, że poziom </a:t>
            </a:r>
            <a:r>
              <a:rPr lang="pl-PL" sz="1400" i="1" dirty="0">
                <a:solidFill>
                  <a:srgbClr val="000000"/>
                </a:solidFill>
              </a:rPr>
              <a:t>L. </a:t>
            </a:r>
            <a:r>
              <a:rPr lang="pl-PL" sz="1400" i="1" dirty="0" err="1">
                <a:solidFill>
                  <a:srgbClr val="000000"/>
                </a:solidFill>
              </a:rPr>
              <a:t>monocytogenes</a:t>
            </a:r>
            <a:r>
              <a:rPr lang="pl-PL" sz="1400" i="1" dirty="0">
                <a:solidFill>
                  <a:srgbClr val="000000"/>
                </a:solidFill>
              </a:rPr>
              <a:t> </a:t>
            </a:r>
            <a:r>
              <a:rPr lang="pl-PL" sz="1400" dirty="0">
                <a:solidFill>
                  <a:srgbClr val="000000"/>
                </a:solidFill>
              </a:rPr>
              <a:t>nie przekroczy limitu 100 </a:t>
            </a:r>
            <a:r>
              <a:rPr lang="pl-PL" sz="1400" dirty="0" err="1">
                <a:solidFill>
                  <a:srgbClr val="000000"/>
                </a:solidFill>
              </a:rPr>
              <a:t>jtk</a:t>
            </a:r>
            <a:r>
              <a:rPr lang="pl-PL" sz="1400" dirty="0">
                <a:solidFill>
                  <a:srgbClr val="000000"/>
                </a:solidFill>
              </a:rPr>
              <a:t>/g w całym okresie przydatności do spożycia żywności. Dane przedsiębiorstwo może w ciągu procesu określić limity przejściowe, które powinny być wystarczająco niskie, aby zagwarantować, że limit 100 </a:t>
            </a:r>
            <a:r>
              <a:rPr lang="pl-PL" sz="1400" dirty="0" err="1">
                <a:solidFill>
                  <a:srgbClr val="000000"/>
                </a:solidFill>
              </a:rPr>
              <a:t>jtk</a:t>
            </a:r>
            <a:r>
              <a:rPr lang="pl-PL" sz="1400" dirty="0">
                <a:solidFill>
                  <a:srgbClr val="000000"/>
                </a:solidFill>
              </a:rPr>
              <a:t>/g nie będzie przekroczony na koniec okresu przydatności do spożycia żywności.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1400" dirty="0">
              <a:solidFill>
                <a:srgbClr val="000000"/>
              </a:solidFill>
            </a:endParaRPr>
          </a:p>
          <a:p>
            <a:r>
              <a:rPr lang="pl-PL" sz="1400" dirty="0">
                <a:solidFill>
                  <a:srgbClr val="000000"/>
                </a:solidFill>
              </a:rPr>
              <a:t>** 1 ml </a:t>
            </a:r>
            <a:r>
              <a:rPr lang="pl-PL" sz="1400" dirty="0" err="1">
                <a:solidFill>
                  <a:srgbClr val="000000"/>
                </a:solidFill>
              </a:rPr>
              <a:t>inokulum</a:t>
            </a:r>
            <a:r>
              <a:rPr lang="pl-PL" sz="1400" dirty="0">
                <a:solidFill>
                  <a:srgbClr val="000000"/>
                </a:solidFill>
              </a:rPr>
              <a:t> posiewa się na płytkę </a:t>
            </a:r>
            <a:r>
              <a:rPr lang="pl-PL" sz="1400" dirty="0" err="1">
                <a:solidFill>
                  <a:srgbClr val="000000"/>
                </a:solidFill>
              </a:rPr>
              <a:t>Petriego</a:t>
            </a:r>
            <a:r>
              <a:rPr lang="pl-PL" sz="1400" dirty="0">
                <a:solidFill>
                  <a:srgbClr val="000000"/>
                </a:solidFill>
              </a:rPr>
              <a:t> o średnicy 140 mm lub na trzy płytki </a:t>
            </a:r>
            <a:r>
              <a:rPr lang="pl-PL" sz="1400" dirty="0" err="1">
                <a:solidFill>
                  <a:srgbClr val="000000"/>
                </a:solidFill>
              </a:rPr>
              <a:t>Petriego</a:t>
            </a:r>
            <a:r>
              <a:rPr lang="pl-PL" sz="1400" dirty="0">
                <a:solidFill>
                  <a:srgbClr val="000000"/>
                </a:solidFill>
              </a:rPr>
              <a:t> o średnicy 90 mm. </a:t>
            </a:r>
          </a:p>
          <a:p>
            <a:endParaRPr lang="pl-PL" sz="1400" dirty="0">
              <a:solidFill>
                <a:srgbClr val="000000"/>
              </a:solidFill>
            </a:endParaRPr>
          </a:p>
          <a:p>
            <a:r>
              <a:rPr lang="pl-PL" sz="1400" dirty="0">
                <a:solidFill>
                  <a:srgbClr val="000000"/>
                </a:solidFill>
              </a:rPr>
              <a:t>*** Niniejsze kryterium stosuje się, jeżeli przedsiębiorstwo sektora spożywczego będące producentem </a:t>
            </a:r>
            <a:r>
              <a:rPr lang="pl-PL" sz="1400" b="1" dirty="0">
                <a:solidFill>
                  <a:srgbClr val="C00000"/>
                </a:solidFill>
              </a:rPr>
              <a:t>nie było w stanie wykazać w sposób zadowalający </a:t>
            </a:r>
            <a:r>
              <a:rPr lang="pl-PL" sz="1400" dirty="0">
                <a:solidFill>
                  <a:srgbClr val="000000"/>
                </a:solidFill>
              </a:rPr>
              <a:t>dla właściwego organu, że poziom </a:t>
            </a:r>
            <a:r>
              <a:rPr lang="pl-PL" sz="1400" i="1" dirty="0">
                <a:solidFill>
                  <a:srgbClr val="000000"/>
                </a:solidFill>
              </a:rPr>
              <a:t>L. </a:t>
            </a:r>
            <a:r>
              <a:rPr lang="pl-PL" sz="1400" i="1" dirty="0" err="1">
                <a:solidFill>
                  <a:srgbClr val="000000"/>
                </a:solidFill>
              </a:rPr>
              <a:t>monocytogenes</a:t>
            </a:r>
            <a:r>
              <a:rPr lang="pl-PL" sz="1400" i="1" dirty="0">
                <a:solidFill>
                  <a:srgbClr val="000000"/>
                </a:solidFill>
              </a:rPr>
              <a:t> </a:t>
            </a:r>
            <a:r>
              <a:rPr lang="pl-PL" sz="1400" dirty="0">
                <a:solidFill>
                  <a:srgbClr val="000000"/>
                </a:solidFill>
              </a:rPr>
              <a:t>nie przekroczy limitu 100 </a:t>
            </a:r>
            <a:r>
              <a:rPr lang="pl-PL" sz="1400" dirty="0" err="1">
                <a:solidFill>
                  <a:srgbClr val="000000"/>
                </a:solidFill>
              </a:rPr>
              <a:t>jtk</a:t>
            </a:r>
            <a:r>
              <a:rPr lang="pl-PL" sz="1400" dirty="0">
                <a:solidFill>
                  <a:srgbClr val="000000"/>
                </a:solidFill>
              </a:rPr>
              <a:t>/g w całym okresie przydatności do spożycia żywności.”; </a:t>
            </a:r>
            <a:endParaRPr lang="pl-PL" sz="1400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ED12629A-CCF3-CDF9-2E4A-2A2949880D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542256" y="439541"/>
            <a:ext cx="7607300" cy="652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pl-PL" altLang="pl-PL" sz="2121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ROZPORZĄDZENIE KOMISJI (UE) 2024/2895</a:t>
            </a:r>
            <a:br>
              <a:rPr lang="pl-PL" altLang="pl-PL" sz="2121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altLang="pl-PL" sz="2121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pl-PL" altLang="pl-PL" sz="1578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9DC33FBF-52AC-8CB2-5C5C-76A4126A28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683" y="1919674"/>
            <a:ext cx="8364117" cy="341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1153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2564C7-2DD6-D1DF-4FB0-4C1F9D737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ole tekstowe 11">
            <a:extLst>
              <a:ext uri="{FF2B5EF4-FFF2-40B4-BE49-F238E27FC236}">
                <a16:creationId xmlns:a16="http://schemas.microsoft.com/office/drawing/2014/main" id="{70293CE0-2A71-235A-8696-23C0BAEBDDAF}"/>
              </a:ext>
            </a:extLst>
          </p:cNvPr>
          <p:cNvSpPr txBox="1"/>
          <p:nvPr/>
        </p:nvSpPr>
        <p:spPr>
          <a:xfrm>
            <a:off x="389230" y="1169510"/>
            <a:ext cx="8470411" cy="4162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0953" indent="-400953">
              <a:buAutoNum type="arabicPeriod"/>
            </a:pPr>
            <a:r>
              <a:rPr lang="pl-PL" sz="2105" b="1" dirty="0"/>
              <a:t>Rewizja kryterium bezpieczeństwa żywności </a:t>
            </a:r>
            <a:r>
              <a:rPr lang="pl-PL" sz="2105" b="1" i="1" dirty="0"/>
              <a:t>Lm</a:t>
            </a:r>
            <a:r>
              <a:rPr lang="pl-PL" sz="2105" b="1" dirty="0"/>
              <a:t> 1.2 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2271A143-C071-018E-F09F-4B36CDA8E737}"/>
              </a:ext>
            </a:extLst>
          </p:cNvPr>
          <p:cNvSpPr txBox="1"/>
          <p:nvPr/>
        </p:nvSpPr>
        <p:spPr>
          <a:xfrm>
            <a:off x="1097434" y="1630792"/>
            <a:ext cx="1831856" cy="344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37" dirty="0">
                <a:solidFill>
                  <a:srgbClr val="C00000"/>
                </a:solidFill>
              </a:rPr>
              <a:t>Po zmianie</a:t>
            </a:r>
            <a:endParaRPr lang="pl-PL" sz="4677" dirty="0">
              <a:solidFill>
                <a:srgbClr val="C00000"/>
              </a:solidFill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98D29383-64AF-7AF1-175A-364581365A28}"/>
              </a:ext>
            </a:extLst>
          </p:cNvPr>
          <p:cNvSpPr txBox="1"/>
          <p:nvPr/>
        </p:nvSpPr>
        <p:spPr>
          <a:xfrm>
            <a:off x="593378" y="2350264"/>
            <a:ext cx="914501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/>
              <a:t>kryterium bezpieczeństwa żywności „</a:t>
            </a:r>
            <a:r>
              <a:rPr lang="pl-PL" i="1" dirty="0" err="1"/>
              <a:t>Listeria</a:t>
            </a:r>
            <a:r>
              <a:rPr lang="pl-PL" i="1" dirty="0"/>
              <a:t> </a:t>
            </a:r>
            <a:r>
              <a:rPr lang="pl-PL" i="1" dirty="0" err="1"/>
              <a:t>monocytogenes</a:t>
            </a:r>
            <a:r>
              <a:rPr lang="pl-PL" i="1" dirty="0"/>
              <a:t> </a:t>
            </a:r>
            <a:r>
              <a:rPr lang="pl-PL" dirty="0"/>
              <a:t>– nie wykryto w 25 g” powinno mieć zastosowanie do wszystkich sytuacji, w których żywność ta jest wprowadzana do obrotu w ciągu jej okresu przydatności do spożycia i w przypadku których podmiot prowadzący przedsiębiorstwo spożywcze będący jej producentem nie był w stanie wykazać w sposób wymagany przez właściwy organ, że poziom </a:t>
            </a:r>
            <a:r>
              <a:rPr lang="pl-PL" dirty="0" err="1"/>
              <a:t>Listeria</a:t>
            </a:r>
            <a:r>
              <a:rPr lang="pl-PL" dirty="0"/>
              <a:t> </a:t>
            </a:r>
            <a:r>
              <a:rPr lang="pl-PL" dirty="0" err="1"/>
              <a:t>monocytogenes</a:t>
            </a:r>
            <a:r>
              <a:rPr lang="pl-PL" dirty="0"/>
              <a:t> nie przekroczy limitu 100 </a:t>
            </a:r>
            <a:r>
              <a:rPr lang="pl-PL" dirty="0" err="1"/>
              <a:t>jtk</a:t>
            </a:r>
            <a:r>
              <a:rPr lang="pl-PL" dirty="0"/>
              <a:t>/g w całym okresie jej przydatności do spożycia.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D29230AD-F828-2073-27F9-507E22D5FC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774" y="4722984"/>
            <a:ext cx="8507012" cy="165758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4681693-CB73-0CB7-8B14-BBFF295CA2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542256" y="439541"/>
            <a:ext cx="7607300" cy="652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pl-PL" altLang="pl-PL" sz="2121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ROZPORZĄDZENIE KOMISJI (UE) 2024/2895</a:t>
            </a:r>
            <a:br>
              <a:rPr lang="pl-PL" altLang="pl-PL" sz="2121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altLang="pl-PL" sz="2121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pl-PL" altLang="pl-PL" sz="1578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5796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ustomShape 2"/>
          <p:cNvSpPr/>
          <p:nvPr/>
        </p:nvSpPr>
        <p:spPr>
          <a:xfrm>
            <a:off x="0" y="6652792"/>
            <a:ext cx="10690768" cy="133258"/>
          </a:xfrm>
          <a:prstGeom prst="rect">
            <a:avLst/>
          </a:prstGeom>
          <a:solidFill>
            <a:srgbClr val="2DBCD3"/>
          </a:solidFill>
          <a:ln w="9360">
            <a:solidFill>
              <a:srgbClr val="2DBCD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pl-PL" sz="1909"/>
          </a:p>
        </p:txBody>
      </p:sp>
      <p:sp>
        <p:nvSpPr>
          <p:cNvPr id="5" name="Rectangle 6"/>
          <p:cNvSpPr>
            <a:spLocks noRot="1" noChangeArrowheads="1"/>
          </p:cNvSpPr>
          <p:nvPr/>
        </p:nvSpPr>
        <p:spPr bwMode="auto">
          <a:xfrm>
            <a:off x="521370" y="1331565"/>
            <a:ext cx="7757729" cy="46467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609600" indent="-609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90600" indent="-5334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52600" indent="-381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09800" indent="-381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67000" indent="-381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124200" indent="-381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81400" indent="-381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38600" indent="-381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44497" indent="-363680">
              <a:buFontTx/>
              <a:buAutoNum type="arabicPeriod"/>
              <a:defRPr/>
            </a:pPr>
            <a:r>
              <a:rPr lang="pl-PL" altLang="pl-PL" sz="1909" b="1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Wymagania dotyczące bezpieczeństwa żywności: </a:t>
            </a:r>
            <a:r>
              <a:rPr lang="pl-PL" altLang="pl-PL" sz="1909" b="1" i="1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484906" lvl="1" indent="0">
              <a:defRPr/>
            </a:pPr>
            <a:endParaRPr lang="pl-PL" altLang="pl-PL" sz="1909" b="1" i="1" dirty="0">
              <a:solidFill>
                <a:schemeClr val="tx2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defRPr/>
            </a:pPr>
            <a:endParaRPr lang="pl-PL" altLang="pl-PL" sz="1909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628466367"/>
              </p:ext>
            </p:extLst>
          </p:nvPr>
        </p:nvGraphicFramePr>
        <p:xfrm>
          <a:off x="229096" y="2190355"/>
          <a:ext cx="9200615" cy="4462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549807" y="442861"/>
            <a:ext cx="7591154" cy="661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pl-PL" altLang="pl-PL" sz="2121" b="1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Rozporządzenie Komisji (WE) Nr 2073/2005</a:t>
            </a:r>
            <a:endParaRPr lang="pl-PL" altLang="pl-PL" sz="2455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pl-PL" altLang="pl-PL" sz="1578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04247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obrazu 2" descr="Mężczyzna pracuje na komputerze">
            <a:extLst>
              <a:ext uri="{FF2B5EF4-FFF2-40B4-BE49-F238E27FC236}">
                <a16:creationId xmlns:a16="http://schemas.microsoft.com/office/drawing/2014/main" id="{E13C071F-1533-4D50-953E-8CC25EABE35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9" b="3819"/>
          <a:stretch>
            <a:fillRect/>
          </a:stretch>
        </p:blipFill>
        <p:spPr/>
      </p:pic>
      <p:sp>
        <p:nvSpPr>
          <p:cNvPr id="11" name="Tytuł 10">
            <a:extLst>
              <a:ext uri="{FF2B5EF4-FFF2-40B4-BE49-F238E27FC236}">
                <a16:creationId xmlns:a16="http://schemas.microsoft.com/office/drawing/2014/main" id="{56D39C55-7AA3-7040-B077-14B2D470B7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86112" y="5195719"/>
            <a:ext cx="6835775" cy="1320421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pl-PL" dirty="0"/>
              <a:t>Pobór próbek żywności</a:t>
            </a:r>
            <a:r>
              <a:rPr lang="pl-PL" sz="2000" dirty="0"/>
              <a:t>– zanieczyszczenia mikrobiologiczne zgodnie z rozporządzeniem 2073/2005 </a:t>
            </a:r>
            <a:br>
              <a:rPr lang="pl-PL" sz="1600" dirty="0"/>
            </a:br>
            <a:br>
              <a:rPr lang="pl-PL" sz="1600" dirty="0"/>
            </a:br>
            <a:r>
              <a:rPr lang="pl-PL" sz="1600" dirty="0"/>
              <a:t>- Rozporządzenie Komisji (WE) nr 2073/2005 z dnia 15 listopada 2005 r. w sprawie kryteriów mikrobiologicznych dotyczących środków spożywczych</a:t>
            </a:r>
            <a:br>
              <a:rPr lang="pl-PL" sz="1600" dirty="0"/>
            </a:b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866845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ustomShape 2"/>
          <p:cNvSpPr/>
          <p:nvPr/>
        </p:nvSpPr>
        <p:spPr>
          <a:xfrm>
            <a:off x="0" y="6652792"/>
            <a:ext cx="10690768" cy="133258"/>
          </a:xfrm>
          <a:prstGeom prst="rect">
            <a:avLst/>
          </a:prstGeom>
          <a:solidFill>
            <a:srgbClr val="2DBCD3"/>
          </a:solidFill>
          <a:ln w="9360">
            <a:solidFill>
              <a:srgbClr val="2DBCD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pl-PL" sz="1909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67717" y="2424419"/>
            <a:ext cx="9125925" cy="4429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endParaRPr lang="pl-PL" altLang="pl-PL" sz="2121">
              <a:solidFill>
                <a:srgbClr val="003366"/>
              </a:solidFill>
            </a:endParaRPr>
          </a:p>
        </p:txBody>
      </p:sp>
      <p:sp>
        <p:nvSpPr>
          <p:cNvPr id="6" name="Rectangle 6"/>
          <p:cNvSpPr>
            <a:spLocks noRot="1" noChangeArrowheads="1"/>
          </p:cNvSpPr>
          <p:nvPr/>
        </p:nvSpPr>
        <p:spPr bwMode="auto">
          <a:xfrm>
            <a:off x="1789827" y="1707115"/>
            <a:ext cx="8901986" cy="2165303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609600" indent="-609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90600" indent="-5334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52600" indent="-381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09800" indent="-381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67000" indent="-381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124200" indent="-381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81400" indent="-381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38600" indent="-381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84906" lvl="1" indent="0">
              <a:defRPr/>
            </a:pPr>
            <a:r>
              <a:rPr lang="pl-PL" altLang="pl-PL" sz="2121" dirty="0">
                <a:solidFill>
                  <a:schemeClr val="tx2">
                    <a:lumMod val="75000"/>
                  </a:schemeClr>
                </a:solidFill>
                <a:latin typeface="Trebuchet MS" pitchFamily="34" charset="0"/>
                <a:cs typeface="Times New Roman" pitchFamily="18" charset="0"/>
              </a:rPr>
              <a:t> </a:t>
            </a:r>
            <a:endParaRPr lang="pl-PL" altLang="pl-PL" sz="2121" i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defRPr/>
            </a:pPr>
            <a:endParaRPr lang="pl-PL" altLang="pl-PL" sz="1697" b="1" dirty="0">
              <a:solidFill>
                <a:srgbClr val="000066"/>
              </a:solidFill>
              <a:cs typeface="Arial" charset="0"/>
            </a:endParaRPr>
          </a:p>
          <a:p>
            <a:pPr>
              <a:defRPr/>
            </a:pPr>
            <a:endParaRPr lang="pl-PL" altLang="pl-PL" sz="1697" dirty="0">
              <a:solidFill>
                <a:srgbClr val="000066"/>
              </a:solidFill>
              <a:cs typeface="Arial" charset="0"/>
            </a:endParaRPr>
          </a:p>
          <a:p>
            <a:pPr marL="0" indent="0">
              <a:defRPr/>
            </a:pPr>
            <a:r>
              <a:rPr lang="pl-PL" altLang="pl-PL" sz="1697" dirty="0">
                <a:solidFill>
                  <a:srgbClr val="000066"/>
                </a:solidFill>
                <a:cs typeface="Arial" charset="0"/>
              </a:rPr>
              <a:t>.</a:t>
            </a:r>
          </a:p>
        </p:txBody>
      </p:sp>
      <p:sp>
        <p:nvSpPr>
          <p:cNvPr id="9" name="Prostokąt 8"/>
          <p:cNvSpPr/>
          <p:nvPr/>
        </p:nvSpPr>
        <p:spPr>
          <a:xfrm>
            <a:off x="521370" y="1566899"/>
            <a:ext cx="7706818" cy="386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pl-PL" altLang="pl-PL" sz="1909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  Wymagania dotyczące higieny procesu produkcyjnego:</a:t>
            </a:r>
            <a:endParaRPr lang="pl-PL" sz="1909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961925" y="676918"/>
            <a:ext cx="7591154" cy="661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pl-PL" altLang="pl-PL" sz="2121" b="1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Rozporządzenie Komisji (WE) Nr 2073/2005</a:t>
            </a:r>
            <a:endParaRPr lang="pl-PL" altLang="pl-PL" sz="2455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pl-PL" altLang="pl-PL" sz="1578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634C4D37-0A71-4E63-2849-58DC235D7D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97865705"/>
              </p:ext>
            </p:extLst>
          </p:nvPr>
        </p:nvGraphicFramePr>
        <p:xfrm>
          <a:off x="1169442" y="2321699"/>
          <a:ext cx="8388474" cy="3859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1329938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5A15C12-6C1B-0609-DDAE-D94E81890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6474" y="683493"/>
            <a:ext cx="6984777" cy="5775920"/>
          </a:xfrm>
        </p:spPr>
        <p:txBody>
          <a:bodyPr>
            <a:normAutofit/>
          </a:bodyPr>
          <a:lstStyle/>
          <a:p>
            <a:r>
              <a:rPr lang="pl-PL" sz="2000" dirty="0"/>
              <a:t>ROZPORZĄDZENIE WYKONAWCZE KOMISJI (UE) 2024/2463 </a:t>
            </a:r>
            <a:br>
              <a:rPr lang="pl-PL" sz="2000" dirty="0"/>
            </a:br>
            <a:r>
              <a:rPr lang="pl-PL" sz="2000" dirty="0"/>
              <a:t>z dnia 12 września 2024 r.</a:t>
            </a:r>
            <a:br>
              <a:rPr lang="pl-PL" sz="2000" dirty="0"/>
            </a:br>
            <a:br>
              <a:rPr lang="pl-PL" dirty="0"/>
            </a:br>
            <a:r>
              <a:rPr lang="pl-PL" dirty="0"/>
              <a:t> </a:t>
            </a:r>
            <a:r>
              <a:rPr lang="pl-PL" sz="2000" b="0" dirty="0"/>
              <a:t>ustanawiające metody analityczne mające zastosowanie do kontroli urzędowych przeprowadzanych </a:t>
            </a:r>
            <a:br>
              <a:rPr lang="pl-PL" sz="2000" b="0" dirty="0"/>
            </a:br>
            <a:r>
              <a:rPr lang="pl-PL" sz="2000" b="0" dirty="0"/>
              <a:t>w celu weryfikacji zgodności podmiotów prowadzących przedsiębiorstwa spożywcze </a:t>
            </a:r>
            <a:br>
              <a:rPr lang="pl-PL" sz="2000" b="0" dirty="0"/>
            </a:br>
            <a:r>
              <a:rPr lang="pl-PL" sz="2000" b="0" dirty="0"/>
              <a:t>z rozporządzeniem (WE) nr 2073/2005</a:t>
            </a:r>
            <a:endParaRPr lang="pl-PL" b="0" dirty="0"/>
          </a:p>
        </p:txBody>
      </p:sp>
      <p:pic>
        <p:nvPicPr>
          <p:cNvPr id="12" name="Obraz 11" descr="Obraz zawierający design&#10;&#10;Zawartość wygenerowana przez AI może być niepoprawna.">
            <a:extLst>
              <a:ext uri="{FF2B5EF4-FFF2-40B4-BE49-F238E27FC236}">
                <a16:creationId xmlns:a16="http://schemas.microsoft.com/office/drawing/2014/main" id="{D63E7F37-DEFF-BC9B-F0DF-7466E342F2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911" y="1100262"/>
            <a:ext cx="1205233" cy="1205233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A4A61B18-94CF-0338-7E71-CA091CC949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4258" y="1100853"/>
            <a:ext cx="1793356" cy="1147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6359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8F4330-164B-CFA5-283B-E2AA4FE11B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707FDF3-7919-E957-B863-19A2EBC04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195" y="605074"/>
            <a:ext cx="8640381" cy="1080001"/>
          </a:xfrm>
        </p:spPr>
        <p:txBody>
          <a:bodyPr>
            <a:normAutofit fontScale="90000"/>
          </a:bodyPr>
          <a:lstStyle/>
          <a:p>
            <a:pPr algn="ctr"/>
            <a:r>
              <a:rPr lang="pl-PL" sz="2000" dirty="0"/>
              <a:t>ROZPORZĄDZENIE WYKONAWCZE KOMISJI (UE) 2024/2463 </a:t>
            </a:r>
            <a:br>
              <a:rPr lang="pl-PL" sz="2000" dirty="0"/>
            </a:br>
            <a:r>
              <a:rPr lang="pl-PL" sz="2000" dirty="0"/>
              <a:t>z dnia 12 września 2024 r.</a:t>
            </a:r>
            <a:br>
              <a:rPr lang="pl-PL" sz="2000" dirty="0"/>
            </a:br>
            <a:br>
              <a:rPr lang="pl-PL" dirty="0"/>
            </a:br>
            <a:r>
              <a:rPr lang="pl-PL" dirty="0"/>
              <a:t> </a:t>
            </a:r>
            <a:endParaRPr lang="pl-PL" b="0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77195127-826D-10EF-6964-AD4E6B0F60E8}"/>
              </a:ext>
            </a:extLst>
          </p:cNvPr>
          <p:cNvSpPr txBox="1"/>
          <p:nvPr/>
        </p:nvSpPr>
        <p:spPr>
          <a:xfrm>
            <a:off x="1385466" y="2160886"/>
            <a:ext cx="885014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 rozporządzeniu (UE) 2017/625 ustanowiono przepisy dotyczące przeprowadzania kontroli urzędowych i innych czynności urzędowych przez właściwe organy państw członkowskich w celu sprawdzenia zgodności z przepisami Unii, między innymi w zakresie bezpieczeństwa żywności na wszystkich etapach produkcji, przetwarzania i dystrybucji. </a:t>
            </a:r>
          </a:p>
          <a:p>
            <a:endParaRPr lang="pl-PL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Art. 37 tego rozporządzenia stanowi, że właściwe organy wyznaczają laboratoria urzędowe do przeprowadzania analiz, badań i diagnostyki laboratoryjnej na próbkach pobranych w ramach kontroli urzędowych i innych czynności urzędowych. </a:t>
            </a:r>
          </a:p>
          <a:p>
            <a:endParaRPr lang="pl-PL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 rozporządzeniu Komisji (WE) nr 2073/2005 ustanowiono kryteria mikrobiologiczne obowiązujące producentów żywności</a:t>
            </a:r>
          </a:p>
          <a:p>
            <a:endParaRPr lang="pl-PL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Właściwe organy państw członkowskich weryfikują przestrzeganie przez producentów  przepisów i kryteriów ustanowionych w rozporządzeniu (WE) nr 2073/2005,</a:t>
            </a:r>
          </a:p>
          <a:p>
            <a:endParaRPr lang="pl-PL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</a:t>
            </a: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między innymi poprzez pobieranie próbek podczas kontroli urzędowych i innych czynności urzędowych („próbki urzędowe”) w obiektach podmiotów prowadzących przedsiębiorstwa spożywcze i przesyłanie ich do analiz wyznaczonym laboratoriom urzędowym.</a:t>
            </a:r>
          </a:p>
        </p:txBody>
      </p:sp>
    </p:spTree>
    <p:extLst>
      <p:ext uri="{BB962C8B-B14F-4D97-AF65-F5344CB8AC3E}">
        <p14:creationId xmlns:p14="http://schemas.microsoft.com/office/powerpoint/2010/main" val="1396321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67B8AEBF-D535-24EB-307A-92B9FB96DCC8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l-PL" sz="1800" dirty="0"/>
              <a:t>Artykuł 1 1. </a:t>
            </a:r>
          </a:p>
          <a:p>
            <a:pPr marL="0" indent="0">
              <a:buNone/>
            </a:pPr>
            <a:r>
              <a:rPr lang="pl-PL" sz="1800" b="1" dirty="0"/>
              <a:t>Podczas analizy próbek </a:t>
            </a:r>
            <a:r>
              <a:rPr lang="pl-PL" sz="1800" b="1" u="sng" dirty="0"/>
              <a:t>pobranych podczas kontroli urzędowych przeprowadzanych w celu zweryfikowania zgodności z przepisami i kryteriami ustanowionymi w rozporządzeniu (WE) nr 2073/2005 </a:t>
            </a:r>
            <a:r>
              <a:rPr lang="pl-PL" sz="1800" b="1" dirty="0"/>
              <a:t>laboratoria urzędowe wyznaczone przez właściwe organy zgodnie z art. 37 rozporządzenia (UE) 2017/625 </a:t>
            </a:r>
            <a:r>
              <a:rPr lang="pl-PL" sz="1800" b="1" u="sng" dirty="0"/>
              <a:t>stosują referencyjne metody badania</a:t>
            </a:r>
            <a:r>
              <a:rPr lang="pl-PL" sz="1800" b="1" dirty="0"/>
              <a:t>, o których mowa w załączniku I do rozporządzenia (WE) nr 2073/2005</a:t>
            </a:r>
            <a:r>
              <a:rPr lang="pl-PL" b="1" dirty="0"/>
              <a:t>.</a:t>
            </a:r>
          </a:p>
          <a:p>
            <a:pPr marL="0" indent="0">
              <a:buNone/>
            </a:pPr>
            <a:r>
              <a:rPr lang="pl-PL" sz="1800" dirty="0"/>
              <a:t>2. Na zasadzie odstępstwa od ust. 1 właściwe organy mogą zezwolić wyznaczonym laboratoriom urzędowym na stosowanie alternatywnych metod analitycznych, pod warunkiem że te alternatywne metody analityczne są </a:t>
            </a:r>
            <a:r>
              <a:rPr lang="pl-PL" sz="1800" dirty="0" err="1"/>
              <a:t>zwalidowane</a:t>
            </a:r>
            <a:r>
              <a:rPr lang="pl-PL" sz="1800" dirty="0"/>
              <a:t> w stosunku do referencyjnych metod badania, o których mowa w załączniku I do rozporządzenia (WE) nr 2073/2005, zgodnie z protokołem określonym w normie EN ISO 16140-2</a:t>
            </a: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7BEEA945-DD4C-28ED-B48C-537B7D4E9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B9B20-3669-4E1C-831B-A75501958C0E}" type="slidenum">
              <a:rPr lang="pl-PL" smtClean="0"/>
              <a:pPr/>
              <a:t>33</a:t>
            </a:fld>
            <a:r>
              <a:rPr lang="pl-PL"/>
              <a:t> </a:t>
            </a:r>
            <a:endParaRPr lang="pl-PL" dirty="0"/>
          </a:p>
        </p:txBody>
      </p:sp>
      <p:sp>
        <p:nvSpPr>
          <p:cNvPr id="4" name="Tytuł 3">
            <a:extLst>
              <a:ext uri="{FF2B5EF4-FFF2-40B4-BE49-F238E27FC236}">
                <a16:creationId xmlns:a16="http://schemas.microsoft.com/office/drawing/2014/main" id="{9DC3628A-045E-BC11-7242-A1FDC6263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1570" y="323453"/>
            <a:ext cx="5544615" cy="1973410"/>
          </a:xfrm>
        </p:spPr>
        <p:txBody>
          <a:bodyPr>
            <a:normAutofit/>
          </a:bodyPr>
          <a:lstStyle/>
          <a:p>
            <a:r>
              <a:rPr lang="pl-PL" sz="2000" dirty="0"/>
              <a:t>ROZPORZĄDZENIE WYKONAWCZE KOMISJI (UE) 2024/2463 </a:t>
            </a:r>
            <a:br>
              <a:rPr lang="pl-PL" sz="2000" dirty="0"/>
            </a:br>
            <a:r>
              <a:rPr lang="pl-PL" sz="2000" dirty="0"/>
              <a:t>z dnia 12 września 2024 r.</a:t>
            </a:r>
          </a:p>
        </p:txBody>
      </p:sp>
    </p:spTree>
    <p:extLst>
      <p:ext uri="{BB962C8B-B14F-4D97-AF65-F5344CB8AC3E}">
        <p14:creationId xmlns:p14="http://schemas.microsoft.com/office/powerpoint/2010/main" val="1107750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7921" y="2102765"/>
            <a:ext cx="1939849" cy="2107968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5104" y="5050659"/>
            <a:ext cx="2650297" cy="1590178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1367" y="905286"/>
            <a:ext cx="2778188" cy="1848758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5021" y="5106317"/>
            <a:ext cx="2177127" cy="1448779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11" y="2102764"/>
            <a:ext cx="1607136" cy="888715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87011" y="2908425"/>
            <a:ext cx="1940084" cy="1302830"/>
          </a:xfrm>
          <a:prstGeom prst="rect">
            <a:avLst/>
          </a:prstGeom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604484606"/>
              </p:ext>
            </p:extLst>
          </p:nvPr>
        </p:nvGraphicFramePr>
        <p:xfrm>
          <a:off x="947533" y="1320807"/>
          <a:ext cx="7999260" cy="50442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1" name="CustomShape 2"/>
          <p:cNvSpPr/>
          <p:nvPr/>
        </p:nvSpPr>
        <p:spPr>
          <a:xfrm>
            <a:off x="0" y="6652792"/>
            <a:ext cx="10690768" cy="133258"/>
          </a:xfrm>
          <a:prstGeom prst="rect">
            <a:avLst/>
          </a:prstGeom>
          <a:solidFill>
            <a:srgbClr val="2DBCD3"/>
          </a:solidFill>
          <a:ln w="9360">
            <a:solidFill>
              <a:srgbClr val="2DBCD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pl-PL" sz="1909"/>
          </a:p>
        </p:txBody>
      </p:sp>
      <p:sp>
        <p:nvSpPr>
          <p:cNvPr id="9" name="Tytuł 1">
            <a:extLst>
              <a:ext uri="{FF2B5EF4-FFF2-40B4-BE49-F238E27FC236}">
                <a16:creationId xmlns:a16="http://schemas.microsoft.com/office/drawing/2014/main" id="{D029736E-196F-D524-BB3F-34F5B5532D29}"/>
              </a:ext>
            </a:extLst>
          </p:cNvPr>
          <p:cNvSpPr txBox="1">
            <a:spLocks/>
          </p:cNvSpPr>
          <p:nvPr/>
        </p:nvSpPr>
        <p:spPr>
          <a:xfrm>
            <a:off x="1241450" y="342987"/>
            <a:ext cx="9020306" cy="1080001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r>
              <a:rPr lang="pl-PL" sz="2400" dirty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Źródła zanieczyszczeń mikrobiologicznych żywności</a:t>
            </a:r>
            <a:endParaRPr lang="pl-PL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73238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3">
            <a:extLst>
              <a:ext uri="{FF2B5EF4-FFF2-40B4-BE49-F238E27FC236}">
                <a16:creationId xmlns:a16="http://schemas.microsoft.com/office/drawing/2014/main" id="{A95AF719-4CA5-BA54-5DB7-3DB5FE66BEF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03865" y="684222"/>
            <a:ext cx="9594569" cy="2663568"/>
          </a:xfrm>
        </p:spPr>
        <p:txBody>
          <a:bodyPr rtlCol="0">
            <a:normAutofit/>
          </a:bodyPr>
          <a:lstStyle/>
          <a:p>
            <a:pPr marL="671962" indent="-671962">
              <a:spcBef>
                <a:spcPct val="0"/>
              </a:spcBef>
              <a:buNone/>
              <a:defRPr/>
            </a:pPr>
            <a:r>
              <a:rPr lang="pl-PL" altLang="pl-PL" sz="2400" b="1" i="1" dirty="0"/>
              <a:t>   </a:t>
            </a:r>
            <a:r>
              <a:rPr lang="pl-PL" altLang="pl-PL" sz="2400" b="1" dirty="0">
                <a:solidFill>
                  <a:schemeClr val="tx2"/>
                </a:solidFill>
              </a:rPr>
              <a:t>Mikroflora surowców</a:t>
            </a:r>
          </a:p>
          <a:p>
            <a:pPr marL="671962" indent="-671962">
              <a:lnSpc>
                <a:spcPct val="60000"/>
              </a:lnSpc>
              <a:spcBef>
                <a:spcPct val="0"/>
              </a:spcBef>
              <a:buNone/>
              <a:defRPr/>
            </a:pPr>
            <a:endParaRPr lang="pl-PL" altLang="pl-PL" sz="3086" b="1" i="1" dirty="0"/>
          </a:p>
          <a:p>
            <a:pPr marL="671962" indent="-671962">
              <a:lnSpc>
                <a:spcPct val="60000"/>
              </a:lnSpc>
              <a:spcBef>
                <a:spcPct val="0"/>
              </a:spcBef>
              <a:buNone/>
              <a:defRPr/>
            </a:pPr>
            <a:endParaRPr lang="pl-PL" altLang="pl-PL" sz="3086" b="1" i="1" dirty="0"/>
          </a:p>
          <a:p>
            <a:pPr marL="671962" indent="-671962">
              <a:buNone/>
              <a:defRPr/>
            </a:pPr>
            <a:r>
              <a:rPr lang="pl-PL" altLang="pl-PL" sz="2000" dirty="0"/>
              <a:t>    </a:t>
            </a:r>
            <a:r>
              <a:rPr lang="pl-PL" altLang="pl-PL" dirty="0">
                <a:solidFill>
                  <a:schemeClr val="tx2"/>
                </a:solidFill>
              </a:rPr>
              <a:t>Surowce żywnościowe są środowiskami, w których drobnoustroje mogą bytować, rozwijać się niszcząc je i powodować wiele przemian chemicznych. </a:t>
            </a:r>
          </a:p>
          <a:p>
            <a:pPr marL="671962" indent="-671962" algn="just">
              <a:buNone/>
              <a:defRPr/>
            </a:pPr>
            <a:r>
              <a:rPr lang="pl-PL" altLang="pl-PL" dirty="0">
                <a:solidFill>
                  <a:schemeClr val="tx2"/>
                </a:solidFill>
              </a:rPr>
              <a:t>     Sprzyja temu złożony skład chemiczny surowców, a także powszechny kontakt ze wszystkim co stanowi otoczenie surowców.</a:t>
            </a:r>
          </a:p>
          <a:p>
            <a:pPr marL="671962" indent="-671962">
              <a:buNone/>
              <a:defRPr/>
            </a:pPr>
            <a:endParaRPr lang="pl-PL" altLang="pl-PL" sz="2646" dirty="0"/>
          </a:p>
        </p:txBody>
      </p:sp>
      <p:sp>
        <p:nvSpPr>
          <p:cNvPr id="168963" name="Line 4">
            <a:extLst>
              <a:ext uri="{FF2B5EF4-FFF2-40B4-BE49-F238E27FC236}">
                <a16:creationId xmlns:a16="http://schemas.microsoft.com/office/drawing/2014/main" id="{724F523B-12A5-59C0-A797-0BC99CFD82A7}"/>
              </a:ext>
            </a:extLst>
          </p:cNvPr>
          <p:cNvSpPr>
            <a:spLocks noChangeShapeType="1"/>
          </p:cNvSpPr>
          <p:nvPr/>
        </p:nvSpPr>
        <p:spPr bwMode="auto">
          <a:xfrm>
            <a:off x="306122" y="1240697"/>
            <a:ext cx="8987614" cy="0"/>
          </a:xfrm>
          <a:prstGeom prst="line">
            <a:avLst/>
          </a:prstGeom>
          <a:noFill/>
          <a:ln w="76200" cmpd="tri">
            <a:solidFill>
              <a:srgbClr val="00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l-PL" sz="1984"/>
          </a:p>
        </p:txBody>
      </p:sp>
      <p:sp>
        <p:nvSpPr>
          <p:cNvPr id="4" name="Symbol zastępczy zawartości 2">
            <a:extLst>
              <a:ext uri="{FF2B5EF4-FFF2-40B4-BE49-F238E27FC236}">
                <a16:creationId xmlns:a16="http://schemas.microsoft.com/office/drawing/2014/main" id="{DD032477-C07B-826C-FCD2-4D75F703E4A8}"/>
              </a:ext>
            </a:extLst>
          </p:cNvPr>
          <p:cNvSpPr txBox="1">
            <a:spLocks/>
          </p:cNvSpPr>
          <p:nvPr/>
        </p:nvSpPr>
        <p:spPr>
          <a:xfrm>
            <a:off x="936426" y="3779836"/>
            <a:ext cx="8640382" cy="254470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51986" indent="-251986" algn="l" defTabSz="1007943" rtl="0" eaLnBrk="1" latinLnBrk="0" hangingPunct="1">
              <a:lnSpc>
                <a:spcPts val="2400"/>
              </a:lnSpc>
              <a:spcBef>
                <a:spcPts val="1102"/>
              </a:spcBef>
              <a:buClr>
                <a:schemeClr val="accent1"/>
              </a:buClr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957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9929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5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900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7872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pl-PL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Mikroflora związana jest z określonym rodzajem żywności:</a:t>
            </a:r>
          </a:p>
          <a:p>
            <a:r>
              <a:rPr lang="pl-PL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pochodzenia zwierzęcego </a:t>
            </a:r>
          </a:p>
          <a:p>
            <a:pPr marL="0" indent="0">
              <a:buFontTx/>
              <a:buNone/>
            </a:pPr>
            <a:r>
              <a:rPr lang="pl-PL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(drobnoustroje typowe dla zwierząt)</a:t>
            </a:r>
          </a:p>
          <a:p>
            <a:r>
              <a:rPr lang="pl-PL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pochodzenia roślinnego</a:t>
            </a:r>
          </a:p>
          <a:p>
            <a:pPr marL="0" indent="0">
              <a:buFontTx/>
              <a:buNone/>
            </a:pPr>
            <a:r>
              <a:rPr lang="pl-PL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(drobnoustroje typowe dla roślin i gleby)</a:t>
            </a:r>
          </a:p>
          <a:p>
            <a:pPr algn="ctr"/>
            <a:endParaRPr lang="pl-PL" altLang="pl-PL" b="1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pl-PL" altLang="pl-PL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>
              <a:spcBef>
                <a:spcPct val="20000"/>
              </a:spcBef>
              <a:buClr>
                <a:schemeClr val="hlink"/>
              </a:buClr>
              <a:buFontTx/>
              <a:buNone/>
            </a:pPr>
            <a:endParaRPr lang="pl-PL" altLang="pl-PL" b="1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3"/>
          <p:cNvSpPr>
            <a:spLocks noChangeArrowheads="1"/>
          </p:cNvSpPr>
          <p:nvPr/>
        </p:nvSpPr>
        <p:spPr bwMode="auto">
          <a:xfrm>
            <a:off x="901097" y="1160200"/>
            <a:ext cx="9484592" cy="4604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71962" indent="-671962">
              <a:lnSpc>
                <a:spcPct val="90000"/>
              </a:lnSpc>
              <a:spcBef>
                <a:spcPts val="551"/>
              </a:spcBef>
              <a:spcAft>
                <a:spcPts val="661"/>
              </a:spcAft>
            </a:pPr>
            <a:endParaRPr lang="pl-PL" altLang="pl-PL" sz="2205" b="1">
              <a:solidFill>
                <a:srgbClr val="000066"/>
              </a:solidFill>
              <a:latin typeface="Trebuchet MS" pitchFamily="34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584811" y="1716676"/>
            <a:ext cx="9484592" cy="4604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90600" indent="-5334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52600" indent="-3810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09800" indent="-3810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670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1242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814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386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endParaRPr lang="pl-PL" altLang="pl-PL" sz="2205" dirty="0">
              <a:solidFill>
                <a:srgbClr val="003366"/>
              </a:solidFill>
            </a:endParaRPr>
          </a:p>
        </p:txBody>
      </p:sp>
      <p:sp>
        <p:nvSpPr>
          <p:cNvPr id="7" name="Prostokąt 9"/>
          <p:cNvSpPr>
            <a:spLocks noChangeArrowheads="1"/>
          </p:cNvSpPr>
          <p:nvPr/>
        </p:nvSpPr>
        <p:spPr bwMode="auto">
          <a:xfrm>
            <a:off x="584811" y="594349"/>
            <a:ext cx="9726082" cy="606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08585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pl-PL" altLang="pl-PL" sz="2400" b="1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Mikroflora mięsa</a:t>
            </a:r>
          </a:p>
          <a:p>
            <a:endParaRPr lang="pl-PL" altLang="pl-PL" sz="2400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pl-PL" altLang="pl-PL" sz="2000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altLang="pl-PL" sz="2000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Mięso i jego przetwory stanowią doskonałe środowisko dla rozwoju drobnoustrojów, tak saprofitycznych, jak i patogennych. </a:t>
            </a:r>
            <a:endParaRPr lang="pl-PL" altLang="pl-PL" sz="2000" i="1" dirty="0">
              <a:solidFill>
                <a:srgbClr val="000066"/>
              </a:solidFill>
              <a:latin typeface="Open Sans"/>
              <a:ea typeface="Open Sans"/>
              <a:cs typeface="Open Sans"/>
            </a:endParaRPr>
          </a:p>
          <a:p>
            <a:endParaRPr lang="pl-PL" altLang="pl-PL" sz="2000" i="1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altLang="pl-PL" sz="2000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Liczba i możliwość namnażania drobnoustrojów w mięsie zależą od wielu czynników, zwłaszcza od sposobu postępowania z surowcem, począwszy </a:t>
            </a:r>
          </a:p>
          <a:p>
            <a:r>
              <a:rPr lang="pl-PL" altLang="pl-PL" sz="2000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od uboju, poprzez obróbkę aż do warunków przechowywania. </a:t>
            </a:r>
            <a:endParaRPr lang="pl-PL" dirty="0"/>
          </a:p>
          <a:p>
            <a:endParaRPr lang="pl-PL" altLang="pl-PL" sz="2000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altLang="pl-PL" sz="2000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Patogeny najczęściej występujące w surowcach i przetworach mięsnych.</a:t>
            </a:r>
          </a:p>
          <a:p>
            <a:endParaRPr lang="pl-PL" altLang="pl-PL" sz="2000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pl-PL" altLang="pl-PL" sz="2000" i="1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Salmonella </a:t>
            </a:r>
            <a:r>
              <a:rPr lang="pl-PL" altLang="pl-PL" sz="2000" err="1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spp</a:t>
            </a:r>
            <a:r>
              <a:rPr lang="pl-PL" altLang="pl-PL" sz="2000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.</a:t>
            </a:r>
            <a:endParaRPr lang="pl-PL" altLang="pl-PL" sz="2000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pl-PL" altLang="pl-PL" sz="2000" i="1" dirty="0" err="1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Campylobacter</a:t>
            </a:r>
            <a:r>
              <a:rPr lang="pl-PL" altLang="pl-PL" sz="2000" i="1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pl-PL" altLang="pl-PL" sz="2000" dirty="0" err="1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spp</a:t>
            </a:r>
            <a:r>
              <a:rPr lang="pl-PL" altLang="pl-PL" sz="2000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.</a:t>
            </a:r>
            <a:endParaRPr lang="pl-PL" altLang="pl-PL" sz="2000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pl-PL" altLang="pl-PL" sz="2000" i="1" dirty="0" err="1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Listeria</a:t>
            </a:r>
            <a:r>
              <a:rPr lang="pl-PL" altLang="pl-PL" sz="2000" i="1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altLang="pl-PL" sz="2000" i="1" dirty="0" err="1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monocytogenes</a:t>
            </a:r>
            <a:r>
              <a:rPr lang="pl-PL" altLang="pl-PL" sz="2000" i="1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l-PL" altLang="pl-PL" sz="2000" i="1" dirty="0" err="1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Yersinia</a:t>
            </a:r>
            <a:r>
              <a:rPr lang="pl-PL" altLang="pl-PL" sz="2000" i="1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altLang="pl-PL" sz="2000" dirty="0" err="1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enterocolitica</a:t>
            </a:r>
            <a:endParaRPr lang="pl-PL" altLang="pl-PL" sz="2000" i="1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pl-PL" altLang="pl-PL" sz="2000" i="1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Clostridium </a:t>
            </a:r>
            <a:r>
              <a:rPr lang="pl-PL" altLang="pl-PL" sz="2000" dirty="0" err="1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spp</a:t>
            </a:r>
            <a:r>
              <a:rPr lang="pl-PL" altLang="pl-PL" sz="2000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.</a:t>
            </a:r>
            <a:endParaRPr lang="pl-PL" altLang="pl-PL" sz="2000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pl-PL" altLang="pl-PL" sz="2000" i="1" dirty="0" err="1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Pseudomonas</a:t>
            </a:r>
            <a:r>
              <a:rPr lang="pl-PL" altLang="pl-PL" sz="2000" i="1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pl-PL" altLang="pl-PL" sz="2000" dirty="0" err="1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spp</a:t>
            </a:r>
            <a:r>
              <a:rPr lang="pl-PL" altLang="pl-PL" sz="2000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.</a:t>
            </a:r>
            <a:endParaRPr lang="pl-PL" altLang="pl-PL" sz="2000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pl-PL" altLang="pl-PL" sz="2000" i="1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E. coli </a:t>
            </a:r>
            <a:r>
              <a:rPr lang="pl-PL" altLang="pl-PL" sz="2000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(STEC)</a:t>
            </a:r>
          </a:p>
        </p:txBody>
      </p:sp>
      <p:sp>
        <p:nvSpPr>
          <p:cNvPr id="5" name="Line 4">
            <a:extLst>
              <a:ext uri="{FF2B5EF4-FFF2-40B4-BE49-F238E27FC236}">
                <a16:creationId xmlns:a16="http://schemas.microsoft.com/office/drawing/2014/main" id="{34B116BE-7EFC-89D7-583F-9BBB2C975A06}"/>
              </a:ext>
            </a:extLst>
          </p:cNvPr>
          <p:cNvSpPr>
            <a:spLocks noChangeShapeType="1"/>
          </p:cNvSpPr>
          <p:nvPr/>
        </p:nvSpPr>
        <p:spPr bwMode="auto">
          <a:xfrm>
            <a:off x="306122" y="1240697"/>
            <a:ext cx="8987614" cy="0"/>
          </a:xfrm>
          <a:prstGeom prst="line">
            <a:avLst/>
          </a:prstGeom>
          <a:noFill/>
          <a:ln w="76200" cmpd="tri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l-PL" sz="1984"/>
          </a:p>
        </p:txBody>
      </p:sp>
      <p:pic>
        <p:nvPicPr>
          <p:cNvPr id="4" name="Obraz 3" descr="Najzdrowsze mięso, czyli jakie: gatunek mięsa, sposób przygotowania i inne  czynniki | polki.pl">
            <a:extLst>
              <a:ext uri="{FF2B5EF4-FFF2-40B4-BE49-F238E27FC236}">
                <a16:creationId xmlns:a16="http://schemas.microsoft.com/office/drawing/2014/main" id="{7207F2D4-8133-51CB-EE6C-740C3CDD2A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9901" y="4526852"/>
            <a:ext cx="4168912" cy="231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9817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idx="1"/>
          </p:nvPr>
        </p:nvSpPr>
        <p:spPr>
          <a:xfrm>
            <a:off x="766053" y="1403573"/>
            <a:ext cx="9159706" cy="6067067"/>
          </a:xfrm>
        </p:spPr>
        <p:txBody>
          <a:bodyPr vert="horz" lIns="0" tIns="0" rIns="0" bIns="0" rtlCol="0" anchor="t"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pl-PL" altLang="pl-PL" sz="2000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Mikroflora pierwotna bardzo różnorodna nie tylko pod względem liczby, ale również składu jakościowego. </a:t>
            </a:r>
            <a:endParaRPr lang="pl-PL" dirty="0">
              <a:latin typeface="Open Sans"/>
              <a:ea typeface="Open Sans"/>
              <a:cs typeface="Open Sans"/>
            </a:endParaRPr>
          </a:p>
          <a:p>
            <a:pPr marL="0" indent="0">
              <a:lnSpc>
                <a:spcPct val="80000"/>
              </a:lnSpc>
              <a:buNone/>
            </a:pPr>
            <a:endParaRPr lang="pl-PL" altLang="pl-PL" sz="2000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pl-PL" altLang="pl-PL" sz="2000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 mleku znajdują się: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pl-PL" altLang="pl-PL" sz="2000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   -  bakterie fermentacji mlekowej:  </a:t>
            </a:r>
            <a:r>
              <a:rPr lang="pl-PL" altLang="pl-PL" sz="2000" i="1" err="1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Lactococcus</a:t>
            </a:r>
            <a:r>
              <a:rPr lang="pl-PL" altLang="pl-PL" sz="2000" i="1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, </a:t>
            </a:r>
            <a:r>
              <a:rPr lang="pl-PL" altLang="pl-PL" sz="2000" i="1" err="1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Streptococcus</a:t>
            </a:r>
            <a:r>
              <a:rPr lang="pl-PL" altLang="pl-PL" sz="2000" i="1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, </a:t>
            </a:r>
            <a:r>
              <a:rPr lang="pl-PL" altLang="pl-PL" sz="2000" i="1" err="1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Lactobacillus</a:t>
            </a:r>
            <a:endParaRPr lang="pl-PL" altLang="pl-PL" sz="2000" i="1">
              <a:solidFill>
                <a:srgbClr val="000066"/>
              </a:solidFill>
              <a:latin typeface="Open Sans"/>
              <a:ea typeface="Open Sans"/>
              <a:cs typeface="Open Sans"/>
            </a:endParaRPr>
          </a:p>
          <a:p>
            <a:pPr marL="0" indent="0">
              <a:lnSpc>
                <a:spcPct val="20000"/>
              </a:lnSpc>
              <a:buNone/>
            </a:pPr>
            <a:endParaRPr lang="pl-PL" altLang="pl-PL" sz="2000" i="1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pl-PL" altLang="pl-PL" sz="2000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   - bakterie </a:t>
            </a:r>
            <a:r>
              <a:rPr lang="pl-PL" altLang="pl-PL" sz="2000" err="1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psychotrofowe</a:t>
            </a:r>
            <a:r>
              <a:rPr lang="pl-PL" altLang="pl-PL" sz="2000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,  wśród tej mikroflory dominują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pl-PL" altLang="pl-PL" sz="2000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Gram-ujemne pałeczki:  </a:t>
            </a:r>
            <a:r>
              <a:rPr lang="pl-PL" altLang="pl-PL" sz="2000" i="1" err="1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Pseudomonas</a:t>
            </a:r>
            <a:r>
              <a:rPr lang="pl-PL" altLang="pl-PL" sz="2000" i="1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, </a:t>
            </a:r>
            <a:r>
              <a:rPr lang="pl-PL" altLang="pl-PL" sz="2000" i="1" err="1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Aeromonas</a:t>
            </a:r>
            <a:r>
              <a:rPr lang="pl-PL" altLang="pl-PL" sz="2000" i="1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, </a:t>
            </a:r>
            <a:r>
              <a:rPr lang="pl-PL" altLang="pl-PL" sz="2000" i="1" err="1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Acinetobacter</a:t>
            </a:r>
            <a:r>
              <a:rPr lang="pl-PL" altLang="pl-PL" sz="2000" i="1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, </a:t>
            </a:r>
            <a:r>
              <a:rPr lang="pl-PL" altLang="pl-PL" sz="2000" i="1" err="1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Moraxella</a:t>
            </a:r>
            <a:r>
              <a:rPr lang="pl-PL" altLang="pl-PL" sz="2000" i="1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,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pl-PL" altLang="pl-PL" sz="2000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Gram-dodatnie: </a:t>
            </a:r>
            <a:r>
              <a:rPr lang="pl-PL" altLang="pl-PL" sz="2000" i="1" err="1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Micrococcus</a:t>
            </a:r>
            <a:r>
              <a:rPr lang="pl-PL" altLang="pl-PL" sz="2000" i="1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, </a:t>
            </a:r>
            <a:r>
              <a:rPr lang="pl-PL" altLang="pl-PL" sz="2000" i="1" err="1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Bacillus</a:t>
            </a:r>
            <a:r>
              <a:rPr lang="pl-PL" altLang="pl-PL" sz="2000" i="1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, </a:t>
            </a:r>
            <a:r>
              <a:rPr lang="pl-PL" altLang="pl-PL" sz="2000" i="1" err="1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Microbacterium</a:t>
            </a:r>
            <a:r>
              <a:rPr lang="pl-PL" altLang="pl-PL" sz="2000" i="1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, </a:t>
            </a:r>
            <a:r>
              <a:rPr lang="pl-PL" altLang="pl-PL" sz="2000" i="1" err="1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Streptococcus</a:t>
            </a:r>
            <a:r>
              <a:rPr lang="pl-PL" altLang="pl-PL" sz="2000" i="1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. </a:t>
            </a:r>
          </a:p>
          <a:p>
            <a:pPr marL="0" indent="0">
              <a:lnSpc>
                <a:spcPct val="80000"/>
              </a:lnSpc>
              <a:buNone/>
            </a:pPr>
            <a:endParaRPr lang="pl-PL" altLang="pl-PL" sz="2000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pl-PL" altLang="pl-PL" sz="2000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Do najczęściej </a:t>
            </a:r>
            <a:r>
              <a:rPr lang="pl-PL" altLang="pl-PL" sz="2000" err="1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wystepujących</a:t>
            </a:r>
            <a:r>
              <a:rPr lang="pl-PL" altLang="pl-PL" sz="2000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 bakterii chorobotwórczych należą: </a:t>
            </a:r>
          </a:p>
          <a:p>
            <a:pPr marL="755650" lvl="1" indent="-251460" eaLnBrk="1" hangingPunct="1">
              <a:lnSpc>
                <a:spcPct val="80000"/>
              </a:lnSpc>
            </a:pPr>
            <a:r>
              <a:rPr lang="pl-PL" altLang="pl-PL" sz="2000" i="1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Salmonella </a:t>
            </a:r>
            <a:r>
              <a:rPr lang="pl-PL" altLang="pl-PL" sz="2000" i="1" err="1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spp</a:t>
            </a:r>
            <a:r>
              <a:rPr lang="pl-PL" altLang="pl-PL" sz="2000" i="1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.</a:t>
            </a:r>
          </a:p>
          <a:p>
            <a:pPr marL="755650" lvl="1" indent="-251460" eaLnBrk="1" hangingPunct="1">
              <a:lnSpc>
                <a:spcPct val="80000"/>
              </a:lnSpc>
            </a:pPr>
            <a:r>
              <a:rPr lang="pl-PL" altLang="pl-PL" sz="2000" i="1" err="1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Listeria</a:t>
            </a:r>
            <a:r>
              <a:rPr lang="pl-PL" altLang="pl-PL" sz="2000" i="1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pl-PL" altLang="pl-PL" sz="2000" i="1" err="1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monocytogenes</a:t>
            </a:r>
            <a:endParaRPr lang="pl-PL" altLang="pl-PL" sz="2000" i="1">
              <a:solidFill>
                <a:srgbClr val="000066"/>
              </a:solidFill>
              <a:latin typeface="Open Sans"/>
              <a:ea typeface="Open Sans"/>
              <a:cs typeface="Open Sans"/>
            </a:endParaRPr>
          </a:p>
          <a:p>
            <a:pPr marL="755650" lvl="1" indent="-251460" eaLnBrk="1" hangingPunct="1">
              <a:lnSpc>
                <a:spcPct val="80000"/>
              </a:lnSpc>
            </a:pPr>
            <a:r>
              <a:rPr lang="pl-PL" altLang="pl-PL" sz="2000" i="1" err="1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Staphylococcus</a:t>
            </a:r>
            <a:r>
              <a:rPr lang="pl-PL" altLang="pl-PL" sz="2000" i="1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pl-PL" altLang="pl-PL" sz="2000" i="1" err="1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aureus</a:t>
            </a:r>
            <a:endParaRPr lang="pl-PL" altLang="pl-PL" sz="2000" i="1">
              <a:solidFill>
                <a:srgbClr val="000066"/>
              </a:solidFill>
              <a:latin typeface="Open Sans"/>
              <a:ea typeface="Open Sans"/>
              <a:cs typeface="Open Sans"/>
            </a:endParaRPr>
          </a:p>
          <a:p>
            <a:pPr marL="755650" lvl="1" indent="-251460" eaLnBrk="1" hangingPunct="1">
              <a:lnSpc>
                <a:spcPct val="80000"/>
              </a:lnSpc>
            </a:pPr>
            <a:r>
              <a:rPr lang="pl-PL" altLang="pl-PL" sz="2000" i="1" dirty="0" err="1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Yersinia</a:t>
            </a:r>
            <a:r>
              <a:rPr lang="pl-PL" altLang="pl-PL" sz="2000" i="1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altLang="pl-PL" sz="2000" i="1" dirty="0" err="1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enterolitica</a:t>
            </a:r>
            <a:r>
              <a:rPr lang="pl-PL" altLang="pl-PL" sz="2000" i="1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755650" lvl="1" indent="-251460" eaLnBrk="1" hangingPunct="1">
              <a:lnSpc>
                <a:spcPct val="80000"/>
              </a:lnSpc>
            </a:pPr>
            <a:r>
              <a:rPr lang="pl-PL" altLang="pl-PL" sz="2000" i="1" dirty="0" err="1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Campylobacter</a:t>
            </a:r>
            <a:r>
              <a:rPr lang="pl-PL" altLang="pl-PL" sz="2000" i="1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altLang="pl-PL" sz="2000" i="1" dirty="0" err="1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jejuni</a:t>
            </a:r>
            <a:endParaRPr lang="pl-PL" altLang="pl-PL" sz="2000" i="1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771" name="Line 4"/>
          <p:cNvSpPr>
            <a:spLocks noChangeShapeType="1"/>
          </p:cNvSpPr>
          <p:nvPr/>
        </p:nvSpPr>
        <p:spPr bwMode="auto">
          <a:xfrm>
            <a:off x="521370" y="1115541"/>
            <a:ext cx="8987614" cy="0"/>
          </a:xfrm>
          <a:prstGeom prst="line">
            <a:avLst/>
          </a:prstGeom>
          <a:noFill/>
          <a:ln w="76200" cmpd="tri">
            <a:solidFill>
              <a:srgbClr val="33CC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l-PL" sz="1984" dirty="0"/>
          </a:p>
        </p:txBody>
      </p:sp>
      <p:sp>
        <p:nvSpPr>
          <p:cNvPr id="32773" name="Prostokąt 1"/>
          <p:cNvSpPr>
            <a:spLocks noChangeArrowheads="1"/>
          </p:cNvSpPr>
          <p:nvPr/>
        </p:nvSpPr>
        <p:spPr bwMode="auto">
          <a:xfrm>
            <a:off x="953418" y="452661"/>
            <a:ext cx="28429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pl-PL" altLang="pl-PL" sz="2400" b="1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Mikroflora mleka</a:t>
            </a:r>
          </a:p>
        </p:txBody>
      </p:sp>
      <p:pic>
        <p:nvPicPr>
          <p:cNvPr id="2" name="Obraz 1" descr="Ceny mleka będą rosły - Poradnik Handlowca">
            <a:extLst>
              <a:ext uri="{FF2B5EF4-FFF2-40B4-BE49-F238E27FC236}">
                <a16:creationId xmlns:a16="http://schemas.microsoft.com/office/drawing/2014/main" id="{6C3D26C5-E834-B994-F9AF-8E8A43B984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4775" y="5217244"/>
            <a:ext cx="2771500" cy="2173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982865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740105" y="467469"/>
            <a:ext cx="9671834" cy="4278094"/>
          </a:xfrm>
          <a:prstGeom prst="rect">
            <a:avLst/>
          </a:prstGeom>
        </p:spPr>
        <p:txBody>
          <a:bodyPr lIns="91440" tIns="45720" rIns="91440" bIns="45720" anchor="t">
            <a:spAutoFit/>
          </a:bodyPr>
          <a:lstStyle/>
          <a:p>
            <a:pPr>
              <a:defRPr/>
            </a:pPr>
            <a:r>
              <a:rPr lang="pl-PL" sz="24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Mikroflora jaj </a:t>
            </a:r>
          </a:p>
          <a:p>
            <a:pPr marL="377825" indent="-377825">
              <a:buFont typeface="Wingdings" panose="05000000000000000000" pitchFamily="2" charset="2"/>
              <a:buChar char="ü"/>
              <a:defRPr/>
            </a:pPr>
            <a:endParaRPr lang="pl-PL" sz="24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defRPr/>
            </a:pPr>
            <a:endParaRPr lang="pl-PL" sz="24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defRPr/>
            </a:pPr>
            <a:r>
              <a:rPr lang="pl-PL" sz="2000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Na powierzchni jaj ogólna liczba mikroflory kształtuje się  na poziomie </a:t>
            </a:r>
            <a:endParaRPr lang="pl-PL" sz="2000">
              <a:solidFill>
                <a:schemeClr val="tx2"/>
              </a:solidFill>
              <a:latin typeface="Open Sans"/>
              <a:ea typeface="Open Sans"/>
              <a:cs typeface="Open Sans"/>
            </a:endParaRPr>
          </a:p>
          <a:p>
            <a:pPr>
              <a:defRPr/>
            </a:pPr>
            <a:r>
              <a:rPr lang="pl-PL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		10</a:t>
            </a:r>
            <a:r>
              <a:rPr lang="pl-PL" sz="2000" baseline="30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</a:t>
            </a:r>
            <a:r>
              <a:rPr lang="pl-PL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-10</a:t>
            </a:r>
            <a:r>
              <a:rPr lang="pl-PL" sz="2000" baseline="30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</a:t>
            </a:r>
            <a:r>
              <a:rPr lang="pl-PL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20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jtk</a:t>
            </a:r>
            <a:r>
              <a:rPr lang="pl-PL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  <a:p>
            <a:pPr>
              <a:defRPr/>
            </a:pPr>
            <a:endParaRPr lang="pl-PL" sz="20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defRPr/>
            </a:pPr>
            <a:r>
              <a:rPr lang="pl-PL" sz="2000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Wśród patogennych mikroorganizmów obserwuje się występowanie bakterii:</a:t>
            </a:r>
          </a:p>
          <a:p>
            <a:pPr>
              <a:defRPr/>
            </a:pPr>
            <a:endParaRPr lang="pl-PL" sz="20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85570" lvl="2" indent="-377825">
              <a:buFont typeface="Wingdings" panose="05000000000000000000" pitchFamily="2" charset="2"/>
              <a:buChar char="ü"/>
              <a:defRPr/>
            </a:pPr>
            <a:r>
              <a:rPr lang="pl-PL" sz="200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 z grupy c</a:t>
            </a:r>
            <a:r>
              <a:rPr lang="pl-PL" sz="2000" i="1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oli </a:t>
            </a:r>
            <a:endParaRPr lang="pl-PL" sz="2000">
              <a:solidFill>
                <a:schemeClr val="tx2"/>
              </a:solidFill>
              <a:latin typeface="Open Sans"/>
              <a:ea typeface="Open Sans"/>
              <a:cs typeface="Open Sans"/>
            </a:endParaRPr>
          </a:p>
          <a:p>
            <a:pPr marL="1385570" lvl="2" indent="-377825">
              <a:buFont typeface="Wingdings" panose="05000000000000000000" pitchFamily="2" charset="2"/>
              <a:buChar char="ü"/>
              <a:defRPr/>
            </a:pPr>
            <a:r>
              <a:rPr lang="pl-PL" sz="2000" i="1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Salmonella </a:t>
            </a:r>
            <a:r>
              <a:rPr lang="pl-PL" sz="2000" dirty="0" err="1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spp</a:t>
            </a:r>
            <a:r>
              <a:rPr lang="pl-PL" sz="2000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.</a:t>
            </a:r>
            <a:endParaRPr lang="pl-PL" sz="20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85570" lvl="2" indent="-377825">
              <a:buFont typeface="Wingdings" panose="05000000000000000000" pitchFamily="2" charset="2"/>
              <a:buChar char="ü"/>
              <a:defRPr/>
            </a:pPr>
            <a:r>
              <a:rPr lang="pl-PL" sz="2000" i="1" err="1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Streptococcus</a:t>
            </a:r>
            <a:r>
              <a:rPr lang="pl-PL" sz="2000" i="1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pl-PL" sz="2000" err="1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spp</a:t>
            </a:r>
            <a:r>
              <a:rPr lang="pl-PL" sz="2000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. </a:t>
            </a:r>
          </a:p>
          <a:p>
            <a:pPr marL="1385570" lvl="2" indent="-377825">
              <a:buFont typeface="Wingdings" panose="05000000000000000000" pitchFamily="2" charset="2"/>
              <a:buChar char="ü"/>
              <a:defRPr/>
            </a:pPr>
            <a:r>
              <a:rPr lang="pl-PL" sz="2000" i="1" dirty="0" err="1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Staphylococcus</a:t>
            </a:r>
            <a:r>
              <a:rPr lang="pl-PL" sz="2000" i="1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pl-PL" sz="2000" dirty="0" err="1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spp</a:t>
            </a:r>
            <a:r>
              <a:rPr lang="pl-PL" sz="2000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.</a:t>
            </a:r>
            <a:endParaRPr lang="pl-PL" sz="20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85570" lvl="2" indent="-377825">
              <a:buFont typeface="Wingdings" panose="05000000000000000000" pitchFamily="2" charset="2"/>
              <a:buChar char="ü"/>
              <a:defRPr/>
            </a:pPr>
            <a:r>
              <a:rPr lang="it-IT" sz="2000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i </a:t>
            </a:r>
            <a:r>
              <a:rPr lang="it-IT" sz="2000" i="1" dirty="0" err="1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Yersinia</a:t>
            </a:r>
            <a:r>
              <a:rPr lang="it-IT" sz="2000" i="1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it-IT" sz="2000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spp.</a:t>
            </a:r>
            <a:endParaRPr lang="pl-PL" sz="2000" dirty="0">
              <a:solidFill>
                <a:schemeClr val="tx2"/>
              </a:solidFill>
              <a:latin typeface="Open Sans"/>
              <a:ea typeface="Open Sans"/>
              <a:cs typeface="Open Sans"/>
            </a:endParaRPr>
          </a:p>
        </p:txBody>
      </p:sp>
      <p:sp>
        <p:nvSpPr>
          <p:cNvPr id="37892" name="Line 4"/>
          <p:cNvSpPr>
            <a:spLocks noChangeShapeType="1"/>
          </p:cNvSpPr>
          <p:nvPr/>
        </p:nvSpPr>
        <p:spPr bwMode="auto">
          <a:xfrm>
            <a:off x="665386" y="1115541"/>
            <a:ext cx="8056654" cy="0"/>
          </a:xfrm>
          <a:prstGeom prst="line">
            <a:avLst/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 sz="1984"/>
          </a:p>
        </p:txBody>
      </p:sp>
      <p:pic>
        <p:nvPicPr>
          <p:cNvPr id="4" name="Obraz 3" descr="Jajka. Co zrobić z ich nadmiarem? Jest jeden nieprawdopodobny sposób!">
            <a:extLst>
              <a:ext uri="{FF2B5EF4-FFF2-40B4-BE49-F238E27FC236}">
                <a16:creationId xmlns:a16="http://schemas.microsoft.com/office/drawing/2014/main" id="{FBBCB855-4369-1775-1976-E738B10487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9197" y="4065159"/>
            <a:ext cx="3115723" cy="228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6837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3"/>
          <p:cNvSpPr>
            <a:spLocks noChangeArrowheads="1"/>
          </p:cNvSpPr>
          <p:nvPr/>
        </p:nvSpPr>
        <p:spPr bwMode="auto">
          <a:xfrm>
            <a:off x="901097" y="1160200"/>
            <a:ext cx="9484592" cy="4604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71962" indent="-671962">
              <a:lnSpc>
                <a:spcPct val="90000"/>
              </a:lnSpc>
              <a:spcBef>
                <a:spcPts val="551"/>
              </a:spcBef>
              <a:spcAft>
                <a:spcPts val="661"/>
              </a:spcAft>
            </a:pPr>
            <a:endParaRPr lang="pl-PL" altLang="pl-PL" sz="2205" b="1">
              <a:solidFill>
                <a:srgbClr val="000066"/>
              </a:solidFill>
              <a:latin typeface="Trebuchet MS" pitchFamily="34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584811" y="1716676"/>
            <a:ext cx="9484592" cy="4604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90600" indent="-5334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52600" indent="-3810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09800" indent="-3810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670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1242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814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386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endParaRPr lang="pl-PL" altLang="pl-PL" sz="2205" dirty="0">
              <a:solidFill>
                <a:srgbClr val="003366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37394" y="549907"/>
            <a:ext cx="47210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pl-PL" altLang="pl-PL" sz="2400" b="1" dirty="0">
                <a:solidFill>
                  <a:srgbClr val="00808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Ryby, skorupiaki</a:t>
            </a:r>
          </a:p>
        </p:txBody>
      </p:sp>
      <p:sp>
        <p:nvSpPr>
          <p:cNvPr id="6" name="Prostokąt 5"/>
          <p:cNvSpPr/>
          <p:nvPr/>
        </p:nvSpPr>
        <p:spPr>
          <a:xfrm>
            <a:off x="451004" y="1472697"/>
            <a:ext cx="9946420" cy="501675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pl-PL" sz="2000" dirty="0">
                <a:solidFill>
                  <a:srgbClr val="0033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Mikroflora  ryb  i  produktów rybnych zależy: </a:t>
            </a:r>
          </a:p>
          <a:p>
            <a:pPr marL="818515" lvl="1" indent="-314960">
              <a:buFont typeface="Arial" panose="020B0604020202020204" pitchFamily="34" charset="0"/>
              <a:buChar char="•"/>
              <a:defRPr/>
            </a:pPr>
            <a:r>
              <a:rPr lang="pl-PL" sz="2000" dirty="0">
                <a:solidFill>
                  <a:srgbClr val="0033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zanieczyszczenia surowca,</a:t>
            </a:r>
          </a:p>
          <a:p>
            <a:pPr marL="818515" lvl="1" indent="-314960">
              <a:buFont typeface="Arial" panose="020B0604020202020204" pitchFamily="34" charset="0"/>
              <a:buChar char="•"/>
              <a:defRPr/>
            </a:pPr>
            <a:r>
              <a:rPr lang="pl-PL" sz="2000" dirty="0">
                <a:solidFill>
                  <a:srgbClr val="0033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rodzaju połowu,</a:t>
            </a:r>
          </a:p>
          <a:p>
            <a:pPr marL="818515" lvl="1" indent="-314960">
              <a:buFont typeface="Arial" panose="020B0604020202020204" pitchFamily="34" charset="0"/>
              <a:buChar char="•"/>
              <a:defRPr/>
            </a:pPr>
            <a:r>
              <a:rPr lang="pl-PL" sz="2000" dirty="0">
                <a:solidFill>
                  <a:srgbClr val="0033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stanu higienicznego i jakości sprzętu używanego do połowu. </a:t>
            </a:r>
          </a:p>
          <a:p>
            <a:pPr lvl="1">
              <a:defRPr/>
            </a:pPr>
            <a:endParaRPr lang="pl-PL" sz="2000" dirty="0">
              <a:solidFill>
                <a:srgbClr val="0033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defRPr/>
            </a:pPr>
            <a:r>
              <a:rPr lang="pl-PL" sz="2000" dirty="0">
                <a:solidFill>
                  <a:srgbClr val="003366"/>
                </a:solidFill>
                <a:latin typeface="Open Sans"/>
                <a:ea typeface="Open Sans"/>
                <a:cs typeface="Open Sans"/>
              </a:rPr>
              <a:t>Do wtórnych zanieczyszczeń dochodzi często podczas sprawiania ryb, transportu, kontaktu z materiałem do pakowania. </a:t>
            </a:r>
          </a:p>
          <a:p>
            <a:pPr marL="818515" lvl="1" indent="-314960">
              <a:buFont typeface="Arial" panose="020B0604020202020204" pitchFamily="34" charset="0"/>
              <a:buChar char="•"/>
              <a:defRPr/>
            </a:pPr>
            <a:endParaRPr lang="pl-PL" sz="2000" dirty="0">
              <a:solidFill>
                <a:srgbClr val="0033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defRPr/>
            </a:pPr>
            <a:r>
              <a:rPr lang="pl-PL" sz="2000" dirty="0">
                <a:solidFill>
                  <a:srgbClr val="0033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Ryby mogą być źródłem zróżnicowanej mikroflory  saprofitycznej i chorobotwórczej.</a:t>
            </a:r>
          </a:p>
          <a:p>
            <a:pPr>
              <a:defRPr/>
            </a:pPr>
            <a:endParaRPr lang="pl-PL" sz="2000" dirty="0">
              <a:solidFill>
                <a:srgbClr val="0033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defRPr/>
            </a:pPr>
            <a:r>
              <a:rPr lang="pl-PL" sz="2000" dirty="0">
                <a:solidFill>
                  <a:srgbClr val="0033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Najczęściej występujące drobnoustroje chorobotwórcze: </a:t>
            </a:r>
          </a:p>
          <a:p>
            <a:pPr marL="1322705" lvl="2" indent="-314960">
              <a:buFont typeface="Arial" panose="020B0604020202020204" pitchFamily="34" charset="0"/>
              <a:buChar char="•"/>
              <a:defRPr/>
            </a:pPr>
            <a:r>
              <a:rPr lang="pl-PL" sz="2000" dirty="0">
                <a:solidFill>
                  <a:srgbClr val="0033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</a:t>
            </a:r>
            <a:r>
              <a:rPr lang="pl-PL" sz="2000" i="1" dirty="0" err="1">
                <a:solidFill>
                  <a:srgbClr val="0033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Listeria</a:t>
            </a:r>
            <a:r>
              <a:rPr lang="pl-PL" sz="2000" i="1" dirty="0">
                <a:solidFill>
                  <a:srgbClr val="0033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2000" i="1" dirty="0" err="1">
                <a:solidFill>
                  <a:srgbClr val="0033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monocytogenes</a:t>
            </a:r>
            <a:endParaRPr lang="pl-PL" sz="2000" i="1" dirty="0">
              <a:solidFill>
                <a:srgbClr val="0033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2705" lvl="2" indent="-314960">
              <a:buFont typeface="Arial" panose="020B0604020202020204" pitchFamily="34" charset="0"/>
              <a:buChar char="•"/>
              <a:defRPr/>
            </a:pPr>
            <a:r>
              <a:rPr lang="pl-PL" sz="2000" i="1" dirty="0">
                <a:solidFill>
                  <a:srgbClr val="003366"/>
                </a:solidFill>
                <a:latin typeface="Open Sans"/>
                <a:ea typeface="Open Sans"/>
                <a:cs typeface="Open Sans"/>
              </a:rPr>
              <a:t>	Salmonella </a:t>
            </a:r>
            <a:r>
              <a:rPr lang="pl-PL" sz="2000" err="1">
                <a:solidFill>
                  <a:srgbClr val="003366"/>
                </a:solidFill>
                <a:latin typeface="Open Sans"/>
                <a:ea typeface="Open Sans"/>
                <a:cs typeface="Open Sans"/>
              </a:rPr>
              <a:t>spp</a:t>
            </a:r>
            <a:r>
              <a:rPr lang="pl-PL" sz="2000" dirty="0">
                <a:solidFill>
                  <a:srgbClr val="003366"/>
                </a:solidFill>
                <a:latin typeface="Open Sans"/>
                <a:ea typeface="Open Sans"/>
                <a:cs typeface="Open Sans"/>
              </a:rPr>
              <a:t>. </a:t>
            </a:r>
          </a:p>
          <a:p>
            <a:pPr marL="1322705" lvl="2" indent="-314960">
              <a:buFont typeface="Arial" panose="020B0604020202020204" pitchFamily="34" charset="0"/>
              <a:buChar char="•"/>
              <a:defRPr/>
            </a:pPr>
            <a:r>
              <a:rPr lang="pl-PL" sz="2000" i="1" dirty="0">
                <a:solidFill>
                  <a:srgbClr val="0033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Clostridium </a:t>
            </a:r>
            <a:r>
              <a:rPr lang="pl-PL" sz="2000" i="1" dirty="0" err="1">
                <a:solidFill>
                  <a:srgbClr val="0033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botulinum</a:t>
            </a:r>
            <a:endParaRPr lang="pl-PL" sz="2000" i="1" dirty="0">
              <a:solidFill>
                <a:srgbClr val="0033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2705" lvl="2" indent="-314960">
              <a:buFont typeface="Arial" panose="020B0604020202020204" pitchFamily="34" charset="0"/>
              <a:buChar char="•"/>
              <a:defRPr/>
            </a:pPr>
            <a:r>
              <a:rPr lang="pl-PL" sz="2000" i="1" dirty="0">
                <a:solidFill>
                  <a:srgbClr val="0033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</a:t>
            </a:r>
            <a:r>
              <a:rPr lang="pl-PL" sz="2000" i="1" dirty="0" err="1">
                <a:solidFill>
                  <a:srgbClr val="0033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Staphylococcus</a:t>
            </a:r>
            <a:r>
              <a:rPr lang="pl-PL" sz="2000" i="1" dirty="0">
                <a:solidFill>
                  <a:srgbClr val="0033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2000" i="1" dirty="0" err="1">
                <a:solidFill>
                  <a:srgbClr val="0033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aureus</a:t>
            </a:r>
            <a:endParaRPr lang="pl-PL" dirty="0">
              <a:solidFill>
                <a:srgbClr val="0033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Line 4">
            <a:extLst>
              <a:ext uri="{FF2B5EF4-FFF2-40B4-BE49-F238E27FC236}">
                <a16:creationId xmlns:a16="http://schemas.microsoft.com/office/drawing/2014/main" id="{1D8B7239-5B0B-04AF-BF90-C1451F8E07CF}"/>
              </a:ext>
            </a:extLst>
          </p:cNvPr>
          <p:cNvSpPr>
            <a:spLocks noChangeShapeType="1"/>
          </p:cNvSpPr>
          <p:nvPr/>
        </p:nvSpPr>
        <p:spPr bwMode="auto">
          <a:xfrm>
            <a:off x="306122" y="1160200"/>
            <a:ext cx="8293206" cy="0"/>
          </a:xfrm>
          <a:prstGeom prst="line">
            <a:avLst/>
          </a:prstGeom>
          <a:noFill/>
          <a:ln w="76200" cmpd="tri">
            <a:solidFill>
              <a:srgbClr val="00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l-PL" sz="1984"/>
          </a:p>
        </p:txBody>
      </p:sp>
      <p:pic>
        <p:nvPicPr>
          <p:cNvPr id="2" name="Obraz 1" descr="Surowa ryba a pasożyty">
            <a:extLst>
              <a:ext uri="{FF2B5EF4-FFF2-40B4-BE49-F238E27FC236}">
                <a16:creationId xmlns:a16="http://schemas.microsoft.com/office/drawing/2014/main" id="{AD5D3E7A-FA42-DA70-A964-52E1EF9E13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4864" y="5124377"/>
            <a:ext cx="3106785" cy="2057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817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25C91DE6-1A95-5970-9DEF-9BAF043C9E29}"/>
              </a:ext>
            </a:extLst>
          </p:cNvPr>
          <p:cNvSpPr txBox="1"/>
          <p:nvPr/>
        </p:nvSpPr>
        <p:spPr>
          <a:xfrm>
            <a:off x="2544915" y="485587"/>
            <a:ext cx="554461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Rozporządzenie (EU) nr 2017/625 </a:t>
            </a:r>
          </a:p>
          <a:p>
            <a:endParaRPr lang="pl-PL" sz="2400" b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7D269E74-9C51-B0FA-4127-D59BBBA59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523" y="1201736"/>
            <a:ext cx="6133282" cy="2488235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CA23169B-3C83-EEEB-1C9E-4C0342196923}"/>
              </a:ext>
            </a:extLst>
          </p:cNvPr>
          <p:cNvSpPr txBox="1"/>
          <p:nvPr/>
        </p:nvSpPr>
        <p:spPr>
          <a:xfrm>
            <a:off x="1313458" y="5116227"/>
            <a:ext cx="82809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w art. 34, podano ogólne zasady w zakresie urzędowych metod pobierania próbek, prowadzenia analiz, badań i diagnostyki, które oparte są na tzw. podejściu kaskadowym. 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D0447FC3-AB42-22EF-3F58-D9831D6E5348}"/>
              </a:ext>
            </a:extLst>
          </p:cNvPr>
          <p:cNvSpPr txBox="1"/>
          <p:nvPr/>
        </p:nvSpPr>
        <p:spPr>
          <a:xfrm>
            <a:off x="1280068" y="4054873"/>
            <a:ext cx="79928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8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określa ogólne zasady prawne pobierania próbek i prowadzenia analiz laboratoryjnych</a:t>
            </a:r>
          </a:p>
        </p:txBody>
      </p:sp>
      <p:pic>
        <p:nvPicPr>
          <p:cNvPr id="4" name="Obraz 3" descr="Obraz zawierający design&#10;&#10;Zawartość wygenerowana przez AI może być niepoprawna.">
            <a:extLst>
              <a:ext uri="{FF2B5EF4-FFF2-40B4-BE49-F238E27FC236}">
                <a16:creationId xmlns:a16="http://schemas.microsoft.com/office/drawing/2014/main" id="{EDDCA0A4-8D0F-B589-0DFC-846BD89D76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70" y="485587"/>
            <a:ext cx="1108914" cy="1108914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5FCA4E14-37AF-2FB4-AC05-C129B1CE7B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2290" y="638104"/>
            <a:ext cx="1793356" cy="1147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34586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Line 4"/>
          <p:cNvSpPr>
            <a:spLocks noChangeShapeType="1"/>
          </p:cNvSpPr>
          <p:nvPr/>
        </p:nvSpPr>
        <p:spPr bwMode="auto">
          <a:xfrm>
            <a:off x="306122" y="1160200"/>
            <a:ext cx="8987614" cy="0"/>
          </a:xfrm>
          <a:prstGeom prst="line">
            <a:avLst/>
          </a:prstGeom>
          <a:noFill/>
          <a:ln w="76200" cmpd="tri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l-PL" sz="1984"/>
          </a:p>
        </p:txBody>
      </p:sp>
      <p:sp>
        <p:nvSpPr>
          <p:cNvPr id="3" name="Prostokąt 2"/>
          <p:cNvSpPr/>
          <p:nvPr/>
        </p:nvSpPr>
        <p:spPr>
          <a:xfrm>
            <a:off x="542364" y="1160200"/>
            <a:ext cx="9843326" cy="6555641"/>
          </a:xfrm>
          <a:prstGeom prst="rect">
            <a:avLst/>
          </a:prstGeom>
        </p:spPr>
        <p:txBody>
          <a:bodyPr lIns="91440" tIns="45720" rIns="91440" bIns="45720" anchor="t">
            <a:spAutoFit/>
          </a:bodyPr>
          <a:lstStyle/>
          <a:p>
            <a:pPr>
              <a:defRPr/>
            </a:pPr>
            <a:endParaRPr lang="pl-PL" sz="2000" u="sng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defRPr/>
            </a:pPr>
            <a:r>
              <a:rPr lang="pl-PL" sz="2000" u="sng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 warzywach zielonych</a:t>
            </a:r>
            <a:r>
              <a:rPr lang="pl-PL" sz="2000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(sałata, kapusta, szpinak) </a:t>
            </a: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występują głównie:</a:t>
            </a: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bakterie fermentacji mlekowej oraz drożdże i pleśnie.</a:t>
            </a:r>
          </a:p>
          <a:p>
            <a:pPr>
              <a:defRPr/>
            </a:pPr>
            <a:endParaRPr lang="pl-PL" sz="2000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2000" u="sng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Warzywa korzeniowe i bulwiaste </a:t>
            </a:r>
            <a:r>
              <a:rPr lang="pl-PL" sz="2000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</a:t>
            </a:r>
            <a:r>
              <a:rPr lang="pt-BR" sz="2000" i="1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Clostridium</a:t>
            </a:r>
            <a:r>
              <a:rPr lang="pl-PL" sz="2000" i="1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pt-BR" sz="2000" i="1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Bacillus</a:t>
            </a:r>
            <a:r>
              <a:rPr lang="pl-PL" sz="2000" i="1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</a:p>
          <a:p>
            <a:pPr>
              <a:defRPr/>
            </a:pPr>
            <a:endParaRPr lang="pl-PL" sz="2000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Obecne są również  bakterie chorobotwórcze: </a:t>
            </a:r>
          </a:p>
          <a:p>
            <a:pPr marL="818515" lvl="1" indent="-314960">
              <a:buFont typeface="Arial" panose="020B0604020202020204" pitchFamily="34" charset="0"/>
              <a:buChar char="•"/>
              <a:defRPr/>
            </a:pPr>
            <a:r>
              <a:rPr lang="pl-PL" sz="2000" i="1" dirty="0" err="1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Listeria</a:t>
            </a:r>
            <a:r>
              <a:rPr lang="pl-PL" sz="2000" i="1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2000" i="1" dirty="0" err="1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monocytogenes</a:t>
            </a:r>
            <a:endParaRPr lang="pl-PL" sz="2000" i="1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818515" lvl="1" indent="-314960">
              <a:buFont typeface="Arial" panose="020B0604020202020204" pitchFamily="34" charset="0"/>
              <a:buChar char="•"/>
              <a:defRPr/>
            </a:pPr>
            <a:r>
              <a:rPr lang="pl-PL" sz="2000" i="1" dirty="0" err="1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Yersinia</a:t>
            </a:r>
            <a:r>
              <a:rPr lang="pl-PL" sz="2000" i="1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pl-PL" sz="2000" i="1" dirty="0" err="1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enterocolitica</a:t>
            </a:r>
            <a:endParaRPr lang="pl-PL" sz="2000" i="1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818515" lvl="1" indent="-314960">
              <a:buFont typeface="Arial" panose="020B0604020202020204" pitchFamily="34" charset="0"/>
              <a:buChar char="•"/>
              <a:defRPr/>
            </a:pPr>
            <a:r>
              <a:rPr lang="pl-PL" sz="2000" i="1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patogenne  szczepy Escherichia coli</a:t>
            </a:r>
          </a:p>
          <a:p>
            <a:pPr marL="818515" lvl="1" indent="-314960">
              <a:buFont typeface="Arial" panose="020B0604020202020204" pitchFamily="34" charset="0"/>
              <a:buChar char="•"/>
              <a:defRPr/>
            </a:pPr>
            <a:r>
              <a:rPr lang="pl-PL" sz="2000" i="1" dirty="0" err="1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Campylobacter</a:t>
            </a:r>
            <a:endParaRPr lang="pl-PL" sz="2000" i="1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818515" lvl="1" indent="-314960">
              <a:buFont typeface="Arial" panose="020B0604020202020204" pitchFamily="34" charset="0"/>
              <a:buChar char="•"/>
              <a:defRPr/>
            </a:pPr>
            <a:endParaRPr lang="pl-PL" sz="2000" i="1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defRPr/>
            </a:pPr>
            <a:r>
              <a:rPr lang="pl-PL" sz="2000" u="sng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Mikroflora owoców: </a:t>
            </a:r>
            <a:r>
              <a:rPr lang="pl-PL" sz="200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dominującą mikroflorą owoców są:</a:t>
            </a:r>
          </a:p>
          <a:p>
            <a:pPr marL="342900" indent="-342900">
              <a:buFont typeface="Calibri"/>
              <a:buChar char="-"/>
              <a:defRPr/>
            </a:pPr>
            <a:r>
              <a:rPr lang="pl-PL" sz="2000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grzyby, wśród których przeważają drożdże </a:t>
            </a:r>
            <a:endParaRPr lang="pl-PL" dirty="0">
              <a:solidFill>
                <a:srgbClr val="000000"/>
              </a:solidFill>
              <a:latin typeface="Open Sans"/>
              <a:ea typeface="Open Sans"/>
              <a:cs typeface="Open Sans"/>
            </a:endParaRP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     z rodzajów </a:t>
            </a:r>
            <a:r>
              <a:rPr lang="pl-PL" sz="2000" i="1" err="1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Saccharomyces</a:t>
            </a:r>
            <a:r>
              <a:rPr lang="pl-PL" sz="2000" i="1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, Candida </a:t>
            </a:r>
            <a:endParaRPr lang="pl-PL" dirty="0">
              <a:solidFill>
                <a:srgbClr val="000000"/>
              </a:solidFill>
              <a:latin typeface="Open Sans"/>
              <a:ea typeface="Open Sans"/>
              <a:cs typeface="Open Sans"/>
            </a:endParaRP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     oraz pleśnie </a:t>
            </a:r>
            <a:r>
              <a:rPr lang="pl-PL" sz="2000" i="1" err="1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Penicillium</a:t>
            </a:r>
            <a:r>
              <a:rPr lang="pl-PL" sz="2000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. </a:t>
            </a:r>
            <a:endParaRPr lang="pl-PL">
              <a:solidFill>
                <a:srgbClr val="000000"/>
              </a:solidFill>
              <a:latin typeface="Open Sans"/>
              <a:ea typeface="Open Sans"/>
              <a:cs typeface="Open Sans"/>
            </a:endParaRPr>
          </a:p>
          <a:p>
            <a:pPr marL="342900" indent="-342900">
              <a:buFont typeface="Calibri"/>
              <a:buChar char="-"/>
              <a:defRPr/>
            </a:pPr>
            <a:r>
              <a:rPr lang="pl-PL" sz="200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występują także bakterie z rodzajów </a:t>
            </a:r>
            <a:r>
              <a:rPr lang="pl-PL" sz="2000" i="1" err="1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Bacillus</a:t>
            </a:r>
            <a:endParaRPr lang="pl-PL" err="1">
              <a:solidFill>
                <a:srgbClr val="000000"/>
              </a:solidFill>
              <a:latin typeface="Open Sans"/>
              <a:ea typeface="Open Sans"/>
              <a:cs typeface="Open Sans"/>
            </a:endParaRP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Open Sans"/>
                <a:ea typeface="Open Sans"/>
                <a:cs typeface="Open Sans"/>
              </a:rPr>
              <a:t>     oraz pałeczki z grupy coli. </a:t>
            </a:r>
            <a:endParaRPr lang="pl-PL" dirty="0">
              <a:solidFill>
                <a:srgbClr val="000000"/>
              </a:solidFill>
              <a:latin typeface="Open Sans"/>
              <a:ea typeface="Open Sans"/>
              <a:cs typeface="Open Sans"/>
            </a:endParaRPr>
          </a:p>
          <a:p>
            <a:pPr lvl="1">
              <a:defRPr/>
            </a:pPr>
            <a:endParaRPr lang="pl-PL" sz="2000" i="1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1988" name="Prostokąt 3"/>
          <p:cNvSpPr>
            <a:spLocks noChangeArrowheads="1"/>
          </p:cNvSpPr>
          <p:nvPr/>
        </p:nvSpPr>
        <p:spPr bwMode="auto">
          <a:xfrm>
            <a:off x="809402" y="568212"/>
            <a:ext cx="4723794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pl-PL" altLang="pl-PL" sz="2400" b="1" dirty="0">
                <a:solidFill>
                  <a:srgbClr val="FF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Mikroflora warzyw i owoców  </a:t>
            </a:r>
          </a:p>
        </p:txBody>
      </p:sp>
      <p:pic>
        <p:nvPicPr>
          <p:cNvPr id="2" name="Obraz 1" descr="Dlaczego warzywa i owoce są zdrowe? - PoTreningu.pl">
            <a:extLst>
              <a:ext uri="{FF2B5EF4-FFF2-40B4-BE49-F238E27FC236}">
                <a16:creationId xmlns:a16="http://schemas.microsoft.com/office/drawing/2014/main" id="{A119267B-4634-F8C7-625F-F95A559E3B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3828" y="2987764"/>
            <a:ext cx="3754292" cy="2100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413305"/>
      </p:ext>
    </p:extLst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DC8DDF-9D61-5CBC-0330-3B2F65BE02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417D8E9-EDF5-6A49-C1AB-4B7E78080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dirty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Zanieczyszczenie wtórne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7013E91-D588-6645-997A-99DC5E1B76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altLang="pl-PL" sz="2000" b="1" dirty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Procesy pozyskiwania oraz przetwarzania żywności</a:t>
            </a:r>
          </a:p>
          <a:p>
            <a:endParaRPr lang="pl-PL" altLang="pl-PL" sz="2000" b="1" dirty="0">
              <a:solidFill>
                <a:schemeClr val="tx2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altLang="pl-PL" sz="2000" dirty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Podczas produkcji bakterie namnażają się w sprzyjających warunkach takich jak: podwyższona temperatura, wilgoć, obecność substancji organicznych (świetna pożywka dla bakterii)</a:t>
            </a:r>
          </a:p>
          <a:p>
            <a:pPr algn="ctr"/>
            <a:endParaRPr lang="pl-PL" altLang="pl-PL" b="1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pl-PL" altLang="pl-PL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>
              <a:spcBef>
                <a:spcPct val="20000"/>
              </a:spcBef>
              <a:buClr>
                <a:schemeClr val="hlink"/>
              </a:buClr>
              <a:buNone/>
            </a:pPr>
            <a:endParaRPr lang="pl-PL" altLang="pl-PL" b="1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0F32EE8-528C-CBD2-9B1C-4AE3F694C36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41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7495342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Line 4">
            <a:extLst>
              <a:ext uri="{FF2B5EF4-FFF2-40B4-BE49-F238E27FC236}">
                <a16:creationId xmlns:a16="http://schemas.microsoft.com/office/drawing/2014/main" id="{C2E0AD02-8D42-4210-2058-DF22A64140DC}"/>
              </a:ext>
            </a:extLst>
          </p:cNvPr>
          <p:cNvSpPr>
            <a:spLocks noChangeShapeType="1"/>
          </p:cNvSpPr>
          <p:nvPr/>
        </p:nvSpPr>
        <p:spPr bwMode="auto">
          <a:xfrm>
            <a:off x="306122" y="1331565"/>
            <a:ext cx="8987614" cy="0"/>
          </a:xfrm>
          <a:prstGeom prst="line">
            <a:avLst/>
          </a:prstGeom>
          <a:noFill/>
          <a:ln w="76200" cmpd="tri">
            <a:solidFill>
              <a:srgbClr val="00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l-PL" sz="1984"/>
          </a:p>
        </p:txBody>
      </p:sp>
      <p:sp>
        <p:nvSpPr>
          <p:cNvPr id="171013" name="Prostokąt 1">
            <a:extLst>
              <a:ext uri="{FF2B5EF4-FFF2-40B4-BE49-F238E27FC236}">
                <a16:creationId xmlns:a16="http://schemas.microsoft.com/office/drawing/2014/main" id="{B287240E-B4AD-6D80-CD2D-5893C53C65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394" y="446761"/>
            <a:ext cx="8019905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pl-PL" altLang="pl-PL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Mikroflora środowisk naturalnych, </a:t>
            </a:r>
          </a:p>
          <a:p>
            <a:r>
              <a:rPr lang="pl-PL" altLang="pl-PL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jako źródło  zagrożeń mikrobiologicznych</a:t>
            </a:r>
          </a:p>
          <a:p>
            <a:r>
              <a:rPr lang="pl-PL" altLang="pl-PL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</a:t>
            </a:r>
            <a:endParaRPr lang="pl-PL" altLang="pl-PL" sz="3086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23EC3B98-24B2-7D06-4FDA-D8A7E63F0161}"/>
              </a:ext>
            </a:extLst>
          </p:cNvPr>
          <p:cNvSpPr txBox="1"/>
          <p:nvPr/>
        </p:nvSpPr>
        <p:spPr>
          <a:xfrm>
            <a:off x="809402" y="2499843"/>
            <a:ext cx="310364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altLang="pl-PL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Mikroflora powietrza</a:t>
            </a:r>
            <a:endParaRPr lang="pl-PL" sz="2000" b="1" dirty="0"/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1C009BF1-CF8B-2260-AC82-F24B3E79C598}"/>
              </a:ext>
            </a:extLst>
          </p:cNvPr>
          <p:cNvSpPr txBox="1"/>
          <p:nvPr/>
        </p:nvSpPr>
        <p:spPr>
          <a:xfrm>
            <a:off x="4997881" y="2414842"/>
            <a:ext cx="4320481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Przeżycie drobnoustrojów w powietrzu zależy od charakterystycznej dla każdego gatunku odporności na wysuszenie i działanie promieni UV.</a:t>
            </a:r>
          </a:p>
          <a:p>
            <a:endParaRPr lang="pl-PL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Najszybciej giną formy najwrażliwsze wegetatywne, najdłużej żyją formy  </a:t>
            </a:r>
            <a:r>
              <a:rPr lang="pl-PL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przetrwalne</a:t>
            </a:r>
            <a:r>
              <a:rPr lang="pl-PL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np. endospory bakterii, konidia pleśni, mikrocysty, ale też komórki osłonięte śluzem, czy inną substancją organiczną. </a:t>
            </a:r>
          </a:p>
        </p:txBody>
      </p:sp>
      <p:pic>
        <p:nvPicPr>
          <p:cNvPr id="2" name="Obraz 1" descr="Projekt Czyste Powietrze 2.0 - procedura wydawania zaświadczeń -  Prawnikwpomocyspolecznej.pl">
            <a:extLst>
              <a:ext uri="{FF2B5EF4-FFF2-40B4-BE49-F238E27FC236}">
                <a16:creationId xmlns:a16="http://schemas.microsoft.com/office/drawing/2014/main" id="{A2438DA8-9D4E-A8C2-FE93-6A1EBCE051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716" y="3404494"/>
            <a:ext cx="3178696" cy="2115243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>
            <a:extLst>
              <a:ext uri="{FF2B5EF4-FFF2-40B4-BE49-F238E27FC236}">
                <a16:creationId xmlns:a16="http://schemas.microsoft.com/office/drawing/2014/main" id="{20B776BB-AB4B-434F-0163-4C83EBCEC62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06122" y="538674"/>
            <a:ext cx="10079567" cy="6804173"/>
          </a:xfrm>
        </p:spPr>
        <p:txBody>
          <a:bodyPr rtlCol="0">
            <a:noAutofit/>
          </a:bodyPr>
          <a:lstStyle/>
          <a:p>
            <a:pPr eaLnBrk="1" fontAlgn="auto" hangingPunct="1">
              <a:spcBef>
                <a:spcPct val="0"/>
              </a:spcBef>
              <a:buFontTx/>
              <a:buNone/>
              <a:defRPr/>
            </a:pPr>
            <a:r>
              <a:rPr lang="pl-PL" altLang="pl-PL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Mikroflora powietrza</a:t>
            </a:r>
            <a:endParaRPr lang="en-US" altLang="pl-PL" sz="24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fontAlgn="auto" hangingPunct="1">
              <a:lnSpc>
                <a:spcPct val="40000"/>
              </a:lnSpc>
              <a:buFontTx/>
              <a:buNone/>
              <a:defRPr/>
            </a:pPr>
            <a:endParaRPr lang="en-US" altLang="pl-PL" sz="2000" b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r>
              <a:rPr lang="pl-PL" altLang="pl-PL" sz="2000" u="sng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saprofityczna mikroflora powietrza:</a:t>
            </a:r>
            <a:endParaRPr lang="en-US" altLang="pl-PL" sz="2000" u="sng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fontAlgn="auto" hangingPunct="1">
              <a:lnSpc>
                <a:spcPct val="80000"/>
              </a:lnSpc>
              <a:buFontTx/>
              <a:buNone/>
              <a:defRPr/>
            </a:pPr>
            <a:endParaRPr lang="en-US" altLang="pl-PL" sz="2000" u="sng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fontAlgn="auto" hangingPunct="1">
              <a:lnSpc>
                <a:spcPct val="90000"/>
              </a:lnSpc>
              <a:defRPr/>
            </a:pPr>
            <a:r>
              <a:rPr lang="en-US" altLang="pl-PL" sz="20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ziarniaki </a:t>
            </a:r>
            <a:r>
              <a:rPr lang="pl-PL" altLang="pl-PL" sz="2000" i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Micrococcus</a:t>
            </a:r>
            <a:r>
              <a:rPr lang="pl-PL" altLang="pl-PL" sz="2000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pl-PL" altLang="pl-PL" sz="2000" i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Sarcina</a:t>
            </a:r>
            <a:r>
              <a:rPr lang="pl-PL" altLang="pl-PL" sz="2000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wytwarzaj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ą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 barwniki,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ł</a:t>
            </a:r>
            <a:r>
              <a:rPr lang="pl-PL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eczki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altLang="pl-PL" sz="2000" i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Alcaligene</a:t>
            </a:r>
            <a:r>
              <a:rPr lang="pl-PL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tlenowe laseczki </a:t>
            </a:r>
            <a:r>
              <a:rPr lang="pl-PL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przetrwalnikuj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ą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 </a:t>
            </a:r>
            <a:r>
              <a:rPr lang="pl-PL" altLang="pl-PL" sz="2000" i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Bacillus</a:t>
            </a:r>
            <a:endParaRPr lang="en-US" altLang="pl-PL" sz="20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fontAlgn="auto" hangingPunct="1">
              <a:lnSpc>
                <a:spcPct val="90000"/>
              </a:lnSpc>
              <a:defRPr/>
            </a:pP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zarodniki grzybów </a:t>
            </a:r>
            <a:r>
              <a:rPr lang="pl-PL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strz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ę</a:t>
            </a:r>
            <a:r>
              <a:rPr lang="pl-PL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pkowych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altLang="pl-PL" sz="2000" i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Cladosporium</a:t>
            </a:r>
            <a:r>
              <a:rPr lang="pl-PL" altLang="pl-PL" sz="2000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pl-PL" altLang="pl-PL" sz="2000" i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Penicillium</a:t>
            </a:r>
            <a:r>
              <a:rPr lang="pl-PL" altLang="pl-PL" sz="2000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Aspergillus, </a:t>
            </a:r>
            <a:r>
              <a:rPr lang="pl-PL" altLang="pl-PL" sz="2000" i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Alternaria</a:t>
            </a:r>
            <a:r>
              <a:rPr lang="pl-PL" altLang="pl-PL" sz="2000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pl-PL" altLang="pl-PL" sz="2000" i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Botritis</a:t>
            </a:r>
            <a:r>
              <a:rPr lang="pl-PL" altLang="pl-PL" sz="2000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  <a:r>
              <a:rPr lang="en-US" altLang="pl-PL" sz="2000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altLang="pl-PL" sz="2000" i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Rhizopus</a:t>
            </a:r>
            <a:r>
              <a:rPr lang="pl-PL" altLang="pl-PL" sz="2000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pl-PL" altLang="pl-PL" sz="2000" i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Muco</a:t>
            </a:r>
            <a:r>
              <a:rPr lang="pl-PL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pl-PL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dro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żdże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altLang="pl-PL" sz="2000" i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Rhodotorula</a:t>
            </a:r>
            <a:r>
              <a:rPr lang="pl-PL" altLang="pl-PL" sz="2000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pl-PL" altLang="pl-PL" sz="2000" i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Torulopsis</a:t>
            </a:r>
            <a:r>
              <a:rPr lang="pl-PL" altLang="pl-PL" sz="2000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Candida</a:t>
            </a:r>
            <a:r>
              <a:rPr lang="en-US" altLang="pl-PL" sz="2000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 pomieszczeniach </a:t>
            </a:r>
            <a:r>
              <a:rPr lang="pl-PL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zamkni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ę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tych i w powietrzu atmosferycznym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</a:p>
          <a:p>
            <a:pPr eaLnBrk="1" fontAlgn="auto" hangingPunct="1">
              <a:lnSpc>
                <a:spcPct val="90000"/>
              </a:lnSpc>
              <a:defRPr/>
            </a:pPr>
            <a:endParaRPr lang="pl-PL" altLang="pl-PL" sz="20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eaLnBrk="1" fontAlgn="auto" hangingPunct="1">
              <a:lnSpc>
                <a:spcPct val="90000"/>
              </a:lnSpc>
              <a:buNone/>
              <a:defRPr/>
            </a:pPr>
            <a:r>
              <a:rPr lang="pl-PL" altLang="pl-PL" sz="2000" b="1" u="sng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bakterie chorobotwórcze</a:t>
            </a:r>
          </a:p>
          <a:p>
            <a:pPr eaLnBrk="1" fontAlgn="auto" hangingPunct="1">
              <a:lnSpc>
                <a:spcPct val="90000"/>
              </a:lnSpc>
              <a:defRPr/>
            </a:pP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wyst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ę</a:t>
            </a:r>
            <a:r>
              <a:rPr lang="pl-PL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puj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ą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stosunkowo rzadko w atmosferze, ale </a:t>
            </a:r>
            <a:r>
              <a:rPr lang="pl-PL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cz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ę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sto w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pomieszczeniach </a:t>
            </a:r>
            <a:r>
              <a:rPr lang="pl-PL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zamkni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ę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tych (siedziby ludzi i zwierz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ą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t, szpitale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źródło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jama nosowo-gard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ł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owa, </a:t>
            </a:r>
            <a:r>
              <a:rPr lang="pl-PL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zaka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ż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one rany, bielizna szpitalna)</a:t>
            </a:r>
          </a:p>
          <a:p>
            <a:pPr eaLnBrk="1" fontAlgn="auto" hangingPunct="1">
              <a:lnSpc>
                <a:spcPct val="90000"/>
              </a:lnSpc>
              <a:buFontTx/>
              <a:buNone/>
              <a:defRPr/>
            </a:pP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(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gronkowiec z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ł</a:t>
            </a:r>
            <a:r>
              <a:rPr lang="pl-PL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ocisty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pl-PL" altLang="pl-PL" sz="2000" i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Staphylococcus</a:t>
            </a:r>
            <a:r>
              <a:rPr lang="pl-PL" altLang="pl-PL" sz="2000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altLang="pl-PL" sz="2000" i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aureu</a:t>
            </a:r>
            <a:r>
              <a:rPr lang="pl-PL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pa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ł</a:t>
            </a:r>
            <a:r>
              <a:rPr lang="pl-PL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eczka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ropy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łę</a:t>
            </a:r>
            <a:r>
              <a:rPr lang="pl-PL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kitnej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altLang="pl-PL" sz="2000" i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Pseudomonas</a:t>
            </a:r>
            <a:r>
              <a:rPr lang="pl-PL" altLang="pl-PL" sz="2000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altLang="pl-PL" sz="2000" i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aeruginos</a:t>
            </a:r>
            <a:r>
              <a:rPr lang="pl-PL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paciorkowce z rodzaju </a:t>
            </a:r>
            <a:r>
              <a:rPr lang="pl-PL" altLang="pl-PL" sz="2000" i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Enterococcus</a:t>
            </a:r>
            <a:r>
              <a:rPr lang="pl-PL" altLang="pl-PL" sz="2000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</a:t>
            </a:r>
            <a:r>
              <a:rPr lang="pl-PL" altLang="pl-PL" sz="2000" i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Streptococcus</a:t>
            </a:r>
            <a:r>
              <a:rPr lang="en-US" altLang="pl-PL" sz="2000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),</a:t>
            </a:r>
          </a:p>
          <a:p>
            <a:pPr eaLnBrk="1" fontAlgn="auto" hangingPunct="1">
              <a:lnSpc>
                <a:spcPct val="90000"/>
              </a:lnSpc>
              <a:defRPr/>
            </a:pP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bakterie chorobotwórcze 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występujące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w </a:t>
            </a:r>
            <a:r>
              <a:rPr lang="pl-PL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zak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ł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ach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produkcyjn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ych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pl-PL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zak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ł</a:t>
            </a:r>
            <a:r>
              <a:rPr lang="pl-PL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ady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zbiorowego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ż</a:t>
            </a:r>
            <a:r>
              <a:rPr lang="pl-PL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ywienia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  <a:endParaRPr lang="pl-PL" altLang="pl-PL" sz="20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fontAlgn="auto" hangingPunct="1">
              <a:lnSpc>
                <a:spcPct val="90000"/>
              </a:lnSpc>
              <a:buFontTx/>
              <a:buNone/>
              <a:defRPr/>
            </a:pPr>
            <a:r>
              <a:rPr lang="en-US" altLang="pl-PL" sz="2000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</a:t>
            </a:r>
            <a:r>
              <a:rPr lang="pl-PL" altLang="pl-PL" sz="2000" i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Shigella</a:t>
            </a:r>
            <a:r>
              <a:rPr lang="pl-PL" altLang="pl-PL" sz="2000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sp., Salmonella sp., Clostridium s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p. </a:t>
            </a:r>
          </a:p>
        </p:txBody>
      </p:sp>
      <p:pic>
        <p:nvPicPr>
          <p:cNvPr id="2" name="Obraz 1" descr="Projekt Czyste Powietrze 2.0 - procedura wydawania zaświadczeń -  Prawnikwpomocyspolecznej.pl">
            <a:extLst>
              <a:ext uri="{FF2B5EF4-FFF2-40B4-BE49-F238E27FC236}">
                <a16:creationId xmlns:a16="http://schemas.microsoft.com/office/drawing/2014/main" id="{919EC8EF-685D-CF53-6961-63D0A3188E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5512" y="220789"/>
            <a:ext cx="2620256" cy="174307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>
            <a:extLst>
              <a:ext uri="{FF2B5EF4-FFF2-40B4-BE49-F238E27FC236}">
                <a16:creationId xmlns:a16="http://schemas.microsoft.com/office/drawing/2014/main" id="{82BBBB3E-FD8F-55BA-8FB8-43ACAD55F3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108" y="446231"/>
            <a:ext cx="9795366" cy="6924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pl-PL" sz="2400" b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Mikroflora</a:t>
            </a:r>
            <a:r>
              <a:rPr lang="en-US" altLang="pl-PL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pl-PL" sz="2400" b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wody</a:t>
            </a:r>
            <a:endParaRPr lang="pl-PL" altLang="pl-PL" sz="2400" b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hangingPunct="1"/>
            <a:endParaRPr lang="en-US" altLang="pl-PL" sz="1000" b="1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hangingPunct="1"/>
            <a:endParaRPr lang="en-US" altLang="pl-PL" sz="1400" b="1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hangingPunct="1"/>
            <a:r>
              <a:rPr lang="pl-PL" altLang="pl-PL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altLang="pl-PL" sz="2000" u="sng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Mikroflora autochtoniczna</a:t>
            </a:r>
            <a:r>
              <a:rPr lang="en-US" altLang="pl-PL" sz="2000" u="sng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–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drobnoustroje 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zdolne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wzrostu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nawet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w 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obecności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niewielkich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ilości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substancji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odżywczych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Są to m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ikroorganizmy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należące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psychrofili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z optimum 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tempe</a:t>
            </a:r>
            <a:r>
              <a:rPr lang="pl-PL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raturowym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ok.20 </a:t>
            </a:r>
            <a:r>
              <a:rPr lang="en-US" altLang="pl-PL" sz="2000" baseline="30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eaLnBrk="1" hangingPunct="1"/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np.:</a:t>
            </a:r>
            <a:endParaRPr lang="en-US" altLang="pl-PL" sz="20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- </a:t>
            </a:r>
            <a:r>
              <a:rPr lang="en-US" altLang="pl-PL" sz="2000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Vibrio,</a:t>
            </a:r>
            <a:r>
              <a:rPr lang="pl-PL" altLang="pl-PL" sz="2000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pl-PL" sz="2000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Pseudomonas, - Aeromonas, - </a:t>
            </a:r>
            <a:r>
              <a:rPr lang="en-US" altLang="pl-PL" sz="2000" i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Selenomonas</a:t>
            </a:r>
            <a:r>
              <a:rPr lang="en-US" altLang="pl-PL" sz="2000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  <a:endParaRPr lang="pl-PL" altLang="pl-PL" sz="20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pl-PL" sz="20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pl-PL" altLang="pl-PL" sz="2000" u="sng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Mikroflora a</a:t>
            </a:r>
            <a:r>
              <a:rPr lang="en-US" altLang="pl-PL" sz="2000" u="sng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l</a:t>
            </a:r>
            <a:r>
              <a:rPr lang="pl-PL" altLang="pl-PL" sz="2000" u="sng" dirty="0" err="1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lochtoniczna</a:t>
            </a:r>
            <a:r>
              <a:rPr lang="en-US" altLang="pl-PL" sz="2000" u="sng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n-US" altLang="pl-PL" sz="2000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– </a:t>
            </a:r>
            <a:r>
              <a:rPr lang="en-US" altLang="pl-PL" sz="2000" dirty="0" err="1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występuje</a:t>
            </a:r>
            <a:r>
              <a:rPr lang="en-US" altLang="pl-PL" sz="2000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n-US" altLang="pl-PL" sz="2000" dirty="0" err="1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okresowo</a:t>
            </a:r>
            <a:r>
              <a:rPr lang="en-US" altLang="pl-PL" sz="2000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 a </a:t>
            </a:r>
            <a:r>
              <a:rPr lang="en-US" altLang="pl-PL" sz="2000" dirty="0" err="1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jej</a:t>
            </a:r>
            <a:r>
              <a:rPr lang="en-US" altLang="pl-PL" sz="2000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n-US" altLang="pl-PL" sz="2000" dirty="0" err="1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liczba</a:t>
            </a:r>
            <a:r>
              <a:rPr lang="en-US" altLang="pl-PL" sz="2000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n-US" altLang="pl-PL" sz="2000" dirty="0" err="1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podlega</a:t>
            </a:r>
            <a:endParaRPr lang="en-US" altLang="pl-PL" sz="2000">
              <a:solidFill>
                <a:srgbClr val="002060"/>
              </a:solidFill>
              <a:latin typeface="Open Sans"/>
              <a:ea typeface="Open Sans"/>
              <a:cs typeface="Open Sans"/>
            </a:endParaRPr>
          </a:p>
          <a:p>
            <a:pPr eaLnBrk="1" hangingPunct="1"/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okresowym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zmianom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w 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jej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skład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wchodzą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również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mikroorganizmy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pochodzące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ze 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ścieków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przemysłowych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komunalnych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np:</a:t>
            </a:r>
          </a:p>
          <a:p>
            <a:pPr eaLnBrk="1" hangingPunct="1"/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np.:</a:t>
            </a:r>
            <a:endParaRPr lang="en-US" altLang="pl-PL" sz="20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- </a:t>
            </a:r>
            <a:r>
              <a:rPr lang="en-US" altLang="pl-PL" sz="2000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Proteus vulgaris, Pseudomonas fluorescens, Clostridium </a:t>
            </a:r>
            <a:r>
              <a:rPr lang="en-US" altLang="pl-PL" sz="2000" i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sporogenes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- 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mikroflorę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jelitową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człowieka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pl-PL" sz="20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zwierząt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</a:t>
            </a:r>
            <a:r>
              <a:rPr lang="en-US" altLang="pl-PL" sz="2000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E.coli, Enterococcus faecalis</a:t>
            </a:r>
            <a:r>
              <a:rPr lang="en-US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), </a:t>
            </a:r>
          </a:p>
          <a:p>
            <a:pPr>
              <a:lnSpc>
                <a:spcPct val="130000"/>
              </a:lnSpc>
            </a:pPr>
            <a:r>
              <a:rPr lang="en-US" altLang="pl-PL" sz="2000" b="1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	- </a:t>
            </a:r>
            <a:r>
              <a:rPr lang="en-US" altLang="pl-PL" sz="2000" b="1" err="1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drobnoustroje</a:t>
            </a:r>
            <a:r>
              <a:rPr lang="en-US" altLang="pl-PL" sz="2000" b="1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n-US" altLang="pl-PL" sz="2000" b="1" err="1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chorobotwórcze</a:t>
            </a:r>
            <a:r>
              <a:rPr lang="en-US" altLang="pl-PL" sz="2000" b="1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 (</a:t>
            </a:r>
            <a:r>
              <a:rPr lang="en-US" altLang="pl-PL" sz="2000" b="1" i="1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Salmonella </a:t>
            </a:r>
            <a:r>
              <a:rPr lang="en-US" altLang="pl-PL" sz="2000" b="1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spp.</a:t>
            </a:r>
            <a:r>
              <a:rPr lang="en-US" altLang="pl-PL" sz="2000" b="1" i="1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, Shigella </a:t>
            </a:r>
            <a:r>
              <a:rPr lang="en-US" altLang="pl-PL" sz="2000" b="1" err="1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sp</a:t>
            </a:r>
            <a:r>
              <a:rPr lang="pl-PL" altLang="pl-PL" sz="2000" b="1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p</a:t>
            </a:r>
            <a:r>
              <a:rPr lang="en-US" altLang="pl-PL" sz="2000" b="1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.</a:t>
            </a:r>
            <a:r>
              <a:rPr lang="en-US" altLang="pl-PL" sz="2000" b="1" i="1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, Vibrio</a:t>
            </a:r>
            <a:r>
              <a:rPr lang="pl-PL" altLang="pl-PL" sz="2000" b="1" i="1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, </a:t>
            </a:r>
            <a:endParaRPr lang="en-US">
              <a:solidFill>
                <a:srgbClr val="000000"/>
              </a:solidFill>
              <a:latin typeface="Open Sans"/>
              <a:ea typeface="Open Sans"/>
              <a:cs typeface="Open Sans"/>
            </a:endParaRPr>
          </a:p>
          <a:p>
            <a:pPr>
              <a:lnSpc>
                <a:spcPct val="130000"/>
              </a:lnSpc>
            </a:pPr>
            <a:r>
              <a:rPr lang="pl-PL" altLang="pl-PL" sz="2000" b="1" i="1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          </a:t>
            </a:r>
            <a:r>
              <a:rPr lang="en-US" altLang="pl-PL" sz="2000" b="1" i="1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Campylobacter </a:t>
            </a:r>
            <a:r>
              <a:rPr lang="en-US" altLang="pl-PL" sz="2000" b="1" dirty="0" err="1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sp</a:t>
            </a:r>
            <a:r>
              <a:rPr lang="pl-PL" altLang="pl-PL" sz="2000" b="1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p</a:t>
            </a:r>
            <a:r>
              <a:rPr lang="en-US" altLang="pl-PL" sz="2000" b="1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.)</a:t>
            </a:r>
            <a:endParaRPr lang="en-US">
              <a:latin typeface="Open Sans"/>
              <a:ea typeface="Open Sans"/>
              <a:cs typeface="Open Sans"/>
            </a:endParaRPr>
          </a:p>
          <a:p>
            <a:pPr eaLnBrk="1" hangingPunct="1"/>
            <a:endParaRPr lang="pl-PL" altLang="pl-PL" sz="2000" b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altLang="pl-PL" sz="2000" dirty="0" err="1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Występują</a:t>
            </a:r>
            <a:r>
              <a:rPr lang="en-US" altLang="pl-PL" sz="2000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n-US" altLang="pl-PL" sz="2000" dirty="0" err="1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również</a:t>
            </a:r>
            <a:r>
              <a:rPr lang="en-US" altLang="pl-PL" sz="2000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:</a:t>
            </a:r>
          </a:p>
          <a:p>
            <a:r>
              <a:rPr lang="en-US" altLang="pl-PL" sz="2000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 - </a:t>
            </a:r>
            <a:r>
              <a:rPr lang="en-US" sz="2000" i="1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Legionella </a:t>
            </a:r>
            <a:r>
              <a:rPr lang="en-US" sz="2000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spp., </a:t>
            </a:r>
            <a:r>
              <a:rPr lang="en-US" altLang="pl-PL" sz="2000" i="1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Mycobacterium</a:t>
            </a:r>
            <a:r>
              <a:rPr lang="en-US" altLang="pl-PL" sz="2000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 spp.</a:t>
            </a:r>
            <a:r>
              <a:rPr lang="pl-PL" altLang="pl-PL" sz="2000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n-US" altLang="pl-PL" sz="2000" i="1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Staphylococcus</a:t>
            </a:r>
            <a:r>
              <a:rPr lang="en-US" altLang="pl-PL" sz="2000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 spp.</a:t>
            </a:r>
            <a:r>
              <a:rPr lang="pl-PL" altLang="pl-PL" sz="2000" dirty="0">
                <a:solidFill>
                  <a:srgbClr val="002060"/>
                </a:solidFill>
                <a:latin typeface="Open Sans"/>
                <a:ea typeface="Open Sans"/>
                <a:cs typeface="Open Sans"/>
              </a:rPr>
              <a:t>,</a:t>
            </a:r>
            <a:endParaRPr lang="en-US" dirty="0">
              <a:solidFill>
                <a:srgbClr val="000000"/>
              </a:solidFill>
              <a:latin typeface="Open Sans"/>
              <a:ea typeface="Open Sans"/>
              <a:cs typeface="Open Sans"/>
            </a:endParaRPr>
          </a:p>
          <a:p>
            <a:endParaRPr lang="en-US" altLang="pl-PL" sz="2000" dirty="0">
              <a:solidFill>
                <a:srgbClr val="002060"/>
              </a:solidFill>
              <a:latin typeface="Open Sans"/>
              <a:ea typeface="Open Sans"/>
              <a:cs typeface="Open Sans"/>
            </a:endParaRPr>
          </a:p>
        </p:txBody>
      </p:sp>
      <p:pic>
        <p:nvPicPr>
          <p:cNvPr id="2" name="Obraz 1" descr="Czym jest woda osmotyczna? - Oxyshop">
            <a:extLst>
              <a:ext uri="{FF2B5EF4-FFF2-40B4-BE49-F238E27FC236}">
                <a16:creationId xmlns:a16="http://schemas.microsoft.com/office/drawing/2014/main" id="{AAF5B8FF-5B7B-8453-EFEB-CA8D04C3FA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5268" y="5847925"/>
            <a:ext cx="2411945" cy="1528416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>
            <a:extLst>
              <a:ext uri="{FF2B5EF4-FFF2-40B4-BE49-F238E27FC236}">
                <a16:creationId xmlns:a16="http://schemas.microsoft.com/office/drawing/2014/main" id="{25EAC00A-2A52-2C44-A5B4-BED06CEDB7D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17864" y="683492"/>
            <a:ext cx="9881825" cy="6429951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pl-PL" altLang="pl-PL" sz="24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Higiena personelu produkcyjnego, jako potencjalne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l-PL" altLang="pl-PL" sz="24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źródło zagrożeń mikrobiologicznych</a:t>
            </a:r>
          </a:p>
          <a:p>
            <a:pPr marL="0" indent="0">
              <a:lnSpc>
                <a:spcPct val="90000"/>
              </a:lnSpc>
              <a:buNone/>
            </a:pPr>
            <a:endParaRPr lang="pl-PL" altLang="pl-PL" b="1" i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pl-PL" altLang="pl-PL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Higiena personelu produkcyjnego odgrywa istotną rolę w uzyskaniu żywności trwałej i bezpiecznej dla konsumenta. </a:t>
            </a:r>
          </a:p>
          <a:p>
            <a:pPr marL="0" indent="0">
              <a:lnSpc>
                <a:spcPct val="40000"/>
              </a:lnSpc>
              <a:buNone/>
            </a:pPr>
            <a:endParaRPr lang="pl-PL" altLang="pl-PL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pl-PL" altLang="pl-PL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Zgodnie z zasadami dobrej praktyki produkcyjnej oraz analizy zagrożeń w krytycznych punktach kontroli higiena pracowników znajduje się w całokształcie higieny zakładów przemysłu spożywczego i obejmuje realizację szeregu zaleceń:</a:t>
            </a:r>
          </a:p>
          <a:p>
            <a:pPr marL="0" indent="0">
              <a:lnSpc>
                <a:spcPct val="90000"/>
              </a:lnSpc>
              <a:buNone/>
            </a:pPr>
            <a:endParaRPr lang="pl-PL" altLang="pl-PL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pl-PL" altLang="pl-PL" b="1" i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</a:t>
            </a:r>
            <a:r>
              <a:rPr lang="pl-PL" altLang="pl-PL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zorganizowanie szkolenia dla pracowników przyjętych do pracy</a:t>
            </a:r>
          </a:p>
          <a:p>
            <a:pPr marL="0" indent="0">
              <a:lnSpc>
                <a:spcPct val="90000"/>
              </a:lnSpc>
              <a:buFontTx/>
              <a:buChar char="-"/>
            </a:pPr>
            <a:r>
              <a:rPr lang="pl-PL" altLang="pl-PL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dopuszczenie do produkcji jedynie osób zdrowych, nie  będących nosicielami drobnoustrojów chorobotwórczych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l-PL" altLang="pl-PL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noszenie odzieży ochronnej</a:t>
            </a:r>
          </a:p>
        </p:txBody>
      </p:sp>
      <p:sp>
        <p:nvSpPr>
          <p:cNvPr id="179203" name="Line 4">
            <a:extLst>
              <a:ext uri="{FF2B5EF4-FFF2-40B4-BE49-F238E27FC236}">
                <a16:creationId xmlns:a16="http://schemas.microsoft.com/office/drawing/2014/main" id="{CF2DD2BC-B518-6DC4-EFA9-0586F0BA366A}"/>
              </a:ext>
            </a:extLst>
          </p:cNvPr>
          <p:cNvSpPr>
            <a:spLocks noChangeShapeType="1"/>
          </p:cNvSpPr>
          <p:nvPr/>
        </p:nvSpPr>
        <p:spPr bwMode="auto">
          <a:xfrm>
            <a:off x="306122" y="1557433"/>
            <a:ext cx="8987614" cy="0"/>
          </a:xfrm>
          <a:prstGeom prst="line">
            <a:avLst/>
          </a:prstGeom>
          <a:noFill/>
          <a:ln w="76200" cmpd="tri">
            <a:solidFill>
              <a:srgbClr val="00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l-PL" sz="1984"/>
          </a:p>
        </p:txBody>
      </p:sp>
    </p:spTree>
  </p:cSld>
  <p:clrMapOvr>
    <a:masterClrMapping/>
  </p:clrMapOvr>
  <p:transition spd="slow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298" name="Picture 2" descr="przewód">
            <a:extLst>
              <a:ext uri="{FF2B5EF4-FFF2-40B4-BE49-F238E27FC236}">
                <a16:creationId xmlns:a16="http://schemas.microsoft.com/office/drawing/2014/main" id="{0E6B1194-30BB-42C7-101C-236978E761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65" y="1478686"/>
            <a:ext cx="5080031" cy="582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3299" name="Text Box 3">
            <a:extLst>
              <a:ext uri="{FF2B5EF4-FFF2-40B4-BE49-F238E27FC236}">
                <a16:creationId xmlns:a16="http://schemas.microsoft.com/office/drawing/2014/main" id="{68176F7D-1BDC-1A92-F35B-6DB54B3111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855" y="446231"/>
            <a:ext cx="920810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pl-PL" sz="2400" b="1" dirty="0">
                <a:solidFill>
                  <a:srgbClr val="D6009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</a:t>
            </a:r>
            <a:r>
              <a:rPr lang="pl-PL" altLang="pl-PL" sz="2400" b="1" dirty="0" err="1">
                <a:solidFill>
                  <a:srgbClr val="D6009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ikroflora</a:t>
            </a:r>
            <a:r>
              <a:rPr lang="pl-PL" altLang="pl-PL" sz="2400" b="1" dirty="0">
                <a:solidFill>
                  <a:srgbClr val="D6009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przewodu pokarmowego człowieka</a:t>
            </a:r>
          </a:p>
        </p:txBody>
      </p:sp>
      <p:sp>
        <p:nvSpPr>
          <p:cNvPr id="183300" name="Text Box 5">
            <a:extLst>
              <a:ext uri="{FF2B5EF4-FFF2-40B4-BE49-F238E27FC236}">
                <a16:creationId xmlns:a16="http://schemas.microsoft.com/office/drawing/2014/main" id="{13FF0B99-7472-971B-56A2-FAFA51009D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8725" y="3144615"/>
            <a:ext cx="1048685" cy="36381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pl-PL" sz="1764"/>
              <a:t>pH 0,5-2</a:t>
            </a:r>
            <a:endParaRPr lang="pl-PL" altLang="pl-PL" sz="1764"/>
          </a:p>
        </p:txBody>
      </p:sp>
      <p:sp>
        <p:nvSpPr>
          <p:cNvPr id="183301" name="Text Box 6">
            <a:extLst>
              <a:ext uri="{FF2B5EF4-FFF2-40B4-BE49-F238E27FC236}">
                <a16:creationId xmlns:a16="http://schemas.microsoft.com/office/drawing/2014/main" id="{2E0EFFDB-6138-7061-51B6-53A1DA97AC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4991" y="6478221"/>
            <a:ext cx="2214068" cy="6353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764"/>
              <a:t>20-30% składu kału </a:t>
            </a:r>
          </a:p>
          <a:p>
            <a:pPr eaLnBrk="1" hangingPunct="1"/>
            <a:r>
              <a:rPr lang="pl-PL" altLang="pl-PL" sz="1764"/>
              <a:t>stanowią bakterie</a:t>
            </a:r>
          </a:p>
        </p:txBody>
      </p:sp>
      <p:sp>
        <p:nvSpPr>
          <p:cNvPr id="219142" name="Rectangle 7">
            <a:extLst>
              <a:ext uri="{FF2B5EF4-FFF2-40B4-BE49-F238E27FC236}">
                <a16:creationId xmlns:a16="http://schemas.microsoft.com/office/drawing/2014/main" id="{16E1AF6B-1A24-5883-0EC2-D8FB299CAA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1886" y="1030706"/>
            <a:ext cx="4644300" cy="660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pl-PL" altLang="pl-PL" sz="1764" dirty="0"/>
              <a:t>przełyk – 10</a:t>
            </a:r>
            <a:r>
              <a:rPr lang="pl-PL" altLang="pl-PL" sz="1764" baseline="30000" dirty="0"/>
              <a:t>5</a:t>
            </a:r>
            <a:r>
              <a:rPr lang="pl-PL" altLang="pl-PL" sz="1764" dirty="0"/>
              <a:t> ,</a:t>
            </a:r>
            <a:r>
              <a:rPr lang="en-US" altLang="pl-PL" sz="2205" dirty="0"/>
              <a:t> </a:t>
            </a:r>
          </a:p>
          <a:p>
            <a:pPr eaLnBrk="1" hangingPunct="1">
              <a:defRPr/>
            </a:pPr>
            <a:r>
              <a:rPr lang="pl-PL" altLang="pl-PL" sz="1764" dirty="0"/>
              <a:t>mikroflora przejściowa z jamy ustnej</a:t>
            </a:r>
          </a:p>
          <a:p>
            <a:pPr eaLnBrk="1" hangingPunct="1">
              <a:defRPr/>
            </a:pPr>
            <a:endParaRPr lang="pl-PL" altLang="pl-PL" sz="1764" dirty="0"/>
          </a:p>
          <a:p>
            <a:pPr eaLnBrk="1" hangingPunct="1">
              <a:defRPr/>
            </a:pPr>
            <a:r>
              <a:rPr lang="pl-PL" altLang="pl-PL" sz="1764" dirty="0"/>
              <a:t>żołądek – 10</a:t>
            </a:r>
            <a:r>
              <a:rPr lang="pl-PL" altLang="pl-PL" sz="1764" baseline="30000" dirty="0"/>
              <a:t>3</a:t>
            </a:r>
            <a:r>
              <a:rPr lang="pl-PL" altLang="pl-PL" sz="2205" dirty="0"/>
              <a:t> ,</a:t>
            </a:r>
            <a:endParaRPr lang="en-US" altLang="pl-PL" sz="2205" dirty="0"/>
          </a:p>
          <a:p>
            <a:pPr eaLnBrk="1" hangingPunct="1">
              <a:defRPr/>
            </a:pPr>
            <a:r>
              <a:rPr lang="pl-PL" altLang="pl-PL" sz="2205" dirty="0"/>
              <a:t> </a:t>
            </a:r>
            <a:r>
              <a:rPr lang="pl-PL" altLang="pl-PL" sz="1764" dirty="0"/>
              <a:t>niskie </a:t>
            </a:r>
            <a:r>
              <a:rPr lang="pl-PL" altLang="pl-PL" sz="1764" dirty="0" err="1"/>
              <a:t>pH</a:t>
            </a:r>
            <a:r>
              <a:rPr lang="pl-PL" altLang="pl-PL" sz="1764" dirty="0"/>
              <a:t>, </a:t>
            </a:r>
            <a:r>
              <a:rPr lang="pl-PL" altLang="pl-PL" sz="1764" i="1" dirty="0" err="1"/>
              <a:t>Helicobacter</a:t>
            </a:r>
            <a:r>
              <a:rPr lang="pl-PL" altLang="pl-PL" sz="1764" i="1" dirty="0"/>
              <a:t> </a:t>
            </a:r>
            <a:r>
              <a:rPr lang="pl-PL" altLang="pl-PL" sz="1764" i="1" dirty="0" err="1"/>
              <a:t>pylori</a:t>
            </a:r>
            <a:endParaRPr lang="en-US" altLang="pl-PL" sz="1764" i="1" dirty="0"/>
          </a:p>
          <a:p>
            <a:pPr eaLnBrk="1" hangingPunct="1">
              <a:defRPr/>
            </a:pPr>
            <a:r>
              <a:rPr lang="pl-PL" altLang="pl-PL" sz="1764" i="1" dirty="0"/>
              <a:t> </a:t>
            </a:r>
            <a:r>
              <a:rPr lang="pl-PL" altLang="pl-PL" sz="1764" dirty="0"/>
              <a:t>(30-80%)</a:t>
            </a:r>
          </a:p>
          <a:p>
            <a:pPr eaLnBrk="1" hangingPunct="1">
              <a:defRPr/>
            </a:pPr>
            <a:endParaRPr lang="en-US" altLang="pl-PL" sz="1764" dirty="0"/>
          </a:p>
          <a:p>
            <a:pPr eaLnBrk="1" hangingPunct="1">
              <a:defRPr/>
            </a:pPr>
            <a:r>
              <a:rPr lang="en-US" altLang="pl-PL" sz="1764" dirty="0" err="1"/>
              <a:t>jelito</a:t>
            </a:r>
            <a:r>
              <a:rPr lang="en-US" altLang="pl-PL" sz="1764" dirty="0"/>
              <a:t> </a:t>
            </a:r>
            <a:r>
              <a:rPr lang="en-US" altLang="pl-PL" sz="1764" dirty="0" err="1"/>
              <a:t>cienkie</a:t>
            </a:r>
            <a:r>
              <a:rPr lang="en-US" altLang="pl-PL" sz="1764" dirty="0"/>
              <a:t> – 10</a:t>
            </a:r>
            <a:r>
              <a:rPr lang="en-US" altLang="pl-PL" sz="1764" baseline="30000" dirty="0"/>
              <a:t>5</a:t>
            </a:r>
            <a:r>
              <a:rPr lang="en-US" altLang="pl-PL" sz="1764" dirty="0"/>
              <a:t>, </a:t>
            </a:r>
          </a:p>
          <a:p>
            <a:pPr eaLnBrk="1" hangingPunct="1">
              <a:defRPr/>
            </a:pPr>
            <a:r>
              <a:rPr lang="en-US" altLang="pl-PL" sz="1764" i="1" dirty="0"/>
              <a:t>Lactobacillus, </a:t>
            </a:r>
            <a:r>
              <a:rPr lang="en-US" altLang="pl-PL" sz="1764" i="1" dirty="0" err="1"/>
              <a:t>Bacteroides</a:t>
            </a:r>
            <a:r>
              <a:rPr lang="en-US" altLang="pl-PL" sz="1764" i="1" dirty="0"/>
              <a:t>, </a:t>
            </a:r>
            <a:endParaRPr lang="pl-PL" altLang="pl-PL" sz="1764" i="1" dirty="0"/>
          </a:p>
          <a:p>
            <a:pPr eaLnBrk="1" hangingPunct="1">
              <a:defRPr/>
            </a:pPr>
            <a:endParaRPr lang="pl-PL" altLang="pl-PL" sz="1764" dirty="0"/>
          </a:p>
          <a:p>
            <a:pPr eaLnBrk="1" hangingPunct="1">
              <a:defRPr/>
            </a:pPr>
            <a:r>
              <a:rPr lang="pl-PL" altLang="pl-PL" sz="1764" dirty="0"/>
              <a:t>jelito grube – 10</a:t>
            </a:r>
            <a:r>
              <a:rPr lang="pl-PL" altLang="pl-PL" sz="1764" baseline="30000" dirty="0"/>
              <a:t>12</a:t>
            </a:r>
            <a:r>
              <a:rPr lang="pl-PL" altLang="pl-PL" sz="2205" dirty="0"/>
              <a:t> , </a:t>
            </a:r>
            <a:endParaRPr lang="en-US" altLang="pl-PL" sz="2205" dirty="0"/>
          </a:p>
          <a:p>
            <a:pPr eaLnBrk="1" hangingPunct="1">
              <a:defRPr/>
            </a:pPr>
            <a:r>
              <a:rPr lang="pl-PL" altLang="pl-PL" sz="1764" dirty="0"/>
              <a:t>wyizolowano ponad 400 gatunków, </a:t>
            </a:r>
            <a:endParaRPr lang="en-US" altLang="pl-PL" sz="1764" dirty="0"/>
          </a:p>
          <a:p>
            <a:pPr eaLnBrk="1" hangingPunct="1">
              <a:defRPr/>
            </a:pPr>
            <a:r>
              <a:rPr lang="pl-PL" altLang="pl-PL" sz="1764" dirty="0"/>
              <a:t>ok. 95% </a:t>
            </a:r>
          </a:p>
          <a:p>
            <a:pPr eaLnBrk="1" hangingPunct="1">
              <a:defRPr/>
            </a:pPr>
            <a:endParaRPr lang="pl-PL" altLang="pl-PL" sz="1764" b="1" dirty="0"/>
          </a:p>
          <a:p>
            <a:pPr eaLnBrk="1" hangingPunct="1">
              <a:defRPr/>
            </a:pPr>
            <a:r>
              <a:rPr lang="pl-PL" altLang="pl-PL" sz="1323" b="1" dirty="0">
                <a:solidFill>
                  <a:schemeClr val="bg2">
                    <a:lumMod val="50000"/>
                  </a:schemeClr>
                </a:solidFill>
              </a:rPr>
              <a:t>jelito grube </a:t>
            </a:r>
          </a:p>
          <a:p>
            <a:pPr eaLnBrk="1" hangingPunct="1">
              <a:defRPr/>
            </a:pPr>
            <a:r>
              <a:rPr lang="en-US" altLang="pl-PL" sz="1323" dirty="0" err="1">
                <a:solidFill>
                  <a:schemeClr val="bg2">
                    <a:lumMod val="50000"/>
                  </a:schemeClr>
                </a:solidFill>
              </a:rPr>
              <a:t>Stosunek</a:t>
            </a:r>
            <a:r>
              <a:rPr lang="en-US" altLang="pl-PL" sz="1323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pl-PL" sz="1323" dirty="0" err="1">
                <a:solidFill>
                  <a:schemeClr val="bg2">
                    <a:lumMod val="50000"/>
                  </a:schemeClr>
                </a:solidFill>
              </a:rPr>
              <a:t>bezltenowców</a:t>
            </a:r>
            <a:r>
              <a:rPr lang="en-US" altLang="pl-PL" sz="1323" dirty="0">
                <a:solidFill>
                  <a:schemeClr val="bg2">
                    <a:lumMod val="50000"/>
                  </a:schemeClr>
                </a:solidFill>
              </a:rPr>
              <a:t> do </a:t>
            </a:r>
            <a:r>
              <a:rPr lang="en-US" altLang="pl-PL" sz="1323" dirty="0" err="1">
                <a:solidFill>
                  <a:schemeClr val="bg2">
                    <a:lumMod val="50000"/>
                  </a:schemeClr>
                </a:solidFill>
              </a:rPr>
              <a:t>względnych</a:t>
            </a:r>
            <a:r>
              <a:rPr lang="en-US" altLang="pl-PL" sz="1323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pl-PL" sz="1323" dirty="0" err="1">
                <a:solidFill>
                  <a:schemeClr val="bg2">
                    <a:lumMod val="50000"/>
                  </a:schemeClr>
                </a:solidFill>
              </a:rPr>
              <a:t>tlenowców</a:t>
            </a:r>
            <a:r>
              <a:rPr lang="en-US" altLang="pl-PL" sz="1323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pl-PL" sz="1323" dirty="0" err="1">
                <a:solidFill>
                  <a:schemeClr val="bg2">
                    <a:lumMod val="50000"/>
                  </a:schemeClr>
                </a:solidFill>
              </a:rPr>
              <a:t>wynosi</a:t>
            </a:r>
            <a:r>
              <a:rPr lang="en-US" altLang="pl-PL" sz="1323" dirty="0">
                <a:solidFill>
                  <a:schemeClr val="bg2">
                    <a:lumMod val="50000"/>
                  </a:schemeClr>
                </a:solidFill>
              </a:rPr>
              <a:t> 300:1</a:t>
            </a:r>
          </a:p>
          <a:p>
            <a:pPr eaLnBrk="1" hangingPunct="1">
              <a:defRPr/>
            </a:pPr>
            <a:r>
              <a:rPr lang="pl-PL" altLang="pl-PL" sz="1323" b="1" dirty="0">
                <a:solidFill>
                  <a:schemeClr val="bg2">
                    <a:lumMod val="50000"/>
                  </a:schemeClr>
                </a:solidFill>
              </a:rPr>
              <a:t>beztlenowce</a:t>
            </a:r>
            <a:r>
              <a:rPr lang="pl-PL" altLang="pl-PL" sz="1323" dirty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pPr eaLnBrk="1" hangingPunct="1">
              <a:defRPr/>
            </a:pPr>
            <a:r>
              <a:rPr lang="pl-PL" altLang="pl-PL" sz="1323" dirty="0">
                <a:solidFill>
                  <a:schemeClr val="bg2">
                    <a:lumMod val="50000"/>
                  </a:schemeClr>
                </a:solidFill>
              </a:rPr>
              <a:t>	(</a:t>
            </a:r>
            <a:r>
              <a:rPr lang="pl-PL" altLang="pl-PL" sz="1323" i="1" dirty="0" err="1">
                <a:solidFill>
                  <a:schemeClr val="bg2">
                    <a:lumMod val="50000"/>
                  </a:schemeClr>
                </a:solidFill>
              </a:rPr>
              <a:t>Bacteroides</a:t>
            </a:r>
            <a:r>
              <a:rPr lang="pl-PL" altLang="pl-PL" sz="1323" i="1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pl-PL" altLang="pl-PL" sz="1323" i="1" dirty="0" err="1">
                <a:solidFill>
                  <a:schemeClr val="bg2">
                    <a:lumMod val="50000"/>
                  </a:schemeClr>
                </a:solidFill>
              </a:rPr>
              <a:t>Bifidobacterium</a:t>
            </a:r>
            <a:r>
              <a:rPr lang="pl-PL" altLang="pl-PL" sz="1323" i="1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pl-PL" altLang="pl-PL" sz="1323" i="1" dirty="0" err="1">
                <a:solidFill>
                  <a:schemeClr val="bg2">
                    <a:lumMod val="50000"/>
                  </a:schemeClr>
                </a:solidFill>
              </a:rPr>
              <a:t>Eubacterium</a:t>
            </a:r>
            <a:r>
              <a:rPr lang="pl-PL" altLang="pl-PL" sz="1323" i="1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pl-PL" altLang="pl-PL" sz="1323" i="1" dirty="0" err="1">
                <a:solidFill>
                  <a:schemeClr val="bg2">
                    <a:lumMod val="50000"/>
                  </a:schemeClr>
                </a:solidFill>
              </a:rPr>
              <a:t>Lactobacillus</a:t>
            </a:r>
            <a:r>
              <a:rPr lang="pl-PL" altLang="pl-PL" sz="1323" i="1" dirty="0">
                <a:solidFill>
                  <a:schemeClr val="bg2">
                    <a:lumMod val="50000"/>
                  </a:schemeClr>
                </a:solidFill>
              </a:rPr>
              <a:t>, Cl</a:t>
            </a:r>
            <a:r>
              <a:rPr lang="en-US" altLang="pl-PL" sz="1323" i="1" dirty="0">
                <a:solidFill>
                  <a:schemeClr val="bg2">
                    <a:lumMod val="50000"/>
                  </a:schemeClr>
                </a:solidFill>
              </a:rPr>
              <a:t>.</a:t>
            </a:r>
            <a:r>
              <a:rPr lang="pl-PL" altLang="pl-PL" sz="1323" i="1" dirty="0" err="1">
                <a:solidFill>
                  <a:schemeClr val="bg2">
                    <a:lumMod val="50000"/>
                  </a:schemeClr>
                </a:solidFill>
              </a:rPr>
              <a:t>perfringens</a:t>
            </a:r>
            <a:r>
              <a:rPr lang="pl-PL" altLang="pl-PL" sz="1323" i="1" dirty="0">
                <a:solidFill>
                  <a:schemeClr val="bg2">
                    <a:lumMod val="50000"/>
                  </a:schemeClr>
                </a:solidFill>
              </a:rPr>
              <a:t>, Cl</a:t>
            </a:r>
            <a:r>
              <a:rPr lang="en-US" altLang="pl-PL" sz="1323" i="1" dirty="0">
                <a:solidFill>
                  <a:schemeClr val="bg2">
                    <a:lumMod val="50000"/>
                  </a:schemeClr>
                </a:solidFill>
              </a:rPr>
              <a:t>. </a:t>
            </a:r>
            <a:r>
              <a:rPr lang="pl-PL" altLang="pl-PL" sz="1323" i="1" dirty="0" err="1">
                <a:solidFill>
                  <a:schemeClr val="bg2">
                    <a:lumMod val="50000"/>
                  </a:schemeClr>
                </a:solidFill>
              </a:rPr>
              <a:t>difficile</a:t>
            </a:r>
            <a:r>
              <a:rPr lang="pl-PL" altLang="pl-PL" sz="1323" i="1" dirty="0">
                <a:solidFill>
                  <a:schemeClr val="bg2">
                    <a:lumMod val="50000"/>
                  </a:schemeClr>
                </a:solidFill>
              </a:rPr>
              <a:t>),</a:t>
            </a:r>
            <a:endParaRPr lang="en-US" altLang="pl-PL" sz="1323" i="1" dirty="0">
              <a:solidFill>
                <a:schemeClr val="bg2">
                  <a:lumMod val="50000"/>
                </a:schemeClr>
              </a:solidFill>
            </a:endParaRPr>
          </a:p>
          <a:p>
            <a:pPr eaLnBrk="1" hangingPunct="1">
              <a:defRPr/>
            </a:pPr>
            <a:r>
              <a:rPr lang="en-US" altLang="pl-PL" sz="1323" b="1" dirty="0" err="1">
                <a:solidFill>
                  <a:schemeClr val="bg2">
                    <a:lumMod val="50000"/>
                  </a:schemeClr>
                </a:solidFill>
              </a:rPr>
              <a:t>względne</a:t>
            </a:r>
            <a:r>
              <a:rPr lang="pl-PL" altLang="pl-PL" sz="1323" b="1" dirty="0">
                <a:solidFill>
                  <a:schemeClr val="bg2">
                    <a:lumMod val="50000"/>
                  </a:schemeClr>
                </a:solidFill>
              </a:rPr>
              <a:t> tlenowce</a:t>
            </a:r>
            <a:r>
              <a:rPr lang="pl-PL" altLang="pl-PL" sz="1323" dirty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en-US" altLang="pl-PL" sz="1323" dirty="0">
              <a:solidFill>
                <a:schemeClr val="bg2">
                  <a:lumMod val="50000"/>
                </a:schemeClr>
              </a:solidFill>
            </a:endParaRPr>
          </a:p>
          <a:p>
            <a:pPr eaLnBrk="1" hangingPunct="1">
              <a:defRPr/>
            </a:pPr>
            <a:r>
              <a:rPr lang="pl-PL" altLang="pl-PL" sz="1323" dirty="0">
                <a:solidFill>
                  <a:schemeClr val="bg2">
                    <a:lumMod val="50000"/>
                  </a:schemeClr>
                </a:solidFill>
              </a:rPr>
              <a:t>(</a:t>
            </a:r>
            <a:r>
              <a:rPr lang="pl-PL" altLang="pl-PL" sz="1323" i="1" dirty="0" err="1">
                <a:solidFill>
                  <a:schemeClr val="bg2">
                    <a:lumMod val="50000"/>
                  </a:schemeClr>
                </a:solidFill>
              </a:rPr>
              <a:t>E.coli</a:t>
            </a:r>
            <a:r>
              <a:rPr lang="pl-PL" altLang="pl-PL" sz="1323" i="1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pl-PL" altLang="pl-PL" sz="1323" i="1" dirty="0" err="1">
                <a:solidFill>
                  <a:schemeClr val="bg2">
                    <a:lumMod val="50000"/>
                  </a:schemeClr>
                </a:solidFill>
              </a:rPr>
              <a:t>Klebsiella</a:t>
            </a:r>
            <a:r>
              <a:rPr lang="pl-PL" altLang="pl-PL" sz="1323" i="1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pl-PL" altLang="pl-PL" sz="1323" i="1" dirty="0" err="1">
                <a:solidFill>
                  <a:schemeClr val="bg2">
                    <a:lumMod val="50000"/>
                  </a:schemeClr>
                </a:solidFill>
              </a:rPr>
              <a:t>Proteus</a:t>
            </a:r>
            <a:r>
              <a:rPr lang="pl-PL" altLang="pl-PL" sz="1323" i="1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pl-PL" altLang="pl-PL" sz="1323" i="1" dirty="0" err="1">
                <a:solidFill>
                  <a:schemeClr val="bg2">
                    <a:lumMod val="50000"/>
                  </a:schemeClr>
                </a:solidFill>
              </a:rPr>
              <a:t>Enterococcus</a:t>
            </a:r>
            <a:r>
              <a:rPr lang="pl-PL" altLang="pl-PL" sz="1323" i="1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pl-PL" altLang="pl-PL" sz="1323" i="1" dirty="0" err="1">
                <a:solidFill>
                  <a:schemeClr val="bg2">
                    <a:lumMod val="50000"/>
                  </a:schemeClr>
                </a:solidFill>
              </a:rPr>
              <a:t>Streptococcus</a:t>
            </a:r>
            <a:r>
              <a:rPr lang="pl-PL" altLang="pl-PL" sz="1323" i="1" dirty="0">
                <a:solidFill>
                  <a:schemeClr val="bg2">
                    <a:lumMod val="50000"/>
                  </a:schemeClr>
                </a:solidFill>
              </a:rPr>
              <a:t>),</a:t>
            </a:r>
            <a:endParaRPr lang="en-US" altLang="pl-PL" sz="1323" i="1" dirty="0">
              <a:solidFill>
                <a:schemeClr val="bg2">
                  <a:lumMod val="50000"/>
                </a:schemeClr>
              </a:solidFill>
            </a:endParaRPr>
          </a:p>
          <a:p>
            <a:pPr eaLnBrk="1" hangingPunct="1">
              <a:defRPr/>
            </a:pPr>
            <a:r>
              <a:rPr lang="pl-PL" altLang="pl-PL" sz="1323" i="1" dirty="0">
                <a:solidFill>
                  <a:schemeClr val="bg2">
                    <a:lumMod val="50000"/>
                  </a:schemeClr>
                </a:solidFill>
              </a:rPr>
              <a:t>	</a:t>
            </a:r>
            <a:endParaRPr lang="en-US" altLang="pl-PL" sz="1323" dirty="0">
              <a:solidFill>
                <a:schemeClr val="bg2">
                  <a:lumMod val="50000"/>
                </a:schemeClr>
              </a:solidFill>
            </a:endParaRPr>
          </a:p>
          <a:p>
            <a:pPr eaLnBrk="1" hangingPunct="1">
              <a:defRPr/>
            </a:pPr>
            <a:endParaRPr lang="en-US" altLang="pl-PL" sz="1323" dirty="0">
              <a:solidFill>
                <a:schemeClr val="bg2">
                  <a:lumMod val="50000"/>
                </a:schemeClr>
              </a:solidFill>
            </a:endParaRPr>
          </a:p>
          <a:p>
            <a:pPr eaLnBrk="1" hangingPunct="1">
              <a:defRPr/>
            </a:pPr>
            <a:r>
              <a:rPr lang="en-US" altLang="pl-PL" sz="1323" dirty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eaLnBrk="1" hangingPunct="1">
              <a:defRPr/>
            </a:pPr>
            <a:endParaRPr lang="pl-PL" altLang="pl-PL" sz="1323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" name="Line 4">
            <a:extLst>
              <a:ext uri="{FF2B5EF4-FFF2-40B4-BE49-F238E27FC236}">
                <a16:creationId xmlns:a16="http://schemas.microsoft.com/office/drawing/2014/main" id="{AF8AAE4E-23E1-8281-7C07-B57B4A94802F}"/>
              </a:ext>
            </a:extLst>
          </p:cNvPr>
          <p:cNvSpPr>
            <a:spLocks noChangeShapeType="1"/>
          </p:cNvSpPr>
          <p:nvPr/>
        </p:nvSpPr>
        <p:spPr bwMode="auto">
          <a:xfrm>
            <a:off x="153102" y="1030706"/>
            <a:ext cx="8987614" cy="0"/>
          </a:xfrm>
          <a:prstGeom prst="line">
            <a:avLst/>
          </a:prstGeom>
          <a:noFill/>
          <a:ln w="76200" cmpd="tri">
            <a:solidFill>
              <a:srgbClr val="00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l-PL" sz="1984"/>
          </a:p>
        </p:txBody>
      </p:sp>
    </p:spTree>
  </p:cSld>
  <p:clrMapOvr>
    <a:masterClrMapping/>
  </p:clrMapOvr>
  <p:transition spd="slow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4">
            <a:extLst>
              <a:ext uri="{FF2B5EF4-FFF2-40B4-BE49-F238E27FC236}">
                <a16:creationId xmlns:a16="http://schemas.microsoft.com/office/drawing/2014/main" id="{E6089007-D3BA-D7D6-5107-9C2F72EF67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370" y="755501"/>
            <a:ext cx="9365597" cy="5447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Mikroflora skóry człowieka</a:t>
            </a:r>
          </a:p>
          <a:p>
            <a:pPr eaLnBrk="1" hangingPunct="1"/>
            <a:endParaRPr lang="en-US" altLang="pl-PL" sz="2400" b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hangingPunct="1"/>
            <a:endParaRPr lang="pl-PL" altLang="pl-PL" sz="20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hangingPunct="1"/>
            <a:r>
              <a:rPr lang="pl-PL" altLang="pl-PL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Skórę człowieka zasiedla około 10</a:t>
            </a:r>
            <a:r>
              <a:rPr lang="pl-PL" altLang="pl-PL" sz="2000" baseline="30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12</a:t>
            </a:r>
            <a:r>
              <a:rPr lang="pl-PL" altLang="pl-PL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mikroorganizmów.</a:t>
            </a:r>
          </a:p>
          <a:p>
            <a:pPr eaLnBrk="1" hangingPunct="1"/>
            <a:endParaRPr lang="pl-PL" altLang="pl-PL" sz="20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altLang="pl-PL" sz="2000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Mikroflorę skóry stanowią głównie bakterie Gram(+), np. </a:t>
            </a:r>
          </a:p>
          <a:p>
            <a:pPr marL="342900" indent="-342900">
              <a:buFont typeface="Wingdings"/>
              <a:buChar char="ü"/>
            </a:pPr>
            <a:r>
              <a:rPr lang="pl-PL" altLang="pl-PL" sz="2000" i="1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pl-PL" altLang="pl-PL" sz="2000" i="1" dirty="0" err="1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Staphylococcus</a:t>
            </a:r>
            <a:r>
              <a:rPr lang="pl-PL" altLang="pl-PL" sz="2000" i="1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pl-PL" altLang="pl-PL" sz="2000" i="1" dirty="0" err="1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epidermidis</a:t>
            </a:r>
            <a:r>
              <a:rPr lang="pl-PL" altLang="pl-PL" sz="2000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 (85-100% populacji), </a:t>
            </a:r>
            <a:endParaRPr lang="pl-PL">
              <a:solidFill>
                <a:schemeClr val="tx2"/>
              </a:solidFill>
              <a:cs typeface="Arial" panose="020B0604020202020204" pitchFamily="34" charset="0"/>
            </a:endParaRPr>
          </a:p>
          <a:p>
            <a:pPr marL="342900" indent="-342900">
              <a:buFont typeface="Wingdings"/>
              <a:buChar char="ü"/>
            </a:pPr>
            <a:r>
              <a:rPr lang="pl-PL" altLang="pl-PL" sz="2000" i="1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pl-PL" altLang="pl-PL" sz="2000" i="1" err="1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Corynebacterium</a:t>
            </a:r>
            <a:r>
              <a:rPr lang="pl-PL" altLang="pl-PL" sz="2000" i="1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 sp. </a:t>
            </a:r>
            <a:r>
              <a:rPr lang="pl-PL" altLang="pl-PL" sz="2000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(55%), </a:t>
            </a:r>
          </a:p>
          <a:p>
            <a:pPr marL="342900" indent="-342900">
              <a:buFont typeface="Wingdings"/>
              <a:buChar char="ü"/>
            </a:pPr>
            <a:r>
              <a:rPr lang="pl-PL" altLang="pl-PL" sz="2000" i="1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pl-PL" altLang="pl-PL" sz="2000" i="1" err="1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Propionibacterium</a:t>
            </a:r>
            <a:r>
              <a:rPr lang="pl-PL" altLang="pl-PL" sz="2000" i="1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pl-PL" altLang="pl-PL" sz="2000" i="1" err="1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acnes</a:t>
            </a:r>
            <a:r>
              <a:rPr lang="pl-PL" altLang="pl-PL" sz="2000" i="1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pl-PL" altLang="pl-PL" sz="2000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(45-100%), </a:t>
            </a:r>
            <a:r>
              <a:rPr lang="en-US" altLang="pl-PL" sz="2000" err="1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bezwzględny</a:t>
            </a:r>
            <a:r>
              <a:rPr lang="en-US" altLang="pl-PL" sz="2000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n-US" altLang="pl-PL" sz="2000" err="1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beztlenowiec</a:t>
            </a:r>
            <a:r>
              <a:rPr lang="pl-PL" altLang="pl-PL" sz="2000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    </a:t>
            </a:r>
          </a:p>
          <a:p>
            <a:pPr marL="342900" indent="-342900">
              <a:buFont typeface="Wingdings"/>
              <a:buChar char="ü"/>
            </a:pPr>
            <a:r>
              <a:rPr lang="pl-PL" altLang="pl-PL" sz="2000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 przejściowo: bardzo różne drobnoustroje: pałeczki Gram(-), </a:t>
            </a:r>
            <a:endParaRPr lang="en-US" altLang="pl-PL" sz="2000" dirty="0">
              <a:solidFill>
                <a:schemeClr val="tx2"/>
              </a:solidFill>
              <a:latin typeface="Open Sans"/>
              <a:ea typeface="Open Sans"/>
              <a:cs typeface="Open Sans"/>
            </a:endParaRPr>
          </a:p>
          <a:p>
            <a:pPr marL="342900" indent="-342900">
              <a:buFont typeface="Wingdings"/>
              <a:buChar char="ü"/>
            </a:pPr>
            <a:r>
              <a:rPr lang="pl-PL" altLang="pl-PL" sz="2000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 laseczki tlenowe.</a:t>
            </a:r>
          </a:p>
          <a:p>
            <a:pPr eaLnBrk="1" hangingPunct="1"/>
            <a:endParaRPr lang="pl-PL" altLang="pl-PL" sz="20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hangingPunct="1"/>
            <a:r>
              <a:rPr lang="pl-PL" altLang="pl-PL" sz="2000" u="sng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Mikroflora nosa człowieka</a:t>
            </a:r>
            <a:endParaRPr lang="pl-PL" altLang="pl-PL" sz="20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hangingPunct="1"/>
            <a:r>
              <a:rPr lang="pl-PL" altLang="pl-PL" sz="2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 skład mikroflory nosa wchodzą głównie: </a:t>
            </a:r>
          </a:p>
          <a:p>
            <a:pPr marL="342900" indent="-342900" eaLnBrk="1" hangingPunct="1">
              <a:buFont typeface="Wingdings"/>
              <a:buChar char="ü"/>
            </a:pPr>
            <a:r>
              <a:rPr lang="pl-PL" altLang="pl-PL" sz="2000" i="1" err="1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Staphylococcus</a:t>
            </a:r>
            <a:r>
              <a:rPr lang="pl-PL" altLang="pl-PL" sz="2000" i="1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pl-PL" altLang="pl-PL" sz="2000" i="1" err="1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aureus</a:t>
            </a:r>
            <a:r>
              <a:rPr lang="pl-PL" altLang="pl-PL" sz="2000" i="1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, </a:t>
            </a:r>
          </a:p>
          <a:p>
            <a:pPr marL="342900" indent="-342900" eaLnBrk="1" hangingPunct="1">
              <a:buFont typeface="Wingdings"/>
              <a:buChar char="ü"/>
            </a:pPr>
            <a:r>
              <a:rPr lang="pl-PL" altLang="pl-PL" sz="2000" i="1" err="1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Staphylococcus</a:t>
            </a:r>
            <a:r>
              <a:rPr lang="pl-PL" altLang="pl-PL" sz="2000" i="1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pl-PL" altLang="pl-PL" sz="2000" i="1" err="1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epidermidis</a:t>
            </a:r>
            <a:r>
              <a:rPr lang="pl-PL" altLang="pl-PL" sz="2000" i="1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,</a:t>
            </a:r>
          </a:p>
          <a:p>
            <a:pPr marL="342900" indent="-342900" eaLnBrk="1" hangingPunct="1">
              <a:buFont typeface="Wingdings"/>
              <a:buChar char="ü"/>
            </a:pPr>
            <a:r>
              <a:rPr lang="pl-PL" altLang="pl-PL" sz="2000" i="1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pl-PL" altLang="pl-PL" sz="2000" i="1" err="1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Corynebacterium</a:t>
            </a:r>
            <a:r>
              <a:rPr lang="pl-PL" altLang="pl-PL" sz="2000" i="1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pl-PL" altLang="pl-PL" sz="2000" dirty="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sp.</a:t>
            </a:r>
          </a:p>
        </p:txBody>
      </p:sp>
      <p:sp>
        <p:nvSpPr>
          <p:cNvPr id="181252" name="Rectangle 7">
            <a:extLst>
              <a:ext uri="{FF2B5EF4-FFF2-40B4-BE49-F238E27FC236}">
                <a16:creationId xmlns:a16="http://schemas.microsoft.com/office/drawing/2014/main" id="{BE14810C-5E5E-8DDE-C4E0-962BC50189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5831" y="6602467"/>
            <a:ext cx="2951449" cy="567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3086" i="1"/>
              <a:t>Staphylococcus</a:t>
            </a:r>
          </a:p>
        </p:txBody>
      </p:sp>
      <p:sp>
        <p:nvSpPr>
          <p:cNvPr id="2" name="Line 4">
            <a:extLst>
              <a:ext uri="{FF2B5EF4-FFF2-40B4-BE49-F238E27FC236}">
                <a16:creationId xmlns:a16="http://schemas.microsoft.com/office/drawing/2014/main" id="{24EF52CE-F25A-E9D1-08C8-0018D6D62B10}"/>
              </a:ext>
            </a:extLst>
          </p:cNvPr>
          <p:cNvSpPr>
            <a:spLocks noChangeShapeType="1"/>
          </p:cNvSpPr>
          <p:nvPr/>
        </p:nvSpPr>
        <p:spPr bwMode="auto">
          <a:xfrm>
            <a:off x="306122" y="1557433"/>
            <a:ext cx="8987614" cy="0"/>
          </a:xfrm>
          <a:prstGeom prst="line">
            <a:avLst/>
          </a:prstGeom>
          <a:noFill/>
          <a:ln w="76200" cmpd="tri">
            <a:solidFill>
              <a:srgbClr val="00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l-PL" sz="1984"/>
          </a:p>
        </p:txBody>
      </p:sp>
      <p:pic>
        <p:nvPicPr>
          <p:cNvPr id="3" name="Obraz 2" descr="Is Staphylococcus Epidermidis Pathogenic? - BioTechniques">
            <a:extLst>
              <a:ext uri="{FF2B5EF4-FFF2-40B4-BE49-F238E27FC236}">
                <a16:creationId xmlns:a16="http://schemas.microsoft.com/office/drawing/2014/main" id="{1A1A8127-F1C5-9FC0-A62B-C1CE0FED49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8726" y="4448311"/>
            <a:ext cx="1992602" cy="1980302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5ACB88-758D-CA58-7330-63FD6BC2C6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FDE9200-5F22-35FE-1D26-DE7A911F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579" y="611704"/>
            <a:ext cx="8640381" cy="108000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pl-PL" altLang="pl-PL" sz="2400" dirty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Higiena personelu produkcyjnego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911AA4A-FE88-4FA0-D327-5CAD664582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l-PL" altLang="pl-PL" sz="2000" dirty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Zgodnie z zasadami dobrej praktyki produkcyjnej oraz analizy zagrożeń w krytycznych punktach kontroli, kontrola higieny pracowników obejmuje:</a:t>
            </a:r>
          </a:p>
          <a:p>
            <a:pPr marL="0" indent="0">
              <a:lnSpc>
                <a:spcPct val="90000"/>
              </a:lnSpc>
              <a:buNone/>
            </a:pPr>
            <a:endParaRPr lang="pl-PL" altLang="pl-PL" sz="2000" dirty="0">
              <a:solidFill>
                <a:schemeClr val="tx2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90000"/>
              </a:lnSpc>
            </a:pPr>
            <a:r>
              <a:rPr lang="pl-PL" altLang="pl-PL" sz="2000" dirty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zorganizowanie szkoleń dla pracowników nowoprzyjętych do pracy</a:t>
            </a:r>
          </a:p>
          <a:p>
            <a:pPr>
              <a:lnSpc>
                <a:spcPct val="90000"/>
              </a:lnSpc>
            </a:pPr>
            <a:r>
              <a:rPr lang="pl-PL" altLang="pl-PL" sz="2000" dirty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dopuszczenie do produkcji jedynie osób zdrowych,  </a:t>
            </a:r>
          </a:p>
          <a:p>
            <a:pPr>
              <a:lnSpc>
                <a:spcPct val="90000"/>
              </a:lnSpc>
            </a:pPr>
            <a:r>
              <a:rPr lang="pl-PL" altLang="pl-PL" sz="2000" dirty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niebędących nosicielami drobnoustrojów chorobotwórczych</a:t>
            </a:r>
          </a:p>
          <a:p>
            <a:pPr>
              <a:lnSpc>
                <a:spcPct val="90000"/>
              </a:lnSpc>
            </a:pPr>
            <a:r>
              <a:rPr lang="pl-PL" altLang="pl-PL" sz="2000" dirty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noszenie odzieży ochronnej</a:t>
            </a:r>
          </a:p>
          <a:p>
            <a:pPr algn="ctr"/>
            <a:endParaRPr lang="pl-PL" altLang="pl-PL" sz="2000" b="1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pl-PL" altLang="pl-PL" sz="2000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>
              <a:spcBef>
                <a:spcPct val="20000"/>
              </a:spcBef>
              <a:buClr>
                <a:schemeClr val="hlink"/>
              </a:buClr>
              <a:buNone/>
            </a:pPr>
            <a:endParaRPr lang="pl-PL" altLang="pl-PL" sz="2000" b="1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pl-PL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E0E67F3-1BE5-BF9F-3710-582EFDFEFA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48</a:t>
            </a:fld>
            <a:endParaRPr lang="pl-PL" dirty="0"/>
          </a:p>
        </p:txBody>
      </p:sp>
      <p:sp>
        <p:nvSpPr>
          <p:cNvPr id="5" name="Line 4">
            <a:extLst>
              <a:ext uri="{FF2B5EF4-FFF2-40B4-BE49-F238E27FC236}">
                <a16:creationId xmlns:a16="http://schemas.microsoft.com/office/drawing/2014/main" id="{D597E96C-2994-3F94-2B0D-253430755E10}"/>
              </a:ext>
            </a:extLst>
          </p:cNvPr>
          <p:cNvSpPr>
            <a:spLocks noChangeShapeType="1"/>
          </p:cNvSpPr>
          <p:nvPr/>
        </p:nvSpPr>
        <p:spPr bwMode="auto">
          <a:xfrm>
            <a:off x="305346" y="1252570"/>
            <a:ext cx="8987614" cy="0"/>
          </a:xfrm>
          <a:prstGeom prst="line">
            <a:avLst/>
          </a:prstGeom>
          <a:noFill/>
          <a:ln w="76200" cmpd="tri">
            <a:solidFill>
              <a:srgbClr val="00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l-PL" sz="1984"/>
          </a:p>
        </p:txBody>
      </p:sp>
    </p:spTree>
    <p:extLst>
      <p:ext uri="{BB962C8B-B14F-4D97-AF65-F5344CB8AC3E}">
        <p14:creationId xmlns:p14="http://schemas.microsoft.com/office/powerpoint/2010/main" val="209490589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891C70-3544-1BD7-2343-F0B38C870E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8E0A041-AE17-C409-8A55-7426A242E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0854" y="688634"/>
            <a:ext cx="8640381" cy="1080001"/>
          </a:xfrm>
        </p:spPr>
        <p:txBody>
          <a:bodyPr>
            <a:normAutofit/>
          </a:bodyPr>
          <a:lstStyle/>
          <a:p>
            <a:r>
              <a:rPr lang="pl-PL" altLang="pl-PL" sz="2400" dirty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Sprzęt i urządzenia- produkcja żywności</a:t>
            </a:r>
            <a:endParaRPr lang="pl-PL" sz="2400" dirty="0">
              <a:solidFill>
                <a:schemeClr val="tx2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8F4C48C-5C02-9570-B0FE-8FD9EACCAC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  <a:defRPr/>
            </a:pPr>
            <a:r>
              <a:rPr lang="pl-PL" altLang="pl-PL" dirty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Źródłem zanieczyszczeń mikrobiologicznych w procesach produkcyjnych może być nieprawidłowo zaprojektowana lub źle wykonana linia produkcyjna.</a:t>
            </a:r>
          </a:p>
          <a:p>
            <a:pPr marL="609600" lvl="0" indent="-609600">
              <a:defRPr/>
            </a:pPr>
            <a:r>
              <a:rPr lang="pl-PL" altLang="pl-PL" dirty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nieprawidłowo zespawane powierzchnie ze szczelinami, w które dostają się resztki żywności</a:t>
            </a:r>
          </a:p>
          <a:p>
            <a:pPr marL="609600" lvl="0" indent="-609600">
              <a:defRPr/>
            </a:pPr>
            <a:r>
              <a:rPr lang="pl-PL" altLang="pl-PL" dirty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uszkodzona powierzchnia ochronna stali</a:t>
            </a:r>
          </a:p>
          <a:p>
            <a:pPr marL="609600" lvl="0" indent="-609600">
              <a:defRPr/>
            </a:pPr>
            <a:r>
              <a:rPr lang="pl-PL" altLang="pl-PL" dirty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taśma produkcyjna</a:t>
            </a:r>
          </a:p>
          <a:p>
            <a:pPr marL="609600" lvl="0" indent="-609600">
              <a:defRPr/>
            </a:pPr>
            <a:r>
              <a:rPr lang="pl-PL" altLang="pl-PL" dirty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nieprawidłowo dobrane uszczelki</a:t>
            </a:r>
          </a:p>
          <a:p>
            <a:pPr marL="609600" lvl="0" indent="-609600">
              <a:defRPr/>
            </a:pPr>
            <a:r>
              <a:rPr lang="pl-PL" altLang="pl-PL" dirty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miejsca, które nie mogą być efektywnie umyte i zdezynfekowane</a:t>
            </a:r>
          </a:p>
          <a:p>
            <a:pPr algn="ctr"/>
            <a:endParaRPr lang="pl-PL" altLang="pl-PL" b="1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pl-PL" altLang="pl-PL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>
              <a:spcBef>
                <a:spcPct val="20000"/>
              </a:spcBef>
              <a:buClr>
                <a:schemeClr val="hlink"/>
              </a:buClr>
              <a:buNone/>
            </a:pPr>
            <a:endParaRPr lang="pl-PL" altLang="pl-PL" b="1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C0EDDB6-FEF2-24AE-DA36-1C1E220DCAC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49</a:t>
            </a:fld>
            <a:endParaRPr lang="pl-PL" dirty="0"/>
          </a:p>
        </p:txBody>
      </p:sp>
      <p:sp>
        <p:nvSpPr>
          <p:cNvPr id="5" name="Line 4">
            <a:extLst>
              <a:ext uri="{FF2B5EF4-FFF2-40B4-BE49-F238E27FC236}">
                <a16:creationId xmlns:a16="http://schemas.microsoft.com/office/drawing/2014/main" id="{6900F139-B4D1-834B-B84F-8C7CA10A9580}"/>
              </a:ext>
            </a:extLst>
          </p:cNvPr>
          <p:cNvSpPr>
            <a:spLocks noChangeShapeType="1"/>
          </p:cNvSpPr>
          <p:nvPr/>
        </p:nvSpPr>
        <p:spPr bwMode="auto">
          <a:xfrm>
            <a:off x="305346" y="1331565"/>
            <a:ext cx="8987614" cy="0"/>
          </a:xfrm>
          <a:prstGeom prst="line">
            <a:avLst/>
          </a:prstGeom>
          <a:noFill/>
          <a:ln w="76200" cmpd="tri">
            <a:solidFill>
              <a:srgbClr val="00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l-PL" sz="1984"/>
          </a:p>
        </p:txBody>
      </p:sp>
    </p:spTree>
    <p:extLst>
      <p:ext uri="{BB962C8B-B14F-4D97-AF65-F5344CB8AC3E}">
        <p14:creationId xmlns:p14="http://schemas.microsoft.com/office/powerpoint/2010/main" val="2037015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80DE3C-8A61-8252-F163-16DEFA847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>
            <a:extLst>
              <a:ext uri="{FF2B5EF4-FFF2-40B4-BE49-F238E27FC236}">
                <a16:creationId xmlns:a16="http://schemas.microsoft.com/office/drawing/2014/main" id="{2A41C06F-DDF5-4D24-B2B2-A836D1161A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9367" y="1120950"/>
            <a:ext cx="4829849" cy="1819529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20AFC2C9-5443-ECB0-0E68-B50EA6869774}"/>
              </a:ext>
            </a:extLst>
          </p:cNvPr>
          <p:cNvSpPr txBox="1"/>
          <p:nvPr/>
        </p:nvSpPr>
        <p:spPr>
          <a:xfrm>
            <a:off x="1097434" y="3131765"/>
            <a:ext cx="7650163" cy="3277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1. </a:t>
            </a:r>
            <a:r>
              <a:rPr lang="pl-PL" sz="1200" dirty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Metody pobierania próbek </a:t>
            </a:r>
            <a:r>
              <a:rPr lang="pl-PL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oraz przeprowadzania laboratoryjnych analiz, badań i diagnostyki podczas kontroli urzędowych i innych czynności urzędowych są </a:t>
            </a:r>
            <a:r>
              <a:rPr lang="pl-PL" sz="1200" dirty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zgodne z przepisami unijnymi określającymi te</a:t>
            </a:r>
          </a:p>
          <a:p>
            <a:r>
              <a:rPr lang="pl-PL" sz="1200" dirty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metody lub kryteriami </a:t>
            </a:r>
            <a:r>
              <a:rPr lang="pl-PL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skuteczności w odniesieniu do takich metod.</a:t>
            </a:r>
          </a:p>
          <a:p>
            <a:endParaRPr lang="pl-PL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 W przypadku braku przepisów unijnych, o których mowa w ust. 1, w odniesieniu do kontroli urzędowych i innych czynności urzędowych, laboratoria urzędowe stosują jedną spośród następujących metod w zależności od tego, w jakim stopniu jest ona odpowiednia do zaspokojenia ich potrzeb analitycznych, badawczych i diagnostycznych:</a:t>
            </a:r>
          </a:p>
          <a:p>
            <a:endParaRPr lang="pl-PL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a) </a:t>
            </a:r>
            <a:r>
              <a:rPr lang="pl-PL" sz="1100" dirty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dostępne metody zgodne ze stosownymi uznanymi na szczeblu międzynarodowym przepisami lub protokołami, również tymi przyjętymi przez Europejski Komitet Normalizacyjny (CEN); lub</a:t>
            </a:r>
          </a:p>
          <a:p>
            <a:r>
              <a:rPr lang="pl-PL" sz="1100" dirty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stosowne metody opracowane lub zalecane przez laboratoria referencyjne Unii Europejskiej i </a:t>
            </a:r>
            <a:r>
              <a:rPr lang="pl-PL" sz="1100" dirty="0" err="1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zwalidowane</a:t>
            </a:r>
            <a:r>
              <a:rPr lang="pl-PL" sz="1100" dirty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zgodnie z uznanymi na szczeblu międzynarodowym protokołami naukowymi;</a:t>
            </a:r>
          </a:p>
          <a:p>
            <a:endParaRPr lang="pl-PL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b) w przypadku braku odpowiednich przepisów lub protokołów, o których mowa w lit. a), metody zgodne ze stosownymi przepisami przyjętymi na szczeblu krajowym lub, o ile nie przyjęto takich przepisów, stosowne metody opracowane lub zalecane przez krajowe laboratoria referencyjne i </a:t>
            </a:r>
            <a:r>
              <a:rPr lang="pl-PL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zwalidowane</a:t>
            </a:r>
            <a:r>
              <a:rPr lang="pl-PL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zgodnie z uznanymi na szczeblu międzynarodowym protokołami naukowymi; </a:t>
            </a:r>
            <a:r>
              <a:rPr lang="pl-PL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itd</a:t>
            </a:r>
            <a:endParaRPr lang="pl-PL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F0803B31-EEEE-AA59-CB92-2749826BCF19}"/>
              </a:ext>
            </a:extLst>
          </p:cNvPr>
          <p:cNvSpPr txBox="1"/>
          <p:nvPr/>
        </p:nvSpPr>
        <p:spPr>
          <a:xfrm>
            <a:off x="2393578" y="611485"/>
            <a:ext cx="55446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Rozporządzenie (EU) nr 2017/625 </a:t>
            </a:r>
          </a:p>
        </p:txBody>
      </p:sp>
      <p:pic>
        <p:nvPicPr>
          <p:cNvPr id="5" name="Obraz 4" descr="Obraz zawierający design&#10;&#10;Zawartość wygenerowana przez AI może być niepoprawna.">
            <a:extLst>
              <a:ext uri="{FF2B5EF4-FFF2-40B4-BE49-F238E27FC236}">
                <a16:creationId xmlns:a16="http://schemas.microsoft.com/office/drawing/2014/main" id="{09B1CADA-9EC7-2651-6608-546A078D1A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57" y="842317"/>
            <a:ext cx="1108914" cy="1108914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B8EBBC69-203A-3685-B492-D67C868168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2290" y="638104"/>
            <a:ext cx="1793356" cy="1147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49294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>
            <a:extLst>
              <a:ext uri="{FF2B5EF4-FFF2-40B4-BE49-F238E27FC236}">
                <a16:creationId xmlns:a16="http://schemas.microsoft.com/office/drawing/2014/main" id="{5C8CDAEB-4693-9D1C-F1D1-3C1BE466FEC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03864" y="683663"/>
            <a:ext cx="9684084" cy="5587509"/>
          </a:xfrm>
        </p:spPr>
        <p:txBody>
          <a:bodyPr rtlCol="0">
            <a:normAutofit/>
          </a:bodyPr>
          <a:lstStyle/>
          <a:p>
            <a:pPr marL="671962" indent="-671962">
              <a:buNone/>
              <a:defRPr/>
            </a:pPr>
            <a:r>
              <a:rPr lang="pl-PL" altLang="pl-PL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Elementy urządzeń, jako źródło zagrożeń mikrobiologicznych</a:t>
            </a:r>
          </a:p>
          <a:p>
            <a:pPr marL="671962" indent="-671962">
              <a:buNone/>
              <a:defRPr/>
            </a:pPr>
            <a:endParaRPr lang="pl-PL" altLang="pl-PL" sz="20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671962" indent="-671962">
              <a:buNone/>
              <a:defRPr/>
            </a:pP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Źródłem zanieczyszczeń mikrobiologicznych w procesach </a:t>
            </a:r>
          </a:p>
          <a:p>
            <a:pPr marL="671962" indent="-671962">
              <a:buNone/>
              <a:defRPr/>
            </a:pP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produkcyjnych może być nieprawidłowo zaprojektowana </a:t>
            </a:r>
          </a:p>
          <a:p>
            <a:pPr marL="671962" indent="-671962">
              <a:buNone/>
              <a:defRPr/>
            </a:pP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lub źle wykonana linia produkcyjna.</a:t>
            </a:r>
          </a:p>
          <a:p>
            <a:pPr marL="671962" indent="-671962">
              <a:buNone/>
              <a:defRPr/>
            </a:pPr>
            <a:endParaRPr lang="pl-PL" altLang="pl-PL" sz="20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671962" indent="-671962">
              <a:buNone/>
              <a:defRPr/>
            </a:pP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Odpowiednio zaprojektowana i wykonana instalacja </a:t>
            </a:r>
          </a:p>
          <a:p>
            <a:pPr marL="671962" indent="-671962">
              <a:buNone/>
              <a:defRPr/>
            </a:pP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oraz zasada, że czyszczenie jest końcowym etapem </a:t>
            </a:r>
          </a:p>
          <a:p>
            <a:pPr marL="671962" indent="-671962">
              <a:buNone/>
              <a:defRPr/>
            </a:pP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każdego cyklu produkcyjnego powinna zapewniać </a:t>
            </a:r>
          </a:p>
          <a:p>
            <a:pPr marL="671962" indent="-671962">
              <a:buNone/>
              <a:defRPr/>
            </a:pP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higieniczne warunki do prowadzenia procesu</a:t>
            </a:r>
          </a:p>
          <a:p>
            <a:pPr marL="671962" indent="-671962">
              <a:buNone/>
              <a:defRPr/>
            </a:pPr>
            <a:r>
              <a:rPr lang="pl-PL" alt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przetwórczego.</a:t>
            </a:r>
          </a:p>
        </p:txBody>
      </p:sp>
      <p:sp>
        <p:nvSpPr>
          <p:cNvPr id="185347" name="Line 4">
            <a:extLst>
              <a:ext uri="{FF2B5EF4-FFF2-40B4-BE49-F238E27FC236}">
                <a16:creationId xmlns:a16="http://schemas.microsoft.com/office/drawing/2014/main" id="{0F4E261C-F670-7FAD-29BB-ED7448AC714E}"/>
              </a:ext>
            </a:extLst>
          </p:cNvPr>
          <p:cNvSpPr>
            <a:spLocks noChangeShapeType="1"/>
          </p:cNvSpPr>
          <p:nvPr/>
        </p:nvSpPr>
        <p:spPr bwMode="auto">
          <a:xfrm>
            <a:off x="233338" y="1187549"/>
            <a:ext cx="8987614" cy="0"/>
          </a:xfrm>
          <a:prstGeom prst="line">
            <a:avLst/>
          </a:prstGeom>
          <a:noFill/>
          <a:ln w="76200" cmpd="tri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l-PL" sz="1984"/>
          </a:p>
        </p:txBody>
      </p:sp>
      <p:pic>
        <p:nvPicPr>
          <p:cNvPr id="1026" name="Picture 2" descr="Elementy automatycznej linii produkcyjnej: omówienie części">
            <a:extLst>
              <a:ext uri="{FF2B5EF4-FFF2-40B4-BE49-F238E27FC236}">
                <a16:creationId xmlns:a16="http://schemas.microsoft.com/office/drawing/2014/main" id="{FAD8F677-784A-4353-A94A-CD02F38B83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050" y="4082256"/>
            <a:ext cx="346268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7395" y="899837"/>
            <a:ext cx="8928512" cy="493430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pPr algn="ctr"/>
            <a:r>
              <a:rPr lang="pl-PL" dirty="0"/>
              <a:t>Zasady pobierania próbek, w tym sprzęt, higiena</a:t>
            </a:r>
            <a:br>
              <a:rPr lang="pl-PL" dirty="0"/>
            </a:br>
            <a:endParaRPr lang="pl-PL" dirty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16.09.2025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B87FB1C6-3445-AEC7-FE9C-5C7D835C93A2}"/>
              </a:ext>
            </a:extLst>
          </p:cNvPr>
          <p:cNvSpPr txBox="1"/>
          <p:nvPr/>
        </p:nvSpPr>
        <p:spPr>
          <a:xfrm>
            <a:off x="2321668" y="2801041"/>
            <a:ext cx="797452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 najważniejszych norm, które mają lub mogą mieć zastosowanie w procesie pobierania próbek żywności i innych materiałów w łańcuchu żywnościowym, zaliczyć należy:</a:t>
            </a:r>
          </a:p>
          <a:p>
            <a:endParaRPr lang="pl-PL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ymbol zastępczy zawartości 3">
            <a:extLst>
              <a:ext uri="{FF2B5EF4-FFF2-40B4-BE49-F238E27FC236}">
                <a16:creationId xmlns:a16="http://schemas.microsoft.com/office/drawing/2014/main" id="{77B28764-B06E-AC9D-4819-B48AF14422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4488173"/>
            <a:ext cx="8856983" cy="2160240"/>
          </a:xfrm>
        </p:spPr>
        <p:txBody>
          <a:bodyPr>
            <a:noAutofit/>
          </a:bodyPr>
          <a:lstStyle/>
          <a:p>
            <a:r>
              <a:rPr lang="pl-PL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Norma PN-EN ISO/IEC 17025:2018-02 Ogólne wymagania dotyczące kompetencji laboratoriów badawczych i wzorcujących.</a:t>
            </a:r>
          </a:p>
          <a:p>
            <a:pPr lvl="1"/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Określa szczegółowy tok postępowania i zasady pobierania oraz postępowania z próbkami</a:t>
            </a:r>
          </a:p>
          <a:p>
            <a:pPr lvl="1"/>
            <a:r>
              <a:rPr lang="pl-PL" dirty="0"/>
              <a:t>rozdziały (7.3 i 7.4) zawierają istotne kwestie związane z pobieraniem i dalszym postępowaniem z próbkami do badań </a:t>
            </a:r>
          </a:p>
        </p:txBody>
      </p:sp>
      <p:pic>
        <p:nvPicPr>
          <p:cNvPr id="12" name="Obraz 11" descr="Obraz zawierający logo, Czcionka, Grafika, Jaskrawoniebieski&#10;&#10;Zawartość wygenerowana przez AI może być niepoprawna.">
            <a:extLst>
              <a:ext uri="{FF2B5EF4-FFF2-40B4-BE49-F238E27FC236}">
                <a16:creationId xmlns:a16="http://schemas.microsoft.com/office/drawing/2014/main" id="{1DBDE2CE-574C-B4D5-66D8-5BE50ED01B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46" y="1929503"/>
            <a:ext cx="1803775" cy="120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9303A9-BDF6-9395-7B70-87B0C1CF6F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9844A47B-B8EB-CEE5-5E2F-F2899F464A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4666" y="1979836"/>
            <a:ext cx="8640382" cy="46800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sz="2000" b="1" dirty="0">
                <a:solidFill>
                  <a:srgbClr val="002060"/>
                </a:solidFill>
              </a:rPr>
              <a:t>PN-EN ISO 7218:2024-12 </a:t>
            </a:r>
          </a:p>
          <a:p>
            <a:pPr marL="0" indent="0">
              <a:buNone/>
            </a:pPr>
            <a:r>
              <a:rPr lang="pl-PL" sz="2000" b="1" dirty="0">
                <a:solidFill>
                  <a:srgbClr val="002060"/>
                </a:solidFill>
              </a:rPr>
              <a:t>Mikrobiologia łańcucha żywnościowego -- Wymagania ogólne i zasady badań mikrobiologicznych</a:t>
            </a:r>
          </a:p>
          <a:p>
            <a:pPr marL="0" indent="0">
              <a:buNone/>
            </a:pPr>
            <a:endParaRPr lang="pl-PL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pl-PL" sz="2000" dirty="0">
                <a:solidFill>
                  <a:srgbClr val="002060"/>
                </a:solidFill>
              </a:rPr>
              <a:t>Zakres </a:t>
            </a:r>
          </a:p>
          <a:p>
            <a:pPr marL="0" indent="0">
              <a:buNone/>
            </a:pPr>
            <a:r>
              <a:rPr lang="pl-PL" sz="2000" dirty="0">
                <a:solidFill>
                  <a:srgbClr val="002060"/>
                </a:solidFill>
              </a:rPr>
              <a:t>- określono ogólne wymagania i wytyczne dotyczące badań mikrobiologicznych</a:t>
            </a:r>
          </a:p>
          <a:p>
            <a:pPr marL="0" indent="0">
              <a:buNone/>
            </a:pPr>
            <a:endParaRPr lang="pl-PL" sz="2000" b="1" dirty="0">
              <a:solidFill>
                <a:srgbClr val="002060"/>
              </a:solidFill>
            </a:endParaRP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E6A8134-C06C-E5AA-89E8-919A5A419F41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16.09.2025</a:t>
            </a:r>
          </a:p>
        </p:txBody>
      </p:sp>
      <p:sp>
        <p:nvSpPr>
          <p:cNvPr id="7" name="Tytuł 4">
            <a:extLst>
              <a:ext uri="{FF2B5EF4-FFF2-40B4-BE49-F238E27FC236}">
                <a16:creationId xmlns:a16="http://schemas.microsoft.com/office/drawing/2014/main" id="{D90723EA-FF81-552D-DA49-A469A50707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7395" y="899837"/>
            <a:ext cx="8928512" cy="493430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pPr algn="ctr"/>
            <a:r>
              <a:rPr lang="pl-PL" dirty="0"/>
              <a:t>Zasady pobierania próbek, w tym sprzęt, higiena</a:t>
            </a:r>
            <a:br>
              <a:rPr lang="pl-PL" dirty="0"/>
            </a:b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2137840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7FBDD-723B-FC77-D09D-0D372ACE2C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E79CD41-4634-6058-6EAF-CD6BAC2372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defRPr/>
            </a:pPr>
            <a:endParaRPr lang="pl-PL" sz="2000" b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pl-PL" sz="2000" b="1" u="sng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Próbka do badań powinna być:</a:t>
            </a:r>
          </a:p>
          <a:p>
            <a:pPr marL="0" indent="0">
              <a:buNone/>
              <a:defRPr/>
            </a:pPr>
            <a:endParaRPr lang="pl-PL" sz="2000" b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reprezentatywna dla produktu  </a:t>
            </a: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wystarczająca do wykonania badań </a:t>
            </a: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nieuszkodzona lub niezmieniona w czasie transportu czy przechowywania</a:t>
            </a: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właściwie udokumentowana na każdym etapie (monitorowana i kontrolowana)</a:t>
            </a:r>
          </a:p>
          <a:p>
            <a:pPr marL="0" indent="0">
              <a:buNone/>
              <a:defRPr/>
            </a:pPr>
            <a:endParaRPr lang="pl-PL" sz="2000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24C784F-DE16-EDA6-6A8B-AECD38F57A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53</a:t>
            </a:fld>
            <a:endParaRPr lang="pl-PL" dirty="0"/>
          </a:p>
        </p:txBody>
      </p:sp>
      <p:sp>
        <p:nvSpPr>
          <p:cNvPr id="5" name="Tytuł 4">
            <a:extLst>
              <a:ext uri="{FF2B5EF4-FFF2-40B4-BE49-F238E27FC236}">
                <a16:creationId xmlns:a16="http://schemas.microsoft.com/office/drawing/2014/main" id="{9BD77A5E-B0AA-D4F5-5139-62BBEF9A8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7456" y="738235"/>
            <a:ext cx="7992889" cy="877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Pobieranie próbek do badań mikrobiologicznych-</a:t>
            </a:r>
            <a:b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PN-EN ISO 7218:2024-12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F72C80C1-9AE8-D534-2377-179C9A52D6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62" y="530166"/>
            <a:ext cx="1552792" cy="108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45486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938E04-6016-F5DE-7429-B8B0B0CC5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07A30FE-2083-F7C6-C32D-3C8FBCF157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defRPr/>
            </a:pPr>
            <a:endParaRPr lang="pl-PL" sz="2000" b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pl-PL" sz="2000" b="1" u="sng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Zaleca się aby próbka do badań była:</a:t>
            </a:r>
          </a:p>
          <a:p>
            <a:pPr marL="0" indent="0">
              <a:buNone/>
              <a:defRPr/>
            </a:pPr>
            <a:endParaRPr lang="pl-PL" sz="2000" b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zabezpieczona przed zanieczyszczeniem pochodzącym z powietrza, pojemnika na próbki, urządzeń do ich pobierania, czy też niewłaściwego obchodzenia się z próbką.</a:t>
            </a: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pojemnik na próbkę nie powinien być napełniony w więcej niż trzech czwartych, aby uniknąć wycieków i umożliwić prawidłowe wymieszanie próbki w laboratorium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1D93AC4-0978-35E9-628E-DFEAF7C411A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54</a:t>
            </a:fld>
            <a:endParaRPr lang="pl-PL" dirty="0"/>
          </a:p>
        </p:txBody>
      </p:sp>
      <p:sp>
        <p:nvSpPr>
          <p:cNvPr id="7" name="Tytuł 4">
            <a:extLst>
              <a:ext uri="{FF2B5EF4-FFF2-40B4-BE49-F238E27FC236}">
                <a16:creationId xmlns:a16="http://schemas.microsoft.com/office/drawing/2014/main" id="{24C5D808-AB32-F97E-D268-33E640DA9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7456" y="738235"/>
            <a:ext cx="7992889" cy="877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Pobieranie próbek do badań mikrobiologicznych-</a:t>
            </a:r>
            <a:b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PN-EN ISO 7218:2024-12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2CCCCFCA-F12D-11F2-46B8-C7C0B2DA3A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62" y="530166"/>
            <a:ext cx="1552792" cy="108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36395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FFEC93-F2DA-A755-DF3A-A5099D0DB1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C9937EE-27BA-2EEF-6A66-6825523CF4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defRPr/>
            </a:pPr>
            <a:endParaRPr lang="pl-PL" sz="2000" b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pl-PL" sz="2000" b="1" u="sng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Próbka do badań powinna być:</a:t>
            </a:r>
          </a:p>
          <a:p>
            <a:pPr marL="0" indent="0">
              <a:buNone/>
              <a:defRPr/>
            </a:pPr>
            <a:endParaRPr lang="pl-PL" sz="2000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opisana w sposób jasny i wyczerpujący (identyfikacja próbki) </a:t>
            </a: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 przypadku niektórych próbek wymagane jest określenie temperatury w momencie pobrania i odbioru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14FC6DF-240D-3C7E-6386-EF91A77FA68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55</a:t>
            </a:fld>
            <a:endParaRPr lang="pl-PL" dirty="0"/>
          </a:p>
        </p:txBody>
      </p:sp>
      <p:sp>
        <p:nvSpPr>
          <p:cNvPr id="7" name="Tytuł 4">
            <a:extLst>
              <a:ext uri="{FF2B5EF4-FFF2-40B4-BE49-F238E27FC236}">
                <a16:creationId xmlns:a16="http://schemas.microsoft.com/office/drawing/2014/main" id="{122618E1-FB21-8D04-688E-184CEC6CB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7456" y="738235"/>
            <a:ext cx="7992889" cy="877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Pobieranie próbek do badań mikrobiologicznych-</a:t>
            </a:r>
            <a:b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PN-EN ISO 7218:2024-12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C4ADA360-0A80-411D-84DF-CDB858C270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62" y="530166"/>
            <a:ext cx="1552792" cy="108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72859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5EF5DC-3667-A6AB-9509-F179510337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6F6C50A-70BF-EE9F-2F1A-C8F816A960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3418" y="1979837"/>
            <a:ext cx="8640382" cy="4680002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endParaRPr lang="pl-PL" sz="2000" b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pl-PL" sz="2000" b="1" u="sng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Ogólne zasady pobierania próbek:</a:t>
            </a:r>
          </a:p>
          <a:p>
            <a:pPr marL="0" indent="0">
              <a:buNone/>
              <a:defRPr/>
            </a:pPr>
            <a:r>
              <a:rPr lang="pl-PL" sz="2000" b="1" u="sng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NALEŻY ZAWSZE:</a:t>
            </a:r>
          </a:p>
          <a:p>
            <a:pPr marL="0" indent="0">
              <a:buNone/>
              <a:defRPr/>
            </a:pPr>
            <a:endParaRPr lang="pl-PL" sz="2000" b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Oznakować pojemnik etykietą przed pobraniem próbki</a:t>
            </a: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Pobieranie próbek do badań w różnych kierunkach</a:t>
            </a:r>
          </a:p>
          <a:p>
            <a:pPr marL="0" indent="0">
              <a:buNone/>
              <a:defRPr/>
            </a:pPr>
            <a:endParaRPr lang="pl-PL" sz="2000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62E09AE-D5CF-38DA-31B7-99680533D98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56</a:t>
            </a:fld>
            <a:endParaRPr lang="pl-PL" dirty="0"/>
          </a:p>
        </p:txBody>
      </p:sp>
      <p:sp>
        <p:nvSpPr>
          <p:cNvPr id="7" name="Tytuł 4">
            <a:extLst>
              <a:ext uri="{FF2B5EF4-FFF2-40B4-BE49-F238E27FC236}">
                <a16:creationId xmlns:a16="http://schemas.microsoft.com/office/drawing/2014/main" id="{83302CCC-F578-B10B-9369-CE7118E7E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7456" y="738235"/>
            <a:ext cx="7992889" cy="877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Pobieranie próbek do badań mikrobiologicznych-</a:t>
            </a:r>
            <a:b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PN-EN ISO 7218:2024-12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E8B45D8F-C15F-FE94-ADF7-F4241E948B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62" y="530166"/>
            <a:ext cx="1552792" cy="108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54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2C70F7-B2E4-934C-036D-9D06FF5885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47909BB-CD28-D62F-227E-49786BC9F1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defRPr/>
            </a:pPr>
            <a:endParaRPr lang="pl-PL" sz="2000" b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pl-PL" sz="2000" b="1" u="sng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Próbki do badań :</a:t>
            </a:r>
          </a:p>
          <a:p>
            <a:pPr marL="0" indent="0">
              <a:buNone/>
              <a:defRPr/>
            </a:pPr>
            <a:endParaRPr lang="pl-PL" sz="2000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powinny być dostarczona do laboratorium w oryginalnym, nieotwieranym opakowaniu (zapakowane próbki)</a:t>
            </a: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zbyt dużej masie: należy przenieść część próbki w warunkach aseptycznych do sterylnego pojemnika na próbkę i zapisać dane produktu.</a:t>
            </a:r>
          </a:p>
          <a:p>
            <a:pPr marL="0" indent="0">
              <a:buNone/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(Otworzyć sterylny pojemnik na próbkę na czas potrzebny do przeniesienia próbki laboratoryjnej, a następnie natychmiast go zamknąć)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F5BC8E7C-9CCD-27A2-17A2-1B491330F2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57</a:t>
            </a:fld>
            <a:endParaRPr lang="pl-PL" dirty="0"/>
          </a:p>
        </p:txBody>
      </p:sp>
      <p:sp>
        <p:nvSpPr>
          <p:cNvPr id="7" name="Tytuł 4">
            <a:extLst>
              <a:ext uri="{FF2B5EF4-FFF2-40B4-BE49-F238E27FC236}">
                <a16:creationId xmlns:a16="http://schemas.microsoft.com/office/drawing/2014/main" id="{EABA1E5A-E342-907D-AC7D-CB698C12A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7456" y="738235"/>
            <a:ext cx="7992889" cy="877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Pobieranie próbek do badań mikrobiologicznych-</a:t>
            </a:r>
            <a:b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PN-EN ISO 7218:2024-12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DD372F92-ACD6-0542-751C-A928FDA500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62" y="530166"/>
            <a:ext cx="1552792" cy="108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57825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B35282-45CF-4726-5D7A-A8D255CC4B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AD791D7-88C7-AE8C-9C9C-56896061C5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defRPr/>
            </a:pPr>
            <a:endParaRPr lang="pl-PL" sz="2000" b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pl-PL" sz="2000" b="1" u="sng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Próbki do badań :</a:t>
            </a:r>
          </a:p>
          <a:p>
            <a:pPr marL="0" indent="0">
              <a:buNone/>
              <a:defRPr/>
            </a:pPr>
            <a:endParaRPr lang="pl-PL" sz="2000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pl-PL" sz="20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Należy zwrócić uwagę na konieczność pobierania próbek z opakowań fabrycznie zamkniętych, szczególnie w przypadku badań w kierunku zanieczyszczeń mikrobiologicznych.</a:t>
            </a:r>
          </a:p>
          <a:p>
            <a:pPr marL="0" indent="0">
              <a:buNone/>
              <a:defRPr/>
            </a:pPr>
            <a:endParaRPr lang="pl-PL" sz="2000" b="1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pl-PL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Niestety w ramach </a:t>
            </a:r>
            <a:r>
              <a:rPr lang="pl-PL" sz="2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UKiM</a:t>
            </a:r>
            <a:r>
              <a:rPr lang="pl-PL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pobierane są próbki z opakowań rozpieczętowanych, jakiś czas wcześniej przez przedsiębiorcę. Próbki zanieczyszczone krzyżowo są w efekcie zgłaszane do systemu RASFF, co skutkuje niewłaściwym postępowaniem administracyjnym i/lub koniecznością pobrania dodatkowych próbek do badań.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CF560C8-664A-9B45-006E-91479100E4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58</a:t>
            </a:fld>
            <a:endParaRPr lang="pl-PL" dirty="0"/>
          </a:p>
        </p:txBody>
      </p:sp>
      <p:sp>
        <p:nvSpPr>
          <p:cNvPr id="7" name="Tytuł 4">
            <a:extLst>
              <a:ext uri="{FF2B5EF4-FFF2-40B4-BE49-F238E27FC236}">
                <a16:creationId xmlns:a16="http://schemas.microsoft.com/office/drawing/2014/main" id="{76AC5D91-70C2-9CDD-1C82-15EF0CC7B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7456" y="738235"/>
            <a:ext cx="7992889" cy="877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Pobieranie próbek do badań mikrobiologicznych-</a:t>
            </a:r>
            <a:b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PN-EN ISO 7218:2024-12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2B1A0980-A43F-A5C5-B71B-B73F76E19A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62" y="530166"/>
            <a:ext cx="1552792" cy="108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6156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F37B9-FAD6-C73F-459F-0E098B11D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9D22489-A01D-AB52-841F-5E6B19533E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3418" y="1979837"/>
            <a:ext cx="8640382" cy="4680002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endParaRPr lang="pl-PL" sz="2000" b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pl-PL" sz="2000" b="1" u="sng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Szczególowe</a:t>
            </a:r>
            <a:r>
              <a:rPr lang="pl-PL" sz="2000" b="1" u="sng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wytyczne do pobierania próbek </a:t>
            </a: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niektórych produktów podano w poszczególnych normach </a:t>
            </a: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(np. ISO/TS 17728, ISO 17604, ISO 13307, ISO 18593, ISO 707, ISO 6887-3)</a:t>
            </a: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ISO/TS 17728:2015 Mikrobiologia łańcucha pokarmowego – techniki pobierania próbek mikrobiologicznych próbek żywności i pasz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4C779E6-34F6-69CF-C017-01AB4159A6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59</a:t>
            </a:fld>
            <a:endParaRPr lang="pl-PL" dirty="0"/>
          </a:p>
        </p:txBody>
      </p:sp>
      <p:sp>
        <p:nvSpPr>
          <p:cNvPr id="7" name="Tytuł 4">
            <a:extLst>
              <a:ext uri="{FF2B5EF4-FFF2-40B4-BE49-F238E27FC236}">
                <a16:creationId xmlns:a16="http://schemas.microsoft.com/office/drawing/2014/main" id="{3D002277-F29A-9F33-B19A-64F1D95C3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7456" y="738235"/>
            <a:ext cx="7992889" cy="877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Pobieranie próbek do badań mikrobiologicznych-</a:t>
            </a:r>
            <a:b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PN-EN ISO 7218:2024-12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D38D2E62-1722-4825-74E5-34DF77A720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62" y="530166"/>
            <a:ext cx="1552792" cy="108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171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B34D81-9CFF-8381-8617-86C3104894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D6A5536-549C-2B59-A518-CDEC27FB92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1451" y="3635821"/>
            <a:ext cx="8424838" cy="302401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endParaRPr lang="pl-PL" dirty="0"/>
          </a:p>
          <a:p>
            <a:pPr marL="0" indent="0">
              <a:spcBef>
                <a:spcPct val="20000"/>
              </a:spcBef>
              <a:buNone/>
              <a:defRPr/>
            </a:pPr>
            <a:r>
              <a:rPr lang="pl-PL" altLang="pl-PL" b="1" u="sng" dirty="0">
                <a:solidFill>
                  <a:schemeClr val="tx2">
                    <a:lumMod val="50000"/>
                  </a:schemeClr>
                </a:solidFill>
              </a:rPr>
              <a:t>Artykuł 14:</a:t>
            </a:r>
          </a:p>
          <a:p>
            <a:pPr>
              <a:spcBef>
                <a:spcPct val="20000"/>
              </a:spcBef>
              <a:buFontTx/>
              <a:buChar char="•"/>
              <a:defRPr/>
            </a:pPr>
            <a:endParaRPr lang="pl-PL" altLang="pl-PL" b="1" u="sng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spcBef>
                <a:spcPct val="20000"/>
              </a:spcBef>
              <a:buNone/>
              <a:defRPr/>
            </a:pPr>
            <a:r>
              <a:rPr lang="pl-PL" altLang="pl-PL" dirty="0">
                <a:solidFill>
                  <a:schemeClr val="tx2">
                    <a:lumMod val="50000"/>
                  </a:schemeClr>
                </a:solidFill>
              </a:rPr>
              <a:t>„Wymagania dotyczące bezpieczeństwa żywności”</a:t>
            </a:r>
          </a:p>
          <a:p>
            <a:pPr>
              <a:spcBef>
                <a:spcPct val="20000"/>
              </a:spcBef>
              <a:defRPr/>
            </a:pPr>
            <a:r>
              <a:rPr lang="pl-PL" altLang="pl-PL" dirty="0">
                <a:solidFill>
                  <a:schemeClr val="tx2">
                    <a:lumMod val="50000"/>
                  </a:schemeClr>
                </a:solidFill>
              </a:rPr>
              <a:t>Punkt 1: Żaden niebezpieczny środek spożywczy nie może być wprowadzony na rynek.</a:t>
            </a:r>
          </a:p>
          <a:p>
            <a:pPr>
              <a:spcBef>
                <a:spcPct val="20000"/>
              </a:spcBef>
              <a:defRPr/>
            </a:pPr>
            <a:r>
              <a:rPr lang="pl-PL" altLang="pl-PL" dirty="0">
                <a:solidFill>
                  <a:schemeClr val="tx2">
                    <a:lumMod val="50000"/>
                  </a:schemeClr>
                </a:solidFill>
              </a:rPr>
              <a:t>Punkt 2: Środek spożywczy jest uznawany za niebezpieczny, jeżeli uważa się, że:</a:t>
            </a:r>
          </a:p>
          <a:p>
            <a:pPr>
              <a:spcBef>
                <a:spcPct val="20000"/>
              </a:spcBef>
              <a:buFontTx/>
              <a:buAutoNum type="alphaLcParenR"/>
              <a:defRPr/>
            </a:pPr>
            <a:r>
              <a:rPr lang="pl-PL" altLang="pl-PL" dirty="0">
                <a:solidFill>
                  <a:schemeClr val="tx2">
                    <a:lumMod val="50000"/>
                  </a:schemeClr>
                </a:solidFill>
              </a:rPr>
              <a:t>jest szkodliwy dla zdrowia</a:t>
            </a:r>
          </a:p>
          <a:p>
            <a:pPr>
              <a:spcBef>
                <a:spcPct val="20000"/>
              </a:spcBef>
              <a:buFontTx/>
              <a:buAutoNum type="alphaLcParenR"/>
              <a:defRPr/>
            </a:pPr>
            <a:r>
              <a:rPr lang="pl-PL" altLang="pl-PL" dirty="0">
                <a:solidFill>
                  <a:schemeClr val="tx2">
                    <a:lumMod val="50000"/>
                  </a:schemeClr>
                </a:solidFill>
              </a:rPr>
              <a:t>nie nadaje się do spożycia przez ludzi</a:t>
            </a:r>
          </a:p>
          <a:p>
            <a:pPr algn="ctr"/>
            <a:endParaRPr lang="pl-PL" altLang="pl-PL" b="1" dirty="0">
              <a:solidFill>
                <a:srgbClr val="000066"/>
              </a:solidFill>
            </a:endParaRPr>
          </a:p>
          <a:p>
            <a:pPr marL="0" indent="0" algn="ctr">
              <a:buNone/>
            </a:pPr>
            <a:endParaRPr lang="pl-PL" altLang="pl-PL" dirty="0">
              <a:solidFill>
                <a:srgbClr val="000066"/>
              </a:solidFill>
            </a:endParaRPr>
          </a:p>
          <a:p>
            <a:pPr algn="ctr">
              <a:spcBef>
                <a:spcPct val="20000"/>
              </a:spcBef>
              <a:buClr>
                <a:schemeClr val="hlink"/>
              </a:buClr>
              <a:buNone/>
            </a:pPr>
            <a:endParaRPr lang="pl-PL" altLang="pl-PL" b="1" dirty="0">
              <a:solidFill>
                <a:srgbClr val="000066"/>
              </a:solidFill>
            </a:endParaRPr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324206F-6706-7902-8A9A-06B16B74AD6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6</a:t>
            </a:fld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B498A43C-807A-ECFB-115F-E9279EC27B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5980" y="1397531"/>
            <a:ext cx="6639852" cy="1086002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3A78A30E-28CF-653D-1561-481EBBD20A5E}"/>
              </a:ext>
            </a:extLst>
          </p:cNvPr>
          <p:cNvSpPr txBox="1"/>
          <p:nvPr/>
        </p:nvSpPr>
        <p:spPr>
          <a:xfrm>
            <a:off x="1241450" y="3091157"/>
            <a:ext cx="71287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altLang="pl-PL" sz="1800" dirty="0">
                <a:solidFill>
                  <a:srgbClr val="000066"/>
                </a:solidFill>
              </a:rPr>
              <a:t>- określa ogólne wymagania dotyczące bezpieczeństwa żywności</a:t>
            </a:r>
            <a:endParaRPr lang="pl-PL" dirty="0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95C457C8-B399-8FF7-E51E-F7116272181B}"/>
              </a:ext>
            </a:extLst>
          </p:cNvPr>
          <p:cNvSpPr txBox="1"/>
          <p:nvPr/>
        </p:nvSpPr>
        <p:spPr>
          <a:xfrm>
            <a:off x="2544915" y="485587"/>
            <a:ext cx="55446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Rozporządzenie (EU) nr 2017/625 </a:t>
            </a:r>
          </a:p>
        </p:txBody>
      </p:sp>
      <p:pic>
        <p:nvPicPr>
          <p:cNvPr id="2" name="Obraz 1" descr="Obraz zawierający design&#10;&#10;Zawartość wygenerowana przez AI może być niepoprawna.">
            <a:extLst>
              <a:ext uri="{FF2B5EF4-FFF2-40B4-BE49-F238E27FC236}">
                <a16:creationId xmlns:a16="http://schemas.microsoft.com/office/drawing/2014/main" id="{15E9F655-902C-2CE8-B605-D87B445B21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000" y="514245"/>
            <a:ext cx="1108914" cy="1108914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41E880BC-3C6F-9E13-63A1-C7A518C5AE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2290" y="638104"/>
            <a:ext cx="1793356" cy="1147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72637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696C55-9319-72AF-9B3F-4F34680E4D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62F068D-C257-F113-D284-A280054EF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1228" y="1789780"/>
            <a:ext cx="8640382" cy="4680002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endParaRPr lang="pl-PL" sz="2000" b="1" u="sng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pl-PL" sz="20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Ogólne zasady pobierania próbek:</a:t>
            </a:r>
          </a:p>
          <a:p>
            <a:pPr marL="0" indent="0">
              <a:buNone/>
              <a:defRPr/>
            </a:pPr>
            <a:r>
              <a:rPr lang="pl-PL" sz="20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NIE NALEŻY:</a:t>
            </a:r>
          </a:p>
          <a:p>
            <a:pPr marL="0" indent="0">
              <a:buNone/>
              <a:defRPr/>
            </a:pPr>
            <a:endParaRPr lang="pl-PL" sz="2000" b="1" u="sng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Dotykać wnętrza pojemnika</a:t>
            </a:r>
          </a:p>
          <a:p>
            <a:pPr>
              <a:defRPr/>
            </a:pPr>
            <a:r>
              <a:rPr lang="pl-PL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Odkładać przykrywek podczas pobierania próbki</a:t>
            </a:r>
          </a:p>
          <a:p>
            <a:pPr>
              <a:defRPr/>
            </a:pPr>
            <a:r>
              <a:rPr lang="pl-PL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Próbek do badań przewozić razem z próbkami zanieczyszczonymi</a:t>
            </a:r>
          </a:p>
          <a:p>
            <a:pPr marL="0" indent="0">
              <a:buNone/>
              <a:defRPr/>
            </a:pPr>
            <a:endParaRPr lang="pl-PL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5A28916-E998-CFB8-D9BF-BB0E58C721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60</a:t>
            </a:fld>
            <a:endParaRPr lang="pl-PL" dirty="0"/>
          </a:p>
        </p:txBody>
      </p:sp>
      <p:sp>
        <p:nvSpPr>
          <p:cNvPr id="7" name="Tytuł 4">
            <a:extLst>
              <a:ext uri="{FF2B5EF4-FFF2-40B4-BE49-F238E27FC236}">
                <a16:creationId xmlns:a16="http://schemas.microsoft.com/office/drawing/2014/main" id="{C9E33686-3F61-1A55-BE88-214DC57B5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7456" y="738235"/>
            <a:ext cx="7992889" cy="877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Pobieranie próbek do badań mikrobiologicznych-</a:t>
            </a:r>
            <a:b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PN-EN ISO 7218:2024-12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C9299B11-7B2C-CC29-B2A7-587BAD806B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62" y="530166"/>
            <a:ext cx="1552792" cy="108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03351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164F4E-A904-0266-8755-6F5F838DE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60024AD-5817-4145-1F93-5EB03502FE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3418" y="1979837"/>
            <a:ext cx="8640382" cy="4680002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endParaRPr lang="pl-PL" sz="2000" b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pl-PL" sz="2000" b="1" u="sng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Ogólne zasady transportu próbek:</a:t>
            </a:r>
          </a:p>
          <a:p>
            <a:pPr marL="0" indent="0">
              <a:buNone/>
              <a:defRPr/>
            </a:pPr>
            <a:r>
              <a:rPr lang="pl-PL" sz="2000" b="1" u="sng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NALEŻY ZAWSZE:</a:t>
            </a:r>
          </a:p>
          <a:p>
            <a:pPr marL="0" indent="0">
              <a:buNone/>
              <a:defRPr/>
            </a:pPr>
            <a:endParaRPr lang="pl-PL" sz="2000" b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uniemożliwić uszkodzenie próbek</a:t>
            </a: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zapewnić warunki minimalizujące zmiany w liczbie drobnoustrojów</a:t>
            </a: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niezwłocznie dostarczyć je do laboratorium </a:t>
            </a:r>
          </a:p>
          <a:p>
            <a:pPr marL="0" indent="0">
              <a:buNone/>
              <a:defRPr/>
            </a:pPr>
            <a:endParaRPr lang="pl-PL" sz="2000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endParaRPr lang="pl-PL" sz="2000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endParaRPr lang="pl-PL" sz="2000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675F8CE-7294-0C0F-876D-889FC721C3E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61</a:t>
            </a:fld>
            <a:endParaRPr lang="pl-PL" dirty="0"/>
          </a:p>
        </p:txBody>
      </p:sp>
      <p:sp>
        <p:nvSpPr>
          <p:cNvPr id="7" name="Tytuł 4">
            <a:extLst>
              <a:ext uri="{FF2B5EF4-FFF2-40B4-BE49-F238E27FC236}">
                <a16:creationId xmlns:a16="http://schemas.microsoft.com/office/drawing/2014/main" id="{4D80E028-771F-943B-05C1-074E75D9D0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7456" y="738235"/>
            <a:ext cx="7992889" cy="877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Pobieranie próbek do badań mikrobiologicznych-</a:t>
            </a:r>
            <a:b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PN-EN ISO 7218:2024-12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40EBA2F6-B7BD-FABE-456D-6E912D67BB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62" y="530166"/>
            <a:ext cx="1552792" cy="108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26178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143B1B-A5FA-B595-7DF1-76529107A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962FA57-1F15-98B9-851E-594EF59D4A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3418" y="1979837"/>
            <a:ext cx="8640382" cy="4680002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endParaRPr lang="pl-PL" sz="2000" b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pl-PL" sz="2000" b="1" u="sng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Ogólne zasady transportu próbek:</a:t>
            </a:r>
          </a:p>
          <a:p>
            <a:pPr marL="0" indent="0">
              <a:buNone/>
              <a:defRPr/>
            </a:pPr>
            <a:r>
              <a:rPr lang="pl-PL" sz="2000" b="1" u="sng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NALEŻY ZAWSZE:</a:t>
            </a:r>
          </a:p>
          <a:p>
            <a:pPr marL="0" indent="0">
              <a:buNone/>
              <a:defRPr/>
            </a:pPr>
            <a:endParaRPr lang="pl-PL" sz="2000" b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zapewnić warunki przechowywania jak najbardziej zbliżone do pierwotnych</a:t>
            </a: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próbki stabilne w temperaturze otoczenia można transportować w pojemniku z zastosowaniem odpowiednich materiałów zapobiegających uszkodzeniu</a:t>
            </a: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etykiety z informacjami o produkcie powinny zawierać informację, czy wymagane jest chłodzenie czy mrożenie.</a:t>
            </a:r>
          </a:p>
          <a:p>
            <a:pPr marL="0" indent="0">
              <a:buNone/>
              <a:defRPr/>
            </a:pPr>
            <a:endParaRPr lang="pl-PL" sz="2000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4CE5FB0-0F12-5895-C630-6D547FB1D0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62</a:t>
            </a:fld>
            <a:endParaRPr lang="pl-PL" dirty="0"/>
          </a:p>
        </p:txBody>
      </p:sp>
      <p:sp>
        <p:nvSpPr>
          <p:cNvPr id="7" name="Tytuł 4">
            <a:extLst>
              <a:ext uri="{FF2B5EF4-FFF2-40B4-BE49-F238E27FC236}">
                <a16:creationId xmlns:a16="http://schemas.microsoft.com/office/drawing/2014/main" id="{BA79B8D1-C344-2684-46EE-F3C5AC857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7456" y="738235"/>
            <a:ext cx="7992889" cy="877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Pobieranie próbek do badań mikrobiologicznych-</a:t>
            </a:r>
            <a:b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PN-EN ISO 7218:2024-12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E8BA8AF7-D79B-B710-A06E-F1F3B78DE4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62" y="530166"/>
            <a:ext cx="1552792" cy="108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57283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DEBB70-235E-59AA-506D-2F9B07F759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EACFC7C-76B3-8AC0-2996-BEFF5A771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3418" y="1979837"/>
            <a:ext cx="8640382" cy="4680002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endParaRPr lang="pl-PL" sz="2000" b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pl-PL" sz="2000" b="1" u="sng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Ogólne zasady transportu próbek :</a:t>
            </a:r>
          </a:p>
          <a:p>
            <a:pPr marL="0" indent="0">
              <a:buNone/>
              <a:defRPr/>
            </a:pPr>
            <a:r>
              <a:rPr lang="pl-PL" sz="2000" b="1" u="sng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NALEŻY ZAWSZE:</a:t>
            </a:r>
          </a:p>
          <a:p>
            <a:pPr marL="0" indent="0">
              <a:buNone/>
              <a:defRPr/>
            </a:pPr>
            <a:endParaRPr lang="pl-PL" sz="2000" b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 trakcie transportu próbek nie stosować lodu luzem</a:t>
            </a:r>
          </a:p>
          <a:p>
            <a:pPr marL="0" indent="0">
              <a:buNone/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(może to spowodować zanieczyszczenie próbki)</a:t>
            </a: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transportu próbek schłodzonych czy mrożonych stosować przenośnego sprzętu chłodniczego lub bloków chłodzących, umieszczając je wokół zapakowanych próbek.</a:t>
            </a:r>
          </a:p>
          <a:p>
            <a:pPr marL="0" indent="0">
              <a:buNone/>
              <a:defRPr/>
            </a:pPr>
            <a:r>
              <a:rPr lang="pl-PL" altLang="pl-PL" sz="2000" dirty="0">
                <a:solidFill>
                  <a:srgbClr val="000066"/>
                </a:solidFill>
                <a:latin typeface="Arial"/>
              </a:rPr>
              <a:t>    (Dostosować liczbę, objętość wkładów chłodzących do liczby, masy i temperatury początkowej próbek)</a:t>
            </a:r>
          </a:p>
          <a:p>
            <a:pPr marL="0" indent="0">
              <a:buNone/>
              <a:defRPr/>
            </a:pPr>
            <a:endParaRPr lang="pl-PL" sz="2000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endParaRPr lang="pl-PL" sz="2000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FD996DD-3D27-37A7-8D76-E632E74D92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63</a:t>
            </a:fld>
            <a:endParaRPr lang="pl-PL" dirty="0"/>
          </a:p>
        </p:txBody>
      </p:sp>
      <p:sp>
        <p:nvSpPr>
          <p:cNvPr id="7" name="Tytuł 4">
            <a:extLst>
              <a:ext uri="{FF2B5EF4-FFF2-40B4-BE49-F238E27FC236}">
                <a16:creationId xmlns:a16="http://schemas.microsoft.com/office/drawing/2014/main" id="{FBDD2586-680D-FEC0-3E39-B72D748F4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7456" y="738235"/>
            <a:ext cx="7992889" cy="877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Pobieranie próbek do badań mikrobiologicznych-</a:t>
            </a:r>
            <a:b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PN-EN ISO 7218:2024-12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C1ADF3B1-E06C-3B62-7D16-219FA58E24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62" y="530166"/>
            <a:ext cx="1552792" cy="108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77992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06C57B-6E77-6810-0963-718B589FDB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F6DF5B4-3371-D39F-0876-0CD7D512EE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3418" y="1979837"/>
            <a:ext cx="8640382" cy="4680002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pl-PL" altLang="pl-PL" sz="2000" b="1" dirty="0">
                <a:solidFill>
                  <a:srgbClr val="000066"/>
                </a:solidFill>
                <a:latin typeface="Arial"/>
              </a:rPr>
              <a:t>Zalecane temperatury podczas transportu próbek:</a:t>
            </a:r>
            <a:endParaRPr lang="pl-PL" sz="2000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endParaRPr lang="pl-PL" sz="2000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49B4648-A2D1-B286-3D42-9C6CB28BF5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64</a:t>
            </a:fld>
            <a:endParaRPr lang="pl-PL" dirty="0"/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BD2A1433-AD0B-93E5-6D5B-56683911B4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8564992"/>
              </p:ext>
            </p:extLst>
          </p:nvPr>
        </p:nvGraphicFramePr>
        <p:xfrm>
          <a:off x="5345906" y="3145915"/>
          <a:ext cx="4319294" cy="40539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8" name="Grupa 17">
            <a:extLst>
              <a:ext uri="{FF2B5EF4-FFF2-40B4-BE49-F238E27FC236}">
                <a16:creationId xmlns:a16="http://schemas.microsoft.com/office/drawing/2014/main" id="{8A833AC8-6819-A23A-B33E-91D49FF7A790}"/>
              </a:ext>
            </a:extLst>
          </p:cNvPr>
          <p:cNvGrpSpPr/>
          <p:nvPr/>
        </p:nvGrpSpPr>
        <p:grpSpPr>
          <a:xfrm>
            <a:off x="1781968" y="2663593"/>
            <a:ext cx="7156418" cy="4741786"/>
            <a:chOff x="1781968" y="2663593"/>
            <a:chExt cx="7156418" cy="4741786"/>
          </a:xfrm>
        </p:grpSpPr>
        <p:graphicFrame>
          <p:nvGraphicFramePr>
            <p:cNvPr id="7" name="Diagram 6">
              <a:extLst>
                <a:ext uri="{FF2B5EF4-FFF2-40B4-BE49-F238E27FC236}">
                  <a16:creationId xmlns:a16="http://schemas.microsoft.com/office/drawing/2014/main" id="{B5D38358-2786-9E50-9550-0DD8F972698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946470155"/>
                </p:ext>
              </p:extLst>
            </p:nvPr>
          </p:nvGraphicFramePr>
          <p:xfrm>
            <a:off x="1810511" y="2663593"/>
            <a:ext cx="7127875" cy="129583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graphicFrame>
          <p:nvGraphicFramePr>
            <p:cNvPr id="10" name="Diagram 9">
              <a:extLst>
                <a:ext uri="{FF2B5EF4-FFF2-40B4-BE49-F238E27FC236}">
                  <a16:creationId xmlns:a16="http://schemas.microsoft.com/office/drawing/2014/main" id="{45063226-74EE-2983-F31B-574F7533766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4203715"/>
                </p:ext>
              </p:extLst>
            </p:nvPr>
          </p:nvGraphicFramePr>
          <p:xfrm>
            <a:off x="1791519" y="3751022"/>
            <a:ext cx="7127875" cy="129583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graphicFrame>
          <p:nvGraphicFramePr>
            <p:cNvPr id="12" name="Diagram 11">
              <a:extLst>
                <a:ext uri="{FF2B5EF4-FFF2-40B4-BE49-F238E27FC236}">
                  <a16:creationId xmlns:a16="http://schemas.microsoft.com/office/drawing/2014/main" id="{EAEAFDC2-53EF-3315-5470-8534FF53B95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909111465"/>
                </p:ext>
              </p:extLst>
            </p:nvPr>
          </p:nvGraphicFramePr>
          <p:xfrm>
            <a:off x="1781968" y="4896081"/>
            <a:ext cx="7127875" cy="129583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7" r:lo="rId18" r:qs="rId19" r:cs="rId20"/>
            </a:graphicData>
          </a:graphic>
        </p:graphicFrame>
        <p:graphicFrame>
          <p:nvGraphicFramePr>
            <p:cNvPr id="17" name="Diagram 16">
              <a:extLst>
                <a:ext uri="{FF2B5EF4-FFF2-40B4-BE49-F238E27FC236}">
                  <a16:creationId xmlns:a16="http://schemas.microsoft.com/office/drawing/2014/main" id="{82D4B696-D39D-3A47-8626-76F6C8A8B7B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00899976"/>
                </p:ext>
              </p:extLst>
            </p:nvPr>
          </p:nvGraphicFramePr>
          <p:xfrm>
            <a:off x="1801070" y="6109541"/>
            <a:ext cx="7127875" cy="129583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2" r:lo="rId23" r:qs="rId24" r:cs="rId25"/>
            </a:graphicData>
          </a:graphic>
        </p:graphicFrame>
      </p:grpSp>
      <p:sp>
        <p:nvSpPr>
          <p:cNvPr id="8" name="Tytuł 4">
            <a:extLst>
              <a:ext uri="{FF2B5EF4-FFF2-40B4-BE49-F238E27FC236}">
                <a16:creationId xmlns:a16="http://schemas.microsoft.com/office/drawing/2014/main" id="{3703B1D2-C952-86A3-E878-7B61B6738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7456" y="738235"/>
            <a:ext cx="7992889" cy="877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Pobieranie próbek do badań mikrobiologicznych-</a:t>
            </a:r>
            <a:b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PN-EN ISO 7218:2024-12</a:t>
            </a: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1597F1C7-5655-4D60-B4D4-43B252B1BF3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49362" y="530166"/>
            <a:ext cx="1552792" cy="108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46741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5B4915-2BF6-E0DB-9AEA-707660530B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2D1AF75-9157-B3CD-008B-FE200A753E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3418" y="1979837"/>
            <a:ext cx="8640382" cy="4680002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endParaRPr lang="pl-PL" sz="2000" b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pl-PL" altLang="pl-PL" sz="2000" b="1" dirty="0">
                <a:solidFill>
                  <a:srgbClr val="000066"/>
                </a:solidFill>
                <a:latin typeface="Arial"/>
              </a:rPr>
              <a:t>Zalecane temperatury podczas transportu próbek:</a:t>
            </a:r>
            <a:endParaRPr lang="pl-PL" sz="2000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endParaRPr lang="pl-PL" sz="2000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C062647-ECD4-FBC0-50E1-B6A253C452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65</a:t>
            </a:fld>
            <a:endParaRPr lang="pl-PL" dirty="0"/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473B6853-B5F0-2856-4C6E-155733C18F3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1429580"/>
              </p:ext>
            </p:extLst>
          </p:nvPr>
        </p:nvGraphicFramePr>
        <p:xfrm>
          <a:off x="953418" y="3145914"/>
          <a:ext cx="3262223" cy="33946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93E69E27-D514-125E-B2CE-9223812409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1229008"/>
              </p:ext>
            </p:extLst>
          </p:nvPr>
        </p:nvGraphicFramePr>
        <p:xfrm>
          <a:off x="5345906" y="3145915"/>
          <a:ext cx="4319294" cy="40539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Tytuł 4">
            <a:extLst>
              <a:ext uri="{FF2B5EF4-FFF2-40B4-BE49-F238E27FC236}">
                <a16:creationId xmlns:a16="http://schemas.microsoft.com/office/drawing/2014/main" id="{656608C7-FAF8-4EB4-18C0-CB57B4053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7456" y="738235"/>
            <a:ext cx="7992889" cy="877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Pobieranie próbek do badań mikrobiologicznych-</a:t>
            </a:r>
            <a:b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PN-EN ISO 7218:2024-12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B1DF64B1-6DAB-7078-844C-ACDB78ADBDC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9362" y="530166"/>
            <a:ext cx="1552792" cy="108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74258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C90F46-67FE-B160-069A-243E7C2BB1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350B924-A8A3-E7FD-58A3-F43BFAE969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3418" y="1979837"/>
            <a:ext cx="8640382" cy="4680002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endParaRPr lang="pl-PL" sz="2000" b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pl-PL" sz="2000" b="1" u="sng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Ogólne zasady transportu próbek :</a:t>
            </a:r>
          </a:p>
          <a:p>
            <a:pPr marL="0" indent="0">
              <a:buNone/>
              <a:defRPr/>
            </a:pPr>
            <a:endParaRPr lang="pl-PL" sz="2000" b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 przypadku niektórych próbek, takich jak woda używana w produkcji żywności i próbki pobrane z powierzchni środowiskowych (np. waciki, chusteczki, gąbki), należy ściśle określić czas upływający między pobraniem próbki a przeprowadzeniem badania jest określony w celu zapewnienia wiarygodnych wyników testów</a:t>
            </a: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jeżeli nie określono żadnych warunków, zaleca się, aby strony zainteresowane uzgodniły czas trwania i temperaturę transportu.</a:t>
            </a:r>
          </a:p>
          <a:p>
            <a:pPr>
              <a:defRPr/>
            </a:pPr>
            <a:endParaRPr lang="pl-PL" sz="2000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5F9088A-4D73-8E12-58D5-A5BD2157DCB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66</a:t>
            </a:fld>
            <a:endParaRPr lang="pl-PL" dirty="0"/>
          </a:p>
        </p:txBody>
      </p:sp>
      <p:sp>
        <p:nvSpPr>
          <p:cNvPr id="7" name="Tytuł 4">
            <a:extLst>
              <a:ext uri="{FF2B5EF4-FFF2-40B4-BE49-F238E27FC236}">
                <a16:creationId xmlns:a16="http://schemas.microsoft.com/office/drawing/2014/main" id="{502C2777-2D77-BCC4-6E43-78BDCCC44E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7456" y="738235"/>
            <a:ext cx="7992889" cy="877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Pobieranie próbek do badań mikrobiologicznych-</a:t>
            </a:r>
            <a:b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PN-EN ISO 7218:2024-12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9C6705E1-DD46-0E4B-DBD2-8733F172C7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62" y="530166"/>
            <a:ext cx="1552792" cy="108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56655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CF8242-E774-81BA-F6AB-B019CA28CE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26F48EE-E171-324A-1648-94AED3A8EF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3418" y="1979837"/>
            <a:ext cx="8640382" cy="4680002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endParaRPr lang="pl-PL" sz="2000" b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pl-PL" sz="2000" b="1" u="sng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Przyjmowanie próbek :</a:t>
            </a:r>
          </a:p>
          <a:p>
            <a:pPr marL="0" indent="0">
              <a:buNone/>
              <a:defRPr/>
            </a:pPr>
            <a:endParaRPr lang="pl-PL" sz="2000" b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Sprawdzić stan próbki przy odbiorze</a:t>
            </a:r>
          </a:p>
          <a:p>
            <a:pPr marL="0" indent="0">
              <a:buNone/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Jeżeli:</a:t>
            </a: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stan próbek jest niezadawalający lub ich ilość jest niewystarczająca- zaleca się odmowę przyjęcia </a:t>
            </a:r>
          </a:p>
          <a:p>
            <a:pPr marL="0" indent="0">
              <a:buNone/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lub w wyjątkowych sytuacjach, po uzgodnieniu z klientem, można przyjąć ją do badania (adnotacja w sprawozdaniu z badań)</a:t>
            </a:r>
          </a:p>
          <a:p>
            <a:pPr>
              <a:defRPr/>
            </a:pPr>
            <a:r>
              <a:rPr lang="pl-PL" sz="20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sprawdzenie pojemnika na próbki pod kątem ewentualnych uszkodzeń fizycznych</a:t>
            </a:r>
          </a:p>
          <a:p>
            <a:pPr marL="0" indent="0">
              <a:buNone/>
              <a:defRPr/>
            </a:pPr>
            <a:endParaRPr lang="pl-PL" sz="2000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7CF641D-5EF9-CF26-BE04-06B0109B53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67</a:t>
            </a:fld>
            <a:endParaRPr lang="pl-PL" dirty="0"/>
          </a:p>
        </p:txBody>
      </p:sp>
      <p:sp>
        <p:nvSpPr>
          <p:cNvPr id="7" name="Tytuł 4">
            <a:extLst>
              <a:ext uri="{FF2B5EF4-FFF2-40B4-BE49-F238E27FC236}">
                <a16:creationId xmlns:a16="http://schemas.microsoft.com/office/drawing/2014/main" id="{2252BECC-BC87-3AAE-C069-7018B9519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7456" y="738235"/>
            <a:ext cx="7992889" cy="877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Pobieranie próbek do badań mikrobiologicznych-</a:t>
            </a:r>
            <a:b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PN-EN ISO 7218:2024-12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6B400BB0-ACC3-AAF2-05CF-E16943DF8E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62" y="530166"/>
            <a:ext cx="1552792" cy="108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9487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686684-2CB5-F16C-6228-EDF92D634E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1EB2844-21BB-F317-3D19-709AA16F6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3418" y="1979837"/>
            <a:ext cx="8640382" cy="4680002"/>
          </a:xfrm>
        </p:spPr>
        <p:txBody>
          <a:bodyPr>
            <a:noAutofit/>
          </a:bodyPr>
          <a:lstStyle/>
          <a:p>
            <a:pPr marL="0" indent="0">
              <a:buNone/>
              <a:defRPr/>
            </a:pPr>
            <a:endParaRPr lang="pl-PL" b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pl-PL" b="1" u="sng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Przyjmowanie próbek :</a:t>
            </a:r>
          </a:p>
          <a:p>
            <a:pPr>
              <a:defRPr/>
            </a:pPr>
            <a:r>
              <a:rPr lang="pl-PL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rejestracja próbek (dokumentacja pozwalająca na odtworzenie całego przebiegu przyjęcia i badania próbki)</a:t>
            </a:r>
          </a:p>
          <a:p>
            <a:pPr>
              <a:defRPr/>
            </a:pPr>
            <a:r>
              <a:rPr lang="pl-PL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wymagane informacje </a:t>
            </a:r>
          </a:p>
          <a:p>
            <a:pPr marL="0" lvl="1" indent="0">
              <a:buNone/>
              <a:defRPr/>
            </a:pPr>
            <a:r>
              <a:rPr lang="pl-PL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pl-PL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datę i czas przyjęcia </a:t>
            </a:r>
          </a:p>
          <a:p>
            <a:pPr marL="0" lvl="1" indent="0">
              <a:buNone/>
              <a:defRPr/>
            </a:pPr>
            <a:r>
              <a:rPr lang="pl-PL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opis pobrania (szczegóły pobierania próbek)</a:t>
            </a:r>
          </a:p>
          <a:p>
            <a:pPr marL="0" lvl="1" indent="0">
              <a:buNone/>
              <a:defRPr/>
            </a:pPr>
            <a:r>
              <a:rPr lang="pl-PL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nazwę i adres klienta</a:t>
            </a:r>
          </a:p>
          <a:p>
            <a:pPr marL="0" indent="0">
              <a:buNone/>
              <a:defRPr/>
            </a:pPr>
            <a:endParaRPr lang="pl-PL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8926A28-2E09-00B3-8ABE-D9342E91C4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68</a:t>
            </a:fld>
            <a:endParaRPr lang="pl-PL" dirty="0"/>
          </a:p>
        </p:txBody>
      </p:sp>
      <p:sp>
        <p:nvSpPr>
          <p:cNvPr id="7" name="Tytuł 4">
            <a:extLst>
              <a:ext uri="{FF2B5EF4-FFF2-40B4-BE49-F238E27FC236}">
                <a16:creationId xmlns:a16="http://schemas.microsoft.com/office/drawing/2014/main" id="{F5D0BEE0-33C1-A32C-79D0-2EF51793E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7456" y="738235"/>
            <a:ext cx="7992889" cy="877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Pobieranie próbek do badań mikrobiologicznych-</a:t>
            </a:r>
            <a:b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PN-EN ISO 7218:2024-12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0F50285C-B194-0EBD-2173-92DBD4AB90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62" y="530166"/>
            <a:ext cx="1552792" cy="108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08923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368555-9598-E2F8-7D3B-DDBB71D6D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1284F5D-D440-048F-EE88-7123E3834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3418" y="1979837"/>
            <a:ext cx="8640382" cy="4680002"/>
          </a:xfrm>
        </p:spPr>
        <p:txBody>
          <a:bodyPr>
            <a:noAutofit/>
          </a:bodyPr>
          <a:lstStyle/>
          <a:p>
            <a:pPr marL="0" indent="0">
              <a:buNone/>
              <a:defRPr/>
            </a:pPr>
            <a:endParaRPr lang="pl-PL" b="1" u="sng" dirty="0">
              <a:solidFill>
                <a:srgbClr val="00006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  <a:defRPr/>
            </a:pPr>
            <a:r>
              <a:rPr lang="pl-PL" b="1" u="sng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Przyjmowanie próbek :</a:t>
            </a:r>
          </a:p>
          <a:p>
            <a:pPr>
              <a:defRPr/>
            </a:pPr>
            <a:r>
              <a:rPr lang="pl-PL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zanotować temperaturę podczas transportu (łatwo psujące się produkty)</a:t>
            </a:r>
          </a:p>
          <a:p>
            <a:pPr>
              <a:defRPr/>
            </a:pPr>
            <a:r>
              <a:rPr lang="pl-PL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zaleca się rozpoczęcie badania jak tylko jest to możliwe, najlepiej do 24 h od przyjęcia, lub (inny uzgodniony ze zleceniodawcą) </a:t>
            </a:r>
          </a:p>
          <a:p>
            <a:pPr>
              <a:defRPr/>
            </a:pPr>
            <a:r>
              <a:rPr lang="pl-PL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przypadku produktów łatwo psujących się (takich jak skorupiaki) lub tam, gdzie jest to wskazane (np. woda i wymazy), należy wykonać badanie w ciągu 24 godzin od pobrania próbki </a:t>
            </a:r>
          </a:p>
          <a:p>
            <a:pPr>
              <a:defRPr/>
            </a:pPr>
            <a:r>
              <a:rPr lang="pl-PL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badanie innych produktów łatwo psujących się (np. ryby, surowe mleko) rozpocząć w ciągu 36</a:t>
            </a:r>
            <a:r>
              <a:rPr lang="pl-PL" baseline="30000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godzin</a:t>
            </a:r>
          </a:p>
          <a:p>
            <a:pPr>
              <a:defRPr/>
            </a:pPr>
            <a:r>
              <a:rPr lang="pl-PL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Nie dopuszcza się zamrażania przed badaniem próbek innych niż produkty już zamrożone, ponieważ może to wpłynąć na wyniki badania poprzez zmianę zawartości mikroorganizmów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8116CD4E-636D-0771-169D-B2CF34991B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69</a:t>
            </a:fld>
            <a:endParaRPr lang="pl-PL" dirty="0"/>
          </a:p>
        </p:txBody>
      </p:sp>
      <p:sp>
        <p:nvSpPr>
          <p:cNvPr id="7" name="Tytuł 4">
            <a:extLst>
              <a:ext uri="{FF2B5EF4-FFF2-40B4-BE49-F238E27FC236}">
                <a16:creationId xmlns:a16="http://schemas.microsoft.com/office/drawing/2014/main" id="{47D62D69-4B96-B9E8-7501-B16052652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7456" y="738235"/>
            <a:ext cx="7992889" cy="877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Pobieranie próbek do badań mikrobiologicznych-</a:t>
            </a:r>
            <a:b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PN-EN ISO 7218:2024-12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E8906B8C-ABB6-401D-9EFC-FD7EBEDC2C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62" y="530166"/>
            <a:ext cx="1552792" cy="108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0763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939CE09-F06B-4647-9912-01DC809B2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altLang="pl-PL" sz="2700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Kryteria mikrobiologiczne żywności</a:t>
            </a:r>
            <a:br>
              <a:rPr lang="pl-PL" altLang="pl-PL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pl-PL" altLang="pl-PL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altLang="pl-PL" sz="2200" b="0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określone w:</a:t>
            </a:r>
            <a:br>
              <a:rPr lang="pl-PL" altLang="pl-PL" sz="2200" b="0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altLang="pl-PL" sz="2200" b="0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br>
              <a:rPr lang="pl-PL" altLang="pl-PL" sz="2200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altLang="pl-PL" sz="2200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Rozporządzeniu Komisji (WE) Nr 2073/2005  z dnia 15 listopada 2005 r. w sprawie kryteriów mikrobiologicznych dotyczących środków spożywczych</a:t>
            </a:r>
            <a:br>
              <a:rPr lang="pl-PL" altLang="pl-PL" sz="2200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pl-PL" sz="2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Symbol zastępczy obrazu 8" descr="zdjęcie budynku z lotu ptaka">
            <a:extLst>
              <a:ext uri="{FF2B5EF4-FFF2-40B4-BE49-F238E27FC236}">
                <a16:creationId xmlns:a16="http://schemas.microsoft.com/office/drawing/2014/main" id="{3FEFBB46-58D2-44F7-B74F-4F8F851B48D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0" r="6170"/>
          <a:stretch>
            <a:fillRect/>
          </a:stretch>
        </p:blipFill>
        <p:spPr/>
      </p:pic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CA23CD72-CE85-40C5-BC6D-D9D4A0A40B4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7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3343987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4BDC6E-9EA8-F031-B2CC-56276137CB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DACF8C0-B86F-5A7C-521B-7AAF92FF1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3418" y="1403573"/>
            <a:ext cx="9217024" cy="5256266"/>
          </a:xfrm>
        </p:spPr>
        <p:txBody>
          <a:bodyPr>
            <a:noAutofit/>
          </a:bodyPr>
          <a:lstStyle/>
          <a:p>
            <a:pPr marL="0" indent="0">
              <a:buNone/>
              <a:defRPr/>
            </a:pPr>
            <a:endParaRPr lang="pl-PL" b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pl-PL" b="1" u="sng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Przechowywanie próbek :</a:t>
            </a:r>
          </a:p>
          <a:p>
            <a:pPr marL="0" indent="0">
              <a:buNone/>
              <a:defRPr/>
            </a:pPr>
            <a:endParaRPr lang="pl-PL" b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None/>
            </a:pPr>
            <a:r>
              <a:rPr lang="pl-PL" altLang="pl-PL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czasu wykonania badań, próbki powinny być przechowywane w warunkach zapobiegających zmianom liczby drobnoustrojów w nich obecnych.</a:t>
            </a:r>
          </a:p>
          <a:p>
            <a:pPr marL="0" inden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None/>
            </a:pPr>
            <a:r>
              <a:rPr lang="pl-PL" altLang="pl-PL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Zaleca się zachowanie temperatur:</a:t>
            </a:r>
          </a:p>
          <a:p>
            <a:pPr marL="0" inden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None/>
            </a:pPr>
            <a:r>
              <a:rPr lang="pl-PL" altLang="pl-PL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pl-PL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CE6282C-B0D2-5647-44ED-4C521712A7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70</a:t>
            </a:fld>
            <a:endParaRPr lang="pl-PL" dirty="0"/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775FBB40-D572-37F3-4AE8-79C99BF59DF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0804784"/>
              </p:ext>
            </p:extLst>
          </p:nvPr>
        </p:nvGraphicFramePr>
        <p:xfrm>
          <a:off x="1787028" y="4087981"/>
          <a:ext cx="7279811" cy="683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95D992BC-8CD4-9E74-DD66-6A0667F9AF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1919166"/>
              </p:ext>
            </p:extLst>
          </p:nvPr>
        </p:nvGraphicFramePr>
        <p:xfrm>
          <a:off x="1773302" y="4970629"/>
          <a:ext cx="7279811" cy="683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7DDFF644-343D-A6C2-A736-50DB0115278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3544432"/>
              </p:ext>
            </p:extLst>
          </p:nvPr>
        </p:nvGraphicFramePr>
        <p:xfrm>
          <a:off x="1787029" y="5853277"/>
          <a:ext cx="7279811" cy="683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BBFFA0CE-23B7-9E27-7F3F-C6418B333B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4952878"/>
              </p:ext>
            </p:extLst>
          </p:nvPr>
        </p:nvGraphicFramePr>
        <p:xfrm>
          <a:off x="1801070" y="6721729"/>
          <a:ext cx="7279811" cy="683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11" name="Tytuł 4">
            <a:extLst>
              <a:ext uri="{FF2B5EF4-FFF2-40B4-BE49-F238E27FC236}">
                <a16:creationId xmlns:a16="http://schemas.microsoft.com/office/drawing/2014/main" id="{DE2B392A-6E15-CB46-9A4D-22EA0EE9B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7456" y="738235"/>
            <a:ext cx="7992889" cy="877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Pobieranie próbek do badań mikrobiologicznych-</a:t>
            </a:r>
            <a:b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PN-EN ISO 7218:2024-12</a:t>
            </a: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DCA491BC-541B-9FC5-2FBE-4E49F80DD313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49362" y="530166"/>
            <a:ext cx="1552792" cy="108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70025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9AB10B-94AD-AE3C-FADD-BD28A52471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CC8C6A6-BC38-BA58-BAFD-B8A01F0546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3418" y="1979837"/>
            <a:ext cx="9217024" cy="4680002"/>
          </a:xfrm>
        </p:spPr>
        <p:txBody>
          <a:bodyPr>
            <a:noAutofit/>
          </a:bodyPr>
          <a:lstStyle/>
          <a:p>
            <a:pPr marL="0" indent="0">
              <a:buNone/>
              <a:defRPr/>
            </a:pPr>
            <a:endParaRPr lang="pl-PL" b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pl-PL" altLang="pl-PL" b="1" dirty="0">
                <a:solidFill>
                  <a:srgbClr val="000066"/>
                </a:solidFill>
                <a:latin typeface="Arial"/>
              </a:rPr>
              <a:t>Przechowywanie i niszczenie próbek laboratoryjnych</a:t>
            </a:r>
            <a:r>
              <a:rPr lang="pl-PL" b="1" u="sng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  <a:defRPr/>
            </a:pPr>
            <a:endParaRPr lang="pl-PL" b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pl-PL" altLang="pl-PL" dirty="0">
                <a:solidFill>
                  <a:srgbClr val="000066"/>
                </a:solidFill>
                <a:latin typeface="Arial"/>
              </a:rPr>
              <a:t>Próbki przetrzymywać do czasu uzyskania kompletnych wyników, zgodnie z przyjętą procedurą</a:t>
            </a:r>
          </a:p>
          <a:p>
            <a:pPr marL="0" indent="0">
              <a:buNone/>
              <a:defRPr/>
            </a:pPr>
            <a:endParaRPr lang="pl-PL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E4085EE-9520-6CC5-BA00-F1A078F2A0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71</a:t>
            </a:fld>
            <a:endParaRPr lang="pl-PL" dirty="0"/>
          </a:p>
        </p:txBody>
      </p:sp>
      <p:sp>
        <p:nvSpPr>
          <p:cNvPr id="5" name="Tytuł 4">
            <a:extLst>
              <a:ext uri="{FF2B5EF4-FFF2-40B4-BE49-F238E27FC236}">
                <a16:creationId xmlns:a16="http://schemas.microsoft.com/office/drawing/2014/main" id="{44B090CD-09D4-73BF-4290-56739D678B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525" y="900113"/>
            <a:ext cx="8640763" cy="877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Pobieranie próbek do badań mikrobiologicznych-</a:t>
            </a:r>
            <a:br>
              <a:rPr lang="pl-PL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4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PN-EN ISO 7218:2024-12</a:t>
            </a:r>
            <a:endParaRPr lang="pl-PL" b="1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80236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95FA7EF-2C61-9AA5-FE8F-15AD18C6B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pl-PL" altLang="pl-PL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Źródła niepewności pochodzące z procesu </a:t>
            </a:r>
            <a:br>
              <a:rPr lang="pl-PL" altLang="pl-PL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altLang="pl-PL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pobierania próbek</a:t>
            </a:r>
            <a:br>
              <a:rPr lang="pl-PL" altLang="pl-PL" u="sng" dirty="0">
                <a:solidFill>
                  <a:srgbClr val="FF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pl-PL" altLang="pl-PL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939D155-8437-16EB-E290-06382EF3FC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b="1" dirty="0">
                <a:solidFill>
                  <a:schemeClr val="tx2"/>
                </a:solidFill>
              </a:rPr>
              <a:t>Zanieczyszczenie próbek</a:t>
            </a:r>
          </a:p>
          <a:p>
            <a:pPr marL="0" indent="0">
              <a:buNone/>
            </a:pPr>
            <a:r>
              <a:rPr lang="pl-PL" dirty="0">
                <a:solidFill>
                  <a:schemeClr val="tx2"/>
                </a:solidFill>
              </a:rPr>
              <a:t>Źródło: pojemniki/ naczynia, kontaminacja między próbkami, niewłaściwe pobranie</a:t>
            </a:r>
          </a:p>
          <a:p>
            <a:r>
              <a:rPr lang="pl-PL" b="1" dirty="0">
                <a:solidFill>
                  <a:schemeClr val="tx2"/>
                </a:solidFill>
              </a:rPr>
              <a:t>Nietrwałość próbki </a:t>
            </a:r>
          </a:p>
          <a:p>
            <a:pPr marL="0" indent="0">
              <a:buNone/>
            </a:pPr>
            <a:r>
              <a:rPr lang="pl-PL" dirty="0">
                <a:solidFill>
                  <a:schemeClr val="tx2"/>
                </a:solidFill>
              </a:rPr>
              <a:t>Źródło: wpływ środowiska, warunki transportu  i  przechowywania</a:t>
            </a:r>
          </a:p>
          <a:p>
            <a:endParaRPr lang="pl-PL" dirty="0">
              <a:solidFill>
                <a:schemeClr val="tx2"/>
              </a:solidFill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1ABBBF1-FBBB-1AB3-5DA8-D0358F1B76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72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3939452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E65670-1242-F896-B629-11FF09B06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8679EF4-534D-F90C-DF5B-3B149ACDF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3198" y="683494"/>
            <a:ext cx="7272328" cy="107980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l-PL" sz="2400" dirty="0"/>
              <a:t>Norma ISO/TS 17728:2015</a:t>
            </a:r>
            <a:br>
              <a:rPr lang="pl-PL" sz="2000" dirty="0"/>
            </a:br>
            <a:r>
              <a:rPr lang="pl-PL" sz="2000" dirty="0"/>
              <a:t>Mikrobiologia łańcucha żywnościowego — Techniki pobierania próbek do analizy mikrobiologicznej próbek żywności i pasz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04AE0A9-02B7-38F3-EEB2-E802EBDB95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907" y="2339677"/>
            <a:ext cx="8640382" cy="45365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sz="2000" b="1" dirty="0">
                <a:solidFill>
                  <a:schemeClr val="tx2"/>
                </a:solidFill>
              </a:rPr>
              <a:t>Zakres:</a:t>
            </a:r>
          </a:p>
          <a:p>
            <a:r>
              <a:rPr lang="pl-PL" sz="1600" dirty="0"/>
              <a:t>dotyczy pobierania próbek przed przekazaniem ich do laboratorium w celu przeprowadzenia badań mikrobiologicznych.</a:t>
            </a:r>
          </a:p>
          <a:p>
            <a:r>
              <a:rPr lang="pl-PL" sz="1600" dirty="0"/>
              <a:t> zawiera  ogólne instrukcje i szczegółowe wymagania dotyczące pobierania próbek i ich transportu do laboratorium.</a:t>
            </a:r>
          </a:p>
          <a:p>
            <a:pPr marL="0" indent="0">
              <a:buNone/>
            </a:pPr>
            <a:r>
              <a:rPr lang="pl-PL" sz="1600" dirty="0"/>
              <a:t>Ma zastosowanie do wszystkich produktów spożywczych i pasz, w tym bloków produktów mrożonych, tusz (z wyłączeniem pobierania próbek powierzchni tusz), mięsa i produktów luzem.</a:t>
            </a:r>
          </a:p>
          <a:p>
            <a:pPr marL="0" indent="0">
              <a:buNone/>
            </a:pPr>
            <a:r>
              <a:rPr lang="pl-PL" sz="1600" dirty="0"/>
              <a:t>Poniższe rodzaje próbek nie wchodzą w zakres niniejszej Specyfikacji Technicznej:</a:t>
            </a:r>
          </a:p>
          <a:p>
            <a:pPr lvl="1"/>
            <a:r>
              <a:rPr lang="pl-PL" sz="1600" dirty="0"/>
              <a:t>mleko i produkty mleczne (patrz ISO 707);</a:t>
            </a:r>
          </a:p>
          <a:p>
            <a:pPr lvl="1"/>
            <a:r>
              <a:rPr lang="pl-PL" sz="1600" dirty="0"/>
              <a:t>pobieranie próbek powierzchni tusz (patrz ISO 17604);</a:t>
            </a:r>
          </a:p>
          <a:p>
            <a:pPr lvl="1"/>
            <a:r>
              <a:rPr lang="pl-PL" sz="1600" dirty="0"/>
              <a:t>próbki z powierzchni środowiskowych (patrz ISO 18593);</a:t>
            </a:r>
          </a:p>
          <a:p>
            <a:pPr lvl="1"/>
            <a:r>
              <a:rPr lang="pl-PL" sz="1600" dirty="0"/>
              <a:t>próbki z pierwotnego etapu produkcji (patrz ISO 13307).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3F482A7-6280-FFB1-94EE-33B4E97C8BF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73</a:t>
            </a:fld>
            <a:endParaRPr lang="pl-PL" dirty="0"/>
          </a:p>
        </p:txBody>
      </p:sp>
      <p:pic>
        <p:nvPicPr>
          <p:cNvPr id="5" name="Obraz 4" descr="Obraz zawierający logo, Czcionka, Grafika, Jaskrawoniebieski&#10;&#10;Zawartość wygenerowana przez AI może być niepoprawna.">
            <a:extLst>
              <a:ext uri="{FF2B5EF4-FFF2-40B4-BE49-F238E27FC236}">
                <a16:creationId xmlns:a16="http://schemas.microsoft.com/office/drawing/2014/main" id="{8C0AA872-C346-84B8-20CB-95FC5B2137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47" y="501087"/>
            <a:ext cx="1803775" cy="120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97831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707082-68B5-60E8-EC76-AB6EA45383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8A93DF0-3F73-F1ED-B520-43D74DB5C8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9442" y="2051645"/>
            <a:ext cx="8640382" cy="45365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b="1" u="sng" dirty="0">
                <a:solidFill>
                  <a:schemeClr val="tx2"/>
                </a:solidFill>
              </a:rPr>
              <a:t>Norma zawiera m.in.:</a:t>
            </a:r>
          </a:p>
          <a:p>
            <a:r>
              <a:rPr lang="pl-PL" dirty="0"/>
              <a:t>definicje, ogólne zasady i wymagania dotyczące pobierania próbek</a:t>
            </a:r>
          </a:p>
          <a:p>
            <a:r>
              <a:rPr lang="pl-PL" dirty="0"/>
              <a:t>wymagania dotyczące personelu</a:t>
            </a:r>
          </a:p>
          <a:p>
            <a:r>
              <a:rPr lang="pl-PL" dirty="0"/>
              <a:t>wymagania dotyczące wyposażenia, technik pobierania próbek </a:t>
            </a:r>
          </a:p>
          <a:p>
            <a:r>
              <a:rPr lang="pl-PL" dirty="0"/>
              <a:t>wymagania pakowania i opisywania próbek</a:t>
            </a:r>
          </a:p>
          <a:p>
            <a:r>
              <a:rPr lang="pl-PL" dirty="0"/>
              <a:t>wymagania dotyczące transportu </a:t>
            </a:r>
          </a:p>
          <a:p>
            <a:r>
              <a:rPr lang="pl-PL" dirty="0"/>
              <a:t>w aneksach: schemat pobierania próbek i metody pobierania próbek z mrożonego bloku (z normy ISO 6887-1)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FFC43B6-324E-EC80-BD4D-7C7F4A6E81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74</a:t>
            </a:fld>
            <a:endParaRPr lang="pl-PL" dirty="0"/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82761E0A-D1E8-30E1-E498-13D0FCA910F4}"/>
              </a:ext>
            </a:extLst>
          </p:cNvPr>
          <p:cNvSpPr txBox="1"/>
          <p:nvPr/>
        </p:nvSpPr>
        <p:spPr>
          <a:xfrm>
            <a:off x="2673045" y="530166"/>
            <a:ext cx="53457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Norma ISO/TS 17728:2015</a:t>
            </a:r>
            <a:endParaRPr lang="pl-PL" dirty="0"/>
          </a:p>
        </p:txBody>
      </p:sp>
      <p:pic>
        <p:nvPicPr>
          <p:cNvPr id="11" name="Obraz 10" descr="Obraz zawierający logo, Czcionka, Grafika, Jaskrawoniebieski&#10;&#10;Zawartość wygenerowana przez AI może być niepoprawna.">
            <a:extLst>
              <a:ext uri="{FF2B5EF4-FFF2-40B4-BE49-F238E27FC236}">
                <a16:creationId xmlns:a16="http://schemas.microsoft.com/office/drawing/2014/main" id="{215A592D-0A07-3460-992C-DA0FB798D7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47" y="501087"/>
            <a:ext cx="1803775" cy="120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65178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4652E-391C-2842-8A86-C6EE101477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91A1905-E24E-0B96-DAFC-4F14590F0C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75</a:t>
            </a:fld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74567E57-5693-9B4E-424D-6AC5E65418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07629"/>
            <a:ext cx="8640382" cy="4680002"/>
          </a:xfrm>
        </p:spPr>
        <p:txBody>
          <a:bodyPr/>
          <a:lstStyle/>
          <a:p>
            <a:r>
              <a:rPr lang="pl-PL" b="1" dirty="0"/>
              <a:t>ZDEFINIOWANE W NORMIE TERMINY I DEFINICJE</a:t>
            </a:r>
            <a:endParaRPr lang="pl-PL" dirty="0"/>
          </a:p>
        </p:txBody>
      </p:sp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FB517869-C04C-3FA8-7117-993BF62077D1}"/>
              </a:ext>
            </a:extLst>
          </p:cNvPr>
          <p:cNvGraphicFramePr>
            <a:graphicFrameLocks noGrp="1"/>
          </p:cNvGraphicFramePr>
          <p:nvPr/>
        </p:nvGraphicFramePr>
        <p:xfrm>
          <a:off x="665385" y="2411685"/>
          <a:ext cx="9361041" cy="39014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25897">
                  <a:extLst>
                    <a:ext uri="{9D8B030D-6E8A-4147-A177-3AD203B41FA5}">
                      <a16:colId xmlns:a16="http://schemas.microsoft.com/office/drawing/2014/main" val="839988483"/>
                    </a:ext>
                  </a:extLst>
                </a:gridCol>
                <a:gridCol w="7335144">
                  <a:extLst>
                    <a:ext uri="{9D8B030D-6E8A-4147-A177-3AD203B41FA5}">
                      <a16:colId xmlns:a16="http://schemas.microsoft.com/office/drawing/2014/main" val="42409392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l-PL" sz="18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Termin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Definicja</a:t>
                      </a:r>
                      <a:endParaRPr lang="pl-PL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391872"/>
                  </a:ext>
                </a:extLst>
              </a:tr>
              <a:tr h="201920"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400" b="1" i="0" u="none" strike="noStrike" kern="1200" baseline="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pobieranie próbek</a:t>
                      </a:r>
                      <a:endParaRPr lang="pl-PL" sz="14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200" b="0" i="0" u="none" strike="noStrike" kern="1200" baseline="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procedura stosowana do pozyskania i ustanowienia próbki</a:t>
                      </a:r>
                      <a:endParaRPr lang="pl-PL" sz="12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01834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400" b="1" dirty="0">
                          <a:solidFill>
                            <a:schemeClr val="tx2"/>
                          </a:solidFill>
                        </a:rPr>
                        <a:t>plan pobierania próbek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200" dirty="0">
                          <a:solidFill>
                            <a:schemeClr val="tx2"/>
                          </a:solidFill>
                        </a:rPr>
                        <a:t>procedura wyboru, wycofania i przygotowania próbek z partii, w celu uzyskania informacji służących do podjęcia decyzji o zgodności z kryterium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360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400" b="1" dirty="0">
                          <a:solidFill>
                            <a:schemeClr val="tx2"/>
                          </a:solidFill>
                        </a:rPr>
                        <a:t>technika poboru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200" dirty="0">
                          <a:solidFill>
                            <a:schemeClr val="tx2"/>
                          </a:solidFill>
                        </a:rPr>
                        <a:t>procedura stosowana do pobrania próbki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7362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400" b="1" dirty="0">
                          <a:solidFill>
                            <a:schemeClr val="tx2"/>
                          </a:solidFill>
                        </a:rPr>
                        <a:t>partia próbki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200" dirty="0">
                          <a:solidFill>
                            <a:schemeClr val="tx2"/>
                          </a:solidFill>
                        </a:rPr>
                        <a:t>zidentyfikowana ilość produktu wyprodukowana w jednolitych/ wystandaryzowanych warunkach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205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400" b="1" dirty="0">
                          <a:solidFill>
                            <a:schemeClr val="tx2"/>
                          </a:solidFill>
                        </a:rPr>
                        <a:t>próbka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200" dirty="0">
                          <a:solidFill>
                            <a:schemeClr val="tx2"/>
                          </a:solidFill>
                        </a:rPr>
                        <a:t>jedna lub większa jednostka wybrana z partii w celu dostarczenia informacji reprezentatywnych dla partii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7232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400" b="1" dirty="0">
                          <a:solidFill>
                            <a:schemeClr val="tx2"/>
                          </a:solidFill>
                        </a:rPr>
                        <a:t>próbka laboratoryjna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200" dirty="0">
                          <a:solidFill>
                            <a:schemeClr val="tx2"/>
                          </a:solidFill>
                        </a:rPr>
                        <a:t>ilość lub jednostki produktu , które dostarczane jest do laboratorium do analizy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069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400" b="1" dirty="0">
                          <a:solidFill>
                            <a:schemeClr val="tx2"/>
                          </a:solidFill>
                        </a:rPr>
                        <a:t>próbka reprezentatywna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200" dirty="0">
                          <a:solidFill>
                            <a:schemeClr val="tx2"/>
                          </a:solidFill>
                        </a:rPr>
                        <a:t>próbka, która odzwierciedla właściwości/cechy całej partii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3194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400" b="1" dirty="0">
                          <a:solidFill>
                            <a:schemeClr val="tx2"/>
                          </a:solidFill>
                        </a:rPr>
                        <a:t>próbka </a:t>
                      </a:r>
                      <a:r>
                        <a:rPr lang="pl-PL" sz="1400" b="1" dirty="0" err="1">
                          <a:solidFill>
                            <a:schemeClr val="tx2"/>
                          </a:solidFill>
                        </a:rPr>
                        <a:t>pulowana</a:t>
                      </a:r>
                      <a:endParaRPr lang="pl-PL" sz="14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200" dirty="0">
                          <a:solidFill>
                            <a:schemeClr val="tx2"/>
                          </a:solidFill>
                        </a:rPr>
                        <a:t>próbka ustanowiona przez zmieszanie liczby jednostek tego samego rodzaju, stanowiąca próbkę laboratoryjną,  jako całość do badania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89576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400" b="1" dirty="0">
                          <a:solidFill>
                            <a:schemeClr val="tx2"/>
                          </a:solidFill>
                        </a:rPr>
                        <a:t>próbka złożona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200" dirty="0">
                          <a:solidFill>
                            <a:schemeClr val="tx2"/>
                          </a:solidFill>
                        </a:rPr>
                        <a:t>próbka ustanowiona przez zmieszanie liczby jednostek tego samego rodzaju, z której zostaje wydzielona próbka laboratoryjna do badania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4355820"/>
                  </a:ext>
                </a:extLst>
              </a:tr>
            </a:tbl>
          </a:graphicData>
        </a:graphic>
      </p:graphicFrame>
      <p:sp>
        <p:nvSpPr>
          <p:cNvPr id="8" name="pole tekstowe 7">
            <a:extLst>
              <a:ext uri="{FF2B5EF4-FFF2-40B4-BE49-F238E27FC236}">
                <a16:creationId xmlns:a16="http://schemas.microsoft.com/office/drawing/2014/main" id="{8B2C6587-CCE6-3AFC-E86F-F752A6616DF6}"/>
              </a:ext>
            </a:extLst>
          </p:cNvPr>
          <p:cNvSpPr txBox="1"/>
          <p:nvPr/>
        </p:nvSpPr>
        <p:spPr>
          <a:xfrm>
            <a:off x="2673045" y="530166"/>
            <a:ext cx="53457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Norma ISO/TS 17728:2015</a:t>
            </a:r>
            <a:endParaRPr lang="pl-PL" dirty="0"/>
          </a:p>
        </p:txBody>
      </p:sp>
      <p:pic>
        <p:nvPicPr>
          <p:cNvPr id="9" name="Obraz 8" descr="Obraz zawierający logo, Czcionka, Grafika, Jaskrawoniebieski&#10;&#10;Zawartość wygenerowana przez AI może być niepoprawna.">
            <a:extLst>
              <a:ext uri="{FF2B5EF4-FFF2-40B4-BE49-F238E27FC236}">
                <a16:creationId xmlns:a16="http://schemas.microsoft.com/office/drawing/2014/main" id="{7391FF6B-38CB-5A2C-F4F1-20709B568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47" y="501087"/>
            <a:ext cx="1803775" cy="120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31483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951DE3-813F-DAB6-76F4-F46CD0045C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CC5031A-FCC5-C308-D0F0-D1C2C8ECF7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76</a:t>
            </a:fld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D5E6D7DC-27D3-DB6C-7B08-3F216CCF6A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b="1" dirty="0"/>
              <a:t>OGÓLNE WARUNKI TRANSPORTU I PRZECHOWYWANIA</a:t>
            </a:r>
            <a:endParaRPr lang="pl-PL" dirty="0"/>
          </a:p>
        </p:txBody>
      </p:sp>
      <p:graphicFrame>
        <p:nvGraphicFramePr>
          <p:cNvPr id="7" name="Tabela 6">
            <a:extLst>
              <a:ext uri="{FF2B5EF4-FFF2-40B4-BE49-F238E27FC236}">
                <a16:creationId xmlns:a16="http://schemas.microsoft.com/office/drawing/2014/main" id="{2E94199C-4214-C5E2-E708-1A9F6C9C60B4}"/>
              </a:ext>
            </a:extLst>
          </p:cNvPr>
          <p:cNvGraphicFramePr>
            <a:graphicFrameLocks noGrp="1"/>
          </p:cNvGraphicFramePr>
          <p:nvPr/>
        </p:nvGraphicFramePr>
        <p:xfrm>
          <a:off x="1601682" y="2753994"/>
          <a:ext cx="6983518" cy="30835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973554">
                  <a:extLst>
                    <a:ext uri="{9D8B030D-6E8A-4147-A177-3AD203B41FA5}">
                      <a16:colId xmlns:a16="http://schemas.microsoft.com/office/drawing/2014/main" val="1750555018"/>
                    </a:ext>
                  </a:extLst>
                </a:gridCol>
                <a:gridCol w="2504982">
                  <a:extLst>
                    <a:ext uri="{9D8B030D-6E8A-4147-A177-3AD203B41FA5}">
                      <a16:colId xmlns:a16="http://schemas.microsoft.com/office/drawing/2014/main" val="2570814267"/>
                    </a:ext>
                  </a:extLst>
                </a:gridCol>
                <a:gridCol w="2504982">
                  <a:extLst>
                    <a:ext uri="{9D8B030D-6E8A-4147-A177-3AD203B41FA5}">
                      <a16:colId xmlns:a16="http://schemas.microsoft.com/office/drawing/2014/main" val="2488003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pl-PL" sz="1400" dirty="0"/>
                        <a:t>PRODUKT TEMPERATURA CZAS TRANSPORTU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sz="1400" dirty="0"/>
                        <a:t>PRODUKT TEMPERATURA CZAS TRANSPORTU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sz="1400" dirty="0"/>
                        <a:t>PRODUKT TEMPERATURA CZAS TRANSPORTU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55612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pl-PL" sz="1400" dirty="0"/>
                        <a:t>świeży i chłodzony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1-8°C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w ciągu 24 h od pobrania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3083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pl-PL" sz="1400" dirty="0"/>
                        <a:t>mrożony i</a:t>
                      </a:r>
                    </a:p>
                    <a:p>
                      <a:pPr algn="l"/>
                      <a:r>
                        <a:rPr lang="pl-PL" sz="1400" dirty="0" err="1"/>
                        <a:t>niskomrożony</a:t>
                      </a:r>
                      <a:endParaRPr lang="pl-P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&lt; -15°C </a:t>
                      </a:r>
                    </a:p>
                    <a:p>
                      <a:pPr algn="ctr"/>
                      <a:r>
                        <a:rPr lang="pl-PL" sz="1400" dirty="0"/>
                        <a:t>(najlepiej - 18°C)</a:t>
                      </a:r>
                    </a:p>
                    <a:p>
                      <a:pPr algn="ctr"/>
                      <a:endParaRPr lang="pl-P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przed upływem terminu przydatności do spożycia</a:t>
                      </a:r>
                    </a:p>
                    <a:p>
                      <a:pPr algn="ctr"/>
                      <a:r>
                        <a:rPr lang="pl-PL" sz="1400" dirty="0"/>
                        <a:t>– nie dłużej niż 48 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12729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pl-PL" sz="1400" dirty="0"/>
                        <a:t>trwały i</a:t>
                      </a:r>
                    </a:p>
                    <a:p>
                      <a:pPr algn="l"/>
                      <a:r>
                        <a:rPr lang="pl-PL" sz="1400" dirty="0"/>
                        <a:t>pasteryzowany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Temperatura pokojowa</a:t>
                      </a:r>
                    </a:p>
                    <a:p>
                      <a:pPr algn="ctr"/>
                      <a:r>
                        <a:rPr lang="pl-PL" sz="1400" dirty="0"/>
                        <a:t>(&lt;40°C)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przed upływem terminu przydatności do spożycia</a:t>
                      </a:r>
                    </a:p>
                    <a:p>
                      <a:pPr algn="ctr"/>
                      <a:r>
                        <a:rPr lang="pl-PL" sz="1400" dirty="0"/>
                        <a:t>– nie dłużej niż 48 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85573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pl-PL" sz="1400" dirty="0"/>
                        <a:t>w opakowaniu</a:t>
                      </a:r>
                    </a:p>
                    <a:p>
                      <a:pPr algn="l"/>
                      <a:r>
                        <a:rPr lang="pl-PL" sz="1400" dirty="0"/>
                        <a:t>uszkodzonym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1-8°C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przed upływem 24 h </a:t>
                      </a:r>
                    </a:p>
                    <a:p>
                      <a:pPr algn="ctr"/>
                      <a:r>
                        <a:rPr lang="pl-PL" sz="1400" dirty="0"/>
                        <a:t>od pobrania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8941165"/>
                  </a:ext>
                </a:extLst>
              </a:tr>
            </a:tbl>
          </a:graphicData>
        </a:graphic>
      </p:graphicFrame>
      <p:sp>
        <p:nvSpPr>
          <p:cNvPr id="8" name="pole tekstowe 7">
            <a:extLst>
              <a:ext uri="{FF2B5EF4-FFF2-40B4-BE49-F238E27FC236}">
                <a16:creationId xmlns:a16="http://schemas.microsoft.com/office/drawing/2014/main" id="{A88D5AFE-EE15-8E7C-97E0-347D423FB541}"/>
              </a:ext>
            </a:extLst>
          </p:cNvPr>
          <p:cNvSpPr txBox="1"/>
          <p:nvPr/>
        </p:nvSpPr>
        <p:spPr>
          <a:xfrm>
            <a:off x="2673045" y="530166"/>
            <a:ext cx="53457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Norma ISO/TS 17728:2015</a:t>
            </a:r>
            <a:endParaRPr lang="pl-PL" dirty="0"/>
          </a:p>
        </p:txBody>
      </p:sp>
      <p:pic>
        <p:nvPicPr>
          <p:cNvPr id="9" name="Obraz 8" descr="Obraz zawierający logo, Czcionka, Grafika, Jaskrawoniebieski&#10;&#10;Zawartość wygenerowana przez AI może być niepoprawna.">
            <a:extLst>
              <a:ext uri="{FF2B5EF4-FFF2-40B4-BE49-F238E27FC236}">
                <a16:creationId xmlns:a16="http://schemas.microsoft.com/office/drawing/2014/main" id="{B9B5ACDD-937D-3249-787A-4EFF2F869F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47" y="501087"/>
            <a:ext cx="1803775" cy="120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52258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D56159-A61F-9062-0CD2-5489464869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BCBBA65-35E9-F0BE-096C-0093E2945B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77</a:t>
            </a:fld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4E1CA22A-8379-1E07-B85A-ECDA8869FE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570" y="1439835"/>
            <a:ext cx="7488832" cy="57600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2000" b="1" dirty="0">
                <a:solidFill>
                  <a:schemeClr val="tx2"/>
                </a:solidFill>
              </a:rPr>
              <a:t>Mikrobiologia łańcucha żywnościowego — Przygotowanie próbek do badań, zawiesiny wyjściowej i rozcieńczeń dziesięciokrotnych do badań mikrobiologicznych. </a:t>
            </a:r>
          </a:p>
          <a:p>
            <a:pPr marL="0" indent="0">
              <a:buNone/>
            </a:pPr>
            <a:endParaRPr lang="pl-PL" sz="22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pl-PL" sz="1900" dirty="0"/>
              <a:t>Cześć 1: Ogólne zasady przygotowania zawiesiny wyjściowej i rozcieńczeń dziesięciokrotnych </a:t>
            </a:r>
          </a:p>
          <a:p>
            <a:r>
              <a:rPr lang="pl-PL" dirty="0"/>
              <a:t>Zakres</a:t>
            </a:r>
          </a:p>
          <a:p>
            <a:pPr lvl="1"/>
            <a:r>
              <a:rPr lang="pl-PL" dirty="0"/>
              <a:t>ma ogólne zastosowanie, a inne części mają zastosowanie do określonych grup produktów wymienionych w przedmowie. Niektóre aspekty normy mogą mieć również zastosowanie do metod molekularnych.</a:t>
            </a:r>
          </a:p>
          <a:p>
            <a:pPr lvl="1"/>
            <a:r>
              <a:rPr lang="pl-PL" dirty="0"/>
              <a:t>wyklucza przygotowanie próbek zarówno do oznaczania liczby, jak i metod wykrywania, w których instrukcje przygotowania są wyszczególnione w określonych normach</a:t>
            </a:r>
            <a:endParaRPr lang="pl-PL" b="1" dirty="0"/>
          </a:p>
          <a:p>
            <a:endParaRPr lang="pl-PL" dirty="0"/>
          </a:p>
          <a:p>
            <a:endParaRPr lang="pl-PL" b="1" dirty="0"/>
          </a:p>
          <a:p>
            <a:endParaRPr lang="pl-PL" b="1" dirty="0"/>
          </a:p>
          <a:p>
            <a:endParaRPr lang="pl-PL" b="1" dirty="0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66799197-94F2-0905-5992-7B44A448A593}"/>
              </a:ext>
            </a:extLst>
          </p:cNvPr>
          <p:cNvSpPr txBox="1"/>
          <p:nvPr/>
        </p:nvSpPr>
        <p:spPr>
          <a:xfrm>
            <a:off x="2673045" y="530166"/>
            <a:ext cx="75694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Norma PN-EN ISO 6887-1:2017-05</a:t>
            </a:r>
            <a:endParaRPr lang="pl-PL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C0FDD74D-592C-176B-B4A4-6D80BD6920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62" y="530166"/>
            <a:ext cx="1552792" cy="108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39880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076A2F-32F7-3AD3-7640-E47DFFED1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4B683DB-6C38-8A9C-662A-44E9CFFAEF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78</a:t>
            </a:fld>
            <a:endParaRPr lang="pl-PL" dirty="0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AD60A384-B81B-9750-C1F0-CF4E0CE30A2B}"/>
              </a:ext>
            </a:extLst>
          </p:cNvPr>
          <p:cNvSpPr txBox="1"/>
          <p:nvPr/>
        </p:nvSpPr>
        <p:spPr>
          <a:xfrm>
            <a:off x="2673045" y="530166"/>
            <a:ext cx="75694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Norma PN-EN ISO 6887-1:2017-05</a:t>
            </a:r>
            <a:endParaRPr lang="pl-PL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67028C9F-1FD1-21EF-3F72-837E0DFA88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62" y="530166"/>
            <a:ext cx="1552792" cy="1086002"/>
          </a:xfrm>
          <a:prstGeom prst="rect">
            <a:avLst/>
          </a:prstGeom>
        </p:spPr>
      </p:pic>
      <p:pic>
        <p:nvPicPr>
          <p:cNvPr id="7" name="Symbol zastępczy zawartości 6">
            <a:extLst>
              <a:ext uri="{FF2B5EF4-FFF2-40B4-BE49-F238E27FC236}">
                <a16:creationId xmlns:a16="http://schemas.microsoft.com/office/drawing/2014/main" id="{91FD3444-AAF0-B928-84B9-23AE65B287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55955" y="2843733"/>
            <a:ext cx="6129245" cy="3820523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527FEE73-01A1-A2E1-ED6B-FD0B4AB638E4}"/>
              </a:ext>
            </a:extLst>
          </p:cNvPr>
          <p:cNvSpPr txBox="1"/>
          <p:nvPr/>
        </p:nvSpPr>
        <p:spPr>
          <a:xfrm>
            <a:off x="881410" y="1849687"/>
            <a:ext cx="65527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pl-PL" b="1" dirty="0">
                <a:solidFill>
                  <a:schemeClr val="tx2"/>
                </a:solidFill>
              </a:rPr>
              <a:t>ANNEX A:  ISO 6887-1:2017-05</a:t>
            </a:r>
          </a:p>
          <a:p>
            <a:pPr lvl="1"/>
            <a:r>
              <a:rPr lang="pl-PL" b="1" dirty="0">
                <a:solidFill>
                  <a:schemeClr val="tx2"/>
                </a:solidFill>
              </a:rPr>
              <a:t>PRZYGOTOWANIE PRÓBEK ZŁOŻONYCH </a:t>
            </a:r>
          </a:p>
        </p:txBody>
      </p:sp>
    </p:spTree>
    <p:extLst>
      <p:ext uri="{BB962C8B-B14F-4D97-AF65-F5344CB8AC3E}">
        <p14:creationId xmlns:p14="http://schemas.microsoft.com/office/powerpoint/2010/main" val="389052636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FBD2EA-6DA5-F3BB-F8FC-FF07B7861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FCEA34C-85AA-72DE-B428-E311001B7EE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79</a:t>
            </a:fld>
            <a:endParaRPr lang="pl-PL" dirty="0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9F88911B-FD00-6389-80C7-9020A3DDA91B}"/>
              </a:ext>
            </a:extLst>
          </p:cNvPr>
          <p:cNvSpPr txBox="1"/>
          <p:nvPr/>
        </p:nvSpPr>
        <p:spPr>
          <a:xfrm>
            <a:off x="2673045" y="530166"/>
            <a:ext cx="75694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Norma PN-EN ISO 6887-1:2017-05</a:t>
            </a:r>
            <a:endParaRPr lang="pl-PL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BC3CCD92-C763-1020-3DC9-86DB1FB335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62" y="530166"/>
            <a:ext cx="1552792" cy="1086002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8CD8E2A5-5E10-9BCA-E0B0-09E36DC0D6D2}"/>
              </a:ext>
            </a:extLst>
          </p:cNvPr>
          <p:cNvSpPr txBox="1"/>
          <p:nvPr/>
        </p:nvSpPr>
        <p:spPr>
          <a:xfrm>
            <a:off x="881410" y="1849687"/>
            <a:ext cx="65527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pl-PL" b="1" dirty="0">
                <a:solidFill>
                  <a:schemeClr val="tx2"/>
                </a:solidFill>
              </a:rPr>
              <a:t>ANNEX A:   ISO 6887-1:2017-05</a:t>
            </a:r>
          </a:p>
          <a:p>
            <a:pPr lvl="1"/>
            <a:r>
              <a:rPr lang="pl-PL" b="1" dirty="0">
                <a:solidFill>
                  <a:schemeClr val="tx2"/>
                </a:solidFill>
              </a:rPr>
              <a:t>PRZYGOTOWANIE PRÓBEK PULOWANYCH </a:t>
            </a:r>
          </a:p>
        </p:txBody>
      </p:sp>
      <p:pic>
        <p:nvPicPr>
          <p:cNvPr id="6" name="Symbol zastępczy zawartości 5">
            <a:extLst>
              <a:ext uri="{FF2B5EF4-FFF2-40B4-BE49-F238E27FC236}">
                <a16:creationId xmlns:a16="http://schemas.microsoft.com/office/drawing/2014/main" id="{F11719BC-5D31-8A1E-107B-A3D6F70569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97634" y="2729537"/>
            <a:ext cx="4695647" cy="416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007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ustomShape 2"/>
          <p:cNvSpPr/>
          <p:nvPr/>
        </p:nvSpPr>
        <p:spPr>
          <a:xfrm>
            <a:off x="0" y="6652792"/>
            <a:ext cx="10690768" cy="133258"/>
          </a:xfrm>
          <a:prstGeom prst="rect">
            <a:avLst/>
          </a:prstGeom>
          <a:solidFill>
            <a:srgbClr val="2DBCD3"/>
          </a:solidFill>
          <a:ln w="9360">
            <a:solidFill>
              <a:srgbClr val="2DBCD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pl-PL" sz="1909"/>
          </a:p>
        </p:txBody>
      </p:sp>
      <p:sp>
        <p:nvSpPr>
          <p:cNvPr id="5" name="Rectangle 7"/>
          <p:cNvSpPr>
            <a:spLocks noRot="1" noChangeArrowheads="1"/>
          </p:cNvSpPr>
          <p:nvPr/>
        </p:nvSpPr>
        <p:spPr bwMode="auto">
          <a:xfrm>
            <a:off x="1228726" y="626452"/>
            <a:ext cx="8233315" cy="1138795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pl-PL" altLang="pl-PL" sz="2121" b="1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Rozporządzenie Komisji (WE) Nr 2073/2005</a:t>
            </a:r>
          </a:p>
          <a:p>
            <a:pPr algn="ctr"/>
            <a:r>
              <a:rPr lang="pl-PL" altLang="pl-PL" sz="2121" b="1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z dnia 15 listopada 2005 r.</a:t>
            </a:r>
          </a:p>
          <a:p>
            <a:pPr algn="ctr"/>
            <a:r>
              <a:rPr lang="pl-PL" altLang="pl-PL" sz="2121" b="1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 sprawie kryteriów mikrobiologicznych </a:t>
            </a:r>
          </a:p>
          <a:p>
            <a:pPr algn="ctr"/>
            <a:r>
              <a:rPr lang="pl-PL" altLang="pl-PL" sz="2121" b="1" dirty="0">
                <a:solidFill>
                  <a:srgbClr val="1737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dotyczących środków spożywczych</a:t>
            </a:r>
          </a:p>
        </p:txBody>
      </p:sp>
      <p:grpSp>
        <p:nvGrpSpPr>
          <p:cNvPr id="2" name="Grupa 1">
            <a:extLst>
              <a:ext uri="{FF2B5EF4-FFF2-40B4-BE49-F238E27FC236}">
                <a16:creationId xmlns:a16="http://schemas.microsoft.com/office/drawing/2014/main" id="{9B785486-39DF-F506-3ED5-8B135AD63081}"/>
              </a:ext>
            </a:extLst>
          </p:cNvPr>
          <p:cNvGrpSpPr/>
          <p:nvPr/>
        </p:nvGrpSpPr>
        <p:grpSpPr>
          <a:xfrm>
            <a:off x="1817514" y="2846466"/>
            <a:ext cx="6652024" cy="3720780"/>
            <a:chOff x="1430186" y="2856435"/>
            <a:chExt cx="8858209" cy="3720780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1769A975-D623-75C4-0C43-6EC51E5FBA69}"/>
                </a:ext>
              </a:extLst>
            </p:cNvPr>
            <p:cNvSpPr/>
            <p:nvPr/>
          </p:nvSpPr>
          <p:spPr>
            <a:xfrm>
              <a:off x="1430186" y="2856435"/>
              <a:ext cx="8858209" cy="335790"/>
            </a:xfrm>
            <a:custGeom>
              <a:avLst/>
              <a:gdLst>
                <a:gd name="connsiteX0" fmla="*/ 0 w 8858209"/>
                <a:gd name="connsiteY0" fmla="*/ 55966 h 335790"/>
                <a:gd name="connsiteX1" fmla="*/ 55966 w 8858209"/>
                <a:gd name="connsiteY1" fmla="*/ 0 h 335790"/>
                <a:gd name="connsiteX2" fmla="*/ 8802243 w 8858209"/>
                <a:gd name="connsiteY2" fmla="*/ 0 h 335790"/>
                <a:gd name="connsiteX3" fmla="*/ 8858209 w 8858209"/>
                <a:gd name="connsiteY3" fmla="*/ 55966 h 335790"/>
                <a:gd name="connsiteX4" fmla="*/ 8858209 w 8858209"/>
                <a:gd name="connsiteY4" fmla="*/ 279824 h 335790"/>
                <a:gd name="connsiteX5" fmla="*/ 8802243 w 8858209"/>
                <a:gd name="connsiteY5" fmla="*/ 335790 h 335790"/>
                <a:gd name="connsiteX6" fmla="*/ 55966 w 8858209"/>
                <a:gd name="connsiteY6" fmla="*/ 335790 h 335790"/>
                <a:gd name="connsiteX7" fmla="*/ 0 w 8858209"/>
                <a:gd name="connsiteY7" fmla="*/ 279824 h 335790"/>
                <a:gd name="connsiteX8" fmla="*/ 0 w 8858209"/>
                <a:gd name="connsiteY8" fmla="*/ 55966 h 335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58209" h="335790">
                  <a:moveTo>
                    <a:pt x="0" y="55966"/>
                  </a:moveTo>
                  <a:cubicBezTo>
                    <a:pt x="0" y="25057"/>
                    <a:pt x="25057" y="0"/>
                    <a:pt x="55966" y="0"/>
                  </a:cubicBezTo>
                  <a:lnTo>
                    <a:pt x="8802243" y="0"/>
                  </a:lnTo>
                  <a:cubicBezTo>
                    <a:pt x="8833152" y="0"/>
                    <a:pt x="8858209" y="25057"/>
                    <a:pt x="8858209" y="55966"/>
                  </a:cubicBezTo>
                  <a:lnTo>
                    <a:pt x="8858209" y="279824"/>
                  </a:lnTo>
                  <a:cubicBezTo>
                    <a:pt x="8858209" y="310733"/>
                    <a:pt x="8833152" y="335790"/>
                    <a:pt x="8802243" y="335790"/>
                  </a:cubicBezTo>
                  <a:lnTo>
                    <a:pt x="55966" y="335790"/>
                  </a:lnTo>
                  <a:cubicBezTo>
                    <a:pt x="25057" y="335790"/>
                    <a:pt x="0" y="310733"/>
                    <a:pt x="0" y="279824"/>
                  </a:cubicBezTo>
                  <a:lnTo>
                    <a:pt x="0" y="5596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9732" tIns="69732" rIns="69732" bIns="69732" numCol="1" spcCol="1270" anchor="ctr" anchorCtr="0">
              <a:noAutofit/>
            </a:bodyPr>
            <a:lstStyle/>
            <a:p>
              <a:pPr marL="0" lvl="0" indent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400" kern="12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1. Rozporządzenie Komisji (WE) nr 1441/2007 z dnia 5 grudnia 2007 r. </a:t>
              </a:r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2C85F8C3-CC9B-D266-8E65-EAD990F65937}"/>
                </a:ext>
              </a:extLst>
            </p:cNvPr>
            <p:cNvSpPr/>
            <p:nvPr/>
          </p:nvSpPr>
          <p:spPr>
            <a:xfrm>
              <a:off x="1430186" y="3232545"/>
              <a:ext cx="8858209" cy="335790"/>
            </a:xfrm>
            <a:custGeom>
              <a:avLst/>
              <a:gdLst>
                <a:gd name="connsiteX0" fmla="*/ 0 w 8858209"/>
                <a:gd name="connsiteY0" fmla="*/ 55966 h 335790"/>
                <a:gd name="connsiteX1" fmla="*/ 55966 w 8858209"/>
                <a:gd name="connsiteY1" fmla="*/ 0 h 335790"/>
                <a:gd name="connsiteX2" fmla="*/ 8802243 w 8858209"/>
                <a:gd name="connsiteY2" fmla="*/ 0 h 335790"/>
                <a:gd name="connsiteX3" fmla="*/ 8858209 w 8858209"/>
                <a:gd name="connsiteY3" fmla="*/ 55966 h 335790"/>
                <a:gd name="connsiteX4" fmla="*/ 8858209 w 8858209"/>
                <a:gd name="connsiteY4" fmla="*/ 279824 h 335790"/>
                <a:gd name="connsiteX5" fmla="*/ 8802243 w 8858209"/>
                <a:gd name="connsiteY5" fmla="*/ 335790 h 335790"/>
                <a:gd name="connsiteX6" fmla="*/ 55966 w 8858209"/>
                <a:gd name="connsiteY6" fmla="*/ 335790 h 335790"/>
                <a:gd name="connsiteX7" fmla="*/ 0 w 8858209"/>
                <a:gd name="connsiteY7" fmla="*/ 279824 h 335790"/>
                <a:gd name="connsiteX8" fmla="*/ 0 w 8858209"/>
                <a:gd name="connsiteY8" fmla="*/ 55966 h 335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58209" h="335790">
                  <a:moveTo>
                    <a:pt x="0" y="55966"/>
                  </a:moveTo>
                  <a:cubicBezTo>
                    <a:pt x="0" y="25057"/>
                    <a:pt x="25057" y="0"/>
                    <a:pt x="55966" y="0"/>
                  </a:cubicBezTo>
                  <a:lnTo>
                    <a:pt x="8802243" y="0"/>
                  </a:lnTo>
                  <a:cubicBezTo>
                    <a:pt x="8833152" y="0"/>
                    <a:pt x="8858209" y="25057"/>
                    <a:pt x="8858209" y="55966"/>
                  </a:cubicBezTo>
                  <a:lnTo>
                    <a:pt x="8858209" y="279824"/>
                  </a:lnTo>
                  <a:cubicBezTo>
                    <a:pt x="8858209" y="310733"/>
                    <a:pt x="8833152" y="335790"/>
                    <a:pt x="8802243" y="335790"/>
                  </a:cubicBezTo>
                  <a:lnTo>
                    <a:pt x="55966" y="335790"/>
                  </a:lnTo>
                  <a:cubicBezTo>
                    <a:pt x="25057" y="335790"/>
                    <a:pt x="0" y="310733"/>
                    <a:pt x="0" y="279824"/>
                  </a:cubicBezTo>
                  <a:lnTo>
                    <a:pt x="0" y="5596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9732" tIns="69732" rIns="69732" bIns="69732" numCol="1" spcCol="1270" anchor="ctr" anchorCtr="0">
              <a:noAutofit/>
            </a:bodyPr>
            <a:lstStyle/>
            <a:p>
              <a:pPr marL="0" lvl="0" indent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400" kern="12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2. Rozporządzenie Komisji (UE) nr 365/2010 z dnia 28 kwietnia 2010 r.</a:t>
              </a:r>
            </a:p>
          </p:txBody>
        </p:sp>
        <p:sp>
          <p:nvSpPr>
            <p:cNvPr id="6" name="Dowolny kształt: kształt 5">
              <a:extLst>
                <a:ext uri="{FF2B5EF4-FFF2-40B4-BE49-F238E27FC236}">
                  <a16:creationId xmlns:a16="http://schemas.microsoft.com/office/drawing/2014/main" id="{9F4309DB-EAEE-D1A5-47E1-4F48D06AF3D8}"/>
                </a:ext>
              </a:extLst>
            </p:cNvPr>
            <p:cNvSpPr/>
            <p:nvPr/>
          </p:nvSpPr>
          <p:spPr>
            <a:xfrm>
              <a:off x="1430186" y="3608655"/>
              <a:ext cx="8858209" cy="335790"/>
            </a:xfrm>
            <a:custGeom>
              <a:avLst/>
              <a:gdLst>
                <a:gd name="connsiteX0" fmla="*/ 0 w 8858209"/>
                <a:gd name="connsiteY0" fmla="*/ 55966 h 335790"/>
                <a:gd name="connsiteX1" fmla="*/ 55966 w 8858209"/>
                <a:gd name="connsiteY1" fmla="*/ 0 h 335790"/>
                <a:gd name="connsiteX2" fmla="*/ 8802243 w 8858209"/>
                <a:gd name="connsiteY2" fmla="*/ 0 h 335790"/>
                <a:gd name="connsiteX3" fmla="*/ 8858209 w 8858209"/>
                <a:gd name="connsiteY3" fmla="*/ 55966 h 335790"/>
                <a:gd name="connsiteX4" fmla="*/ 8858209 w 8858209"/>
                <a:gd name="connsiteY4" fmla="*/ 279824 h 335790"/>
                <a:gd name="connsiteX5" fmla="*/ 8802243 w 8858209"/>
                <a:gd name="connsiteY5" fmla="*/ 335790 h 335790"/>
                <a:gd name="connsiteX6" fmla="*/ 55966 w 8858209"/>
                <a:gd name="connsiteY6" fmla="*/ 335790 h 335790"/>
                <a:gd name="connsiteX7" fmla="*/ 0 w 8858209"/>
                <a:gd name="connsiteY7" fmla="*/ 279824 h 335790"/>
                <a:gd name="connsiteX8" fmla="*/ 0 w 8858209"/>
                <a:gd name="connsiteY8" fmla="*/ 55966 h 335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58209" h="335790">
                  <a:moveTo>
                    <a:pt x="0" y="55966"/>
                  </a:moveTo>
                  <a:cubicBezTo>
                    <a:pt x="0" y="25057"/>
                    <a:pt x="25057" y="0"/>
                    <a:pt x="55966" y="0"/>
                  </a:cubicBezTo>
                  <a:lnTo>
                    <a:pt x="8802243" y="0"/>
                  </a:lnTo>
                  <a:cubicBezTo>
                    <a:pt x="8833152" y="0"/>
                    <a:pt x="8858209" y="25057"/>
                    <a:pt x="8858209" y="55966"/>
                  </a:cubicBezTo>
                  <a:lnTo>
                    <a:pt x="8858209" y="279824"/>
                  </a:lnTo>
                  <a:cubicBezTo>
                    <a:pt x="8858209" y="310733"/>
                    <a:pt x="8833152" y="335790"/>
                    <a:pt x="8802243" y="335790"/>
                  </a:cubicBezTo>
                  <a:lnTo>
                    <a:pt x="55966" y="335790"/>
                  </a:lnTo>
                  <a:cubicBezTo>
                    <a:pt x="25057" y="335790"/>
                    <a:pt x="0" y="310733"/>
                    <a:pt x="0" y="279824"/>
                  </a:cubicBezTo>
                  <a:lnTo>
                    <a:pt x="0" y="5596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9732" tIns="69732" rIns="69732" bIns="69732" numCol="1" spcCol="1270" anchor="ctr" anchorCtr="0">
              <a:noAutofit/>
            </a:bodyPr>
            <a:lstStyle/>
            <a:p>
              <a:pPr marL="0" lvl="0" indent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400" kern="12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3. Rozporządzenie Komisji (UE) nr 1086/2011 z dnia 27 października 2011 r.</a:t>
              </a:r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24D841D1-8C5C-2AC8-B546-0C2CC22E3881}"/>
                </a:ext>
              </a:extLst>
            </p:cNvPr>
            <p:cNvSpPr/>
            <p:nvPr/>
          </p:nvSpPr>
          <p:spPr>
            <a:xfrm>
              <a:off x="1430186" y="3984765"/>
              <a:ext cx="8858209" cy="335790"/>
            </a:xfrm>
            <a:custGeom>
              <a:avLst/>
              <a:gdLst>
                <a:gd name="connsiteX0" fmla="*/ 0 w 8858209"/>
                <a:gd name="connsiteY0" fmla="*/ 55966 h 335790"/>
                <a:gd name="connsiteX1" fmla="*/ 55966 w 8858209"/>
                <a:gd name="connsiteY1" fmla="*/ 0 h 335790"/>
                <a:gd name="connsiteX2" fmla="*/ 8802243 w 8858209"/>
                <a:gd name="connsiteY2" fmla="*/ 0 h 335790"/>
                <a:gd name="connsiteX3" fmla="*/ 8858209 w 8858209"/>
                <a:gd name="connsiteY3" fmla="*/ 55966 h 335790"/>
                <a:gd name="connsiteX4" fmla="*/ 8858209 w 8858209"/>
                <a:gd name="connsiteY4" fmla="*/ 279824 h 335790"/>
                <a:gd name="connsiteX5" fmla="*/ 8802243 w 8858209"/>
                <a:gd name="connsiteY5" fmla="*/ 335790 h 335790"/>
                <a:gd name="connsiteX6" fmla="*/ 55966 w 8858209"/>
                <a:gd name="connsiteY6" fmla="*/ 335790 h 335790"/>
                <a:gd name="connsiteX7" fmla="*/ 0 w 8858209"/>
                <a:gd name="connsiteY7" fmla="*/ 279824 h 335790"/>
                <a:gd name="connsiteX8" fmla="*/ 0 w 8858209"/>
                <a:gd name="connsiteY8" fmla="*/ 55966 h 335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58209" h="335790">
                  <a:moveTo>
                    <a:pt x="0" y="55966"/>
                  </a:moveTo>
                  <a:cubicBezTo>
                    <a:pt x="0" y="25057"/>
                    <a:pt x="25057" y="0"/>
                    <a:pt x="55966" y="0"/>
                  </a:cubicBezTo>
                  <a:lnTo>
                    <a:pt x="8802243" y="0"/>
                  </a:lnTo>
                  <a:cubicBezTo>
                    <a:pt x="8833152" y="0"/>
                    <a:pt x="8858209" y="25057"/>
                    <a:pt x="8858209" y="55966"/>
                  </a:cubicBezTo>
                  <a:lnTo>
                    <a:pt x="8858209" y="279824"/>
                  </a:lnTo>
                  <a:cubicBezTo>
                    <a:pt x="8858209" y="310733"/>
                    <a:pt x="8833152" y="335790"/>
                    <a:pt x="8802243" y="335790"/>
                  </a:cubicBezTo>
                  <a:lnTo>
                    <a:pt x="55966" y="335790"/>
                  </a:lnTo>
                  <a:cubicBezTo>
                    <a:pt x="25057" y="335790"/>
                    <a:pt x="0" y="310733"/>
                    <a:pt x="0" y="279824"/>
                  </a:cubicBezTo>
                  <a:lnTo>
                    <a:pt x="0" y="5596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9732" tIns="69732" rIns="69732" bIns="69732" numCol="1" spcCol="1270" anchor="ctr" anchorCtr="0">
              <a:noAutofit/>
            </a:bodyPr>
            <a:lstStyle/>
            <a:p>
              <a:pPr marL="0" lvl="0" indent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400" kern="12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4. Rozporządzenie Komisji (UE) 209/2013 z dnia 11 marca 2013 r.</a:t>
              </a:r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218F5010-BA75-073E-10BA-5181CF1BDC2B}"/>
                </a:ext>
              </a:extLst>
            </p:cNvPr>
            <p:cNvSpPr/>
            <p:nvPr/>
          </p:nvSpPr>
          <p:spPr>
            <a:xfrm>
              <a:off x="1430186" y="4360875"/>
              <a:ext cx="8858209" cy="335790"/>
            </a:xfrm>
            <a:custGeom>
              <a:avLst/>
              <a:gdLst>
                <a:gd name="connsiteX0" fmla="*/ 0 w 8858209"/>
                <a:gd name="connsiteY0" fmla="*/ 55966 h 335790"/>
                <a:gd name="connsiteX1" fmla="*/ 55966 w 8858209"/>
                <a:gd name="connsiteY1" fmla="*/ 0 h 335790"/>
                <a:gd name="connsiteX2" fmla="*/ 8802243 w 8858209"/>
                <a:gd name="connsiteY2" fmla="*/ 0 h 335790"/>
                <a:gd name="connsiteX3" fmla="*/ 8858209 w 8858209"/>
                <a:gd name="connsiteY3" fmla="*/ 55966 h 335790"/>
                <a:gd name="connsiteX4" fmla="*/ 8858209 w 8858209"/>
                <a:gd name="connsiteY4" fmla="*/ 279824 h 335790"/>
                <a:gd name="connsiteX5" fmla="*/ 8802243 w 8858209"/>
                <a:gd name="connsiteY5" fmla="*/ 335790 h 335790"/>
                <a:gd name="connsiteX6" fmla="*/ 55966 w 8858209"/>
                <a:gd name="connsiteY6" fmla="*/ 335790 h 335790"/>
                <a:gd name="connsiteX7" fmla="*/ 0 w 8858209"/>
                <a:gd name="connsiteY7" fmla="*/ 279824 h 335790"/>
                <a:gd name="connsiteX8" fmla="*/ 0 w 8858209"/>
                <a:gd name="connsiteY8" fmla="*/ 55966 h 335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58209" h="335790">
                  <a:moveTo>
                    <a:pt x="0" y="55966"/>
                  </a:moveTo>
                  <a:cubicBezTo>
                    <a:pt x="0" y="25057"/>
                    <a:pt x="25057" y="0"/>
                    <a:pt x="55966" y="0"/>
                  </a:cubicBezTo>
                  <a:lnTo>
                    <a:pt x="8802243" y="0"/>
                  </a:lnTo>
                  <a:cubicBezTo>
                    <a:pt x="8833152" y="0"/>
                    <a:pt x="8858209" y="25057"/>
                    <a:pt x="8858209" y="55966"/>
                  </a:cubicBezTo>
                  <a:lnTo>
                    <a:pt x="8858209" y="279824"/>
                  </a:lnTo>
                  <a:cubicBezTo>
                    <a:pt x="8858209" y="310733"/>
                    <a:pt x="8833152" y="335790"/>
                    <a:pt x="8802243" y="335790"/>
                  </a:cubicBezTo>
                  <a:lnTo>
                    <a:pt x="55966" y="335790"/>
                  </a:lnTo>
                  <a:cubicBezTo>
                    <a:pt x="25057" y="335790"/>
                    <a:pt x="0" y="310733"/>
                    <a:pt x="0" y="279824"/>
                  </a:cubicBezTo>
                  <a:lnTo>
                    <a:pt x="0" y="5596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9732" tIns="69732" rIns="69732" bIns="69732" numCol="1" spcCol="1270" anchor="ctr" anchorCtr="0">
              <a:noAutofit/>
            </a:bodyPr>
            <a:lstStyle/>
            <a:p>
              <a:pPr marL="0" lvl="0" indent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400" kern="12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5. Rozporządzenie Komisji (UE) nr 1019/2013 z dnia 23 października 2013 r.</a:t>
              </a:r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7A6DF3D4-C42A-5FFE-EB1C-F395082FCC20}"/>
                </a:ext>
              </a:extLst>
            </p:cNvPr>
            <p:cNvSpPr/>
            <p:nvPr/>
          </p:nvSpPr>
          <p:spPr>
            <a:xfrm>
              <a:off x="1430186" y="4736985"/>
              <a:ext cx="8858209" cy="335790"/>
            </a:xfrm>
            <a:custGeom>
              <a:avLst/>
              <a:gdLst>
                <a:gd name="connsiteX0" fmla="*/ 0 w 8858209"/>
                <a:gd name="connsiteY0" fmla="*/ 55966 h 335790"/>
                <a:gd name="connsiteX1" fmla="*/ 55966 w 8858209"/>
                <a:gd name="connsiteY1" fmla="*/ 0 h 335790"/>
                <a:gd name="connsiteX2" fmla="*/ 8802243 w 8858209"/>
                <a:gd name="connsiteY2" fmla="*/ 0 h 335790"/>
                <a:gd name="connsiteX3" fmla="*/ 8858209 w 8858209"/>
                <a:gd name="connsiteY3" fmla="*/ 55966 h 335790"/>
                <a:gd name="connsiteX4" fmla="*/ 8858209 w 8858209"/>
                <a:gd name="connsiteY4" fmla="*/ 279824 h 335790"/>
                <a:gd name="connsiteX5" fmla="*/ 8802243 w 8858209"/>
                <a:gd name="connsiteY5" fmla="*/ 335790 h 335790"/>
                <a:gd name="connsiteX6" fmla="*/ 55966 w 8858209"/>
                <a:gd name="connsiteY6" fmla="*/ 335790 h 335790"/>
                <a:gd name="connsiteX7" fmla="*/ 0 w 8858209"/>
                <a:gd name="connsiteY7" fmla="*/ 279824 h 335790"/>
                <a:gd name="connsiteX8" fmla="*/ 0 w 8858209"/>
                <a:gd name="connsiteY8" fmla="*/ 55966 h 335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58209" h="335790">
                  <a:moveTo>
                    <a:pt x="0" y="55966"/>
                  </a:moveTo>
                  <a:cubicBezTo>
                    <a:pt x="0" y="25057"/>
                    <a:pt x="25057" y="0"/>
                    <a:pt x="55966" y="0"/>
                  </a:cubicBezTo>
                  <a:lnTo>
                    <a:pt x="8802243" y="0"/>
                  </a:lnTo>
                  <a:cubicBezTo>
                    <a:pt x="8833152" y="0"/>
                    <a:pt x="8858209" y="25057"/>
                    <a:pt x="8858209" y="55966"/>
                  </a:cubicBezTo>
                  <a:lnTo>
                    <a:pt x="8858209" y="279824"/>
                  </a:lnTo>
                  <a:cubicBezTo>
                    <a:pt x="8858209" y="310733"/>
                    <a:pt x="8833152" y="335790"/>
                    <a:pt x="8802243" y="335790"/>
                  </a:cubicBezTo>
                  <a:lnTo>
                    <a:pt x="55966" y="335790"/>
                  </a:lnTo>
                  <a:cubicBezTo>
                    <a:pt x="25057" y="335790"/>
                    <a:pt x="0" y="310733"/>
                    <a:pt x="0" y="279824"/>
                  </a:cubicBezTo>
                  <a:lnTo>
                    <a:pt x="0" y="5596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9732" tIns="69732" rIns="69732" bIns="69732" numCol="1" spcCol="1270" anchor="ctr" anchorCtr="0">
              <a:noAutofit/>
            </a:bodyPr>
            <a:lstStyle/>
            <a:p>
              <a:pPr marL="0" lvl="0" indent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400" kern="12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6. Rozporządzenie Komisji (UE) nr 217/2014 z dnia 7 marca 2014 r.</a:t>
              </a:r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4ACABDC7-3F2A-A13B-E24D-AFF933DD0B2D}"/>
                </a:ext>
              </a:extLst>
            </p:cNvPr>
            <p:cNvSpPr/>
            <p:nvPr/>
          </p:nvSpPr>
          <p:spPr>
            <a:xfrm>
              <a:off x="1430186" y="5113095"/>
              <a:ext cx="8858209" cy="335790"/>
            </a:xfrm>
            <a:custGeom>
              <a:avLst/>
              <a:gdLst>
                <a:gd name="connsiteX0" fmla="*/ 0 w 8858209"/>
                <a:gd name="connsiteY0" fmla="*/ 55966 h 335790"/>
                <a:gd name="connsiteX1" fmla="*/ 55966 w 8858209"/>
                <a:gd name="connsiteY1" fmla="*/ 0 h 335790"/>
                <a:gd name="connsiteX2" fmla="*/ 8802243 w 8858209"/>
                <a:gd name="connsiteY2" fmla="*/ 0 h 335790"/>
                <a:gd name="connsiteX3" fmla="*/ 8858209 w 8858209"/>
                <a:gd name="connsiteY3" fmla="*/ 55966 h 335790"/>
                <a:gd name="connsiteX4" fmla="*/ 8858209 w 8858209"/>
                <a:gd name="connsiteY4" fmla="*/ 279824 h 335790"/>
                <a:gd name="connsiteX5" fmla="*/ 8802243 w 8858209"/>
                <a:gd name="connsiteY5" fmla="*/ 335790 h 335790"/>
                <a:gd name="connsiteX6" fmla="*/ 55966 w 8858209"/>
                <a:gd name="connsiteY6" fmla="*/ 335790 h 335790"/>
                <a:gd name="connsiteX7" fmla="*/ 0 w 8858209"/>
                <a:gd name="connsiteY7" fmla="*/ 279824 h 335790"/>
                <a:gd name="connsiteX8" fmla="*/ 0 w 8858209"/>
                <a:gd name="connsiteY8" fmla="*/ 55966 h 335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58209" h="335790">
                  <a:moveTo>
                    <a:pt x="0" y="55966"/>
                  </a:moveTo>
                  <a:cubicBezTo>
                    <a:pt x="0" y="25057"/>
                    <a:pt x="25057" y="0"/>
                    <a:pt x="55966" y="0"/>
                  </a:cubicBezTo>
                  <a:lnTo>
                    <a:pt x="8802243" y="0"/>
                  </a:lnTo>
                  <a:cubicBezTo>
                    <a:pt x="8833152" y="0"/>
                    <a:pt x="8858209" y="25057"/>
                    <a:pt x="8858209" y="55966"/>
                  </a:cubicBezTo>
                  <a:lnTo>
                    <a:pt x="8858209" y="279824"/>
                  </a:lnTo>
                  <a:cubicBezTo>
                    <a:pt x="8858209" y="310733"/>
                    <a:pt x="8833152" y="335790"/>
                    <a:pt x="8802243" y="335790"/>
                  </a:cubicBezTo>
                  <a:lnTo>
                    <a:pt x="55966" y="335790"/>
                  </a:lnTo>
                  <a:cubicBezTo>
                    <a:pt x="25057" y="335790"/>
                    <a:pt x="0" y="310733"/>
                    <a:pt x="0" y="279824"/>
                  </a:cubicBezTo>
                  <a:lnTo>
                    <a:pt x="0" y="5596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9732" tIns="69732" rIns="69732" bIns="69732" numCol="1" spcCol="1270" anchor="ctr" anchorCtr="0">
              <a:noAutofit/>
            </a:bodyPr>
            <a:lstStyle/>
            <a:p>
              <a:pPr marL="0" lvl="0" indent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400" kern="12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7. Rozporządzenie Komisji (UE) 2015/2285 z dnia 8 grudnia 2015 r.</a:t>
              </a:r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C6979B98-C5F9-A883-86D6-76778A0F55AB}"/>
                </a:ext>
              </a:extLst>
            </p:cNvPr>
            <p:cNvSpPr/>
            <p:nvPr/>
          </p:nvSpPr>
          <p:spPr>
            <a:xfrm>
              <a:off x="1430186" y="5489205"/>
              <a:ext cx="8858209" cy="335790"/>
            </a:xfrm>
            <a:custGeom>
              <a:avLst/>
              <a:gdLst>
                <a:gd name="connsiteX0" fmla="*/ 0 w 8858209"/>
                <a:gd name="connsiteY0" fmla="*/ 55966 h 335790"/>
                <a:gd name="connsiteX1" fmla="*/ 55966 w 8858209"/>
                <a:gd name="connsiteY1" fmla="*/ 0 h 335790"/>
                <a:gd name="connsiteX2" fmla="*/ 8802243 w 8858209"/>
                <a:gd name="connsiteY2" fmla="*/ 0 h 335790"/>
                <a:gd name="connsiteX3" fmla="*/ 8858209 w 8858209"/>
                <a:gd name="connsiteY3" fmla="*/ 55966 h 335790"/>
                <a:gd name="connsiteX4" fmla="*/ 8858209 w 8858209"/>
                <a:gd name="connsiteY4" fmla="*/ 279824 h 335790"/>
                <a:gd name="connsiteX5" fmla="*/ 8802243 w 8858209"/>
                <a:gd name="connsiteY5" fmla="*/ 335790 h 335790"/>
                <a:gd name="connsiteX6" fmla="*/ 55966 w 8858209"/>
                <a:gd name="connsiteY6" fmla="*/ 335790 h 335790"/>
                <a:gd name="connsiteX7" fmla="*/ 0 w 8858209"/>
                <a:gd name="connsiteY7" fmla="*/ 279824 h 335790"/>
                <a:gd name="connsiteX8" fmla="*/ 0 w 8858209"/>
                <a:gd name="connsiteY8" fmla="*/ 55966 h 335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58209" h="335790">
                  <a:moveTo>
                    <a:pt x="0" y="55966"/>
                  </a:moveTo>
                  <a:cubicBezTo>
                    <a:pt x="0" y="25057"/>
                    <a:pt x="25057" y="0"/>
                    <a:pt x="55966" y="0"/>
                  </a:cubicBezTo>
                  <a:lnTo>
                    <a:pt x="8802243" y="0"/>
                  </a:lnTo>
                  <a:cubicBezTo>
                    <a:pt x="8833152" y="0"/>
                    <a:pt x="8858209" y="25057"/>
                    <a:pt x="8858209" y="55966"/>
                  </a:cubicBezTo>
                  <a:lnTo>
                    <a:pt x="8858209" y="279824"/>
                  </a:lnTo>
                  <a:cubicBezTo>
                    <a:pt x="8858209" y="310733"/>
                    <a:pt x="8833152" y="335790"/>
                    <a:pt x="8802243" y="335790"/>
                  </a:cubicBezTo>
                  <a:lnTo>
                    <a:pt x="55966" y="335790"/>
                  </a:lnTo>
                  <a:cubicBezTo>
                    <a:pt x="25057" y="335790"/>
                    <a:pt x="0" y="310733"/>
                    <a:pt x="0" y="279824"/>
                  </a:cubicBezTo>
                  <a:lnTo>
                    <a:pt x="0" y="5596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9732" tIns="69732" rIns="69732" bIns="69732" numCol="1" spcCol="1270" anchor="ctr" anchorCtr="0">
              <a:noAutofit/>
            </a:bodyPr>
            <a:lstStyle/>
            <a:p>
              <a:pPr marL="0" lvl="0" indent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400" kern="12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8. Rozporządzenie Komisji (UE) 2017/1495 z dnia 23 sierpnia 2017 r. </a:t>
              </a:r>
            </a:p>
          </p:txBody>
        </p:sp>
        <p:sp>
          <p:nvSpPr>
            <p:cNvPr id="14" name="Dowolny kształt: kształt 13">
              <a:extLst>
                <a:ext uri="{FF2B5EF4-FFF2-40B4-BE49-F238E27FC236}">
                  <a16:creationId xmlns:a16="http://schemas.microsoft.com/office/drawing/2014/main" id="{98E4CCF9-17D7-8E60-8EAF-84EDA384D787}"/>
                </a:ext>
              </a:extLst>
            </p:cNvPr>
            <p:cNvSpPr/>
            <p:nvPr/>
          </p:nvSpPr>
          <p:spPr>
            <a:xfrm>
              <a:off x="1430186" y="5865315"/>
              <a:ext cx="8858209" cy="335790"/>
            </a:xfrm>
            <a:custGeom>
              <a:avLst/>
              <a:gdLst>
                <a:gd name="connsiteX0" fmla="*/ 0 w 8858209"/>
                <a:gd name="connsiteY0" fmla="*/ 55966 h 335790"/>
                <a:gd name="connsiteX1" fmla="*/ 55966 w 8858209"/>
                <a:gd name="connsiteY1" fmla="*/ 0 h 335790"/>
                <a:gd name="connsiteX2" fmla="*/ 8802243 w 8858209"/>
                <a:gd name="connsiteY2" fmla="*/ 0 h 335790"/>
                <a:gd name="connsiteX3" fmla="*/ 8858209 w 8858209"/>
                <a:gd name="connsiteY3" fmla="*/ 55966 h 335790"/>
                <a:gd name="connsiteX4" fmla="*/ 8858209 w 8858209"/>
                <a:gd name="connsiteY4" fmla="*/ 279824 h 335790"/>
                <a:gd name="connsiteX5" fmla="*/ 8802243 w 8858209"/>
                <a:gd name="connsiteY5" fmla="*/ 335790 h 335790"/>
                <a:gd name="connsiteX6" fmla="*/ 55966 w 8858209"/>
                <a:gd name="connsiteY6" fmla="*/ 335790 h 335790"/>
                <a:gd name="connsiteX7" fmla="*/ 0 w 8858209"/>
                <a:gd name="connsiteY7" fmla="*/ 279824 h 335790"/>
                <a:gd name="connsiteX8" fmla="*/ 0 w 8858209"/>
                <a:gd name="connsiteY8" fmla="*/ 55966 h 335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58209" h="335790">
                  <a:moveTo>
                    <a:pt x="0" y="55966"/>
                  </a:moveTo>
                  <a:cubicBezTo>
                    <a:pt x="0" y="25057"/>
                    <a:pt x="25057" y="0"/>
                    <a:pt x="55966" y="0"/>
                  </a:cubicBezTo>
                  <a:lnTo>
                    <a:pt x="8802243" y="0"/>
                  </a:lnTo>
                  <a:cubicBezTo>
                    <a:pt x="8833152" y="0"/>
                    <a:pt x="8858209" y="25057"/>
                    <a:pt x="8858209" y="55966"/>
                  </a:cubicBezTo>
                  <a:lnTo>
                    <a:pt x="8858209" y="279824"/>
                  </a:lnTo>
                  <a:cubicBezTo>
                    <a:pt x="8858209" y="310733"/>
                    <a:pt x="8833152" y="335790"/>
                    <a:pt x="8802243" y="335790"/>
                  </a:cubicBezTo>
                  <a:lnTo>
                    <a:pt x="55966" y="335790"/>
                  </a:lnTo>
                  <a:cubicBezTo>
                    <a:pt x="25057" y="335790"/>
                    <a:pt x="0" y="310733"/>
                    <a:pt x="0" y="279824"/>
                  </a:cubicBezTo>
                  <a:lnTo>
                    <a:pt x="0" y="5596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9732" tIns="69732" rIns="69732" bIns="69732" numCol="1" spcCol="1270" anchor="ctr" anchorCtr="0">
              <a:noAutofit/>
            </a:bodyPr>
            <a:lstStyle/>
            <a:p>
              <a:pPr marL="0" lvl="0" indent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400" kern="12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9. Rozporządzenie Komisji (UE) 2019/229 z dnia 7 lutego 2019 r.</a:t>
              </a:r>
            </a:p>
          </p:txBody>
        </p:sp>
        <p:sp>
          <p:nvSpPr>
            <p:cNvPr id="15" name="Dowolny kształt: kształt 14">
              <a:extLst>
                <a:ext uri="{FF2B5EF4-FFF2-40B4-BE49-F238E27FC236}">
                  <a16:creationId xmlns:a16="http://schemas.microsoft.com/office/drawing/2014/main" id="{FA31B0C7-E81D-7104-1E18-7674614938CD}"/>
                </a:ext>
              </a:extLst>
            </p:cNvPr>
            <p:cNvSpPr/>
            <p:nvPr/>
          </p:nvSpPr>
          <p:spPr>
            <a:xfrm>
              <a:off x="1430186" y="6241425"/>
              <a:ext cx="8858209" cy="335790"/>
            </a:xfrm>
            <a:custGeom>
              <a:avLst/>
              <a:gdLst>
                <a:gd name="connsiteX0" fmla="*/ 0 w 8858209"/>
                <a:gd name="connsiteY0" fmla="*/ 55966 h 335790"/>
                <a:gd name="connsiteX1" fmla="*/ 55966 w 8858209"/>
                <a:gd name="connsiteY1" fmla="*/ 0 h 335790"/>
                <a:gd name="connsiteX2" fmla="*/ 8802243 w 8858209"/>
                <a:gd name="connsiteY2" fmla="*/ 0 h 335790"/>
                <a:gd name="connsiteX3" fmla="*/ 8858209 w 8858209"/>
                <a:gd name="connsiteY3" fmla="*/ 55966 h 335790"/>
                <a:gd name="connsiteX4" fmla="*/ 8858209 w 8858209"/>
                <a:gd name="connsiteY4" fmla="*/ 279824 h 335790"/>
                <a:gd name="connsiteX5" fmla="*/ 8802243 w 8858209"/>
                <a:gd name="connsiteY5" fmla="*/ 335790 h 335790"/>
                <a:gd name="connsiteX6" fmla="*/ 55966 w 8858209"/>
                <a:gd name="connsiteY6" fmla="*/ 335790 h 335790"/>
                <a:gd name="connsiteX7" fmla="*/ 0 w 8858209"/>
                <a:gd name="connsiteY7" fmla="*/ 279824 h 335790"/>
                <a:gd name="connsiteX8" fmla="*/ 0 w 8858209"/>
                <a:gd name="connsiteY8" fmla="*/ 55966 h 335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58209" h="335790">
                  <a:moveTo>
                    <a:pt x="0" y="55966"/>
                  </a:moveTo>
                  <a:cubicBezTo>
                    <a:pt x="0" y="25057"/>
                    <a:pt x="25057" y="0"/>
                    <a:pt x="55966" y="0"/>
                  </a:cubicBezTo>
                  <a:lnTo>
                    <a:pt x="8802243" y="0"/>
                  </a:lnTo>
                  <a:cubicBezTo>
                    <a:pt x="8833152" y="0"/>
                    <a:pt x="8858209" y="25057"/>
                    <a:pt x="8858209" y="55966"/>
                  </a:cubicBezTo>
                  <a:lnTo>
                    <a:pt x="8858209" y="279824"/>
                  </a:lnTo>
                  <a:cubicBezTo>
                    <a:pt x="8858209" y="310733"/>
                    <a:pt x="8833152" y="335790"/>
                    <a:pt x="8802243" y="335790"/>
                  </a:cubicBezTo>
                  <a:lnTo>
                    <a:pt x="55966" y="335790"/>
                  </a:lnTo>
                  <a:cubicBezTo>
                    <a:pt x="25057" y="335790"/>
                    <a:pt x="0" y="310733"/>
                    <a:pt x="0" y="279824"/>
                  </a:cubicBezTo>
                  <a:lnTo>
                    <a:pt x="0" y="5596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9732" tIns="69732" rIns="69732" bIns="69732" numCol="1" spcCol="1270" anchor="ctr" anchorCtr="0">
              <a:noAutofit/>
            </a:bodyPr>
            <a:lstStyle/>
            <a:p>
              <a:pPr marL="0" lvl="0" indent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400" kern="12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10.Rozporządzenie Komisji (UE) 2020/205 z dnia 14 lutego 2020 r.</a:t>
              </a: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2969642" y="2181492"/>
            <a:ext cx="5374043" cy="386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1909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Główne zmiany</a:t>
            </a:r>
            <a:endParaRPr lang="en-GB" sz="1909" b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7" name="Obraz 16">
            <a:extLst>
              <a:ext uri="{FF2B5EF4-FFF2-40B4-BE49-F238E27FC236}">
                <a16:creationId xmlns:a16="http://schemas.microsoft.com/office/drawing/2014/main" id="{3D040866-662E-516A-EBC2-07FC26B435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2290" y="655244"/>
            <a:ext cx="1793356" cy="1147303"/>
          </a:xfrm>
          <a:prstGeom prst="rect">
            <a:avLst/>
          </a:prstGeom>
        </p:spPr>
      </p:pic>
      <p:pic>
        <p:nvPicPr>
          <p:cNvPr id="7" name="Obraz 6" descr="Obraz zawierający design&#10;&#10;Zawartość wygenerowana przez AI może być niepoprawna.">
            <a:extLst>
              <a:ext uri="{FF2B5EF4-FFF2-40B4-BE49-F238E27FC236}">
                <a16:creationId xmlns:a16="http://schemas.microsoft.com/office/drawing/2014/main" id="{E0EE6BC7-8A88-7772-186D-7ED31F61F7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000" y="514245"/>
            <a:ext cx="1108914" cy="1108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45418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0F27C3-86A2-0A8B-A078-D55EBB1F63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ABECDDE-7ADF-C935-52FA-F55B33FE61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80</a:t>
            </a:fld>
            <a:endParaRPr lang="pl-PL" dirty="0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A7DE435C-8501-1FE8-8F8D-84B31C6AC763}"/>
              </a:ext>
            </a:extLst>
          </p:cNvPr>
          <p:cNvSpPr txBox="1"/>
          <p:nvPr/>
        </p:nvSpPr>
        <p:spPr>
          <a:xfrm>
            <a:off x="2673045" y="530166"/>
            <a:ext cx="75694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Norma PN-EN ISO 6887-1:2017-05</a:t>
            </a:r>
            <a:endParaRPr lang="pl-PL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3858C348-B01B-D542-2476-35B8EE6801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62" y="530166"/>
            <a:ext cx="1552792" cy="1086002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458ECFB6-4123-CEA9-883F-BFBA3D4804A3}"/>
              </a:ext>
            </a:extLst>
          </p:cNvPr>
          <p:cNvSpPr txBox="1"/>
          <p:nvPr/>
        </p:nvSpPr>
        <p:spPr>
          <a:xfrm>
            <a:off x="881410" y="1849687"/>
            <a:ext cx="92890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pl-PL" b="1" dirty="0">
                <a:solidFill>
                  <a:schemeClr val="tx2"/>
                </a:solidFill>
              </a:rPr>
              <a:t>ANNEX B: ISO 6887-1:2017-05</a:t>
            </a:r>
          </a:p>
          <a:p>
            <a:pPr lvl="1"/>
            <a:r>
              <a:rPr lang="pl-PL" b="1" dirty="0">
                <a:solidFill>
                  <a:schemeClr val="tx2"/>
                </a:solidFill>
              </a:rPr>
              <a:t>METODY POBIERANIA PRÓBEK Z MROŻONEGO BLOKU (NIE HOMOGENNEGO) 25-30 KG</a:t>
            </a: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1CBDF473-56AB-7757-82EA-4C32A182D2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474" y="3163930"/>
            <a:ext cx="8377354" cy="254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3083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1BFD3C-37FF-F128-D34C-5DC2201F1C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0BE1D89-293A-EEC4-AABA-AB39340DD3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81</a:t>
            </a:fld>
            <a:endParaRPr lang="pl-PL" dirty="0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D8F75FD4-0FCC-4E46-E100-6A0287B80849}"/>
              </a:ext>
            </a:extLst>
          </p:cNvPr>
          <p:cNvSpPr txBox="1"/>
          <p:nvPr/>
        </p:nvSpPr>
        <p:spPr>
          <a:xfrm>
            <a:off x="2673045" y="530166"/>
            <a:ext cx="75694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Norma PN-EN ISO 6887-1:2017-05</a:t>
            </a:r>
            <a:endParaRPr lang="pl-PL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7E071AF5-A296-708B-1824-FE942F550E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62" y="530166"/>
            <a:ext cx="1552792" cy="1086002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E797A993-75ED-5993-5DBA-E65CD6AD4171}"/>
              </a:ext>
            </a:extLst>
          </p:cNvPr>
          <p:cNvSpPr txBox="1"/>
          <p:nvPr/>
        </p:nvSpPr>
        <p:spPr>
          <a:xfrm>
            <a:off x="881410" y="1849687"/>
            <a:ext cx="92890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pl-PL" b="1" dirty="0">
                <a:solidFill>
                  <a:schemeClr val="tx2"/>
                </a:solidFill>
              </a:rPr>
              <a:t>ANNEX B: ISO 6887-1:2017-05</a:t>
            </a:r>
          </a:p>
          <a:p>
            <a:pPr lvl="1"/>
            <a:r>
              <a:rPr lang="pl-PL" b="1" dirty="0">
                <a:solidFill>
                  <a:schemeClr val="tx2"/>
                </a:solidFill>
              </a:rPr>
              <a:t>METODY POBIERANIA PRÓBEK Z MROŻONEGO BLOKU (HOMOGENNEGO)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44C42B6E-4745-68F2-562F-6A2B927CB6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7091" y="2788403"/>
            <a:ext cx="6506483" cy="4486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39934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D93593-7A4C-052D-6040-076461A636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F07742C1-BC71-95E5-23C3-B60A038AE87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82</a:t>
            </a:fld>
            <a:endParaRPr lang="pl-PL" dirty="0"/>
          </a:p>
        </p:txBody>
      </p:sp>
      <p:pic>
        <p:nvPicPr>
          <p:cNvPr id="9" name="Obraz 8" descr="Obraz zawierający logo, Czcionka, Grafika, Jaskrawoniebieski&#10;&#10;Zawartość wygenerowana przez AI może być niepoprawna.">
            <a:extLst>
              <a:ext uri="{FF2B5EF4-FFF2-40B4-BE49-F238E27FC236}">
                <a16:creationId xmlns:a16="http://schemas.microsoft.com/office/drawing/2014/main" id="{9FE13269-9162-A039-E26C-3E4B90DCE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47" y="501087"/>
            <a:ext cx="1803775" cy="1200330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E2FDC4A8-5A89-CD8A-8EC3-A7F662C2BD5B}"/>
              </a:ext>
            </a:extLst>
          </p:cNvPr>
          <p:cNvSpPr txBox="1"/>
          <p:nvPr/>
        </p:nvSpPr>
        <p:spPr>
          <a:xfrm>
            <a:off x="2897634" y="663601"/>
            <a:ext cx="75694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Norma PN-EN ISO 6887-1:2017-05+ A1: 2025-01</a:t>
            </a:r>
            <a:endParaRPr lang="pl-PL" dirty="0"/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8283D7E2-1465-2009-65E4-22F623B340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9602" y="2032743"/>
            <a:ext cx="6454075" cy="5290055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F9655F3C-9E7E-3D7F-4EB7-FBEC8E60EC4C}"/>
              </a:ext>
            </a:extLst>
          </p:cNvPr>
          <p:cNvSpPr txBox="1"/>
          <p:nvPr/>
        </p:nvSpPr>
        <p:spPr>
          <a:xfrm>
            <a:off x="2093344" y="1255839"/>
            <a:ext cx="83954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pl-PL" b="1" dirty="0">
                <a:solidFill>
                  <a:schemeClr val="tx2"/>
                </a:solidFill>
              </a:rPr>
              <a:t>ANNEX A:  (A1: 2025-01) </a:t>
            </a:r>
          </a:p>
          <a:p>
            <a:pPr lvl="1"/>
            <a:r>
              <a:rPr lang="pl-PL" b="1" dirty="0">
                <a:solidFill>
                  <a:schemeClr val="tx2"/>
                </a:solidFill>
              </a:rPr>
              <a:t>PROCEDURY PRZYGOTOWANIE PRÓBEK ZŁOŻONYCH I PULOWANYCH</a:t>
            </a:r>
          </a:p>
        </p:txBody>
      </p:sp>
    </p:spTree>
    <p:extLst>
      <p:ext uri="{BB962C8B-B14F-4D97-AF65-F5344CB8AC3E}">
        <p14:creationId xmlns:p14="http://schemas.microsoft.com/office/powerpoint/2010/main" val="332158709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7BAC0F-9DA8-1BFD-CB7B-EC416D773C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09DCD76-92EB-14ED-BF93-F63A6EB42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pl-PL" altLang="pl-PL" sz="2700" dirty="0">
                <a:solidFill>
                  <a:srgbClr val="000066"/>
                </a:solidFill>
              </a:rPr>
              <a:t>Krajowy Plan Pobierania Próbek w ramach Urzędowej  Kontroli Żywności i Monitoringu - </a:t>
            </a:r>
            <a:br>
              <a:rPr lang="pl-PL" altLang="pl-PL" sz="2700" dirty="0">
                <a:solidFill>
                  <a:srgbClr val="000066"/>
                </a:solidFill>
              </a:rPr>
            </a:br>
            <a:r>
              <a:rPr lang="pl-PL" altLang="pl-PL" sz="2700" dirty="0">
                <a:solidFill>
                  <a:srgbClr val="000066"/>
                </a:solidFill>
              </a:rPr>
              <a:t>zgodnie z Rozporządzeniem Komisji (WE) nr 2073/2005 </a:t>
            </a:r>
            <a:br>
              <a:rPr lang="pl-PL" altLang="pl-PL" dirty="0">
                <a:solidFill>
                  <a:srgbClr val="000066"/>
                </a:solidFill>
              </a:rPr>
            </a:br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88B8EF02-F119-59B1-8E9C-3B2569CBD8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83</a:t>
            </a:fld>
            <a:endParaRPr lang="pl-PL" dirty="0"/>
          </a:p>
        </p:txBody>
      </p:sp>
      <p:sp>
        <p:nvSpPr>
          <p:cNvPr id="7" name="Symbol zastępczy zawartości 6">
            <a:extLst>
              <a:ext uri="{FF2B5EF4-FFF2-40B4-BE49-F238E27FC236}">
                <a16:creationId xmlns:a16="http://schemas.microsoft.com/office/drawing/2014/main" id="{DEA557EE-1D01-0740-0C10-58B55D62BE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3419" y="2663733"/>
            <a:ext cx="8640382" cy="3978578"/>
          </a:xfrm>
        </p:spPr>
        <p:txBody>
          <a:bodyPr>
            <a:normAutofit fontScale="47500" lnSpcReduction="20000"/>
          </a:bodyPr>
          <a:lstStyle/>
          <a:p>
            <a:r>
              <a:rPr lang="pl-PL" sz="4000" dirty="0"/>
              <a:t>do badań mikrobiologicznych pobierane są po 5 próbek żywności z każdej partii, z wyjątkiem produktów dla niemowląt 1.22, 1.23, 1.24 (30 próbek) oraz RTE 1.1 (10 próbek). </a:t>
            </a:r>
          </a:p>
          <a:p>
            <a:r>
              <a:rPr lang="pl-PL" sz="4000" dirty="0"/>
              <a:t>W przypadku produktów z wcześniejszej grupy 24: Środki spożywcze specjalnego przeznaczenia z podgrupy 2401 (teraz preparaty dla niemowląt (A0EQM) i preparaty do dalszego żywienia niemowląt (A0EQL)) i 2402 (teraz gotowe posiłki dla niemowląt i małych dzieci (A03RC) oraz A03QX), wskazane jest pobieranie próbek z hurtowni i sklepów wielkopowierzchniowych. </a:t>
            </a:r>
          </a:p>
          <a:p>
            <a:r>
              <a:rPr lang="pl-PL" sz="4000" dirty="0"/>
              <a:t>W wyjątkowych sytuacjach, w przypadku gdy nie ma możliwości pobrania próbek zgodnie z rozporządzeniem 2073/2005, mogą być pobrane mniejsze ilości próbek (np. n=4, n=3, n=2, n=1). </a:t>
            </a:r>
          </a:p>
          <a:p>
            <a:pPr marL="0" indent="0">
              <a:buNone/>
            </a:pPr>
            <a:endParaRPr lang="pl-PL" sz="4000" dirty="0"/>
          </a:p>
          <a:p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161130994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4DB15A-5EA4-3772-5AE2-9351BA7F64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01D4EB4-8F65-8BF9-2548-0FD350C20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altLang="pl-PL" sz="2400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Wyizolowane szczepy bakterii chorobotwórczych</a:t>
            </a:r>
            <a:br>
              <a:rPr lang="pl-PL" altLang="pl-PL" sz="2400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pl-PL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C1D8C09-2391-FBF4-26DF-F72D354413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altLang="pl-PL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Wyizolowane z żywności szczepy bakterii chorobotwórczych należy przesyłać do Krajowego Laboratorium Referencyjnego w NIZP PZH-PIB w celu potwierdzeń i dalszych badań</a:t>
            </a:r>
          </a:p>
          <a:p>
            <a:pPr lvl="0"/>
            <a:r>
              <a:rPr lang="pl-PL" altLang="pl-PL" dirty="0">
                <a:solidFill>
                  <a:srgbClr val="0000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 przypadku zatruć pokarmowych – potwierdzanie i typowanie szczepów powinno być działaniem niezwłocznym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C18757F-851C-CAB4-A30C-9A06E58833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84</a:t>
            </a:fld>
            <a:endParaRPr lang="pl-PL" dirty="0"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90725BC7-66B2-4B02-15C1-38941E9B0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447" y="3995861"/>
            <a:ext cx="3045623" cy="2934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09596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FB5C02-F459-F8A4-93A8-49EF6CCCA0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180807BC-D865-CEA3-F71F-F98F86EC8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Ćwiczenia teoretyczne przykłady na bazie planu pobierania próbek PIS.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6CA52842-DDA5-729A-306E-9551E4E2E6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22E2228-E0F6-12F5-4BC9-28FBFBB09023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16.09.2025</a:t>
            </a:r>
          </a:p>
        </p:txBody>
      </p:sp>
    </p:spTree>
    <p:extLst>
      <p:ext uri="{BB962C8B-B14F-4D97-AF65-F5344CB8AC3E}">
        <p14:creationId xmlns:p14="http://schemas.microsoft.com/office/powerpoint/2010/main" val="114206064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C7FA4A-55F1-E80C-E599-A81F7769F2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EF2A1AA-B176-40EE-D3D1-2BFA3388E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7834" y="971525"/>
            <a:ext cx="8476143" cy="639028"/>
          </a:xfrm>
        </p:spPr>
        <p:txBody>
          <a:bodyPr>
            <a:noAutofit/>
          </a:bodyPr>
          <a:lstStyle/>
          <a:p>
            <a:r>
              <a:rPr lang="pl-PL" sz="2000" dirty="0"/>
              <a:t>Pobieranie próbek- k</a:t>
            </a:r>
            <a:r>
              <a:rPr lang="pl-PL" altLang="pl-PL" sz="2000" dirty="0"/>
              <a:t>ryterium bezpieczeństwa  żywności</a:t>
            </a:r>
            <a:endParaRPr lang="pl-PL" sz="2000" dirty="0"/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48F9EF76-96C0-0B9C-63F6-86B6AC3B18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0524661"/>
              </p:ext>
            </p:extLst>
          </p:nvPr>
        </p:nvGraphicFramePr>
        <p:xfrm>
          <a:off x="1385466" y="3347789"/>
          <a:ext cx="5777277" cy="17727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632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40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68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 pobierania próbek</a:t>
                      </a: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dla kategorii 1.1  RTE </a:t>
                      </a:r>
                    </a:p>
                  </a:txBody>
                  <a:tcPr marL="44501" marR="44501" marT="22097" marB="2209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Właściwa odpowiedz</a:t>
                      </a:r>
                      <a:endParaRPr lang="pl-PL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501" marR="44501" marT="22097" marB="2209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19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n=5, c=0</a:t>
                      </a:r>
                    </a:p>
                  </a:txBody>
                  <a:tcPr marL="44501" marR="44501" marT="22097" marB="2209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pl-PL" sz="1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501" marR="44501" marT="22097" marB="2209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9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n=10, c=0</a:t>
                      </a:r>
                    </a:p>
                  </a:txBody>
                  <a:tcPr marL="44501" marR="44501" marT="22097" marB="2209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pl-PL" sz="1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501" marR="44501" marT="22097" marB="2209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97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n=3, c=0</a:t>
                      </a:r>
                    </a:p>
                  </a:txBody>
                  <a:tcPr marL="44501" marR="44501" marT="22097" marB="2209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pl-PL" sz="1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501" marR="44501" marT="22097" marB="22097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pole tekstowe 6">
            <a:extLst>
              <a:ext uri="{FF2B5EF4-FFF2-40B4-BE49-F238E27FC236}">
                <a16:creationId xmlns:a16="http://schemas.microsoft.com/office/drawing/2014/main" id="{E5B11F88-B8C8-35CE-A2C1-3FF1775B9F0A}"/>
              </a:ext>
            </a:extLst>
          </p:cNvPr>
          <p:cNvSpPr txBox="1"/>
          <p:nvPr/>
        </p:nvSpPr>
        <p:spPr>
          <a:xfrm>
            <a:off x="1107834" y="1763613"/>
            <a:ext cx="847614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Ile próbek należy pobrać w celu spełnienia kryterium bezpieczeństwa żywności w kierunku oznaczania liczby </a:t>
            </a:r>
            <a:r>
              <a:rPr lang="pl-PL" sz="1600" i="1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Listeria</a:t>
            </a:r>
            <a:r>
              <a:rPr lang="pl-PL" sz="1600" i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600" i="1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monocytogenes</a:t>
            </a:r>
            <a:r>
              <a:rPr lang="pl-PL" sz="1600" i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6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dla kategorii 1.3 </a:t>
            </a:r>
            <a:r>
              <a:rPr lang="pl-PL" sz="1600" i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Gotowa do spożycia żywność, w której niemożliwy jest wzrost L. </a:t>
            </a:r>
            <a:r>
              <a:rPr lang="pl-PL" sz="1600" i="1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monocytogenes</a:t>
            </a:r>
            <a:r>
              <a:rPr lang="pl-PL" sz="1600" i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niebędąca żywnością przeznaczoną dla niemowląt ani żywnością specjalnego medycznego przeznaczenia?</a:t>
            </a:r>
          </a:p>
        </p:txBody>
      </p:sp>
    </p:spTree>
    <p:extLst>
      <p:ext uri="{BB962C8B-B14F-4D97-AF65-F5344CB8AC3E}">
        <p14:creationId xmlns:p14="http://schemas.microsoft.com/office/powerpoint/2010/main" val="293440631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A771E-BC12-0DB3-64E3-AB5B5343D5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6E9A138-1D75-5779-E526-CFE664211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7834" y="971525"/>
            <a:ext cx="8476143" cy="639028"/>
          </a:xfrm>
        </p:spPr>
        <p:txBody>
          <a:bodyPr>
            <a:noAutofit/>
          </a:bodyPr>
          <a:lstStyle/>
          <a:p>
            <a:r>
              <a:rPr lang="pl-PL" sz="2000" dirty="0"/>
              <a:t>Pobieranie próbek- k</a:t>
            </a:r>
            <a:r>
              <a:rPr lang="pl-PL" altLang="pl-PL" sz="2000" dirty="0"/>
              <a:t>ryterium bezpieczeństwa  żywności</a:t>
            </a:r>
            <a:endParaRPr lang="pl-PL" sz="2000" dirty="0"/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977941CA-CA60-3626-65F6-C94D6005DD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980545"/>
              </p:ext>
            </p:extLst>
          </p:nvPr>
        </p:nvGraphicFramePr>
        <p:xfrm>
          <a:off x="1385466" y="3347789"/>
          <a:ext cx="5777277" cy="17727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632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40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68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 pobierania próbek</a:t>
                      </a: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dla kategorii 1.1  RTE </a:t>
                      </a:r>
                    </a:p>
                  </a:txBody>
                  <a:tcPr marL="44501" marR="44501" marT="22097" marB="2209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Właściwa odpowiedz</a:t>
                      </a:r>
                      <a:endParaRPr lang="pl-PL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501" marR="44501" marT="22097" marB="2209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19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400" b="1" u="sng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n=5, c=0</a:t>
                      </a:r>
                    </a:p>
                  </a:txBody>
                  <a:tcPr marL="44501" marR="44501" marT="22097" marB="2209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4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 marL="44501" marR="44501" marT="22097" marB="2209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9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n=10, c=0</a:t>
                      </a:r>
                    </a:p>
                  </a:txBody>
                  <a:tcPr marL="44501" marR="44501" marT="22097" marB="2209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pl-PL" sz="1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501" marR="44501" marT="22097" marB="2209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97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n=3, c=0</a:t>
                      </a:r>
                    </a:p>
                  </a:txBody>
                  <a:tcPr marL="44501" marR="44501" marT="22097" marB="2209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pl-PL" sz="1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501" marR="44501" marT="22097" marB="22097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pole tekstowe 6">
            <a:extLst>
              <a:ext uri="{FF2B5EF4-FFF2-40B4-BE49-F238E27FC236}">
                <a16:creationId xmlns:a16="http://schemas.microsoft.com/office/drawing/2014/main" id="{7C1B54F9-C34D-C8FC-8AE1-91442238B9C7}"/>
              </a:ext>
            </a:extLst>
          </p:cNvPr>
          <p:cNvSpPr txBox="1"/>
          <p:nvPr/>
        </p:nvSpPr>
        <p:spPr>
          <a:xfrm>
            <a:off x="1107834" y="1763613"/>
            <a:ext cx="847614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Ile próbek należy pobrać w celu spełnienia kryterium bezpieczeństwa żywności w kierunku oznaczania liczby </a:t>
            </a:r>
            <a:r>
              <a:rPr lang="pl-PL" sz="1600" i="1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Listeria</a:t>
            </a:r>
            <a:r>
              <a:rPr lang="pl-PL" sz="1600" i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600" i="1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monocytogenes</a:t>
            </a:r>
            <a:r>
              <a:rPr lang="pl-PL" sz="1600" i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6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dla kategorii 1.3 </a:t>
            </a:r>
            <a:r>
              <a:rPr lang="pl-PL" sz="1600" i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Gotowa do spożycia żywność, w której niemożliwy jest wzrost L. </a:t>
            </a:r>
            <a:r>
              <a:rPr lang="pl-PL" sz="1600" i="1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monocytogenes</a:t>
            </a:r>
            <a:r>
              <a:rPr lang="pl-PL" sz="1600" i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niebędąca żywnością przeznaczoną dla niemowląt ani żywnością specjalnego medycznego przeznaczenia?</a:t>
            </a:r>
          </a:p>
          <a:p>
            <a:endParaRPr lang="pl-PL" sz="1600" i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sz="1200" b="1" i="1" dirty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WŁAŚCIWA ODPOWIEDZ </a:t>
            </a:r>
          </a:p>
          <a:p>
            <a:endParaRPr lang="pl-PL" sz="1600" i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320895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F3D3FF-45A4-FF6F-FBDD-ADBFB220DB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A125C0F-3961-69F5-9277-ED345030B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7834" y="971525"/>
            <a:ext cx="8476143" cy="639028"/>
          </a:xfrm>
        </p:spPr>
        <p:txBody>
          <a:bodyPr>
            <a:noAutofit/>
          </a:bodyPr>
          <a:lstStyle/>
          <a:p>
            <a:r>
              <a:rPr lang="pl-PL" sz="2000" dirty="0"/>
              <a:t>Pobieranie próbek- k</a:t>
            </a:r>
            <a:r>
              <a:rPr lang="pl-PL" altLang="pl-PL" sz="2000" dirty="0"/>
              <a:t>ryterium bezpieczeństwa  żywności</a:t>
            </a:r>
            <a:endParaRPr lang="pl-PL" sz="2000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FE5B30CF-4D8A-9D69-ABDD-A582276A58FF}"/>
              </a:ext>
            </a:extLst>
          </p:cNvPr>
          <p:cNvSpPr txBox="1"/>
          <p:nvPr/>
        </p:nvSpPr>
        <p:spPr>
          <a:xfrm>
            <a:off x="1107834" y="1763613"/>
            <a:ext cx="847614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Ile próbek należy pobrać w celu spełnienia kryterium bezpieczeństwa żywności w kierunku wykrywania </a:t>
            </a:r>
            <a:r>
              <a:rPr lang="pl-PL" sz="1600" i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Salmonella </a:t>
            </a:r>
            <a:r>
              <a:rPr lang="pl-PL" sz="16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spp</a:t>
            </a:r>
            <a:r>
              <a:rPr lang="pl-PL" sz="16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dla kategorii 1.22  </a:t>
            </a:r>
            <a:r>
              <a:rPr lang="pl-PL" sz="1600" i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Preparaty w proszku do początkowego żywienia niemowląt i żywność dietetyczna w proszku specjalnego przeznaczenia medycznego przeznaczona dla niemowląt w wieku do sześciu miesięcy w kierunku? </a:t>
            </a:r>
          </a:p>
          <a:p>
            <a:endParaRPr lang="pl-PL" sz="1600" i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pl-PL" sz="1600" i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pl-PL" sz="1600" i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sz="1600" b="1" i="1" u="sng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Odpowiedź:</a:t>
            </a:r>
          </a:p>
          <a:p>
            <a:pPr marL="342900" indent="-342900">
              <a:buAutoNum type="alphaLcParenR"/>
            </a:pPr>
            <a:r>
              <a:rPr lang="pl-PL" sz="1600" i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 próbek z partii </a:t>
            </a:r>
          </a:p>
          <a:p>
            <a:pPr marL="342900" indent="-342900">
              <a:buAutoNum type="alphaLcParenR"/>
            </a:pPr>
            <a:r>
              <a:rPr lang="pl-PL" sz="1600" i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 próbek z partii </a:t>
            </a:r>
          </a:p>
          <a:p>
            <a:pPr marL="342900" indent="-342900">
              <a:buAutoNum type="alphaLcParenR"/>
            </a:pPr>
            <a:r>
              <a:rPr lang="pl-PL" sz="1600" i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 próbek z partii </a:t>
            </a:r>
          </a:p>
        </p:txBody>
      </p:sp>
    </p:spTree>
    <p:extLst>
      <p:ext uri="{BB962C8B-B14F-4D97-AF65-F5344CB8AC3E}">
        <p14:creationId xmlns:p14="http://schemas.microsoft.com/office/powerpoint/2010/main" val="299850085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DA838-34C3-B2E0-39B4-129D16B71A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C8D6D0B-C685-EAF4-320C-735017E3D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7834" y="971525"/>
            <a:ext cx="8476143" cy="639028"/>
          </a:xfrm>
        </p:spPr>
        <p:txBody>
          <a:bodyPr>
            <a:noAutofit/>
          </a:bodyPr>
          <a:lstStyle/>
          <a:p>
            <a:r>
              <a:rPr lang="pl-PL" sz="2000" dirty="0"/>
              <a:t>Pobieranie próbek- k</a:t>
            </a:r>
            <a:r>
              <a:rPr lang="pl-PL" altLang="pl-PL" sz="2000" dirty="0"/>
              <a:t>ryterium bezpieczeństwa  żywności</a:t>
            </a:r>
            <a:endParaRPr lang="pl-PL" sz="2000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67E3C13C-B224-E817-80FB-DA22505E4698}"/>
              </a:ext>
            </a:extLst>
          </p:cNvPr>
          <p:cNvSpPr txBox="1"/>
          <p:nvPr/>
        </p:nvSpPr>
        <p:spPr>
          <a:xfrm>
            <a:off x="881410" y="1763613"/>
            <a:ext cx="8476142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Ile próbek należy pobrać w celu spełnienia kryterium bezpieczeństwa żywności w kierunku wykrywania </a:t>
            </a:r>
            <a:r>
              <a:rPr lang="pl-PL" sz="1600" i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Salmonella </a:t>
            </a:r>
            <a:r>
              <a:rPr lang="pl-PL" sz="16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spp</a:t>
            </a:r>
            <a:r>
              <a:rPr lang="pl-PL" sz="16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dla kategorii 1.22  </a:t>
            </a:r>
            <a:r>
              <a:rPr lang="pl-PL" sz="1600" i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Preparaty w proszku do początkowego żywienia niemowląt i żywność dietetyczna w proszku specjalnego przeznaczenia medycznego przeznaczona dla niemowląt w wieku do sześciu miesięcy w kierunku? </a:t>
            </a:r>
          </a:p>
          <a:p>
            <a:endParaRPr lang="pl-PL" sz="1600" i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WŁAŚCIWA ODPOWIEDZ </a:t>
            </a:r>
          </a:p>
          <a:p>
            <a:endParaRPr lang="pl-PL" sz="1600" i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sz="1600" b="1" i="1" u="sng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Odpowiedź:</a:t>
            </a:r>
          </a:p>
          <a:p>
            <a:pPr marL="342900" indent="-342900">
              <a:buAutoNum type="alphaLcParenR"/>
            </a:pPr>
            <a:r>
              <a:rPr lang="pl-PL" sz="1600" i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 próbek z partii </a:t>
            </a:r>
          </a:p>
          <a:p>
            <a:pPr marL="342900" indent="-342900">
              <a:buAutoNum type="alphaLcParenR"/>
            </a:pPr>
            <a:r>
              <a:rPr lang="pl-PL" sz="1600" i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 próbek z partii </a:t>
            </a:r>
          </a:p>
          <a:p>
            <a:pPr marL="342900" indent="-342900">
              <a:buAutoNum type="alphaLcParenR"/>
            </a:pPr>
            <a:r>
              <a:rPr lang="pl-PL" sz="1600" b="1" i="1" u="sng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 próbek z partii </a:t>
            </a:r>
          </a:p>
        </p:txBody>
      </p:sp>
    </p:spTree>
    <p:extLst>
      <p:ext uri="{BB962C8B-B14F-4D97-AF65-F5344CB8AC3E}">
        <p14:creationId xmlns:p14="http://schemas.microsoft.com/office/powerpoint/2010/main" val="4902820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ustomShape 2"/>
          <p:cNvSpPr/>
          <p:nvPr/>
        </p:nvSpPr>
        <p:spPr>
          <a:xfrm>
            <a:off x="0" y="6652792"/>
            <a:ext cx="10690768" cy="133258"/>
          </a:xfrm>
          <a:prstGeom prst="rect">
            <a:avLst/>
          </a:prstGeom>
          <a:solidFill>
            <a:srgbClr val="2DBCD3"/>
          </a:solidFill>
          <a:ln w="9360">
            <a:solidFill>
              <a:srgbClr val="2DBCD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pl-PL" sz="1909"/>
          </a:p>
        </p:txBody>
      </p:sp>
      <p:sp>
        <p:nvSpPr>
          <p:cNvPr id="11" name="Prostokąt 10"/>
          <p:cNvSpPr/>
          <p:nvPr/>
        </p:nvSpPr>
        <p:spPr>
          <a:xfrm>
            <a:off x="737394" y="938854"/>
            <a:ext cx="6984776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Rozporządzenie Komisji (WE) Nr 2073/2005</a:t>
            </a:r>
          </a:p>
          <a:p>
            <a:endParaRPr lang="pl-PL" sz="2400" b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sz="20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Cel: </a:t>
            </a:r>
          </a:p>
          <a:p>
            <a:endParaRPr lang="pl-PL" sz="20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sz="20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zapewnienie bezpieczeństwa żywności i harmonizacja kryteriów mikrobiologicznych, które mogą być pomocne przy akceptacji żywności. </a:t>
            </a:r>
          </a:p>
          <a:p>
            <a:endParaRPr lang="pl-PL" sz="24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Rectangle 7"/>
          <p:cNvSpPr>
            <a:spLocks noRot="1" noChangeArrowheads="1"/>
          </p:cNvSpPr>
          <p:nvPr/>
        </p:nvSpPr>
        <p:spPr bwMode="auto">
          <a:xfrm>
            <a:off x="2187892" y="1053272"/>
            <a:ext cx="8932836" cy="1405932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pl-PL" altLang="pl-PL" sz="2121" b="1" dirty="0">
              <a:solidFill>
                <a:srgbClr val="17375E"/>
              </a:solidFill>
              <a:latin typeface="Trebuchet MS" panose="020B060302020202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D86FDCB0-22BE-777B-4225-8F42D06670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358" y="1835621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247150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E6D4F-130E-2DD0-A578-D3369AA91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84AD568-642F-585A-3C16-457AF1CA7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7834" y="971525"/>
            <a:ext cx="8476143" cy="639028"/>
          </a:xfrm>
        </p:spPr>
        <p:txBody>
          <a:bodyPr>
            <a:noAutofit/>
          </a:bodyPr>
          <a:lstStyle/>
          <a:p>
            <a:r>
              <a:rPr lang="pl-PL" sz="2000" dirty="0"/>
              <a:t>Pobieranie próbek- k</a:t>
            </a:r>
            <a:r>
              <a:rPr lang="pl-PL" altLang="pl-PL" sz="2000" dirty="0"/>
              <a:t>ryterium bezpieczeństwa  żywności</a:t>
            </a:r>
            <a:endParaRPr lang="pl-PL" sz="2000" dirty="0"/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A0F2580A-47D7-CBD0-EA94-C61EEE2139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23525"/>
              </p:ext>
            </p:extLst>
          </p:nvPr>
        </p:nvGraphicFramePr>
        <p:xfrm>
          <a:off x="1601490" y="2947142"/>
          <a:ext cx="4025524" cy="2132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37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1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68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Temperatury zalecane </a:t>
                      </a:r>
                    </a:p>
                  </a:txBody>
                  <a:tcPr marL="44501" marR="44501" marT="22097" marB="2209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4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Właściwa odpowiedz Tak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l-PL" sz="1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501" marR="44501" marT="22097" marB="2209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19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4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r>
                        <a:rPr lang="pl-PL" sz="1400" b="1" kern="120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pl-PL" sz="14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 - 27</a:t>
                      </a:r>
                      <a:r>
                        <a:rPr lang="pl-PL" sz="1400" b="1" kern="120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pl-PL" sz="14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</a:p>
                  </a:txBody>
                  <a:tcPr marL="44501" marR="44501" marT="22097" marB="2209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pl-PL" sz="1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501" marR="44501" marT="22097" marB="2209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9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4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lang="pl-PL" sz="1400" b="1" kern="120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pl-PL" sz="14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 +/-3</a:t>
                      </a:r>
                      <a:r>
                        <a:rPr lang="pl-PL" sz="1400" b="1" kern="120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pl-PL" sz="14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l-PL" sz="1400" b="1" kern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501" marR="44501" marT="22097" marB="2209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pl-PL" sz="1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501" marR="44501" marT="22097" marB="2209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97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4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pl-PL" sz="1400" b="1" kern="120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pl-PL" sz="14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 - 8</a:t>
                      </a:r>
                      <a:r>
                        <a:rPr lang="pl-PL" sz="1400" b="1" kern="120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pl-PL" sz="14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l-PL" sz="1400" b="1" kern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501" marR="44501" marT="22097" marB="2209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pl-PL" sz="1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501" marR="44501" marT="22097" marB="22097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pole tekstowe 6">
            <a:extLst>
              <a:ext uri="{FF2B5EF4-FFF2-40B4-BE49-F238E27FC236}">
                <a16:creationId xmlns:a16="http://schemas.microsoft.com/office/drawing/2014/main" id="{88A3A90C-7714-D804-9EDB-1500E340411B}"/>
              </a:ext>
            </a:extLst>
          </p:cNvPr>
          <p:cNvSpPr txBox="1"/>
          <p:nvPr/>
        </p:nvSpPr>
        <p:spPr>
          <a:xfrm>
            <a:off x="1107834" y="1763613"/>
            <a:ext cx="847614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Jakie są zalecane temperatury podczas transportu próbek nietrwałych w temperaturze  pokojowej pobieranych w zakresie badania zanieczyszczeń mikrobiologicznych produktów obecnych w obrocie?:</a:t>
            </a:r>
          </a:p>
        </p:txBody>
      </p:sp>
    </p:spTree>
    <p:extLst>
      <p:ext uri="{BB962C8B-B14F-4D97-AF65-F5344CB8AC3E}">
        <p14:creationId xmlns:p14="http://schemas.microsoft.com/office/powerpoint/2010/main" val="46716406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2CF6DF-F7C3-6FDD-A13B-55995548D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D1F312A-166A-18D4-97AB-DDE2A0BCE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7834" y="971525"/>
            <a:ext cx="8476143" cy="639028"/>
          </a:xfrm>
        </p:spPr>
        <p:txBody>
          <a:bodyPr>
            <a:noAutofit/>
          </a:bodyPr>
          <a:lstStyle/>
          <a:p>
            <a:r>
              <a:rPr lang="pl-PL" sz="2000" dirty="0"/>
              <a:t>Pobieranie próbek- k</a:t>
            </a:r>
            <a:r>
              <a:rPr lang="pl-PL" altLang="pl-PL" sz="2000" dirty="0"/>
              <a:t>ryterium bezpieczeństwa  żywności</a:t>
            </a:r>
            <a:endParaRPr lang="pl-PL" sz="2000" dirty="0"/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5A33BE5C-F2B0-A069-21DA-FB43586907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8017667"/>
              </p:ext>
            </p:extLst>
          </p:nvPr>
        </p:nvGraphicFramePr>
        <p:xfrm>
          <a:off x="1601490" y="2947142"/>
          <a:ext cx="4025524" cy="2132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37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1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68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Temperatury zalecane </a:t>
                      </a:r>
                    </a:p>
                  </a:txBody>
                  <a:tcPr marL="44501" marR="44501" marT="22097" marB="2209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4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Właściwa odpowiedz Tak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l-PL" sz="1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501" marR="44501" marT="22097" marB="2209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19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4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r>
                        <a:rPr lang="pl-PL" sz="1400" b="1" kern="120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pl-PL" sz="14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 - 27</a:t>
                      </a:r>
                      <a:r>
                        <a:rPr lang="pl-PL" sz="1400" b="1" kern="120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pl-PL" sz="14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</a:p>
                  </a:txBody>
                  <a:tcPr marL="44501" marR="44501" marT="22097" marB="2209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pl-PL" sz="1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501" marR="44501" marT="22097" marB="2209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9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4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lang="pl-PL" sz="1400" b="1" kern="120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pl-PL" sz="14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 +/-3</a:t>
                      </a:r>
                      <a:r>
                        <a:rPr lang="pl-PL" sz="1400" b="1" kern="120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pl-PL" sz="14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l-PL" sz="1400" b="1" kern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501" marR="44501" marT="22097" marB="2209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pl-PL" sz="14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Tak </a:t>
                      </a:r>
                    </a:p>
                  </a:txBody>
                  <a:tcPr marL="44501" marR="44501" marT="22097" marB="2209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97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4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pl-PL" sz="1400" b="1" kern="120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pl-PL" sz="14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 - 8</a:t>
                      </a:r>
                      <a:r>
                        <a:rPr lang="pl-PL" sz="1400" b="1" kern="120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pl-PL" sz="14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l-PL" sz="1400" b="1" kern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501" marR="44501" marT="22097" marB="2209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pl-PL" sz="1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501" marR="44501" marT="22097" marB="22097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pole tekstowe 6">
            <a:extLst>
              <a:ext uri="{FF2B5EF4-FFF2-40B4-BE49-F238E27FC236}">
                <a16:creationId xmlns:a16="http://schemas.microsoft.com/office/drawing/2014/main" id="{A8567BCE-3269-A4E5-A88B-758D420DA5FF}"/>
              </a:ext>
            </a:extLst>
          </p:cNvPr>
          <p:cNvSpPr txBox="1"/>
          <p:nvPr/>
        </p:nvSpPr>
        <p:spPr>
          <a:xfrm>
            <a:off x="1107834" y="1763613"/>
            <a:ext cx="847614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Jakie są zalecane temperatury podczas transportu próbek nietrwałych w temperaturze  pokojowej pobieranych w zakresie badania zanieczyszczeń mikrobiologicznych produktów obecnych w obrocie?:</a:t>
            </a:r>
          </a:p>
          <a:p>
            <a:endParaRPr lang="pl-PL" sz="16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231D4D8A-51D1-0BB8-14B2-9E1CFF5502E1}"/>
              </a:ext>
            </a:extLst>
          </p:cNvPr>
          <p:cNvSpPr txBox="1"/>
          <p:nvPr/>
        </p:nvSpPr>
        <p:spPr>
          <a:xfrm>
            <a:off x="1529482" y="2716892"/>
            <a:ext cx="534861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WŁAŚCIWA ODPOWIEDZ </a:t>
            </a:r>
          </a:p>
        </p:txBody>
      </p:sp>
    </p:spTree>
    <p:extLst>
      <p:ext uri="{BB962C8B-B14F-4D97-AF65-F5344CB8AC3E}">
        <p14:creationId xmlns:p14="http://schemas.microsoft.com/office/powerpoint/2010/main" val="5090047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>
            <a:extLst>
              <a:ext uri="{FF2B5EF4-FFF2-40B4-BE49-F238E27FC236}">
                <a16:creationId xmlns:a16="http://schemas.microsoft.com/office/drawing/2014/main" id="{0CD17717-5751-F730-50BD-CBB39F576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7" name="Symbol zastępczy obrazu 6">
            <a:extLst>
              <a:ext uri="{FF2B5EF4-FFF2-40B4-BE49-F238E27FC236}">
                <a16:creationId xmlns:a16="http://schemas.microsoft.com/office/drawing/2014/main" id="{2AAC3231-CD47-4618-92FE-81A0668FF2C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r="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25994817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Prezentacja z numerem strony</Template>
  <TotalTime>1387</TotalTime>
  <Words>7412</Words>
  <Application>Microsoft Office PowerPoint</Application>
  <PresentationFormat>Niestandardowy</PresentationFormat>
  <Paragraphs>920</Paragraphs>
  <Slides>92</Slides>
  <Notes>22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92</vt:i4>
      </vt:variant>
    </vt:vector>
  </HeadingPairs>
  <TitlesOfParts>
    <vt:vector size="93" baseType="lpstr">
      <vt:lpstr>Motyw pakietu Office</vt:lpstr>
      <vt:lpstr>Szkolenie realizowane w ramach projektu FERS.01.13-IP.07-0005/24 pn: „Podniesienie kompetencji pracowników i pracowniczek Państwowej Inspekcji Sanitarnej w zakresie bezpieczeństwa żywności i żywienia, higieny środowiska oraz higieny radiacyjnej”  Dofinansowanie projektu z UE: 2 927 147,78 PLN</vt:lpstr>
      <vt:lpstr>Pobieranie próbek     </vt:lpstr>
      <vt:lpstr>Pobór próbek żywności– zanieczyszczenia mikrobiologiczne zgodnie z rozporządzeniem 2073/2005   - Rozporządzenie Komisji (WE) nr 2073/2005 z dnia 15 listopada 2005 r. w sprawie kryteriów mikrobiologicznych dotyczących środków spożywczych </vt:lpstr>
      <vt:lpstr>Prezentacja programu PowerPoint</vt:lpstr>
      <vt:lpstr>Prezentacja programu PowerPoint</vt:lpstr>
      <vt:lpstr>Prezentacja programu PowerPoint</vt:lpstr>
      <vt:lpstr>Kryteria mikrobiologiczne żywności  określone w:   Rozporządzeniu Komisji (WE) Nr 2073/2005  z dnia 15 listopada 2005 r. w sprawie kryteriów mikrobiologicznych dotyczących środków spożywczych </vt:lpstr>
      <vt:lpstr>Prezentacja programu PowerPoint</vt:lpstr>
      <vt:lpstr>Prezentacja programu PowerPoint</vt:lpstr>
      <vt:lpstr>Rozporządzenie Komisji (WE) nr 2073/2005</vt:lpstr>
      <vt:lpstr>Rozporządzenie Komisji (WE) nr 2073/2005</vt:lpstr>
      <vt:lpstr>Prezentacja programu PowerPoint</vt:lpstr>
      <vt:lpstr>Rozporządzenie Komisji (WE) nr 2073/2005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ROZPORZĄDZENIE KOMISJI (UE) 2024/2895  </vt:lpstr>
      <vt:lpstr>Rozporządzenie Komisji (WE) Nr 2073/2005 </vt:lpstr>
      <vt:lpstr>ROZPORZĄDZENIE KOMISJI (UE) 2024/2895  </vt:lpstr>
      <vt:lpstr>ROZPORZĄDZENIE KOMISJI (UE) 2024/2895  </vt:lpstr>
      <vt:lpstr>ROZPORZĄDZENIE KOMISJI (UE) 2024/2895  </vt:lpstr>
      <vt:lpstr>Prezentacja programu PowerPoint</vt:lpstr>
      <vt:lpstr>Prezentacja programu PowerPoint</vt:lpstr>
      <vt:lpstr>ROZPORZĄDZENIE WYKONAWCZE KOMISJI (UE) 2024/2463  z dnia 12 września 2024 r.   ustanawiające metody analityczne mające zastosowanie do kontroli urzędowych przeprowadzanych  w celu weryfikacji zgodności podmiotów prowadzących przedsiębiorstwa spożywcze  z rozporządzeniem (WE) nr 2073/2005</vt:lpstr>
      <vt:lpstr>ROZPORZĄDZENIE WYKONAWCZE KOMISJI (UE) 2024/2463  z dnia 12 września 2024 r.   </vt:lpstr>
      <vt:lpstr>ROZPORZĄDZENIE WYKONAWCZE KOMISJI (UE) 2024/2463  z dnia 12 września 2024 r.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Zanieczyszczenie wtórne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Higiena personelu produkcyjnego </vt:lpstr>
      <vt:lpstr>Sprzęt i urządzenia- produkcja żywności</vt:lpstr>
      <vt:lpstr>Prezentacja programu PowerPoint</vt:lpstr>
      <vt:lpstr>Zasady pobierania próbek, w tym sprzęt, higiena </vt:lpstr>
      <vt:lpstr>Zasady pobierania próbek, w tym sprzęt, higiena </vt:lpstr>
      <vt:lpstr>Pobieranie próbek do badań mikrobiologicznych- PN-EN ISO 7218:2024-12</vt:lpstr>
      <vt:lpstr>Pobieranie próbek do badań mikrobiologicznych- PN-EN ISO 7218:2024-12</vt:lpstr>
      <vt:lpstr>Pobieranie próbek do badań mikrobiologicznych- PN-EN ISO 7218:2024-12</vt:lpstr>
      <vt:lpstr>Pobieranie próbek do badań mikrobiologicznych- PN-EN ISO 7218:2024-12</vt:lpstr>
      <vt:lpstr>Pobieranie próbek do badań mikrobiologicznych- PN-EN ISO 7218:2024-12</vt:lpstr>
      <vt:lpstr>Pobieranie próbek do badań mikrobiologicznych- PN-EN ISO 7218:2024-12</vt:lpstr>
      <vt:lpstr>Pobieranie próbek do badań mikrobiologicznych- PN-EN ISO 7218:2024-12</vt:lpstr>
      <vt:lpstr>Pobieranie próbek do badań mikrobiologicznych- PN-EN ISO 7218:2024-12</vt:lpstr>
      <vt:lpstr>Pobieranie próbek do badań mikrobiologicznych- PN-EN ISO 7218:2024-12</vt:lpstr>
      <vt:lpstr>Pobieranie próbek do badań mikrobiologicznych- PN-EN ISO 7218:2024-12</vt:lpstr>
      <vt:lpstr>Pobieranie próbek do badań mikrobiologicznych- PN-EN ISO 7218:2024-12</vt:lpstr>
      <vt:lpstr>Pobieranie próbek do badań mikrobiologicznych- PN-EN ISO 7218:2024-12</vt:lpstr>
      <vt:lpstr>Pobieranie próbek do badań mikrobiologicznych- PN-EN ISO 7218:2024-12</vt:lpstr>
      <vt:lpstr>Pobieranie próbek do badań mikrobiologicznych- PN-EN ISO 7218:2024-12</vt:lpstr>
      <vt:lpstr>Pobieranie próbek do badań mikrobiologicznych- PN-EN ISO 7218:2024-12</vt:lpstr>
      <vt:lpstr>Pobieranie próbek do badań mikrobiologicznych- PN-EN ISO 7218:2024-12</vt:lpstr>
      <vt:lpstr>Pobieranie próbek do badań mikrobiologicznych- PN-EN ISO 7218:2024-12</vt:lpstr>
      <vt:lpstr>Pobieranie próbek do badań mikrobiologicznych- PN-EN ISO 7218:2024-12</vt:lpstr>
      <vt:lpstr>Pobieranie próbek do badań mikrobiologicznych- PN-EN ISO 7218:2024-12</vt:lpstr>
      <vt:lpstr>Źródła niepewności pochodzące z procesu  pobierania próbek  </vt:lpstr>
      <vt:lpstr>Norma ISO/TS 17728:2015 Mikrobiologia łańcucha żywnościowego — Techniki pobierania próbek do analizy mikrobiologicznej próbek żywności i pasz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Krajowy Plan Pobierania Próbek w ramach Urzędowej  Kontroli Żywności i Monitoringu -  zgodnie z Rozporządzeniem Komisji (WE) nr 2073/2005  </vt:lpstr>
      <vt:lpstr>Wyizolowane szczepy bakterii chorobotwórczych </vt:lpstr>
      <vt:lpstr>Ćwiczenia teoretyczne przykłady na bazie planu pobierania próbek PIS.</vt:lpstr>
      <vt:lpstr>Pobieranie próbek- kryterium bezpieczeństwa  żywności</vt:lpstr>
      <vt:lpstr>Pobieranie próbek- kryterium bezpieczeństwa  żywności</vt:lpstr>
      <vt:lpstr>Pobieranie próbek- kryterium bezpieczeństwa  żywności</vt:lpstr>
      <vt:lpstr>Pobieranie próbek- kryterium bezpieczeństwa  żywności</vt:lpstr>
      <vt:lpstr>Pobieranie próbek- kryterium bezpieczeństwa  żywności</vt:lpstr>
      <vt:lpstr>Pobieranie próbek- kryterium bezpieczeństwa  żywności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Sowiński Piotr</dc:creator>
  <cp:lastModifiedBy>Julia Maćkiw</cp:lastModifiedBy>
  <cp:revision>157</cp:revision>
  <dcterms:created xsi:type="dcterms:W3CDTF">2022-06-22T09:40:44Z</dcterms:created>
  <dcterms:modified xsi:type="dcterms:W3CDTF">2025-09-08T18:37:55Z</dcterms:modified>
</cp:coreProperties>
</file>