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4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854A3-DB30-4AB4-B36A-5226BF1E8182}" type="datetimeFigureOut">
              <a:rPr lang="pl-PL" smtClean="0"/>
              <a:t>2021-09-05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776DC-7C04-4254-8845-8752E47DCCB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995083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854A3-DB30-4AB4-B36A-5226BF1E8182}" type="datetimeFigureOut">
              <a:rPr lang="pl-PL" smtClean="0"/>
              <a:t>2021-09-05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776DC-7C04-4254-8845-8752E47DCCB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864026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854A3-DB30-4AB4-B36A-5226BF1E8182}" type="datetimeFigureOut">
              <a:rPr lang="pl-PL" smtClean="0"/>
              <a:t>2021-09-05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776DC-7C04-4254-8845-8752E47DCCB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707050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854A3-DB30-4AB4-B36A-5226BF1E8182}" type="datetimeFigureOut">
              <a:rPr lang="pl-PL" smtClean="0"/>
              <a:t>2021-09-05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776DC-7C04-4254-8845-8752E47DCCB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946498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854A3-DB30-4AB4-B36A-5226BF1E8182}" type="datetimeFigureOut">
              <a:rPr lang="pl-PL" smtClean="0"/>
              <a:t>2021-09-05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776DC-7C04-4254-8845-8752E47DCCB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071874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854A3-DB30-4AB4-B36A-5226BF1E8182}" type="datetimeFigureOut">
              <a:rPr lang="pl-PL" smtClean="0"/>
              <a:t>2021-09-05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776DC-7C04-4254-8845-8752E47DCCB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784167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854A3-DB30-4AB4-B36A-5226BF1E8182}" type="datetimeFigureOut">
              <a:rPr lang="pl-PL" smtClean="0"/>
              <a:t>2021-09-05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776DC-7C04-4254-8845-8752E47DCCB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80780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854A3-DB30-4AB4-B36A-5226BF1E8182}" type="datetimeFigureOut">
              <a:rPr lang="pl-PL" smtClean="0"/>
              <a:t>2021-09-05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776DC-7C04-4254-8845-8752E47DCCB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34557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854A3-DB30-4AB4-B36A-5226BF1E8182}" type="datetimeFigureOut">
              <a:rPr lang="pl-PL" smtClean="0"/>
              <a:t>2021-09-05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776DC-7C04-4254-8845-8752E47DCCB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384883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854A3-DB30-4AB4-B36A-5226BF1E8182}" type="datetimeFigureOut">
              <a:rPr lang="pl-PL" smtClean="0"/>
              <a:t>2021-09-05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776DC-7C04-4254-8845-8752E47DCCB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962224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854A3-DB30-4AB4-B36A-5226BF1E8182}" type="datetimeFigureOut">
              <a:rPr lang="pl-PL" smtClean="0"/>
              <a:t>2021-09-05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776DC-7C04-4254-8845-8752E47DCCB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445501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9854A3-DB30-4AB4-B36A-5226BF1E8182}" type="datetimeFigureOut">
              <a:rPr lang="pl-PL" smtClean="0"/>
              <a:t>2021-09-05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8776DC-7C04-4254-8845-8752E47DCCB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74013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Romek\Downloads\241191953_191406909661278_8306241621649974033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rostokąt 4"/>
          <p:cNvSpPr/>
          <p:nvPr/>
        </p:nvSpPr>
        <p:spPr>
          <a:xfrm>
            <a:off x="1441694" y="2967335"/>
            <a:ext cx="6260625" cy="409342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pl-PL" sz="4000" b="1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  <a:p>
            <a:pPr algn="ctr"/>
            <a:endParaRPr lang="pl-PL" sz="40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  <a:p>
            <a:pPr algn="ctr"/>
            <a:endParaRPr lang="pl-PL" sz="3600" b="1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  <a:p>
            <a:pPr algn="ctr"/>
            <a:r>
              <a:rPr lang="pl-PL" sz="3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Staż za granicą</a:t>
            </a:r>
          </a:p>
          <a:p>
            <a:pPr algn="ctr"/>
            <a:r>
              <a:rPr lang="pl-PL" sz="3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Technik Architektury Krajobrazu</a:t>
            </a:r>
          </a:p>
          <a:p>
            <a:pPr algn="ctr"/>
            <a:r>
              <a:rPr lang="pl-PL" sz="3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Technik Rolnik</a:t>
            </a:r>
          </a:p>
          <a:p>
            <a:pPr algn="ctr"/>
            <a:r>
              <a:rPr lang="pl-PL" sz="3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Technik Weterynarii </a:t>
            </a:r>
            <a:endParaRPr lang="pl-PL" sz="36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1029" name="Picture 5" descr="C:\Users\Romek\AppData\Local\Temp\ksohtml\wps45F5.tmp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50" y="116632"/>
            <a:ext cx="1351444" cy="1228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Obraz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32040" y="287074"/>
            <a:ext cx="3949617" cy="8876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579072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Brak opisu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Prostokąt 1"/>
          <p:cNvSpPr/>
          <p:nvPr/>
        </p:nvSpPr>
        <p:spPr>
          <a:xfrm>
            <a:off x="971600" y="2828836"/>
            <a:ext cx="806489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pl-PL" sz="3600" b="1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  <a:p>
            <a:pPr algn="ctr"/>
            <a:endParaRPr lang="pl-PL" sz="3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  <a:p>
            <a:pPr algn="ctr"/>
            <a:endParaRPr lang="pl-PL" sz="3600" b="1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  <a:p>
            <a:pPr algn="ctr"/>
            <a:r>
              <a:rPr lang="pl-PL" sz="3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tx2">
                    <a:lumMod val="50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Staż za granicą</a:t>
            </a:r>
          </a:p>
          <a:p>
            <a:pPr algn="ctr"/>
            <a:r>
              <a:rPr lang="pl-PL" sz="3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tx2">
                    <a:lumMod val="50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Technik Architektury Krajobrazu</a:t>
            </a:r>
          </a:p>
          <a:p>
            <a:pPr algn="ctr"/>
            <a:r>
              <a:rPr lang="pl-PL" sz="3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tx2">
                    <a:lumMod val="50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Technik Rolnik</a:t>
            </a:r>
          </a:p>
          <a:p>
            <a:pPr algn="ctr"/>
            <a:r>
              <a:rPr lang="pl-PL" sz="3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tx2">
                    <a:lumMod val="50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Technik Weterynarii </a:t>
            </a:r>
            <a:endParaRPr lang="pl-PL" sz="36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tx2">
                  <a:lumMod val="50000"/>
                </a:schemeClr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4" name="Picture 5" descr="C:\Users\Romek\AppData\Local\Temp\ksohtml\wps45F5.tmp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50" y="116632"/>
            <a:ext cx="1351444" cy="1228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braz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32040" y="287074"/>
            <a:ext cx="3949617" cy="8876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88732384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20</Words>
  <Application>Microsoft Office PowerPoint</Application>
  <PresentationFormat>Pokaz na ekranie (4:3)</PresentationFormat>
  <Paragraphs>14</Paragraphs>
  <Slides>2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2</vt:i4>
      </vt:variant>
    </vt:vector>
  </HeadingPairs>
  <TitlesOfParts>
    <vt:vector size="3" baseType="lpstr">
      <vt:lpstr>Motyw pakietu Office</vt:lpstr>
      <vt:lpstr>Prezentacja programu PowerPoint</vt:lpstr>
      <vt:lpstr>Prezentacja programu PowerPoint</vt:lpstr>
    </vt:vector>
  </TitlesOfParts>
  <Company>Sil-art Rycho444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Romek</dc:creator>
  <cp:lastModifiedBy>Romek</cp:lastModifiedBy>
  <cp:revision>2</cp:revision>
  <dcterms:created xsi:type="dcterms:W3CDTF">2021-09-05T15:07:56Z</dcterms:created>
  <dcterms:modified xsi:type="dcterms:W3CDTF">2021-09-05T15:23:00Z</dcterms:modified>
</cp:coreProperties>
</file>