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54A3-DB30-4AB4-B36A-5226BF1E8182}" type="datetimeFigureOut">
              <a:rPr lang="pl-PL" smtClean="0"/>
              <a:t>2021-09-05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76DC-7C04-4254-8845-8752E47DCC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950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54A3-DB30-4AB4-B36A-5226BF1E8182}" type="datetimeFigureOut">
              <a:rPr lang="pl-PL" smtClean="0"/>
              <a:t>2021-09-05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76DC-7C04-4254-8845-8752E47DCC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6402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54A3-DB30-4AB4-B36A-5226BF1E8182}" type="datetimeFigureOut">
              <a:rPr lang="pl-PL" smtClean="0"/>
              <a:t>2021-09-05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76DC-7C04-4254-8845-8752E47DCC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070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54A3-DB30-4AB4-B36A-5226BF1E8182}" type="datetimeFigureOut">
              <a:rPr lang="pl-PL" smtClean="0"/>
              <a:t>2021-09-05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76DC-7C04-4254-8845-8752E47DCC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4649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54A3-DB30-4AB4-B36A-5226BF1E8182}" type="datetimeFigureOut">
              <a:rPr lang="pl-PL" smtClean="0"/>
              <a:t>2021-09-05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76DC-7C04-4254-8845-8752E47DCC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718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54A3-DB30-4AB4-B36A-5226BF1E8182}" type="datetimeFigureOut">
              <a:rPr lang="pl-PL" smtClean="0"/>
              <a:t>2021-09-05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76DC-7C04-4254-8845-8752E47DCC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841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54A3-DB30-4AB4-B36A-5226BF1E8182}" type="datetimeFigureOut">
              <a:rPr lang="pl-PL" smtClean="0"/>
              <a:t>2021-09-05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76DC-7C04-4254-8845-8752E47DCC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078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54A3-DB30-4AB4-B36A-5226BF1E8182}" type="datetimeFigureOut">
              <a:rPr lang="pl-PL" smtClean="0"/>
              <a:t>2021-09-05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76DC-7C04-4254-8845-8752E47DCC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45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54A3-DB30-4AB4-B36A-5226BF1E8182}" type="datetimeFigureOut">
              <a:rPr lang="pl-PL" smtClean="0"/>
              <a:t>2021-09-05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76DC-7C04-4254-8845-8752E47DCC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848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54A3-DB30-4AB4-B36A-5226BF1E8182}" type="datetimeFigureOut">
              <a:rPr lang="pl-PL" smtClean="0"/>
              <a:t>2021-09-05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76DC-7C04-4254-8845-8752E47DCC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6222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54A3-DB30-4AB4-B36A-5226BF1E8182}" type="datetimeFigureOut">
              <a:rPr lang="pl-PL" smtClean="0"/>
              <a:t>2021-09-05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76DC-7C04-4254-8845-8752E47DCC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5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854A3-DB30-4AB4-B36A-5226BF1E8182}" type="datetimeFigureOut">
              <a:rPr lang="pl-PL" smtClean="0"/>
              <a:t>2021-09-05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76DC-7C04-4254-8845-8752E47DCC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4013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Romek\Downloads\241191953_191406909661278_8306241621649974033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ostokąt 4"/>
          <p:cNvSpPr/>
          <p:nvPr/>
        </p:nvSpPr>
        <p:spPr>
          <a:xfrm>
            <a:off x="1441694" y="2967335"/>
            <a:ext cx="6260625" cy="40934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pl-PL" sz="40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pl-PL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pl-PL" sz="36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pl-PL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Staż za granicą</a:t>
            </a:r>
          </a:p>
          <a:p>
            <a:pPr algn="ctr"/>
            <a:r>
              <a:rPr lang="pl-PL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Technik Architektury Krajobrazu</a:t>
            </a:r>
          </a:p>
          <a:p>
            <a:pPr algn="ctr"/>
            <a:r>
              <a:rPr lang="pl-PL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Technik Rolnik</a:t>
            </a:r>
          </a:p>
          <a:p>
            <a:pPr algn="ctr"/>
            <a:r>
              <a:rPr lang="pl-PL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Technik Weterynarii </a:t>
            </a:r>
            <a:endParaRPr lang="pl-PL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9" name="Picture 5" descr="C:\Users\Romek\AppData\Local\Temp\ksohtml\wps45F5.tm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50" y="116632"/>
            <a:ext cx="1351444" cy="1228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Obraz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040" y="287074"/>
            <a:ext cx="3949617" cy="8876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790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rak opisu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rostokąt 1"/>
          <p:cNvSpPr/>
          <p:nvPr/>
        </p:nvSpPr>
        <p:spPr>
          <a:xfrm>
            <a:off x="971600" y="2828836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36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pl-PL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pl-PL" sz="36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pl-PL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Staż za granicą</a:t>
            </a:r>
          </a:p>
          <a:p>
            <a:pPr algn="ctr"/>
            <a:r>
              <a:rPr lang="pl-PL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Technik Architektury Krajobrazu</a:t>
            </a:r>
          </a:p>
          <a:p>
            <a:pPr algn="ctr"/>
            <a:r>
              <a:rPr lang="pl-PL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Technik Rolnik</a:t>
            </a:r>
          </a:p>
          <a:p>
            <a:pPr algn="ctr"/>
            <a:r>
              <a:rPr lang="pl-PL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Technik Weterynarii </a:t>
            </a:r>
            <a:endParaRPr lang="pl-PL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2">
                  <a:lumMod val="5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4" name="Picture 5" descr="C:\Users\Romek\AppData\Local\Temp\ksohtml\wps45F5.tm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50" y="116632"/>
            <a:ext cx="1351444" cy="1228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az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040" y="287074"/>
            <a:ext cx="3949617" cy="8876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873238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20</Words>
  <Application>Microsoft Office PowerPoint</Application>
  <PresentationFormat>Pokaz na ekranie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Prezentacja programu PowerPoint</vt:lpstr>
      <vt:lpstr>Prezentacja programu PowerPoint</vt:lpstr>
    </vt:vector>
  </TitlesOfParts>
  <Company>Sil-art Rycho444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Romek</dc:creator>
  <cp:lastModifiedBy>Romek</cp:lastModifiedBy>
  <cp:revision>2</cp:revision>
  <dcterms:created xsi:type="dcterms:W3CDTF">2021-09-05T15:07:56Z</dcterms:created>
  <dcterms:modified xsi:type="dcterms:W3CDTF">2021-09-05T15:23:00Z</dcterms:modified>
</cp:coreProperties>
</file>