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5"/>
  </p:notesMasterIdLst>
  <p:sldIdLst>
    <p:sldId id="263" r:id="rId2"/>
    <p:sldId id="261" r:id="rId3"/>
    <p:sldId id="437" r:id="rId4"/>
    <p:sldId id="445" r:id="rId5"/>
    <p:sldId id="444" r:id="rId6"/>
    <p:sldId id="443" r:id="rId7"/>
    <p:sldId id="454" r:id="rId8"/>
    <p:sldId id="292" r:id="rId9"/>
    <p:sldId id="463" r:id="rId10"/>
    <p:sldId id="464" r:id="rId11"/>
    <p:sldId id="465" r:id="rId12"/>
    <p:sldId id="291" r:id="rId13"/>
    <p:sldId id="435" r:id="rId14"/>
    <p:sldId id="447" r:id="rId15"/>
    <p:sldId id="403" r:id="rId16"/>
    <p:sldId id="308" r:id="rId17"/>
    <p:sldId id="380" r:id="rId18"/>
    <p:sldId id="309" r:id="rId19"/>
    <p:sldId id="453" r:id="rId20"/>
    <p:sldId id="466" r:id="rId21"/>
    <p:sldId id="455" r:id="rId22"/>
    <p:sldId id="456" r:id="rId23"/>
    <p:sldId id="28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278"/>
    <a:srgbClr val="F2D500"/>
    <a:srgbClr val="FFED01"/>
    <a:srgbClr val="2E0000"/>
    <a:srgbClr val="C7D3E7"/>
    <a:srgbClr val="7E45A9"/>
    <a:srgbClr val="1EB965"/>
    <a:srgbClr val="E9F8F0"/>
    <a:srgbClr val="A83D36"/>
    <a:srgbClr val="8DA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/>
    <p:restoredTop sz="94694"/>
  </p:normalViewPr>
  <p:slideViewPr>
    <p:cSldViewPr snapToObjects="1" showGuides="1">
      <p:cViewPr varScale="1">
        <p:scale>
          <a:sx n="86" d="100"/>
          <a:sy n="86" d="100"/>
        </p:scale>
        <p:origin x="738" y="102"/>
      </p:cViewPr>
      <p:guideLst>
        <p:guide orient="horz" pos="482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2F41C-1D28-4598-A242-88F6835E9BF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66C696-DAE8-4A6E-8F1F-9E2E777F83E7}">
      <dgm:prSet phldrT="[Tekst]" custT="1"/>
      <dgm:spPr/>
      <dgm:t>
        <a:bodyPr/>
        <a:lstStyle/>
        <a:p>
          <a:r>
            <a:rPr lang="pl-PL" sz="1800" dirty="0">
              <a:latin typeface="Montserrat" pitchFamily="2" charset="-18"/>
            </a:rPr>
            <a:t>Słabe powiązanie planowania przestrzennego ze strategicznym</a:t>
          </a:r>
        </a:p>
      </dgm:t>
    </dgm:pt>
    <dgm:pt modelId="{F291D9EC-550F-489A-AC06-2CB7B4BE15DE}" type="parTrans" cxnId="{B3B812E3-73E4-48D0-B480-9DEA0E01C9A9}">
      <dgm:prSet/>
      <dgm:spPr/>
      <dgm:t>
        <a:bodyPr/>
        <a:lstStyle/>
        <a:p>
          <a:endParaRPr lang="pl-PL"/>
        </a:p>
      </dgm:t>
    </dgm:pt>
    <dgm:pt modelId="{604FC80F-917E-45DC-BEE2-97D7010CEF4F}" type="sibTrans" cxnId="{B3B812E3-73E4-48D0-B480-9DEA0E01C9A9}">
      <dgm:prSet/>
      <dgm:spPr/>
      <dgm:t>
        <a:bodyPr/>
        <a:lstStyle/>
        <a:p>
          <a:endParaRPr lang="pl-PL"/>
        </a:p>
      </dgm:t>
    </dgm:pt>
    <dgm:pt modelId="{F678C715-53FF-4F31-9841-61F5967FE0F6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r>
            <a:rPr lang="pl-PL" sz="1600" dirty="0">
              <a:latin typeface="Montserrat" pitchFamily="2" charset="-18"/>
            </a:rPr>
            <a:t>Fakultatywny charakter podstawowego dokumentu strategicznego</a:t>
          </a:r>
          <a:endParaRPr lang="pl-PL" sz="1600" u="sng" dirty="0">
            <a:latin typeface="Montserrat" pitchFamily="2" charset="-18"/>
          </a:endParaRPr>
        </a:p>
      </dgm:t>
    </dgm:pt>
    <dgm:pt modelId="{DD12093E-1AAF-4D4F-AC96-B7D392CE1078}" type="parTrans" cxnId="{CFDD9E39-5AED-4696-8FE7-187CD3F33ED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endParaRPr lang="pl-PL"/>
        </a:p>
      </dgm:t>
    </dgm:pt>
    <dgm:pt modelId="{4BED4998-710E-44BF-873A-D56A03540F99}" type="sibTrans" cxnId="{CFDD9E39-5AED-4696-8FE7-187CD3F33ED0}">
      <dgm:prSet/>
      <dgm:spPr/>
      <dgm:t>
        <a:bodyPr/>
        <a:lstStyle/>
        <a:p>
          <a:endParaRPr lang="pl-PL"/>
        </a:p>
      </dgm:t>
    </dgm:pt>
    <dgm:pt modelId="{6F7F29C1-16B7-412C-8D18-CB164443071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r>
            <a:rPr lang="pl-PL" sz="1600" dirty="0">
              <a:latin typeface="Montserrat" pitchFamily="2" charset="-18"/>
            </a:rPr>
            <a:t>Powierzchowna relacja strategii i studium</a:t>
          </a:r>
        </a:p>
      </dgm:t>
    </dgm:pt>
    <dgm:pt modelId="{CD550EFF-DD88-4510-9DD5-F8BE7E66DB40}" type="parTrans" cxnId="{DE632725-5A04-4FD5-94D4-3AB1250F5E4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endParaRPr lang="pl-PL"/>
        </a:p>
      </dgm:t>
    </dgm:pt>
    <dgm:pt modelId="{5C727142-9F2E-4D8D-A530-ED110C0B1EA0}" type="sibTrans" cxnId="{DE632725-5A04-4FD5-94D4-3AB1250F5E44}">
      <dgm:prSet/>
      <dgm:spPr/>
      <dgm:t>
        <a:bodyPr/>
        <a:lstStyle/>
        <a:p>
          <a:endParaRPr lang="pl-PL"/>
        </a:p>
      </dgm:t>
    </dgm:pt>
    <dgm:pt modelId="{C9666A71-5960-49A1-BACB-F7C60B75C45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r>
            <a:rPr lang="pl-PL" sz="1600" dirty="0">
              <a:latin typeface="Montserrat" pitchFamily="2" charset="-18"/>
            </a:rPr>
            <a:t>Dualizm strategii i studium jako dokumentów określających politykę przestrzenną w gminie</a:t>
          </a:r>
        </a:p>
      </dgm:t>
    </dgm:pt>
    <dgm:pt modelId="{A4A106D4-9739-4FBD-A6A2-3277E34B39A3}" type="parTrans" cxnId="{FBE93D63-861B-4CB1-A1D8-19038B730C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endParaRPr lang="pl-PL"/>
        </a:p>
      </dgm:t>
    </dgm:pt>
    <dgm:pt modelId="{52B25019-90D0-4E6B-A58D-42E8AC16A7A3}" type="sibTrans" cxnId="{FBE93D63-861B-4CB1-A1D8-19038B730C0F}">
      <dgm:prSet/>
      <dgm:spPr/>
      <dgm:t>
        <a:bodyPr/>
        <a:lstStyle/>
        <a:p>
          <a:endParaRPr lang="pl-PL"/>
        </a:p>
      </dgm:t>
    </dgm:pt>
    <dgm:pt modelId="{7E76A84D-8FB7-42BE-A3B0-B978339CEE3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r>
            <a:rPr lang="pl-PL" sz="1600" kern="1200" dirty="0">
              <a:solidFill>
                <a:srgbClr val="191515">
                  <a:hueOff val="0"/>
                  <a:satOff val="0"/>
                  <a:lumOff val="0"/>
                  <a:alphaOff val="0"/>
                </a:srgbClr>
              </a:solidFill>
              <a:latin typeface="Montserrat" pitchFamily="2" charset="-18"/>
              <a:ea typeface="+mn-ea"/>
              <a:cs typeface="+mn-cs"/>
            </a:rPr>
            <a:t>Brak przełożenia polityki przestrzennej na jej realizację (na plany miejscowe i decyzje WZ)</a:t>
          </a:r>
        </a:p>
      </dgm:t>
    </dgm:pt>
    <dgm:pt modelId="{48F1D0A8-82EE-4936-AA03-B6BD1F907442}" type="parTrans" cxnId="{15D8B9B0-DF04-470A-BB6E-591081EC9BE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5400"/>
      </dgm:spPr>
      <dgm:t>
        <a:bodyPr/>
        <a:lstStyle/>
        <a:p>
          <a:endParaRPr lang="pl-PL"/>
        </a:p>
      </dgm:t>
    </dgm:pt>
    <dgm:pt modelId="{68482393-ECC0-449A-9E23-92BEF98BD71A}" type="sibTrans" cxnId="{15D8B9B0-DF04-470A-BB6E-591081EC9BE9}">
      <dgm:prSet/>
      <dgm:spPr/>
      <dgm:t>
        <a:bodyPr/>
        <a:lstStyle/>
        <a:p>
          <a:endParaRPr lang="pl-PL"/>
        </a:p>
      </dgm:t>
    </dgm:pt>
    <dgm:pt modelId="{272DCCA6-3C64-4A87-89CB-4BE8AEA349D2}" type="pres">
      <dgm:prSet presAssocID="{3E12F41C-1D28-4598-A242-88F6835E9B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A06953-188A-4B22-8FCA-4C7FB70DA9CE}" type="pres">
      <dgm:prSet presAssocID="{4566C696-DAE8-4A6E-8F1F-9E2E777F83E7}" presName="root" presStyleCnt="0"/>
      <dgm:spPr/>
    </dgm:pt>
    <dgm:pt modelId="{19918C06-B4A5-4A1D-BD43-EC542909F96F}" type="pres">
      <dgm:prSet presAssocID="{4566C696-DAE8-4A6E-8F1F-9E2E777F83E7}" presName="rootComposite" presStyleCnt="0"/>
      <dgm:spPr/>
    </dgm:pt>
    <dgm:pt modelId="{B4FCA238-CF75-4A69-93D2-86AAD456535A}" type="pres">
      <dgm:prSet presAssocID="{4566C696-DAE8-4A6E-8F1F-9E2E777F83E7}" presName="rootText" presStyleLbl="node1" presStyleIdx="0" presStyleCnt="1" custScaleX="668750" custScaleY="96883" custLinFactX="-42126" custLinFactNeighborX="-100000" custLinFactNeighborY="-22"/>
      <dgm:spPr/>
    </dgm:pt>
    <dgm:pt modelId="{C380501C-AAA3-4BD7-8BFC-B48D595B8FB0}" type="pres">
      <dgm:prSet presAssocID="{4566C696-DAE8-4A6E-8F1F-9E2E777F83E7}" presName="rootConnector" presStyleLbl="node1" presStyleIdx="0" presStyleCnt="1"/>
      <dgm:spPr/>
    </dgm:pt>
    <dgm:pt modelId="{2F57810E-DD98-4A8D-A9C0-694D413CABE9}" type="pres">
      <dgm:prSet presAssocID="{4566C696-DAE8-4A6E-8F1F-9E2E777F83E7}" presName="childShape" presStyleCnt="0"/>
      <dgm:spPr/>
    </dgm:pt>
    <dgm:pt modelId="{CBB9414A-EBA1-48B1-BC35-7AAAF816AC9A}" type="pres">
      <dgm:prSet presAssocID="{DD12093E-1AAF-4D4F-AC96-B7D392CE1078}" presName="Name13" presStyleLbl="parChTrans1D2" presStyleIdx="0" presStyleCnt="4"/>
      <dgm:spPr/>
    </dgm:pt>
    <dgm:pt modelId="{92E0291A-985E-4A1F-A657-BD6EC1E7CD58}" type="pres">
      <dgm:prSet presAssocID="{F678C715-53FF-4F31-9841-61F5967FE0F6}" presName="childText" presStyleLbl="bgAcc1" presStyleIdx="0" presStyleCnt="4" custScaleX="564247" custScaleY="117482" custLinFactX="-46333" custLinFactNeighborX="-100000">
        <dgm:presLayoutVars>
          <dgm:bulletEnabled val="1"/>
        </dgm:presLayoutVars>
      </dgm:prSet>
      <dgm:spPr/>
    </dgm:pt>
    <dgm:pt modelId="{1AF96AAF-6EA6-4481-BFA9-8A49D6F6DF70}" type="pres">
      <dgm:prSet presAssocID="{CD550EFF-DD88-4510-9DD5-F8BE7E66DB40}" presName="Name13" presStyleLbl="parChTrans1D2" presStyleIdx="1" presStyleCnt="4"/>
      <dgm:spPr/>
    </dgm:pt>
    <dgm:pt modelId="{7D83305F-8777-45A4-88AF-BD07C331281B}" type="pres">
      <dgm:prSet presAssocID="{6F7F29C1-16B7-412C-8D18-CB1644430712}" presName="childText" presStyleLbl="bgAcc1" presStyleIdx="1" presStyleCnt="4" custScaleX="564247" custScaleY="95623" custLinFactX="-46333" custLinFactNeighborX="-100000">
        <dgm:presLayoutVars>
          <dgm:bulletEnabled val="1"/>
        </dgm:presLayoutVars>
      </dgm:prSet>
      <dgm:spPr/>
    </dgm:pt>
    <dgm:pt modelId="{7B3A7B35-218C-425F-BCA2-ED3923084C37}" type="pres">
      <dgm:prSet presAssocID="{A4A106D4-9739-4FBD-A6A2-3277E34B39A3}" presName="Name13" presStyleLbl="parChTrans1D2" presStyleIdx="2" presStyleCnt="4"/>
      <dgm:spPr/>
    </dgm:pt>
    <dgm:pt modelId="{1ECF3425-79DD-46E9-900B-C2A1013CDC9F}" type="pres">
      <dgm:prSet presAssocID="{C9666A71-5960-49A1-BACB-F7C60B75C459}" presName="childText" presStyleLbl="bgAcc1" presStyleIdx="2" presStyleCnt="4" custScaleX="564247" custLinFactX="-48186" custLinFactNeighborX="-100000" custLinFactNeighborY="90">
        <dgm:presLayoutVars>
          <dgm:bulletEnabled val="1"/>
        </dgm:presLayoutVars>
      </dgm:prSet>
      <dgm:spPr/>
    </dgm:pt>
    <dgm:pt modelId="{44F0A915-38D8-4125-BC1A-C41F98A07250}" type="pres">
      <dgm:prSet presAssocID="{48F1D0A8-82EE-4936-AA03-B6BD1F907442}" presName="Name13" presStyleLbl="parChTrans1D2" presStyleIdx="3" presStyleCnt="4"/>
      <dgm:spPr/>
    </dgm:pt>
    <dgm:pt modelId="{44A532C3-55E6-4375-B42A-A1F2B82D18D1}" type="pres">
      <dgm:prSet presAssocID="{7E76A84D-8FB7-42BE-A3B0-B978339CEE30}" presName="childText" presStyleLbl="bgAcc1" presStyleIdx="3" presStyleCnt="4" custScaleX="564247" custLinFactX="-50631" custLinFactNeighborX="-100000" custLinFactNeighborY="250">
        <dgm:presLayoutVars>
          <dgm:bulletEnabled val="1"/>
        </dgm:presLayoutVars>
      </dgm:prSet>
      <dgm:spPr/>
    </dgm:pt>
  </dgm:ptLst>
  <dgm:cxnLst>
    <dgm:cxn modelId="{12105206-DAC7-4FBD-8186-DBBD3100F99C}" type="presOf" srcId="{6F7F29C1-16B7-412C-8D18-CB1644430712}" destId="{7D83305F-8777-45A4-88AF-BD07C331281B}" srcOrd="0" destOrd="0" presId="urn:microsoft.com/office/officeart/2005/8/layout/hierarchy3"/>
    <dgm:cxn modelId="{0A39550E-0FAE-4468-BFD7-E86F5C54ACBC}" type="presOf" srcId="{A4A106D4-9739-4FBD-A6A2-3277E34B39A3}" destId="{7B3A7B35-218C-425F-BCA2-ED3923084C37}" srcOrd="0" destOrd="0" presId="urn:microsoft.com/office/officeart/2005/8/layout/hierarchy3"/>
    <dgm:cxn modelId="{F13F7520-7C78-462D-B78E-EC5D9D50EA31}" type="presOf" srcId="{CD550EFF-DD88-4510-9DD5-F8BE7E66DB40}" destId="{1AF96AAF-6EA6-4481-BFA9-8A49D6F6DF70}" srcOrd="0" destOrd="0" presId="urn:microsoft.com/office/officeart/2005/8/layout/hierarchy3"/>
    <dgm:cxn modelId="{DE632725-5A04-4FD5-94D4-3AB1250F5E44}" srcId="{4566C696-DAE8-4A6E-8F1F-9E2E777F83E7}" destId="{6F7F29C1-16B7-412C-8D18-CB1644430712}" srcOrd="1" destOrd="0" parTransId="{CD550EFF-DD88-4510-9DD5-F8BE7E66DB40}" sibTransId="{5C727142-9F2E-4D8D-A530-ED110C0B1EA0}"/>
    <dgm:cxn modelId="{CFDD9E39-5AED-4696-8FE7-187CD3F33ED0}" srcId="{4566C696-DAE8-4A6E-8F1F-9E2E777F83E7}" destId="{F678C715-53FF-4F31-9841-61F5967FE0F6}" srcOrd="0" destOrd="0" parTransId="{DD12093E-1AAF-4D4F-AC96-B7D392CE1078}" sibTransId="{4BED4998-710E-44BF-873A-D56A03540F99}"/>
    <dgm:cxn modelId="{FBE93D63-861B-4CB1-A1D8-19038B730C0F}" srcId="{4566C696-DAE8-4A6E-8F1F-9E2E777F83E7}" destId="{C9666A71-5960-49A1-BACB-F7C60B75C459}" srcOrd="2" destOrd="0" parTransId="{A4A106D4-9739-4FBD-A6A2-3277E34B39A3}" sibTransId="{52B25019-90D0-4E6B-A58D-42E8AC16A7A3}"/>
    <dgm:cxn modelId="{B6D56672-052D-4766-A3E5-C4A03AFB4B1B}" type="presOf" srcId="{3E12F41C-1D28-4598-A242-88F6835E9BF2}" destId="{272DCCA6-3C64-4A87-89CB-4BE8AEA349D2}" srcOrd="0" destOrd="0" presId="urn:microsoft.com/office/officeart/2005/8/layout/hierarchy3"/>
    <dgm:cxn modelId="{99E21653-2483-4D0D-BCB6-26E8D31B3766}" type="presOf" srcId="{4566C696-DAE8-4A6E-8F1F-9E2E777F83E7}" destId="{C380501C-AAA3-4BD7-8BFC-B48D595B8FB0}" srcOrd="1" destOrd="0" presId="urn:microsoft.com/office/officeart/2005/8/layout/hierarchy3"/>
    <dgm:cxn modelId="{AFAE979D-F92F-493B-B02C-70FE03D3AFC7}" type="presOf" srcId="{C9666A71-5960-49A1-BACB-F7C60B75C459}" destId="{1ECF3425-79DD-46E9-900B-C2A1013CDC9F}" srcOrd="0" destOrd="0" presId="urn:microsoft.com/office/officeart/2005/8/layout/hierarchy3"/>
    <dgm:cxn modelId="{15D8B9B0-DF04-470A-BB6E-591081EC9BE9}" srcId="{4566C696-DAE8-4A6E-8F1F-9E2E777F83E7}" destId="{7E76A84D-8FB7-42BE-A3B0-B978339CEE30}" srcOrd="3" destOrd="0" parTransId="{48F1D0A8-82EE-4936-AA03-B6BD1F907442}" sibTransId="{68482393-ECC0-449A-9E23-92BEF98BD71A}"/>
    <dgm:cxn modelId="{C26004B5-8D3F-46BD-A94B-D9B4E4F90206}" type="presOf" srcId="{F678C715-53FF-4F31-9841-61F5967FE0F6}" destId="{92E0291A-985E-4A1F-A657-BD6EC1E7CD58}" srcOrd="0" destOrd="0" presId="urn:microsoft.com/office/officeart/2005/8/layout/hierarchy3"/>
    <dgm:cxn modelId="{CD74E2C5-F773-48E5-8FE5-0808FC12FFD3}" type="presOf" srcId="{4566C696-DAE8-4A6E-8F1F-9E2E777F83E7}" destId="{B4FCA238-CF75-4A69-93D2-86AAD456535A}" srcOrd="0" destOrd="0" presId="urn:microsoft.com/office/officeart/2005/8/layout/hierarchy3"/>
    <dgm:cxn modelId="{8D34A3CB-6000-40E9-BB5A-F0B120EE9CB9}" type="presOf" srcId="{DD12093E-1AAF-4D4F-AC96-B7D392CE1078}" destId="{CBB9414A-EBA1-48B1-BC35-7AAAF816AC9A}" srcOrd="0" destOrd="0" presId="urn:microsoft.com/office/officeart/2005/8/layout/hierarchy3"/>
    <dgm:cxn modelId="{B3B812E3-73E4-48D0-B480-9DEA0E01C9A9}" srcId="{3E12F41C-1D28-4598-A242-88F6835E9BF2}" destId="{4566C696-DAE8-4A6E-8F1F-9E2E777F83E7}" srcOrd="0" destOrd="0" parTransId="{F291D9EC-550F-489A-AC06-2CB7B4BE15DE}" sibTransId="{604FC80F-917E-45DC-BEE2-97D7010CEF4F}"/>
    <dgm:cxn modelId="{E6F536E7-80A1-498E-A1A2-0717D81810CD}" type="presOf" srcId="{48F1D0A8-82EE-4936-AA03-B6BD1F907442}" destId="{44F0A915-38D8-4125-BC1A-C41F98A07250}" srcOrd="0" destOrd="0" presId="urn:microsoft.com/office/officeart/2005/8/layout/hierarchy3"/>
    <dgm:cxn modelId="{634095EF-0D3F-44CA-A9AB-EA58DDE9AF7C}" type="presOf" srcId="{7E76A84D-8FB7-42BE-A3B0-B978339CEE30}" destId="{44A532C3-55E6-4375-B42A-A1F2B82D18D1}" srcOrd="0" destOrd="0" presId="urn:microsoft.com/office/officeart/2005/8/layout/hierarchy3"/>
    <dgm:cxn modelId="{82C3B9DB-3808-4333-8C9E-9684D572DA74}" type="presParOf" srcId="{272DCCA6-3C64-4A87-89CB-4BE8AEA349D2}" destId="{FBA06953-188A-4B22-8FCA-4C7FB70DA9CE}" srcOrd="0" destOrd="0" presId="urn:microsoft.com/office/officeart/2005/8/layout/hierarchy3"/>
    <dgm:cxn modelId="{F663A49E-8EF2-4243-943F-52D69937B1C4}" type="presParOf" srcId="{FBA06953-188A-4B22-8FCA-4C7FB70DA9CE}" destId="{19918C06-B4A5-4A1D-BD43-EC542909F96F}" srcOrd="0" destOrd="0" presId="urn:microsoft.com/office/officeart/2005/8/layout/hierarchy3"/>
    <dgm:cxn modelId="{71F9BFE2-C730-4A59-AFD8-50B4BD6CDBF0}" type="presParOf" srcId="{19918C06-B4A5-4A1D-BD43-EC542909F96F}" destId="{B4FCA238-CF75-4A69-93D2-86AAD456535A}" srcOrd="0" destOrd="0" presId="urn:microsoft.com/office/officeart/2005/8/layout/hierarchy3"/>
    <dgm:cxn modelId="{04856715-5F3B-413D-9A03-7A949F0EB136}" type="presParOf" srcId="{19918C06-B4A5-4A1D-BD43-EC542909F96F}" destId="{C380501C-AAA3-4BD7-8BFC-B48D595B8FB0}" srcOrd="1" destOrd="0" presId="urn:microsoft.com/office/officeart/2005/8/layout/hierarchy3"/>
    <dgm:cxn modelId="{7343E687-0422-438F-870E-4F7146A2C44E}" type="presParOf" srcId="{FBA06953-188A-4B22-8FCA-4C7FB70DA9CE}" destId="{2F57810E-DD98-4A8D-A9C0-694D413CABE9}" srcOrd="1" destOrd="0" presId="urn:microsoft.com/office/officeart/2005/8/layout/hierarchy3"/>
    <dgm:cxn modelId="{873A5611-AAB5-49DA-B6F0-7967D15C12E3}" type="presParOf" srcId="{2F57810E-DD98-4A8D-A9C0-694D413CABE9}" destId="{CBB9414A-EBA1-48B1-BC35-7AAAF816AC9A}" srcOrd="0" destOrd="0" presId="urn:microsoft.com/office/officeart/2005/8/layout/hierarchy3"/>
    <dgm:cxn modelId="{1012B525-0AB7-4DEC-A7F0-24042A6A9B68}" type="presParOf" srcId="{2F57810E-DD98-4A8D-A9C0-694D413CABE9}" destId="{92E0291A-985E-4A1F-A657-BD6EC1E7CD58}" srcOrd="1" destOrd="0" presId="urn:microsoft.com/office/officeart/2005/8/layout/hierarchy3"/>
    <dgm:cxn modelId="{B5053430-DD67-4CE4-83F4-3A87E727E909}" type="presParOf" srcId="{2F57810E-DD98-4A8D-A9C0-694D413CABE9}" destId="{1AF96AAF-6EA6-4481-BFA9-8A49D6F6DF70}" srcOrd="2" destOrd="0" presId="urn:microsoft.com/office/officeart/2005/8/layout/hierarchy3"/>
    <dgm:cxn modelId="{A8C0849E-FFCC-43EF-909A-BC5B76A6EA5A}" type="presParOf" srcId="{2F57810E-DD98-4A8D-A9C0-694D413CABE9}" destId="{7D83305F-8777-45A4-88AF-BD07C331281B}" srcOrd="3" destOrd="0" presId="urn:microsoft.com/office/officeart/2005/8/layout/hierarchy3"/>
    <dgm:cxn modelId="{59F2BA89-ED3B-4725-AC96-19DC66A128EC}" type="presParOf" srcId="{2F57810E-DD98-4A8D-A9C0-694D413CABE9}" destId="{7B3A7B35-218C-425F-BCA2-ED3923084C37}" srcOrd="4" destOrd="0" presId="urn:microsoft.com/office/officeart/2005/8/layout/hierarchy3"/>
    <dgm:cxn modelId="{B11B4293-44EE-435B-8DAE-890E277D59B5}" type="presParOf" srcId="{2F57810E-DD98-4A8D-A9C0-694D413CABE9}" destId="{1ECF3425-79DD-46E9-900B-C2A1013CDC9F}" srcOrd="5" destOrd="0" presId="urn:microsoft.com/office/officeart/2005/8/layout/hierarchy3"/>
    <dgm:cxn modelId="{CC506DDF-8FE7-4223-B4D0-F4F68567374E}" type="presParOf" srcId="{2F57810E-DD98-4A8D-A9C0-694D413CABE9}" destId="{44F0A915-38D8-4125-BC1A-C41F98A07250}" srcOrd="6" destOrd="0" presId="urn:microsoft.com/office/officeart/2005/8/layout/hierarchy3"/>
    <dgm:cxn modelId="{839FFAC2-BF37-4D7B-ABAE-E74B5E7F5BA2}" type="presParOf" srcId="{2F57810E-DD98-4A8D-A9C0-694D413CABE9}" destId="{44A532C3-55E6-4375-B42A-A1F2B82D18D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C9F902-8FFC-489B-BC9B-83A3DBC9CA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14A7A6-A89D-44E4-B010-D3A2FBC6B7BC}">
      <dgm:prSet custT="1"/>
      <dgm:spPr>
        <a:solidFill>
          <a:srgbClr val="5880B2"/>
        </a:solidFill>
      </dgm:spPr>
      <dgm:t>
        <a:bodyPr/>
        <a:lstStyle/>
        <a:p>
          <a:r>
            <a: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uchwalenie planu</a:t>
          </a:r>
        </a:p>
      </dgm:t>
    </dgm:pt>
    <dgm:pt modelId="{D91D971D-2584-4FFA-9C71-48F7286B43A6}" type="parTrans" cxnId="{6773F2BF-51CA-4B37-8514-AE83A753D69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ECFCAC-8591-492E-8E41-4E07DD4FD63A}" type="sibTrans" cxnId="{6773F2BF-51CA-4B37-8514-AE83A753D69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6EB3D24-179E-4FA0-B4D3-5DDD98176B7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ewentualne zmiany projektu </a:t>
          </a:r>
          <a:b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ponowienie uzgodnień</a:t>
          </a:r>
          <a:endParaRPr lang="pl-PL" sz="18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8746845-75C0-442F-941E-02DEE7DE04DB}" type="parTrans" cxnId="{7178E87E-4D22-4A77-A646-75DBC8C7BFE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977821D-C48D-4DCC-9251-6B0BE34AA057}" type="sibTrans" cxnId="{7178E87E-4D22-4A77-A646-75DBC8C7BFE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7E3F558-201B-43C3-95B9-64D6EC43F44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uchwalenie planu ogólnego</a:t>
          </a:r>
        </a:p>
      </dgm:t>
    </dgm:pt>
    <dgm:pt modelId="{33DF1FD5-74EF-4CAD-98E2-CDA5E649154A}" type="parTrans" cxnId="{6CB50063-1883-47B5-8C6C-DB44AE5ECD5A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F16D4F6-B4F8-48B3-B27A-67DF6E0B4BDC}" type="sibTrans" cxnId="{6CB50063-1883-47B5-8C6C-DB44AE5ECD5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AC9163-11CB-4CD3-8165-C1DD54C8682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przekazanie planu ogólnego wraz z dokumentacją wojewodzie</a:t>
          </a:r>
        </a:p>
      </dgm:t>
    </dgm:pt>
    <dgm:pt modelId="{0A605D19-BB4D-48B4-BE40-C6C5E396CF90}" type="parTrans" cxnId="{DAF9D28E-0767-4287-BB47-D391C7E24E89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EA18400-3CE8-4658-84FF-CC86E1F64C73}" type="sibTrans" cxnId="{DAF9D28E-0767-4287-BB47-D391C7E24E89}">
      <dgm:prSet custT="1"/>
      <dgm:spPr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solidFill>
              <a:srgbClr val="191515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8787DDE-0105-49B2-B783-D8F489ABFC2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przekazanie radzie gminy projektu wraz z raportem z konsultacji</a:t>
          </a:r>
        </a:p>
      </dgm:t>
    </dgm:pt>
    <dgm:pt modelId="{DF007B9B-87B3-4A80-827B-14A54425BE45}" type="parTrans" cxnId="{D22C9A71-D8CD-462D-8385-ACF2A4BDF82D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6E225C3-2987-44EF-80F6-3E0A807797A2}" type="sibTrans" cxnId="{D22C9A71-D8CD-462D-8385-ACF2A4BDF82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6FB2AE3-4ABF-46B1-8DB6-F463A7B91650}">
      <dgm:prSet custT="1"/>
      <dgm:spPr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planu </a:t>
          </a:r>
          <a:b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uzasadnienia </a:t>
          </a:r>
          <a:b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 RU</a:t>
          </a:r>
        </a:p>
      </dgm:t>
    </dgm:pt>
    <dgm:pt modelId="{DCA052AE-CE17-4537-837B-69DCC0979B31}" type="parTrans" cxnId="{EE3E2677-AA6A-4EAF-8CD8-43C7AC5CBB3C}">
      <dgm:prSet/>
      <dgm:spPr/>
      <dgm:t>
        <a:bodyPr/>
        <a:lstStyle/>
        <a:p>
          <a:endParaRPr lang="pl-PL"/>
        </a:p>
      </dgm:t>
    </dgm:pt>
    <dgm:pt modelId="{D495AAC4-5F6E-4F86-BFF6-70759DE9B104}" type="sibTrans" cxnId="{EE3E2677-AA6A-4EAF-8CD8-43C7AC5CBB3C}">
      <dgm:prSet/>
      <dgm:spPr/>
      <dgm:t>
        <a:bodyPr/>
        <a:lstStyle/>
        <a:p>
          <a:endParaRPr lang="pl-PL"/>
        </a:p>
      </dgm:t>
    </dgm:pt>
    <dgm:pt modelId="{016634E1-2DEB-4A1D-A675-F04F7F16594B}" type="pres">
      <dgm:prSet presAssocID="{16C9F902-8FFC-489B-BC9B-83A3DBC9CAA0}" presName="Name0" presStyleCnt="0">
        <dgm:presLayoutVars>
          <dgm:dir/>
          <dgm:resizeHandles val="exact"/>
        </dgm:presLayoutVars>
      </dgm:prSet>
      <dgm:spPr/>
    </dgm:pt>
    <dgm:pt modelId="{06708258-D3AE-4729-B1A8-A573F460DEE0}" type="pres">
      <dgm:prSet presAssocID="{E214A7A6-A89D-44E4-B010-D3A2FBC6B7BC}" presName="node" presStyleLbl="node1" presStyleIdx="0" presStyleCnt="6" custScaleX="108793" custLinFactNeighborX="-1344">
        <dgm:presLayoutVars>
          <dgm:bulletEnabled val="1"/>
        </dgm:presLayoutVars>
      </dgm:prSet>
      <dgm:spPr/>
    </dgm:pt>
    <dgm:pt modelId="{C1F7223B-07EE-460F-A3B3-DC551F97A571}" type="pres">
      <dgm:prSet presAssocID="{5DECFCAC-8591-492E-8E41-4E07DD4FD63A}" presName="sibTrans" presStyleLbl="sibTrans2D1" presStyleIdx="0" presStyleCnt="5"/>
      <dgm:spPr/>
    </dgm:pt>
    <dgm:pt modelId="{14F990C7-2546-4D94-ACE7-C1F5F0D80FDD}" type="pres">
      <dgm:prSet presAssocID="{5DECFCAC-8591-492E-8E41-4E07DD4FD63A}" presName="connectorText" presStyleLbl="sibTrans2D1" presStyleIdx="0" presStyleCnt="5"/>
      <dgm:spPr/>
    </dgm:pt>
    <dgm:pt modelId="{145B320D-5A84-4C39-A533-39909786577F}" type="pres">
      <dgm:prSet presAssocID="{48787DDE-0105-49B2-B783-D8F489ABFC21}" presName="node" presStyleLbl="node1" presStyleIdx="1" presStyleCnt="6" custScaleX="118439">
        <dgm:presLayoutVars>
          <dgm:bulletEnabled val="1"/>
        </dgm:presLayoutVars>
      </dgm:prSet>
      <dgm:spPr/>
    </dgm:pt>
    <dgm:pt modelId="{00115664-82B8-4AE9-B0EE-20EC6D746C73}" type="pres">
      <dgm:prSet presAssocID="{86E225C3-2987-44EF-80F6-3E0A807797A2}" presName="sibTrans" presStyleLbl="sibTrans2D1" presStyleIdx="1" presStyleCnt="5"/>
      <dgm:spPr/>
    </dgm:pt>
    <dgm:pt modelId="{E3D41188-1009-41B1-B4B4-ECD660791549}" type="pres">
      <dgm:prSet presAssocID="{86E225C3-2987-44EF-80F6-3E0A807797A2}" presName="connectorText" presStyleLbl="sibTrans2D1" presStyleIdx="1" presStyleCnt="5"/>
      <dgm:spPr/>
    </dgm:pt>
    <dgm:pt modelId="{436D81DD-9BFE-4AD4-AEC6-53545C3B8B82}" type="pres">
      <dgm:prSet presAssocID="{16EB3D24-179E-4FA0-B4D3-5DDD98176B70}" presName="node" presStyleLbl="node1" presStyleIdx="2" presStyleCnt="6" custScaleX="105295">
        <dgm:presLayoutVars>
          <dgm:bulletEnabled val="1"/>
        </dgm:presLayoutVars>
      </dgm:prSet>
      <dgm:spPr/>
    </dgm:pt>
    <dgm:pt modelId="{4C73EBEF-A49F-4B65-98CA-CBDDAF2603E0}" type="pres">
      <dgm:prSet presAssocID="{B977821D-C48D-4DCC-9251-6B0BE34AA057}" presName="sibTrans" presStyleLbl="sibTrans2D1" presStyleIdx="2" presStyleCnt="5"/>
      <dgm:spPr/>
    </dgm:pt>
    <dgm:pt modelId="{F83C15ED-1A83-40AE-9285-1EF80BAF3ADE}" type="pres">
      <dgm:prSet presAssocID="{B977821D-C48D-4DCC-9251-6B0BE34AA057}" presName="connectorText" presStyleLbl="sibTrans2D1" presStyleIdx="2" presStyleCnt="5"/>
      <dgm:spPr/>
    </dgm:pt>
    <dgm:pt modelId="{AF66476D-C5B4-4040-A5FF-A26FE0B56BD6}" type="pres">
      <dgm:prSet presAssocID="{67E3F558-201B-43C3-95B9-64D6EC43F44C}" presName="node" presStyleLbl="node1" presStyleIdx="3" presStyleCnt="6" custScaleX="75842">
        <dgm:presLayoutVars>
          <dgm:bulletEnabled val="1"/>
        </dgm:presLayoutVars>
      </dgm:prSet>
      <dgm:spPr/>
    </dgm:pt>
    <dgm:pt modelId="{FB957A60-E562-45A0-BA89-98A196175825}" type="pres">
      <dgm:prSet presAssocID="{7F16D4F6-B4F8-48B3-B27A-67DF6E0B4BDC}" presName="sibTrans" presStyleLbl="sibTrans2D1" presStyleIdx="3" presStyleCnt="5"/>
      <dgm:spPr/>
    </dgm:pt>
    <dgm:pt modelId="{B4C69014-5667-40F0-AF96-9FE0C831B242}" type="pres">
      <dgm:prSet presAssocID="{7F16D4F6-B4F8-48B3-B27A-67DF6E0B4BDC}" presName="connectorText" presStyleLbl="sibTrans2D1" presStyleIdx="3" presStyleCnt="5"/>
      <dgm:spPr/>
    </dgm:pt>
    <dgm:pt modelId="{694FB7BD-8A88-4C1D-A0FC-488E469DD4D0}" type="pres">
      <dgm:prSet presAssocID="{43AC9163-11CB-4CD3-8165-C1DD54C8682E}" presName="node" presStyleLbl="node1" presStyleIdx="4" presStyleCnt="6" custScaleX="132404" custLinFactNeighborX="1113">
        <dgm:presLayoutVars>
          <dgm:bulletEnabled val="1"/>
        </dgm:presLayoutVars>
      </dgm:prSet>
      <dgm:spPr/>
    </dgm:pt>
    <dgm:pt modelId="{8130924D-94EC-490E-AA20-03E91CB7A04E}" type="pres">
      <dgm:prSet presAssocID="{6EA18400-3CE8-4658-84FF-CC86E1F64C73}" presName="sibTrans" presStyleLbl="sibTrans2D1" presStyleIdx="4" presStyleCnt="5"/>
      <dgm:spPr>
        <a:xfrm>
          <a:off x="8781921" y="260418"/>
          <a:ext cx="255037" cy="301703"/>
        </a:xfrm>
        <a:prstGeom prst="rightArrow">
          <a:avLst>
            <a:gd name="adj1" fmla="val 60000"/>
            <a:gd name="adj2" fmla="val 50000"/>
          </a:avLst>
        </a:prstGeom>
      </dgm:spPr>
    </dgm:pt>
    <dgm:pt modelId="{C3B2A554-BC35-4AFC-8DF6-4C4AE5112764}" type="pres">
      <dgm:prSet presAssocID="{6EA18400-3CE8-4658-84FF-CC86E1F64C73}" presName="connectorText" presStyleLbl="sibTrans2D1" presStyleIdx="4" presStyleCnt="5"/>
      <dgm:spPr/>
    </dgm:pt>
    <dgm:pt modelId="{7F5526B5-B810-48B2-843E-E901691A2C6A}" type="pres">
      <dgm:prSet presAssocID="{56FB2AE3-4ABF-46B1-8DB6-F463A7B91650}" presName="node" presStyleLbl="node1" presStyleIdx="5" presStyleCnt="6">
        <dgm:presLayoutVars>
          <dgm:bulletEnabled val="1"/>
        </dgm:presLayoutVars>
      </dgm:prSet>
      <dgm:spPr>
        <a:xfrm>
          <a:off x="9142822" y="0"/>
          <a:ext cx="1216545" cy="822541"/>
        </a:xfrm>
        <a:prstGeom prst="roundRect">
          <a:avLst>
            <a:gd name="adj" fmla="val 10000"/>
          </a:avLst>
        </a:prstGeom>
      </dgm:spPr>
    </dgm:pt>
  </dgm:ptLst>
  <dgm:cxnLst>
    <dgm:cxn modelId="{449AE00B-498A-41A0-A169-D06D808E2E0F}" type="presOf" srcId="{7F16D4F6-B4F8-48B3-B27A-67DF6E0B4BDC}" destId="{FB957A60-E562-45A0-BA89-98A196175825}" srcOrd="0" destOrd="0" presId="urn:microsoft.com/office/officeart/2005/8/layout/process1"/>
    <dgm:cxn modelId="{5F1DE313-9DCD-4287-BAF1-57DB61C8F2BC}" type="presOf" srcId="{6EA18400-3CE8-4658-84FF-CC86E1F64C73}" destId="{C3B2A554-BC35-4AFC-8DF6-4C4AE5112764}" srcOrd="1" destOrd="0" presId="urn:microsoft.com/office/officeart/2005/8/layout/process1"/>
    <dgm:cxn modelId="{FBE6E424-825C-4437-ACFC-11F2A3E004FB}" type="presOf" srcId="{86E225C3-2987-44EF-80F6-3E0A807797A2}" destId="{E3D41188-1009-41B1-B4B4-ECD660791549}" srcOrd="1" destOrd="0" presId="urn:microsoft.com/office/officeart/2005/8/layout/process1"/>
    <dgm:cxn modelId="{5CAC9B2F-6665-4685-A7B7-5F1D1BA33654}" type="presOf" srcId="{E214A7A6-A89D-44E4-B010-D3A2FBC6B7BC}" destId="{06708258-D3AE-4729-B1A8-A573F460DEE0}" srcOrd="0" destOrd="0" presId="urn:microsoft.com/office/officeart/2005/8/layout/process1"/>
    <dgm:cxn modelId="{A7E4C736-FB98-47E6-85E8-BD3E4A857134}" type="presOf" srcId="{86E225C3-2987-44EF-80F6-3E0A807797A2}" destId="{00115664-82B8-4AE9-B0EE-20EC6D746C73}" srcOrd="0" destOrd="0" presId="urn:microsoft.com/office/officeart/2005/8/layout/process1"/>
    <dgm:cxn modelId="{412BCE3D-BE08-436E-A986-8F4F7CEC0B8A}" type="presOf" srcId="{7F16D4F6-B4F8-48B3-B27A-67DF6E0B4BDC}" destId="{B4C69014-5667-40F0-AF96-9FE0C831B242}" srcOrd="1" destOrd="0" presId="urn:microsoft.com/office/officeart/2005/8/layout/process1"/>
    <dgm:cxn modelId="{6CB50063-1883-47B5-8C6C-DB44AE5ECD5A}" srcId="{16C9F902-8FFC-489B-BC9B-83A3DBC9CAA0}" destId="{67E3F558-201B-43C3-95B9-64D6EC43F44C}" srcOrd="3" destOrd="0" parTransId="{33DF1FD5-74EF-4CAD-98E2-CDA5E649154A}" sibTransId="{7F16D4F6-B4F8-48B3-B27A-67DF6E0B4BDC}"/>
    <dgm:cxn modelId="{CC30F243-85BE-4E37-A3E9-3746B5A1CBAE}" type="presOf" srcId="{5DECFCAC-8591-492E-8E41-4E07DD4FD63A}" destId="{14F990C7-2546-4D94-ACE7-C1F5F0D80FDD}" srcOrd="1" destOrd="0" presId="urn:microsoft.com/office/officeart/2005/8/layout/process1"/>
    <dgm:cxn modelId="{D22C9A71-D8CD-462D-8385-ACF2A4BDF82D}" srcId="{16C9F902-8FFC-489B-BC9B-83A3DBC9CAA0}" destId="{48787DDE-0105-49B2-B783-D8F489ABFC21}" srcOrd="1" destOrd="0" parTransId="{DF007B9B-87B3-4A80-827B-14A54425BE45}" sibTransId="{86E225C3-2987-44EF-80F6-3E0A807797A2}"/>
    <dgm:cxn modelId="{EE3E2677-AA6A-4EAF-8CD8-43C7AC5CBB3C}" srcId="{16C9F902-8FFC-489B-BC9B-83A3DBC9CAA0}" destId="{56FB2AE3-4ABF-46B1-8DB6-F463A7B91650}" srcOrd="5" destOrd="0" parTransId="{DCA052AE-CE17-4537-837B-69DCC0979B31}" sibTransId="{D495AAC4-5F6E-4F86-BFF6-70759DE9B104}"/>
    <dgm:cxn modelId="{7178E87E-4D22-4A77-A646-75DBC8C7BFE5}" srcId="{16C9F902-8FFC-489B-BC9B-83A3DBC9CAA0}" destId="{16EB3D24-179E-4FA0-B4D3-5DDD98176B70}" srcOrd="2" destOrd="0" parTransId="{A8746845-75C0-442F-941E-02DEE7DE04DB}" sibTransId="{B977821D-C48D-4DCC-9251-6B0BE34AA057}"/>
    <dgm:cxn modelId="{0219BD84-E50C-40A4-8560-171B14E33B3F}" type="presOf" srcId="{16EB3D24-179E-4FA0-B4D3-5DDD98176B70}" destId="{436D81DD-9BFE-4AD4-AEC6-53545C3B8B82}" srcOrd="0" destOrd="0" presId="urn:microsoft.com/office/officeart/2005/8/layout/process1"/>
    <dgm:cxn modelId="{DAF9D28E-0767-4287-BB47-D391C7E24E89}" srcId="{16C9F902-8FFC-489B-BC9B-83A3DBC9CAA0}" destId="{43AC9163-11CB-4CD3-8165-C1DD54C8682E}" srcOrd="4" destOrd="0" parTransId="{0A605D19-BB4D-48B4-BE40-C6C5E396CF90}" sibTransId="{6EA18400-3CE8-4658-84FF-CC86E1F64C73}"/>
    <dgm:cxn modelId="{48C6DA9C-995B-4C5D-AC24-B917C2E77918}" type="presOf" srcId="{56FB2AE3-4ABF-46B1-8DB6-F463A7B91650}" destId="{7F5526B5-B810-48B2-843E-E901691A2C6A}" srcOrd="0" destOrd="0" presId="urn:microsoft.com/office/officeart/2005/8/layout/process1"/>
    <dgm:cxn modelId="{03EDCCA8-C05B-49CA-AAAC-614C9492A856}" type="presOf" srcId="{6EA18400-3CE8-4658-84FF-CC86E1F64C73}" destId="{8130924D-94EC-490E-AA20-03E91CB7A04E}" srcOrd="0" destOrd="0" presId="urn:microsoft.com/office/officeart/2005/8/layout/process1"/>
    <dgm:cxn modelId="{356224B6-CDA5-4901-8C72-4D2D3BC90A37}" type="presOf" srcId="{B977821D-C48D-4DCC-9251-6B0BE34AA057}" destId="{4C73EBEF-A49F-4B65-98CA-CBDDAF2603E0}" srcOrd="0" destOrd="0" presId="urn:microsoft.com/office/officeart/2005/8/layout/process1"/>
    <dgm:cxn modelId="{6773F2BF-51CA-4B37-8514-AE83A753D695}" srcId="{16C9F902-8FFC-489B-BC9B-83A3DBC9CAA0}" destId="{E214A7A6-A89D-44E4-B010-D3A2FBC6B7BC}" srcOrd="0" destOrd="0" parTransId="{D91D971D-2584-4FFA-9C71-48F7286B43A6}" sibTransId="{5DECFCAC-8591-492E-8E41-4E07DD4FD63A}"/>
    <dgm:cxn modelId="{A856D8C4-9794-47D7-83A9-5E239A3DECB8}" type="presOf" srcId="{16C9F902-8FFC-489B-BC9B-83A3DBC9CAA0}" destId="{016634E1-2DEB-4A1D-A675-F04F7F16594B}" srcOrd="0" destOrd="0" presId="urn:microsoft.com/office/officeart/2005/8/layout/process1"/>
    <dgm:cxn modelId="{03DB35C8-784D-401D-A6F4-B372FD516433}" type="presOf" srcId="{48787DDE-0105-49B2-B783-D8F489ABFC21}" destId="{145B320D-5A84-4C39-A533-39909786577F}" srcOrd="0" destOrd="0" presId="urn:microsoft.com/office/officeart/2005/8/layout/process1"/>
    <dgm:cxn modelId="{7E4F6BCF-44E0-420C-BD7D-6DEC396AF944}" type="presOf" srcId="{B977821D-C48D-4DCC-9251-6B0BE34AA057}" destId="{F83C15ED-1A83-40AE-9285-1EF80BAF3ADE}" srcOrd="1" destOrd="0" presId="urn:microsoft.com/office/officeart/2005/8/layout/process1"/>
    <dgm:cxn modelId="{B411D6EC-457E-47F3-8C69-CD73E88ECCD6}" type="presOf" srcId="{43AC9163-11CB-4CD3-8165-C1DD54C8682E}" destId="{694FB7BD-8A88-4C1D-A0FC-488E469DD4D0}" srcOrd="0" destOrd="0" presId="urn:microsoft.com/office/officeart/2005/8/layout/process1"/>
    <dgm:cxn modelId="{11F3AEF3-0C84-4FB0-AAF2-111362FC2691}" type="presOf" srcId="{67E3F558-201B-43C3-95B9-64D6EC43F44C}" destId="{AF66476D-C5B4-4040-A5FF-A26FE0B56BD6}" srcOrd="0" destOrd="0" presId="urn:microsoft.com/office/officeart/2005/8/layout/process1"/>
    <dgm:cxn modelId="{AE9F54F4-9663-47C2-8F51-57368FBE4024}" type="presOf" srcId="{5DECFCAC-8591-492E-8E41-4E07DD4FD63A}" destId="{C1F7223B-07EE-460F-A3B3-DC551F97A571}" srcOrd="0" destOrd="0" presId="urn:microsoft.com/office/officeart/2005/8/layout/process1"/>
    <dgm:cxn modelId="{6EF1288D-1AC1-4C7F-B632-61439EC400C0}" type="presParOf" srcId="{016634E1-2DEB-4A1D-A675-F04F7F16594B}" destId="{06708258-D3AE-4729-B1A8-A573F460DEE0}" srcOrd="0" destOrd="0" presId="urn:microsoft.com/office/officeart/2005/8/layout/process1"/>
    <dgm:cxn modelId="{32A497F5-2738-4886-AF43-5E719F49EBDC}" type="presParOf" srcId="{016634E1-2DEB-4A1D-A675-F04F7F16594B}" destId="{C1F7223B-07EE-460F-A3B3-DC551F97A571}" srcOrd="1" destOrd="0" presId="urn:microsoft.com/office/officeart/2005/8/layout/process1"/>
    <dgm:cxn modelId="{E1CE8FCC-78C8-46B3-8145-E43727E4CFAC}" type="presParOf" srcId="{C1F7223B-07EE-460F-A3B3-DC551F97A571}" destId="{14F990C7-2546-4D94-ACE7-C1F5F0D80FDD}" srcOrd="0" destOrd="0" presId="urn:microsoft.com/office/officeart/2005/8/layout/process1"/>
    <dgm:cxn modelId="{06C4A7AE-D324-4579-B581-751DA917C0BC}" type="presParOf" srcId="{016634E1-2DEB-4A1D-A675-F04F7F16594B}" destId="{145B320D-5A84-4C39-A533-39909786577F}" srcOrd="2" destOrd="0" presId="urn:microsoft.com/office/officeart/2005/8/layout/process1"/>
    <dgm:cxn modelId="{CC5A6377-F433-46B8-839C-BCF2A037F129}" type="presParOf" srcId="{016634E1-2DEB-4A1D-A675-F04F7F16594B}" destId="{00115664-82B8-4AE9-B0EE-20EC6D746C73}" srcOrd="3" destOrd="0" presId="urn:microsoft.com/office/officeart/2005/8/layout/process1"/>
    <dgm:cxn modelId="{2FBA12B7-22C3-492D-B643-8B96792D5873}" type="presParOf" srcId="{00115664-82B8-4AE9-B0EE-20EC6D746C73}" destId="{E3D41188-1009-41B1-B4B4-ECD660791549}" srcOrd="0" destOrd="0" presId="urn:microsoft.com/office/officeart/2005/8/layout/process1"/>
    <dgm:cxn modelId="{F5613D76-08C0-4FC1-8E30-DE81123F276B}" type="presParOf" srcId="{016634E1-2DEB-4A1D-A675-F04F7F16594B}" destId="{436D81DD-9BFE-4AD4-AEC6-53545C3B8B82}" srcOrd="4" destOrd="0" presId="urn:microsoft.com/office/officeart/2005/8/layout/process1"/>
    <dgm:cxn modelId="{9BCA82A0-63AB-4386-8F20-00FB077BD0C1}" type="presParOf" srcId="{016634E1-2DEB-4A1D-A675-F04F7F16594B}" destId="{4C73EBEF-A49F-4B65-98CA-CBDDAF2603E0}" srcOrd="5" destOrd="0" presId="urn:microsoft.com/office/officeart/2005/8/layout/process1"/>
    <dgm:cxn modelId="{77DC39B9-7D47-48F5-941D-51D1D21ACE00}" type="presParOf" srcId="{4C73EBEF-A49F-4B65-98CA-CBDDAF2603E0}" destId="{F83C15ED-1A83-40AE-9285-1EF80BAF3ADE}" srcOrd="0" destOrd="0" presId="urn:microsoft.com/office/officeart/2005/8/layout/process1"/>
    <dgm:cxn modelId="{12DEDA8B-1C41-44D4-959A-8DC4F930D761}" type="presParOf" srcId="{016634E1-2DEB-4A1D-A675-F04F7F16594B}" destId="{AF66476D-C5B4-4040-A5FF-A26FE0B56BD6}" srcOrd="6" destOrd="0" presId="urn:microsoft.com/office/officeart/2005/8/layout/process1"/>
    <dgm:cxn modelId="{1239B9B6-66FA-4242-8D01-6C8CADF4D37D}" type="presParOf" srcId="{016634E1-2DEB-4A1D-A675-F04F7F16594B}" destId="{FB957A60-E562-45A0-BA89-98A196175825}" srcOrd="7" destOrd="0" presId="urn:microsoft.com/office/officeart/2005/8/layout/process1"/>
    <dgm:cxn modelId="{432FF340-8020-4304-BD36-4F90F858C638}" type="presParOf" srcId="{FB957A60-E562-45A0-BA89-98A196175825}" destId="{B4C69014-5667-40F0-AF96-9FE0C831B242}" srcOrd="0" destOrd="0" presId="urn:microsoft.com/office/officeart/2005/8/layout/process1"/>
    <dgm:cxn modelId="{20FB7F1A-8E7C-435D-B121-165D9F655524}" type="presParOf" srcId="{016634E1-2DEB-4A1D-A675-F04F7F16594B}" destId="{694FB7BD-8A88-4C1D-A0FC-488E469DD4D0}" srcOrd="8" destOrd="0" presId="urn:microsoft.com/office/officeart/2005/8/layout/process1"/>
    <dgm:cxn modelId="{1107F1A0-34A5-4187-B073-A2C2A320947E}" type="presParOf" srcId="{016634E1-2DEB-4A1D-A675-F04F7F16594B}" destId="{8130924D-94EC-490E-AA20-03E91CB7A04E}" srcOrd="9" destOrd="0" presId="urn:microsoft.com/office/officeart/2005/8/layout/process1"/>
    <dgm:cxn modelId="{844ECF60-DC4C-48FF-9DF6-843011DC9C0C}" type="presParOf" srcId="{8130924D-94EC-490E-AA20-03E91CB7A04E}" destId="{C3B2A554-BC35-4AFC-8DF6-4C4AE5112764}" srcOrd="0" destOrd="0" presId="urn:microsoft.com/office/officeart/2005/8/layout/process1"/>
    <dgm:cxn modelId="{EBB6E0E1-3C58-4E97-A19A-EAED26C20F19}" type="presParOf" srcId="{016634E1-2DEB-4A1D-A675-F04F7F16594B}" destId="{7F5526B5-B810-48B2-843E-E901691A2C6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EEDE3-836E-4505-899C-2F4B04E0C49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ABE199-22D9-4B4A-B81F-2B371B739F57}">
      <dgm:prSet phldrT="[Tekst]" custT="1"/>
      <dgm:spPr/>
      <dgm:t>
        <a:bodyPr/>
        <a:lstStyle/>
        <a:p>
          <a:r>
            <a:rPr lang="pl-PL" sz="2400" dirty="0">
              <a:latin typeface="Montserrat" pitchFamily="2" charset="-18"/>
            </a:rPr>
            <a:t>Studium uwarunkowań i kierunków zagospodarowania przestrzennego</a:t>
          </a:r>
        </a:p>
      </dgm:t>
    </dgm:pt>
    <dgm:pt modelId="{55E5FF7D-6BD6-4B66-99ED-8026403A0667}" type="parTrans" cxnId="{A88C7088-77EE-4DFD-92EF-0CC0D938A31F}">
      <dgm:prSet/>
      <dgm:spPr/>
      <dgm:t>
        <a:bodyPr/>
        <a:lstStyle/>
        <a:p>
          <a:endParaRPr lang="pl-PL" sz="2400"/>
        </a:p>
      </dgm:t>
    </dgm:pt>
    <dgm:pt modelId="{CE6047BA-46FC-4AD7-B658-F719FDFCF178}" type="sibTrans" cxnId="{A88C7088-77EE-4DFD-92EF-0CC0D938A31F}">
      <dgm:prSet/>
      <dgm:spPr/>
      <dgm:t>
        <a:bodyPr/>
        <a:lstStyle/>
        <a:p>
          <a:endParaRPr lang="pl-PL" sz="2400"/>
        </a:p>
      </dgm:t>
    </dgm:pt>
    <dgm:pt modelId="{3C6CD1B0-E4CC-4D84-A848-0E238D8D392E}">
      <dgm:prSet phldrT="[Tekst]" custT="1"/>
      <dgm:spPr/>
      <dgm:t>
        <a:bodyPr/>
        <a:lstStyle/>
        <a:p>
          <a:r>
            <a:rPr lang="pl-PL" sz="1800" dirty="0">
              <a:latin typeface="Montserrat" pitchFamily="2" charset="-18"/>
            </a:rPr>
            <a:t>Uwarunkowania zagospodarowania przestrzennego</a:t>
          </a:r>
        </a:p>
      </dgm:t>
    </dgm:pt>
    <dgm:pt modelId="{588235EA-7B36-416F-9D02-49DA70CC5568}" type="parTrans" cxnId="{85754CB2-52BE-4163-B2EB-E1645A8E3FA3}">
      <dgm:prSet/>
      <dgm:spPr/>
      <dgm:t>
        <a:bodyPr/>
        <a:lstStyle/>
        <a:p>
          <a:endParaRPr lang="pl-PL" sz="2400"/>
        </a:p>
      </dgm:t>
    </dgm:pt>
    <dgm:pt modelId="{8E4EFC62-18EA-468D-8957-F2374DC31554}" type="sibTrans" cxnId="{85754CB2-52BE-4163-B2EB-E1645A8E3FA3}">
      <dgm:prSet/>
      <dgm:spPr/>
      <dgm:t>
        <a:bodyPr/>
        <a:lstStyle/>
        <a:p>
          <a:endParaRPr lang="pl-PL" sz="2400"/>
        </a:p>
      </dgm:t>
    </dgm:pt>
    <dgm:pt modelId="{B7C5C245-B662-4160-A4E5-157BB7D5B1C8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600" dirty="0">
              <a:solidFill>
                <a:srgbClr val="36558F"/>
              </a:solidFill>
              <a:latin typeface="Montserrat" pitchFamily="2" charset="-18"/>
              <a:ea typeface="+mn-ea"/>
              <a:cs typeface="+mn-cs"/>
            </a:rPr>
            <a:t>Diagnoza sytuacji społecznej, gospodarczej i przestrzennej na podstawie art. 10a ust. 1 ustawy o zasadach prowadzenia polityki rozwoju</a:t>
          </a:r>
          <a:endParaRPr lang="pl-PL" sz="1600" dirty="0">
            <a:latin typeface="Montserrat" pitchFamily="2" charset="-18"/>
          </a:endParaRPr>
        </a:p>
      </dgm:t>
    </dgm:pt>
    <dgm:pt modelId="{33DFAC18-83CD-4419-ADD0-0FF90EDF51A0}" type="parTrans" cxnId="{AAD65BD6-EC39-4BFA-A6D2-F2AC7BD2C055}">
      <dgm:prSet/>
      <dgm:spPr/>
      <dgm:t>
        <a:bodyPr/>
        <a:lstStyle/>
        <a:p>
          <a:endParaRPr lang="pl-PL" sz="2400"/>
        </a:p>
      </dgm:t>
    </dgm:pt>
    <dgm:pt modelId="{A57C2929-9E2F-44BC-AC73-304B0287E025}" type="sibTrans" cxnId="{AAD65BD6-EC39-4BFA-A6D2-F2AC7BD2C055}">
      <dgm:prSet/>
      <dgm:spPr/>
      <dgm:t>
        <a:bodyPr/>
        <a:lstStyle/>
        <a:p>
          <a:endParaRPr lang="pl-PL" sz="2400"/>
        </a:p>
      </dgm:t>
    </dgm:pt>
    <dgm:pt modelId="{5EAA669F-BC9C-4C2D-93A6-8DB104F71BA5}">
      <dgm:prSet custT="1"/>
      <dgm:spPr/>
      <dgm:t>
        <a:bodyPr/>
        <a:lstStyle/>
        <a:p>
          <a:r>
            <a:rPr lang="pl-PL" sz="1800" dirty="0">
              <a:latin typeface="Montserrat" pitchFamily="2" charset="-18"/>
            </a:rPr>
            <a:t>Kierunki zagospodarowania przestrzennego</a:t>
          </a:r>
        </a:p>
      </dgm:t>
    </dgm:pt>
    <dgm:pt modelId="{2D257E65-6CAF-4B87-9610-A04E5A345DFE}" type="parTrans" cxnId="{3C6F3005-2ED6-47D2-BADE-59D9C9A50CC6}">
      <dgm:prSet/>
      <dgm:spPr/>
      <dgm:t>
        <a:bodyPr/>
        <a:lstStyle/>
        <a:p>
          <a:endParaRPr lang="pl-PL" sz="2400"/>
        </a:p>
      </dgm:t>
    </dgm:pt>
    <dgm:pt modelId="{59ED3AF2-F72D-4D8D-A5B9-D2B9E6266308}" type="sibTrans" cxnId="{3C6F3005-2ED6-47D2-BADE-59D9C9A50CC6}">
      <dgm:prSet/>
      <dgm:spPr/>
      <dgm:t>
        <a:bodyPr/>
        <a:lstStyle/>
        <a:p>
          <a:endParaRPr lang="pl-PL" sz="2400"/>
        </a:p>
      </dgm:t>
    </dgm:pt>
    <dgm:pt modelId="{29385A84-5983-4015-9A1F-23C176B6A29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600" dirty="0">
              <a:solidFill>
                <a:srgbClr val="174278"/>
              </a:solidFill>
              <a:latin typeface="Montserrat" pitchFamily="2" charset="-18"/>
            </a:rPr>
            <a:t>Strategia rozwoju gminy</a:t>
          </a:r>
        </a:p>
      </dgm:t>
    </dgm:pt>
    <dgm:pt modelId="{34DEF02F-B8ED-42E7-B570-D572557E60CF}" type="parTrans" cxnId="{FA01BF82-0AC6-4625-A20D-A3D2979F85CC}">
      <dgm:prSet/>
      <dgm:spPr/>
      <dgm:t>
        <a:bodyPr/>
        <a:lstStyle/>
        <a:p>
          <a:endParaRPr lang="pl-PL" sz="2400"/>
        </a:p>
      </dgm:t>
    </dgm:pt>
    <dgm:pt modelId="{3E86F361-34FC-4075-96FE-2322EBEFC766}" type="sibTrans" cxnId="{FA01BF82-0AC6-4625-A20D-A3D2979F85CC}">
      <dgm:prSet/>
      <dgm:spPr/>
      <dgm:t>
        <a:bodyPr/>
        <a:lstStyle/>
        <a:p>
          <a:endParaRPr lang="pl-PL" sz="2400"/>
        </a:p>
      </dgm:t>
    </dgm:pt>
    <dgm:pt modelId="{D7CC040A-2AF1-4276-BFF8-C50B435CB7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Warstwa stricte kierunkowa, w tym:</a:t>
          </a:r>
        </a:p>
        <a:p>
          <a: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Bardzo ogólna struktura funkcjonalno-przestrzenna – model</a:t>
          </a:r>
        </a:p>
        <a:p>
          <a: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Większość pozostałych ustaleń studium przeniesiona do strategii jako ustalenia </a:t>
          </a:r>
          <a:b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i rekomendacje w zakresie kształtowania </a:t>
          </a:r>
          <a:b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i prowadzenia polityki przestrzennej</a:t>
          </a:r>
          <a:endParaRPr lang="pl-PL" sz="1600" dirty="0">
            <a:solidFill>
              <a:srgbClr val="174278"/>
            </a:solidFill>
          </a:endParaRPr>
        </a:p>
      </dgm:t>
    </dgm:pt>
    <dgm:pt modelId="{57086FAE-CB8F-4028-8FA8-3DC3C13D5E6B}" type="parTrans" cxnId="{586E26A5-193D-462C-BCAC-99B3272DFA42}">
      <dgm:prSet/>
      <dgm:spPr/>
      <dgm:t>
        <a:bodyPr/>
        <a:lstStyle/>
        <a:p>
          <a:endParaRPr lang="pl-PL" sz="2400"/>
        </a:p>
      </dgm:t>
    </dgm:pt>
    <dgm:pt modelId="{BF095A50-9B5E-4212-9D20-6EA21A72351A}" type="sibTrans" cxnId="{586E26A5-193D-462C-BCAC-99B3272DFA42}">
      <dgm:prSet/>
      <dgm:spPr/>
      <dgm:t>
        <a:bodyPr/>
        <a:lstStyle/>
        <a:p>
          <a:endParaRPr lang="pl-PL" sz="2400"/>
        </a:p>
      </dgm:t>
    </dgm:pt>
    <dgm:pt modelId="{1987E0F7-4AE4-4AE6-A864-46AA98211D6D}">
      <dgm:prSet custT="1"/>
      <dgm:spPr/>
      <dgm:t>
        <a:bodyPr/>
        <a:lstStyle/>
        <a:p>
          <a:r>
            <a:rPr lang="pl-PL" sz="1600" dirty="0">
              <a:latin typeface="Montserrat" pitchFamily="2" charset="-18"/>
            </a:rPr>
            <a:t>Określenie polityki przestrzennej</a:t>
          </a:r>
        </a:p>
      </dgm:t>
    </dgm:pt>
    <dgm:pt modelId="{A0570B0C-F3AC-4686-AABC-07DA09DA2273}" type="parTrans" cxnId="{71601F6D-8920-4375-9F13-624858B61007}">
      <dgm:prSet/>
      <dgm:spPr/>
      <dgm:t>
        <a:bodyPr/>
        <a:lstStyle/>
        <a:p>
          <a:endParaRPr lang="pl-PL" sz="2400"/>
        </a:p>
      </dgm:t>
    </dgm:pt>
    <dgm:pt modelId="{22C33755-9218-4E2A-9ACB-0F20E186FD5F}" type="sibTrans" cxnId="{71601F6D-8920-4375-9F13-624858B61007}">
      <dgm:prSet/>
      <dgm:spPr/>
      <dgm:t>
        <a:bodyPr/>
        <a:lstStyle/>
        <a:p>
          <a:endParaRPr lang="pl-PL" sz="2400"/>
        </a:p>
      </dgm:t>
    </dgm:pt>
    <dgm:pt modelId="{15AA0B80-336B-43E5-9DB1-CABADDF2B43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600" dirty="0">
              <a:solidFill>
                <a:srgbClr val="174278"/>
              </a:solidFill>
              <a:latin typeface="Montserrat" pitchFamily="2" charset="-18"/>
            </a:rPr>
            <a:t>Plan ogólny gminy</a:t>
          </a:r>
        </a:p>
      </dgm:t>
    </dgm:pt>
    <dgm:pt modelId="{104CCAF0-0018-4008-A395-8B4B6D2B1EEE}" type="parTrans" cxnId="{27DEBB4A-60FE-436F-917F-5C4A8D762E73}">
      <dgm:prSet/>
      <dgm:spPr/>
      <dgm:t>
        <a:bodyPr/>
        <a:lstStyle/>
        <a:p>
          <a:endParaRPr lang="pl-PL"/>
        </a:p>
      </dgm:t>
    </dgm:pt>
    <dgm:pt modelId="{02FAB926-2B6A-4668-8900-2BD88F2B9318}" type="sibTrans" cxnId="{27DEBB4A-60FE-436F-917F-5C4A8D762E73}">
      <dgm:prSet/>
      <dgm:spPr/>
      <dgm:t>
        <a:bodyPr/>
        <a:lstStyle/>
        <a:p>
          <a:endParaRPr lang="pl-PL"/>
        </a:p>
      </dgm:t>
    </dgm:pt>
    <dgm:pt modelId="{479CF690-1ABD-400C-AEE8-A7E76D60FA4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pl-PL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Warstwa normatywna, w tym:</a:t>
          </a:r>
        </a:p>
        <a:p>
          <a:pPr>
            <a:buNone/>
          </a:pPr>
          <a:r>
            <a:rPr lang="pl-PL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Struktura funkcjonalno-przestrzenna o średnim poziomie szczegółowości - strefy</a:t>
          </a:r>
        </a:p>
        <a:p>
          <a:pPr>
            <a:buNone/>
          </a:pPr>
          <a:r>
            <a:rPr lang="pl-PL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Parametry zabudowy i zagospodarowania</a:t>
          </a:r>
        </a:p>
        <a:p>
          <a:pPr>
            <a:buNone/>
          </a:pPr>
          <a:r>
            <a:rPr lang="pl-PL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Standardy dostępności </a:t>
          </a:r>
        </a:p>
        <a:p>
          <a:pPr>
            <a:buNone/>
          </a:pPr>
          <a:r>
            <a:rPr lang="pl-PL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Obszary zabudowy śródmiejskiej</a:t>
          </a:r>
          <a:endParaRPr lang="pl-PL" dirty="0">
            <a:solidFill>
              <a:srgbClr val="174278"/>
            </a:solidFill>
          </a:endParaRPr>
        </a:p>
      </dgm:t>
    </dgm:pt>
    <dgm:pt modelId="{1367C64A-7315-4570-866B-5E3562A4C652}" type="parTrans" cxnId="{4D52972B-9B37-40F8-91BA-7AE25F6A7DD6}">
      <dgm:prSet/>
      <dgm:spPr/>
      <dgm:t>
        <a:bodyPr/>
        <a:lstStyle/>
        <a:p>
          <a:endParaRPr lang="pl-PL"/>
        </a:p>
      </dgm:t>
    </dgm:pt>
    <dgm:pt modelId="{9C80A912-6162-4A50-8BBF-24F01EE3503C}" type="sibTrans" cxnId="{4D52972B-9B37-40F8-91BA-7AE25F6A7DD6}">
      <dgm:prSet/>
      <dgm:spPr/>
      <dgm:t>
        <a:bodyPr/>
        <a:lstStyle/>
        <a:p>
          <a:endParaRPr lang="pl-PL"/>
        </a:p>
      </dgm:t>
    </dgm:pt>
    <dgm:pt modelId="{44C8D2F4-FF04-4E9C-BEEC-B8C6BFD4A612}">
      <dgm:prSet custT="1"/>
      <dgm:spPr/>
      <dgm:t>
        <a:bodyPr/>
        <a:lstStyle/>
        <a:p>
          <a:r>
            <a:rPr lang="pl-PL" sz="1600" dirty="0">
              <a:latin typeface="Montserrat" pitchFamily="2" charset="-18"/>
            </a:rPr>
            <a:t>Realizacja polityki przestrzennej</a:t>
          </a:r>
        </a:p>
      </dgm:t>
    </dgm:pt>
    <dgm:pt modelId="{AFADDBE0-1479-46F7-94D8-6D8D3456122C}" type="parTrans" cxnId="{EBD5EDC8-FA56-4D0D-B686-7A7AAD11F961}">
      <dgm:prSet/>
      <dgm:spPr/>
      <dgm:t>
        <a:bodyPr/>
        <a:lstStyle/>
        <a:p>
          <a:endParaRPr lang="pl-PL"/>
        </a:p>
      </dgm:t>
    </dgm:pt>
    <dgm:pt modelId="{EFF216E1-DB7D-4A5B-A00D-63B598CBCBFB}" type="sibTrans" cxnId="{EBD5EDC8-FA56-4D0D-B686-7A7AAD11F961}">
      <dgm:prSet/>
      <dgm:spPr/>
      <dgm:t>
        <a:bodyPr/>
        <a:lstStyle/>
        <a:p>
          <a:endParaRPr lang="pl-PL"/>
        </a:p>
      </dgm:t>
    </dgm:pt>
    <dgm:pt modelId="{2AC5ECAA-EAE6-4DC0-B62C-BDAE7E0521A0}" type="pres">
      <dgm:prSet presAssocID="{24EEEDE3-836E-4505-899C-2F4B04E0C4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44E74B-D384-4796-9885-53FBEB96CF14}" type="pres">
      <dgm:prSet presAssocID="{45ABE199-22D9-4B4A-B81F-2B371B739F57}" presName="vertOne" presStyleCnt="0"/>
      <dgm:spPr/>
    </dgm:pt>
    <dgm:pt modelId="{01D19A41-83CD-4048-8F7E-7706633A38D0}" type="pres">
      <dgm:prSet presAssocID="{45ABE199-22D9-4B4A-B81F-2B371B739F57}" presName="txOne" presStyleLbl="node0" presStyleIdx="0" presStyleCnt="1" custScaleY="55110">
        <dgm:presLayoutVars>
          <dgm:chPref val="3"/>
        </dgm:presLayoutVars>
      </dgm:prSet>
      <dgm:spPr/>
    </dgm:pt>
    <dgm:pt modelId="{02894613-D691-4EC5-A550-13310DC57775}" type="pres">
      <dgm:prSet presAssocID="{45ABE199-22D9-4B4A-B81F-2B371B739F57}" presName="parTransOne" presStyleCnt="0"/>
      <dgm:spPr/>
    </dgm:pt>
    <dgm:pt modelId="{76F4C931-F7C7-4C95-8956-5D5624F6EA64}" type="pres">
      <dgm:prSet presAssocID="{45ABE199-22D9-4B4A-B81F-2B371B739F57}" presName="horzOne" presStyleCnt="0"/>
      <dgm:spPr/>
    </dgm:pt>
    <dgm:pt modelId="{813329FC-4461-4B97-8384-A6F2E985696A}" type="pres">
      <dgm:prSet presAssocID="{3C6CD1B0-E4CC-4D84-A848-0E238D8D392E}" presName="vertTwo" presStyleCnt="0"/>
      <dgm:spPr/>
    </dgm:pt>
    <dgm:pt modelId="{61B1C950-C4CA-4457-B9E7-DBE4B07439D0}" type="pres">
      <dgm:prSet presAssocID="{3C6CD1B0-E4CC-4D84-A848-0E238D8D392E}" presName="txTwo" presStyleLbl="node2" presStyleIdx="0" presStyleCnt="2" custScaleX="68288" custScaleY="119087">
        <dgm:presLayoutVars>
          <dgm:chPref val="3"/>
        </dgm:presLayoutVars>
      </dgm:prSet>
      <dgm:spPr/>
    </dgm:pt>
    <dgm:pt modelId="{C8F218FD-69E4-443F-976C-1F002138A3F9}" type="pres">
      <dgm:prSet presAssocID="{3C6CD1B0-E4CC-4D84-A848-0E238D8D392E}" presName="parTransTwo" presStyleCnt="0"/>
      <dgm:spPr/>
    </dgm:pt>
    <dgm:pt modelId="{F685CBA0-183E-4BE1-9449-0244BD704EFB}" type="pres">
      <dgm:prSet presAssocID="{3C6CD1B0-E4CC-4D84-A848-0E238D8D392E}" presName="horzTwo" presStyleCnt="0"/>
      <dgm:spPr/>
    </dgm:pt>
    <dgm:pt modelId="{42331738-E61C-4616-9C5C-FC0F5D3539D9}" type="pres">
      <dgm:prSet presAssocID="{B7C5C245-B662-4160-A4E5-157BB7D5B1C8}" presName="vertThree" presStyleCnt="0"/>
      <dgm:spPr/>
    </dgm:pt>
    <dgm:pt modelId="{3564D219-A123-4CA8-94E5-A310F1806A2D}" type="pres">
      <dgm:prSet presAssocID="{B7C5C245-B662-4160-A4E5-157BB7D5B1C8}" presName="txThree" presStyleLbl="node3" presStyleIdx="0" presStyleCnt="3" custScaleX="71762" custScaleY="319006" custLinFactNeighborX="-14200" custLinFactNeighborY="9255">
        <dgm:presLayoutVars>
          <dgm:chPref val="3"/>
        </dgm:presLayoutVars>
      </dgm:prSet>
      <dgm:spPr/>
    </dgm:pt>
    <dgm:pt modelId="{E02B7A8B-7ACA-4DB0-971E-EB58B8FA22B1}" type="pres">
      <dgm:prSet presAssocID="{B7C5C245-B662-4160-A4E5-157BB7D5B1C8}" presName="horzThree" presStyleCnt="0"/>
      <dgm:spPr/>
    </dgm:pt>
    <dgm:pt modelId="{877FE46C-B881-4DEC-92C7-E66B0247EC64}" type="pres">
      <dgm:prSet presAssocID="{8E4EFC62-18EA-468D-8957-F2374DC31554}" presName="sibSpaceTwo" presStyleCnt="0"/>
      <dgm:spPr/>
    </dgm:pt>
    <dgm:pt modelId="{E73B8621-DE28-477D-A2EA-696C4D08A767}" type="pres">
      <dgm:prSet presAssocID="{5EAA669F-BC9C-4C2D-93A6-8DB104F71BA5}" presName="vertTwo" presStyleCnt="0"/>
      <dgm:spPr/>
    </dgm:pt>
    <dgm:pt modelId="{6A732912-374E-4C41-A9F9-A27CFDF32976}" type="pres">
      <dgm:prSet presAssocID="{5EAA669F-BC9C-4C2D-93A6-8DB104F71BA5}" presName="txTwo" presStyleLbl="node2" presStyleIdx="1" presStyleCnt="2" custScaleY="51692">
        <dgm:presLayoutVars>
          <dgm:chPref val="3"/>
        </dgm:presLayoutVars>
      </dgm:prSet>
      <dgm:spPr/>
    </dgm:pt>
    <dgm:pt modelId="{AB542F80-E7A2-4151-AE8D-11A6F9EFD54D}" type="pres">
      <dgm:prSet presAssocID="{5EAA669F-BC9C-4C2D-93A6-8DB104F71BA5}" presName="parTransTwo" presStyleCnt="0"/>
      <dgm:spPr/>
    </dgm:pt>
    <dgm:pt modelId="{A151E3CF-7E08-4E93-ABE2-BD38250ACA48}" type="pres">
      <dgm:prSet presAssocID="{5EAA669F-BC9C-4C2D-93A6-8DB104F71BA5}" presName="horzTwo" presStyleCnt="0"/>
      <dgm:spPr/>
    </dgm:pt>
    <dgm:pt modelId="{E65EBF4A-C45C-45D1-B3CC-0282555573F4}" type="pres">
      <dgm:prSet presAssocID="{29385A84-5983-4015-9A1F-23C176B6A299}" presName="vertThree" presStyleCnt="0"/>
      <dgm:spPr/>
    </dgm:pt>
    <dgm:pt modelId="{2B6712B3-DC31-45ED-A187-834D01026A1B}" type="pres">
      <dgm:prSet presAssocID="{29385A84-5983-4015-9A1F-23C176B6A299}" presName="txThree" presStyleLbl="node3" presStyleIdx="1" presStyleCnt="3" custScaleY="42659">
        <dgm:presLayoutVars>
          <dgm:chPref val="3"/>
        </dgm:presLayoutVars>
      </dgm:prSet>
      <dgm:spPr/>
    </dgm:pt>
    <dgm:pt modelId="{E633B437-59AC-4B95-BBCA-30A932CA845C}" type="pres">
      <dgm:prSet presAssocID="{29385A84-5983-4015-9A1F-23C176B6A299}" presName="parTransThree" presStyleCnt="0"/>
      <dgm:spPr/>
    </dgm:pt>
    <dgm:pt modelId="{494A3DAB-D44C-4DDC-9C34-832258D2461E}" type="pres">
      <dgm:prSet presAssocID="{29385A84-5983-4015-9A1F-23C176B6A299}" presName="horzThree" presStyleCnt="0"/>
      <dgm:spPr/>
    </dgm:pt>
    <dgm:pt modelId="{A7F35380-8B97-4B8C-A7A7-75C721301B4B}" type="pres">
      <dgm:prSet presAssocID="{D7CC040A-2AF1-4276-BFF8-C50B435CB76D}" presName="vertFour" presStyleCnt="0">
        <dgm:presLayoutVars>
          <dgm:chPref val="3"/>
        </dgm:presLayoutVars>
      </dgm:prSet>
      <dgm:spPr/>
    </dgm:pt>
    <dgm:pt modelId="{B852AF36-1A84-4954-A506-0BD638F8472A}" type="pres">
      <dgm:prSet presAssocID="{D7CC040A-2AF1-4276-BFF8-C50B435CB76D}" presName="txFour" presStyleLbl="node4" presStyleIdx="0" presStyleCnt="4" custScaleY="271743">
        <dgm:presLayoutVars>
          <dgm:chPref val="3"/>
        </dgm:presLayoutVars>
      </dgm:prSet>
      <dgm:spPr/>
    </dgm:pt>
    <dgm:pt modelId="{E0D7F20B-09EA-4BE9-B118-EDE30DB803F7}" type="pres">
      <dgm:prSet presAssocID="{D7CC040A-2AF1-4276-BFF8-C50B435CB76D}" presName="parTransFour" presStyleCnt="0"/>
      <dgm:spPr/>
    </dgm:pt>
    <dgm:pt modelId="{BEF40F91-13C6-4420-95ED-9D406C8D800D}" type="pres">
      <dgm:prSet presAssocID="{D7CC040A-2AF1-4276-BFF8-C50B435CB76D}" presName="horzFour" presStyleCnt="0"/>
      <dgm:spPr/>
    </dgm:pt>
    <dgm:pt modelId="{88855953-370B-47B2-8E0A-77804212C319}" type="pres">
      <dgm:prSet presAssocID="{1987E0F7-4AE4-4AE6-A864-46AA98211D6D}" presName="vertFour" presStyleCnt="0">
        <dgm:presLayoutVars>
          <dgm:chPref val="3"/>
        </dgm:presLayoutVars>
      </dgm:prSet>
      <dgm:spPr/>
    </dgm:pt>
    <dgm:pt modelId="{D8F943FC-F952-47EE-ADF4-6C8DE4E73628}" type="pres">
      <dgm:prSet presAssocID="{1987E0F7-4AE4-4AE6-A864-46AA98211D6D}" presName="txFour" presStyleLbl="node4" presStyleIdx="1" presStyleCnt="4" custScaleY="59564" custLinFactNeighborX="-421" custLinFactNeighborY="31440">
        <dgm:presLayoutVars>
          <dgm:chPref val="3"/>
        </dgm:presLayoutVars>
      </dgm:prSet>
      <dgm:spPr/>
    </dgm:pt>
    <dgm:pt modelId="{77BBF023-BFFA-45F1-A26B-71D8695E01F3}" type="pres">
      <dgm:prSet presAssocID="{1987E0F7-4AE4-4AE6-A864-46AA98211D6D}" presName="horzFour" presStyleCnt="0"/>
      <dgm:spPr/>
    </dgm:pt>
    <dgm:pt modelId="{68B0E97B-D5F3-40A1-9E27-29CC1393D7CD}" type="pres">
      <dgm:prSet presAssocID="{3E86F361-34FC-4075-96FE-2322EBEFC766}" presName="sibSpaceThree" presStyleCnt="0"/>
      <dgm:spPr/>
    </dgm:pt>
    <dgm:pt modelId="{608B71B6-1589-4BF6-9871-A5FB22E15CB9}" type="pres">
      <dgm:prSet presAssocID="{15AA0B80-336B-43E5-9DB1-CABADDF2B438}" presName="vertThree" presStyleCnt="0"/>
      <dgm:spPr/>
    </dgm:pt>
    <dgm:pt modelId="{5D23267D-7234-4B60-9AD7-D44EB522CC68}" type="pres">
      <dgm:prSet presAssocID="{15AA0B80-336B-43E5-9DB1-CABADDF2B438}" presName="txThree" presStyleLbl="node3" presStyleIdx="2" presStyleCnt="3" custScaleY="43063">
        <dgm:presLayoutVars>
          <dgm:chPref val="3"/>
        </dgm:presLayoutVars>
      </dgm:prSet>
      <dgm:spPr/>
    </dgm:pt>
    <dgm:pt modelId="{CE1DB357-CA64-4B58-852C-76A8D4D7792F}" type="pres">
      <dgm:prSet presAssocID="{15AA0B80-336B-43E5-9DB1-CABADDF2B438}" presName="parTransThree" presStyleCnt="0"/>
      <dgm:spPr/>
    </dgm:pt>
    <dgm:pt modelId="{CCBDF5DA-8D49-45CF-982E-EA784EF53583}" type="pres">
      <dgm:prSet presAssocID="{15AA0B80-336B-43E5-9DB1-CABADDF2B438}" presName="horzThree" presStyleCnt="0"/>
      <dgm:spPr/>
    </dgm:pt>
    <dgm:pt modelId="{2D136C4E-D93F-498E-AAF7-CA1F57BB0B48}" type="pres">
      <dgm:prSet presAssocID="{479CF690-1ABD-400C-AEE8-A7E76D60FA41}" presName="vertFour" presStyleCnt="0">
        <dgm:presLayoutVars>
          <dgm:chPref val="3"/>
        </dgm:presLayoutVars>
      </dgm:prSet>
      <dgm:spPr/>
    </dgm:pt>
    <dgm:pt modelId="{791F841A-4562-4AEC-8426-A243E5D882F8}" type="pres">
      <dgm:prSet presAssocID="{479CF690-1ABD-400C-AEE8-A7E76D60FA41}" presName="txFour" presStyleLbl="node4" presStyleIdx="2" presStyleCnt="4" custScaleY="268859">
        <dgm:presLayoutVars>
          <dgm:chPref val="3"/>
        </dgm:presLayoutVars>
      </dgm:prSet>
      <dgm:spPr/>
    </dgm:pt>
    <dgm:pt modelId="{83FFCFE4-600B-4F66-A742-935A13C917C2}" type="pres">
      <dgm:prSet presAssocID="{479CF690-1ABD-400C-AEE8-A7E76D60FA41}" presName="parTransFour" presStyleCnt="0"/>
      <dgm:spPr/>
    </dgm:pt>
    <dgm:pt modelId="{DF9CC990-B856-47D3-A367-E39711FEEC4C}" type="pres">
      <dgm:prSet presAssocID="{479CF690-1ABD-400C-AEE8-A7E76D60FA41}" presName="horzFour" presStyleCnt="0"/>
      <dgm:spPr/>
    </dgm:pt>
    <dgm:pt modelId="{88F4F447-162C-434E-914B-596AE638C4D5}" type="pres">
      <dgm:prSet presAssocID="{44C8D2F4-FF04-4E9C-BEEC-B8C6BFD4A612}" presName="vertFour" presStyleCnt="0">
        <dgm:presLayoutVars>
          <dgm:chPref val="3"/>
        </dgm:presLayoutVars>
      </dgm:prSet>
      <dgm:spPr/>
    </dgm:pt>
    <dgm:pt modelId="{A9FDED89-936C-49F3-9A78-4718301F8E03}" type="pres">
      <dgm:prSet presAssocID="{44C8D2F4-FF04-4E9C-BEEC-B8C6BFD4A612}" presName="txFour" presStyleLbl="node4" presStyleIdx="3" presStyleCnt="4" custScaleY="59564" custLinFactNeighborX="1336" custLinFactNeighborY="31440">
        <dgm:presLayoutVars>
          <dgm:chPref val="3"/>
        </dgm:presLayoutVars>
      </dgm:prSet>
      <dgm:spPr/>
    </dgm:pt>
    <dgm:pt modelId="{FB2689EE-537A-45A8-8239-1CFA14EA9427}" type="pres">
      <dgm:prSet presAssocID="{44C8D2F4-FF04-4E9C-BEEC-B8C6BFD4A612}" presName="horzFour" presStyleCnt="0"/>
      <dgm:spPr/>
    </dgm:pt>
  </dgm:ptLst>
  <dgm:cxnLst>
    <dgm:cxn modelId="{3C6F3005-2ED6-47D2-BADE-59D9C9A50CC6}" srcId="{45ABE199-22D9-4B4A-B81F-2B371B739F57}" destId="{5EAA669F-BC9C-4C2D-93A6-8DB104F71BA5}" srcOrd="1" destOrd="0" parTransId="{2D257E65-6CAF-4B87-9610-A04E5A345DFE}" sibTransId="{59ED3AF2-F72D-4D8D-A5B9-D2B9E6266308}"/>
    <dgm:cxn modelId="{4D52972B-9B37-40F8-91BA-7AE25F6A7DD6}" srcId="{15AA0B80-336B-43E5-9DB1-CABADDF2B438}" destId="{479CF690-1ABD-400C-AEE8-A7E76D60FA41}" srcOrd="0" destOrd="0" parTransId="{1367C64A-7315-4570-866B-5E3562A4C652}" sibTransId="{9C80A912-6162-4A50-8BBF-24F01EE3503C}"/>
    <dgm:cxn modelId="{8FA77A5C-4C55-4B1B-82DD-1F2A515F94F3}" type="presOf" srcId="{3C6CD1B0-E4CC-4D84-A848-0E238D8D392E}" destId="{61B1C950-C4CA-4457-B9E7-DBE4B07439D0}" srcOrd="0" destOrd="0" presId="urn:microsoft.com/office/officeart/2005/8/layout/hierarchy4"/>
    <dgm:cxn modelId="{27DEBB4A-60FE-436F-917F-5C4A8D762E73}" srcId="{5EAA669F-BC9C-4C2D-93A6-8DB104F71BA5}" destId="{15AA0B80-336B-43E5-9DB1-CABADDF2B438}" srcOrd="1" destOrd="0" parTransId="{104CCAF0-0018-4008-A395-8B4B6D2B1EEE}" sibTransId="{02FAB926-2B6A-4668-8900-2BD88F2B9318}"/>
    <dgm:cxn modelId="{71601F6D-8920-4375-9F13-624858B61007}" srcId="{D7CC040A-2AF1-4276-BFF8-C50B435CB76D}" destId="{1987E0F7-4AE4-4AE6-A864-46AA98211D6D}" srcOrd="0" destOrd="0" parTransId="{A0570B0C-F3AC-4686-AABC-07DA09DA2273}" sibTransId="{22C33755-9218-4E2A-9ACB-0F20E186FD5F}"/>
    <dgm:cxn modelId="{30C67C74-A782-437A-9A2C-C4431387CA5B}" type="presOf" srcId="{44C8D2F4-FF04-4E9C-BEEC-B8C6BFD4A612}" destId="{A9FDED89-936C-49F3-9A78-4718301F8E03}" srcOrd="0" destOrd="0" presId="urn:microsoft.com/office/officeart/2005/8/layout/hierarchy4"/>
    <dgm:cxn modelId="{A4653A75-B270-451D-B633-1702DF2A544E}" type="presOf" srcId="{45ABE199-22D9-4B4A-B81F-2B371B739F57}" destId="{01D19A41-83CD-4048-8F7E-7706633A38D0}" srcOrd="0" destOrd="0" presId="urn:microsoft.com/office/officeart/2005/8/layout/hierarchy4"/>
    <dgm:cxn modelId="{E1EB5D78-FDA2-4FC4-9202-05F91EACBEDE}" type="presOf" srcId="{5EAA669F-BC9C-4C2D-93A6-8DB104F71BA5}" destId="{6A732912-374E-4C41-A9F9-A27CFDF32976}" srcOrd="0" destOrd="0" presId="urn:microsoft.com/office/officeart/2005/8/layout/hierarchy4"/>
    <dgm:cxn modelId="{7354367D-BA53-4765-B63A-AC3582B614FF}" type="presOf" srcId="{24EEEDE3-836E-4505-899C-2F4B04E0C49F}" destId="{2AC5ECAA-EAE6-4DC0-B62C-BDAE7E0521A0}" srcOrd="0" destOrd="0" presId="urn:microsoft.com/office/officeart/2005/8/layout/hierarchy4"/>
    <dgm:cxn modelId="{FA01BF82-0AC6-4625-A20D-A3D2979F85CC}" srcId="{5EAA669F-BC9C-4C2D-93A6-8DB104F71BA5}" destId="{29385A84-5983-4015-9A1F-23C176B6A299}" srcOrd="0" destOrd="0" parTransId="{34DEF02F-B8ED-42E7-B570-D572557E60CF}" sibTransId="{3E86F361-34FC-4075-96FE-2322EBEFC766}"/>
    <dgm:cxn modelId="{A88C7088-77EE-4DFD-92EF-0CC0D938A31F}" srcId="{24EEEDE3-836E-4505-899C-2F4B04E0C49F}" destId="{45ABE199-22D9-4B4A-B81F-2B371B739F57}" srcOrd="0" destOrd="0" parTransId="{55E5FF7D-6BD6-4B66-99ED-8026403A0667}" sibTransId="{CE6047BA-46FC-4AD7-B658-F719FDFCF178}"/>
    <dgm:cxn modelId="{586E26A5-193D-462C-BCAC-99B3272DFA42}" srcId="{29385A84-5983-4015-9A1F-23C176B6A299}" destId="{D7CC040A-2AF1-4276-BFF8-C50B435CB76D}" srcOrd="0" destOrd="0" parTransId="{57086FAE-CB8F-4028-8FA8-3DC3C13D5E6B}" sibTransId="{BF095A50-9B5E-4212-9D20-6EA21A72351A}"/>
    <dgm:cxn modelId="{058779AB-9EB4-4499-AE86-101F4F0EF5FC}" type="presOf" srcId="{D7CC040A-2AF1-4276-BFF8-C50B435CB76D}" destId="{B852AF36-1A84-4954-A506-0BD638F8472A}" srcOrd="0" destOrd="0" presId="urn:microsoft.com/office/officeart/2005/8/layout/hierarchy4"/>
    <dgm:cxn modelId="{85754CB2-52BE-4163-B2EB-E1645A8E3FA3}" srcId="{45ABE199-22D9-4B4A-B81F-2B371B739F57}" destId="{3C6CD1B0-E4CC-4D84-A848-0E238D8D392E}" srcOrd="0" destOrd="0" parTransId="{588235EA-7B36-416F-9D02-49DA70CC5568}" sibTransId="{8E4EFC62-18EA-468D-8957-F2374DC31554}"/>
    <dgm:cxn modelId="{615686B3-A03B-46BE-9CBD-4565D65FE3D2}" type="presOf" srcId="{479CF690-1ABD-400C-AEE8-A7E76D60FA41}" destId="{791F841A-4562-4AEC-8426-A243E5D882F8}" srcOrd="0" destOrd="0" presId="urn:microsoft.com/office/officeart/2005/8/layout/hierarchy4"/>
    <dgm:cxn modelId="{7CA87BBD-6B3F-4C3C-9AAF-C637491100D4}" type="presOf" srcId="{15AA0B80-336B-43E5-9DB1-CABADDF2B438}" destId="{5D23267D-7234-4B60-9AD7-D44EB522CC68}" srcOrd="0" destOrd="0" presId="urn:microsoft.com/office/officeart/2005/8/layout/hierarchy4"/>
    <dgm:cxn modelId="{8BB63DBE-110C-4E39-A373-9EBCDC8F16E0}" type="presOf" srcId="{1987E0F7-4AE4-4AE6-A864-46AA98211D6D}" destId="{D8F943FC-F952-47EE-ADF4-6C8DE4E73628}" srcOrd="0" destOrd="0" presId="urn:microsoft.com/office/officeart/2005/8/layout/hierarchy4"/>
    <dgm:cxn modelId="{EBD5EDC8-FA56-4D0D-B686-7A7AAD11F961}" srcId="{479CF690-1ABD-400C-AEE8-A7E76D60FA41}" destId="{44C8D2F4-FF04-4E9C-BEEC-B8C6BFD4A612}" srcOrd="0" destOrd="0" parTransId="{AFADDBE0-1479-46F7-94D8-6D8D3456122C}" sibTransId="{EFF216E1-DB7D-4A5B-A00D-63B598CBCBFB}"/>
    <dgm:cxn modelId="{ADFC10CE-93B7-4B52-838B-E006403951F1}" type="presOf" srcId="{B7C5C245-B662-4160-A4E5-157BB7D5B1C8}" destId="{3564D219-A123-4CA8-94E5-A310F1806A2D}" srcOrd="0" destOrd="0" presId="urn:microsoft.com/office/officeart/2005/8/layout/hierarchy4"/>
    <dgm:cxn modelId="{E1EA5FD1-5669-4298-97FD-2A32F4734344}" type="presOf" srcId="{29385A84-5983-4015-9A1F-23C176B6A299}" destId="{2B6712B3-DC31-45ED-A187-834D01026A1B}" srcOrd="0" destOrd="0" presId="urn:microsoft.com/office/officeart/2005/8/layout/hierarchy4"/>
    <dgm:cxn modelId="{AAD65BD6-EC39-4BFA-A6D2-F2AC7BD2C055}" srcId="{3C6CD1B0-E4CC-4D84-A848-0E238D8D392E}" destId="{B7C5C245-B662-4160-A4E5-157BB7D5B1C8}" srcOrd="0" destOrd="0" parTransId="{33DFAC18-83CD-4419-ADD0-0FF90EDF51A0}" sibTransId="{A57C2929-9E2F-44BC-AC73-304B0287E025}"/>
    <dgm:cxn modelId="{39D3889F-FEB5-4F7B-908E-456E3910E6DA}" type="presParOf" srcId="{2AC5ECAA-EAE6-4DC0-B62C-BDAE7E0521A0}" destId="{B744E74B-D384-4796-9885-53FBEB96CF14}" srcOrd="0" destOrd="0" presId="urn:microsoft.com/office/officeart/2005/8/layout/hierarchy4"/>
    <dgm:cxn modelId="{BE81AE71-98D2-45EA-B43D-7747A18D210E}" type="presParOf" srcId="{B744E74B-D384-4796-9885-53FBEB96CF14}" destId="{01D19A41-83CD-4048-8F7E-7706633A38D0}" srcOrd="0" destOrd="0" presId="urn:microsoft.com/office/officeart/2005/8/layout/hierarchy4"/>
    <dgm:cxn modelId="{59B22814-A784-4A62-9F42-D673E738B5E3}" type="presParOf" srcId="{B744E74B-D384-4796-9885-53FBEB96CF14}" destId="{02894613-D691-4EC5-A550-13310DC57775}" srcOrd="1" destOrd="0" presId="urn:microsoft.com/office/officeart/2005/8/layout/hierarchy4"/>
    <dgm:cxn modelId="{19A118F6-8AFA-4010-B5CE-4A0CBB5C8C0B}" type="presParOf" srcId="{B744E74B-D384-4796-9885-53FBEB96CF14}" destId="{76F4C931-F7C7-4C95-8956-5D5624F6EA64}" srcOrd="2" destOrd="0" presId="urn:microsoft.com/office/officeart/2005/8/layout/hierarchy4"/>
    <dgm:cxn modelId="{991B528F-10D6-4254-AA94-82AAC29BBFCF}" type="presParOf" srcId="{76F4C931-F7C7-4C95-8956-5D5624F6EA64}" destId="{813329FC-4461-4B97-8384-A6F2E985696A}" srcOrd="0" destOrd="0" presId="urn:microsoft.com/office/officeart/2005/8/layout/hierarchy4"/>
    <dgm:cxn modelId="{A9839252-50A4-430D-8ECD-6DE982F5ADF7}" type="presParOf" srcId="{813329FC-4461-4B97-8384-A6F2E985696A}" destId="{61B1C950-C4CA-4457-B9E7-DBE4B07439D0}" srcOrd="0" destOrd="0" presId="urn:microsoft.com/office/officeart/2005/8/layout/hierarchy4"/>
    <dgm:cxn modelId="{3DD8220A-2936-4F91-8491-B8350214D23A}" type="presParOf" srcId="{813329FC-4461-4B97-8384-A6F2E985696A}" destId="{C8F218FD-69E4-443F-976C-1F002138A3F9}" srcOrd="1" destOrd="0" presId="urn:microsoft.com/office/officeart/2005/8/layout/hierarchy4"/>
    <dgm:cxn modelId="{19D56CBE-761B-4001-B726-C98C67A21ECB}" type="presParOf" srcId="{813329FC-4461-4B97-8384-A6F2E985696A}" destId="{F685CBA0-183E-4BE1-9449-0244BD704EFB}" srcOrd="2" destOrd="0" presId="urn:microsoft.com/office/officeart/2005/8/layout/hierarchy4"/>
    <dgm:cxn modelId="{EFF6FAA2-4C94-4969-B0C0-19167DD94A26}" type="presParOf" srcId="{F685CBA0-183E-4BE1-9449-0244BD704EFB}" destId="{42331738-E61C-4616-9C5C-FC0F5D3539D9}" srcOrd="0" destOrd="0" presId="urn:microsoft.com/office/officeart/2005/8/layout/hierarchy4"/>
    <dgm:cxn modelId="{018BA4A3-7BCD-4253-A726-35EDBBA9A550}" type="presParOf" srcId="{42331738-E61C-4616-9C5C-FC0F5D3539D9}" destId="{3564D219-A123-4CA8-94E5-A310F1806A2D}" srcOrd="0" destOrd="0" presId="urn:microsoft.com/office/officeart/2005/8/layout/hierarchy4"/>
    <dgm:cxn modelId="{037F08EC-7AF1-49F2-B2C4-2F56A126681F}" type="presParOf" srcId="{42331738-E61C-4616-9C5C-FC0F5D3539D9}" destId="{E02B7A8B-7ACA-4DB0-971E-EB58B8FA22B1}" srcOrd="1" destOrd="0" presId="urn:microsoft.com/office/officeart/2005/8/layout/hierarchy4"/>
    <dgm:cxn modelId="{AFFFFC86-9520-40CA-8BF2-3034E14E5082}" type="presParOf" srcId="{76F4C931-F7C7-4C95-8956-5D5624F6EA64}" destId="{877FE46C-B881-4DEC-92C7-E66B0247EC64}" srcOrd="1" destOrd="0" presId="urn:microsoft.com/office/officeart/2005/8/layout/hierarchy4"/>
    <dgm:cxn modelId="{05D7707C-5896-4DB6-9461-F0A5F4003BA1}" type="presParOf" srcId="{76F4C931-F7C7-4C95-8956-5D5624F6EA64}" destId="{E73B8621-DE28-477D-A2EA-696C4D08A767}" srcOrd="2" destOrd="0" presId="urn:microsoft.com/office/officeart/2005/8/layout/hierarchy4"/>
    <dgm:cxn modelId="{F5E15C6C-7919-45CD-8542-CFA815F2A1B9}" type="presParOf" srcId="{E73B8621-DE28-477D-A2EA-696C4D08A767}" destId="{6A732912-374E-4C41-A9F9-A27CFDF32976}" srcOrd="0" destOrd="0" presId="urn:microsoft.com/office/officeart/2005/8/layout/hierarchy4"/>
    <dgm:cxn modelId="{9001A053-2167-41FA-9A24-9EE0D80DFD02}" type="presParOf" srcId="{E73B8621-DE28-477D-A2EA-696C4D08A767}" destId="{AB542F80-E7A2-4151-AE8D-11A6F9EFD54D}" srcOrd="1" destOrd="0" presId="urn:microsoft.com/office/officeart/2005/8/layout/hierarchy4"/>
    <dgm:cxn modelId="{90E078A4-B9E9-4B31-81B1-FC2AC997BFED}" type="presParOf" srcId="{E73B8621-DE28-477D-A2EA-696C4D08A767}" destId="{A151E3CF-7E08-4E93-ABE2-BD38250ACA48}" srcOrd="2" destOrd="0" presId="urn:microsoft.com/office/officeart/2005/8/layout/hierarchy4"/>
    <dgm:cxn modelId="{3E1EED12-1151-4B39-B733-53CBF38F98D0}" type="presParOf" srcId="{A151E3CF-7E08-4E93-ABE2-BD38250ACA48}" destId="{E65EBF4A-C45C-45D1-B3CC-0282555573F4}" srcOrd="0" destOrd="0" presId="urn:microsoft.com/office/officeart/2005/8/layout/hierarchy4"/>
    <dgm:cxn modelId="{CDBB09C0-6A2E-417A-A4D3-7D5D92D0EF03}" type="presParOf" srcId="{E65EBF4A-C45C-45D1-B3CC-0282555573F4}" destId="{2B6712B3-DC31-45ED-A187-834D01026A1B}" srcOrd="0" destOrd="0" presId="urn:microsoft.com/office/officeart/2005/8/layout/hierarchy4"/>
    <dgm:cxn modelId="{A66416AC-858B-47D4-AF04-BAFCA513F5BB}" type="presParOf" srcId="{E65EBF4A-C45C-45D1-B3CC-0282555573F4}" destId="{E633B437-59AC-4B95-BBCA-30A932CA845C}" srcOrd="1" destOrd="0" presId="urn:microsoft.com/office/officeart/2005/8/layout/hierarchy4"/>
    <dgm:cxn modelId="{8C49002E-382A-4DCB-B380-F15ED960162A}" type="presParOf" srcId="{E65EBF4A-C45C-45D1-B3CC-0282555573F4}" destId="{494A3DAB-D44C-4DDC-9C34-832258D2461E}" srcOrd="2" destOrd="0" presId="urn:microsoft.com/office/officeart/2005/8/layout/hierarchy4"/>
    <dgm:cxn modelId="{D796C036-FC80-4291-81DA-9945D9C81336}" type="presParOf" srcId="{494A3DAB-D44C-4DDC-9C34-832258D2461E}" destId="{A7F35380-8B97-4B8C-A7A7-75C721301B4B}" srcOrd="0" destOrd="0" presId="urn:microsoft.com/office/officeart/2005/8/layout/hierarchy4"/>
    <dgm:cxn modelId="{EEF87A22-7217-4002-BFA7-185E99231A93}" type="presParOf" srcId="{A7F35380-8B97-4B8C-A7A7-75C721301B4B}" destId="{B852AF36-1A84-4954-A506-0BD638F8472A}" srcOrd="0" destOrd="0" presId="urn:microsoft.com/office/officeart/2005/8/layout/hierarchy4"/>
    <dgm:cxn modelId="{F1D5B58A-94FA-479B-A2AD-FF7C23DD9638}" type="presParOf" srcId="{A7F35380-8B97-4B8C-A7A7-75C721301B4B}" destId="{E0D7F20B-09EA-4BE9-B118-EDE30DB803F7}" srcOrd="1" destOrd="0" presId="urn:microsoft.com/office/officeart/2005/8/layout/hierarchy4"/>
    <dgm:cxn modelId="{A373A207-4650-4818-BE5A-086B1F74FDB1}" type="presParOf" srcId="{A7F35380-8B97-4B8C-A7A7-75C721301B4B}" destId="{BEF40F91-13C6-4420-95ED-9D406C8D800D}" srcOrd="2" destOrd="0" presId="urn:microsoft.com/office/officeart/2005/8/layout/hierarchy4"/>
    <dgm:cxn modelId="{41347CDA-6115-49B3-B9A1-C68B6BEDB117}" type="presParOf" srcId="{BEF40F91-13C6-4420-95ED-9D406C8D800D}" destId="{88855953-370B-47B2-8E0A-77804212C319}" srcOrd="0" destOrd="0" presId="urn:microsoft.com/office/officeart/2005/8/layout/hierarchy4"/>
    <dgm:cxn modelId="{A4BC596D-3305-40BD-91DC-61A025D27151}" type="presParOf" srcId="{88855953-370B-47B2-8E0A-77804212C319}" destId="{D8F943FC-F952-47EE-ADF4-6C8DE4E73628}" srcOrd="0" destOrd="0" presId="urn:microsoft.com/office/officeart/2005/8/layout/hierarchy4"/>
    <dgm:cxn modelId="{189953F4-6559-4267-8D6C-5F05509FA220}" type="presParOf" srcId="{88855953-370B-47B2-8E0A-77804212C319}" destId="{77BBF023-BFFA-45F1-A26B-71D8695E01F3}" srcOrd="1" destOrd="0" presId="urn:microsoft.com/office/officeart/2005/8/layout/hierarchy4"/>
    <dgm:cxn modelId="{EE1507D3-BAAF-4F60-908C-89F48F6BBE6A}" type="presParOf" srcId="{A151E3CF-7E08-4E93-ABE2-BD38250ACA48}" destId="{68B0E97B-D5F3-40A1-9E27-29CC1393D7CD}" srcOrd="1" destOrd="0" presId="urn:microsoft.com/office/officeart/2005/8/layout/hierarchy4"/>
    <dgm:cxn modelId="{E0D4720B-E9C2-4275-BFDF-47C9CCA0D23E}" type="presParOf" srcId="{A151E3CF-7E08-4E93-ABE2-BD38250ACA48}" destId="{608B71B6-1589-4BF6-9871-A5FB22E15CB9}" srcOrd="2" destOrd="0" presId="urn:microsoft.com/office/officeart/2005/8/layout/hierarchy4"/>
    <dgm:cxn modelId="{D7148E55-49AB-4286-AD66-38869913B7E4}" type="presParOf" srcId="{608B71B6-1589-4BF6-9871-A5FB22E15CB9}" destId="{5D23267D-7234-4B60-9AD7-D44EB522CC68}" srcOrd="0" destOrd="0" presId="urn:microsoft.com/office/officeart/2005/8/layout/hierarchy4"/>
    <dgm:cxn modelId="{7ED301F8-B652-4735-B526-E4C7F0ED1B97}" type="presParOf" srcId="{608B71B6-1589-4BF6-9871-A5FB22E15CB9}" destId="{CE1DB357-CA64-4B58-852C-76A8D4D7792F}" srcOrd="1" destOrd="0" presId="urn:microsoft.com/office/officeart/2005/8/layout/hierarchy4"/>
    <dgm:cxn modelId="{43A176DC-E016-46AA-8B91-EC8874123449}" type="presParOf" srcId="{608B71B6-1589-4BF6-9871-A5FB22E15CB9}" destId="{CCBDF5DA-8D49-45CF-982E-EA784EF53583}" srcOrd="2" destOrd="0" presId="urn:microsoft.com/office/officeart/2005/8/layout/hierarchy4"/>
    <dgm:cxn modelId="{82F94FA5-A6A2-49D4-BE63-99EFB0154D0F}" type="presParOf" srcId="{CCBDF5DA-8D49-45CF-982E-EA784EF53583}" destId="{2D136C4E-D93F-498E-AAF7-CA1F57BB0B48}" srcOrd="0" destOrd="0" presId="urn:microsoft.com/office/officeart/2005/8/layout/hierarchy4"/>
    <dgm:cxn modelId="{7F846976-070D-4241-BED1-DA02E03CA369}" type="presParOf" srcId="{2D136C4E-D93F-498E-AAF7-CA1F57BB0B48}" destId="{791F841A-4562-4AEC-8426-A243E5D882F8}" srcOrd="0" destOrd="0" presId="urn:microsoft.com/office/officeart/2005/8/layout/hierarchy4"/>
    <dgm:cxn modelId="{04F5C5BA-6A88-4AD7-9057-86CF67AD65E1}" type="presParOf" srcId="{2D136C4E-D93F-498E-AAF7-CA1F57BB0B48}" destId="{83FFCFE4-600B-4F66-A742-935A13C917C2}" srcOrd="1" destOrd="0" presId="urn:microsoft.com/office/officeart/2005/8/layout/hierarchy4"/>
    <dgm:cxn modelId="{3FE4E658-3CAC-417E-8D1E-DAA7932FBB5D}" type="presParOf" srcId="{2D136C4E-D93F-498E-AAF7-CA1F57BB0B48}" destId="{DF9CC990-B856-47D3-A367-E39711FEEC4C}" srcOrd="2" destOrd="0" presId="urn:microsoft.com/office/officeart/2005/8/layout/hierarchy4"/>
    <dgm:cxn modelId="{242B0055-366B-44FC-BF6C-21CB308F2687}" type="presParOf" srcId="{DF9CC990-B856-47D3-A367-E39711FEEC4C}" destId="{88F4F447-162C-434E-914B-596AE638C4D5}" srcOrd="0" destOrd="0" presId="urn:microsoft.com/office/officeart/2005/8/layout/hierarchy4"/>
    <dgm:cxn modelId="{3775F666-4C69-4D45-BAB8-45EE24CE5D85}" type="presParOf" srcId="{88F4F447-162C-434E-914B-596AE638C4D5}" destId="{A9FDED89-936C-49F3-9A78-4718301F8E03}" srcOrd="0" destOrd="0" presId="urn:microsoft.com/office/officeart/2005/8/layout/hierarchy4"/>
    <dgm:cxn modelId="{EB96C68D-CAFB-453E-8E59-80E074C2B28F}" type="presParOf" srcId="{88F4F447-162C-434E-914B-596AE638C4D5}" destId="{FB2689EE-537A-45A8-8239-1CFA14EA94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0EA1A-DA2E-4D94-8B1B-41E03C618AC6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319DCAFE-D8B9-4225-A3DE-898C1C276D97}">
      <dgm:prSet phldrT="[Tekst]" custT="1"/>
      <dgm:spPr>
        <a:solidFill>
          <a:srgbClr val="8DA4CD"/>
        </a:solidFill>
      </dgm:spPr>
      <dgm:t>
        <a:bodyPr/>
        <a:lstStyle/>
        <a:p>
          <a:r>
            <a:rPr lang="pl-PL" sz="2800" dirty="0">
              <a:latin typeface="Montserrat" pitchFamily="2" charset="-18"/>
            </a:rPr>
            <a:t>Gmina może opracować strategię rozwoju gminy. </a:t>
          </a:r>
        </a:p>
      </dgm:t>
    </dgm:pt>
    <dgm:pt modelId="{1C2B8FEE-F680-4E01-BF01-C26878620DE7}" type="parTrans" cxnId="{ACAF3848-77CF-4169-B04F-90EDD9F6E303}">
      <dgm:prSet/>
      <dgm:spPr/>
      <dgm:t>
        <a:bodyPr/>
        <a:lstStyle/>
        <a:p>
          <a:endParaRPr lang="pl-PL"/>
        </a:p>
      </dgm:t>
    </dgm:pt>
    <dgm:pt modelId="{D8B9EB1E-60A0-4287-94F2-BCD3FA3E87F9}" type="sibTrans" cxnId="{ACAF3848-77CF-4169-B04F-90EDD9F6E303}">
      <dgm:prSet/>
      <dgm:spPr/>
      <dgm:t>
        <a:bodyPr/>
        <a:lstStyle/>
        <a:p>
          <a:endParaRPr lang="pl-PL"/>
        </a:p>
      </dgm:t>
    </dgm:pt>
    <dgm:pt modelId="{CDC597F4-22E4-4938-9635-8881EF675628}">
      <dgm:prSet phldrT="[Tekst]" custT="1"/>
      <dgm:spPr/>
      <dgm:t>
        <a:bodyPr/>
        <a:lstStyle/>
        <a:p>
          <a:r>
            <a:rPr lang="pl-PL" sz="2800" dirty="0">
              <a:latin typeface="Montserrat" pitchFamily="2" charset="-18"/>
            </a:rPr>
            <a:t>Gmina opracowuje strategię rozwoju gminy.</a:t>
          </a:r>
        </a:p>
      </dgm:t>
    </dgm:pt>
    <dgm:pt modelId="{AAE5B2D6-90D0-46DE-8E43-FEE226FDACAA}" type="parTrans" cxnId="{38267C87-EB24-4A92-97E8-1DF158EB1B32}">
      <dgm:prSet/>
      <dgm:spPr/>
      <dgm:t>
        <a:bodyPr/>
        <a:lstStyle/>
        <a:p>
          <a:endParaRPr lang="pl-PL"/>
        </a:p>
      </dgm:t>
    </dgm:pt>
    <dgm:pt modelId="{C43673B6-FD25-4B92-8FB9-840B06A20009}" type="sibTrans" cxnId="{38267C87-EB24-4A92-97E8-1DF158EB1B32}">
      <dgm:prSet/>
      <dgm:spPr/>
      <dgm:t>
        <a:bodyPr/>
        <a:lstStyle/>
        <a:p>
          <a:endParaRPr lang="pl-PL"/>
        </a:p>
      </dgm:t>
    </dgm:pt>
    <dgm:pt modelId="{FD6C9D68-AAE4-41D8-9888-CC239E12972F}" type="pres">
      <dgm:prSet presAssocID="{E460EA1A-DA2E-4D94-8B1B-41E03C618AC6}" presName="Name0" presStyleCnt="0">
        <dgm:presLayoutVars>
          <dgm:dir/>
          <dgm:animLvl val="lvl"/>
          <dgm:resizeHandles val="exact"/>
        </dgm:presLayoutVars>
      </dgm:prSet>
      <dgm:spPr/>
    </dgm:pt>
    <dgm:pt modelId="{5B4987BD-7753-41BC-B496-EC09AE6862A9}" type="pres">
      <dgm:prSet presAssocID="{CDC597F4-22E4-4938-9635-8881EF675628}" presName="boxAndChildren" presStyleCnt="0"/>
      <dgm:spPr/>
    </dgm:pt>
    <dgm:pt modelId="{9FB05809-8F0B-4B9D-A069-7972DDD8A416}" type="pres">
      <dgm:prSet presAssocID="{CDC597F4-22E4-4938-9635-8881EF675628}" presName="parentTextBox" presStyleLbl="node1" presStyleIdx="0" presStyleCnt="2"/>
      <dgm:spPr/>
    </dgm:pt>
    <dgm:pt modelId="{5703B5C0-53C0-4AC0-80F7-550D05D23385}" type="pres">
      <dgm:prSet presAssocID="{D8B9EB1E-60A0-4287-94F2-BCD3FA3E87F9}" presName="sp" presStyleCnt="0"/>
      <dgm:spPr/>
    </dgm:pt>
    <dgm:pt modelId="{9DB2B019-D899-41E8-81B9-4468D5F38611}" type="pres">
      <dgm:prSet presAssocID="{319DCAFE-D8B9-4225-A3DE-898C1C276D97}" presName="arrowAndChildren" presStyleCnt="0"/>
      <dgm:spPr/>
    </dgm:pt>
    <dgm:pt modelId="{615F3E3D-1E29-410B-9557-3D91BFDB3DEE}" type="pres">
      <dgm:prSet presAssocID="{319DCAFE-D8B9-4225-A3DE-898C1C276D97}" presName="parentTextArrow" presStyleLbl="node1" presStyleIdx="1" presStyleCnt="2"/>
      <dgm:spPr/>
    </dgm:pt>
  </dgm:ptLst>
  <dgm:cxnLst>
    <dgm:cxn modelId="{A2DA5C67-3AFA-4AF3-AB7D-7B77D88AFD1C}" type="presOf" srcId="{319DCAFE-D8B9-4225-A3DE-898C1C276D97}" destId="{615F3E3D-1E29-410B-9557-3D91BFDB3DEE}" srcOrd="0" destOrd="0" presId="urn:microsoft.com/office/officeart/2005/8/layout/process4"/>
    <dgm:cxn modelId="{ACAF3848-77CF-4169-B04F-90EDD9F6E303}" srcId="{E460EA1A-DA2E-4D94-8B1B-41E03C618AC6}" destId="{319DCAFE-D8B9-4225-A3DE-898C1C276D97}" srcOrd="0" destOrd="0" parTransId="{1C2B8FEE-F680-4E01-BF01-C26878620DE7}" sibTransId="{D8B9EB1E-60A0-4287-94F2-BCD3FA3E87F9}"/>
    <dgm:cxn modelId="{38267C87-EB24-4A92-97E8-1DF158EB1B32}" srcId="{E460EA1A-DA2E-4D94-8B1B-41E03C618AC6}" destId="{CDC597F4-22E4-4938-9635-8881EF675628}" srcOrd="1" destOrd="0" parTransId="{AAE5B2D6-90D0-46DE-8E43-FEE226FDACAA}" sibTransId="{C43673B6-FD25-4B92-8FB9-840B06A20009}"/>
    <dgm:cxn modelId="{C01032BF-6843-4BD4-8AD8-76164F565542}" type="presOf" srcId="{CDC597F4-22E4-4938-9635-8881EF675628}" destId="{9FB05809-8F0B-4B9D-A069-7972DDD8A416}" srcOrd="0" destOrd="0" presId="urn:microsoft.com/office/officeart/2005/8/layout/process4"/>
    <dgm:cxn modelId="{20CEA8FB-B6CD-4B20-8421-08F7E6255F4F}" type="presOf" srcId="{E460EA1A-DA2E-4D94-8B1B-41E03C618AC6}" destId="{FD6C9D68-AAE4-41D8-9888-CC239E12972F}" srcOrd="0" destOrd="0" presId="urn:microsoft.com/office/officeart/2005/8/layout/process4"/>
    <dgm:cxn modelId="{8354F58F-42B8-496A-B5A6-1E726E825495}" type="presParOf" srcId="{FD6C9D68-AAE4-41D8-9888-CC239E12972F}" destId="{5B4987BD-7753-41BC-B496-EC09AE6862A9}" srcOrd="0" destOrd="0" presId="urn:microsoft.com/office/officeart/2005/8/layout/process4"/>
    <dgm:cxn modelId="{DC763634-2DD9-439B-87F6-DB7371401566}" type="presParOf" srcId="{5B4987BD-7753-41BC-B496-EC09AE6862A9}" destId="{9FB05809-8F0B-4B9D-A069-7972DDD8A416}" srcOrd="0" destOrd="0" presId="urn:microsoft.com/office/officeart/2005/8/layout/process4"/>
    <dgm:cxn modelId="{3D4CB309-159B-4189-A66C-EE86DE7AC189}" type="presParOf" srcId="{FD6C9D68-AAE4-41D8-9888-CC239E12972F}" destId="{5703B5C0-53C0-4AC0-80F7-550D05D23385}" srcOrd="1" destOrd="0" presId="urn:microsoft.com/office/officeart/2005/8/layout/process4"/>
    <dgm:cxn modelId="{BF95E6A8-8E16-417C-B604-70BF8132B755}" type="presParOf" srcId="{FD6C9D68-AAE4-41D8-9888-CC239E12972F}" destId="{9DB2B019-D899-41E8-81B9-4468D5F38611}" srcOrd="2" destOrd="0" presId="urn:microsoft.com/office/officeart/2005/8/layout/process4"/>
    <dgm:cxn modelId="{0595FB71-AE1A-48A1-9371-197FB7740A3B}" type="presParOf" srcId="{9DB2B019-D899-41E8-81B9-4468D5F38611}" destId="{615F3E3D-1E29-410B-9557-3D91BFDB3D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35C784-5F42-42BA-B778-AC5214FBD4A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0B96D1BF-0BE6-45F4-B025-B9079730AC19}">
      <dgm:prSet phldrT="[Tekst]" custT="1"/>
      <dgm:spPr>
        <a:ln w="25400">
          <a:solidFill>
            <a:srgbClr val="FF0000"/>
          </a:solidFill>
        </a:ln>
      </dgm:spPr>
      <dgm:t>
        <a:bodyPr/>
        <a:lstStyle/>
        <a:p>
          <a:r>
            <a:rPr lang="pl-PL" sz="1600" dirty="0"/>
            <a:t>plan ogólny gminy</a:t>
          </a:r>
        </a:p>
      </dgm:t>
    </dgm:pt>
    <dgm:pt modelId="{4EEAB838-7B58-4B6A-9DAE-30654AC81749}" type="parTrans" cxnId="{0FABB067-0501-46FA-ACE3-EE9B94985A32}">
      <dgm:prSet/>
      <dgm:spPr/>
      <dgm:t>
        <a:bodyPr/>
        <a:lstStyle/>
        <a:p>
          <a:endParaRPr lang="pl-PL" sz="1600"/>
        </a:p>
      </dgm:t>
    </dgm:pt>
    <dgm:pt modelId="{6B0133F0-E073-4CE8-ADFC-965BC923E60E}" type="sibTrans" cxnId="{0FABB067-0501-46FA-ACE3-EE9B94985A32}">
      <dgm:prSet/>
      <dgm:spPr/>
      <dgm:t>
        <a:bodyPr/>
        <a:lstStyle/>
        <a:p>
          <a:endParaRPr lang="pl-PL" sz="1600"/>
        </a:p>
      </dgm:t>
    </dgm:pt>
    <dgm:pt modelId="{8ABC8EA2-03F5-4007-910C-BDF6CC1003F6}">
      <dgm:prSet phldrT="[Tekst]" custT="1"/>
      <dgm:spPr>
        <a:ln w="25400">
          <a:solidFill>
            <a:srgbClr val="FF0000"/>
          </a:solidFill>
        </a:ln>
      </dgm:spPr>
      <dgm:t>
        <a:bodyPr/>
        <a:lstStyle/>
        <a:p>
          <a:r>
            <a:rPr lang="pl-PL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gminne standardy urbanistyczne</a:t>
          </a:r>
          <a:endParaRPr lang="pl-PL" sz="1600" dirty="0"/>
        </a:p>
      </dgm:t>
    </dgm:pt>
    <dgm:pt modelId="{75C8DAA1-6F4E-4C1D-B7B3-6E5CCE7FA160}" type="parTrans" cxnId="{3A2268A7-1B5F-4706-8EF3-5E7A2C9EA91F}">
      <dgm:prSet/>
      <dgm:spPr/>
      <dgm:t>
        <a:bodyPr/>
        <a:lstStyle/>
        <a:p>
          <a:endParaRPr lang="pl-PL" sz="1600"/>
        </a:p>
      </dgm:t>
    </dgm:pt>
    <dgm:pt modelId="{76736690-258A-4D6D-BECE-E4A4E22DDA08}" type="sibTrans" cxnId="{3A2268A7-1B5F-4706-8EF3-5E7A2C9EA91F}">
      <dgm:prSet/>
      <dgm:spPr/>
      <dgm:t>
        <a:bodyPr/>
        <a:lstStyle/>
        <a:p>
          <a:endParaRPr lang="pl-PL" sz="1600"/>
        </a:p>
      </dgm:t>
    </dgm:pt>
    <dgm:pt modelId="{7ADD69F1-86A1-4F5E-80D6-990B12E198ED}">
      <dgm:prSet custT="1"/>
      <dgm:spPr>
        <a:ln w="38100">
          <a:solidFill>
            <a:srgbClr val="F2D500"/>
          </a:solidFill>
        </a:ln>
      </dgm:spPr>
      <dgm:t>
        <a:bodyPr/>
        <a:lstStyle/>
        <a:p>
          <a:r>
            <a:rPr lang="pl-PL" sz="1600" dirty="0">
              <a:solidFill>
                <a:schemeClr val="bg1"/>
              </a:solidFill>
            </a:rPr>
            <a:t>gminne standardy dostępności infrastruktury </a:t>
          </a:r>
          <a:br>
            <a:rPr lang="pl-PL" sz="1600" dirty="0">
              <a:solidFill>
                <a:schemeClr val="bg1"/>
              </a:solidFill>
            </a:rPr>
          </a:br>
          <a:r>
            <a:rPr lang="pl-PL" sz="1600" dirty="0">
              <a:solidFill>
                <a:schemeClr val="bg1"/>
              </a:solidFill>
            </a:rPr>
            <a:t>społecznej</a:t>
          </a:r>
        </a:p>
      </dgm:t>
    </dgm:pt>
    <dgm:pt modelId="{59549093-B990-4CE5-90BC-418ABA44B4DE}" type="parTrans" cxnId="{E5F8E6E0-3485-4483-B3FB-F56936BF08FB}">
      <dgm:prSet/>
      <dgm:spPr/>
      <dgm:t>
        <a:bodyPr/>
        <a:lstStyle/>
        <a:p>
          <a:endParaRPr lang="pl-PL" sz="1600"/>
        </a:p>
      </dgm:t>
    </dgm:pt>
    <dgm:pt modelId="{94B37184-C25E-472F-AB8E-0126F9C512CE}" type="sibTrans" cxnId="{E5F8E6E0-3485-4483-B3FB-F56936BF08FB}">
      <dgm:prSet/>
      <dgm:spPr/>
      <dgm:t>
        <a:bodyPr/>
        <a:lstStyle/>
        <a:p>
          <a:endParaRPr lang="pl-PL" sz="1600"/>
        </a:p>
      </dgm:t>
    </dgm:pt>
    <dgm:pt modelId="{6486015D-1905-4E92-9868-AEB717F0D266}">
      <dgm:prSet phldrT="[Tekst]" custT="1"/>
      <dgm:spPr>
        <a:ln w="38100">
          <a:solidFill>
            <a:srgbClr val="F2D500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obszary zabudowy śródmiejskiej</a:t>
          </a:r>
        </a:p>
      </dgm:t>
    </dgm:pt>
    <dgm:pt modelId="{22E2CA3F-C2E5-4219-9F10-C7A0396A0504}" type="sibTrans" cxnId="{A7F8F7D7-4205-4C97-B433-77532ECA487C}">
      <dgm:prSet/>
      <dgm:spPr/>
      <dgm:t>
        <a:bodyPr/>
        <a:lstStyle/>
        <a:p>
          <a:endParaRPr lang="pl-PL" sz="1600"/>
        </a:p>
      </dgm:t>
    </dgm:pt>
    <dgm:pt modelId="{1268D789-09EC-408E-B122-C5A4870D5445}" type="parTrans" cxnId="{A7F8F7D7-4205-4C97-B433-77532ECA487C}">
      <dgm:prSet/>
      <dgm:spPr/>
      <dgm:t>
        <a:bodyPr/>
        <a:lstStyle/>
        <a:p>
          <a:endParaRPr lang="pl-PL" sz="1600"/>
        </a:p>
      </dgm:t>
    </dgm:pt>
    <dgm:pt modelId="{76A07D9D-7235-45DD-BD29-6EB772E44C4D}">
      <dgm:prSet phldrT="[Tekst]" custT="1"/>
      <dgm:spPr>
        <a:ln w="38100">
          <a:solidFill>
            <a:srgbClr val="F2D500"/>
          </a:solidFill>
        </a:ln>
      </dgm:spPr>
      <dgm:t>
        <a:bodyPr/>
        <a:lstStyle/>
        <a:p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obszary uzupełnienia zabudowy</a:t>
          </a:r>
        </a:p>
      </dgm:t>
    </dgm:pt>
    <dgm:pt modelId="{9E6584E4-B00B-4B10-A4B4-B24357597531}" type="sibTrans" cxnId="{007CE51D-8291-43B6-92AE-EED043E5041D}">
      <dgm:prSet/>
      <dgm:spPr/>
      <dgm:t>
        <a:bodyPr/>
        <a:lstStyle/>
        <a:p>
          <a:endParaRPr lang="pl-PL" sz="1600"/>
        </a:p>
      </dgm:t>
    </dgm:pt>
    <dgm:pt modelId="{1912A8FB-17EE-4928-85A0-46D6FFB25190}" type="parTrans" cxnId="{007CE51D-8291-43B6-92AE-EED043E5041D}">
      <dgm:prSet/>
      <dgm:spPr/>
      <dgm:t>
        <a:bodyPr/>
        <a:lstStyle/>
        <a:p>
          <a:endParaRPr lang="pl-PL" sz="1600"/>
        </a:p>
      </dgm:t>
    </dgm:pt>
    <dgm:pt modelId="{5D6BCA6F-82EB-4F0E-B4FC-0C71E5C4AA70}">
      <dgm:prSet custT="1"/>
      <dgm:spPr>
        <a:ln w="25400">
          <a:solidFill>
            <a:srgbClr val="FF0000"/>
          </a:solidFill>
        </a:ln>
      </dgm:spPr>
      <dgm:t>
        <a:bodyPr/>
        <a:lstStyle/>
        <a:p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strefy</a:t>
          </a:r>
          <a:r>
            <a:rPr lang="pl-PL" sz="1600" kern="1200" dirty="0"/>
            <a:t> </a:t>
          </a: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planistyczne</a:t>
          </a:r>
        </a:p>
      </dgm:t>
    </dgm:pt>
    <dgm:pt modelId="{D91919A6-96E6-41AE-8C78-E156268D6E37}" type="parTrans" cxnId="{32665F8C-A767-4C3C-B622-3F3A4984CE91}">
      <dgm:prSet/>
      <dgm:spPr/>
      <dgm:t>
        <a:bodyPr/>
        <a:lstStyle/>
        <a:p>
          <a:endParaRPr lang="pl-PL" sz="1600"/>
        </a:p>
      </dgm:t>
    </dgm:pt>
    <dgm:pt modelId="{43C6F07A-EA20-442E-9E6F-FF170A962F3C}" type="sibTrans" cxnId="{32665F8C-A767-4C3C-B622-3F3A4984CE91}">
      <dgm:prSet/>
      <dgm:spPr/>
      <dgm:t>
        <a:bodyPr/>
        <a:lstStyle/>
        <a:p>
          <a:endParaRPr lang="pl-PL" sz="1600"/>
        </a:p>
      </dgm:t>
    </dgm:pt>
    <dgm:pt modelId="{75E31F92-7488-46A8-93A1-FEACEAB3ED6A}">
      <dgm:prSet custT="1"/>
      <dgm:spPr>
        <a:ln w="25400">
          <a:solidFill>
            <a:srgbClr val="FF0000"/>
          </a:solidFill>
        </a:ln>
      </dgm:spPr>
      <dgm:t>
        <a:bodyPr/>
        <a:lstStyle/>
        <a:p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gminny katalog stref planistycznych</a:t>
          </a:r>
        </a:p>
      </dgm:t>
    </dgm:pt>
    <dgm:pt modelId="{B3C6DA45-9A76-4B8E-BFE2-532FD88CB47C}" type="parTrans" cxnId="{7B3FE511-DEB2-4E31-A30B-F2DBC6B26AF2}">
      <dgm:prSet/>
      <dgm:spPr/>
      <dgm:t>
        <a:bodyPr/>
        <a:lstStyle/>
        <a:p>
          <a:endParaRPr lang="pl-PL" sz="1600"/>
        </a:p>
      </dgm:t>
    </dgm:pt>
    <dgm:pt modelId="{07890AA1-2346-42C3-A1E9-7899177946B6}" type="sibTrans" cxnId="{7B3FE511-DEB2-4E31-A30B-F2DBC6B26AF2}">
      <dgm:prSet/>
      <dgm:spPr/>
      <dgm:t>
        <a:bodyPr/>
        <a:lstStyle/>
        <a:p>
          <a:endParaRPr lang="pl-PL" sz="1600"/>
        </a:p>
      </dgm:t>
    </dgm:pt>
    <dgm:pt modelId="{3A8CF646-3FA9-4F2E-A4F9-60036B71A4A3}">
      <dgm:prSet custT="1"/>
      <dgm:spPr>
        <a:solidFill>
          <a:srgbClr val="C7D3E7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Profil funkcjonalny </a:t>
          </a:r>
          <a:b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stref planistycznych</a:t>
          </a:r>
        </a:p>
      </dgm:t>
    </dgm:pt>
    <dgm:pt modelId="{32261528-F8A9-41B2-A67F-3ACF9C30582A}" type="parTrans" cxnId="{C4EDA6B0-479C-4399-A131-51240D9A4DC5}">
      <dgm:prSet/>
      <dgm:spPr/>
      <dgm:t>
        <a:bodyPr/>
        <a:lstStyle/>
        <a:p>
          <a:endParaRPr lang="pl-PL" sz="1600"/>
        </a:p>
      </dgm:t>
    </dgm:pt>
    <dgm:pt modelId="{19980036-00D7-46D7-9364-B4D572405957}" type="sibTrans" cxnId="{C4EDA6B0-479C-4399-A131-51240D9A4DC5}">
      <dgm:prSet/>
      <dgm:spPr/>
      <dgm:t>
        <a:bodyPr/>
        <a:lstStyle/>
        <a:p>
          <a:endParaRPr lang="pl-PL" sz="1600"/>
        </a:p>
      </dgm:t>
    </dgm:pt>
    <dgm:pt modelId="{B9A0D2B7-49E8-4029-884F-DCAA7CB3A4B3}">
      <dgm:prSet custT="1"/>
      <dgm:spPr>
        <a:solidFill>
          <a:srgbClr val="C7D3E7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Parametry zabudowy </a:t>
          </a:r>
          <a:b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i zagospodarowania terenu</a:t>
          </a:r>
        </a:p>
      </dgm:t>
    </dgm:pt>
    <dgm:pt modelId="{4D0D23FC-F555-4751-B8F3-118B29E2C574}" type="parTrans" cxnId="{F939E5EE-A0E5-4626-8CE4-8F979477FF3F}">
      <dgm:prSet/>
      <dgm:spPr/>
      <dgm:t>
        <a:bodyPr/>
        <a:lstStyle/>
        <a:p>
          <a:endParaRPr lang="pl-PL" sz="1600"/>
        </a:p>
      </dgm:t>
    </dgm:pt>
    <dgm:pt modelId="{844EE73D-CBA2-49BD-BA57-D41850BA36F0}" type="sibTrans" cxnId="{F939E5EE-A0E5-4626-8CE4-8F979477FF3F}">
      <dgm:prSet/>
      <dgm:spPr/>
      <dgm:t>
        <a:bodyPr/>
        <a:lstStyle/>
        <a:p>
          <a:endParaRPr lang="pl-PL" sz="1600"/>
        </a:p>
      </dgm:t>
    </dgm:pt>
    <dgm:pt modelId="{0028E8AF-CF39-4A15-BD9F-F588E10D464D}" type="pres">
      <dgm:prSet presAssocID="{A535C784-5F42-42BA-B778-AC5214FBD4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33D6E1-1AF3-478A-94AE-7B880740B667}" type="pres">
      <dgm:prSet presAssocID="{0B96D1BF-0BE6-45F4-B025-B9079730AC19}" presName="hierRoot1" presStyleCnt="0">
        <dgm:presLayoutVars>
          <dgm:hierBranch val="init"/>
        </dgm:presLayoutVars>
      </dgm:prSet>
      <dgm:spPr/>
    </dgm:pt>
    <dgm:pt modelId="{263797AE-DDF5-4553-80FB-44DAE119C35A}" type="pres">
      <dgm:prSet presAssocID="{0B96D1BF-0BE6-45F4-B025-B9079730AC19}" presName="rootComposite1" presStyleCnt="0"/>
      <dgm:spPr/>
    </dgm:pt>
    <dgm:pt modelId="{E9CA07EE-9CF4-48EC-94B5-4BD5C29159A4}" type="pres">
      <dgm:prSet presAssocID="{0B96D1BF-0BE6-45F4-B025-B9079730AC19}" presName="rootText1" presStyleLbl="node0" presStyleIdx="0" presStyleCnt="1" custScaleX="118822" custScaleY="179997">
        <dgm:presLayoutVars>
          <dgm:chPref val="3"/>
        </dgm:presLayoutVars>
      </dgm:prSet>
      <dgm:spPr/>
    </dgm:pt>
    <dgm:pt modelId="{DC441540-271C-4090-BD73-39D7FBC9F058}" type="pres">
      <dgm:prSet presAssocID="{0B96D1BF-0BE6-45F4-B025-B9079730AC19}" presName="rootConnector1" presStyleLbl="node1" presStyleIdx="0" presStyleCnt="0"/>
      <dgm:spPr/>
    </dgm:pt>
    <dgm:pt modelId="{A50D2D91-29D9-4FC9-A337-F80311115E9B}" type="pres">
      <dgm:prSet presAssocID="{0B96D1BF-0BE6-45F4-B025-B9079730AC19}" presName="hierChild2" presStyleCnt="0"/>
      <dgm:spPr/>
    </dgm:pt>
    <dgm:pt modelId="{FD7AD979-7182-4A37-82F2-A3CD9E54DEF3}" type="pres">
      <dgm:prSet presAssocID="{D91919A6-96E6-41AE-8C78-E156268D6E37}" presName="Name64" presStyleLbl="parChTrans1D2" presStyleIdx="0" presStyleCnt="4"/>
      <dgm:spPr/>
    </dgm:pt>
    <dgm:pt modelId="{8508CE30-B5D9-408A-9581-6C003724125C}" type="pres">
      <dgm:prSet presAssocID="{5D6BCA6F-82EB-4F0E-B4FC-0C71E5C4AA70}" presName="hierRoot2" presStyleCnt="0">
        <dgm:presLayoutVars>
          <dgm:hierBranch val="init"/>
        </dgm:presLayoutVars>
      </dgm:prSet>
      <dgm:spPr/>
    </dgm:pt>
    <dgm:pt modelId="{24959D62-D7E2-4819-8B3B-77FC9A73117C}" type="pres">
      <dgm:prSet presAssocID="{5D6BCA6F-82EB-4F0E-B4FC-0C71E5C4AA70}" presName="rootComposite" presStyleCnt="0"/>
      <dgm:spPr/>
    </dgm:pt>
    <dgm:pt modelId="{7F56F041-D57D-4A7C-8A85-8688F2754E63}" type="pres">
      <dgm:prSet presAssocID="{5D6BCA6F-82EB-4F0E-B4FC-0C71E5C4AA70}" presName="rootText" presStyleLbl="node2" presStyleIdx="0" presStyleCnt="4" custScaleY="147178">
        <dgm:presLayoutVars>
          <dgm:chPref val="3"/>
        </dgm:presLayoutVars>
      </dgm:prSet>
      <dgm:spPr/>
    </dgm:pt>
    <dgm:pt modelId="{7E903675-45F3-40C5-8948-02D4DE627388}" type="pres">
      <dgm:prSet presAssocID="{5D6BCA6F-82EB-4F0E-B4FC-0C71E5C4AA70}" presName="rootConnector" presStyleLbl="node2" presStyleIdx="0" presStyleCnt="4"/>
      <dgm:spPr/>
    </dgm:pt>
    <dgm:pt modelId="{C16C5036-FA60-4BF0-A262-BC9EF57A760A}" type="pres">
      <dgm:prSet presAssocID="{5D6BCA6F-82EB-4F0E-B4FC-0C71E5C4AA70}" presName="hierChild4" presStyleCnt="0"/>
      <dgm:spPr/>
    </dgm:pt>
    <dgm:pt modelId="{CE1EC580-D6F4-4A43-92B0-3E93E3CCCAFF}" type="pres">
      <dgm:prSet presAssocID="{5D6BCA6F-82EB-4F0E-B4FC-0C71E5C4AA70}" presName="hierChild5" presStyleCnt="0"/>
      <dgm:spPr/>
    </dgm:pt>
    <dgm:pt modelId="{9BE6F1BC-A777-4491-8830-EB4867126B2D}" type="pres">
      <dgm:prSet presAssocID="{75C8DAA1-6F4E-4C1D-B7B3-6E5CCE7FA160}" presName="Name64" presStyleLbl="parChTrans1D2" presStyleIdx="1" presStyleCnt="4"/>
      <dgm:spPr/>
    </dgm:pt>
    <dgm:pt modelId="{93F3F1DF-BC0D-4EB5-AE93-8BB91873F88E}" type="pres">
      <dgm:prSet presAssocID="{8ABC8EA2-03F5-4007-910C-BDF6CC1003F6}" presName="hierRoot2" presStyleCnt="0">
        <dgm:presLayoutVars>
          <dgm:hierBranch val="init"/>
        </dgm:presLayoutVars>
      </dgm:prSet>
      <dgm:spPr/>
    </dgm:pt>
    <dgm:pt modelId="{07FA43A0-E4E1-4788-91C2-DA73153F72F2}" type="pres">
      <dgm:prSet presAssocID="{8ABC8EA2-03F5-4007-910C-BDF6CC1003F6}" presName="rootComposite" presStyleCnt="0"/>
      <dgm:spPr/>
    </dgm:pt>
    <dgm:pt modelId="{C7AF4707-5DCB-48F3-B91A-FCFBBCBFE0E8}" type="pres">
      <dgm:prSet presAssocID="{8ABC8EA2-03F5-4007-910C-BDF6CC1003F6}" presName="rootText" presStyleLbl="node2" presStyleIdx="1" presStyleCnt="4" custScaleY="143048">
        <dgm:presLayoutVars>
          <dgm:chPref val="3"/>
        </dgm:presLayoutVars>
      </dgm:prSet>
      <dgm:spPr/>
    </dgm:pt>
    <dgm:pt modelId="{D2ADDF47-52FD-47F2-B0A1-A70E288745F7}" type="pres">
      <dgm:prSet presAssocID="{8ABC8EA2-03F5-4007-910C-BDF6CC1003F6}" presName="rootConnector" presStyleLbl="node2" presStyleIdx="1" presStyleCnt="4"/>
      <dgm:spPr/>
    </dgm:pt>
    <dgm:pt modelId="{C7309429-D880-45D1-851B-544161945AA1}" type="pres">
      <dgm:prSet presAssocID="{8ABC8EA2-03F5-4007-910C-BDF6CC1003F6}" presName="hierChild4" presStyleCnt="0"/>
      <dgm:spPr/>
    </dgm:pt>
    <dgm:pt modelId="{A961F149-505D-4A73-B25A-6E18F201F6DA}" type="pres">
      <dgm:prSet presAssocID="{B3C6DA45-9A76-4B8E-BFE2-532FD88CB47C}" presName="Name64" presStyleLbl="parChTrans1D3" presStyleIdx="0" presStyleCnt="2"/>
      <dgm:spPr/>
    </dgm:pt>
    <dgm:pt modelId="{E137B70C-543C-45EF-B725-C526E4E45BA0}" type="pres">
      <dgm:prSet presAssocID="{75E31F92-7488-46A8-93A1-FEACEAB3ED6A}" presName="hierRoot2" presStyleCnt="0">
        <dgm:presLayoutVars>
          <dgm:hierBranch val="init"/>
        </dgm:presLayoutVars>
      </dgm:prSet>
      <dgm:spPr/>
    </dgm:pt>
    <dgm:pt modelId="{5A2BA42C-67C6-4EAD-912F-7B156C61D92E}" type="pres">
      <dgm:prSet presAssocID="{75E31F92-7488-46A8-93A1-FEACEAB3ED6A}" presName="rootComposite" presStyleCnt="0"/>
      <dgm:spPr/>
    </dgm:pt>
    <dgm:pt modelId="{9135A5D4-7FD7-4D6F-9DAD-50C96D3BDE80}" type="pres">
      <dgm:prSet presAssocID="{75E31F92-7488-46A8-93A1-FEACEAB3ED6A}" presName="rootText" presStyleLbl="node3" presStyleIdx="0" presStyleCnt="2" custScaleY="201456">
        <dgm:presLayoutVars>
          <dgm:chPref val="3"/>
        </dgm:presLayoutVars>
      </dgm:prSet>
      <dgm:spPr/>
    </dgm:pt>
    <dgm:pt modelId="{957E7870-8BE3-4C82-A882-DBCEB46036CA}" type="pres">
      <dgm:prSet presAssocID="{75E31F92-7488-46A8-93A1-FEACEAB3ED6A}" presName="rootConnector" presStyleLbl="node3" presStyleIdx="0" presStyleCnt="2"/>
      <dgm:spPr/>
    </dgm:pt>
    <dgm:pt modelId="{1599CD19-F59E-43CF-A1FF-879B4A0E6352}" type="pres">
      <dgm:prSet presAssocID="{75E31F92-7488-46A8-93A1-FEACEAB3ED6A}" presName="hierChild4" presStyleCnt="0"/>
      <dgm:spPr/>
    </dgm:pt>
    <dgm:pt modelId="{6E9621A8-2813-4411-948F-22F5663BE98F}" type="pres">
      <dgm:prSet presAssocID="{32261528-F8A9-41B2-A67F-3ACF9C30582A}" presName="Name64" presStyleLbl="parChTrans1D4" presStyleIdx="0" presStyleCnt="2"/>
      <dgm:spPr/>
    </dgm:pt>
    <dgm:pt modelId="{05470243-5914-430D-921F-29850FFE9590}" type="pres">
      <dgm:prSet presAssocID="{3A8CF646-3FA9-4F2E-A4F9-60036B71A4A3}" presName="hierRoot2" presStyleCnt="0">
        <dgm:presLayoutVars>
          <dgm:hierBranch val="init"/>
        </dgm:presLayoutVars>
      </dgm:prSet>
      <dgm:spPr/>
    </dgm:pt>
    <dgm:pt modelId="{01B2B867-EFEE-477D-8775-C067C47D447F}" type="pres">
      <dgm:prSet presAssocID="{3A8CF646-3FA9-4F2E-A4F9-60036B71A4A3}" presName="rootComposite" presStyleCnt="0"/>
      <dgm:spPr/>
    </dgm:pt>
    <dgm:pt modelId="{504BF92F-05BF-4EB9-9729-47B058204C89}" type="pres">
      <dgm:prSet presAssocID="{3A8CF646-3FA9-4F2E-A4F9-60036B71A4A3}" presName="rootText" presStyleLbl="node4" presStyleIdx="0" presStyleCnt="2">
        <dgm:presLayoutVars>
          <dgm:chPref val="3"/>
        </dgm:presLayoutVars>
      </dgm:prSet>
      <dgm:spPr/>
    </dgm:pt>
    <dgm:pt modelId="{846EB696-6AE9-4338-B4BB-1BC8151C937F}" type="pres">
      <dgm:prSet presAssocID="{3A8CF646-3FA9-4F2E-A4F9-60036B71A4A3}" presName="rootConnector" presStyleLbl="node4" presStyleIdx="0" presStyleCnt="2"/>
      <dgm:spPr/>
    </dgm:pt>
    <dgm:pt modelId="{0D35A0FA-BB52-4CF9-A8A8-9F9BBFC5AD9D}" type="pres">
      <dgm:prSet presAssocID="{3A8CF646-3FA9-4F2E-A4F9-60036B71A4A3}" presName="hierChild4" presStyleCnt="0"/>
      <dgm:spPr/>
    </dgm:pt>
    <dgm:pt modelId="{1D3DB397-FB28-4A0F-98DB-41E872429B2E}" type="pres">
      <dgm:prSet presAssocID="{3A8CF646-3FA9-4F2E-A4F9-60036B71A4A3}" presName="hierChild5" presStyleCnt="0"/>
      <dgm:spPr/>
    </dgm:pt>
    <dgm:pt modelId="{6F7A05B9-89B6-47E0-836F-ADDE1C953893}" type="pres">
      <dgm:prSet presAssocID="{4D0D23FC-F555-4751-B8F3-118B29E2C574}" presName="Name64" presStyleLbl="parChTrans1D4" presStyleIdx="1" presStyleCnt="2"/>
      <dgm:spPr/>
    </dgm:pt>
    <dgm:pt modelId="{106EA63C-5A89-4303-B253-1C25501A37C2}" type="pres">
      <dgm:prSet presAssocID="{B9A0D2B7-49E8-4029-884F-DCAA7CB3A4B3}" presName="hierRoot2" presStyleCnt="0">
        <dgm:presLayoutVars>
          <dgm:hierBranch val="init"/>
        </dgm:presLayoutVars>
      </dgm:prSet>
      <dgm:spPr/>
    </dgm:pt>
    <dgm:pt modelId="{0722446B-F045-4418-80FC-7A57F62A3C3F}" type="pres">
      <dgm:prSet presAssocID="{B9A0D2B7-49E8-4029-884F-DCAA7CB3A4B3}" presName="rootComposite" presStyleCnt="0"/>
      <dgm:spPr/>
    </dgm:pt>
    <dgm:pt modelId="{B2F65876-7A5A-4911-9DEC-E2B7FF2172CA}" type="pres">
      <dgm:prSet presAssocID="{B9A0D2B7-49E8-4029-884F-DCAA7CB3A4B3}" presName="rootText" presStyleLbl="node4" presStyleIdx="1" presStyleCnt="2" custScaleY="149266">
        <dgm:presLayoutVars>
          <dgm:chPref val="3"/>
        </dgm:presLayoutVars>
      </dgm:prSet>
      <dgm:spPr/>
    </dgm:pt>
    <dgm:pt modelId="{FE7553CF-80AB-4BAC-84CF-B79A27400A0C}" type="pres">
      <dgm:prSet presAssocID="{B9A0D2B7-49E8-4029-884F-DCAA7CB3A4B3}" presName="rootConnector" presStyleLbl="node4" presStyleIdx="1" presStyleCnt="2"/>
      <dgm:spPr/>
    </dgm:pt>
    <dgm:pt modelId="{765BD8AC-5E12-40F6-810F-E3CFF96D7812}" type="pres">
      <dgm:prSet presAssocID="{B9A0D2B7-49E8-4029-884F-DCAA7CB3A4B3}" presName="hierChild4" presStyleCnt="0"/>
      <dgm:spPr/>
    </dgm:pt>
    <dgm:pt modelId="{5E2A0FC7-0726-42EB-9B0F-AA3AC9BA0F97}" type="pres">
      <dgm:prSet presAssocID="{B9A0D2B7-49E8-4029-884F-DCAA7CB3A4B3}" presName="hierChild5" presStyleCnt="0"/>
      <dgm:spPr/>
    </dgm:pt>
    <dgm:pt modelId="{A00E4540-3918-4D52-B65E-98D8EF6EFD46}" type="pres">
      <dgm:prSet presAssocID="{75E31F92-7488-46A8-93A1-FEACEAB3ED6A}" presName="hierChild5" presStyleCnt="0"/>
      <dgm:spPr/>
    </dgm:pt>
    <dgm:pt modelId="{22F9A394-5E06-4BA9-A057-1D92AED869B0}" type="pres">
      <dgm:prSet presAssocID="{59549093-B990-4CE5-90BC-418ABA44B4DE}" presName="Name64" presStyleLbl="parChTrans1D3" presStyleIdx="1" presStyleCnt="2"/>
      <dgm:spPr/>
    </dgm:pt>
    <dgm:pt modelId="{C5BDD167-A088-4CCE-A8F7-9464A4324FBA}" type="pres">
      <dgm:prSet presAssocID="{7ADD69F1-86A1-4F5E-80D6-990B12E198ED}" presName="hierRoot2" presStyleCnt="0">
        <dgm:presLayoutVars>
          <dgm:hierBranch val="init"/>
        </dgm:presLayoutVars>
      </dgm:prSet>
      <dgm:spPr/>
    </dgm:pt>
    <dgm:pt modelId="{44FF13F7-6459-4858-AB99-0F3F584EB50E}" type="pres">
      <dgm:prSet presAssocID="{7ADD69F1-86A1-4F5E-80D6-990B12E198ED}" presName="rootComposite" presStyleCnt="0"/>
      <dgm:spPr/>
    </dgm:pt>
    <dgm:pt modelId="{3C7C805E-B177-45AB-924B-B6BDBE76F361}" type="pres">
      <dgm:prSet presAssocID="{7ADD69F1-86A1-4F5E-80D6-990B12E198ED}" presName="rootText" presStyleLbl="node3" presStyleIdx="1" presStyleCnt="2" custScaleY="221394">
        <dgm:presLayoutVars>
          <dgm:chPref val="3"/>
        </dgm:presLayoutVars>
      </dgm:prSet>
      <dgm:spPr/>
    </dgm:pt>
    <dgm:pt modelId="{7BBBF379-0A5E-47F4-9CD3-3E34AD4F3CEB}" type="pres">
      <dgm:prSet presAssocID="{7ADD69F1-86A1-4F5E-80D6-990B12E198ED}" presName="rootConnector" presStyleLbl="node3" presStyleIdx="1" presStyleCnt="2"/>
      <dgm:spPr/>
    </dgm:pt>
    <dgm:pt modelId="{8B4B34D5-3B80-4295-A7E8-9C9EC94F694D}" type="pres">
      <dgm:prSet presAssocID="{7ADD69F1-86A1-4F5E-80D6-990B12E198ED}" presName="hierChild4" presStyleCnt="0"/>
      <dgm:spPr/>
    </dgm:pt>
    <dgm:pt modelId="{E142425A-AF9B-4B0E-BA93-3008A9CCF907}" type="pres">
      <dgm:prSet presAssocID="{7ADD69F1-86A1-4F5E-80D6-990B12E198ED}" presName="hierChild5" presStyleCnt="0"/>
      <dgm:spPr/>
    </dgm:pt>
    <dgm:pt modelId="{BB110127-EB3D-4D2D-93CB-632C1C9F0E87}" type="pres">
      <dgm:prSet presAssocID="{8ABC8EA2-03F5-4007-910C-BDF6CC1003F6}" presName="hierChild5" presStyleCnt="0"/>
      <dgm:spPr/>
    </dgm:pt>
    <dgm:pt modelId="{38B8053A-6AFB-4A06-AAC4-D54A6F038717}" type="pres">
      <dgm:prSet presAssocID="{1912A8FB-17EE-4928-85A0-46D6FFB25190}" presName="Name64" presStyleLbl="parChTrans1D2" presStyleIdx="2" presStyleCnt="4"/>
      <dgm:spPr/>
    </dgm:pt>
    <dgm:pt modelId="{45093AA4-0BA9-44DE-9D40-24C675351DAA}" type="pres">
      <dgm:prSet presAssocID="{76A07D9D-7235-45DD-BD29-6EB772E44C4D}" presName="hierRoot2" presStyleCnt="0">
        <dgm:presLayoutVars>
          <dgm:hierBranch val="init"/>
        </dgm:presLayoutVars>
      </dgm:prSet>
      <dgm:spPr/>
    </dgm:pt>
    <dgm:pt modelId="{3DAFBCFC-D956-4F06-B5CB-9C5368BBE912}" type="pres">
      <dgm:prSet presAssocID="{76A07D9D-7235-45DD-BD29-6EB772E44C4D}" presName="rootComposite" presStyleCnt="0"/>
      <dgm:spPr/>
    </dgm:pt>
    <dgm:pt modelId="{6F3E3097-3088-4A82-8BEC-268C5D3AE98D}" type="pres">
      <dgm:prSet presAssocID="{76A07D9D-7235-45DD-BD29-6EB772E44C4D}" presName="rootText" presStyleLbl="node2" presStyleIdx="2" presStyleCnt="4" custScaleY="134434">
        <dgm:presLayoutVars>
          <dgm:chPref val="3"/>
        </dgm:presLayoutVars>
      </dgm:prSet>
      <dgm:spPr/>
    </dgm:pt>
    <dgm:pt modelId="{34E07753-B660-4FD7-96EC-4083FD391092}" type="pres">
      <dgm:prSet presAssocID="{76A07D9D-7235-45DD-BD29-6EB772E44C4D}" presName="rootConnector" presStyleLbl="node2" presStyleIdx="2" presStyleCnt="4"/>
      <dgm:spPr/>
    </dgm:pt>
    <dgm:pt modelId="{7C97C4FA-6616-427A-814E-2E0805B043C9}" type="pres">
      <dgm:prSet presAssocID="{76A07D9D-7235-45DD-BD29-6EB772E44C4D}" presName="hierChild4" presStyleCnt="0"/>
      <dgm:spPr/>
    </dgm:pt>
    <dgm:pt modelId="{CFF8376F-4D7D-4994-AA7E-1C9F238A1737}" type="pres">
      <dgm:prSet presAssocID="{76A07D9D-7235-45DD-BD29-6EB772E44C4D}" presName="hierChild5" presStyleCnt="0"/>
      <dgm:spPr/>
    </dgm:pt>
    <dgm:pt modelId="{5948C006-50A2-43F7-908F-8C5206A97EE0}" type="pres">
      <dgm:prSet presAssocID="{1268D789-09EC-408E-B122-C5A4870D5445}" presName="Name64" presStyleLbl="parChTrans1D2" presStyleIdx="3" presStyleCnt="4"/>
      <dgm:spPr/>
    </dgm:pt>
    <dgm:pt modelId="{4BDE66C0-5D54-41A8-928F-5C470E3BEEC0}" type="pres">
      <dgm:prSet presAssocID="{6486015D-1905-4E92-9868-AEB717F0D266}" presName="hierRoot2" presStyleCnt="0">
        <dgm:presLayoutVars>
          <dgm:hierBranch val="init"/>
        </dgm:presLayoutVars>
      </dgm:prSet>
      <dgm:spPr/>
    </dgm:pt>
    <dgm:pt modelId="{D399FF61-658B-43BF-A818-57D861B01995}" type="pres">
      <dgm:prSet presAssocID="{6486015D-1905-4E92-9868-AEB717F0D266}" presName="rootComposite" presStyleCnt="0"/>
      <dgm:spPr/>
    </dgm:pt>
    <dgm:pt modelId="{75A2C0B5-D231-4DF9-988D-7A9E7AE17245}" type="pres">
      <dgm:prSet presAssocID="{6486015D-1905-4E92-9868-AEB717F0D266}" presName="rootText" presStyleLbl="node2" presStyleIdx="3" presStyleCnt="4" custScaleY="145230">
        <dgm:presLayoutVars>
          <dgm:chPref val="3"/>
        </dgm:presLayoutVars>
      </dgm:prSet>
      <dgm:spPr/>
    </dgm:pt>
    <dgm:pt modelId="{EE51FF5E-A796-4D10-947A-6093B4898BEE}" type="pres">
      <dgm:prSet presAssocID="{6486015D-1905-4E92-9868-AEB717F0D266}" presName="rootConnector" presStyleLbl="node2" presStyleIdx="3" presStyleCnt="4"/>
      <dgm:spPr/>
    </dgm:pt>
    <dgm:pt modelId="{1F25735D-A64E-490A-9759-392CB085E5B8}" type="pres">
      <dgm:prSet presAssocID="{6486015D-1905-4E92-9868-AEB717F0D266}" presName="hierChild4" presStyleCnt="0"/>
      <dgm:spPr/>
    </dgm:pt>
    <dgm:pt modelId="{878A00E2-2D35-43A2-8DDF-223D2AFDFE4E}" type="pres">
      <dgm:prSet presAssocID="{6486015D-1905-4E92-9868-AEB717F0D266}" presName="hierChild5" presStyleCnt="0"/>
      <dgm:spPr/>
    </dgm:pt>
    <dgm:pt modelId="{D1056C15-7E3E-4153-AE83-FF7046DEDC6E}" type="pres">
      <dgm:prSet presAssocID="{0B96D1BF-0BE6-45F4-B025-B9079730AC19}" presName="hierChild3" presStyleCnt="0"/>
      <dgm:spPr/>
    </dgm:pt>
  </dgm:ptLst>
  <dgm:cxnLst>
    <dgm:cxn modelId="{95DC7C04-8030-44C9-A0EF-A35E48CB8607}" type="presOf" srcId="{75E31F92-7488-46A8-93A1-FEACEAB3ED6A}" destId="{9135A5D4-7FD7-4D6F-9DAD-50C96D3BDE80}" srcOrd="0" destOrd="0" presId="urn:microsoft.com/office/officeart/2009/3/layout/HorizontalOrganizationChart"/>
    <dgm:cxn modelId="{E6855D10-B3C8-4616-B650-92CC602BDD7A}" type="presOf" srcId="{7ADD69F1-86A1-4F5E-80D6-990B12E198ED}" destId="{7BBBF379-0A5E-47F4-9CD3-3E34AD4F3CEB}" srcOrd="1" destOrd="0" presId="urn:microsoft.com/office/officeart/2009/3/layout/HorizontalOrganizationChart"/>
    <dgm:cxn modelId="{7B3FE511-DEB2-4E31-A30B-F2DBC6B26AF2}" srcId="{8ABC8EA2-03F5-4007-910C-BDF6CC1003F6}" destId="{75E31F92-7488-46A8-93A1-FEACEAB3ED6A}" srcOrd="0" destOrd="0" parTransId="{B3C6DA45-9A76-4B8E-BFE2-532FD88CB47C}" sibTransId="{07890AA1-2346-42C3-A1E9-7899177946B6}"/>
    <dgm:cxn modelId="{35A3B413-8E04-41CA-8BD5-75FCB43371AB}" type="presOf" srcId="{8ABC8EA2-03F5-4007-910C-BDF6CC1003F6}" destId="{D2ADDF47-52FD-47F2-B0A1-A70E288745F7}" srcOrd="1" destOrd="0" presId="urn:microsoft.com/office/officeart/2009/3/layout/HorizontalOrganizationChart"/>
    <dgm:cxn modelId="{6629651D-58E3-4336-907B-0577B0B723B1}" type="presOf" srcId="{76A07D9D-7235-45DD-BD29-6EB772E44C4D}" destId="{34E07753-B660-4FD7-96EC-4083FD391092}" srcOrd="1" destOrd="0" presId="urn:microsoft.com/office/officeart/2009/3/layout/HorizontalOrganizationChart"/>
    <dgm:cxn modelId="{007CE51D-8291-43B6-92AE-EED043E5041D}" srcId="{0B96D1BF-0BE6-45F4-B025-B9079730AC19}" destId="{76A07D9D-7235-45DD-BD29-6EB772E44C4D}" srcOrd="2" destOrd="0" parTransId="{1912A8FB-17EE-4928-85A0-46D6FFB25190}" sibTransId="{9E6584E4-B00B-4B10-A4B4-B24357597531}"/>
    <dgm:cxn modelId="{B0CD6237-7FEA-4BA2-BC57-ACD8545C5BAE}" type="presOf" srcId="{75E31F92-7488-46A8-93A1-FEACEAB3ED6A}" destId="{957E7870-8BE3-4C82-A882-DBCEB46036CA}" srcOrd="1" destOrd="0" presId="urn:microsoft.com/office/officeart/2009/3/layout/HorizontalOrganizationChart"/>
    <dgm:cxn modelId="{8CF97B64-8D3E-4CE8-8002-6431E281C3A9}" type="presOf" srcId="{1268D789-09EC-408E-B122-C5A4870D5445}" destId="{5948C006-50A2-43F7-908F-8C5206A97EE0}" srcOrd="0" destOrd="0" presId="urn:microsoft.com/office/officeart/2009/3/layout/HorizontalOrganizationChart"/>
    <dgm:cxn modelId="{60A3AD47-9F07-49C9-BB9D-79F77B61C9D8}" type="presOf" srcId="{8ABC8EA2-03F5-4007-910C-BDF6CC1003F6}" destId="{C7AF4707-5DCB-48F3-B91A-FCFBBCBFE0E8}" srcOrd="0" destOrd="0" presId="urn:microsoft.com/office/officeart/2009/3/layout/HorizontalOrganizationChart"/>
    <dgm:cxn modelId="{0FABB067-0501-46FA-ACE3-EE9B94985A32}" srcId="{A535C784-5F42-42BA-B778-AC5214FBD4A0}" destId="{0B96D1BF-0BE6-45F4-B025-B9079730AC19}" srcOrd="0" destOrd="0" parTransId="{4EEAB838-7B58-4B6A-9DAE-30654AC81749}" sibTransId="{6B0133F0-E073-4CE8-ADFC-965BC923E60E}"/>
    <dgm:cxn modelId="{07A5556D-047D-442E-89D7-62FA88577657}" type="presOf" srcId="{3A8CF646-3FA9-4F2E-A4F9-60036B71A4A3}" destId="{846EB696-6AE9-4338-B4BB-1BC8151C937F}" srcOrd="1" destOrd="0" presId="urn:microsoft.com/office/officeart/2009/3/layout/HorizontalOrganizationChart"/>
    <dgm:cxn modelId="{D301A46F-7C4C-4B42-B316-B3C8E522B93A}" type="presOf" srcId="{5D6BCA6F-82EB-4F0E-B4FC-0C71E5C4AA70}" destId="{7E903675-45F3-40C5-8948-02D4DE627388}" srcOrd="1" destOrd="0" presId="urn:microsoft.com/office/officeart/2009/3/layout/HorizontalOrganizationChart"/>
    <dgm:cxn modelId="{DEDC2F52-12AD-4953-9F69-7037634087A3}" type="presOf" srcId="{1912A8FB-17EE-4928-85A0-46D6FFB25190}" destId="{38B8053A-6AFB-4A06-AAC4-D54A6F038717}" srcOrd="0" destOrd="0" presId="urn:microsoft.com/office/officeart/2009/3/layout/HorizontalOrganizationChart"/>
    <dgm:cxn modelId="{D34FCB56-6F90-41EA-BE00-0340DEA32D09}" type="presOf" srcId="{5D6BCA6F-82EB-4F0E-B4FC-0C71E5C4AA70}" destId="{7F56F041-D57D-4A7C-8A85-8688F2754E63}" srcOrd="0" destOrd="0" presId="urn:microsoft.com/office/officeart/2009/3/layout/HorizontalOrganizationChart"/>
    <dgm:cxn modelId="{22A06C7C-A03B-4CCD-8008-CF486C3ED12A}" type="presOf" srcId="{32261528-F8A9-41B2-A67F-3ACF9C30582A}" destId="{6E9621A8-2813-4411-948F-22F5663BE98F}" srcOrd="0" destOrd="0" presId="urn:microsoft.com/office/officeart/2009/3/layout/HorizontalOrganizationChart"/>
    <dgm:cxn modelId="{4EA80082-AC2F-4F7E-A3CE-A5510B7AA805}" type="presOf" srcId="{4D0D23FC-F555-4751-B8F3-118B29E2C574}" destId="{6F7A05B9-89B6-47E0-836F-ADDE1C953893}" srcOrd="0" destOrd="0" presId="urn:microsoft.com/office/officeart/2009/3/layout/HorizontalOrganizationChart"/>
    <dgm:cxn modelId="{B6E7DC85-E4B1-40EF-8ECF-803A0AB82A4F}" type="presOf" srcId="{7ADD69F1-86A1-4F5E-80D6-990B12E198ED}" destId="{3C7C805E-B177-45AB-924B-B6BDBE76F361}" srcOrd="0" destOrd="0" presId="urn:microsoft.com/office/officeart/2009/3/layout/HorizontalOrganizationChart"/>
    <dgm:cxn modelId="{32665F8C-A767-4C3C-B622-3F3A4984CE91}" srcId="{0B96D1BF-0BE6-45F4-B025-B9079730AC19}" destId="{5D6BCA6F-82EB-4F0E-B4FC-0C71E5C4AA70}" srcOrd="0" destOrd="0" parTransId="{D91919A6-96E6-41AE-8C78-E156268D6E37}" sibTransId="{43C6F07A-EA20-442E-9E6F-FF170A962F3C}"/>
    <dgm:cxn modelId="{78E74B8D-2369-46DC-969C-0F82AD19116C}" type="presOf" srcId="{6486015D-1905-4E92-9868-AEB717F0D266}" destId="{EE51FF5E-A796-4D10-947A-6093B4898BEE}" srcOrd="1" destOrd="0" presId="urn:microsoft.com/office/officeart/2009/3/layout/HorizontalOrganizationChart"/>
    <dgm:cxn modelId="{554DE796-D3F2-4351-9505-949B02269BC0}" type="presOf" srcId="{A535C784-5F42-42BA-B778-AC5214FBD4A0}" destId="{0028E8AF-CF39-4A15-BD9F-F588E10D464D}" srcOrd="0" destOrd="0" presId="urn:microsoft.com/office/officeart/2009/3/layout/HorizontalOrganizationChart"/>
    <dgm:cxn modelId="{829F579B-C37F-41A6-9D94-05186A6369A9}" type="presOf" srcId="{75C8DAA1-6F4E-4C1D-B7B3-6E5CCE7FA160}" destId="{9BE6F1BC-A777-4491-8830-EB4867126B2D}" srcOrd="0" destOrd="0" presId="urn:microsoft.com/office/officeart/2009/3/layout/HorizontalOrganizationChart"/>
    <dgm:cxn modelId="{00CDCD9E-7604-4427-912C-B256E890E8FC}" type="presOf" srcId="{B3C6DA45-9A76-4B8E-BFE2-532FD88CB47C}" destId="{A961F149-505D-4A73-B25A-6E18F201F6DA}" srcOrd="0" destOrd="0" presId="urn:microsoft.com/office/officeart/2009/3/layout/HorizontalOrganizationChart"/>
    <dgm:cxn modelId="{B4F0CCA2-AE3E-4C39-9456-72C8F9F4430C}" type="presOf" srcId="{59549093-B990-4CE5-90BC-418ABA44B4DE}" destId="{22F9A394-5E06-4BA9-A057-1D92AED869B0}" srcOrd="0" destOrd="0" presId="urn:microsoft.com/office/officeart/2009/3/layout/HorizontalOrganizationChart"/>
    <dgm:cxn modelId="{940076A4-0155-43C2-B004-7479862F66B2}" type="presOf" srcId="{B9A0D2B7-49E8-4029-884F-DCAA7CB3A4B3}" destId="{B2F65876-7A5A-4911-9DEC-E2B7FF2172CA}" srcOrd="0" destOrd="0" presId="urn:microsoft.com/office/officeart/2009/3/layout/HorizontalOrganizationChart"/>
    <dgm:cxn modelId="{E0936CA6-BE23-42E1-8C6F-A696AD60BD3F}" type="presOf" srcId="{B9A0D2B7-49E8-4029-884F-DCAA7CB3A4B3}" destId="{FE7553CF-80AB-4BAC-84CF-B79A27400A0C}" srcOrd="1" destOrd="0" presId="urn:microsoft.com/office/officeart/2009/3/layout/HorizontalOrganizationChart"/>
    <dgm:cxn modelId="{0680AAA6-0E24-4748-89E2-F5B2265BF007}" type="presOf" srcId="{D91919A6-96E6-41AE-8C78-E156268D6E37}" destId="{FD7AD979-7182-4A37-82F2-A3CD9E54DEF3}" srcOrd="0" destOrd="0" presId="urn:microsoft.com/office/officeart/2009/3/layout/HorizontalOrganizationChart"/>
    <dgm:cxn modelId="{3A2268A7-1B5F-4706-8EF3-5E7A2C9EA91F}" srcId="{0B96D1BF-0BE6-45F4-B025-B9079730AC19}" destId="{8ABC8EA2-03F5-4007-910C-BDF6CC1003F6}" srcOrd="1" destOrd="0" parTransId="{75C8DAA1-6F4E-4C1D-B7B3-6E5CCE7FA160}" sibTransId="{76736690-258A-4D6D-BECE-E4A4E22DDA08}"/>
    <dgm:cxn modelId="{C4EDA6B0-479C-4399-A131-51240D9A4DC5}" srcId="{75E31F92-7488-46A8-93A1-FEACEAB3ED6A}" destId="{3A8CF646-3FA9-4F2E-A4F9-60036B71A4A3}" srcOrd="0" destOrd="0" parTransId="{32261528-F8A9-41B2-A67F-3ACF9C30582A}" sibTransId="{19980036-00D7-46D7-9364-B4D572405957}"/>
    <dgm:cxn modelId="{15E8AAB5-3662-48A3-948B-E6A2728F3B78}" type="presOf" srcId="{0B96D1BF-0BE6-45F4-B025-B9079730AC19}" destId="{DC441540-271C-4090-BD73-39D7FBC9F058}" srcOrd="1" destOrd="0" presId="urn:microsoft.com/office/officeart/2009/3/layout/HorizontalOrganizationChart"/>
    <dgm:cxn modelId="{1922B2B7-0C5B-4ACA-90B0-F8EDB1D4AF2A}" type="presOf" srcId="{3A8CF646-3FA9-4F2E-A4F9-60036B71A4A3}" destId="{504BF92F-05BF-4EB9-9729-47B058204C89}" srcOrd="0" destOrd="0" presId="urn:microsoft.com/office/officeart/2009/3/layout/HorizontalOrganizationChart"/>
    <dgm:cxn modelId="{0C3951C0-ABC5-4388-A154-9146AAFD8E1A}" type="presOf" srcId="{6486015D-1905-4E92-9868-AEB717F0D266}" destId="{75A2C0B5-D231-4DF9-988D-7A9E7AE17245}" srcOrd="0" destOrd="0" presId="urn:microsoft.com/office/officeart/2009/3/layout/HorizontalOrganizationChart"/>
    <dgm:cxn modelId="{A7F8F7D7-4205-4C97-B433-77532ECA487C}" srcId="{0B96D1BF-0BE6-45F4-B025-B9079730AC19}" destId="{6486015D-1905-4E92-9868-AEB717F0D266}" srcOrd="3" destOrd="0" parTransId="{1268D789-09EC-408E-B122-C5A4870D5445}" sibTransId="{22E2CA3F-C2E5-4219-9F10-C7A0396A0504}"/>
    <dgm:cxn modelId="{8D6397DF-CADF-433F-9FDB-23CFFBCF45FB}" type="presOf" srcId="{0B96D1BF-0BE6-45F4-B025-B9079730AC19}" destId="{E9CA07EE-9CF4-48EC-94B5-4BD5C29159A4}" srcOrd="0" destOrd="0" presId="urn:microsoft.com/office/officeart/2009/3/layout/HorizontalOrganizationChart"/>
    <dgm:cxn modelId="{E5F8E6E0-3485-4483-B3FB-F56936BF08FB}" srcId="{8ABC8EA2-03F5-4007-910C-BDF6CC1003F6}" destId="{7ADD69F1-86A1-4F5E-80D6-990B12E198ED}" srcOrd="1" destOrd="0" parTransId="{59549093-B990-4CE5-90BC-418ABA44B4DE}" sibTransId="{94B37184-C25E-472F-AB8E-0126F9C512CE}"/>
    <dgm:cxn modelId="{161730E7-2A45-4F06-A925-790245FC8A22}" type="presOf" srcId="{76A07D9D-7235-45DD-BD29-6EB772E44C4D}" destId="{6F3E3097-3088-4A82-8BEC-268C5D3AE98D}" srcOrd="0" destOrd="0" presId="urn:microsoft.com/office/officeart/2009/3/layout/HorizontalOrganizationChart"/>
    <dgm:cxn modelId="{F939E5EE-A0E5-4626-8CE4-8F979477FF3F}" srcId="{75E31F92-7488-46A8-93A1-FEACEAB3ED6A}" destId="{B9A0D2B7-49E8-4029-884F-DCAA7CB3A4B3}" srcOrd="1" destOrd="0" parTransId="{4D0D23FC-F555-4751-B8F3-118B29E2C574}" sibTransId="{844EE73D-CBA2-49BD-BA57-D41850BA36F0}"/>
    <dgm:cxn modelId="{DBA1354B-A164-49F3-BAA8-A4ED412197A0}" type="presParOf" srcId="{0028E8AF-CF39-4A15-BD9F-F588E10D464D}" destId="{8F33D6E1-1AF3-478A-94AE-7B880740B667}" srcOrd="0" destOrd="0" presId="urn:microsoft.com/office/officeart/2009/3/layout/HorizontalOrganizationChart"/>
    <dgm:cxn modelId="{4B0401E5-23D7-4F3D-82C9-7C898A04EE19}" type="presParOf" srcId="{8F33D6E1-1AF3-478A-94AE-7B880740B667}" destId="{263797AE-DDF5-4553-80FB-44DAE119C35A}" srcOrd="0" destOrd="0" presId="urn:microsoft.com/office/officeart/2009/3/layout/HorizontalOrganizationChart"/>
    <dgm:cxn modelId="{37CCC9B8-FB1C-4DA4-AA5D-883677A0324F}" type="presParOf" srcId="{263797AE-DDF5-4553-80FB-44DAE119C35A}" destId="{E9CA07EE-9CF4-48EC-94B5-4BD5C29159A4}" srcOrd="0" destOrd="0" presId="urn:microsoft.com/office/officeart/2009/3/layout/HorizontalOrganizationChart"/>
    <dgm:cxn modelId="{C44A9F44-D2B8-4DFE-9F4E-89054C912424}" type="presParOf" srcId="{263797AE-DDF5-4553-80FB-44DAE119C35A}" destId="{DC441540-271C-4090-BD73-39D7FBC9F058}" srcOrd="1" destOrd="0" presId="urn:microsoft.com/office/officeart/2009/3/layout/HorizontalOrganizationChart"/>
    <dgm:cxn modelId="{E0C98FD7-921B-4F83-817C-1D36AFDFDA53}" type="presParOf" srcId="{8F33D6E1-1AF3-478A-94AE-7B880740B667}" destId="{A50D2D91-29D9-4FC9-A337-F80311115E9B}" srcOrd="1" destOrd="0" presId="urn:microsoft.com/office/officeart/2009/3/layout/HorizontalOrganizationChart"/>
    <dgm:cxn modelId="{A083D95A-A4D7-44D3-857A-AECCD7855F20}" type="presParOf" srcId="{A50D2D91-29D9-4FC9-A337-F80311115E9B}" destId="{FD7AD979-7182-4A37-82F2-A3CD9E54DEF3}" srcOrd="0" destOrd="0" presId="urn:microsoft.com/office/officeart/2009/3/layout/HorizontalOrganizationChart"/>
    <dgm:cxn modelId="{F1A2DC90-3F60-4B49-B653-C4A54750D4FC}" type="presParOf" srcId="{A50D2D91-29D9-4FC9-A337-F80311115E9B}" destId="{8508CE30-B5D9-408A-9581-6C003724125C}" srcOrd="1" destOrd="0" presId="urn:microsoft.com/office/officeart/2009/3/layout/HorizontalOrganizationChart"/>
    <dgm:cxn modelId="{163010FB-813F-4545-A8D9-A377E91732FA}" type="presParOf" srcId="{8508CE30-B5D9-408A-9581-6C003724125C}" destId="{24959D62-D7E2-4819-8B3B-77FC9A73117C}" srcOrd="0" destOrd="0" presId="urn:microsoft.com/office/officeart/2009/3/layout/HorizontalOrganizationChart"/>
    <dgm:cxn modelId="{70C3F6C8-8035-4927-BF36-93C721C8A1E4}" type="presParOf" srcId="{24959D62-D7E2-4819-8B3B-77FC9A73117C}" destId="{7F56F041-D57D-4A7C-8A85-8688F2754E63}" srcOrd="0" destOrd="0" presId="urn:microsoft.com/office/officeart/2009/3/layout/HorizontalOrganizationChart"/>
    <dgm:cxn modelId="{FB26BC96-86AC-497A-AE9D-44376A03576C}" type="presParOf" srcId="{24959D62-D7E2-4819-8B3B-77FC9A73117C}" destId="{7E903675-45F3-40C5-8948-02D4DE627388}" srcOrd="1" destOrd="0" presId="urn:microsoft.com/office/officeart/2009/3/layout/HorizontalOrganizationChart"/>
    <dgm:cxn modelId="{4D18DCE3-4EF5-4EC7-BEB3-6A6994261D9D}" type="presParOf" srcId="{8508CE30-B5D9-408A-9581-6C003724125C}" destId="{C16C5036-FA60-4BF0-A262-BC9EF57A760A}" srcOrd="1" destOrd="0" presId="urn:microsoft.com/office/officeart/2009/3/layout/HorizontalOrganizationChart"/>
    <dgm:cxn modelId="{B8DDF1FE-E01C-4311-A359-E651A4B13E30}" type="presParOf" srcId="{8508CE30-B5D9-408A-9581-6C003724125C}" destId="{CE1EC580-D6F4-4A43-92B0-3E93E3CCCAFF}" srcOrd="2" destOrd="0" presId="urn:microsoft.com/office/officeart/2009/3/layout/HorizontalOrganizationChart"/>
    <dgm:cxn modelId="{5C4950FF-8917-4CE9-894D-AAF8275984F9}" type="presParOf" srcId="{A50D2D91-29D9-4FC9-A337-F80311115E9B}" destId="{9BE6F1BC-A777-4491-8830-EB4867126B2D}" srcOrd="2" destOrd="0" presId="urn:microsoft.com/office/officeart/2009/3/layout/HorizontalOrganizationChart"/>
    <dgm:cxn modelId="{9FA2763B-F3EB-4501-8907-F9D8F04DE893}" type="presParOf" srcId="{A50D2D91-29D9-4FC9-A337-F80311115E9B}" destId="{93F3F1DF-BC0D-4EB5-AE93-8BB91873F88E}" srcOrd="3" destOrd="0" presId="urn:microsoft.com/office/officeart/2009/3/layout/HorizontalOrganizationChart"/>
    <dgm:cxn modelId="{E2A87FB2-C5C8-438E-B595-EA8A9489D1DD}" type="presParOf" srcId="{93F3F1DF-BC0D-4EB5-AE93-8BB91873F88E}" destId="{07FA43A0-E4E1-4788-91C2-DA73153F72F2}" srcOrd="0" destOrd="0" presId="urn:microsoft.com/office/officeart/2009/3/layout/HorizontalOrganizationChart"/>
    <dgm:cxn modelId="{E9527167-7AFD-410E-A8EB-9249D608456F}" type="presParOf" srcId="{07FA43A0-E4E1-4788-91C2-DA73153F72F2}" destId="{C7AF4707-5DCB-48F3-B91A-FCFBBCBFE0E8}" srcOrd="0" destOrd="0" presId="urn:microsoft.com/office/officeart/2009/3/layout/HorizontalOrganizationChart"/>
    <dgm:cxn modelId="{8934BE07-2F2C-4EE5-93F3-460CCFC2E739}" type="presParOf" srcId="{07FA43A0-E4E1-4788-91C2-DA73153F72F2}" destId="{D2ADDF47-52FD-47F2-B0A1-A70E288745F7}" srcOrd="1" destOrd="0" presId="urn:microsoft.com/office/officeart/2009/3/layout/HorizontalOrganizationChart"/>
    <dgm:cxn modelId="{E8B3896A-2C10-4FAD-98EC-F0717685A820}" type="presParOf" srcId="{93F3F1DF-BC0D-4EB5-AE93-8BB91873F88E}" destId="{C7309429-D880-45D1-851B-544161945AA1}" srcOrd="1" destOrd="0" presId="urn:microsoft.com/office/officeart/2009/3/layout/HorizontalOrganizationChart"/>
    <dgm:cxn modelId="{2CECB924-7D1C-43C6-B4FA-95D6758CD25D}" type="presParOf" srcId="{C7309429-D880-45D1-851B-544161945AA1}" destId="{A961F149-505D-4A73-B25A-6E18F201F6DA}" srcOrd="0" destOrd="0" presId="urn:microsoft.com/office/officeart/2009/3/layout/HorizontalOrganizationChart"/>
    <dgm:cxn modelId="{8B1C46E9-6CE8-460F-A4B7-599CF13CFFA0}" type="presParOf" srcId="{C7309429-D880-45D1-851B-544161945AA1}" destId="{E137B70C-543C-45EF-B725-C526E4E45BA0}" srcOrd="1" destOrd="0" presId="urn:microsoft.com/office/officeart/2009/3/layout/HorizontalOrganizationChart"/>
    <dgm:cxn modelId="{609EDEA9-9A71-4672-9116-C9882D8CFF46}" type="presParOf" srcId="{E137B70C-543C-45EF-B725-C526E4E45BA0}" destId="{5A2BA42C-67C6-4EAD-912F-7B156C61D92E}" srcOrd="0" destOrd="0" presId="urn:microsoft.com/office/officeart/2009/3/layout/HorizontalOrganizationChart"/>
    <dgm:cxn modelId="{8A90E730-DE62-4BAA-9452-842A5AB26C08}" type="presParOf" srcId="{5A2BA42C-67C6-4EAD-912F-7B156C61D92E}" destId="{9135A5D4-7FD7-4D6F-9DAD-50C96D3BDE80}" srcOrd="0" destOrd="0" presId="urn:microsoft.com/office/officeart/2009/3/layout/HorizontalOrganizationChart"/>
    <dgm:cxn modelId="{49BA476C-7871-4DDE-865B-F51A6A5BE32B}" type="presParOf" srcId="{5A2BA42C-67C6-4EAD-912F-7B156C61D92E}" destId="{957E7870-8BE3-4C82-A882-DBCEB46036CA}" srcOrd="1" destOrd="0" presId="urn:microsoft.com/office/officeart/2009/3/layout/HorizontalOrganizationChart"/>
    <dgm:cxn modelId="{8679D5A1-277B-424F-8C2D-C79CE695C113}" type="presParOf" srcId="{E137B70C-543C-45EF-B725-C526E4E45BA0}" destId="{1599CD19-F59E-43CF-A1FF-879B4A0E6352}" srcOrd="1" destOrd="0" presId="urn:microsoft.com/office/officeart/2009/3/layout/HorizontalOrganizationChart"/>
    <dgm:cxn modelId="{DE7AC634-1CC2-4344-A96F-907FA41FB333}" type="presParOf" srcId="{1599CD19-F59E-43CF-A1FF-879B4A0E6352}" destId="{6E9621A8-2813-4411-948F-22F5663BE98F}" srcOrd="0" destOrd="0" presId="urn:microsoft.com/office/officeart/2009/3/layout/HorizontalOrganizationChart"/>
    <dgm:cxn modelId="{14BFF000-2301-494D-A6BA-3FF32DA0B22A}" type="presParOf" srcId="{1599CD19-F59E-43CF-A1FF-879B4A0E6352}" destId="{05470243-5914-430D-921F-29850FFE9590}" srcOrd="1" destOrd="0" presId="urn:microsoft.com/office/officeart/2009/3/layout/HorizontalOrganizationChart"/>
    <dgm:cxn modelId="{A474C475-015C-4FEF-BE46-9A4EA384D0CD}" type="presParOf" srcId="{05470243-5914-430D-921F-29850FFE9590}" destId="{01B2B867-EFEE-477D-8775-C067C47D447F}" srcOrd="0" destOrd="0" presId="urn:microsoft.com/office/officeart/2009/3/layout/HorizontalOrganizationChart"/>
    <dgm:cxn modelId="{BF2885B2-2606-4131-933E-036DEE5425B1}" type="presParOf" srcId="{01B2B867-EFEE-477D-8775-C067C47D447F}" destId="{504BF92F-05BF-4EB9-9729-47B058204C89}" srcOrd="0" destOrd="0" presId="urn:microsoft.com/office/officeart/2009/3/layout/HorizontalOrganizationChart"/>
    <dgm:cxn modelId="{634505D0-A32E-4F83-927A-3197CCDE6A51}" type="presParOf" srcId="{01B2B867-EFEE-477D-8775-C067C47D447F}" destId="{846EB696-6AE9-4338-B4BB-1BC8151C937F}" srcOrd="1" destOrd="0" presId="urn:microsoft.com/office/officeart/2009/3/layout/HorizontalOrganizationChart"/>
    <dgm:cxn modelId="{0B71E35F-46FB-4475-A487-AD86EF136F01}" type="presParOf" srcId="{05470243-5914-430D-921F-29850FFE9590}" destId="{0D35A0FA-BB52-4CF9-A8A8-9F9BBFC5AD9D}" srcOrd="1" destOrd="0" presId="urn:microsoft.com/office/officeart/2009/3/layout/HorizontalOrganizationChart"/>
    <dgm:cxn modelId="{806277EB-2ADE-4C4C-A6AC-A41F5726D187}" type="presParOf" srcId="{05470243-5914-430D-921F-29850FFE9590}" destId="{1D3DB397-FB28-4A0F-98DB-41E872429B2E}" srcOrd="2" destOrd="0" presId="urn:microsoft.com/office/officeart/2009/3/layout/HorizontalOrganizationChart"/>
    <dgm:cxn modelId="{2958B266-5C88-4133-A487-292170C4E7FD}" type="presParOf" srcId="{1599CD19-F59E-43CF-A1FF-879B4A0E6352}" destId="{6F7A05B9-89B6-47E0-836F-ADDE1C953893}" srcOrd="2" destOrd="0" presId="urn:microsoft.com/office/officeart/2009/3/layout/HorizontalOrganizationChart"/>
    <dgm:cxn modelId="{FCF5AB49-FD09-4F7D-97EC-89F93642FCB5}" type="presParOf" srcId="{1599CD19-F59E-43CF-A1FF-879B4A0E6352}" destId="{106EA63C-5A89-4303-B253-1C25501A37C2}" srcOrd="3" destOrd="0" presId="urn:microsoft.com/office/officeart/2009/3/layout/HorizontalOrganizationChart"/>
    <dgm:cxn modelId="{95BA80B2-E3E5-4FF9-88B9-D9942DCB0C05}" type="presParOf" srcId="{106EA63C-5A89-4303-B253-1C25501A37C2}" destId="{0722446B-F045-4418-80FC-7A57F62A3C3F}" srcOrd="0" destOrd="0" presId="urn:microsoft.com/office/officeart/2009/3/layout/HorizontalOrganizationChart"/>
    <dgm:cxn modelId="{5BFFCAAB-F60A-409B-8B53-F6BFD4F36CB9}" type="presParOf" srcId="{0722446B-F045-4418-80FC-7A57F62A3C3F}" destId="{B2F65876-7A5A-4911-9DEC-E2B7FF2172CA}" srcOrd="0" destOrd="0" presId="urn:microsoft.com/office/officeart/2009/3/layout/HorizontalOrganizationChart"/>
    <dgm:cxn modelId="{5042DE2D-DFF5-4C01-BEDF-5492680C9D77}" type="presParOf" srcId="{0722446B-F045-4418-80FC-7A57F62A3C3F}" destId="{FE7553CF-80AB-4BAC-84CF-B79A27400A0C}" srcOrd="1" destOrd="0" presId="urn:microsoft.com/office/officeart/2009/3/layout/HorizontalOrganizationChart"/>
    <dgm:cxn modelId="{3AFDD39B-CE8E-4CD6-846B-525B6777D70F}" type="presParOf" srcId="{106EA63C-5A89-4303-B253-1C25501A37C2}" destId="{765BD8AC-5E12-40F6-810F-E3CFF96D7812}" srcOrd="1" destOrd="0" presId="urn:microsoft.com/office/officeart/2009/3/layout/HorizontalOrganizationChart"/>
    <dgm:cxn modelId="{C61783B9-21DD-4909-9862-CB519AC5ED62}" type="presParOf" srcId="{106EA63C-5A89-4303-B253-1C25501A37C2}" destId="{5E2A0FC7-0726-42EB-9B0F-AA3AC9BA0F97}" srcOrd="2" destOrd="0" presId="urn:microsoft.com/office/officeart/2009/3/layout/HorizontalOrganizationChart"/>
    <dgm:cxn modelId="{9E133847-902C-47ED-B79A-C68BB0A8ABC8}" type="presParOf" srcId="{E137B70C-543C-45EF-B725-C526E4E45BA0}" destId="{A00E4540-3918-4D52-B65E-98D8EF6EFD46}" srcOrd="2" destOrd="0" presId="urn:microsoft.com/office/officeart/2009/3/layout/HorizontalOrganizationChart"/>
    <dgm:cxn modelId="{56852EB2-B802-4ADB-8A37-22FB1C5DBDA5}" type="presParOf" srcId="{C7309429-D880-45D1-851B-544161945AA1}" destId="{22F9A394-5E06-4BA9-A057-1D92AED869B0}" srcOrd="2" destOrd="0" presId="urn:microsoft.com/office/officeart/2009/3/layout/HorizontalOrganizationChart"/>
    <dgm:cxn modelId="{FD8B81D8-7349-4C9C-94C7-88C76989B3D9}" type="presParOf" srcId="{C7309429-D880-45D1-851B-544161945AA1}" destId="{C5BDD167-A088-4CCE-A8F7-9464A4324FBA}" srcOrd="3" destOrd="0" presId="urn:microsoft.com/office/officeart/2009/3/layout/HorizontalOrganizationChart"/>
    <dgm:cxn modelId="{D8CB1706-1975-471A-9BC7-A8AD4BEC6019}" type="presParOf" srcId="{C5BDD167-A088-4CCE-A8F7-9464A4324FBA}" destId="{44FF13F7-6459-4858-AB99-0F3F584EB50E}" srcOrd="0" destOrd="0" presId="urn:microsoft.com/office/officeart/2009/3/layout/HorizontalOrganizationChart"/>
    <dgm:cxn modelId="{6A7C5DF1-2E1A-4CA6-89FA-4DBC1CBF42DA}" type="presParOf" srcId="{44FF13F7-6459-4858-AB99-0F3F584EB50E}" destId="{3C7C805E-B177-45AB-924B-B6BDBE76F361}" srcOrd="0" destOrd="0" presId="urn:microsoft.com/office/officeart/2009/3/layout/HorizontalOrganizationChart"/>
    <dgm:cxn modelId="{D4F100B0-A017-44CA-9CF0-CDDFCB6A840E}" type="presParOf" srcId="{44FF13F7-6459-4858-AB99-0F3F584EB50E}" destId="{7BBBF379-0A5E-47F4-9CD3-3E34AD4F3CEB}" srcOrd="1" destOrd="0" presId="urn:microsoft.com/office/officeart/2009/3/layout/HorizontalOrganizationChart"/>
    <dgm:cxn modelId="{DBC2D38A-DFEC-47FC-BD7B-0C03E1E66658}" type="presParOf" srcId="{C5BDD167-A088-4CCE-A8F7-9464A4324FBA}" destId="{8B4B34D5-3B80-4295-A7E8-9C9EC94F694D}" srcOrd="1" destOrd="0" presId="urn:microsoft.com/office/officeart/2009/3/layout/HorizontalOrganizationChart"/>
    <dgm:cxn modelId="{350AD032-DE6A-43AD-86C7-D5735DE4BDE3}" type="presParOf" srcId="{C5BDD167-A088-4CCE-A8F7-9464A4324FBA}" destId="{E142425A-AF9B-4B0E-BA93-3008A9CCF907}" srcOrd="2" destOrd="0" presId="urn:microsoft.com/office/officeart/2009/3/layout/HorizontalOrganizationChart"/>
    <dgm:cxn modelId="{3FE2FEF9-8929-495C-A9ED-9E69DBB6404C}" type="presParOf" srcId="{93F3F1DF-BC0D-4EB5-AE93-8BB91873F88E}" destId="{BB110127-EB3D-4D2D-93CB-632C1C9F0E87}" srcOrd="2" destOrd="0" presId="urn:microsoft.com/office/officeart/2009/3/layout/HorizontalOrganizationChart"/>
    <dgm:cxn modelId="{328FC978-EF22-4562-A387-8164976D07F2}" type="presParOf" srcId="{A50D2D91-29D9-4FC9-A337-F80311115E9B}" destId="{38B8053A-6AFB-4A06-AAC4-D54A6F038717}" srcOrd="4" destOrd="0" presId="urn:microsoft.com/office/officeart/2009/3/layout/HorizontalOrganizationChart"/>
    <dgm:cxn modelId="{A7E75542-1F23-4AE3-818B-4E6CC3B52183}" type="presParOf" srcId="{A50D2D91-29D9-4FC9-A337-F80311115E9B}" destId="{45093AA4-0BA9-44DE-9D40-24C675351DAA}" srcOrd="5" destOrd="0" presId="urn:microsoft.com/office/officeart/2009/3/layout/HorizontalOrganizationChart"/>
    <dgm:cxn modelId="{965A1CE9-30F5-430E-BA28-AC43D109685B}" type="presParOf" srcId="{45093AA4-0BA9-44DE-9D40-24C675351DAA}" destId="{3DAFBCFC-D956-4F06-B5CB-9C5368BBE912}" srcOrd="0" destOrd="0" presId="urn:microsoft.com/office/officeart/2009/3/layout/HorizontalOrganizationChart"/>
    <dgm:cxn modelId="{3C3C1B4B-42D7-4450-B42B-0397CE83405B}" type="presParOf" srcId="{3DAFBCFC-D956-4F06-B5CB-9C5368BBE912}" destId="{6F3E3097-3088-4A82-8BEC-268C5D3AE98D}" srcOrd="0" destOrd="0" presId="urn:microsoft.com/office/officeart/2009/3/layout/HorizontalOrganizationChart"/>
    <dgm:cxn modelId="{9EC5A7AB-E03E-4F46-8068-2FB67F702758}" type="presParOf" srcId="{3DAFBCFC-D956-4F06-B5CB-9C5368BBE912}" destId="{34E07753-B660-4FD7-96EC-4083FD391092}" srcOrd="1" destOrd="0" presId="urn:microsoft.com/office/officeart/2009/3/layout/HorizontalOrganizationChart"/>
    <dgm:cxn modelId="{4287F9FE-576D-4FEF-8EF5-7B80B0ED54A9}" type="presParOf" srcId="{45093AA4-0BA9-44DE-9D40-24C675351DAA}" destId="{7C97C4FA-6616-427A-814E-2E0805B043C9}" srcOrd="1" destOrd="0" presId="urn:microsoft.com/office/officeart/2009/3/layout/HorizontalOrganizationChart"/>
    <dgm:cxn modelId="{C8C88F1A-A6B1-4300-9B1C-6F2AB111EAD8}" type="presParOf" srcId="{45093AA4-0BA9-44DE-9D40-24C675351DAA}" destId="{CFF8376F-4D7D-4994-AA7E-1C9F238A1737}" srcOrd="2" destOrd="0" presId="urn:microsoft.com/office/officeart/2009/3/layout/HorizontalOrganizationChart"/>
    <dgm:cxn modelId="{CEFE52A0-02F3-44E9-A0DD-201E1B765715}" type="presParOf" srcId="{A50D2D91-29D9-4FC9-A337-F80311115E9B}" destId="{5948C006-50A2-43F7-908F-8C5206A97EE0}" srcOrd="6" destOrd="0" presId="urn:microsoft.com/office/officeart/2009/3/layout/HorizontalOrganizationChart"/>
    <dgm:cxn modelId="{663B6358-4050-4EE6-8685-60EAF3C05498}" type="presParOf" srcId="{A50D2D91-29D9-4FC9-A337-F80311115E9B}" destId="{4BDE66C0-5D54-41A8-928F-5C470E3BEEC0}" srcOrd="7" destOrd="0" presId="urn:microsoft.com/office/officeart/2009/3/layout/HorizontalOrganizationChart"/>
    <dgm:cxn modelId="{6C0582AF-3F9C-41CF-B07D-A5B1FC25BE6D}" type="presParOf" srcId="{4BDE66C0-5D54-41A8-928F-5C470E3BEEC0}" destId="{D399FF61-658B-43BF-A818-57D861B01995}" srcOrd="0" destOrd="0" presId="urn:microsoft.com/office/officeart/2009/3/layout/HorizontalOrganizationChart"/>
    <dgm:cxn modelId="{7AD07C16-27B1-4FD2-BDB3-F7A510240294}" type="presParOf" srcId="{D399FF61-658B-43BF-A818-57D861B01995}" destId="{75A2C0B5-D231-4DF9-988D-7A9E7AE17245}" srcOrd="0" destOrd="0" presId="urn:microsoft.com/office/officeart/2009/3/layout/HorizontalOrganizationChart"/>
    <dgm:cxn modelId="{97BECF97-8904-4CB2-8937-32AFB415C2EE}" type="presParOf" srcId="{D399FF61-658B-43BF-A818-57D861B01995}" destId="{EE51FF5E-A796-4D10-947A-6093B4898BEE}" srcOrd="1" destOrd="0" presId="urn:microsoft.com/office/officeart/2009/3/layout/HorizontalOrganizationChart"/>
    <dgm:cxn modelId="{9BD0EFDE-C9E0-4DBA-975A-F69520218658}" type="presParOf" srcId="{4BDE66C0-5D54-41A8-928F-5C470E3BEEC0}" destId="{1F25735D-A64E-490A-9759-392CB085E5B8}" srcOrd="1" destOrd="0" presId="urn:microsoft.com/office/officeart/2009/3/layout/HorizontalOrganizationChart"/>
    <dgm:cxn modelId="{951DA9B0-BA05-4E5A-9A8A-27250E38232F}" type="presParOf" srcId="{4BDE66C0-5D54-41A8-928F-5C470E3BEEC0}" destId="{878A00E2-2D35-43A2-8DDF-223D2AFDFE4E}" srcOrd="2" destOrd="0" presId="urn:microsoft.com/office/officeart/2009/3/layout/HorizontalOrganizationChart"/>
    <dgm:cxn modelId="{DF96E428-7E17-46D9-8221-3C690408743B}" type="presParOf" srcId="{8F33D6E1-1AF3-478A-94AE-7B880740B667}" destId="{D1056C15-7E3E-4153-AE83-FF7046DEDC6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55608B-10F9-47B1-ACF8-62FD6157F8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F84A6D20-8E99-49EA-9600-F452FE93305A}">
      <dgm:prSet phldrT="[Tekst]" custT="1"/>
      <dgm:spPr>
        <a:ln w="38100">
          <a:solidFill>
            <a:srgbClr val="F2D500"/>
          </a:solidFill>
        </a:ln>
      </dgm:spPr>
      <dgm:t>
        <a:bodyPr/>
        <a:lstStyle/>
        <a:p>
          <a:r>
            <a:rPr lang="pl-PL" sz="1800" dirty="0">
              <a:latin typeface="Montserrat" pitchFamily="2" charset="-18"/>
            </a:rPr>
            <a:t>gminne standardy dostępności infrastruktury społecznej</a:t>
          </a:r>
        </a:p>
      </dgm:t>
    </dgm:pt>
    <dgm:pt modelId="{841DA261-351C-4F83-A95B-E6CEA191A8C6}" type="parTrans" cxnId="{0132B6BB-9D2E-4046-9D6C-84285612C2F7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0E48CB1A-78D9-4BFE-A47D-2037F38EFFB7}" type="sibTrans" cxnId="{0132B6BB-9D2E-4046-9D6C-84285612C2F7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12C1C301-283B-45DD-99BC-3F33DF6227A4}">
      <dgm:prSet phldrT="[Teks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pl-PL" sz="1800" dirty="0">
              <a:latin typeface="Montserrat" pitchFamily="2" charset="-18"/>
            </a:rPr>
            <a:t>dostęp do obszarów zieleni publicznej</a:t>
          </a:r>
        </a:p>
      </dgm:t>
    </dgm:pt>
    <dgm:pt modelId="{3110ACA5-E861-4D4A-A31B-64D8948A1530}" type="parTrans" cxnId="{F096267F-9A85-4623-9A92-225CAA44AF28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D2C2B8AC-6414-4304-A76A-2D02EAB07228}" type="sibTrans" cxnId="{F096267F-9A85-4623-9A92-225CAA44AF28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8BDC6ED8-13CC-4EC2-84B0-015F2F5898A2}">
      <dgm:prSet phldrT="[Teks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pl-PL" sz="1800" dirty="0">
              <a:latin typeface="Montserrat" pitchFamily="2" charset="-18"/>
            </a:rPr>
            <a:t>dostęp do szkoły podstawowej</a:t>
          </a:r>
        </a:p>
      </dgm:t>
    </dgm:pt>
    <dgm:pt modelId="{9A60B9A0-C368-45B9-93CF-EE3B5744CB2A}" type="sibTrans" cxnId="{31DCDD73-9856-4850-AD0F-2BCE7ED7F51F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D370A3A9-2B27-46C9-B3A2-6CCB927BA253}" type="parTrans" cxnId="{31DCDD73-9856-4850-AD0F-2BCE7ED7F51F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E392EC27-7A69-49E2-9693-719B47454C8F}">
      <dgm:prSet phldrT="[Tekst]" custT="1"/>
      <dgm:spPr>
        <a:ln w="38100">
          <a:solidFill>
            <a:srgbClr val="F2D500"/>
          </a:solidFill>
        </a:ln>
      </dgm:spPr>
      <dgm:t>
        <a:bodyPr/>
        <a:lstStyle/>
        <a:p>
          <a:r>
            <a:rPr lang="pl-PL" sz="1800" dirty="0">
              <a:latin typeface="Montserrat" pitchFamily="2" charset="-18"/>
            </a:rPr>
            <a:t>dostęp do … </a:t>
          </a:r>
          <a:r>
            <a:rPr lang="pl-PL" sz="1800" dirty="0">
              <a:solidFill>
                <a:schemeClr val="accent6">
                  <a:lumMod val="40000"/>
                  <a:lumOff val="60000"/>
                </a:schemeClr>
              </a:solidFill>
              <a:latin typeface="Montserrat" pitchFamily="2" charset="-18"/>
            </a:rPr>
            <a:t>(katalog w ustawie)</a:t>
          </a:r>
        </a:p>
      </dgm:t>
    </dgm:pt>
    <dgm:pt modelId="{CB46744C-07D1-469B-BCD7-4F6EFFC3B418}" type="parTrans" cxnId="{D550ACAB-3A12-4A5F-B40F-7765C3AD5E93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2152833F-A0CB-4C45-A34E-2F6001F17690}" type="sibTrans" cxnId="{D550ACAB-3A12-4A5F-B40F-7765C3AD5E93}">
      <dgm:prSet/>
      <dgm:spPr/>
      <dgm:t>
        <a:bodyPr/>
        <a:lstStyle/>
        <a:p>
          <a:endParaRPr lang="pl-PL" sz="1800">
            <a:latin typeface="Montserrat" pitchFamily="2" charset="-18"/>
          </a:endParaRPr>
        </a:p>
      </dgm:t>
    </dgm:pt>
    <dgm:pt modelId="{ED97F009-13B7-4883-BCEC-419B5E7123F6}" type="pres">
      <dgm:prSet presAssocID="{2755608B-10F9-47B1-ACF8-62FD6157F8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BF820A-3E60-448E-9860-3DDB95A0015B}" type="pres">
      <dgm:prSet presAssocID="{F84A6D20-8E99-49EA-9600-F452FE93305A}" presName="hierRoot1" presStyleCnt="0">
        <dgm:presLayoutVars>
          <dgm:hierBranch val="init"/>
        </dgm:presLayoutVars>
      </dgm:prSet>
      <dgm:spPr/>
    </dgm:pt>
    <dgm:pt modelId="{18132924-5C37-417F-ADAC-EE01D070FD6F}" type="pres">
      <dgm:prSet presAssocID="{F84A6D20-8E99-49EA-9600-F452FE93305A}" presName="rootComposite1" presStyleCnt="0"/>
      <dgm:spPr/>
    </dgm:pt>
    <dgm:pt modelId="{4BC43D69-451C-4712-9F73-A08D68DA5240}" type="pres">
      <dgm:prSet presAssocID="{F84A6D20-8E99-49EA-9600-F452FE93305A}" presName="rootText1" presStyleLbl="node0" presStyleIdx="0" presStyleCnt="1" custScaleX="143434">
        <dgm:presLayoutVars>
          <dgm:chPref val="3"/>
        </dgm:presLayoutVars>
      </dgm:prSet>
      <dgm:spPr/>
    </dgm:pt>
    <dgm:pt modelId="{E62EA63B-0EC9-43B6-AD4C-0C5F98B9A44C}" type="pres">
      <dgm:prSet presAssocID="{F84A6D20-8E99-49EA-9600-F452FE93305A}" presName="rootConnector1" presStyleLbl="node1" presStyleIdx="0" presStyleCnt="0"/>
      <dgm:spPr/>
    </dgm:pt>
    <dgm:pt modelId="{BD82F1D9-C0EF-417A-A9EC-D2E0F58DE1BF}" type="pres">
      <dgm:prSet presAssocID="{F84A6D20-8E99-49EA-9600-F452FE93305A}" presName="hierChild2" presStyleCnt="0"/>
      <dgm:spPr/>
    </dgm:pt>
    <dgm:pt modelId="{8C2036C2-59D2-4908-8521-B529BA4CBE0C}" type="pres">
      <dgm:prSet presAssocID="{3110ACA5-E861-4D4A-A31B-64D8948A1530}" presName="Name37" presStyleLbl="parChTrans1D2" presStyleIdx="0" presStyleCnt="3"/>
      <dgm:spPr/>
    </dgm:pt>
    <dgm:pt modelId="{4A40826E-0E52-44A7-A76E-96EB79D7DD42}" type="pres">
      <dgm:prSet presAssocID="{12C1C301-283B-45DD-99BC-3F33DF6227A4}" presName="hierRoot2" presStyleCnt="0">
        <dgm:presLayoutVars>
          <dgm:hierBranch val="init"/>
        </dgm:presLayoutVars>
      </dgm:prSet>
      <dgm:spPr/>
    </dgm:pt>
    <dgm:pt modelId="{C5F33922-80F0-4C54-B498-F771831BEFFD}" type="pres">
      <dgm:prSet presAssocID="{12C1C301-283B-45DD-99BC-3F33DF6227A4}" presName="rootComposite" presStyleCnt="0"/>
      <dgm:spPr/>
    </dgm:pt>
    <dgm:pt modelId="{A185E6CB-0E34-41A6-839D-9E7F62E95A78}" type="pres">
      <dgm:prSet presAssocID="{12C1C301-283B-45DD-99BC-3F33DF6227A4}" presName="rootText" presStyleLbl="node2" presStyleIdx="0" presStyleCnt="3" custScaleX="101997">
        <dgm:presLayoutVars>
          <dgm:chPref val="3"/>
        </dgm:presLayoutVars>
      </dgm:prSet>
      <dgm:spPr/>
    </dgm:pt>
    <dgm:pt modelId="{A1DF8DEF-B389-414B-9B88-C44CA213696E}" type="pres">
      <dgm:prSet presAssocID="{12C1C301-283B-45DD-99BC-3F33DF6227A4}" presName="rootConnector" presStyleLbl="node2" presStyleIdx="0" presStyleCnt="3"/>
      <dgm:spPr/>
    </dgm:pt>
    <dgm:pt modelId="{95AADE7F-2B52-4119-B979-10143243E2EA}" type="pres">
      <dgm:prSet presAssocID="{12C1C301-283B-45DD-99BC-3F33DF6227A4}" presName="hierChild4" presStyleCnt="0"/>
      <dgm:spPr/>
    </dgm:pt>
    <dgm:pt modelId="{2056093B-24FB-4371-BC7C-B79B5652181B}" type="pres">
      <dgm:prSet presAssocID="{12C1C301-283B-45DD-99BC-3F33DF6227A4}" presName="hierChild5" presStyleCnt="0"/>
      <dgm:spPr/>
    </dgm:pt>
    <dgm:pt modelId="{B928B177-B166-42C0-9C98-6E6D0AEA3F13}" type="pres">
      <dgm:prSet presAssocID="{D370A3A9-2B27-46C9-B3A2-6CCB927BA253}" presName="Name37" presStyleLbl="parChTrans1D2" presStyleIdx="1" presStyleCnt="3"/>
      <dgm:spPr/>
    </dgm:pt>
    <dgm:pt modelId="{1E952FA7-E3A2-480C-9036-774BDCB49498}" type="pres">
      <dgm:prSet presAssocID="{8BDC6ED8-13CC-4EC2-84B0-015F2F5898A2}" presName="hierRoot2" presStyleCnt="0">
        <dgm:presLayoutVars>
          <dgm:hierBranch val="init"/>
        </dgm:presLayoutVars>
      </dgm:prSet>
      <dgm:spPr/>
    </dgm:pt>
    <dgm:pt modelId="{ED309609-922A-43CC-9906-C1B2994C8C7B}" type="pres">
      <dgm:prSet presAssocID="{8BDC6ED8-13CC-4EC2-84B0-015F2F5898A2}" presName="rootComposite" presStyleCnt="0"/>
      <dgm:spPr/>
    </dgm:pt>
    <dgm:pt modelId="{C3B41768-8611-49BF-8B32-925466E96B67}" type="pres">
      <dgm:prSet presAssocID="{8BDC6ED8-13CC-4EC2-84B0-015F2F5898A2}" presName="rootText" presStyleLbl="node2" presStyleIdx="1" presStyleCnt="3" custScaleX="101997">
        <dgm:presLayoutVars>
          <dgm:chPref val="3"/>
        </dgm:presLayoutVars>
      </dgm:prSet>
      <dgm:spPr/>
    </dgm:pt>
    <dgm:pt modelId="{554DB4E2-B873-47B0-9F2F-391EF12E118A}" type="pres">
      <dgm:prSet presAssocID="{8BDC6ED8-13CC-4EC2-84B0-015F2F5898A2}" presName="rootConnector" presStyleLbl="node2" presStyleIdx="1" presStyleCnt="3"/>
      <dgm:spPr/>
    </dgm:pt>
    <dgm:pt modelId="{466C5D18-6E7A-4A49-A6AB-040A33144966}" type="pres">
      <dgm:prSet presAssocID="{8BDC6ED8-13CC-4EC2-84B0-015F2F5898A2}" presName="hierChild4" presStyleCnt="0"/>
      <dgm:spPr/>
    </dgm:pt>
    <dgm:pt modelId="{DC4A080D-82CF-4226-8D8C-E314CCDA6E55}" type="pres">
      <dgm:prSet presAssocID="{8BDC6ED8-13CC-4EC2-84B0-015F2F5898A2}" presName="hierChild5" presStyleCnt="0"/>
      <dgm:spPr/>
    </dgm:pt>
    <dgm:pt modelId="{E54F440D-1C8D-45EF-8282-389AE1B92D08}" type="pres">
      <dgm:prSet presAssocID="{CB46744C-07D1-469B-BCD7-4F6EFFC3B418}" presName="Name37" presStyleLbl="parChTrans1D2" presStyleIdx="2" presStyleCnt="3"/>
      <dgm:spPr/>
    </dgm:pt>
    <dgm:pt modelId="{5A7B465A-7C17-4830-9A8C-918C77450110}" type="pres">
      <dgm:prSet presAssocID="{E392EC27-7A69-49E2-9693-719B47454C8F}" presName="hierRoot2" presStyleCnt="0">
        <dgm:presLayoutVars>
          <dgm:hierBranch val="init"/>
        </dgm:presLayoutVars>
      </dgm:prSet>
      <dgm:spPr/>
    </dgm:pt>
    <dgm:pt modelId="{5C2B6409-03C2-4B0E-821A-B8F5D1D438D9}" type="pres">
      <dgm:prSet presAssocID="{E392EC27-7A69-49E2-9693-719B47454C8F}" presName="rootComposite" presStyleCnt="0"/>
      <dgm:spPr/>
    </dgm:pt>
    <dgm:pt modelId="{884852CE-07FB-41FF-A13F-647B7031660D}" type="pres">
      <dgm:prSet presAssocID="{E392EC27-7A69-49E2-9693-719B47454C8F}" presName="rootText" presStyleLbl="node2" presStyleIdx="2" presStyleCnt="3" custScaleX="101997">
        <dgm:presLayoutVars>
          <dgm:chPref val="3"/>
        </dgm:presLayoutVars>
      </dgm:prSet>
      <dgm:spPr/>
    </dgm:pt>
    <dgm:pt modelId="{F65B67CD-193D-492F-9CD3-6646E9EE03B1}" type="pres">
      <dgm:prSet presAssocID="{E392EC27-7A69-49E2-9693-719B47454C8F}" presName="rootConnector" presStyleLbl="node2" presStyleIdx="2" presStyleCnt="3"/>
      <dgm:spPr/>
    </dgm:pt>
    <dgm:pt modelId="{1D99477D-8939-440A-98C8-8DFA95BEF7F2}" type="pres">
      <dgm:prSet presAssocID="{E392EC27-7A69-49E2-9693-719B47454C8F}" presName="hierChild4" presStyleCnt="0"/>
      <dgm:spPr/>
    </dgm:pt>
    <dgm:pt modelId="{BA4ED381-B02E-4D9F-8757-1FF6FAFBCB2F}" type="pres">
      <dgm:prSet presAssocID="{E392EC27-7A69-49E2-9693-719B47454C8F}" presName="hierChild5" presStyleCnt="0"/>
      <dgm:spPr/>
    </dgm:pt>
    <dgm:pt modelId="{8759AD5D-3A29-4D9C-9B8B-37C4155B6808}" type="pres">
      <dgm:prSet presAssocID="{F84A6D20-8E99-49EA-9600-F452FE93305A}" presName="hierChild3" presStyleCnt="0"/>
      <dgm:spPr/>
    </dgm:pt>
  </dgm:ptLst>
  <dgm:cxnLst>
    <dgm:cxn modelId="{BCC54F28-6EEC-486E-A182-9B44089877D5}" type="presOf" srcId="{12C1C301-283B-45DD-99BC-3F33DF6227A4}" destId="{A1DF8DEF-B389-414B-9B88-C44CA213696E}" srcOrd="1" destOrd="0" presId="urn:microsoft.com/office/officeart/2005/8/layout/orgChart1"/>
    <dgm:cxn modelId="{DE56963D-39C2-43BB-AA4C-FA73EE2476C8}" type="presOf" srcId="{8BDC6ED8-13CC-4EC2-84B0-015F2F5898A2}" destId="{554DB4E2-B873-47B0-9F2F-391EF12E118A}" srcOrd="1" destOrd="0" presId="urn:microsoft.com/office/officeart/2005/8/layout/orgChart1"/>
    <dgm:cxn modelId="{DECFA74C-8458-4169-939E-C924C3262A8A}" type="presOf" srcId="{8BDC6ED8-13CC-4EC2-84B0-015F2F5898A2}" destId="{C3B41768-8611-49BF-8B32-925466E96B67}" srcOrd="0" destOrd="0" presId="urn:microsoft.com/office/officeart/2005/8/layout/orgChart1"/>
    <dgm:cxn modelId="{3B6D856F-5D01-4F17-84D7-CBA12B545776}" type="presOf" srcId="{F84A6D20-8E99-49EA-9600-F452FE93305A}" destId="{E62EA63B-0EC9-43B6-AD4C-0C5F98B9A44C}" srcOrd="1" destOrd="0" presId="urn:microsoft.com/office/officeart/2005/8/layout/orgChart1"/>
    <dgm:cxn modelId="{06A8DB72-EB22-4E9C-B297-816E36A576C4}" type="presOf" srcId="{E392EC27-7A69-49E2-9693-719B47454C8F}" destId="{884852CE-07FB-41FF-A13F-647B7031660D}" srcOrd="0" destOrd="0" presId="urn:microsoft.com/office/officeart/2005/8/layout/orgChart1"/>
    <dgm:cxn modelId="{31DCDD73-9856-4850-AD0F-2BCE7ED7F51F}" srcId="{F84A6D20-8E99-49EA-9600-F452FE93305A}" destId="{8BDC6ED8-13CC-4EC2-84B0-015F2F5898A2}" srcOrd="1" destOrd="0" parTransId="{D370A3A9-2B27-46C9-B3A2-6CCB927BA253}" sibTransId="{9A60B9A0-C368-45B9-93CF-EE3B5744CB2A}"/>
    <dgm:cxn modelId="{7A57127B-3CF6-4409-A897-917EBC38AD42}" type="presOf" srcId="{E392EC27-7A69-49E2-9693-719B47454C8F}" destId="{F65B67CD-193D-492F-9CD3-6646E9EE03B1}" srcOrd="1" destOrd="0" presId="urn:microsoft.com/office/officeart/2005/8/layout/orgChart1"/>
    <dgm:cxn modelId="{F096267F-9A85-4623-9A92-225CAA44AF28}" srcId="{F84A6D20-8E99-49EA-9600-F452FE93305A}" destId="{12C1C301-283B-45DD-99BC-3F33DF6227A4}" srcOrd="0" destOrd="0" parTransId="{3110ACA5-E861-4D4A-A31B-64D8948A1530}" sibTransId="{D2C2B8AC-6414-4304-A76A-2D02EAB07228}"/>
    <dgm:cxn modelId="{D550ACAB-3A12-4A5F-B40F-7765C3AD5E93}" srcId="{F84A6D20-8E99-49EA-9600-F452FE93305A}" destId="{E392EC27-7A69-49E2-9693-719B47454C8F}" srcOrd="2" destOrd="0" parTransId="{CB46744C-07D1-469B-BCD7-4F6EFFC3B418}" sibTransId="{2152833F-A0CB-4C45-A34E-2F6001F17690}"/>
    <dgm:cxn modelId="{C9DD87B2-2A9C-4A8F-9FEB-8488DB23CAEC}" type="presOf" srcId="{D370A3A9-2B27-46C9-B3A2-6CCB927BA253}" destId="{B928B177-B166-42C0-9C98-6E6D0AEA3F13}" srcOrd="0" destOrd="0" presId="urn:microsoft.com/office/officeart/2005/8/layout/orgChart1"/>
    <dgm:cxn modelId="{0132B6BB-9D2E-4046-9D6C-84285612C2F7}" srcId="{2755608B-10F9-47B1-ACF8-62FD6157F886}" destId="{F84A6D20-8E99-49EA-9600-F452FE93305A}" srcOrd="0" destOrd="0" parTransId="{841DA261-351C-4F83-A95B-E6CEA191A8C6}" sibTransId="{0E48CB1A-78D9-4BFE-A47D-2037F38EFFB7}"/>
    <dgm:cxn modelId="{2898D7C5-14D3-4D29-9B38-8CFCB0A9816F}" type="presOf" srcId="{2755608B-10F9-47B1-ACF8-62FD6157F886}" destId="{ED97F009-13B7-4883-BCEC-419B5E7123F6}" srcOrd="0" destOrd="0" presId="urn:microsoft.com/office/officeart/2005/8/layout/orgChart1"/>
    <dgm:cxn modelId="{56DC43E0-73F2-4BAA-8C62-08E8F8159945}" type="presOf" srcId="{12C1C301-283B-45DD-99BC-3F33DF6227A4}" destId="{A185E6CB-0E34-41A6-839D-9E7F62E95A78}" srcOrd="0" destOrd="0" presId="urn:microsoft.com/office/officeart/2005/8/layout/orgChart1"/>
    <dgm:cxn modelId="{5CBF7DED-D4A8-4902-99EA-3D71F1D1A6FE}" type="presOf" srcId="{CB46744C-07D1-469B-BCD7-4F6EFFC3B418}" destId="{E54F440D-1C8D-45EF-8282-389AE1B92D08}" srcOrd="0" destOrd="0" presId="urn:microsoft.com/office/officeart/2005/8/layout/orgChart1"/>
    <dgm:cxn modelId="{B1B6A2F2-2577-460E-B31D-B5337A628397}" type="presOf" srcId="{3110ACA5-E861-4D4A-A31B-64D8948A1530}" destId="{8C2036C2-59D2-4908-8521-B529BA4CBE0C}" srcOrd="0" destOrd="0" presId="urn:microsoft.com/office/officeart/2005/8/layout/orgChart1"/>
    <dgm:cxn modelId="{994EA9F2-6A18-423A-9043-D70207C7A4AE}" type="presOf" srcId="{F84A6D20-8E99-49EA-9600-F452FE93305A}" destId="{4BC43D69-451C-4712-9F73-A08D68DA5240}" srcOrd="0" destOrd="0" presId="urn:microsoft.com/office/officeart/2005/8/layout/orgChart1"/>
    <dgm:cxn modelId="{304275A0-0DEF-43DB-942D-43CAC9843F44}" type="presParOf" srcId="{ED97F009-13B7-4883-BCEC-419B5E7123F6}" destId="{63BF820A-3E60-448E-9860-3DDB95A0015B}" srcOrd="0" destOrd="0" presId="urn:microsoft.com/office/officeart/2005/8/layout/orgChart1"/>
    <dgm:cxn modelId="{62A484D3-0AA8-41BE-BB4A-74983033534D}" type="presParOf" srcId="{63BF820A-3E60-448E-9860-3DDB95A0015B}" destId="{18132924-5C37-417F-ADAC-EE01D070FD6F}" srcOrd="0" destOrd="0" presId="urn:microsoft.com/office/officeart/2005/8/layout/orgChart1"/>
    <dgm:cxn modelId="{18B4062C-9649-42AD-9B03-B855097B9823}" type="presParOf" srcId="{18132924-5C37-417F-ADAC-EE01D070FD6F}" destId="{4BC43D69-451C-4712-9F73-A08D68DA5240}" srcOrd="0" destOrd="0" presId="urn:microsoft.com/office/officeart/2005/8/layout/orgChart1"/>
    <dgm:cxn modelId="{F83FB737-31B9-41A7-B006-DA039E0932CB}" type="presParOf" srcId="{18132924-5C37-417F-ADAC-EE01D070FD6F}" destId="{E62EA63B-0EC9-43B6-AD4C-0C5F98B9A44C}" srcOrd="1" destOrd="0" presId="urn:microsoft.com/office/officeart/2005/8/layout/orgChart1"/>
    <dgm:cxn modelId="{E7DB7E56-52B7-430C-8F4C-35DF9AEE4516}" type="presParOf" srcId="{63BF820A-3E60-448E-9860-3DDB95A0015B}" destId="{BD82F1D9-C0EF-417A-A9EC-D2E0F58DE1BF}" srcOrd="1" destOrd="0" presId="urn:microsoft.com/office/officeart/2005/8/layout/orgChart1"/>
    <dgm:cxn modelId="{EF86FE92-DD4C-4B56-8AF5-4F9F7B491876}" type="presParOf" srcId="{BD82F1D9-C0EF-417A-A9EC-D2E0F58DE1BF}" destId="{8C2036C2-59D2-4908-8521-B529BA4CBE0C}" srcOrd="0" destOrd="0" presId="urn:microsoft.com/office/officeart/2005/8/layout/orgChart1"/>
    <dgm:cxn modelId="{10AB6258-3DB0-4B8F-96D8-ACDE32DC3145}" type="presParOf" srcId="{BD82F1D9-C0EF-417A-A9EC-D2E0F58DE1BF}" destId="{4A40826E-0E52-44A7-A76E-96EB79D7DD42}" srcOrd="1" destOrd="0" presId="urn:microsoft.com/office/officeart/2005/8/layout/orgChart1"/>
    <dgm:cxn modelId="{65B6D01B-AA20-4876-BFA8-2240DC516C3A}" type="presParOf" srcId="{4A40826E-0E52-44A7-A76E-96EB79D7DD42}" destId="{C5F33922-80F0-4C54-B498-F771831BEFFD}" srcOrd="0" destOrd="0" presId="urn:microsoft.com/office/officeart/2005/8/layout/orgChart1"/>
    <dgm:cxn modelId="{EFE42F5B-2010-4B86-81B9-27A4051F8D5C}" type="presParOf" srcId="{C5F33922-80F0-4C54-B498-F771831BEFFD}" destId="{A185E6CB-0E34-41A6-839D-9E7F62E95A78}" srcOrd="0" destOrd="0" presId="urn:microsoft.com/office/officeart/2005/8/layout/orgChart1"/>
    <dgm:cxn modelId="{5536B7DE-2360-4DBB-B847-A1252707D2E3}" type="presParOf" srcId="{C5F33922-80F0-4C54-B498-F771831BEFFD}" destId="{A1DF8DEF-B389-414B-9B88-C44CA213696E}" srcOrd="1" destOrd="0" presId="urn:microsoft.com/office/officeart/2005/8/layout/orgChart1"/>
    <dgm:cxn modelId="{1CD7BF57-594B-4587-AA9C-4DD606AD7205}" type="presParOf" srcId="{4A40826E-0E52-44A7-A76E-96EB79D7DD42}" destId="{95AADE7F-2B52-4119-B979-10143243E2EA}" srcOrd="1" destOrd="0" presId="urn:microsoft.com/office/officeart/2005/8/layout/orgChart1"/>
    <dgm:cxn modelId="{54C6FEF7-58B0-43FA-90B6-8E9C45BADC9C}" type="presParOf" srcId="{4A40826E-0E52-44A7-A76E-96EB79D7DD42}" destId="{2056093B-24FB-4371-BC7C-B79B5652181B}" srcOrd="2" destOrd="0" presId="urn:microsoft.com/office/officeart/2005/8/layout/orgChart1"/>
    <dgm:cxn modelId="{4163F7DE-91DA-4C70-BD2F-DADE95E7EE72}" type="presParOf" srcId="{BD82F1D9-C0EF-417A-A9EC-D2E0F58DE1BF}" destId="{B928B177-B166-42C0-9C98-6E6D0AEA3F13}" srcOrd="2" destOrd="0" presId="urn:microsoft.com/office/officeart/2005/8/layout/orgChart1"/>
    <dgm:cxn modelId="{146CB66B-A390-4DB7-9417-CF75CF780951}" type="presParOf" srcId="{BD82F1D9-C0EF-417A-A9EC-D2E0F58DE1BF}" destId="{1E952FA7-E3A2-480C-9036-774BDCB49498}" srcOrd="3" destOrd="0" presId="urn:microsoft.com/office/officeart/2005/8/layout/orgChart1"/>
    <dgm:cxn modelId="{5EE461DB-5610-423B-8565-054EDDBD2C77}" type="presParOf" srcId="{1E952FA7-E3A2-480C-9036-774BDCB49498}" destId="{ED309609-922A-43CC-9906-C1B2994C8C7B}" srcOrd="0" destOrd="0" presId="urn:microsoft.com/office/officeart/2005/8/layout/orgChart1"/>
    <dgm:cxn modelId="{FE2F7C1C-BA07-4472-B622-4F6AA282349D}" type="presParOf" srcId="{ED309609-922A-43CC-9906-C1B2994C8C7B}" destId="{C3B41768-8611-49BF-8B32-925466E96B67}" srcOrd="0" destOrd="0" presId="urn:microsoft.com/office/officeart/2005/8/layout/orgChart1"/>
    <dgm:cxn modelId="{E0871926-E99C-48E2-A4B8-BA07BFB6B014}" type="presParOf" srcId="{ED309609-922A-43CC-9906-C1B2994C8C7B}" destId="{554DB4E2-B873-47B0-9F2F-391EF12E118A}" srcOrd="1" destOrd="0" presId="urn:microsoft.com/office/officeart/2005/8/layout/orgChart1"/>
    <dgm:cxn modelId="{C6E1615C-8ADD-401B-B1A5-259A8501FF46}" type="presParOf" srcId="{1E952FA7-E3A2-480C-9036-774BDCB49498}" destId="{466C5D18-6E7A-4A49-A6AB-040A33144966}" srcOrd="1" destOrd="0" presId="urn:microsoft.com/office/officeart/2005/8/layout/orgChart1"/>
    <dgm:cxn modelId="{61549730-CE6E-4EC9-B55F-373707FB3014}" type="presParOf" srcId="{1E952FA7-E3A2-480C-9036-774BDCB49498}" destId="{DC4A080D-82CF-4226-8D8C-E314CCDA6E55}" srcOrd="2" destOrd="0" presId="urn:microsoft.com/office/officeart/2005/8/layout/orgChart1"/>
    <dgm:cxn modelId="{2512C671-30C0-486C-9724-D6FF7AE5B6B9}" type="presParOf" srcId="{BD82F1D9-C0EF-417A-A9EC-D2E0F58DE1BF}" destId="{E54F440D-1C8D-45EF-8282-389AE1B92D08}" srcOrd="4" destOrd="0" presId="urn:microsoft.com/office/officeart/2005/8/layout/orgChart1"/>
    <dgm:cxn modelId="{E9ED9F91-11C4-4771-BA2F-BCF9225F7A28}" type="presParOf" srcId="{BD82F1D9-C0EF-417A-A9EC-D2E0F58DE1BF}" destId="{5A7B465A-7C17-4830-9A8C-918C77450110}" srcOrd="5" destOrd="0" presId="urn:microsoft.com/office/officeart/2005/8/layout/orgChart1"/>
    <dgm:cxn modelId="{81E0B8DB-ACD4-43AB-AD3B-807FEE25BA3D}" type="presParOf" srcId="{5A7B465A-7C17-4830-9A8C-918C77450110}" destId="{5C2B6409-03C2-4B0E-821A-B8F5D1D438D9}" srcOrd="0" destOrd="0" presId="urn:microsoft.com/office/officeart/2005/8/layout/orgChart1"/>
    <dgm:cxn modelId="{AD408EE0-D948-4F8D-9E5A-8FC44AECD338}" type="presParOf" srcId="{5C2B6409-03C2-4B0E-821A-B8F5D1D438D9}" destId="{884852CE-07FB-41FF-A13F-647B7031660D}" srcOrd="0" destOrd="0" presId="urn:microsoft.com/office/officeart/2005/8/layout/orgChart1"/>
    <dgm:cxn modelId="{6982ADCD-3407-49E4-A7F9-D7D209F77E36}" type="presParOf" srcId="{5C2B6409-03C2-4B0E-821A-B8F5D1D438D9}" destId="{F65B67CD-193D-492F-9CD3-6646E9EE03B1}" srcOrd="1" destOrd="0" presId="urn:microsoft.com/office/officeart/2005/8/layout/orgChart1"/>
    <dgm:cxn modelId="{BBBADC52-7CA0-4ECF-9763-0EE2C0D5C503}" type="presParOf" srcId="{5A7B465A-7C17-4830-9A8C-918C77450110}" destId="{1D99477D-8939-440A-98C8-8DFA95BEF7F2}" srcOrd="1" destOrd="0" presId="urn:microsoft.com/office/officeart/2005/8/layout/orgChart1"/>
    <dgm:cxn modelId="{CA829CE9-CE31-4475-9DA8-4B1A82D532D6}" type="presParOf" srcId="{5A7B465A-7C17-4830-9A8C-918C77450110}" destId="{BA4ED381-B02E-4D9F-8757-1FF6FAFBCB2F}" srcOrd="2" destOrd="0" presId="urn:microsoft.com/office/officeart/2005/8/layout/orgChart1"/>
    <dgm:cxn modelId="{47C50A71-B420-4813-9F39-6FB85DEDA344}" type="presParOf" srcId="{63BF820A-3E60-448E-9860-3DDB95A0015B}" destId="{8759AD5D-3A29-4D9C-9B8B-37C4155B68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35C784-5F42-42BA-B778-AC5214FBD4A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0B96D1BF-0BE6-45F4-B025-B9079730AC19}">
      <dgm:prSet phldrT="[Tekst]" custT="1"/>
      <dgm:spPr>
        <a:solidFill>
          <a:srgbClr val="5880B2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możliwości modyfikacji norm ustawowych dotyczących standardów</a:t>
          </a:r>
        </a:p>
      </dgm:t>
    </dgm:pt>
    <dgm:pt modelId="{4EEAB838-7B58-4B6A-9DAE-30654AC81749}" type="parTrans" cxnId="{0FABB067-0501-46FA-ACE3-EE9B94985A32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B0133F0-E073-4CE8-ADFC-965BC923E60E}" type="sibTrans" cxnId="{0FABB067-0501-46FA-ACE3-EE9B94985A32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ABC8EA2-03F5-4007-910C-BDF6CC1003F6}">
      <dgm:prSet phldrT="[Tekst]" custT="1"/>
      <dgm:spPr>
        <a:solidFill>
          <a:srgbClr val="6590C6"/>
        </a:solidFill>
        <a:ln w="38100">
          <a:noFill/>
        </a:ln>
      </dgm:spPr>
      <dgm:t>
        <a:bodyPr/>
        <a:lstStyle/>
        <a:p>
          <a: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wyłączenie terenów zabudowy zagrodowej </a:t>
          </a:r>
          <a:b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spod reżimu standardów</a:t>
          </a:r>
        </a:p>
      </dgm:t>
    </dgm:pt>
    <dgm:pt modelId="{75C8DAA1-6F4E-4C1D-B7B3-6E5CCE7FA160}" type="parTrans" cxnId="{3A2268A7-1B5F-4706-8EF3-5E7A2C9EA91F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6736690-258A-4D6D-BECE-E4A4E22DDA08}" type="sibTrans" cxnId="{3A2268A7-1B5F-4706-8EF3-5E7A2C9EA91F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6BCA6F-82EB-4F0E-B4FC-0C71E5C4AA70}">
      <dgm:prSet custT="1"/>
      <dgm:spPr>
        <a:solidFill>
          <a:srgbClr val="6590C6"/>
        </a:solidFill>
        <a:ln w="38100">
          <a:noFill/>
        </a:ln>
      </dgm:spPr>
      <dgm:t>
        <a:bodyPr/>
        <a:lstStyle/>
        <a:p>
          <a:r>
            <a:rPr lang="pl-PL" sz="1600" kern="1200" dirty="0">
              <a:solidFill>
                <a:srgbClr val="FFFFFF"/>
              </a:solidFill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ustalenie różnych standardów na różnych obszarach gminy jednoznacznie określając granice tych obszarów</a:t>
          </a:r>
        </a:p>
      </dgm:t>
    </dgm:pt>
    <dgm:pt modelId="{D91919A6-96E6-41AE-8C78-E156268D6E37}" type="parTrans" cxnId="{32665F8C-A767-4C3C-B622-3F3A4984CE91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C6F07A-EA20-442E-9E6F-FF170A962F3C}" type="sibTrans" cxnId="{32665F8C-A767-4C3C-B622-3F3A4984CE91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53226E7-3D3A-405D-8E50-4CC954CBD0EE}">
      <dgm:prSet custT="1"/>
      <dgm:spPr>
        <a:solidFill>
          <a:srgbClr val="6590C6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ustalenie innych wartości odległości (bez ograniczeń)</a:t>
          </a:r>
        </a:p>
      </dgm:t>
    </dgm:pt>
    <dgm:pt modelId="{E6B8A1F5-5973-49DE-9DA6-D43A45D6BE0F}" type="parTrans" cxnId="{418A8F77-0F7F-4918-9321-AEACB794B419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DB4B6B5-B93D-47E1-B5BC-993D267790F8}" type="sibTrans" cxnId="{418A8F77-0F7F-4918-9321-AEACB794B419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3998FDA-F8FC-4A78-9D10-1DDDDA62DEBA}">
      <dgm:prSet custT="1"/>
      <dgm:spPr>
        <a:solidFill>
          <a:srgbClr val="6590C6">
            <a:alpha val="99000"/>
          </a:srgbClr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rozszerzenie podstawowego katalogu obiektów </a:t>
          </a:r>
          <a:b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6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infrastruktury społecznej o dodatkowe obiekty</a:t>
          </a:r>
        </a:p>
      </dgm:t>
    </dgm:pt>
    <dgm:pt modelId="{0447BE53-BCD9-49DE-B01A-A5408F247085}" type="parTrans" cxnId="{6401DC53-2404-42F8-8308-23BCA83ECF17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4BCE732-1447-4E90-9086-D1BDF1A58B52}" type="sibTrans" cxnId="{6401DC53-2404-42F8-8308-23BCA83ECF17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6A07D9D-7235-45DD-BD29-6EB772E44C4D}">
      <dgm:prSet phldrT="[Tekst]" custT="1"/>
      <dgm:spPr>
        <a:solidFill>
          <a:srgbClr val="6590C6"/>
        </a:solidFill>
        <a:ln w="38100">
          <a:noFill/>
        </a:ln>
      </dgm:spPr>
      <dgm:t>
        <a:bodyPr/>
        <a:lstStyle/>
        <a:p>
          <a:r>
            <a:rPr lang="pl-PL" sz="1600" kern="1200" dirty="0">
              <a:solidFill>
                <a:srgbClr val="FFFFFF"/>
              </a:solidFill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ustalenie innych wartości powierzchni obszarów zieleni publicznej (nie mniejsze niż 50% wartości ustawowych</a:t>
          </a:r>
        </a:p>
      </dgm:t>
    </dgm:pt>
    <dgm:pt modelId="{9E6584E4-B00B-4B10-A4B4-B24357597531}" type="sibTrans" cxnId="{007CE51D-8291-43B6-92AE-EED043E5041D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912A8FB-17EE-4928-85A0-46D6FFB25190}" type="parTrans" cxnId="{007CE51D-8291-43B6-92AE-EED043E5041D}">
      <dgm:prSet/>
      <dgm:spPr/>
      <dgm:t>
        <a:bodyPr/>
        <a:lstStyle/>
        <a:p>
          <a:endParaRPr lang="pl-PL" sz="1600">
            <a:latin typeface="Montserrat" pitchFamily="2" charset="-18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28E8AF-CF39-4A15-BD9F-F588E10D464D}" type="pres">
      <dgm:prSet presAssocID="{A535C784-5F42-42BA-B778-AC5214FBD4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33D6E1-1AF3-478A-94AE-7B880740B667}" type="pres">
      <dgm:prSet presAssocID="{0B96D1BF-0BE6-45F4-B025-B9079730AC19}" presName="hierRoot1" presStyleCnt="0">
        <dgm:presLayoutVars>
          <dgm:hierBranch val="init"/>
        </dgm:presLayoutVars>
      </dgm:prSet>
      <dgm:spPr/>
    </dgm:pt>
    <dgm:pt modelId="{263797AE-DDF5-4553-80FB-44DAE119C35A}" type="pres">
      <dgm:prSet presAssocID="{0B96D1BF-0BE6-45F4-B025-B9079730AC19}" presName="rootComposite1" presStyleCnt="0"/>
      <dgm:spPr/>
    </dgm:pt>
    <dgm:pt modelId="{E9CA07EE-9CF4-48EC-94B5-4BD5C29159A4}" type="pres">
      <dgm:prSet presAssocID="{0B96D1BF-0BE6-45F4-B025-B9079730AC19}" presName="rootText1" presStyleLbl="node0" presStyleIdx="0" presStyleCnt="1" custScaleX="192941" custScaleY="199646">
        <dgm:presLayoutVars>
          <dgm:chPref val="3"/>
        </dgm:presLayoutVars>
      </dgm:prSet>
      <dgm:spPr/>
    </dgm:pt>
    <dgm:pt modelId="{DC441540-271C-4090-BD73-39D7FBC9F058}" type="pres">
      <dgm:prSet presAssocID="{0B96D1BF-0BE6-45F4-B025-B9079730AC19}" presName="rootConnector1" presStyleLbl="node1" presStyleIdx="0" presStyleCnt="0"/>
      <dgm:spPr/>
    </dgm:pt>
    <dgm:pt modelId="{A50D2D91-29D9-4FC9-A337-F80311115E9B}" type="pres">
      <dgm:prSet presAssocID="{0B96D1BF-0BE6-45F4-B025-B9079730AC19}" presName="hierChild2" presStyleCnt="0"/>
      <dgm:spPr/>
    </dgm:pt>
    <dgm:pt modelId="{EAD8A535-FC29-4962-97A8-9DC1C12B3B74}" type="pres">
      <dgm:prSet presAssocID="{0447BE53-BCD9-49DE-B01A-A5408F247085}" presName="Name64" presStyleLbl="parChTrans1D2" presStyleIdx="0" presStyleCnt="5"/>
      <dgm:spPr/>
    </dgm:pt>
    <dgm:pt modelId="{39DACB8D-0828-4C22-AC46-3F329C15EB4A}" type="pres">
      <dgm:prSet presAssocID="{53998FDA-F8FC-4A78-9D10-1DDDDA62DEBA}" presName="hierRoot2" presStyleCnt="0">
        <dgm:presLayoutVars>
          <dgm:hierBranch val="init"/>
        </dgm:presLayoutVars>
      </dgm:prSet>
      <dgm:spPr/>
    </dgm:pt>
    <dgm:pt modelId="{E8D10E88-3936-46AB-A499-26E486A2D984}" type="pres">
      <dgm:prSet presAssocID="{53998FDA-F8FC-4A78-9D10-1DDDDA62DEBA}" presName="rootComposite" presStyleCnt="0"/>
      <dgm:spPr/>
    </dgm:pt>
    <dgm:pt modelId="{4B8A9367-3774-4A1B-A5D0-3BA29F9A33C4}" type="pres">
      <dgm:prSet presAssocID="{53998FDA-F8FC-4A78-9D10-1DDDDA62DEBA}" presName="rootText" presStyleLbl="node2" presStyleIdx="0" presStyleCnt="5" custScaleX="316096" custScaleY="120904">
        <dgm:presLayoutVars>
          <dgm:chPref val="3"/>
        </dgm:presLayoutVars>
      </dgm:prSet>
      <dgm:spPr/>
    </dgm:pt>
    <dgm:pt modelId="{72767520-046B-4F24-9D51-A7652EF903FD}" type="pres">
      <dgm:prSet presAssocID="{53998FDA-F8FC-4A78-9D10-1DDDDA62DEBA}" presName="rootConnector" presStyleLbl="node2" presStyleIdx="0" presStyleCnt="5"/>
      <dgm:spPr/>
    </dgm:pt>
    <dgm:pt modelId="{0496CCE1-E6F8-48D2-B651-743C2DB5D451}" type="pres">
      <dgm:prSet presAssocID="{53998FDA-F8FC-4A78-9D10-1DDDDA62DEBA}" presName="hierChild4" presStyleCnt="0"/>
      <dgm:spPr/>
    </dgm:pt>
    <dgm:pt modelId="{E0FCFBCB-8C6D-42AC-868D-220602B6C834}" type="pres">
      <dgm:prSet presAssocID="{53998FDA-F8FC-4A78-9D10-1DDDDA62DEBA}" presName="hierChild5" presStyleCnt="0"/>
      <dgm:spPr/>
    </dgm:pt>
    <dgm:pt modelId="{66FFB2A0-6323-4BDF-874C-BFE01CA08512}" type="pres">
      <dgm:prSet presAssocID="{E6B8A1F5-5973-49DE-9DA6-D43A45D6BE0F}" presName="Name64" presStyleLbl="parChTrans1D2" presStyleIdx="1" presStyleCnt="5"/>
      <dgm:spPr/>
    </dgm:pt>
    <dgm:pt modelId="{CABAFD4B-2A4B-41DA-BA31-E5A784BAB16B}" type="pres">
      <dgm:prSet presAssocID="{E53226E7-3D3A-405D-8E50-4CC954CBD0EE}" presName="hierRoot2" presStyleCnt="0">
        <dgm:presLayoutVars>
          <dgm:hierBranch val="init"/>
        </dgm:presLayoutVars>
      </dgm:prSet>
      <dgm:spPr/>
    </dgm:pt>
    <dgm:pt modelId="{20C5B16D-A99D-45EC-BDD7-99E54BA7FC6E}" type="pres">
      <dgm:prSet presAssocID="{E53226E7-3D3A-405D-8E50-4CC954CBD0EE}" presName="rootComposite" presStyleCnt="0"/>
      <dgm:spPr/>
    </dgm:pt>
    <dgm:pt modelId="{26DDECD0-2476-49EE-8A76-803CF2D830C9}" type="pres">
      <dgm:prSet presAssocID="{E53226E7-3D3A-405D-8E50-4CC954CBD0EE}" presName="rootText" presStyleLbl="node2" presStyleIdx="1" presStyleCnt="5" custScaleX="316096" custScaleY="115631">
        <dgm:presLayoutVars>
          <dgm:chPref val="3"/>
        </dgm:presLayoutVars>
      </dgm:prSet>
      <dgm:spPr/>
    </dgm:pt>
    <dgm:pt modelId="{9EA9F76A-4A01-4F2C-A143-BA84BD310D79}" type="pres">
      <dgm:prSet presAssocID="{E53226E7-3D3A-405D-8E50-4CC954CBD0EE}" presName="rootConnector" presStyleLbl="node2" presStyleIdx="1" presStyleCnt="5"/>
      <dgm:spPr/>
    </dgm:pt>
    <dgm:pt modelId="{B755C2D7-74A3-468F-98CE-869F22B7756E}" type="pres">
      <dgm:prSet presAssocID="{E53226E7-3D3A-405D-8E50-4CC954CBD0EE}" presName="hierChild4" presStyleCnt="0"/>
      <dgm:spPr/>
    </dgm:pt>
    <dgm:pt modelId="{5C117DF9-D14C-45C1-AE33-7A21D680B50E}" type="pres">
      <dgm:prSet presAssocID="{E53226E7-3D3A-405D-8E50-4CC954CBD0EE}" presName="hierChild5" presStyleCnt="0"/>
      <dgm:spPr/>
    </dgm:pt>
    <dgm:pt modelId="{38B8053A-6AFB-4A06-AAC4-D54A6F038717}" type="pres">
      <dgm:prSet presAssocID="{1912A8FB-17EE-4928-85A0-46D6FFB25190}" presName="Name64" presStyleLbl="parChTrans1D2" presStyleIdx="2" presStyleCnt="5"/>
      <dgm:spPr/>
    </dgm:pt>
    <dgm:pt modelId="{45093AA4-0BA9-44DE-9D40-24C675351DAA}" type="pres">
      <dgm:prSet presAssocID="{76A07D9D-7235-45DD-BD29-6EB772E44C4D}" presName="hierRoot2" presStyleCnt="0">
        <dgm:presLayoutVars>
          <dgm:hierBranch val="init"/>
        </dgm:presLayoutVars>
      </dgm:prSet>
      <dgm:spPr/>
    </dgm:pt>
    <dgm:pt modelId="{3DAFBCFC-D956-4F06-B5CB-9C5368BBE912}" type="pres">
      <dgm:prSet presAssocID="{76A07D9D-7235-45DD-BD29-6EB772E44C4D}" presName="rootComposite" presStyleCnt="0"/>
      <dgm:spPr/>
    </dgm:pt>
    <dgm:pt modelId="{6F3E3097-3088-4A82-8BEC-268C5D3AE98D}" type="pres">
      <dgm:prSet presAssocID="{76A07D9D-7235-45DD-BD29-6EB772E44C4D}" presName="rootText" presStyleLbl="node2" presStyleIdx="2" presStyleCnt="5" custScaleX="316096" custScaleY="109679">
        <dgm:presLayoutVars>
          <dgm:chPref val="3"/>
        </dgm:presLayoutVars>
      </dgm:prSet>
      <dgm:spPr/>
    </dgm:pt>
    <dgm:pt modelId="{34E07753-B660-4FD7-96EC-4083FD391092}" type="pres">
      <dgm:prSet presAssocID="{76A07D9D-7235-45DD-BD29-6EB772E44C4D}" presName="rootConnector" presStyleLbl="node2" presStyleIdx="2" presStyleCnt="5"/>
      <dgm:spPr/>
    </dgm:pt>
    <dgm:pt modelId="{7C97C4FA-6616-427A-814E-2E0805B043C9}" type="pres">
      <dgm:prSet presAssocID="{76A07D9D-7235-45DD-BD29-6EB772E44C4D}" presName="hierChild4" presStyleCnt="0"/>
      <dgm:spPr/>
    </dgm:pt>
    <dgm:pt modelId="{CFF8376F-4D7D-4994-AA7E-1C9F238A1737}" type="pres">
      <dgm:prSet presAssocID="{76A07D9D-7235-45DD-BD29-6EB772E44C4D}" presName="hierChild5" presStyleCnt="0"/>
      <dgm:spPr/>
    </dgm:pt>
    <dgm:pt modelId="{FD7AD979-7182-4A37-82F2-A3CD9E54DEF3}" type="pres">
      <dgm:prSet presAssocID="{D91919A6-96E6-41AE-8C78-E156268D6E37}" presName="Name64" presStyleLbl="parChTrans1D2" presStyleIdx="3" presStyleCnt="5"/>
      <dgm:spPr/>
    </dgm:pt>
    <dgm:pt modelId="{8508CE30-B5D9-408A-9581-6C003724125C}" type="pres">
      <dgm:prSet presAssocID="{5D6BCA6F-82EB-4F0E-B4FC-0C71E5C4AA70}" presName="hierRoot2" presStyleCnt="0">
        <dgm:presLayoutVars>
          <dgm:hierBranch val="init"/>
        </dgm:presLayoutVars>
      </dgm:prSet>
      <dgm:spPr/>
    </dgm:pt>
    <dgm:pt modelId="{24959D62-D7E2-4819-8B3B-77FC9A73117C}" type="pres">
      <dgm:prSet presAssocID="{5D6BCA6F-82EB-4F0E-B4FC-0C71E5C4AA70}" presName="rootComposite" presStyleCnt="0"/>
      <dgm:spPr/>
    </dgm:pt>
    <dgm:pt modelId="{7F56F041-D57D-4A7C-8A85-8688F2754E63}" type="pres">
      <dgm:prSet presAssocID="{5D6BCA6F-82EB-4F0E-B4FC-0C71E5C4AA70}" presName="rootText" presStyleLbl="node2" presStyleIdx="3" presStyleCnt="5" custScaleX="316096" custScaleY="103699">
        <dgm:presLayoutVars>
          <dgm:chPref val="3"/>
        </dgm:presLayoutVars>
      </dgm:prSet>
      <dgm:spPr/>
    </dgm:pt>
    <dgm:pt modelId="{7E903675-45F3-40C5-8948-02D4DE627388}" type="pres">
      <dgm:prSet presAssocID="{5D6BCA6F-82EB-4F0E-B4FC-0C71E5C4AA70}" presName="rootConnector" presStyleLbl="node2" presStyleIdx="3" presStyleCnt="5"/>
      <dgm:spPr/>
    </dgm:pt>
    <dgm:pt modelId="{C16C5036-FA60-4BF0-A262-BC9EF57A760A}" type="pres">
      <dgm:prSet presAssocID="{5D6BCA6F-82EB-4F0E-B4FC-0C71E5C4AA70}" presName="hierChild4" presStyleCnt="0"/>
      <dgm:spPr/>
    </dgm:pt>
    <dgm:pt modelId="{CE1EC580-D6F4-4A43-92B0-3E93E3CCCAFF}" type="pres">
      <dgm:prSet presAssocID="{5D6BCA6F-82EB-4F0E-B4FC-0C71E5C4AA70}" presName="hierChild5" presStyleCnt="0"/>
      <dgm:spPr/>
    </dgm:pt>
    <dgm:pt modelId="{9BE6F1BC-A777-4491-8830-EB4867126B2D}" type="pres">
      <dgm:prSet presAssocID="{75C8DAA1-6F4E-4C1D-B7B3-6E5CCE7FA160}" presName="Name64" presStyleLbl="parChTrans1D2" presStyleIdx="4" presStyleCnt="5"/>
      <dgm:spPr/>
    </dgm:pt>
    <dgm:pt modelId="{93F3F1DF-BC0D-4EB5-AE93-8BB91873F88E}" type="pres">
      <dgm:prSet presAssocID="{8ABC8EA2-03F5-4007-910C-BDF6CC1003F6}" presName="hierRoot2" presStyleCnt="0">
        <dgm:presLayoutVars>
          <dgm:hierBranch val="init"/>
        </dgm:presLayoutVars>
      </dgm:prSet>
      <dgm:spPr/>
    </dgm:pt>
    <dgm:pt modelId="{07FA43A0-E4E1-4788-91C2-DA73153F72F2}" type="pres">
      <dgm:prSet presAssocID="{8ABC8EA2-03F5-4007-910C-BDF6CC1003F6}" presName="rootComposite" presStyleCnt="0"/>
      <dgm:spPr/>
    </dgm:pt>
    <dgm:pt modelId="{C7AF4707-5DCB-48F3-B91A-FCFBBCBFE0E8}" type="pres">
      <dgm:prSet presAssocID="{8ABC8EA2-03F5-4007-910C-BDF6CC1003F6}" presName="rootText" presStyleLbl="node2" presStyleIdx="4" presStyleCnt="5" custScaleX="316096" custScaleY="114779">
        <dgm:presLayoutVars>
          <dgm:chPref val="3"/>
        </dgm:presLayoutVars>
      </dgm:prSet>
      <dgm:spPr/>
    </dgm:pt>
    <dgm:pt modelId="{D2ADDF47-52FD-47F2-B0A1-A70E288745F7}" type="pres">
      <dgm:prSet presAssocID="{8ABC8EA2-03F5-4007-910C-BDF6CC1003F6}" presName="rootConnector" presStyleLbl="node2" presStyleIdx="4" presStyleCnt="5"/>
      <dgm:spPr/>
    </dgm:pt>
    <dgm:pt modelId="{C7309429-D880-45D1-851B-544161945AA1}" type="pres">
      <dgm:prSet presAssocID="{8ABC8EA2-03F5-4007-910C-BDF6CC1003F6}" presName="hierChild4" presStyleCnt="0"/>
      <dgm:spPr/>
    </dgm:pt>
    <dgm:pt modelId="{BB110127-EB3D-4D2D-93CB-632C1C9F0E87}" type="pres">
      <dgm:prSet presAssocID="{8ABC8EA2-03F5-4007-910C-BDF6CC1003F6}" presName="hierChild5" presStyleCnt="0"/>
      <dgm:spPr/>
    </dgm:pt>
    <dgm:pt modelId="{D1056C15-7E3E-4153-AE83-FF7046DEDC6E}" type="pres">
      <dgm:prSet presAssocID="{0B96D1BF-0BE6-45F4-B025-B9079730AC19}" presName="hierChild3" presStyleCnt="0"/>
      <dgm:spPr/>
    </dgm:pt>
  </dgm:ptLst>
  <dgm:cxnLst>
    <dgm:cxn modelId="{C4B63E12-FF44-42C8-83CA-108D9D944C1E}" type="presOf" srcId="{E53226E7-3D3A-405D-8E50-4CC954CBD0EE}" destId="{9EA9F76A-4A01-4F2C-A143-BA84BD310D79}" srcOrd="1" destOrd="0" presId="urn:microsoft.com/office/officeart/2009/3/layout/HorizontalOrganizationChart"/>
    <dgm:cxn modelId="{0178E814-7081-42BC-9782-EF0068ED0565}" type="presOf" srcId="{75C8DAA1-6F4E-4C1D-B7B3-6E5CCE7FA160}" destId="{9BE6F1BC-A777-4491-8830-EB4867126B2D}" srcOrd="0" destOrd="0" presId="urn:microsoft.com/office/officeart/2009/3/layout/HorizontalOrganizationChart"/>
    <dgm:cxn modelId="{007CE51D-8291-43B6-92AE-EED043E5041D}" srcId="{0B96D1BF-0BE6-45F4-B025-B9079730AC19}" destId="{76A07D9D-7235-45DD-BD29-6EB772E44C4D}" srcOrd="2" destOrd="0" parTransId="{1912A8FB-17EE-4928-85A0-46D6FFB25190}" sibTransId="{9E6584E4-B00B-4B10-A4B4-B24357597531}"/>
    <dgm:cxn modelId="{6AFF7467-56FD-4560-85EE-D2AAF425D1BD}" type="presOf" srcId="{8ABC8EA2-03F5-4007-910C-BDF6CC1003F6}" destId="{D2ADDF47-52FD-47F2-B0A1-A70E288745F7}" srcOrd="1" destOrd="0" presId="urn:microsoft.com/office/officeart/2009/3/layout/HorizontalOrganizationChart"/>
    <dgm:cxn modelId="{0FABB067-0501-46FA-ACE3-EE9B94985A32}" srcId="{A535C784-5F42-42BA-B778-AC5214FBD4A0}" destId="{0B96D1BF-0BE6-45F4-B025-B9079730AC19}" srcOrd="0" destOrd="0" parTransId="{4EEAB838-7B58-4B6A-9DAE-30654AC81749}" sibTransId="{6B0133F0-E073-4CE8-ADFC-965BC923E60E}"/>
    <dgm:cxn modelId="{6401DC53-2404-42F8-8308-23BCA83ECF17}" srcId="{0B96D1BF-0BE6-45F4-B025-B9079730AC19}" destId="{53998FDA-F8FC-4A78-9D10-1DDDDA62DEBA}" srcOrd="0" destOrd="0" parTransId="{0447BE53-BCD9-49DE-B01A-A5408F247085}" sibTransId="{C4BCE732-1447-4E90-9086-D1BDF1A58B52}"/>
    <dgm:cxn modelId="{418A8F77-0F7F-4918-9321-AEACB794B419}" srcId="{0B96D1BF-0BE6-45F4-B025-B9079730AC19}" destId="{E53226E7-3D3A-405D-8E50-4CC954CBD0EE}" srcOrd="1" destOrd="0" parTransId="{E6B8A1F5-5973-49DE-9DA6-D43A45D6BE0F}" sibTransId="{1DB4B6B5-B93D-47E1-B5BC-993D267790F8}"/>
    <dgm:cxn modelId="{AE516759-16D3-4796-9CFD-2B18C7E368DF}" type="presOf" srcId="{76A07D9D-7235-45DD-BD29-6EB772E44C4D}" destId="{34E07753-B660-4FD7-96EC-4083FD391092}" srcOrd="1" destOrd="0" presId="urn:microsoft.com/office/officeart/2009/3/layout/HorizontalOrganizationChart"/>
    <dgm:cxn modelId="{2433F57F-77FC-43FD-A56A-EC4A766CEB6D}" type="presOf" srcId="{E53226E7-3D3A-405D-8E50-4CC954CBD0EE}" destId="{26DDECD0-2476-49EE-8A76-803CF2D830C9}" srcOrd="0" destOrd="0" presId="urn:microsoft.com/office/officeart/2009/3/layout/HorizontalOrganizationChart"/>
    <dgm:cxn modelId="{32665F8C-A767-4C3C-B622-3F3A4984CE91}" srcId="{0B96D1BF-0BE6-45F4-B025-B9079730AC19}" destId="{5D6BCA6F-82EB-4F0E-B4FC-0C71E5C4AA70}" srcOrd="3" destOrd="0" parTransId="{D91919A6-96E6-41AE-8C78-E156268D6E37}" sibTransId="{43C6F07A-EA20-442E-9E6F-FF170A962F3C}"/>
    <dgm:cxn modelId="{24192F90-6FD0-4FFA-B272-DE7B91FB42EA}" type="presOf" srcId="{76A07D9D-7235-45DD-BD29-6EB772E44C4D}" destId="{6F3E3097-3088-4A82-8BEC-268C5D3AE98D}" srcOrd="0" destOrd="0" presId="urn:microsoft.com/office/officeart/2009/3/layout/HorizontalOrganizationChart"/>
    <dgm:cxn modelId="{E4FBAD96-F2F9-4733-942B-0F374FF151A5}" type="presOf" srcId="{0447BE53-BCD9-49DE-B01A-A5408F247085}" destId="{EAD8A535-FC29-4962-97A8-9DC1C12B3B74}" srcOrd="0" destOrd="0" presId="urn:microsoft.com/office/officeart/2009/3/layout/HorizontalOrganizationChart"/>
    <dgm:cxn modelId="{554DE796-D3F2-4351-9505-949B02269BC0}" type="presOf" srcId="{A535C784-5F42-42BA-B778-AC5214FBD4A0}" destId="{0028E8AF-CF39-4A15-BD9F-F588E10D464D}" srcOrd="0" destOrd="0" presId="urn:microsoft.com/office/officeart/2009/3/layout/HorizontalOrganizationChart"/>
    <dgm:cxn modelId="{CED4F9A0-0DB8-4C94-AFA9-1674D5B74567}" type="presOf" srcId="{0B96D1BF-0BE6-45F4-B025-B9079730AC19}" destId="{DC441540-271C-4090-BD73-39D7FBC9F058}" srcOrd="1" destOrd="0" presId="urn:microsoft.com/office/officeart/2009/3/layout/HorizontalOrganizationChart"/>
    <dgm:cxn modelId="{697ADCA5-5707-4D94-86F7-854F2D4796C5}" type="presOf" srcId="{53998FDA-F8FC-4A78-9D10-1DDDDA62DEBA}" destId="{72767520-046B-4F24-9D51-A7652EF903FD}" srcOrd="1" destOrd="0" presId="urn:microsoft.com/office/officeart/2009/3/layout/HorizontalOrganizationChart"/>
    <dgm:cxn modelId="{3A2268A7-1B5F-4706-8EF3-5E7A2C9EA91F}" srcId="{0B96D1BF-0BE6-45F4-B025-B9079730AC19}" destId="{8ABC8EA2-03F5-4007-910C-BDF6CC1003F6}" srcOrd="4" destOrd="0" parTransId="{75C8DAA1-6F4E-4C1D-B7B3-6E5CCE7FA160}" sibTransId="{76736690-258A-4D6D-BECE-E4A4E22DDA08}"/>
    <dgm:cxn modelId="{A2284BBA-0E15-480A-B806-22E2E94ADBA0}" type="presOf" srcId="{E6B8A1F5-5973-49DE-9DA6-D43A45D6BE0F}" destId="{66FFB2A0-6323-4BDF-874C-BFE01CA08512}" srcOrd="0" destOrd="0" presId="urn:microsoft.com/office/officeart/2009/3/layout/HorizontalOrganizationChart"/>
    <dgm:cxn modelId="{C43456D8-C5E7-49C3-B15D-CA65F74BC658}" type="presOf" srcId="{1912A8FB-17EE-4928-85A0-46D6FFB25190}" destId="{38B8053A-6AFB-4A06-AAC4-D54A6F038717}" srcOrd="0" destOrd="0" presId="urn:microsoft.com/office/officeart/2009/3/layout/HorizontalOrganizationChart"/>
    <dgm:cxn modelId="{2896FFE0-8E74-463E-9E11-6EB47FFF0AE7}" type="presOf" srcId="{5D6BCA6F-82EB-4F0E-B4FC-0C71E5C4AA70}" destId="{7F56F041-D57D-4A7C-8A85-8688F2754E63}" srcOrd="0" destOrd="0" presId="urn:microsoft.com/office/officeart/2009/3/layout/HorizontalOrganizationChart"/>
    <dgm:cxn modelId="{AADFC5E1-4B2A-41F9-8C4D-580817BFC31F}" type="presOf" srcId="{D91919A6-96E6-41AE-8C78-E156268D6E37}" destId="{FD7AD979-7182-4A37-82F2-A3CD9E54DEF3}" srcOrd="0" destOrd="0" presId="urn:microsoft.com/office/officeart/2009/3/layout/HorizontalOrganizationChart"/>
    <dgm:cxn modelId="{B2CA22EB-BA72-465E-834A-88FA186BD606}" type="presOf" srcId="{8ABC8EA2-03F5-4007-910C-BDF6CC1003F6}" destId="{C7AF4707-5DCB-48F3-B91A-FCFBBCBFE0E8}" srcOrd="0" destOrd="0" presId="urn:microsoft.com/office/officeart/2009/3/layout/HorizontalOrganizationChart"/>
    <dgm:cxn modelId="{B96568F0-B1B8-4B02-91BC-23C5BB4343D8}" type="presOf" srcId="{5D6BCA6F-82EB-4F0E-B4FC-0C71E5C4AA70}" destId="{7E903675-45F3-40C5-8948-02D4DE627388}" srcOrd="1" destOrd="0" presId="urn:microsoft.com/office/officeart/2009/3/layout/HorizontalOrganizationChart"/>
    <dgm:cxn modelId="{47C3E9FC-3D60-4297-A765-9BBDE52DDD16}" type="presOf" srcId="{53998FDA-F8FC-4A78-9D10-1DDDDA62DEBA}" destId="{4B8A9367-3774-4A1B-A5D0-3BA29F9A33C4}" srcOrd="0" destOrd="0" presId="urn:microsoft.com/office/officeart/2009/3/layout/HorizontalOrganizationChart"/>
    <dgm:cxn modelId="{6F28C5FD-4A45-4EBA-B341-91AE30CA14D8}" type="presOf" srcId="{0B96D1BF-0BE6-45F4-B025-B9079730AC19}" destId="{E9CA07EE-9CF4-48EC-94B5-4BD5C29159A4}" srcOrd="0" destOrd="0" presId="urn:microsoft.com/office/officeart/2009/3/layout/HorizontalOrganizationChart"/>
    <dgm:cxn modelId="{5C21D214-C6C6-41B9-B51B-047CA71FAAD6}" type="presParOf" srcId="{0028E8AF-CF39-4A15-BD9F-F588E10D464D}" destId="{8F33D6E1-1AF3-478A-94AE-7B880740B667}" srcOrd="0" destOrd="0" presId="urn:microsoft.com/office/officeart/2009/3/layout/HorizontalOrganizationChart"/>
    <dgm:cxn modelId="{1C09C3F4-9AB9-4A0A-B389-B68F9B20FE15}" type="presParOf" srcId="{8F33D6E1-1AF3-478A-94AE-7B880740B667}" destId="{263797AE-DDF5-4553-80FB-44DAE119C35A}" srcOrd="0" destOrd="0" presId="urn:microsoft.com/office/officeart/2009/3/layout/HorizontalOrganizationChart"/>
    <dgm:cxn modelId="{EC11A558-C333-483B-857E-742618B1ADA4}" type="presParOf" srcId="{263797AE-DDF5-4553-80FB-44DAE119C35A}" destId="{E9CA07EE-9CF4-48EC-94B5-4BD5C29159A4}" srcOrd="0" destOrd="0" presId="urn:microsoft.com/office/officeart/2009/3/layout/HorizontalOrganizationChart"/>
    <dgm:cxn modelId="{9F0E8E29-4F84-4122-9D09-24F53B001D49}" type="presParOf" srcId="{263797AE-DDF5-4553-80FB-44DAE119C35A}" destId="{DC441540-271C-4090-BD73-39D7FBC9F058}" srcOrd="1" destOrd="0" presId="urn:microsoft.com/office/officeart/2009/3/layout/HorizontalOrganizationChart"/>
    <dgm:cxn modelId="{A0E30BEA-7CA8-4CED-8CCE-65281C2E922D}" type="presParOf" srcId="{8F33D6E1-1AF3-478A-94AE-7B880740B667}" destId="{A50D2D91-29D9-4FC9-A337-F80311115E9B}" srcOrd="1" destOrd="0" presId="urn:microsoft.com/office/officeart/2009/3/layout/HorizontalOrganizationChart"/>
    <dgm:cxn modelId="{C8FCDE62-7DFF-4E22-A1BE-5236E51B3E8A}" type="presParOf" srcId="{A50D2D91-29D9-4FC9-A337-F80311115E9B}" destId="{EAD8A535-FC29-4962-97A8-9DC1C12B3B74}" srcOrd="0" destOrd="0" presId="urn:microsoft.com/office/officeart/2009/3/layout/HorizontalOrganizationChart"/>
    <dgm:cxn modelId="{96F79F84-3C28-47AB-874D-2EC7766C6679}" type="presParOf" srcId="{A50D2D91-29D9-4FC9-A337-F80311115E9B}" destId="{39DACB8D-0828-4C22-AC46-3F329C15EB4A}" srcOrd="1" destOrd="0" presId="urn:microsoft.com/office/officeart/2009/3/layout/HorizontalOrganizationChart"/>
    <dgm:cxn modelId="{A92C1319-B4CF-46A5-A00E-5D5FF27B460A}" type="presParOf" srcId="{39DACB8D-0828-4C22-AC46-3F329C15EB4A}" destId="{E8D10E88-3936-46AB-A499-26E486A2D984}" srcOrd="0" destOrd="0" presId="urn:microsoft.com/office/officeart/2009/3/layout/HorizontalOrganizationChart"/>
    <dgm:cxn modelId="{B342D349-907A-4003-B07B-E5A9CB96E9D3}" type="presParOf" srcId="{E8D10E88-3936-46AB-A499-26E486A2D984}" destId="{4B8A9367-3774-4A1B-A5D0-3BA29F9A33C4}" srcOrd="0" destOrd="0" presId="urn:microsoft.com/office/officeart/2009/3/layout/HorizontalOrganizationChart"/>
    <dgm:cxn modelId="{8D9FB914-69B9-4A81-9474-EA6184896495}" type="presParOf" srcId="{E8D10E88-3936-46AB-A499-26E486A2D984}" destId="{72767520-046B-4F24-9D51-A7652EF903FD}" srcOrd="1" destOrd="0" presId="urn:microsoft.com/office/officeart/2009/3/layout/HorizontalOrganizationChart"/>
    <dgm:cxn modelId="{5BE95BAF-9463-48A0-9575-09F38FB6B3C6}" type="presParOf" srcId="{39DACB8D-0828-4C22-AC46-3F329C15EB4A}" destId="{0496CCE1-E6F8-48D2-B651-743C2DB5D451}" srcOrd="1" destOrd="0" presId="urn:microsoft.com/office/officeart/2009/3/layout/HorizontalOrganizationChart"/>
    <dgm:cxn modelId="{2DE94A91-99DE-4EAF-ACED-EC3E85FCD08A}" type="presParOf" srcId="{39DACB8D-0828-4C22-AC46-3F329C15EB4A}" destId="{E0FCFBCB-8C6D-42AC-868D-220602B6C834}" srcOrd="2" destOrd="0" presId="urn:microsoft.com/office/officeart/2009/3/layout/HorizontalOrganizationChart"/>
    <dgm:cxn modelId="{FE10A4D9-4A92-45F5-89C5-56D1389F744C}" type="presParOf" srcId="{A50D2D91-29D9-4FC9-A337-F80311115E9B}" destId="{66FFB2A0-6323-4BDF-874C-BFE01CA08512}" srcOrd="2" destOrd="0" presId="urn:microsoft.com/office/officeart/2009/3/layout/HorizontalOrganizationChart"/>
    <dgm:cxn modelId="{15F5A4BB-A145-4EEA-B317-410672FA4E00}" type="presParOf" srcId="{A50D2D91-29D9-4FC9-A337-F80311115E9B}" destId="{CABAFD4B-2A4B-41DA-BA31-E5A784BAB16B}" srcOrd="3" destOrd="0" presId="urn:microsoft.com/office/officeart/2009/3/layout/HorizontalOrganizationChart"/>
    <dgm:cxn modelId="{E8641879-C1D4-4802-9FA6-603ED7891633}" type="presParOf" srcId="{CABAFD4B-2A4B-41DA-BA31-E5A784BAB16B}" destId="{20C5B16D-A99D-45EC-BDD7-99E54BA7FC6E}" srcOrd="0" destOrd="0" presId="urn:microsoft.com/office/officeart/2009/3/layout/HorizontalOrganizationChart"/>
    <dgm:cxn modelId="{B5487D1F-6215-4D29-AEF9-9B26AC8F45D9}" type="presParOf" srcId="{20C5B16D-A99D-45EC-BDD7-99E54BA7FC6E}" destId="{26DDECD0-2476-49EE-8A76-803CF2D830C9}" srcOrd="0" destOrd="0" presId="urn:microsoft.com/office/officeart/2009/3/layout/HorizontalOrganizationChart"/>
    <dgm:cxn modelId="{7ABC97BB-0A83-4319-BA78-86DB040FB0BB}" type="presParOf" srcId="{20C5B16D-A99D-45EC-BDD7-99E54BA7FC6E}" destId="{9EA9F76A-4A01-4F2C-A143-BA84BD310D79}" srcOrd="1" destOrd="0" presId="urn:microsoft.com/office/officeart/2009/3/layout/HorizontalOrganizationChart"/>
    <dgm:cxn modelId="{B62D2D5A-7847-46C5-8128-0E8843AF685B}" type="presParOf" srcId="{CABAFD4B-2A4B-41DA-BA31-E5A784BAB16B}" destId="{B755C2D7-74A3-468F-98CE-869F22B7756E}" srcOrd="1" destOrd="0" presId="urn:microsoft.com/office/officeart/2009/3/layout/HorizontalOrganizationChart"/>
    <dgm:cxn modelId="{16374136-EB5F-4DD0-AF8A-C1B36C56794D}" type="presParOf" srcId="{CABAFD4B-2A4B-41DA-BA31-E5A784BAB16B}" destId="{5C117DF9-D14C-45C1-AE33-7A21D680B50E}" srcOrd="2" destOrd="0" presId="urn:microsoft.com/office/officeart/2009/3/layout/HorizontalOrganizationChart"/>
    <dgm:cxn modelId="{94354D9E-892C-4FE5-83A8-5D081EA7350D}" type="presParOf" srcId="{A50D2D91-29D9-4FC9-A337-F80311115E9B}" destId="{38B8053A-6AFB-4A06-AAC4-D54A6F038717}" srcOrd="4" destOrd="0" presId="urn:microsoft.com/office/officeart/2009/3/layout/HorizontalOrganizationChart"/>
    <dgm:cxn modelId="{060D100E-2195-4EBD-886F-CDCAFCF91A9C}" type="presParOf" srcId="{A50D2D91-29D9-4FC9-A337-F80311115E9B}" destId="{45093AA4-0BA9-44DE-9D40-24C675351DAA}" srcOrd="5" destOrd="0" presId="urn:microsoft.com/office/officeart/2009/3/layout/HorizontalOrganizationChart"/>
    <dgm:cxn modelId="{0B09863A-13C7-4BF7-B89F-C8FAD643F4CA}" type="presParOf" srcId="{45093AA4-0BA9-44DE-9D40-24C675351DAA}" destId="{3DAFBCFC-D956-4F06-B5CB-9C5368BBE912}" srcOrd="0" destOrd="0" presId="urn:microsoft.com/office/officeart/2009/3/layout/HorizontalOrganizationChart"/>
    <dgm:cxn modelId="{36285F05-E737-42E5-BEB7-3DBAF1936792}" type="presParOf" srcId="{3DAFBCFC-D956-4F06-B5CB-9C5368BBE912}" destId="{6F3E3097-3088-4A82-8BEC-268C5D3AE98D}" srcOrd="0" destOrd="0" presId="urn:microsoft.com/office/officeart/2009/3/layout/HorizontalOrganizationChart"/>
    <dgm:cxn modelId="{F772FBBB-D237-4214-8AFB-6349DD3DC9F4}" type="presParOf" srcId="{3DAFBCFC-D956-4F06-B5CB-9C5368BBE912}" destId="{34E07753-B660-4FD7-96EC-4083FD391092}" srcOrd="1" destOrd="0" presId="urn:microsoft.com/office/officeart/2009/3/layout/HorizontalOrganizationChart"/>
    <dgm:cxn modelId="{6F50FD2B-C0E9-40D4-BF2B-A5790A5DF2F2}" type="presParOf" srcId="{45093AA4-0BA9-44DE-9D40-24C675351DAA}" destId="{7C97C4FA-6616-427A-814E-2E0805B043C9}" srcOrd="1" destOrd="0" presId="urn:microsoft.com/office/officeart/2009/3/layout/HorizontalOrganizationChart"/>
    <dgm:cxn modelId="{6F4AB345-A4F0-4474-A32D-CDF1D24DD345}" type="presParOf" srcId="{45093AA4-0BA9-44DE-9D40-24C675351DAA}" destId="{CFF8376F-4D7D-4994-AA7E-1C9F238A1737}" srcOrd="2" destOrd="0" presId="urn:microsoft.com/office/officeart/2009/3/layout/HorizontalOrganizationChart"/>
    <dgm:cxn modelId="{4271A635-B348-4135-951A-1934617A0E35}" type="presParOf" srcId="{A50D2D91-29D9-4FC9-A337-F80311115E9B}" destId="{FD7AD979-7182-4A37-82F2-A3CD9E54DEF3}" srcOrd="6" destOrd="0" presId="urn:microsoft.com/office/officeart/2009/3/layout/HorizontalOrganizationChart"/>
    <dgm:cxn modelId="{5D3F0EAF-BA5D-49E4-84FF-FC529A79BFC1}" type="presParOf" srcId="{A50D2D91-29D9-4FC9-A337-F80311115E9B}" destId="{8508CE30-B5D9-408A-9581-6C003724125C}" srcOrd="7" destOrd="0" presId="urn:microsoft.com/office/officeart/2009/3/layout/HorizontalOrganizationChart"/>
    <dgm:cxn modelId="{E5B70AA2-826E-4B27-B379-6190D8E2C1F4}" type="presParOf" srcId="{8508CE30-B5D9-408A-9581-6C003724125C}" destId="{24959D62-D7E2-4819-8B3B-77FC9A73117C}" srcOrd="0" destOrd="0" presId="urn:microsoft.com/office/officeart/2009/3/layout/HorizontalOrganizationChart"/>
    <dgm:cxn modelId="{37D37FE9-7077-4B59-ACDA-E27AD02EE76D}" type="presParOf" srcId="{24959D62-D7E2-4819-8B3B-77FC9A73117C}" destId="{7F56F041-D57D-4A7C-8A85-8688F2754E63}" srcOrd="0" destOrd="0" presId="urn:microsoft.com/office/officeart/2009/3/layout/HorizontalOrganizationChart"/>
    <dgm:cxn modelId="{D3A937E9-52AC-410D-96B6-6B3DCE6E6AA0}" type="presParOf" srcId="{24959D62-D7E2-4819-8B3B-77FC9A73117C}" destId="{7E903675-45F3-40C5-8948-02D4DE627388}" srcOrd="1" destOrd="0" presId="urn:microsoft.com/office/officeart/2009/3/layout/HorizontalOrganizationChart"/>
    <dgm:cxn modelId="{2719E5CA-A775-4EC6-9D71-30473A0AD6B7}" type="presParOf" srcId="{8508CE30-B5D9-408A-9581-6C003724125C}" destId="{C16C5036-FA60-4BF0-A262-BC9EF57A760A}" srcOrd="1" destOrd="0" presId="urn:microsoft.com/office/officeart/2009/3/layout/HorizontalOrganizationChart"/>
    <dgm:cxn modelId="{C46E8C58-2013-4C57-A03A-A889C669A931}" type="presParOf" srcId="{8508CE30-B5D9-408A-9581-6C003724125C}" destId="{CE1EC580-D6F4-4A43-92B0-3E93E3CCCAFF}" srcOrd="2" destOrd="0" presId="urn:microsoft.com/office/officeart/2009/3/layout/HorizontalOrganizationChart"/>
    <dgm:cxn modelId="{5D330CD2-76D0-4E7F-A85B-D04C9C3BE87C}" type="presParOf" srcId="{A50D2D91-29D9-4FC9-A337-F80311115E9B}" destId="{9BE6F1BC-A777-4491-8830-EB4867126B2D}" srcOrd="8" destOrd="0" presId="urn:microsoft.com/office/officeart/2009/3/layout/HorizontalOrganizationChart"/>
    <dgm:cxn modelId="{0DD74D86-4C41-4A9F-8EDF-DF2FF2C87E58}" type="presParOf" srcId="{A50D2D91-29D9-4FC9-A337-F80311115E9B}" destId="{93F3F1DF-BC0D-4EB5-AE93-8BB91873F88E}" srcOrd="9" destOrd="0" presId="urn:microsoft.com/office/officeart/2009/3/layout/HorizontalOrganizationChart"/>
    <dgm:cxn modelId="{1FE7BA65-BBFB-4A7E-AF09-5B992A678E87}" type="presParOf" srcId="{93F3F1DF-BC0D-4EB5-AE93-8BB91873F88E}" destId="{07FA43A0-E4E1-4788-91C2-DA73153F72F2}" srcOrd="0" destOrd="0" presId="urn:microsoft.com/office/officeart/2009/3/layout/HorizontalOrganizationChart"/>
    <dgm:cxn modelId="{AEF2B83A-6BB2-4300-ACAB-A51C29822AE0}" type="presParOf" srcId="{07FA43A0-E4E1-4788-91C2-DA73153F72F2}" destId="{C7AF4707-5DCB-48F3-B91A-FCFBBCBFE0E8}" srcOrd="0" destOrd="0" presId="urn:microsoft.com/office/officeart/2009/3/layout/HorizontalOrganizationChart"/>
    <dgm:cxn modelId="{F077DDB6-AAC7-4393-8045-8D938C3C31F7}" type="presParOf" srcId="{07FA43A0-E4E1-4788-91C2-DA73153F72F2}" destId="{D2ADDF47-52FD-47F2-B0A1-A70E288745F7}" srcOrd="1" destOrd="0" presId="urn:microsoft.com/office/officeart/2009/3/layout/HorizontalOrganizationChart"/>
    <dgm:cxn modelId="{C2658C72-231C-4E1F-9B12-E15A2BEF934D}" type="presParOf" srcId="{93F3F1DF-BC0D-4EB5-AE93-8BB91873F88E}" destId="{C7309429-D880-45D1-851B-544161945AA1}" srcOrd="1" destOrd="0" presId="urn:microsoft.com/office/officeart/2009/3/layout/HorizontalOrganizationChart"/>
    <dgm:cxn modelId="{380020B5-678A-4CCB-BF5F-0A2DE4B9A4D8}" type="presParOf" srcId="{93F3F1DF-BC0D-4EB5-AE93-8BB91873F88E}" destId="{BB110127-EB3D-4D2D-93CB-632C1C9F0E87}" srcOrd="2" destOrd="0" presId="urn:microsoft.com/office/officeart/2009/3/layout/HorizontalOrganizationChart"/>
    <dgm:cxn modelId="{F826EF6B-EA9D-4463-BA88-5778608F00C7}" type="presParOf" srcId="{8F33D6E1-1AF3-478A-94AE-7B880740B667}" destId="{D1056C15-7E3E-4153-AE83-FF7046DEDC6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C9F902-8FFC-489B-BC9B-83A3DBC9CA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6E8354-AC21-4F6D-85E1-3C734C55D346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uchwała </a:t>
          </a:r>
          <a:b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 przystąpieniu do sporządzania planu</a:t>
          </a:r>
        </a:p>
      </dgm:t>
    </dgm:pt>
    <dgm:pt modelId="{BC8F4B5B-8ED2-4C12-8E2A-433A479D5597}" type="parTrans" cxnId="{7F8D93C2-E466-4518-845D-C28C4BD8B756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325AB08-7B2C-4EFF-870F-0B7004806B96}" type="sibTrans" cxnId="{7F8D93C2-E466-4518-845D-C28C4BD8B75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865380A-3D31-427E-8DCE-B34A4976DAC6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sporządzenie projektu wraz z uzasadnieniem i prognozą środowiskową</a:t>
          </a:r>
        </a:p>
      </dgm:t>
    </dgm:pt>
    <dgm:pt modelId="{56E0B739-BB33-4A6A-AEC3-EC292468BA6E}" type="parTrans" cxnId="{7473F5E2-BE38-4CFB-89C2-BF88A7B81609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D8A30CC-D36F-4EE8-91AA-BDD75920AC0A}" type="sibTrans" cxnId="{7473F5E2-BE38-4CFB-89C2-BF88A7B8160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B788DF-3ABB-4705-8214-AB69D2EA136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analiza wniosków </a:t>
          </a:r>
          <a:b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uwarunkowań</a:t>
          </a:r>
        </a:p>
      </dgm:t>
    </dgm:pt>
    <dgm:pt modelId="{6216E4A6-7A81-4D77-AC7F-B00F497379C5}" type="parTrans" cxnId="{59464E8F-1B25-4D2C-B571-BE264E5D9BD3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FB172A4-D16E-444A-A546-04B6C32A8FA3}" type="sibTrans" cxnId="{59464E8F-1B25-4D2C-B571-BE264E5D9BD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214A7A6-A89D-44E4-B010-D3A2FBC6B7BC}">
      <dgm:prSet custT="1"/>
      <dgm:spPr>
        <a:solidFill>
          <a:srgbClr val="5880B2"/>
        </a:solidFill>
      </dgm:spPr>
      <dgm:t>
        <a:bodyPr/>
        <a:lstStyle/>
        <a:p>
          <a:r>
            <a: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przygotowanie projektu</a:t>
          </a:r>
        </a:p>
      </dgm:t>
    </dgm:pt>
    <dgm:pt modelId="{D91D971D-2584-4FFA-9C71-48F7286B43A6}" type="parTrans" cxnId="{6773F2BF-51CA-4B37-8514-AE83A753D69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ECFCAC-8591-492E-8E41-4E07DD4FD63A}" type="sibTrans" cxnId="{6773F2BF-51CA-4B37-8514-AE83A753D69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278B3DD-2DA9-46DB-A07F-0505293080E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ogłoszenie</a:t>
          </a:r>
        </a:p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zawiadomienie instytucji</a:t>
          </a:r>
        </a:p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składanie wniosków</a:t>
          </a:r>
        </a:p>
      </dgm:t>
    </dgm:pt>
    <dgm:pt modelId="{65C984A9-72C8-48CB-9F65-D13E46B3D7CC}" type="parTrans" cxnId="{B9F6F214-BF10-4400-9B21-B054EBCD2EED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1603C61-E679-4295-A0D2-F06A2C49EBD0}" type="sibTrans" cxnId="{B9F6F214-BF10-4400-9B21-B054EBCD2EE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AA5D1C5-24BA-4EE2-A79B-541A8078852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projektu, uzasadnienia i prognozy w RU</a:t>
          </a:r>
        </a:p>
      </dgm:t>
    </dgm:pt>
    <dgm:pt modelId="{94578524-C321-4D32-A517-63D23E8A84DF}" type="parTrans" cxnId="{9BFE798B-0FAD-491E-B0CA-D71CF83E4AD7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A63A999-6CBE-4D24-ABA8-B3E55FB8FBF8}" type="sibTrans" cxnId="{9BFE798B-0FAD-491E-B0CA-D71CF83E4AD7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16634E1-2DEB-4A1D-A675-F04F7F16594B}" type="pres">
      <dgm:prSet presAssocID="{16C9F902-8FFC-489B-BC9B-83A3DBC9CAA0}" presName="Name0" presStyleCnt="0">
        <dgm:presLayoutVars>
          <dgm:dir/>
          <dgm:resizeHandles val="exact"/>
        </dgm:presLayoutVars>
      </dgm:prSet>
      <dgm:spPr/>
    </dgm:pt>
    <dgm:pt modelId="{06708258-D3AE-4729-B1A8-A573F460DEE0}" type="pres">
      <dgm:prSet presAssocID="{E214A7A6-A89D-44E4-B010-D3A2FBC6B7BC}" presName="node" presStyleLbl="node1" presStyleIdx="0" presStyleCnt="6" custScaleX="107522">
        <dgm:presLayoutVars>
          <dgm:bulletEnabled val="1"/>
        </dgm:presLayoutVars>
      </dgm:prSet>
      <dgm:spPr/>
    </dgm:pt>
    <dgm:pt modelId="{C1F7223B-07EE-460F-A3B3-DC551F97A571}" type="pres">
      <dgm:prSet presAssocID="{5DECFCAC-8591-492E-8E41-4E07DD4FD63A}" presName="sibTrans" presStyleLbl="sibTrans2D1" presStyleIdx="0" presStyleCnt="5"/>
      <dgm:spPr/>
    </dgm:pt>
    <dgm:pt modelId="{14F990C7-2546-4D94-ACE7-C1F5F0D80FDD}" type="pres">
      <dgm:prSet presAssocID="{5DECFCAC-8591-492E-8E41-4E07DD4FD63A}" presName="connectorText" presStyleLbl="sibTrans2D1" presStyleIdx="0" presStyleCnt="5"/>
      <dgm:spPr/>
    </dgm:pt>
    <dgm:pt modelId="{D99CC035-22D7-44FB-A5C3-B79A93B503A5}" type="pres">
      <dgm:prSet presAssocID="{4A6E8354-AC21-4F6D-85E1-3C734C55D346}" presName="node" presStyleLbl="node1" presStyleIdx="1" presStyleCnt="6" custScaleX="119437">
        <dgm:presLayoutVars>
          <dgm:bulletEnabled val="1"/>
        </dgm:presLayoutVars>
      </dgm:prSet>
      <dgm:spPr/>
    </dgm:pt>
    <dgm:pt modelId="{EED790E3-E47A-4F72-A02C-D468FF4664C4}" type="pres">
      <dgm:prSet presAssocID="{E325AB08-7B2C-4EFF-870F-0B7004806B96}" presName="sibTrans" presStyleLbl="sibTrans2D1" presStyleIdx="1" presStyleCnt="5"/>
      <dgm:spPr/>
    </dgm:pt>
    <dgm:pt modelId="{E94950F0-AD5D-4346-A35D-471EA3808EEE}" type="pres">
      <dgm:prSet presAssocID="{E325AB08-7B2C-4EFF-870F-0B7004806B96}" presName="connectorText" presStyleLbl="sibTrans2D1" presStyleIdx="1" presStyleCnt="5"/>
      <dgm:spPr/>
    </dgm:pt>
    <dgm:pt modelId="{03731D7A-EBA7-477B-B233-2F420206FD02}" type="pres">
      <dgm:prSet presAssocID="{2278B3DD-2DA9-46DB-A07F-0505293080E1}" presName="node" presStyleLbl="node1" presStyleIdx="2" presStyleCnt="6" custScaleX="105921">
        <dgm:presLayoutVars>
          <dgm:bulletEnabled val="1"/>
        </dgm:presLayoutVars>
      </dgm:prSet>
      <dgm:spPr/>
    </dgm:pt>
    <dgm:pt modelId="{7216EC0F-754A-4EA3-91A1-A1BB0844C2F0}" type="pres">
      <dgm:prSet presAssocID="{81603C61-E679-4295-A0D2-F06A2C49EBD0}" presName="sibTrans" presStyleLbl="sibTrans2D1" presStyleIdx="2" presStyleCnt="5"/>
      <dgm:spPr/>
    </dgm:pt>
    <dgm:pt modelId="{1778511D-61B9-432A-B664-09D7206CFCA5}" type="pres">
      <dgm:prSet presAssocID="{81603C61-E679-4295-A0D2-F06A2C49EBD0}" presName="connectorText" presStyleLbl="sibTrans2D1" presStyleIdx="2" presStyleCnt="5"/>
      <dgm:spPr/>
    </dgm:pt>
    <dgm:pt modelId="{B65606B1-E4EB-41D0-A9C4-4F28D6742038}" type="pres">
      <dgm:prSet presAssocID="{43B788DF-3ABB-4705-8214-AB69D2EA1364}" presName="node" presStyleLbl="node1" presStyleIdx="3" presStyleCnt="6" custScaleX="118909">
        <dgm:presLayoutVars>
          <dgm:bulletEnabled val="1"/>
        </dgm:presLayoutVars>
      </dgm:prSet>
      <dgm:spPr/>
    </dgm:pt>
    <dgm:pt modelId="{85D81985-5726-487F-B027-2BC6631159C3}" type="pres">
      <dgm:prSet presAssocID="{6FB172A4-D16E-444A-A546-04B6C32A8FA3}" presName="sibTrans" presStyleLbl="sibTrans2D1" presStyleIdx="3" presStyleCnt="5"/>
      <dgm:spPr/>
    </dgm:pt>
    <dgm:pt modelId="{8F1DC599-220A-42A2-9794-0C079C84BABB}" type="pres">
      <dgm:prSet presAssocID="{6FB172A4-D16E-444A-A546-04B6C32A8FA3}" presName="connectorText" presStyleLbl="sibTrans2D1" presStyleIdx="3" presStyleCnt="5"/>
      <dgm:spPr/>
    </dgm:pt>
    <dgm:pt modelId="{7F1E2579-9462-4757-B153-5B82D36D3A4B}" type="pres">
      <dgm:prSet presAssocID="{6865380A-3D31-427E-8DCE-B34A4976DAC6}" presName="node" presStyleLbl="node1" presStyleIdx="4" presStyleCnt="6">
        <dgm:presLayoutVars>
          <dgm:bulletEnabled val="1"/>
        </dgm:presLayoutVars>
      </dgm:prSet>
      <dgm:spPr/>
    </dgm:pt>
    <dgm:pt modelId="{16F1F446-527C-4AE4-838E-369C3E642FFD}" type="pres">
      <dgm:prSet presAssocID="{DD8A30CC-D36F-4EE8-91AA-BDD75920AC0A}" presName="sibTrans" presStyleLbl="sibTrans2D1" presStyleIdx="4" presStyleCnt="5"/>
      <dgm:spPr/>
    </dgm:pt>
    <dgm:pt modelId="{7FFF04A9-A86F-403A-948A-7E89EF2978C8}" type="pres">
      <dgm:prSet presAssocID="{DD8A30CC-D36F-4EE8-91AA-BDD75920AC0A}" presName="connectorText" presStyleLbl="sibTrans2D1" presStyleIdx="4" presStyleCnt="5"/>
      <dgm:spPr/>
    </dgm:pt>
    <dgm:pt modelId="{AA076F76-2D93-4958-BF0A-56F8BB5FAE9A}" type="pres">
      <dgm:prSet presAssocID="{9AA5D1C5-24BA-4EE2-A79B-541A80788520}" presName="node" presStyleLbl="node1" presStyleIdx="5" presStyleCnt="6" custScaleX="102256">
        <dgm:presLayoutVars>
          <dgm:bulletEnabled val="1"/>
        </dgm:presLayoutVars>
      </dgm:prSet>
      <dgm:spPr/>
    </dgm:pt>
  </dgm:ptLst>
  <dgm:cxnLst>
    <dgm:cxn modelId="{B9F6F214-BF10-4400-9B21-B054EBCD2EED}" srcId="{16C9F902-8FFC-489B-BC9B-83A3DBC9CAA0}" destId="{2278B3DD-2DA9-46DB-A07F-0505293080E1}" srcOrd="2" destOrd="0" parTransId="{65C984A9-72C8-48CB-9F65-D13E46B3D7CC}" sibTransId="{81603C61-E679-4295-A0D2-F06A2C49EBD0}"/>
    <dgm:cxn modelId="{26700818-33BA-4C91-9021-45AA9F98AA5B}" type="presOf" srcId="{6865380A-3D31-427E-8DCE-B34A4976DAC6}" destId="{7F1E2579-9462-4757-B153-5B82D36D3A4B}" srcOrd="0" destOrd="0" presId="urn:microsoft.com/office/officeart/2005/8/layout/process1"/>
    <dgm:cxn modelId="{2128B71C-FB8E-40DD-8293-AD3940F6E0B8}" type="presOf" srcId="{DD8A30CC-D36F-4EE8-91AA-BDD75920AC0A}" destId="{16F1F446-527C-4AE4-838E-369C3E642FFD}" srcOrd="0" destOrd="0" presId="urn:microsoft.com/office/officeart/2005/8/layout/process1"/>
    <dgm:cxn modelId="{0107942C-90F6-4A10-B0D8-25047BA20C46}" type="presOf" srcId="{6FB172A4-D16E-444A-A546-04B6C32A8FA3}" destId="{85D81985-5726-487F-B027-2BC6631159C3}" srcOrd="0" destOrd="0" presId="urn:microsoft.com/office/officeart/2005/8/layout/process1"/>
    <dgm:cxn modelId="{5CAC9B2F-6665-4685-A7B7-5F1D1BA33654}" type="presOf" srcId="{E214A7A6-A89D-44E4-B010-D3A2FBC6B7BC}" destId="{06708258-D3AE-4729-B1A8-A573F460DEE0}" srcOrd="0" destOrd="0" presId="urn:microsoft.com/office/officeart/2005/8/layout/process1"/>
    <dgm:cxn modelId="{4796C63D-22D6-4F0A-9BA1-259229B58BE1}" type="presOf" srcId="{6FB172A4-D16E-444A-A546-04B6C32A8FA3}" destId="{8F1DC599-220A-42A2-9794-0C079C84BABB}" srcOrd="1" destOrd="0" presId="urn:microsoft.com/office/officeart/2005/8/layout/process1"/>
    <dgm:cxn modelId="{6EB77F5D-6C76-4D3A-873C-195B8E39FACE}" type="presOf" srcId="{DD8A30CC-D36F-4EE8-91AA-BDD75920AC0A}" destId="{7FFF04A9-A86F-403A-948A-7E89EF2978C8}" srcOrd="1" destOrd="0" presId="urn:microsoft.com/office/officeart/2005/8/layout/process1"/>
    <dgm:cxn modelId="{CC30F243-85BE-4E37-A3E9-3746B5A1CBAE}" type="presOf" srcId="{5DECFCAC-8591-492E-8E41-4E07DD4FD63A}" destId="{14F990C7-2546-4D94-ACE7-C1F5F0D80FDD}" srcOrd="1" destOrd="0" presId="urn:microsoft.com/office/officeart/2005/8/layout/process1"/>
    <dgm:cxn modelId="{1669A456-F66D-4FFC-AD3D-B4B1FFCE37B3}" type="presOf" srcId="{9AA5D1C5-24BA-4EE2-A79B-541A80788520}" destId="{AA076F76-2D93-4958-BF0A-56F8BB5FAE9A}" srcOrd="0" destOrd="0" presId="urn:microsoft.com/office/officeart/2005/8/layout/process1"/>
    <dgm:cxn modelId="{DE217D77-F6F9-4BBA-84F4-771D1CE15B52}" type="presOf" srcId="{2278B3DD-2DA9-46DB-A07F-0505293080E1}" destId="{03731D7A-EBA7-477B-B233-2F420206FD02}" srcOrd="0" destOrd="0" presId="urn:microsoft.com/office/officeart/2005/8/layout/process1"/>
    <dgm:cxn modelId="{9BFE798B-0FAD-491E-B0CA-D71CF83E4AD7}" srcId="{16C9F902-8FFC-489B-BC9B-83A3DBC9CAA0}" destId="{9AA5D1C5-24BA-4EE2-A79B-541A80788520}" srcOrd="5" destOrd="0" parTransId="{94578524-C321-4D32-A517-63D23E8A84DF}" sibTransId="{9A63A999-6CBE-4D24-ABA8-B3E55FB8FBF8}"/>
    <dgm:cxn modelId="{59464E8F-1B25-4D2C-B571-BE264E5D9BD3}" srcId="{16C9F902-8FFC-489B-BC9B-83A3DBC9CAA0}" destId="{43B788DF-3ABB-4705-8214-AB69D2EA1364}" srcOrd="3" destOrd="0" parTransId="{6216E4A6-7A81-4D77-AC7F-B00F497379C5}" sibTransId="{6FB172A4-D16E-444A-A546-04B6C32A8FA3}"/>
    <dgm:cxn modelId="{7AD60792-76A0-4C06-8F2C-4F113FF43BF0}" type="presOf" srcId="{E325AB08-7B2C-4EFF-870F-0B7004806B96}" destId="{E94950F0-AD5D-4346-A35D-471EA3808EEE}" srcOrd="1" destOrd="0" presId="urn:microsoft.com/office/officeart/2005/8/layout/process1"/>
    <dgm:cxn modelId="{AED2D896-A2FD-4B48-AB72-4EDBE3E2D86A}" type="presOf" srcId="{81603C61-E679-4295-A0D2-F06A2C49EBD0}" destId="{7216EC0F-754A-4EA3-91A1-A1BB0844C2F0}" srcOrd="0" destOrd="0" presId="urn:microsoft.com/office/officeart/2005/8/layout/process1"/>
    <dgm:cxn modelId="{C955E1B5-07FC-4D1A-BAC8-D3F244950F44}" type="presOf" srcId="{E325AB08-7B2C-4EFF-870F-0B7004806B96}" destId="{EED790E3-E47A-4F72-A02C-D468FF4664C4}" srcOrd="0" destOrd="0" presId="urn:microsoft.com/office/officeart/2005/8/layout/process1"/>
    <dgm:cxn modelId="{6773F2BF-51CA-4B37-8514-AE83A753D695}" srcId="{16C9F902-8FFC-489B-BC9B-83A3DBC9CAA0}" destId="{E214A7A6-A89D-44E4-B010-D3A2FBC6B7BC}" srcOrd="0" destOrd="0" parTransId="{D91D971D-2584-4FFA-9C71-48F7286B43A6}" sibTransId="{5DECFCAC-8591-492E-8E41-4E07DD4FD63A}"/>
    <dgm:cxn modelId="{7F8D93C2-E466-4518-845D-C28C4BD8B756}" srcId="{16C9F902-8FFC-489B-BC9B-83A3DBC9CAA0}" destId="{4A6E8354-AC21-4F6D-85E1-3C734C55D346}" srcOrd="1" destOrd="0" parTransId="{BC8F4B5B-8ED2-4C12-8E2A-433A479D5597}" sibTransId="{E325AB08-7B2C-4EFF-870F-0B7004806B96}"/>
    <dgm:cxn modelId="{A856D8C4-9794-47D7-83A9-5E239A3DECB8}" type="presOf" srcId="{16C9F902-8FFC-489B-BC9B-83A3DBC9CAA0}" destId="{016634E1-2DEB-4A1D-A675-F04F7F16594B}" srcOrd="0" destOrd="0" presId="urn:microsoft.com/office/officeart/2005/8/layout/process1"/>
    <dgm:cxn modelId="{97FAFAC6-7D56-4DEB-B83D-0DDF418A846B}" type="presOf" srcId="{43B788DF-3ABB-4705-8214-AB69D2EA1364}" destId="{B65606B1-E4EB-41D0-A9C4-4F28D6742038}" srcOrd="0" destOrd="0" presId="urn:microsoft.com/office/officeart/2005/8/layout/process1"/>
    <dgm:cxn modelId="{C75117DC-C968-4C2F-92F2-3584E3BBA3A0}" type="presOf" srcId="{4A6E8354-AC21-4F6D-85E1-3C734C55D346}" destId="{D99CC035-22D7-44FB-A5C3-B79A93B503A5}" srcOrd="0" destOrd="0" presId="urn:microsoft.com/office/officeart/2005/8/layout/process1"/>
    <dgm:cxn modelId="{7473F5E2-BE38-4CFB-89C2-BF88A7B81609}" srcId="{16C9F902-8FFC-489B-BC9B-83A3DBC9CAA0}" destId="{6865380A-3D31-427E-8DCE-B34A4976DAC6}" srcOrd="4" destOrd="0" parTransId="{56E0B739-BB33-4A6A-AEC3-EC292468BA6E}" sibTransId="{DD8A30CC-D36F-4EE8-91AA-BDD75920AC0A}"/>
    <dgm:cxn modelId="{873463E9-B3CE-4036-AB11-53A57E7096E8}" type="presOf" srcId="{81603C61-E679-4295-A0D2-F06A2C49EBD0}" destId="{1778511D-61B9-432A-B664-09D7206CFCA5}" srcOrd="1" destOrd="0" presId="urn:microsoft.com/office/officeart/2005/8/layout/process1"/>
    <dgm:cxn modelId="{AE9F54F4-9663-47C2-8F51-57368FBE4024}" type="presOf" srcId="{5DECFCAC-8591-492E-8E41-4E07DD4FD63A}" destId="{C1F7223B-07EE-460F-A3B3-DC551F97A571}" srcOrd="0" destOrd="0" presId="urn:microsoft.com/office/officeart/2005/8/layout/process1"/>
    <dgm:cxn modelId="{6EF1288D-1AC1-4C7F-B632-61439EC400C0}" type="presParOf" srcId="{016634E1-2DEB-4A1D-A675-F04F7F16594B}" destId="{06708258-D3AE-4729-B1A8-A573F460DEE0}" srcOrd="0" destOrd="0" presId="urn:microsoft.com/office/officeart/2005/8/layout/process1"/>
    <dgm:cxn modelId="{32A497F5-2738-4886-AF43-5E719F49EBDC}" type="presParOf" srcId="{016634E1-2DEB-4A1D-A675-F04F7F16594B}" destId="{C1F7223B-07EE-460F-A3B3-DC551F97A571}" srcOrd="1" destOrd="0" presId="urn:microsoft.com/office/officeart/2005/8/layout/process1"/>
    <dgm:cxn modelId="{E1CE8FCC-78C8-46B3-8145-E43727E4CFAC}" type="presParOf" srcId="{C1F7223B-07EE-460F-A3B3-DC551F97A571}" destId="{14F990C7-2546-4D94-ACE7-C1F5F0D80FDD}" srcOrd="0" destOrd="0" presId="urn:microsoft.com/office/officeart/2005/8/layout/process1"/>
    <dgm:cxn modelId="{E65A64EE-89E9-4A79-8FF7-1B031F5A2E53}" type="presParOf" srcId="{016634E1-2DEB-4A1D-A675-F04F7F16594B}" destId="{D99CC035-22D7-44FB-A5C3-B79A93B503A5}" srcOrd="2" destOrd="0" presId="urn:microsoft.com/office/officeart/2005/8/layout/process1"/>
    <dgm:cxn modelId="{27E714D0-A3C8-4A6A-9DA7-DAEE78F3A0A8}" type="presParOf" srcId="{016634E1-2DEB-4A1D-A675-F04F7F16594B}" destId="{EED790E3-E47A-4F72-A02C-D468FF4664C4}" srcOrd="3" destOrd="0" presId="urn:microsoft.com/office/officeart/2005/8/layout/process1"/>
    <dgm:cxn modelId="{692936A7-5B0E-4861-8542-CBA264F3DB19}" type="presParOf" srcId="{EED790E3-E47A-4F72-A02C-D468FF4664C4}" destId="{E94950F0-AD5D-4346-A35D-471EA3808EEE}" srcOrd="0" destOrd="0" presId="urn:microsoft.com/office/officeart/2005/8/layout/process1"/>
    <dgm:cxn modelId="{8FB9D6B3-B32F-460D-80FB-DE88EEE9007D}" type="presParOf" srcId="{016634E1-2DEB-4A1D-A675-F04F7F16594B}" destId="{03731D7A-EBA7-477B-B233-2F420206FD02}" srcOrd="4" destOrd="0" presId="urn:microsoft.com/office/officeart/2005/8/layout/process1"/>
    <dgm:cxn modelId="{27BA97D3-9B44-4A4E-BF72-D405BD1DF3AD}" type="presParOf" srcId="{016634E1-2DEB-4A1D-A675-F04F7F16594B}" destId="{7216EC0F-754A-4EA3-91A1-A1BB0844C2F0}" srcOrd="5" destOrd="0" presId="urn:microsoft.com/office/officeart/2005/8/layout/process1"/>
    <dgm:cxn modelId="{BC4BF326-F1A1-43DA-9D86-48BD7388E0C4}" type="presParOf" srcId="{7216EC0F-754A-4EA3-91A1-A1BB0844C2F0}" destId="{1778511D-61B9-432A-B664-09D7206CFCA5}" srcOrd="0" destOrd="0" presId="urn:microsoft.com/office/officeart/2005/8/layout/process1"/>
    <dgm:cxn modelId="{7875CE4E-BD95-4125-9E66-315AB419C4B4}" type="presParOf" srcId="{016634E1-2DEB-4A1D-A675-F04F7F16594B}" destId="{B65606B1-E4EB-41D0-A9C4-4F28D6742038}" srcOrd="6" destOrd="0" presId="urn:microsoft.com/office/officeart/2005/8/layout/process1"/>
    <dgm:cxn modelId="{CC7394AE-B31F-4872-8F37-72D7BE2E0435}" type="presParOf" srcId="{016634E1-2DEB-4A1D-A675-F04F7F16594B}" destId="{85D81985-5726-487F-B027-2BC6631159C3}" srcOrd="7" destOrd="0" presId="urn:microsoft.com/office/officeart/2005/8/layout/process1"/>
    <dgm:cxn modelId="{E37C9F8F-53F5-4032-BD5A-301530EC1D5A}" type="presParOf" srcId="{85D81985-5726-487F-B027-2BC6631159C3}" destId="{8F1DC599-220A-42A2-9794-0C079C84BABB}" srcOrd="0" destOrd="0" presId="urn:microsoft.com/office/officeart/2005/8/layout/process1"/>
    <dgm:cxn modelId="{5F03F973-1B13-45B5-871D-A4E579977F14}" type="presParOf" srcId="{016634E1-2DEB-4A1D-A675-F04F7F16594B}" destId="{7F1E2579-9462-4757-B153-5B82D36D3A4B}" srcOrd="8" destOrd="0" presId="urn:microsoft.com/office/officeart/2005/8/layout/process1"/>
    <dgm:cxn modelId="{3D69C44C-87D6-4F06-87AF-01603C5C363E}" type="presParOf" srcId="{016634E1-2DEB-4A1D-A675-F04F7F16594B}" destId="{16F1F446-527C-4AE4-838E-369C3E642FFD}" srcOrd="9" destOrd="0" presId="urn:microsoft.com/office/officeart/2005/8/layout/process1"/>
    <dgm:cxn modelId="{6F70A7DD-0BB4-4EE6-80A6-D41F44C7BBAA}" type="presParOf" srcId="{16F1F446-527C-4AE4-838E-369C3E642FFD}" destId="{7FFF04A9-A86F-403A-948A-7E89EF2978C8}" srcOrd="0" destOrd="0" presId="urn:microsoft.com/office/officeart/2005/8/layout/process1"/>
    <dgm:cxn modelId="{AE565F0C-6931-44E6-878D-CE4DD77F14DD}" type="presParOf" srcId="{016634E1-2DEB-4A1D-A675-F04F7F16594B}" destId="{AA076F76-2D93-4958-BF0A-56F8BB5FAE9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C9F902-8FFC-489B-BC9B-83A3DBC9CA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6E8354-AC21-4F6D-85E1-3C734C55D346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wystąpienie o opinie </a:t>
          </a:r>
          <a:b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uzgodnienia</a:t>
          </a:r>
        </a:p>
      </dgm:t>
    </dgm:pt>
    <dgm:pt modelId="{BC8F4B5B-8ED2-4C12-8E2A-433A479D5597}" type="parTrans" cxnId="{7F8D93C2-E466-4518-845D-C28C4BD8B756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325AB08-7B2C-4EFF-870F-0B7004806B96}" type="sibTrans" cxnId="{7F8D93C2-E466-4518-845D-C28C4BD8B75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B788DF-3ABB-4705-8214-AB69D2EA136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projektu, uzasadnienia, prognozy </a:t>
          </a:r>
          <a:b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wykazu wniosków w RU</a:t>
          </a:r>
        </a:p>
      </dgm:t>
    </dgm:pt>
    <dgm:pt modelId="{6216E4A6-7A81-4D77-AC7F-B00F497379C5}" type="parTrans" cxnId="{59464E8F-1B25-4D2C-B571-BE264E5D9BD3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FB172A4-D16E-444A-A546-04B6C32A8FA3}" type="sibTrans" cxnId="{59464E8F-1B25-4D2C-B571-BE264E5D9BD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214A7A6-A89D-44E4-B010-D3A2FBC6B7BC}">
      <dgm:prSet custT="1"/>
      <dgm:spPr>
        <a:solidFill>
          <a:srgbClr val="5880B2"/>
        </a:solidFill>
      </dgm:spPr>
      <dgm:t>
        <a:bodyPr/>
        <a:lstStyle/>
        <a:p>
          <a:r>
            <a: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opiniowanie </a:t>
          </a:r>
          <a:br>
            <a: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uzgadnianie </a:t>
          </a:r>
        </a:p>
      </dgm:t>
    </dgm:pt>
    <dgm:pt modelId="{D91D971D-2584-4FFA-9C71-48F7286B43A6}" type="parTrans" cxnId="{6773F2BF-51CA-4B37-8514-AE83A753D69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ECFCAC-8591-492E-8E41-4E07DD4FD63A}" type="sibTrans" cxnId="{6773F2BF-51CA-4B37-8514-AE83A753D69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E70A31C-7BB8-474F-9BB0-9A74DFB7812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wprowadzenie zmian w projekcie</a:t>
          </a:r>
        </a:p>
      </dgm:t>
    </dgm:pt>
    <dgm:pt modelId="{6A537AA5-D6F7-4DE8-88D5-DEABBDA51FF0}" type="parTrans" cxnId="{2F33DD9B-E70B-491B-9C29-12ABFEA2F77C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FB1E9A-32AC-4BFC-960F-9631F05AB7EB}" type="sibTrans" cxnId="{2F33DD9B-E70B-491B-9C29-12ABFEA2F77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E04C838-97E8-4315-A0D5-D23B9E9110A0}">
      <dgm:prSet custT="1"/>
      <dgm:spPr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uzyskanie opinii </a:t>
          </a:r>
          <a:b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uzgodnień</a:t>
          </a:r>
        </a:p>
      </dgm:t>
    </dgm:pt>
    <dgm:pt modelId="{BD3DFA89-4D26-4577-895B-F42C2506B4A3}" type="parTrans" cxnId="{ED7477C3-A1D6-40B9-990F-CA8F9E905C62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755F19D-6E20-428C-BE88-B75FCDE1B0E3}" type="sibTrans" cxnId="{ED7477C3-A1D6-40B9-990F-CA8F9E905C62}">
      <dgm:prSet custT="1"/>
      <dgm:spPr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solidFill>
              <a:srgbClr val="191515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16634E1-2DEB-4A1D-A675-F04F7F16594B}" type="pres">
      <dgm:prSet presAssocID="{16C9F902-8FFC-489B-BC9B-83A3DBC9CAA0}" presName="Name0" presStyleCnt="0">
        <dgm:presLayoutVars>
          <dgm:dir/>
          <dgm:resizeHandles val="exact"/>
        </dgm:presLayoutVars>
      </dgm:prSet>
      <dgm:spPr/>
    </dgm:pt>
    <dgm:pt modelId="{06708258-D3AE-4729-B1A8-A573F460DEE0}" type="pres">
      <dgm:prSet presAssocID="{E214A7A6-A89D-44E4-B010-D3A2FBC6B7BC}" presName="node" presStyleLbl="node1" presStyleIdx="0" presStyleCnt="5" custScaleX="93527">
        <dgm:presLayoutVars>
          <dgm:bulletEnabled val="1"/>
        </dgm:presLayoutVars>
      </dgm:prSet>
      <dgm:spPr/>
    </dgm:pt>
    <dgm:pt modelId="{C1F7223B-07EE-460F-A3B3-DC551F97A571}" type="pres">
      <dgm:prSet presAssocID="{5DECFCAC-8591-492E-8E41-4E07DD4FD63A}" presName="sibTrans" presStyleLbl="sibTrans2D1" presStyleIdx="0" presStyleCnt="4"/>
      <dgm:spPr/>
    </dgm:pt>
    <dgm:pt modelId="{14F990C7-2546-4D94-ACE7-C1F5F0D80FDD}" type="pres">
      <dgm:prSet presAssocID="{5DECFCAC-8591-492E-8E41-4E07DD4FD63A}" presName="connectorText" presStyleLbl="sibTrans2D1" presStyleIdx="0" presStyleCnt="4"/>
      <dgm:spPr/>
    </dgm:pt>
    <dgm:pt modelId="{D99CC035-22D7-44FB-A5C3-B79A93B503A5}" type="pres">
      <dgm:prSet presAssocID="{4A6E8354-AC21-4F6D-85E1-3C734C55D346}" presName="node" presStyleLbl="node1" presStyleIdx="1" presStyleCnt="5" custScaleX="132953" custLinFactNeighborX="-2186">
        <dgm:presLayoutVars>
          <dgm:bulletEnabled val="1"/>
        </dgm:presLayoutVars>
      </dgm:prSet>
      <dgm:spPr/>
    </dgm:pt>
    <dgm:pt modelId="{EED790E3-E47A-4F72-A02C-D468FF4664C4}" type="pres">
      <dgm:prSet presAssocID="{E325AB08-7B2C-4EFF-870F-0B7004806B96}" presName="sibTrans" presStyleLbl="sibTrans2D1" presStyleIdx="1" presStyleCnt="4"/>
      <dgm:spPr/>
    </dgm:pt>
    <dgm:pt modelId="{E94950F0-AD5D-4346-A35D-471EA3808EEE}" type="pres">
      <dgm:prSet presAssocID="{E325AB08-7B2C-4EFF-870F-0B7004806B96}" presName="connectorText" presStyleLbl="sibTrans2D1" presStyleIdx="1" presStyleCnt="4"/>
      <dgm:spPr/>
    </dgm:pt>
    <dgm:pt modelId="{4BC4EB75-7872-4298-B782-D2630660782B}" type="pres">
      <dgm:prSet presAssocID="{3E04C838-97E8-4315-A0D5-D23B9E9110A0}" presName="node" presStyleLbl="node1" presStyleIdx="2" presStyleCnt="5">
        <dgm:presLayoutVars>
          <dgm:bulletEnabled val="1"/>
        </dgm:presLayoutVars>
      </dgm:prSet>
      <dgm:spPr>
        <a:xfrm>
          <a:off x="4467415" y="156222"/>
          <a:ext cx="1471082" cy="882649"/>
        </a:xfrm>
        <a:prstGeom prst="roundRect">
          <a:avLst>
            <a:gd name="adj" fmla="val 10000"/>
          </a:avLst>
        </a:prstGeom>
      </dgm:spPr>
    </dgm:pt>
    <dgm:pt modelId="{A71A985F-6634-4A3B-A6A1-4064B15A18C3}" type="pres">
      <dgm:prSet presAssocID="{F755F19D-6E20-428C-BE88-B75FCDE1B0E3}" presName="sibTrans" presStyleLbl="sibTrans2D1" presStyleIdx="2" presStyleCnt="4"/>
      <dgm:spPr>
        <a:xfrm>
          <a:off x="6080710" y="415132"/>
          <a:ext cx="301490" cy="364828"/>
        </a:xfrm>
        <a:prstGeom prst="rightArrow">
          <a:avLst>
            <a:gd name="adj1" fmla="val 60000"/>
            <a:gd name="adj2" fmla="val 50000"/>
          </a:avLst>
        </a:prstGeom>
      </dgm:spPr>
    </dgm:pt>
    <dgm:pt modelId="{CF6DE2F0-A15D-48F3-9EC3-1041AB88F591}" type="pres">
      <dgm:prSet presAssocID="{F755F19D-6E20-428C-BE88-B75FCDE1B0E3}" presName="connectorText" presStyleLbl="sibTrans2D1" presStyleIdx="2" presStyleCnt="4"/>
      <dgm:spPr/>
    </dgm:pt>
    <dgm:pt modelId="{FB2E0E18-43E1-44EC-BF8F-89762E152D39}" type="pres">
      <dgm:prSet presAssocID="{BE70A31C-7BB8-474F-9BB0-9A74DFB7812F}" presName="node" presStyleLbl="node1" presStyleIdx="3" presStyleCnt="5" custScaleX="104193" custLinFactNeighborX="-3328">
        <dgm:presLayoutVars>
          <dgm:bulletEnabled val="1"/>
        </dgm:presLayoutVars>
      </dgm:prSet>
      <dgm:spPr/>
    </dgm:pt>
    <dgm:pt modelId="{BEF9C7CC-2FA9-44E4-8D00-DABE89602863}" type="pres">
      <dgm:prSet presAssocID="{65FB1E9A-32AC-4BFC-960F-9631F05AB7EB}" presName="sibTrans" presStyleLbl="sibTrans2D1" presStyleIdx="3" presStyleCnt="4"/>
      <dgm:spPr/>
    </dgm:pt>
    <dgm:pt modelId="{366597BC-99F8-4681-A2F2-0459D2E3DE52}" type="pres">
      <dgm:prSet presAssocID="{65FB1E9A-32AC-4BFC-960F-9631F05AB7EB}" presName="connectorText" presStyleLbl="sibTrans2D1" presStyleIdx="3" presStyleCnt="4"/>
      <dgm:spPr/>
    </dgm:pt>
    <dgm:pt modelId="{B65606B1-E4EB-41D0-A9C4-4F28D6742038}" type="pres">
      <dgm:prSet presAssocID="{43B788DF-3ABB-4705-8214-AB69D2EA1364}" presName="node" presStyleLbl="node1" presStyleIdx="4" presStyleCnt="5" custScaleX="154605" custLinFactNeighborX="-4185">
        <dgm:presLayoutVars>
          <dgm:bulletEnabled val="1"/>
        </dgm:presLayoutVars>
      </dgm:prSet>
      <dgm:spPr/>
    </dgm:pt>
  </dgm:ptLst>
  <dgm:cxnLst>
    <dgm:cxn modelId="{07C3CF11-BCFD-486B-8112-A819CF350654}" type="presOf" srcId="{BE70A31C-7BB8-474F-9BB0-9A74DFB7812F}" destId="{FB2E0E18-43E1-44EC-BF8F-89762E152D39}" srcOrd="0" destOrd="0" presId="urn:microsoft.com/office/officeart/2005/8/layout/process1"/>
    <dgm:cxn modelId="{ACA26A13-7A30-4EDF-8B18-1DF24588EF79}" type="presOf" srcId="{F755F19D-6E20-428C-BE88-B75FCDE1B0E3}" destId="{CF6DE2F0-A15D-48F3-9EC3-1041AB88F591}" srcOrd="1" destOrd="0" presId="urn:microsoft.com/office/officeart/2005/8/layout/process1"/>
    <dgm:cxn modelId="{D6580A27-BB4A-471E-BB00-62F6E0662D9D}" type="presOf" srcId="{3E04C838-97E8-4315-A0D5-D23B9E9110A0}" destId="{4BC4EB75-7872-4298-B782-D2630660782B}" srcOrd="0" destOrd="0" presId="urn:microsoft.com/office/officeart/2005/8/layout/process1"/>
    <dgm:cxn modelId="{5CAC9B2F-6665-4685-A7B7-5F1D1BA33654}" type="presOf" srcId="{E214A7A6-A89D-44E4-B010-D3A2FBC6B7BC}" destId="{06708258-D3AE-4729-B1A8-A573F460DEE0}" srcOrd="0" destOrd="0" presId="urn:microsoft.com/office/officeart/2005/8/layout/process1"/>
    <dgm:cxn modelId="{CC30F243-85BE-4E37-A3E9-3746B5A1CBAE}" type="presOf" srcId="{5DECFCAC-8591-492E-8E41-4E07DD4FD63A}" destId="{14F990C7-2546-4D94-ACE7-C1F5F0D80FDD}" srcOrd="1" destOrd="0" presId="urn:microsoft.com/office/officeart/2005/8/layout/process1"/>
    <dgm:cxn modelId="{E3443F6A-40BC-4372-8EB3-75880AE493F4}" type="presOf" srcId="{65FB1E9A-32AC-4BFC-960F-9631F05AB7EB}" destId="{BEF9C7CC-2FA9-44E4-8D00-DABE89602863}" srcOrd="0" destOrd="0" presId="urn:microsoft.com/office/officeart/2005/8/layout/process1"/>
    <dgm:cxn modelId="{70003B5A-09C9-4FBA-B4EE-0F35A32DDE03}" type="presOf" srcId="{F755F19D-6E20-428C-BE88-B75FCDE1B0E3}" destId="{A71A985F-6634-4A3B-A6A1-4064B15A18C3}" srcOrd="0" destOrd="0" presId="urn:microsoft.com/office/officeart/2005/8/layout/process1"/>
    <dgm:cxn modelId="{59464E8F-1B25-4D2C-B571-BE264E5D9BD3}" srcId="{16C9F902-8FFC-489B-BC9B-83A3DBC9CAA0}" destId="{43B788DF-3ABB-4705-8214-AB69D2EA1364}" srcOrd="4" destOrd="0" parTransId="{6216E4A6-7A81-4D77-AC7F-B00F497379C5}" sibTransId="{6FB172A4-D16E-444A-A546-04B6C32A8FA3}"/>
    <dgm:cxn modelId="{7AD60792-76A0-4C06-8F2C-4F113FF43BF0}" type="presOf" srcId="{E325AB08-7B2C-4EFF-870F-0B7004806B96}" destId="{E94950F0-AD5D-4346-A35D-471EA3808EEE}" srcOrd="1" destOrd="0" presId="urn:microsoft.com/office/officeart/2005/8/layout/process1"/>
    <dgm:cxn modelId="{2F33DD9B-E70B-491B-9C29-12ABFEA2F77C}" srcId="{16C9F902-8FFC-489B-BC9B-83A3DBC9CAA0}" destId="{BE70A31C-7BB8-474F-9BB0-9A74DFB7812F}" srcOrd="3" destOrd="0" parTransId="{6A537AA5-D6F7-4DE8-88D5-DEABBDA51FF0}" sibTransId="{65FB1E9A-32AC-4BFC-960F-9631F05AB7EB}"/>
    <dgm:cxn modelId="{C955E1B5-07FC-4D1A-BAC8-D3F244950F44}" type="presOf" srcId="{E325AB08-7B2C-4EFF-870F-0B7004806B96}" destId="{EED790E3-E47A-4F72-A02C-D468FF4664C4}" srcOrd="0" destOrd="0" presId="urn:microsoft.com/office/officeart/2005/8/layout/process1"/>
    <dgm:cxn modelId="{6773F2BF-51CA-4B37-8514-AE83A753D695}" srcId="{16C9F902-8FFC-489B-BC9B-83A3DBC9CAA0}" destId="{E214A7A6-A89D-44E4-B010-D3A2FBC6B7BC}" srcOrd="0" destOrd="0" parTransId="{D91D971D-2584-4FFA-9C71-48F7286B43A6}" sibTransId="{5DECFCAC-8591-492E-8E41-4E07DD4FD63A}"/>
    <dgm:cxn modelId="{7F8D93C2-E466-4518-845D-C28C4BD8B756}" srcId="{16C9F902-8FFC-489B-BC9B-83A3DBC9CAA0}" destId="{4A6E8354-AC21-4F6D-85E1-3C734C55D346}" srcOrd="1" destOrd="0" parTransId="{BC8F4B5B-8ED2-4C12-8E2A-433A479D5597}" sibTransId="{E325AB08-7B2C-4EFF-870F-0B7004806B96}"/>
    <dgm:cxn modelId="{ED7477C3-A1D6-40B9-990F-CA8F9E905C62}" srcId="{16C9F902-8FFC-489B-BC9B-83A3DBC9CAA0}" destId="{3E04C838-97E8-4315-A0D5-D23B9E9110A0}" srcOrd="2" destOrd="0" parTransId="{BD3DFA89-4D26-4577-895B-F42C2506B4A3}" sibTransId="{F755F19D-6E20-428C-BE88-B75FCDE1B0E3}"/>
    <dgm:cxn modelId="{A856D8C4-9794-47D7-83A9-5E239A3DECB8}" type="presOf" srcId="{16C9F902-8FFC-489B-BC9B-83A3DBC9CAA0}" destId="{016634E1-2DEB-4A1D-A675-F04F7F16594B}" srcOrd="0" destOrd="0" presId="urn:microsoft.com/office/officeart/2005/8/layout/process1"/>
    <dgm:cxn modelId="{97FAFAC6-7D56-4DEB-B83D-0DDF418A846B}" type="presOf" srcId="{43B788DF-3ABB-4705-8214-AB69D2EA1364}" destId="{B65606B1-E4EB-41D0-A9C4-4F28D6742038}" srcOrd="0" destOrd="0" presId="urn:microsoft.com/office/officeart/2005/8/layout/process1"/>
    <dgm:cxn modelId="{27A9D9CA-072B-44A1-975F-F302F328DC24}" type="presOf" srcId="{65FB1E9A-32AC-4BFC-960F-9631F05AB7EB}" destId="{366597BC-99F8-4681-A2F2-0459D2E3DE52}" srcOrd="1" destOrd="0" presId="urn:microsoft.com/office/officeart/2005/8/layout/process1"/>
    <dgm:cxn modelId="{C75117DC-C968-4C2F-92F2-3584E3BBA3A0}" type="presOf" srcId="{4A6E8354-AC21-4F6D-85E1-3C734C55D346}" destId="{D99CC035-22D7-44FB-A5C3-B79A93B503A5}" srcOrd="0" destOrd="0" presId="urn:microsoft.com/office/officeart/2005/8/layout/process1"/>
    <dgm:cxn modelId="{AE9F54F4-9663-47C2-8F51-57368FBE4024}" type="presOf" srcId="{5DECFCAC-8591-492E-8E41-4E07DD4FD63A}" destId="{C1F7223B-07EE-460F-A3B3-DC551F97A571}" srcOrd="0" destOrd="0" presId="urn:microsoft.com/office/officeart/2005/8/layout/process1"/>
    <dgm:cxn modelId="{6EF1288D-1AC1-4C7F-B632-61439EC400C0}" type="presParOf" srcId="{016634E1-2DEB-4A1D-A675-F04F7F16594B}" destId="{06708258-D3AE-4729-B1A8-A573F460DEE0}" srcOrd="0" destOrd="0" presId="urn:microsoft.com/office/officeart/2005/8/layout/process1"/>
    <dgm:cxn modelId="{32A497F5-2738-4886-AF43-5E719F49EBDC}" type="presParOf" srcId="{016634E1-2DEB-4A1D-A675-F04F7F16594B}" destId="{C1F7223B-07EE-460F-A3B3-DC551F97A571}" srcOrd="1" destOrd="0" presId="urn:microsoft.com/office/officeart/2005/8/layout/process1"/>
    <dgm:cxn modelId="{E1CE8FCC-78C8-46B3-8145-E43727E4CFAC}" type="presParOf" srcId="{C1F7223B-07EE-460F-A3B3-DC551F97A571}" destId="{14F990C7-2546-4D94-ACE7-C1F5F0D80FDD}" srcOrd="0" destOrd="0" presId="urn:microsoft.com/office/officeart/2005/8/layout/process1"/>
    <dgm:cxn modelId="{E65A64EE-89E9-4A79-8FF7-1B031F5A2E53}" type="presParOf" srcId="{016634E1-2DEB-4A1D-A675-F04F7F16594B}" destId="{D99CC035-22D7-44FB-A5C3-B79A93B503A5}" srcOrd="2" destOrd="0" presId="urn:microsoft.com/office/officeart/2005/8/layout/process1"/>
    <dgm:cxn modelId="{27E714D0-A3C8-4A6A-9DA7-DAEE78F3A0A8}" type="presParOf" srcId="{016634E1-2DEB-4A1D-A675-F04F7F16594B}" destId="{EED790E3-E47A-4F72-A02C-D468FF4664C4}" srcOrd="3" destOrd="0" presId="urn:microsoft.com/office/officeart/2005/8/layout/process1"/>
    <dgm:cxn modelId="{692936A7-5B0E-4861-8542-CBA264F3DB19}" type="presParOf" srcId="{EED790E3-E47A-4F72-A02C-D468FF4664C4}" destId="{E94950F0-AD5D-4346-A35D-471EA3808EEE}" srcOrd="0" destOrd="0" presId="urn:microsoft.com/office/officeart/2005/8/layout/process1"/>
    <dgm:cxn modelId="{6E5361D9-FE3C-4A26-9A7E-DE1729D95883}" type="presParOf" srcId="{016634E1-2DEB-4A1D-A675-F04F7F16594B}" destId="{4BC4EB75-7872-4298-B782-D2630660782B}" srcOrd="4" destOrd="0" presId="urn:microsoft.com/office/officeart/2005/8/layout/process1"/>
    <dgm:cxn modelId="{0A5BB6C8-7CD0-41BF-800D-8392CDA6524A}" type="presParOf" srcId="{016634E1-2DEB-4A1D-A675-F04F7F16594B}" destId="{A71A985F-6634-4A3B-A6A1-4064B15A18C3}" srcOrd="5" destOrd="0" presId="urn:microsoft.com/office/officeart/2005/8/layout/process1"/>
    <dgm:cxn modelId="{88EA55F9-3458-4E31-858B-2893D776BB3A}" type="presParOf" srcId="{A71A985F-6634-4A3B-A6A1-4064B15A18C3}" destId="{CF6DE2F0-A15D-48F3-9EC3-1041AB88F591}" srcOrd="0" destOrd="0" presId="urn:microsoft.com/office/officeart/2005/8/layout/process1"/>
    <dgm:cxn modelId="{9A8209E9-CE08-4372-B851-5DF6D98BBC9D}" type="presParOf" srcId="{016634E1-2DEB-4A1D-A675-F04F7F16594B}" destId="{FB2E0E18-43E1-44EC-BF8F-89762E152D39}" srcOrd="6" destOrd="0" presId="urn:microsoft.com/office/officeart/2005/8/layout/process1"/>
    <dgm:cxn modelId="{EB9ACE8F-090B-4CFA-AD70-909E9D247F54}" type="presParOf" srcId="{016634E1-2DEB-4A1D-A675-F04F7F16594B}" destId="{BEF9C7CC-2FA9-44E4-8D00-DABE89602863}" srcOrd="7" destOrd="0" presId="urn:microsoft.com/office/officeart/2005/8/layout/process1"/>
    <dgm:cxn modelId="{6EF2327F-7DA3-4A22-9A37-D67F03E1CC28}" type="presParOf" srcId="{BEF9C7CC-2FA9-44E4-8D00-DABE89602863}" destId="{366597BC-99F8-4681-A2F2-0459D2E3DE52}" srcOrd="0" destOrd="0" presId="urn:microsoft.com/office/officeart/2005/8/layout/process1"/>
    <dgm:cxn modelId="{7875CE4E-BD95-4125-9E66-315AB419C4B4}" type="presParOf" srcId="{016634E1-2DEB-4A1D-A675-F04F7F16594B}" destId="{B65606B1-E4EB-41D0-A9C4-4F28D674203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C9F902-8FFC-489B-BC9B-83A3DBC9CA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6E8354-AC21-4F6D-85E1-3C734C55D346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ogłoszenie o rozpoczęciu konsultacji społecznych</a:t>
          </a:r>
        </a:p>
      </dgm:t>
    </dgm:pt>
    <dgm:pt modelId="{BC8F4B5B-8ED2-4C12-8E2A-433A479D5597}" type="parTrans" cxnId="{7F8D93C2-E466-4518-845D-C28C4BD8B756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325AB08-7B2C-4EFF-870F-0B7004806B96}" type="sibTrans" cxnId="{7F8D93C2-E466-4518-845D-C28C4BD8B75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865380A-3D31-427E-8DCE-B34A4976DAC6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 razie potrzeby ponowienie uzgodnień</a:t>
          </a:r>
        </a:p>
      </dgm:t>
    </dgm:pt>
    <dgm:pt modelId="{56E0B739-BB33-4A6A-AEC3-EC292468BA6E}" type="parTrans" cxnId="{7473F5E2-BE38-4CFB-89C2-BF88A7B81609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D8A30CC-D36F-4EE8-91AA-BDD75920AC0A}" type="sibTrans" cxnId="{7473F5E2-BE38-4CFB-89C2-BF88A7B8160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B788DF-3ABB-4705-8214-AB69D2EA136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wprowadzanie zmian w projekcie</a:t>
          </a:r>
        </a:p>
      </dgm:t>
    </dgm:pt>
    <dgm:pt modelId="{6216E4A6-7A81-4D77-AC7F-B00F497379C5}" type="parTrans" cxnId="{59464E8F-1B25-4D2C-B571-BE264E5D9BD3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FB172A4-D16E-444A-A546-04B6C32A8FA3}" type="sibTrans" cxnId="{59464E8F-1B25-4D2C-B571-BE264E5D9BD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214A7A6-A89D-44E4-B010-D3A2FBC6B7BC}">
      <dgm:prSet custT="1"/>
      <dgm:spPr>
        <a:solidFill>
          <a:srgbClr val="5880B2"/>
        </a:solidFill>
      </dgm:spPr>
      <dgm:t>
        <a:bodyPr/>
        <a:lstStyle/>
        <a:p>
          <a:r>
            <a: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konsultacje społeczne</a:t>
          </a:r>
        </a:p>
      </dgm:t>
    </dgm:pt>
    <dgm:pt modelId="{D91D971D-2584-4FFA-9C71-48F7286B43A6}" type="parTrans" cxnId="{6773F2BF-51CA-4B37-8514-AE83A753D69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ECFCAC-8591-492E-8E41-4E07DD4FD63A}" type="sibTrans" cxnId="{6773F2BF-51CA-4B37-8514-AE83A753D695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CCD4B49-7A4C-4B14-B939-B325D41EAD8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konsultacje społeczne</a:t>
          </a:r>
          <a:endParaRPr lang="pl-PL" sz="18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0159CA6-2810-4F5F-B338-F772AF458007}" type="parTrans" cxnId="{50BEE619-F37A-4585-BE0C-F5A37A6531AF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FD595F9-0E35-47C3-91E2-857720D37FE0}" type="sibTrans" cxnId="{50BEE619-F37A-4585-BE0C-F5A37A6531A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8DD6E4-3966-4CA3-991C-EEE377439D4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projektu, uzasadnienia, prognozy </a:t>
          </a:r>
          <a:b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raportu z konsultacji w RU</a:t>
          </a:r>
        </a:p>
      </dgm:t>
    </dgm:pt>
    <dgm:pt modelId="{2433986A-4A98-49D2-96D7-E8EDED2D5DFB}" type="parTrans" cxnId="{21E85C71-9238-4799-A40C-46618910BBB3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733F735-498B-4FF4-BCAB-F4AD6C3C66C2}" type="sibTrans" cxnId="{21E85C71-9238-4799-A40C-46618910BBB3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16634E1-2DEB-4A1D-A675-F04F7F16594B}" type="pres">
      <dgm:prSet presAssocID="{16C9F902-8FFC-489B-BC9B-83A3DBC9CAA0}" presName="Name0" presStyleCnt="0">
        <dgm:presLayoutVars>
          <dgm:dir/>
          <dgm:resizeHandles val="exact"/>
        </dgm:presLayoutVars>
      </dgm:prSet>
      <dgm:spPr/>
    </dgm:pt>
    <dgm:pt modelId="{06708258-D3AE-4729-B1A8-A573F460DEE0}" type="pres">
      <dgm:prSet presAssocID="{E214A7A6-A89D-44E4-B010-D3A2FBC6B7BC}" presName="node" presStyleLbl="node1" presStyleIdx="0" presStyleCnt="6" custScaleX="130083">
        <dgm:presLayoutVars>
          <dgm:bulletEnabled val="1"/>
        </dgm:presLayoutVars>
      </dgm:prSet>
      <dgm:spPr/>
    </dgm:pt>
    <dgm:pt modelId="{C1F7223B-07EE-460F-A3B3-DC551F97A571}" type="pres">
      <dgm:prSet presAssocID="{5DECFCAC-8591-492E-8E41-4E07DD4FD63A}" presName="sibTrans" presStyleLbl="sibTrans2D1" presStyleIdx="0" presStyleCnt="5"/>
      <dgm:spPr/>
    </dgm:pt>
    <dgm:pt modelId="{14F990C7-2546-4D94-ACE7-C1F5F0D80FDD}" type="pres">
      <dgm:prSet presAssocID="{5DECFCAC-8591-492E-8E41-4E07DD4FD63A}" presName="connectorText" presStyleLbl="sibTrans2D1" presStyleIdx="0" presStyleCnt="5"/>
      <dgm:spPr/>
    </dgm:pt>
    <dgm:pt modelId="{D99CC035-22D7-44FB-A5C3-B79A93B503A5}" type="pres">
      <dgm:prSet presAssocID="{4A6E8354-AC21-4F6D-85E1-3C734C55D346}" presName="node" presStyleLbl="node1" presStyleIdx="1" presStyleCnt="6" custScaleX="118670">
        <dgm:presLayoutVars>
          <dgm:bulletEnabled val="1"/>
        </dgm:presLayoutVars>
      </dgm:prSet>
      <dgm:spPr/>
    </dgm:pt>
    <dgm:pt modelId="{EED790E3-E47A-4F72-A02C-D468FF4664C4}" type="pres">
      <dgm:prSet presAssocID="{E325AB08-7B2C-4EFF-870F-0B7004806B96}" presName="sibTrans" presStyleLbl="sibTrans2D1" presStyleIdx="1" presStyleCnt="5"/>
      <dgm:spPr/>
    </dgm:pt>
    <dgm:pt modelId="{E94950F0-AD5D-4346-A35D-471EA3808EEE}" type="pres">
      <dgm:prSet presAssocID="{E325AB08-7B2C-4EFF-870F-0B7004806B96}" presName="connectorText" presStyleLbl="sibTrans2D1" presStyleIdx="1" presStyleCnt="5"/>
      <dgm:spPr/>
    </dgm:pt>
    <dgm:pt modelId="{12C3C18C-4B94-4D35-94B0-B90B96F3D3AA}" type="pres">
      <dgm:prSet presAssocID="{2CCD4B49-7A4C-4B14-B939-B325D41EAD81}" presName="node" presStyleLbl="node1" presStyleIdx="2" presStyleCnt="6" custScaleX="105677" custLinFactNeighborX="893">
        <dgm:presLayoutVars>
          <dgm:bulletEnabled val="1"/>
        </dgm:presLayoutVars>
      </dgm:prSet>
      <dgm:spPr/>
    </dgm:pt>
    <dgm:pt modelId="{3C1D354C-6FC8-4E4C-AF0F-408DF5AFE430}" type="pres">
      <dgm:prSet presAssocID="{5FD595F9-0E35-47C3-91E2-857720D37FE0}" presName="sibTrans" presStyleLbl="sibTrans2D1" presStyleIdx="2" presStyleCnt="5"/>
      <dgm:spPr/>
    </dgm:pt>
    <dgm:pt modelId="{377D3CA7-2DB2-43DE-BC6B-1DD6F5BA81B8}" type="pres">
      <dgm:prSet presAssocID="{5FD595F9-0E35-47C3-91E2-857720D37FE0}" presName="connectorText" presStyleLbl="sibTrans2D1" presStyleIdx="2" presStyleCnt="5"/>
      <dgm:spPr/>
    </dgm:pt>
    <dgm:pt modelId="{B65606B1-E4EB-41D0-A9C4-4F28D6742038}" type="pres">
      <dgm:prSet presAssocID="{43B788DF-3ABB-4705-8214-AB69D2EA1364}" presName="node" presStyleLbl="node1" presStyleIdx="3" presStyleCnt="6" custScaleX="118758" custLinFactNeighborX="1600">
        <dgm:presLayoutVars>
          <dgm:bulletEnabled val="1"/>
        </dgm:presLayoutVars>
      </dgm:prSet>
      <dgm:spPr/>
    </dgm:pt>
    <dgm:pt modelId="{85D81985-5726-487F-B027-2BC6631159C3}" type="pres">
      <dgm:prSet presAssocID="{6FB172A4-D16E-444A-A546-04B6C32A8FA3}" presName="sibTrans" presStyleLbl="sibTrans2D1" presStyleIdx="3" presStyleCnt="5"/>
      <dgm:spPr/>
    </dgm:pt>
    <dgm:pt modelId="{8F1DC599-220A-42A2-9794-0C079C84BABB}" type="pres">
      <dgm:prSet presAssocID="{6FB172A4-D16E-444A-A546-04B6C32A8FA3}" presName="connectorText" presStyleLbl="sibTrans2D1" presStyleIdx="3" presStyleCnt="5"/>
      <dgm:spPr/>
    </dgm:pt>
    <dgm:pt modelId="{7F1E2579-9462-4757-B153-5B82D36D3A4B}" type="pres">
      <dgm:prSet presAssocID="{6865380A-3D31-427E-8DCE-B34A4976DAC6}" presName="node" presStyleLbl="node1" presStyleIdx="4" presStyleCnt="6" custScaleX="134865" custLinFactNeighborX="1522">
        <dgm:presLayoutVars>
          <dgm:bulletEnabled val="1"/>
        </dgm:presLayoutVars>
      </dgm:prSet>
      <dgm:spPr/>
    </dgm:pt>
    <dgm:pt modelId="{16F1F446-527C-4AE4-838E-369C3E642FFD}" type="pres">
      <dgm:prSet presAssocID="{DD8A30CC-D36F-4EE8-91AA-BDD75920AC0A}" presName="sibTrans" presStyleLbl="sibTrans2D1" presStyleIdx="4" presStyleCnt="5"/>
      <dgm:spPr/>
    </dgm:pt>
    <dgm:pt modelId="{7FFF04A9-A86F-403A-948A-7E89EF2978C8}" type="pres">
      <dgm:prSet presAssocID="{DD8A30CC-D36F-4EE8-91AA-BDD75920AC0A}" presName="connectorText" presStyleLbl="sibTrans2D1" presStyleIdx="4" presStyleCnt="5"/>
      <dgm:spPr/>
    </dgm:pt>
    <dgm:pt modelId="{1D7D6D38-052F-405C-99BB-3A4E0EF6B08E}" type="pres">
      <dgm:prSet presAssocID="{D98DD6E4-3966-4CA3-991C-EEE377439D46}" presName="node" presStyleLbl="node1" presStyleIdx="5" presStyleCnt="6" custScaleX="212042" custLinFactNeighborX="3755">
        <dgm:presLayoutVars>
          <dgm:bulletEnabled val="1"/>
        </dgm:presLayoutVars>
      </dgm:prSet>
      <dgm:spPr/>
    </dgm:pt>
  </dgm:ptLst>
  <dgm:cxnLst>
    <dgm:cxn modelId="{0A8D6D01-56B8-43EF-ABAA-7C4286EB3F29}" type="presOf" srcId="{5FD595F9-0E35-47C3-91E2-857720D37FE0}" destId="{3C1D354C-6FC8-4E4C-AF0F-408DF5AFE430}" srcOrd="0" destOrd="0" presId="urn:microsoft.com/office/officeart/2005/8/layout/process1"/>
    <dgm:cxn modelId="{26700818-33BA-4C91-9021-45AA9F98AA5B}" type="presOf" srcId="{6865380A-3D31-427E-8DCE-B34A4976DAC6}" destId="{7F1E2579-9462-4757-B153-5B82D36D3A4B}" srcOrd="0" destOrd="0" presId="urn:microsoft.com/office/officeart/2005/8/layout/process1"/>
    <dgm:cxn modelId="{50BEE619-F37A-4585-BE0C-F5A37A6531AF}" srcId="{16C9F902-8FFC-489B-BC9B-83A3DBC9CAA0}" destId="{2CCD4B49-7A4C-4B14-B939-B325D41EAD81}" srcOrd="2" destOrd="0" parTransId="{D0159CA6-2810-4F5F-B338-F772AF458007}" sibTransId="{5FD595F9-0E35-47C3-91E2-857720D37FE0}"/>
    <dgm:cxn modelId="{2128B71C-FB8E-40DD-8293-AD3940F6E0B8}" type="presOf" srcId="{DD8A30CC-D36F-4EE8-91AA-BDD75920AC0A}" destId="{16F1F446-527C-4AE4-838E-369C3E642FFD}" srcOrd="0" destOrd="0" presId="urn:microsoft.com/office/officeart/2005/8/layout/process1"/>
    <dgm:cxn modelId="{0107942C-90F6-4A10-B0D8-25047BA20C46}" type="presOf" srcId="{6FB172A4-D16E-444A-A546-04B6C32A8FA3}" destId="{85D81985-5726-487F-B027-2BC6631159C3}" srcOrd="0" destOrd="0" presId="urn:microsoft.com/office/officeart/2005/8/layout/process1"/>
    <dgm:cxn modelId="{5CAC9B2F-6665-4685-A7B7-5F1D1BA33654}" type="presOf" srcId="{E214A7A6-A89D-44E4-B010-D3A2FBC6B7BC}" destId="{06708258-D3AE-4729-B1A8-A573F460DEE0}" srcOrd="0" destOrd="0" presId="urn:microsoft.com/office/officeart/2005/8/layout/process1"/>
    <dgm:cxn modelId="{4796C63D-22D6-4F0A-9BA1-259229B58BE1}" type="presOf" srcId="{6FB172A4-D16E-444A-A546-04B6C32A8FA3}" destId="{8F1DC599-220A-42A2-9794-0C079C84BABB}" srcOrd="1" destOrd="0" presId="urn:microsoft.com/office/officeart/2005/8/layout/process1"/>
    <dgm:cxn modelId="{6EB77F5D-6C76-4D3A-873C-195B8E39FACE}" type="presOf" srcId="{DD8A30CC-D36F-4EE8-91AA-BDD75920AC0A}" destId="{7FFF04A9-A86F-403A-948A-7E89EF2978C8}" srcOrd="1" destOrd="0" presId="urn:microsoft.com/office/officeart/2005/8/layout/process1"/>
    <dgm:cxn modelId="{CC30F243-85BE-4E37-A3E9-3746B5A1CBAE}" type="presOf" srcId="{5DECFCAC-8591-492E-8E41-4E07DD4FD63A}" destId="{14F990C7-2546-4D94-ACE7-C1F5F0D80FDD}" srcOrd="1" destOrd="0" presId="urn:microsoft.com/office/officeart/2005/8/layout/process1"/>
    <dgm:cxn modelId="{2198CA6E-560D-4FA0-9E4B-3FD4BE92E5E4}" type="presOf" srcId="{2CCD4B49-7A4C-4B14-B939-B325D41EAD81}" destId="{12C3C18C-4B94-4D35-94B0-B90B96F3D3AA}" srcOrd="0" destOrd="0" presId="urn:microsoft.com/office/officeart/2005/8/layout/process1"/>
    <dgm:cxn modelId="{21E85C71-9238-4799-A40C-46618910BBB3}" srcId="{16C9F902-8FFC-489B-BC9B-83A3DBC9CAA0}" destId="{D98DD6E4-3966-4CA3-991C-EEE377439D46}" srcOrd="5" destOrd="0" parTransId="{2433986A-4A98-49D2-96D7-E8EDED2D5DFB}" sibTransId="{0733F735-498B-4FF4-BCAB-F4AD6C3C66C2}"/>
    <dgm:cxn modelId="{C2AA637E-8FDF-45EB-8EB4-07E703906328}" type="presOf" srcId="{D98DD6E4-3966-4CA3-991C-EEE377439D46}" destId="{1D7D6D38-052F-405C-99BB-3A4E0EF6B08E}" srcOrd="0" destOrd="0" presId="urn:microsoft.com/office/officeart/2005/8/layout/process1"/>
    <dgm:cxn modelId="{25EA5185-B835-45EF-8E6A-0609BF9657A3}" type="presOf" srcId="{5FD595F9-0E35-47C3-91E2-857720D37FE0}" destId="{377D3CA7-2DB2-43DE-BC6B-1DD6F5BA81B8}" srcOrd="1" destOrd="0" presId="urn:microsoft.com/office/officeart/2005/8/layout/process1"/>
    <dgm:cxn modelId="{59464E8F-1B25-4D2C-B571-BE264E5D9BD3}" srcId="{16C9F902-8FFC-489B-BC9B-83A3DBC9CAA0}" destId="{43B788DF-3ABB-4705-8214-AB69D2EA1364}" srcOrd="3" destOrd="0" parTransId="{6216E4A6-7A81-4D77-AC7F-B00F497379C5}" sibTransId="{6FB172A4-D16E-444A-A546-04B6C32A8FA3}"/>
    <dgm:cxn modelId="{7AD60792-76A0-4C06-8F2C-4F113FF43BF0}" type="presOf" srcId="{E325AB08-7B2C-4EFF-870F-0B7004806B96}" destId="{E94950F0-AD5D-4346-A35D-471EA3808EEE}" srcOrd="1" destOrd="0" presId="urn:microsoft.com/office/officeart/2005/8/layout/process1"/>
    <dgm:cxn modelId="{C955E1B5-07FC-4D1A-BAC8-D3F244950F44}" type="presOf" srcId="{E325AB08-7B2C-4EFF-870F-0B7004806B96}" destId="{EED790E3-E47A-4F72-A02C-D468FF4664C4}" srcOrd="0" destOrd="0" presId="urn:microsoft.com/office/officeart/2005/8/layout/process1"/>
    <dgm:cxn modelId="{6773F2BF-51CA-4B37-8514-AE83A753D695}" srcId="{16C9F902-8FFC-489B-BC9B-83A3DBC9CAA0}" destId="{E214A7A6-A89D-44E4-B010-D3A2FBC6B7BC}" srcOrd="0" destOrd="0" parTransId="{D91D971D-2584-4FFA-9C71-48F7286B43A6}" sibTransId="{5DECFCAC-8591-492E-8E41-4E07DD4FD63A}"/>
    <dgm:cxn modelId="{7F8D93C2-E466-4518-845D-C28C4BD8B756}" srcId="{16C9F902-8FFC-489B-BC9B-83A3DBC9CAA0}" destId="{4A6E8354-AC21-4F6D-85E1-3C734C55D346}" srcOrd="1" destOrd="0" parTransId="{BC8F4B5B-8ED2-4C12-8E2A-433A479D5597}" sibTransId="{E325AB08-7B2C-4EFF-870F-0B7004806B96}"/>
    <dgm:cxn modelId="{A856D8C4-9794-47D7-83A9-5E239A3DECB8}" type="presOf" srcId="{16C9F902-8FFC-489B-BC9B-83A3DBC9CAA0}" destId="{016634E1-2DEB-4A1D-A675-F04F7F16594B}" srcOrd="0" destOrd="0" presId="urn:microsoft.com/office/officeart/2005/8/layout/process1"/>
    <dgm:cxn modelId="{97FAFAC6-7D56-4DEB-B83D-0DDF418A846B}" type="presOf" srcId="{43B788DF-3ABB-4705-8214-AB69D2EA1364}" destId="{B65606B1-E4EB-41D0-A9C4-4F28D6742038}" srcOrd="0" destOrd="0" presId="urn:microsoft.com/office/officeart/2005/8/layout/process1"/>
    <dgm:cxn modelId="{C75117DC-C968-4C2F-92F2-3584E3BBA3A0}" type="presOf" srcId="{4A6E8354-AC21-4F6D-85E1-3C734C55D346}" destId="{D99CC035-22D7-44FB-A5C3-B79A93B503A5}" srcOrd="0" destOrd="0" presId="urn:microsoft.com/office/officeart/2005/8/layout/process1"/>
    <dgm:cxn modelId="{7473F5E2-BE38-4CFB-89C2-BF88A7B81609}" srcId="{16C9F902-8FFC-489B-BC9B-83A3DBC9CAA0}" destId="{6865380A-3D31-427E-8DCE-B34A4976DAC6}" srcOrd="4" destOrd="0" parTransId="{56E0B739-BB33-4A6A-AEC3-EC292468BA6E}" sibTransId="{DD8A30CC-D36F-4EE8-91AA-BDD75920AC0A}"/>
    <dgm:cxn modelId="{AE9F54F4-9663-47C2-8F51-57368FBE4024}" type="presOf" srcId="{5DECFCAC-8591-492E-8E41-4E07DD4FD63A}" destId="{C1F7223B-07EE-460F-A3B3-DC551F97A571}" srcOrd="0" destOrd="0" presId="urn:microsoft.com/office/officeart/2005/8/layout/process1"/>
    <dgm:cxn modelId="{6EF1288D-1AC1-4C7F-B632-61439EC400C0}" type="presParOf" srcId="{016634E1-2DEB-4A1D-A675-F04F7F16594B}" destId="{06708258-D3AE-4729-B1A8-A573F460DEE0}" srcOrd="0" destOrd="0" presId="urn:microsoft.com/office/officeart/2005/8/layout/process1"/>
    <dgm:cxn modelId="{32A497F5-2738-4886-AF43-5E719F49EBDC}" type="presParOf" srcId="{016634E1-2DEB-4A1D-A675-F04F7F16594B}" destId="{C1F7223B-07EE-460F-A3B3-DC551F97A571}" srcOrd="1" destOrd="0" presId="urn:microsoft.com/office/officeart/2005/8/layout/process1"/>
    <dgm:cxn modelId="{E1CE8FCC-78C8-46B3-8145-E43727E4CFAC}" type="presParOf" srcId="{C1F7223B-07EE-460F-A3B3-DC551F97A571}" destId="{14F990C7-2546-4D94-ACE7-C1F5F0D80FDD}" srcOrd="0" destOrd="0" presId="urn:microsoft.com/office/officeart/2005/8/layout/process1"/>
    <dgm:cxn modelId="{E65A64EE-89E9-4A79-8FF7-1B031F5A2E53}" type="presParOf" srcId="{016634E1-2DEB-4A1D-A675-F04F7F16594B}" destId="{D99CC035-22D7-44FB-A5C3-B79A93B503A5}" srcOrd="2" destOrd="0" presId="urn:microsoft.com/office/officeart/2005/8/layout/process1"/>
    <dgm:cxn modelId="{27E714D0-A3C8-4A6A-9DA7-DAEE78F3A0A8}" type="presParOf" srcId="{016634E1-2DEB-4A1D-A675-F04F7F16594B}" destId="{EED790E3-E47A-4F72-A02C-D468FF4664C4}" srcOrd="3" destOrd="0" presId="urn:microsoft.com/office/officeart/2005/8/layout/process1"/>
    <dgm:cxn modelId="{692936A7-5B0E-4861-8542-CBA264F3DB19}" type="presParOf" srcId="{EED790E3-E47A-4F72-A02C-D468FF4664C4}" destId="{E94950F0-AD5D-4346-A35D-471EA3808EEE}" srcOrd="0" destOrd="0" presId="urn:microsoft.com/office/officeart/2005/8/layout/process1"/>
    <dgm:cxn modelId="{3872EFD9-6B2A-40C7-95E5-38CDD4D49F3E}" type="presParOf" srcId="{016634E1-2DEB-4A1D-A675-F04F7F16594B}" destId="{12C3C18C-4B94-4D35-94B0-B90B96F3D3AA}" srcOrd="4" destOrd="0" presId="urn:microsoft.com/office/officeart/2005/8/layout/process1"/>
    <dgm:cxn modelId="{5A8F0561-3A38-47E5-AE06-D944EB0A217E}" type="presParOf" srcId="{016634E1-2DEB-4A1D-A675-F04F7F16594B}" destId="{3C1D354C-6FC8-4E4C-AF0F-408DF5AFE430}" srcOrd="5" destOrd="0" presId="urn:microsoft.com/office/officeart/2005/8/layout/process1"/>
    <dgm:cxn modelId="{E16FE55E-32FC-473A-9FB6-E574A28F85E0}" type="presParOf" srcId="{3C1D354C-6FC8-4E4C-AF0F-408DF5AFE430}" destId="{377D3CA7-2DB2-43DE-BC6B-1DD6F5BA81B8}" srcOrd="0" destOrd="0" presId="urn:microsoft.com/office/officeart/2005/8/layout/process1"/>
    <dgm:cxn modelId="{7875CE4E-BD95-4125-9E66-315AB419C4B4}" type="presParOf" srcId="{016634E1-2DEB-4A1D-A675-F04F7F16594B}" destId="{B65606B1-E4EB-41D0-A9C4-4F28D6742038}" srcOrd="6" destOrd="0" presId="urn:microsoft.com/office/officeart/2005/8/layout/process1"/>
    <dgm:cxn modelId="{CC7394AE-B31F-4872-8F37-72D7BE2E0435}" type="presParOf" srcId="{016634E1-2DEB-4A1D-A675-F04F7F16594B}" destId="{85D81985-5726-487F-B027-2BC6631159C3}" srcOrd="7" destOrd="0" presId="urn:microsoft.com/office/officeart/2005/8/layout/process1"/>
    <dgm:cxn modelId="{E37C9F8F-53F5-4032-BD5A-301530EC1D5A}" type="presParOf" srcId="{85D81985-5726-487F-B027-2BC6631159C3}" destId="{8F1DC599-220A-42A2-9794-0C079C84BABB}" srcOrd="0" destOrd="0" presId="urn:microsoft.com/office/officeart/2005/8/layout/process1"/>
    <dgm:cxn modelId="{5F03F973-1B13-45B5-871D-A4E579977F14}" type="presParOf" srcId="{016634E1-2DEB-4A1D-A675-F04F7F16594B}" destId="{7F1E2579-9462-4757-B153-5B82D36D3A4B}" srcOrd="8" destOrd="0" presId="urn:microsoft.com/office/officeart/2005/8/layout/process1"/>
    <dgm:cxn modelId="{3D69C44C-87D6-4F06-87AF-01603C5C363E}" type="presParOf" srcId="{016634E1-2DEB-4A1D-A675-F04F7F16594B}" destId="{16F1F446-527C-4AE4-838E-369C3E642FFD}" srcOrd="9" destOrd="0" presId="urn:microsoft.com/office/officeart/2005/8/layout/process1"/>
    <dgm:cxn modelId="{6F70A7DD-0BB4-4EE6-80A6-D41F44C7BBAA}" type="presParOf" srcId="{16F1F446-527C-4AE4-838E-369C3E642FFD}" destId="{7FFF04A9-A86F-403A-948A-7E89EF2978C8}" srcOrd="0" destOrd="0" presId="urn:microsoft.com/office/officeart/2005/8/layout/process1"/>
    <dgm:cxn modelId="{821B2EC5-2CAA-4012-9F7F-1CA72DF265AB}" type="presParOf" srcId="{016634E1-2DEB-4A1D-A675-F04F7F16594B}" destId="{1D7D6D38-052F-405C-99BB-3A4E0EF6B08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A238-CF75-4A69-93D2-86AAD456535A}">
      <dsp:nvSpPr>
        <dsp:cNvPr id="0" name=""/>
        <dsp:cNvSpPr/>
      </dsp:nvSpPr>
      <dsp:spPr>
        <a:xfrm>
          <a:off x="0" y="1"/>
          <a:ext cx="7707515" cy="558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Słabe powiązanie planowania przestrzennego ze strategicznym</a:t>
          </a:r>
        </a:p>
      </dsp:txBody>
      <dsp:txXfrm>
        <a:off x="16352" y="16353"/>
        <a:ext cx="7674811" cy="525596"/>
      </dsp:txXfrm>
    </dsp:sp>
    <dsp:sp modelId="{CBB9414A-EBA1-48B1-BC35-7AAAF816AC9A}">
      <dsp:nvSpPr>
        <dsp:cNvPr id="0" name=""/>
        <dsp:cNvSpPr/>
      </dsp:nvSpPr>
      <dsp:spPr>
        <a:xfrm>
          <a:off x="770751" y="558301"/>
          <a:ext cx="627521" cy="48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695"/>
              </a:lnTo>
              <a:lnTo>
                <a:pt x="627521" y="4826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2E0291A-985E-4A1F-A657-BD6EC1E7CD58}">
      <dsp:nvSpPr>
        <dsp:cNvPr id="0" name=""/>
        <dsp:cNvSpPr/>
      </dsp:nvSpPr>
      <dsp:spPr>
        <a:xfrm>
          <a:off x="1398273" y="702494"/>
          <a:ext cx="5202473" cy="6770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</a:rPr>
            <a:t>Fakultatywny charakter podstawowego dokumentu strategicznego</a:t>
          </a:r>
          <a:endParaRPr lang="pl-PL" sz="1600" u="sng" kern="1200" dirty="0">
            <a:latin typeface="Montserrat" pitchFamily="2" charset="-18"/>
          </a:endParaRPr>
        </a:p>
      </dsp:txBody>
      <dsp:txXfrm>
        <a:off x="1418102" y="722323"/>
        <a:ext cx="5162815" cy="637347"/>
      </dsp:txXfrm>
    </dsp:sp>
    <dsp:sp modelId="{1AF96AAF-6EA6-4481-BFA9-8A49D6F6DF70}">
      <dsp:nvSpPr>
        <dsp:cNvPr id="0" name=""/>
        <dsp:cNvSpPr/>
      </dsp:nvSpPr>
      <dsp:spPr>
        <a:xfrm>
          <a:off x="770751" y="558301"/>
          <a:ext cx="627521" cy="124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783"/>
              </a:lnTo>
              <a:lnTo>
                <a:pt x="627521" y="124078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D83305F-8777-45A4-88AF-BD07C331281B}">
      <dsp:nvSpPr>
        <dsp:cNvPr id="0" name=""/>
        <dsp:cNvSpPr/>
      </dsp:nvSpPr>
      <dsp:spPr>
        <a:xfrm>
          <a:off x="1398273" y="1523565"/>
          <a:ext cx="5202473" cy="5510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</a:rPr>
            <a:t>Powierzchowna relacja strategii i studium</a:t>
          </a:r>
        </a:p>
      </dsp:txBody>
      <dsp:txXfrm>
        <a:off x="1414412" y="1539704"/>
        <a:ext cx="5170195" cy="518761"/>
      </dsp:txXfrm>
    </dsp:sp>
    <dsp:sp modelId="{7B3A7B35-218C-425F-BCA2-ED3923084C37}">
      <dsp:nvSpPr>
        <dsp:cNvPr id="0" name=""/>
        <dsp:cNvSpPr/>
      </dsp:nvSpPr>
      <dsp:spPr>
        <a:xfrm>
          <a:off x="770751" y="558301"/>
          <a:ext cx="610436" cy="1949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018"/>
              </a:lnTo>
              <a:lnTo>
                <a:pt x="610436" y="194901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ECF3425-79DD-46E9-900B-C2A1013CDC9F}">
      <dsp:nvSpPr>
        <dsp:cNvPr id="0" name=""/>
        <dsp:cNvSpPr/>
      </dsp:nvSpPr>
      <dsp:spPr>
        <a:xfrm>
          <a:off x="1381188" y="2219189"/>
          <a:ext cx="5202473" cy="5762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</a:rPr>
            <a:t>Dualizm strategii i studium jako dokumentów określających politykę przestrzenną w gminie</a:t>
          </a:r>
        </a:p>
      </dsp:txBody>
      <dsp:txXfrm>
        <a:off x="1398066" y="2236067"/>
        <a:ext cx="5168717" cy="542506"/>
      </dsp:txXfrm>
    </dsp:sp>
    <dsp:sp modelId="{44F0A915-38D8-4125-BC1A-C41F98A07250}">
      <dsp:nvSpPr>
        <dsp:cNvPr id="0" name=""/>
        <dsp:cNvSpPr/>
      </dsp:nvSpPr>
      <dsp:spPr>
        <a:xfrm>
          <a:off x="770751" y="558301"/>
          <a:ext cx="587893" cy="266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956"/>
              </a:lnTo>
              <a:lnTo>
                <a:pt x="587893" y="266895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4A532C3-55E6-4375-B42A-A1F2B82D18D1}">
      <dsp:nvSpPr>
        <dsp:cNvPr id="0" name=""/>
        <dsp:cNvSpPr/>
      </dsp:nvSpPr>
      <dsp:spPr>
        <a:xfrm>
          <a:off x="1358644" y="2939127"/>
          <a:ext cx="5202473" cy="5762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191515">
                  <a:hueOff val="0"/>
                  <a:satOff val="0"/>
                  <a:lumOff val="0"/>
                  <a:alphaOff val="0"/>
                </a:srgbClr>
              </a:solidFill>
              <a:latin typeface="Montserrat" pitchFamily="2" charset="-18"/>
              <a:ea typeface="+mn-ea"/>
              <a:cs typeface="+mn-cs"/>
            </a:rPr>
            <a:t>Brak przełożenia polityki przestrzennej na jej realizację (na plany miejscowe i decyzje WZ)</a:t>
          </a:r>
        </a:p>
      </dsp:txBody>
      <dsp:txXfrm>
        <a:off x="1375522" y="2956005"/>
        <a:ext cx="5168717" cy="542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8258-D3AE-4729-B1A8-A573F460DEE0}">
      <dsp:nvSpPr>
        <dsp:cNvPr id="0" name=""/>
        <dsp:cNvSpPr/>
      </dsp:nvSpPr>
      <dsp:spPr>
        <a:xfrm>
          <a:off x="256" y="0"/>
          <a:ext cx="1340025" cy="822541"/>
        </a:xfrm>
        <a:prstGeom prst="roundRect">
          <a:avLst>
            <a:gd name="adj" fmla="val 10000"/>
          </a:avLst>
        </a:prstGeom>
        <a:solidFill>
          <a:srgbClr val="5880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uchwalenie planu</a:t>
          </a:r>
        </a:p>
      </dsp:txBody>
      <dsp:txXfrm>
        <a:off x="24347" y="24091"/>
        <a:ext cx="1291843" cy="774359"/>
      </dsp:txXfrm>
    </dsp:sp>
    <dsp:sp modelId="{C1F7223B-07EE-460F-A3B3-DC551F97A571}">
      <dsp:nvSpPr>
        <dsp:cNvPr id="0" name=""/>
        <dsp:cNvSpPr/>
      </dsp:nvSpPr>
      <dsp:spPr>
        <a:xfrm>
          <a:off x="1465110" y="258537"/>
          <a:ext cx="264634" cy="3054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465110" y="319630"/>
        <a:ext cx="185244" cy="183280"/>
      </dsp:txXfrm>
    </dsp:sp>
    <dsp:sp modelId="{145B320D-5A84-4C39-A533-39909786577F}">
      <dsp:nvSpPr>
        <dsp:cNvPr id="0" name=""/>
        <dsp:cNvSpPr/>
      </dsp:nvSpPr>
      <dsp:spPr>
        <a:xfrm>
          <a:off x="1839592" y="0"/>
          <a:ext cx="1458837" cy="8225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przekazanie radzie gminy projektu wraz z raportem z konsultacji</a:t>
          </a:r>
        </a:p>
      </dsp:txBody>
      <dsp:txXfrm>
        <a:off x="1863683" y="24091"/>
        <a:ext cx="1410655" cy="774359"/>
      </dsp:txXfrm>
    </dsp:sp>
    <dsp:sp modelId="{00115664-82B8-4AE9-B0EE-20EC6D746C73}">
      <dsp:nvSpPr>
        <dsp:cNvPr id="0" name=""/>
        <dsp:cNvSpPr/>
      </dsp:nvSpPr>
      <dsp:spPr>
        <a:xfrm>
          <a:off x="3421602" y="258537"/>
          <a:ext cx="261124" cy="305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421602" y="319630"/>
        <a:ext cx="182787" cy="183280"/>
      </dsp:txXfrm>
    </dsp:sp>
    <dsp:sp modelId="{436D81DD-9BFE-4AD4-AEC6-53545C3B8B82}">
      <dsp:nvSpPr>
        <dsp:cNvPr id="0" name=""/>
        <dsp:cNvSpPr/>
      </dsp:nvSpPr>
      <dsp:spPr>
        <a:xfrm>
          <a:off x="3791118" y="0"/>
          <a:ext cx="1296940" cy="8225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ewentualne zmiany projektu </a:t>
          </a:r>
          <a:b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ponowienie uzgodnień</a:t>
          </a:r>
          <a:endParaRPr lang="pl-PL" sz="1800" kern="12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815209" y="24091"/>
        <a:ext cx="1248758" cy="774359"/>
      </dsp:txXfrm>
    </dsp:sp>
    <dsp:sp modelId="{4C73EBEF-A49F-4B65-98CA-CBDDAF2603E0}">
      <dsp:nvSpPr>
        <dsp:cNvPr id="0" name=""/>
        <dsp:cNvSpPr/>
      </dsp:nvSpPr>
      <dsp:spPr>
        <a:xfrm>
          <a:off x="5211230" y="258537"/>
          <a:ext cx="261124" cy="305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211230" y="319630"/>
        <a:ext cx="182787" cy="183280"/>
      </dsp:txXfrm>
    </dsp:sp>
    <dsp:sp modelId="{AF66476D-C5B4-4040-A5FF-A26FE0B56BD6}">
      <dsp:nvSpPr>
        <dsp:cNvPr id="0" name=""/>
        <dsp:cNvSpPr/>
      </dsp:nvSpPr>
      <dsp:spPr>
        <a:xfrm>
          <a:off x="5580746" y="0"/>
          <a:ext cx="934161" cy="8225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uchwalenie planu ogólnego</a:t>
          </a:r>
        </a:p>
      </dsp:txBody>
      <dsp:txXfrm>
        <a:off x="5604837" y="24091"/>
        <a:ext cx="885979" cy="774359"/>
      </dsp:txXfrm>
    </dsp:sp>
    <dsp:sp modelId="{FB957A60-E562-45A0-BA89-98A196175825}">
      <dsp:nvSpPr>
        <dsp:cNvPr id="0" name=""/>
        <dsp:cNvSpPr/>
      </dsp:nvSpPr>
      <dsp:spPr>
        <a:xfrm>
          <a:off x="6639451" y="258537"/>
          <a:ext cx="264031" cy="305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639451" y="319630"/>
        <a:ext cx="184822" cy="183280"/>
      </dsp:txXfrm>
    </dsp:sp>
    <dsp:sp modelId="{694FB7BD-8A88-4C1D-A0FC-488E469DD4D0}">
      <dsp:nvSpPr>
        <dsp:cNvPr id="0" name=""/>
        <dsp:cNvSpPr/>
      </dsp:nvSpPr>
      <dsp:spPr>
        <a:xfrm>
          <a:off x="7013079" y="0"/>
          <a:ext cx="1630847" cy="8225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przekazanie planu ogólnego wraz z dokumentacją wojewodzie</a:t>
          </a:r>
        </a:p>
      </dsp:txBody>
      <dsp:txXfrm>
        <a:off x="7037170" y="24091"/>
        <a:ext cx="1582665" cy="774359"/>
      </dsp:txXfrm>
    </dsp:sp>
    <dsp:sp modelId="{8130924D-94EC-490E-AA20-03E91CB7A04E}">
      <dsp:nvSpPr>
        <dsp:cNvPr id="0" name=""/>
        <dsp:cNvSpPr/>
      </dsp:nvSpPr>
      <dsp:spPr>
        <a:xfrm>
          <a:off x="8765728" y="258537"/>
          <a:ext cx="258218" cy="305466"/>
        </a:xfrm>
        <a:prstGeom prst="rightArrow">
          <a:avLst>
            <a:gd name="adj1" fmla="val 60000"/>
            <a:gd name="adj2" fmla="val 50000"/>
          </a:avLst>
        </a:prstGeom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solidFill>
              <a:srgbClr val="191515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8765728" y="319630"/>
        <a:ext cx="180753" cy="183280"/>
      </dsp:txXfrm>
    </dsp:sp>
    <dsp:sp modelId="{7F5526B5-B810-48B2-843E-E901691A2C6A}">
      <dsp:nvSpPr>
        <dsp:cNvPr id="0" name=""/>
        <dsp:cNvSpPr/>
      </dsp:nvSpPr>
      <dsp:spPr>
        <a:xfrm>
          <a:off x="9131131" y="0"/>
          <a:ext cx="1231720" cy="822541"/>
        </a:xfrm>
        <a:prstGeom prst="roundRect">
          <a:avLst>
            <a:gd name="adj" fmla="val 10000"/>
          </a:avLst>
        </a:prstGeom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planu </a:t>
          </a:r>
          <a:b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uzasadnienia </a:t>
          </a:r>
          <a:b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 RU</a:t>
          </a:r>
        </a:p>
      </dsp:txBody>
      <dsp:txXfrm>
        <a:off x="9155222" y="24091"/>
        <a:ext cx="1183538" cy="77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19A41-83CD-4048-8F7E-7706633A38D0}">
      <dsp:nvSpPr>
        <dsp:cNvPr id="0" name=""/>
        <dsp:cNvSpPr/>
      </dsp:nvSpPr>
      <dsp:spPr>
        <a:xfrm>
          <a:off x="3214" y="2283"/>
          <a:ext cx="11370835" cy="417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Montserrat" pitchFamily="2" charset="-18"/>
            </a:rPr>
            <a:t>Studium uwarunkowań i kierunków zagospodarowania przestrzennego</a:t>
          </a:r>
        </a:p>
      </dsp:txBody>
      <dsp:txXfrm>
        <a:off x="15454" y="14523"/>
        <a:ext cx="11346355" cy="393424"/>
      </dsp:txXfrm>
    </dsp:sp>
    <dsp:sp modelId="{61B1C950-C4CA-4457-B9E7-DBE4B07439D0}">
      <dsp:nvSpPr>
        <dsp:cNvPr id="0" name=""/>
        <dsp:cNvSpPr/>
      </dsp:nvSpPr>
      <dsp:spPr>
        <a:xfrm>
          <a:off x="82255" y="537471"/>
          <a:ext cx="2726064" cy="903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Uwarunkowania zagospodarowania przestrzennego</a:t>
          </a:r>
        </a:p>
      </dsp:txBody>
      <dsp:txXfrm>
        <a:off x="108704" y="563920"/>
        <a:ext cx="2673166" cy="850150"/>
      </dsp:txXfrm>
    </dsp:sp>
    <dsp:sp modelId="{3564D219-A123-4CA8-94E5-A310F1806A2D}">
      <dsp:nvSpPr>
        <dsp:cNvPr id="0" name=""/>
        <dsp:cNvSpPr/>
      </dsp:nvSpPr>
      <dsp:spPr>
        <a:xfrm>
          <a:off x="0" y="1627985"/>
          <a:ext cx="2853572" cy="241905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Montserrat" pitchFamily="2" charset="-18"/>
              <a:ea typeface="+mn-ea"/>
              <a:cs typeface="+mn-cs"/>
            </a:rPr>
            <a:t>Diagnoza sytuacji społecznej, gospodarczej i przestrzennej na podstawie art. 10a ust. 1 ustawy o zasadach prowadzenia polityki rozwoju</a:t>
          </a:r>
          <a:endParaRPr lang="pl-PL" sz="1600" kern="1200" dirty="0">
            <a:latin typeface="Montserrat" pitchFamily="2" charset="-18"/>
          </a:endParaRPr>
        </a:p>
      </dsp:txBody>
      <dsp:txXfrm>
        <a:off x="70852" y="1698837"/>
        <a:ext cx="2711868" cy="2277350"/>
      </dsp:txXfrm>
    </dsp:sp>
    <dsp:sp modelId="{6A732912-374E-4C41-A9F9-A27CFDF32976}">
      <dsp:nvSpPr>
        <dsp:cNvPr id="0" name=""/>
        <dsp:cNvSpPr/>
      </dsp:nvSpPr>
      <dsp:spPr>
        <a:xfrm>
          <a:off x="3207075" y="537471"/>
          <a:ext cx="8151686" cy="39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Kierunki zagospodarowania przestrzennego</a:t>
          </a:r>
        </a:p>
      </dsp:txBody>
      <dsp:txXfrm>
        <a:off x="3218556" y="548952"/>
        <a:ext cx="8128724" cy="369023"/>
      </dsp:txXfrm>
    </dsp:sp>
    <dsp:sp modelId="{2B6712B3-DC31-45ED-A187-834D01026A1B}">
      <dsp:nvSpPr>
        <dsp:cNvPr id="0" name=""/>
        <dsp:cNvSpPr/>
      </dsp:nvSpPr>
      <dsp:spPr>
        <a:xfrm>
          <a:off x="3222973" y="1046741"/>
          <a:ext cx="3976440" cy="3234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174278"/>
              </a:solidFill>
              <a:latin typeface="Montserrat" pitchFamily="2" charset="-18"/>
            </a:rPr>
            <a:t>Strategia rozwoju gminy</a:t>
          </a:r>
        </a:p>
      </dsp:txBody>
      <dsp:txXfrm>
        <a:off x="3232448" y="1056216"/>
        <a:ext cx="3957490" cy="304537"/>
      </dsp:txXfrm>
    </dsp:sp>
    <dsp:sp modelId="{B852AF36-1A84-4954-A506-0BD638F8472A}">
      <dsp:nvSpPr>
        <dsp:cNvPr id="0" name=""/>
        <dsp:cNvSpPr/>
      </dsp:nvSpPr>
      <dsp:spPr>
        <a:xfrm>
          <a:off x="3238453" y="1487512"/>
          <a:ext cx="3945480" cy="206065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Warstwa stricte kierunkowa, w tym: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Bardzo ogólna struktura funkcjonalno-przestrzenna – model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Większość pozostałych ustaleń studium przeniesiona do strategii jako ustalenia </a:t>
          </a:r>
          <a:b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i rekomendacje w zakresie kształtowania </a:t>
          </a:r>
          <a:b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i prowadzenia polityki przestrzennej</a:t>
          </a:r>
          <a:endParaRPr lang="pl-PL" sz="1600" kern="1200" dirty="0">
            <a:solidFill>
              <a:srgbClr val="174278"/>
            </a:solidFill>
          </a:endParaRPr>
        </a:p>
      </dsp:txBody>
      <dsp:txXfrm>
        <a:off x="3298807" y="1547866"/>
        <a:ext cx="3824772" cy="1939946"/>
      </dsp:txXfrm>
    </dsp:sp>
    <dsp:sp modelId="{D8F943FC-F952-47EE-ADF4-6C8DE4E73628}">
      <dsp:nvSpPr>
        <dsp:cNvPr id="0" name=""/>
        <dsp:cNvSpPr/>
      </dsp:nvSpPr>
      <dsp:spPr>
        <a:xfrm>
          <a:off x="3221843" y="3667734"/>
          <a:ext cx="3945480" cy="45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</a:rPr>
            <a:t>Określenie polityki przestrzennej</a:t>
          </a:r>
        </a:p>
      </dsp:txBody>
      <dsp:txXfrm>
        <a:off x="3235072" y="3680963"/>
        <a:ext cx="3919022" cy="425221"/>
      </dsp:txXfrm>
    </dsp:sp>
    <dsp:sp modelId="{5D23267D-7234-4B60-9AD7-D44EB522CC68}">
      <dsp:nvSpPr>
        <dsp:cNvPr id="0" name=""/>
        <dsp:cNvSpPr/>
      </dsp:nvSpPr>
      <dsp:spPr>
        <a:xfrm>
          <a:off x="7366424" y="1046741"/>
          <a:ext cx="3976440" cy="32655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174278"/>
              </a:solidFill>
              <a:latin typeface="Montserrat" pitchFamily="2" charset="-18"/>
            </a:rPr>
            <a:t>Plan ogólny gminy</a:t>
          </a:r>
        </a:p>
      </dsp:txBody>
      <dsp:txXfrm>
        <a:off x="7375988" y="1056305"/>
        <a:ext cx="3957312" cy="307423"/>
      </dsp:txXfrm>
    </dsp:sp>
    <dsp:sp modelId="{791F841A-4562-4AEC-8426-A243E5D882F8}">
      <dsp:nvSpPr>
        <dsp:cNvPr id="0" name=""/>
        <dsp:cNvSpPr/>
      </dsp:nvSpPr>
      <dsp:spPr>
        <a:xfrm>
          <a:off x="7381904" y="1490575"/>
          <a:ext cx="3945480" cy="203878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Warstwa normatywna, w tym: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Struktura funkcjonalno-przestrzenna o średnim poziomie szczegółowości - strefy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Parametry zabudowy i zagospodarowania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Standardy dostępności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Obszary zabudowy śródmiejskiej</a:t>
          </a:r>
          <a:endParaRPr lang="pl-PL" sz="1600" kern="1200" dirty="0">
            <a:solidFill>
              <a:srgbClr val="174278"/>
            </a:solidFill>
          </a:endParaRPr>
        </a:p>
      </dsp:txBody>
      <dsp:txXfrm>
        <a:off x="7441618" y="1550289"/>
        <a:ext cx="3826052" cy="1919356"/>
      </dsp:txXfrm>
    </dsp:sp>
    <dsp:sp modelId="{A9FDED89-936C-49F3-9A78-4718301F8E03}">
      <dsp:nvSpPr>
        <dsp:cNvPr id="0" name=""/>
        <dsp:cNvSpPr/>
      </dsp:nvSpPr>
      <dsp:spPr>
        <a:xfrm>
          <a:off x="7431783" y="3667734"/>
          <a:ext cx="3945480" cy="45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</a:rPr>
            <a:t>Realizacja polityki przestrzennej</a:t>
          </a:r>
        </a:p>
      </dsp:txBody>
      <dsp:txXfrm>
        <a:off x="7445012" y="3680963"/>
        <a:ext cx="3919022" cy="425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05809-8F0B-4B9D-A069-7972DDD8A416}">
      <dsp:nvSpPr>
        <dsp:cNvPr id="0" name=""/>
        <dsp:cNvSpPr/>
      </dsp:nvSpPr>
      <dsp:spPr>
        <a:xfrm>
          <a:off x="0" y="1260358"/>
          <a:ext cx="9934665" cy="82693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Montserrat" pitchFamily="2" charset="-18"/>
            </a:rPr>
            <a:t>Gmina opracowuje strategię rozwoju gminy.</a:t>
          </a:r>
        </a:p>
      </dsp:txBody>
      <dsp:txXfrm>
        <a:off x="0" y="1260358"/>
        <a:ext cx="9934665" cy="826931"/>
      </dsp:txXfrm>
    </dsp:sp>
    <dsp:sp modelId="{615F3E3D-1E29-410B-9557-3D91BFDB3DEE}">
      <dsp:nvSpPr>
        <dsp:cNvPr id="0" name=""/>
        <dsp:cNvSpPr/>
      </dsp:nvSpPr>
      <dsp:spPr>
        <a:xfrm rot="10800000">
          <a:off x="0" y="941"/>
          <a:ext cx="9934665" cy="1271820"/>
        </a:xfrm>
        <a:prstGeom prst="upArrowCallout">
          <a:avLst/>
        </a:prstGeom>
        <a:solidFill>
          <a:srgbClr val="8DA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Montserrat" pitchFamily="2" charset="-18"/>
            </a:rPr>
            <a:t>Gmina może opracować strategię rozwoju gminy. </a:t>
          </a:r>
        </a:p>
      </dsp:txBody>
      <dsp:txXfrm rot="10800000">
        <a:off x="0" y="941"/>
        <a:ext cx="9934665" cy="826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8C006-50A2-43F7-908F-8C5206A97EE0}">
      <dsp:nvSpPr>
        <dsp:cNvPr id="0" name=""/>
        <dsp:cNvSpPr/>
      </dsp:nvSpPr>
      <dsp:spPr>
        <a:xfrm>
          <a:off x="2906074" y="2175347"/>
          <a:ext cx="392709" cy="163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54" y="0"/>
              </a:lnTo>
              <a:lnTo>
                <a:pt x="196354" y="1639772"/>
              </a:lnTo>
              <a:lnTo>
                <a:pt x="392709" y="163977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053A-6AFB-4A06-AAC4-D54A6F038717}">
      <dsp:nvSpPr>
        <dsp:cNvPr id="0" name=""/>
        <dsp:cNvSpPr/>
      </dsp:nvSpPr>
      <dsp:spPr>
        <a:xfrm>
          <a:off x="2906074" y="2175347"/>
          <a:ext cx="392709" cy="556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54" y="0"/>
              </a:lnTo>
              <a:lnTo>
                <a:pt x="196354" y="556899"/>
              </a:lnTo>
              <a:lnTo>
                <a:pt x="392709" y="55689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A394-5E06-4BA9-A057-1D92AED869B0}">
      <dsp:nvSpPr>
        <dsp:cNvPr id="0" name=""/>
        <dsp:cNvSpPr/>
      </dsp:nvSpPr>
      <dsp:spPr>
        <a:xfrm>
          <a:off x="5262332" y="1655908"/>
          <a:ext cx="392709" cy="72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54" y="0"/>
              </a:lnTo>
              <a:lnTo>
                <a:pt x="196354" y="725963"/>
              </a:lnTo>
              <a:lnTo>
                <a:pt x="392709" y="7259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A05B9-89B6-47E0-836F-ADDE1C953893}">
      <dsp:nvSpPr>
        <dsp:cNvPr id="0" name=""/>
        <dsp:cNvSpPr/>
      </dsp:nvSpPr>
      <dsp:spPr>
        <a:xfrm>
          <a:off x="7618590" y="870241"/>
          <a:ext cx="392709" cy="422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54" y="0"/>
              </a:lnTo>
              <a:lnTo>
                <a:pt x="196354" y="422162"/>
              </a:lnTo>
              <a:lnTo>
                <a:pt x="392709" y="4221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621A8-2813-4411-948F-22F5663BE98F}">
      <dsp:nvSpPr>
        <dsp:cNvPr id="0" name=""/>
        <dsp:cNvSpPr/>
      </dsp:nvSpPr>
      <dsp:spPr>
        <a:xfrm>
          <a:off x="7618590" y="300556"/>
          <a:ext cx="392709" cy="569685"/>
        </a:xfrm>
        <a:custGeom>
          <a:avLst/>
          <a:gdLst/>
          <a:ahLst/>
          <a:cxnLst/>
          <a:rect l="0" t="0" r="0" b="0"/>
          <a:pathLst>
            <a:path>
              <a:moveTo>
                <a:pt x="0" y="569685"/>
              </a:moveTo>
              <a:lnTo>
                <a:pt x="196354" y="569685"/>
              </a:lnTo>
              <a:lnTo>
                <a:pt x="196354" y="0"/>
              </a:lnTo>
              <a:lnTo>
                <a:pt x="392709" y="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1F149-505D-4A73-B25A-6E18F201F6DA}">
      <dsp:nvSpPr>
        <dsp:cNvPr id="0" name=""/>
        <dsp:cNvSpPr/>
      </dsp:nvSpPr>
      <dsp:spPr>
        <a:xfrm>
          <a:off x="5262332" y="870241"/>
          <a:ext cx="392709" cy="785666"/>
        </a:xfrm>
        <a:custGeom>
          <a:avLst/>
          <a:gdLst/>
          <a:ahLst/>
          <a:cxnLst/>
          <a:rect l="0" t="0" r="0" b="0"/>
          <a:pathLst>
            <a:path>
              <a:moveTo>
                <a:pt x="0" y="785666"/>
              </a:moveTo>
              <a:lnTo>
                <a:pt x="196354" y="785666"/>
              </a:lnTo>
              <a:lnTo>
                <a:pt x="196354" y="0"/>
              </a:lnTo>
              <a:lnTo>
                <a:pt x="392709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6F1BC-A777-4491-8830-EB4867126B2D}">
      <dsp:nvSpPr>
        <dsp:cNvPr id="0" name=""/>
        <dsp:cNvSpPr/>
      </dsp:nvSpPr>
      <dsp:spPr>
        <a:xfrm>
          <a:off x="2906074" y="1655908"/>
          <a:ext cx="392709" cy="519439"/>
        </a:xfrm>
        <a:custGeom>
          <a:avLst/>
          <a:gdLst/>
          <a:ahLst/>
          <a:cxnLst/>
          <a:rect l="0" t="0" r="0" b="0"/>
          <a:pathLst>
            <a:path>
              <a:moveTo>
                <a:pt x="0" y="519439"/>
              </a:moveTo>
              <a:lnTo>
                <a:pt x="196354" y="519439"/>
              </a:lnTo>
              <a:lnTo>
                <a:pt x="196354" y="0"/>
              </a:lnTo>
              <a:lnTo>
                <a:pt x="39270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AD979-7182-4A37-82F2-A3CD9E54DEF3}">
      <dsp:nvSpPr>
        <dsp:cNvPr id="0" name=""/>
        <dsp:cNvSpPr/>
      </dsp:nvSpPr>
      <dsp:spPr>
        <a:xfrm>
          <a:off x="2906074" y="541408"/>
          <a:ext cx="392709" cy="1633938"/>
        </a:xfrm>
        <a:custGeom>
          <a:avLst/>
          <a:gdLst/>
          <a:ahLst/>
          <a:cxnLst/>
          <a:rect l="0" t="0" r="0" b="0"/>
          <a:pathLst>
            <a:path>
              <a:moveTo>
                <a:pt x="0" y="1633938"/>
              </a:moveTo>
              <a:lnTo>
                <a:pt x="196354" y="1633938"/>
              </a:lnTo>
              <a:lnTo>
                <a:pt x="196354" y="0"/>
              </a:lnTo>
              <a:lnTo>
                <a:pt x="39270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A07EE-9CF4-48EC-94B5-4BD5C29159A4}">
      <dsp:nvSpPr>
        <dsp:cNvPr id="0" name=""/>
        <dsp:cNvSpPr/>
      </dsp:nvSpPr>
      <dsp:spPr>
        <a:xfrm>
          <a:off x="572947" y="1636362"/>
          <a:ext cx="2333127" cy="1077970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plan ogólny gminy</a:t>
          </a:r>
        </a:p>
      </dsp:txBody>
      <dsp:txXfrm>
        <a:off x="572947" y="1636362"/>
        <a:ext cx="2333127" cy="1077970"/>
      </dsp:txXfrm>
    </dsp:sp>
    <dsp:sp modelId="{7F56F041-D57D-4A7C-8A85-8688F2754E63}">
      <dsp:nvSpPr>
        <dsp:cNvPr id="0" name=""/>
        <dsp:cNvSpPr/>
      </dsp:nvSpPr>
      <dsp:spPr>
        <a:xfrm>
          <a:off x="3298784" y="100697"/>
          <a:ext cx="1963548" cy="8814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strefy</a:t>
          </a:r>
          <a:r>
            <a:rPr lang="pl-PL" sz="1600" kern="1200" dirty="0"/>
            <a:t> </a:t>
          </a: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planistyczne</a:t>
          </a:r>
        </a:p>
      </dsp:txBody>
      <dsp:txXfrm>
        <a:off x="3298784" y="100697"/>
        <a:ext cx="1963548" cy="881422"/>
      </dsp:txXfrm>
    </dsp:sp>
    <dsp:sp modelId="{C7AF4707-5DCB-48F3-B91A-FCFBBCBFE0E8}">
      <dsp:nvSpPr>
        <dsp:cNvPr id="0" name=""/>
        <dsp:cNvSpPr/>
      </dsp:nvSpPr>
      <dsp:spPr>
        <a:xfrm>
          <a:off x="3298784" y="1227563"/>
          <a:ext cx="1963548" cy="8566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gminne standardy urbanistyczne</a:t>
          </a:r>
          <a:endParaRPr lang="pl-PL" sz="1600" kern="1200" dirty="0"/>
        </a:p>
      </dsp:txBody>
      <dsp:txXfrm>
        <a:off x="3298784" y="1227563"/>
        <a:ext cx="1963548" cy="856689"/>
      </dsp:txXfrm>
    </dsp:sp>
    <dsp:sp modelId="{9135A5D4-7FD7-4D6F-9DAD-50C96D3BDE80}">
      <dsp:nvSpPr>
        <dsp:cNvPr id="0" name=""/>
        <dsp:cNvSpPr/>
      </dsp:nvSpPr>
      <dsp:spPr>
        <a:xfrm>
          <a:off x="5655042" y="266999"/>
          <a:ext cx="1963548" cy="120648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gminny katalog stref planistycznych</a:t>
          </a:r>
        </a:p>
      </dsp:txBody>
      <dsp:txXfrm>
        <a:off x="5655042" y="266999"/>
        <a:ext cx="1963548" cy="1206484"/>
      </dsp:txXfrm>
    </dsp:sp>
    <dsp:sp modelId="{504BF92F-05BF-4EB9-9729-47B058204C89}">
      <dsp:nvSpPr>
        <dsp:cNvPr id="0" name=""/>
        <dsp:cNvSpPr/>
      </dsp:nvSpPr>
      <dsp:spPr>
        <a:xfrm>
          <a:off x="8011300" y="1114"/>
          <a:ext cx="1963548" cy="598882"/>
        </a:xfrm>
        <a:prstGeom prst="rect">
          <a:avLst/>
        </a:prstGeom>
        <a:solidFill>
          <a:srgbClr val="C7D3E7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Profil funkcjonalny </a:t>
          </a:r>
          <a:b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stref planistycznych</a:t>
          </a:r>
        </a:p>
      </dsp:txBody>
      <dsp:txXfrm>
        <a:off x="8011300" y="1114"/>
        <a:ext cx="1963548" cy="598882"/>
      </dsp:txXfrm>
    </dsp:sp>
    <dsp:sp modelId="{B2F65876-7A5A-4911-9DEC-E2B7FF2172CA}">
      <dsp:nvSpPr>
        <dsp:cNvPr id="0" name=""/>
        <dsp:cNvSpPr/>
      </dsp:nvSpPr>
      <dsp:spPr>
        <a:xfrm>
          <a:off x="8011300" y="845440"/>
          <a:ext cx="1963548" cy="893927"/>
        </a:xfrm>
        <a:prstGeom prst="rect">
          <a:avLst/>
        </a:prstGeom>
        <a:solidFill>
          <a:srgbClr val="C7D3E7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Parametry zabudowy </a:t>
          </a:r>
          <a:b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rgbClr val="36558F"/>
              </a:solidFill>
              <a:latin typeface="Calibri" panose="020F0502020204030204"/>
              <a:ea typeface="+mn-ea"/>
              <a:cs typeface="+mn-cs"/>
            </a:rPr>
            <a:t>i zagospodarowania terenu</a:t>
          </a:r>
        </a:p>
      </dsp:txBody>
      <dsp:txXfrm>
        <a:off x="8011300" y="845440"/>
        <a:ext cx="1963548" cy="893927"/>
      </dsp:txXfrm>
    </dsp:sp>
    <dsp:sp modelId="{3C7C805E-B177-45AB-924B-B6BDBE76F361}">
      <dsp:nvSpPr>
        <dsp:cNvPr id="0" name=""/>
        <dsp:cNvSpPr/>
      </dsp:nvSpPr>
      <dsp:spPr>
        <a:xfrm>
          <a:off x="5655042" y="1718927"/>
          <a:ext cx="1963548" cy="1325889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2D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gminne standardy dostępności infrastruktury </a:t>
          </a:r>
          <a:br>
            <a:rPr lang="pl-PL" sz="1600" kern="1200" dirty="0">
              <a:solidFill>
                <a:schemeClr val="bg1"/>
              </a:solidFill>
            </a:rPr>
          </a:br>
          <a:r>
            <a:rPr lang="pl-PL" sz="1600" kern="1200" dirty="0">
              <a:solidFill>
                <a:schemeClr val="bg1"/>
              </a:solidFill>
            </a:rPr>
            <a:t>społecznej</a:t>
          </a:r>
        </a:p>
      </dsp:txBody>
      <dsp:txXfrm>
        <a:off x="5655042" y="1718927"/>
        <a:ext cx="1963548" cy="1325889"/>
      </dsp:txXfrm>
    </dsp:sp>
    <dsp:sp modelId="{6F3E3097-3088-4A82-8BEC-268C5D3AE98D}">
      <dsp:nvSpPr>
        <dsp:cNvPr id="0" name=""/>
        <dsp:cNvSpPr/>
      </dsp:nvSpPr>
      <dsp:spPr>
        <a:xfrm>
          <a:off x="3298784" y="2329696"/>
          <a:ext cx="1963548" cy="8051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2D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obszary uzupełnienia zabudowy</a:t>
          </a:r>
        </a:p>
      </dsp:txBody>
      <dsp:txXfrm>
        <a:off x="3298784" y="2329696"/>
        <a:ext cx="1963548" cy="805101"/>
      </dsp:txXfrm>
    </dsp:sp>
    <dsp:sp modelId="{75A2C0B5-D231-4DF9-988D-7A9E7AE17245}">
      <dsp:nvSpPr>
        <dsp:cNvPr id="0" name=""/>
        <dsp:cNvSpPr/>
      </dsp:nvSpPr>
      <dsp:spPr>
        <a:xfrm>
          <a:off x="3298784" y="3380241"/>
          <a:ext cx="1963548" cy="8697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2D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obszary zabudowy śródmiejskiej</a:t>
          </a:r>
        </a:p>
      </dsp:txBody>
      <dsp:txXfrm>
        <a:off x="3298784" y="3380241"/>
        <a:ext cx="1963548" cy="869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440D-1C8D-45EF-8282-389AE1B92D08}">
      <dsp:nvSpPr>
        <dsp:cNvPr id="0" name=""/>
        <dsp:cNvSpPr/>
      </dsp:nvSpPr>
      <dsp:spPr>
        <a:xfrm>
          <a:off x="4586068" y="1130969"/>
          <a:ext cx="2778360" cy="474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82"/>
              </a:lnTo>
              <a:lnTo>
                <a:pt x="2778360" y="237182"/>
              </a:lnTo>
              <a:lnTo>
                <a:pt x="2778360" y="4743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B177-B166-42C0-9C98-6E6D0AEA3F13}">
      <dsp:nvSpPr>
        <dsp:cNvPr id="0" name=""/>
        <dsp:cNvSpPr/>
      </dsp:nvSpPr>
      <dsp:spPr>
        <a:xfrm>
          <a:off x="4540348" y="1130969"/>
          <a:ext cx="91440" cy="474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3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036C2-59D2-4908-8521-B529BA4CBE0C}">
      <dsp:nvSpPr>
        <dsp:cNvPr id="0" name=""/>
        <dsp:cNvSpPr/>
      </dsp:nvSpPr>
      <dsp:spPr>
        <a:xfrm>
          <a:off x="1807707" y="1130969"/>
          <a:ext cx="2778360" cy="474365"/>
        </a:xfrm>
        <a:custGeom>
          <a:avLst/>
          <a:gdLst/>
          <a:ahLst/>
          <a:cxnLst/>
          <a:rect l="0" t="0" r="0" b="0"/>
          <a:pathLst>
            <a:path>
              <a:moveTo>
                <a:pt x="2778360" y="0"/>
              </a:moveTo>
              <a:lnTo>
                <a:pt x="2778360" y="237182"/>
              </a:lnTo>
              <a:lnTo>
                <a:pt x="0" y="237182"/>
              </a:lnTo>
              <a:lnTo>
                <a:pt x="0" y="47436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43D69-451C-4712-9F73-A08D68DA5240}">
      <dsp:nvSpPr>
        <dsp:cNvPr id="0" name=""/>
        <dsp:cNvSpPr/>
      </dsp:nvSpPr>
      <dsp:spPr>
        <a:xfrm>
          <a:off x="2966063" y="1526"/>
          <a:ext cx="3240009" cy="1129442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2D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gminne standardy dostępności infrastruktury społecznej</a:t>
          </a:r>
        </a:p>
      </dsp:txBody>
      <dsp:txXfrm>
        <a:off x="2966063" y="1526"/>
        <a:ext cx="3240009" cy="1129442"/>
      </dsp:txXfrm>
    </dsp:sp>
    <dsp:sp modelId="{A185E6CB-0E34-41A6-839D-9E7F62E95A78}">
      <dsp:nvSpPr>
        <dsp:cNvPr id="0" name=""/>
        <dsp:cNvSpPr/>
      </dsp:nvSpPr>
      <dsp:spPr>
        <a:xfrm>
          <a:off x="655710" y="1605334"/>
          <a:ext cx="2303994" cy="11294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dostęp do obszarów zieleni publicznej</a:t>
          </a:r>
        </a:p>
      </dsp:txBody>
      <dsp:txXfrm>
        <a:off x="655710" y="1605334"/>
        <a:ext cx="2303994" cy="1129442"/>
      </dsp:txXfrm>
    </dsp:sp>
    <dsp:sp modelId="{C3B41768-8611-49BF-8B32-925466E96B67}">
      <dsp:nvSpPr>
        <dsp:cNvPr id="0" name=""/>
        <dsp:cNvSpPr/>
      </dsp:nvSpPr>
      <dsp:spPr>
        <a:xfrm>
          <a:off x="3434071" y="1605334"/>
          <a:ext cx="2303994" cy="11294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dostęp do szkoły podstawowej</a:t>
          </a:r>
        </a:p>
      </dsp:txBody>
      <dsp:txXfrm>
        <a:off x="3434071" y="1605334"/>
        <a:ext cx="2303994" cy="1129442"/>
      </dsp:txXfrm>
    </dsp:sp>
    <dsp:sp modelId="{884852CE-07FB-41FF-A13F-647B7031660D}">
      <dsp:nvSpPr>
        <dsp:cNvPr id="0" name=""/>
        <dsp:cNvSpPr/>
      </dsp:nvSpPr>
      <dsp:spPr>
        <a:xfrm>
          <a:off x="6212431" y="1605334"/>
          <a:ext cx="2303994" cy="11294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2D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Montserrat" pitchFamily="2" charset="-18"/>
            </a:rPr>
            <a:t>dostęp do … </a:t>
          </a:r>
          <a:r>
            <a:rPr lang="pl-PL" sz="1800" kern="1200" dirty="0">
              <a:solidFill>
                <a:schemeClr val="accent6">
                  <a:lumMod val="40000"/>
                  <a:lumOff val="60000"/>
                </a:schemeClr>
              </a:solidFill>
              <a:latin typeface="Montserrat" pitchFamily="2" charset="-18"/>
            </a:rPr>
            <a:t>(katalog w ustawie)</a:t>
          </a:r>
        </a:p>
      </dsp:txBody>
      <dsp:txXfrm>
        <a:off x="6212431" y="1605334"/>
        <a:ext cx="2303994" cy="1129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6F1BC-A777-4491-8830-EB4867126B2D}">
      <dsp:nvSpPr>
        <dsp:cNvPr id="0" name=""/>
        <dsp:cNvSpPr/>
      </dsp:nvSpPr>
      <dsp:spPr>
        <a:xfrm>
          <a:off x="3859222" y="2196243"/>
          <a:ext cx="395284" cy="185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642" y="0"/>
              </a:lnTo>
              <a:lnTo>
                <a:pt x="197642" y="1850164"/>
              </a:lnTo>
              <a:lnTo>
                <a:pt x="395284" y="18501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AD979-7182-4A37-82F2-A3CD9E54DEF3}">
      <dsp:nvSpPr>
        <dsp:cNvPr id="0" name=""/>
        <dsp:cNvSpPr/>
      </dsp:nvSpPr>
      <dsp:spPr>
        <a:xfrm>
          <a:off x="3859222" y="2196243"/>
          <a:ext cx="395284" cy="944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642" y="0"/>
              </a:lnTo>
              <a:lnTo>
                <a:pt x="197642" y="944608"/>
              </a:lnTo>
              <a:lnTo>
                <a:pt x="395284" y="94460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053A-6AFB-4A06-AAC4-D54A6F038717}">
      <dsp:nvSpPr>
        <dsp:cNvPr id="0" name=""/>
        <dsp:cNvSpPr/>
      </dsp:nvSpPr>
      <dsp:spPr>
        <a:xfrm>
          <a:off x="3859222" y="2150523"/>
          <a:ext cx="395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7642" y="45720"/>
              </a:lnTo>
              <a:lnTo>
                <a:pt x="197642" y="100144"/>
              </a:lnTo>
              <a:lnTo>
                <a:pt x="395284" y="10014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FB2A0-6323-4BDF-874C-BFE01CA08512}">
      <dsp:nvSpPr>
        <dsp:cNvPr id="0" name=""/>
        <dsp:cNvSpPr/>
      </dsp:nvSpPr>
      <dsp:spPr>
        <a:xfrm>
          <a:off x="3859222" y="1324520"/>
          <a:ext cx="395284" cy="871723"/>
        </a:xfrm>
        <a:custGeom>
          <a:avLst/>
          <a:gdLst/>
          <a:ahLst/>
          <a:cxnLst/>
          <a:rect l="0" t="0" r="0" b="0"/>
          <a:pathLst>
            <a:path>
              <a:moveTo>
                <a:pt x="0" y="871723"/>
              </a:moveTo>
              <a:lnTo>
                <a:pt x="197642" y="871723"/>
              </a:lnTo>
              <a:lnTo>
                <a:pt x="197642" y="0"/>
              </a:lnTo>
              <a:lnTo>
                <a:pt x="39528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8A535-FC29-4962-97A8-9DC1C12B3B74}">
      <dsp:nvSpPr>
        <dsp:cNvPr id="0" name=""/>
        <dsp:cNvSpPr/>
      </dsp:nvSpPr>
      <dsp:spPr>
        <a:xfrm>
          <a:off x="3859222" y="364540"/>
          <a:ext cx="395284" cy="1831703"/>
        </a:xfrm>
        <a:custGeom>
          <a:avLst/>
          <a:gdLst/>
          <a:ahLst/>
          <a:cxnLst/>
          <a:rect l="0" t="0" r="0" b="0"/>
          <a:pathLst>
            <a:path>
              <a:moveTo>
                <a:pt x="0" y="1831703"/>
              </a:moveTo>
              <a:lnTo>
                <a:pt x="197642" y="1831703"/>
              </a:lnTo>
              <a:lnTo>
                <a:pt x="197642" y="0"/>
              </a:lnTo>
              <a:lnTo>
                <a:pt x="39528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A07EE-9CF4-48EC-94B5-4BD5C29159A4}">
      <dsp:nvSpPr>
        <dsp:cNvPr id="0" name=""/>
        <dsp:cNvSpPr/>
      </dsp:nvSpPr>
      <dsp:spPr>
        <a:xfrm>
          <a:off x="45890" y="1594501"/>
          <a:ext cx="3813332" cy="1203484"/>
        </a:xfrm>
        <a:prstGeom prst="rect">
          <a:avLst/>
        </a:prstGeom>
        <a:solidFill>
          <a:srgbClr val="5880B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możliwości modyfikacji norm ustawowych dotyczących standardów</a:t>
          </a:r>
        </a:p>
      </dsp:txBody>
      <dsp:txXfrm>
        <a:off x="45890" y="1594501"/>
        <a:ext cx="3813332" cy="1203484"/>
      </dsp:txXfrm>
    </dsp:sp>
    <dsp:sp modelId="{4B8A9367-3774-4A1B-A5D0-3BA29F9A33C4}">
      <dsp:nvSpPr>
        <dsp:cNvPr id="0" name=""/>
        <dsp:cNvSpPr/>
      </dsp:nvSpPr>
      <dsp:spPr>
        <a:xfrm>
          <a:off x="4254507" y="129"/>
          <a:ext cx="6247397" cy="728820"/>
        </a:xfrm>
        <a:prstGeom prst="rect">
          <a:avLst/>
        </a:prstGeom>
        <a:solidFill>
          <a:srgbClr val="6590C6">
            <a:alpha val="99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rozszerzenie podstawowego katalogu obiektów </a:t>
          </a:r>
          <a:b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infrastruktury społecznej o dodatkowe obiekty</a:t>
          </a:r>
        </a:p>
      </dsp:txBody>
      <dsp:txXfrm>
        <a:off x="4254507" y="129"/>
        <a:ext cx="6247397" cy="728820"/>
      </dsp:txXfrm>
    </dsp:sp>
    <dsp:sp modelId="{26DDECD0-2476-49EE-8A76-803CF2D830C9}">
      <dsp:nvSpPr>
        <dsp:cNvPr id="0" name=""/>
        <dsp:cNvSpPr/>
      </dsp:nvSpPr>
      <dsp:spPr>
        <a:xfrm>
          <a:off x="4254507" y="976003"/>
          <a:ext cx="6247397" cy="697034"/>
        </a:xfrm>
        <a:prstGeom prst="rect">
          <a:avLst/>
        </a:prstGeom>
        <a:solidFill>
          <a:srgbClr val="6590C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ustalenie innych wartości odległości (bez ograniczeń)</a:t>
          </a:r>
        </a:p>
      </dsp:txBody>
      <dsp:txXfrm>
        <a:off x="4254507" y="976003"/>
        <a:ext cx="6247397" cy="697034"/>
      </dsp:txXfrm>
    </dsp:sp>
    <dsp:sp modelId="{6F3E3097-3088-4A82-8BEC-268C5D3AE98D}">
      <dsp:nvSpPr>
        <dsp:cNvPr id="0" name=""/>
        <dsp:cNvSpPr/>
      </dsp:nvSpPr>
      <dsp:spPr>
        <a:xfrm>
          <a:off x="4254507" y="1920090"/>
          <a:ext cx="6247397" cy="661155"/>
        </a:xfrm>
        <a:prstGeom prst="rect">
          <a:avLst/>
        </a:prstGeom>
        <a:solidFill>
          <a:srgbClr val="6590C6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ustalenie innych wartości powierzchni obszarów zieleni publicznej (nie mniejsze niż 50% wartości ustawowych</a:t>
          </a:r>
        </a:p>
      </dsp:txBody>
      <dsp:txXfrm>
        <a:off x="4254507" y="1920090"/>
        <a:ext cx="6247397" cy="661155"/>
      </dsp:txXfrm>
    </dsp:sp>
    <dsp:sp modelId="{7F56F041-D57D-4A7C-8A85-8688F2754E63}">
      <dsp:nvSpPr>
        <dsp:cNvPr id="0" name=""/>
        <dsp:cNvSpPr/>
      </dsp:nvSpPr>
      <dsp:spPr>
        <a:xfrm>
          <a:off x="4254507" y="2828299"/>
          <a:ext cx="6247397" cy="625107"/>
        </a:xfrm>
        <a:prstGeom prst="rect">
          <a:avLst/>
        </a:prstGeom>
        <a:solidFill>
          <a:srgbClr val="6590C6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FFFFFF"/>
              </a:solidFill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ustalenie różnych standardów na różnych obszarach gminy jednoznacznie określając granice tych obszarów</a:t>
          </a:r>
        </a:p>
      </dsp:txBody>
      <dsp:txXfrm>
        <a:off x="4254507" y="2828299"/>
        <a:ext cx="6247397" cy="625107"/>
      </dsp:txXfrm>
    </dsp:sp>
    <dsp:sp modelId="{C7AF4707-5DCB-48F3-B91A-FCFBBCBFE0E8}">
      <dsp:nvSpPr>
        <dsp:cNvPr id="0" name=""/>
        <dsp:cNvSpPr/>
      </dsp:nvSpPr>
      <dsp:spPr>
        <a:xfrm>
          <a:off x="4254507" y="3700459"/>
          <a:ext cx="6247397" cy="691898"/>
        </a:xfrm>
        <a:prstGeom prst="rect">
          <a:avLst/>
        </a:prstGeom>
        <a:solidFill>
          <a:srgbClr val="6590C6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wyłączenie terenów zabudowy zagrodowej </a:t>
          </a:r>
          <a:b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600" kern="1200" dirty="0">
              <a:latin typeface="Montserrat" pitchFamily="2" charset="-18"/>
              <a:ea typeface="Lato" panose="020F0502020204030203" pitchFamily="34" charset="0"/>
              <a:cs typeface="Lato" panose="020F0502020204030203" pitchFamily="34" charset="0"/>
            </a:rPr>
            <a:t>spod reżimu standardów</a:t>
          </a:r>
        </a:p>
      </dsp:txBody>
      <dsp:txXfrm>
        <a:off x="4254507" y="3700459"/>
        <a:ext cx="6247397" cy="691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8258-D3AE-4729-B1A8-A573F460DEE0}">
      <dsp:nvSpPr>
        <dsp:cNvPr id="0" name=""/>
        <dsp:cNvSpPr/>
      </dsp:nvSpPr>
      <dsp:spPr>
        <a:xfrm>
          <a:off x="6143" y="0"/>
          <a:ext cx="1304054" cy="1096178"/>
        </a:xfrm>
        <a:prstGeom prst="roundRect">
          <a:avLst>
            <a:gd name="adj" fmla="val 10000"/>
          </a:avLst>
        </a:prstGeom>
        <a:solidFill>
          <a:srgbClr val="5880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przygotowanie projektu</a:t>
          </a:r>
        </a:p>
      </dsp:txBody>
      <dsp:txXfrm>
        <a:off x="38249" y="32106"/>
        <a:ext cx="1239842" cy="1031966"/>
      </dsp:txXfrm>
    </dsp:sp>
    <dsp:sp modelId="{C1F7223B-07EE-460F-A3B3-DC551F97A571}">
      <dsp:nvSpPr>
        <dsp:cNvPr id="0" name=""/>
        <dsp:cNvSpPr/>
      </dsp:nvSpPr>
      <dsp:spPr>
        <a:xfrm>
          <a:off x="1431481" y="397698"/>
          <a:ext cx="257119" cy="300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431481" y="457854"/>
        <a:ext cx="179983" cy="180468"/>
      </dsp:txXfrm>
    </dsp:sp>
    <dsp:sp modelId="{D99CC035-22D7-44FB-A5C3-B79A93B503A5}">
      <dsp:nvSpPr>
        <dsp:cNvPr id="0" name=""/>
        <dsp:cNvSpPr/>
      </dsp:nvSpPr>
      <dsp:spPr>
        <a:xfrm>
          <a:off x="1795329" y="0"/>
          <a:ext cx="1448563" cy="10961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uchwała </a:t>
          </a:r>
          <a:b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 przystąpieniu do sporządzania planu</a:t>
          </a:r>
        </a:p>
      </dsp:txBody>
      <dsp:txXfrm>
        <a:off x="1827435" y="32106"/>
        <a:ext cx="1384351" cy="1031966"/>
      </dsp:txXfrm>
    </dsp:sp>
    <dsp:sp modelId="{EED790E3-E47A-4F72-A02C-D468FF4664C4}">
      <dsp:nvSpPr>
        <dsp:cNvPr id="0" name=""/>
        <dsp:cNvSpPr/>
      </dsp:nvSpPr>
      <dsp:spPr>
        <a:xfrm>
          <a:off x="3365174" y="397698"/>
          <a:ext cx="257119" cy="300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65174" y="457854"/>
        <a:ext cx="179983" cy="180468"/>
      </dsp:txXfrm>
    </dsp:sp>
    <dsp:sp modelId="{03731D7A-EBA7-477B-B233-2F420206FD02}">
      <dsp:nvSpPr>
        <dsp:cNvPr id="0" name=""/>
        <dsp:cNvSpPr/>
      </dsp:nvSpPr>
      <dsp:spPr>
        <a:xfrm>
          <a:off x="3729022" y="0"/>
          <a:ext cx="1284637" cy="10961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ogłoszenie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zawiadomienie instytucji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składanie wniosków</a:t>
          </a:r>
        </a:p>
      </dsp:txBody>
      <dsp:txXfrm>
        <a:off x="3761128" y="32106"/>
        <a:ext cx="1220425" cy="1031966"/>
      </dsp:txXfrm>
    </dsp:sp>
    <dsp:sp modelId="{7216EC0F-754A-4EA3-91A1-A1BB0844C2F0}">
      <dsp:nvSpPr>
        <dsp:cNvPr id="0" name=""/>
        <dsp:cNvSpPr/>
      </dsp:nvSpPr>
      <dsp:spPr>
        <a:xfrm>
          <a:off x="5134942" y="397698"/>
          <a:ext cx="257119" cy="300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134942" y="457854"/>
        <a:ext cx="179983" cy="180468"/>
      </dsp:txXfrm>
    </dsp:sp>
    <dsp:sp modelId="{B65606B1-E4EB-41D0-A9C4-4F28D6742038}">
      <dsp:nvSpPr>
        <dsp:cNvPr id="0" name=""/>
        <dsp:cNvSpPr/>
      </dsp:nvSpPr>
      <dsp:spPr>
        <a:xfrm>
          <a:off x="5498790" y="0"/>
          <a:ext cx="1442159" cy="10961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analiza wniosków </a:t>
          </a:r>
          <a:b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uwarunkowań</a:t>
          </a:r>
        </a:p>
      </dsp:txBody>
      <dsp:txXfrm>
        <a:off x="5530896" y="32106"/>
        <a:ext cx="1377947" cy="1031966"/>
      </dsp:txXfrm>
    </dsp:sp>
    <dsp:sp modelId="{85D81985-5726-487F-B027-2BC6631159C3}">
      <dsp:nvSpPr>
        <dsp:cNvPr id="0" name=""/>
        <dsp:cNvSpPr/>
      </dsp:nvSpPr>
      <dsp:spPr>
        <a:xfrm>
          <a:off x="7062232" y="397698"/>
          <a:ext cx="257119" cy="300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062232" y="457854"/>
        <a:ext cx="179983" cy="180468"/>
      </dsp:txXfrm>
    </dsp:sp>
    <dsp:sp modelId="{7F1E2579-9462-4757-B153-5B82D36D3A4B}">
      <dsp:nvSpPr>
        <dsp:cNvPr id="0" name=""/>
        <dsp:cNvSpPr/>
      </dsp:nvSpPr>
      <dsp:spPr>
        <a:xfrm>
          <a:off x="7426080" y="0"/>
          <a:ext cx="1212826" cy="10961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sporządzenie projektu wraz z uzasadnieniem i prognozą środowiskową</a:t>
          </a:r>
        </a:p>
      </dsp:txBody>
      <dsp:txXfrm>
        <a:off x="7458186" y="32106"/>
        <a:ext cx="1148614" cy="1031966"/>
      </dsp:txXfrm>
    </dsp:sp>
    <dsp:sp modelId="{16F1F446-527C-4AE4-838E-369C3E642FFD}">
      <dsp:nvSpPr>
        <dsp:cNvPr id="0" name=""/>
        <dsp:cNvSpPr/>
      </dsp:nvSpPr>
      <dsp:spPr>
        <a:xfrm>
          <a:off x="8760188" y="397698"/>
          <a:ext cx="257119" cy="300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8760188" y="457854"/>
        <a:ext cx="179983" cy="180468"/>
      </dsp:txXfrm>
    </dsp:sp>
    <dsp:sp modelId="{AA076F76-2D93-4958-BF0A-56F8BB5FAE9A}">
      <dsp:nvSpPr>
        <dsp:cNvPr id="0" name=""/>
        <dsp:cNvSpPr/>
      </dsp:nvSpPr>
      <dsp:spPr>
        <a:xfrm>
          <a:off x="9124036" y="0"/>
          <a:ext cx="1240187" cy="10961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projektu, uzasadnienia i prognozy w RU</a:t>
          </a:r>
        </a:p>
      </dsp:txBody>
      <dsp:txXfrm>
        <a:off x="9156142" y="32106"/>
        <a:ext cx="1175975" cy="1031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8258-D3AE-4729-B1A8-A573F460DEE0}">
      <dsp:nvSpPr>
        <dsp:cNvPr id="0" name=""/>
        <dsp:cNvSpPr/>
      </dsp:nvSpPr>
      <dsp:spPr>
        <a:xfrm>
          <a:off x="10658" y="142540"/>
          <a:ext cx="1298810" cy="834035"/>
        </a:xfrm>
        <a:prstGeom prst="roundRect">
          <a:avLst>
            <a:gd name="adj" fmla="val 10000"/>
          </a:avLst>
        </a:prstGeom>
        <a:solidFill>
          <a:srgbClr val="5880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opiniowanie </a:t>
          </a:r>
          <a:br>
            <a:rPr lang="pl-PL" sz="13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3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uzgadnianie </a:t>
          </a:r>
        </a:p>
      </dsp:txBody>
      <dsp:txXfrm>
        <a:off x="35086" y="166968"/>
        <a:ext cx="1249954" cy="785179"/>
      </dsp:txXfrm>
    </dsp:sp>
    <dsp:sp modelId="{C1F7223B-07EE-460F-A3B3-DC551F97A571}">
      <dsp:nvSpPr>
        <dsp:cNvPr id="0" name=""/>
        <dsp:cNvSpPr/>
      </dsp:nvSpPr>
      <dsp:spPr>
        <a:xfrm>
          <a:off x="1445304" y="387359"/>
          <a:ext cx="287969" cy="34439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445304" y="456238"/>
        <a:ext cx="201578" cy="206639"/>
      </dsp:txXfrm>
    </dsp:sp>
    <dsp:sp modelId="{D99CC035-22D7-44FB-A5C3-B79A93B503A5}">
      <dsp:nvSpPr>
        <dsp:cNvPr id="0" name=""/>
        <dsp:cNvSpPr/>
      </dsp:nvSpPr>
      <dsp:spPr>
        <a:xfrm>
          <a:off x="1852807" y="142540"/>
          <a:ext cx="1846320" cy="8340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wystąpienie o opinie </a:t>
          </a:r>
          <a:b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uzgodnienia</a:t>
          </a:r>
        </a:p>
      </dsp:txBody>
      <dsp:txXfrm>
        <a:off x="1877235" y="166968"/>
        <a:ext cx="1797464" cy="785179"/>
      </dsp:txXfrm>
    </dsp:sp>
    <dsp:sp modelId="{EED790E3-E47A-4F72-A02C-D468FF4664C4}">
      <dsp:nvSpPr>
        <dsp:cNvPr id="0" name=""/>
        <dsp:cNvSpPr/>
      </dsp:nvSpPr>
      <dsp:spPr>
        <a:xfrm>
          <a:off x="3841033" y="387359"/>
          <a:ext cx="300840" cy="344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841033" y="456238"/>
        <a:ext cx="210588" cy="206639"/>
      </dsp:txXfrm>
    </dsp:sp>
    <dsp:sp modelId="{4BC4EB75-7872-4298-B782-D2630660782B}">
      <dsp:nvSpPr>
        <dsp:cNvPr id="0" name=""/>
        <dsp:cNvSpPr/>
      </dsp:nvSpPr>
      <dsp:spPr>
        <a:xfrm>
          <a:off x="4266751" y="142540"/>
          <a:ext cx="1388701" cy="834035"/>
        </a:xfrm>
        <a:prstGeom prst="roundRect">
          <a:avLst>
            <a:gd name="adj" fmla="val 10000"/>
          </a:avLst>
        </a:prstGeom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uzyskanie opinii </a:t>
          </a:r>
          <a:b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rgbClr val="1915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uzgodnień</a:t>
          </a:r>
        </a:p>
      </dsp:txBody>
      <dsp:txXfrm>
        <a:off x="4291179" y="166968"/>
        <a:ext cx="1339845" cy="785179"/>
      </dsp:txXfrm>
    </dsp:sp>
    <dsp:sp modelId="{A71A985F-6634-4A3B-A6A1-4064B15A18C3}">
      <dsp:nvSpPr>
        <dsp:cNvPr id="0" name=""/>
        <dsp:cNvSpPr/>
      </dsp:nvSpPr>
      <dsp:spPr>
        <a:xfrm>
          <a:off x="5789701" y="387359"/>
          <a:ext cx="284606" cy="344397"/>
        </a:xfrm>
        <a:prstGeom prst="rightArrow">
          <a:avLst>
            <a:gd name="adj1" fmla="val 60000"/>
            <a:gd name="adj2" fmla="val 50000"/>
          </a:avLst>
        </a:prstGeom>
        <a:solidFill>
          <a:srgbClr val="AEDABA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solidFill>
              <a:srgbClr val="191515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789701" y="456238"/>
        <a:ext cx="199224" cy="206639"/>
      </dsp:txXfrm>
    </dsp:sp>
    <dsp:sp modelId="{FB2E0E18-43E1-44EC-BF8F-89762E152D39}">
      <dsp:nvSpPr>
        <dsp:cNvPr id="0" name=""/>
        <dsp:cNvSpPr/>
      </dsp:nvSpPr>
      <dsp:spPr>
        <a:xfrm>
          <a:off x="6192447" y="142540"/>
          <a:ext cx="1446929" cy="8340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wprowadzenie zmian w projekcie</a:t>
          </a:r>
        </a:p>
      </dsp:txBody>
      <dsp:txXfrm>
        <a:off x="6216875" y="166968"/>
        <a:ext cx="1398073" cy="785179"/>
      </dsp:txXfrm>
    </dsp:sp>
    <dsp:sp modelId="{BEF9C7CC-2FA9-44E4-8D00-DABE89602863}">
      <dsp:nvSpPr>
        <dsp:cNvPr id="0" name=""/>
        <dsp:cNvSpPr/>
      </dsp:nvSpPr>
      <dsp:spPr>
        <a:xfrm>
          <a:off x="7777057" y="387359"/>
          <a:ext cx="291881" cy="344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777057" y="456238"/>
        <a:ext cx="204317" cy="206639"/>
      </dsp:txXfrm>
    </dsp:sp>
    <dsp:sp modelId="{B65606B1-E4EB-41D0-A9C4-4F28D6742038}">
      <dsp:nvSpPr>
        <dsp:cNvPr id="0" name=""/>
        <dsp:cNvSpPr/>
      </dsp:nvSpPr>
      <dsp:spPr>
        <a:xfrm>
          <a:off x="8190097" y="142540"/>
          <a:ext cx="2147002" cy="8340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projektu, uzasadnienia, prognozy </a:t>
          </a:r>
          <a:b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wykazu wniosków w RU</a:t>
          </a:r>
        </a:p>
      </dsp:txBody>
      <dsp:txXfrm>
        <a:off x="8214525" y="166968"/>
        <a:ext cx="2098146" cy="7851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8258-D3AE-4729-B1A8-A573F460DEE0}">
      <dsp:nvSpPr>
        <dsp:cNvPr id="0" name=""/>
        <dsp:cNvSpPr/>
      </dsp:nvSpPr>
      <dsp:spPr>
        <a:xfrm>
          <a:off x="5459" y="0"/>
          <a:ext cx="1319367" cy="822541"/>
        </a:xfrm>
        <a:prstGeom prst="roundRect">
          <a:avLst>
            <a:gd name="adj" fmla="val 10000"/>
          </a:avLst>
        </a:prstGeom>
        <a:solidFill>
          <a:srgbClr val="5880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konsultacje społeczne</a:t>
          </a:r>
        </a:p>
      </dsp:txBody>
      <dsp:txXfrm>
        <a:off x="29550" y="24091"/>
        <a:ext cx="1271185" cy="774359"/>
      </dsp:txXfrm>
    </dsp:sp>
    <dsp:sp modelId="{C1F7223B-07EE-460F-A3B3-DC551F97A571}">
      <dsp:nvSpPr>
        <dsp:cNvPr id="0" name=""/>
        <dsp:cNvSpPr/>
      </dsp:nvSpPr>
      <dsp:spPr>
        <a:xfrm>
          <a:off x="1426252" y="285503"/>
          <a:ext cx="215021" cy="25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426252" y="335810"/>
        <a:ext cx="150515" cy="150920"/>
      </dsp:txXfrm>
    </dsp:sp>
    <dsp:sp modelId="{D99CC035-22D7-44FB-A5C3-B79A93B503A5}">
      <dsp:nvSpPr>
        <dsp:cNvPr id="0" name=""/>
        <dsp:cNvSpPr/>
      </dsp:nvSpPr>
      <dsp:spPr>
        <a:xfrm>
          <a:off x="1730527" y="0"/>
          <a:ext cx="1203611" cy="8225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ogłoszenie o rozpoczęciu konsultacji społecznych</a:t>
          </a:r>
        </a:p>
      </dsp:txBody>
      <dsp:txXfrm>
        <a:off x="1754618" y="24091"/>
        <a:ext cx="1155429" cy="774359"/>
      </dsp:txXfrm>
    </dsp:sp>
    <dsp:sp modelId="{EED790E3-E47A-4F72-A02C-D468FF4664C4}">
      <dsp:nvSpPr>
        <dsp:cNvPr id="0" name=""/>
        <dsp:cNvSpPr/>
      </dsp:nvSpPr>
      <dsp:spPr>
        <a:xfrm>
          <a:off x="3036469" y="285503"/>
          <a:ext cx="216941" cy="251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036469" y="335810"/>
        <a:ext cx="151859" cy="150920"/>
      </dsp:txXfrm>
    </dsp:sp>
    <dsp:sp modelId="{12C3C18C-4B94-4D35-94B0-B90B96F3D3AA}">
      <dsp:nvSpPr>
        <dsp:cNvPr id="0" name=""/>
        <dsp:cNvSpPr/>
      </dsp:nvSpPr>
      <dsp:spPr>
        <a:xfrm>
          <a:off x="3343461" y="0"/>
          <a:ext cx="1071829" cy="8225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konsultacje społeczne</a:t>
          </a:r>
          <a:endParaRPr lang="pl-PL" sz="1800" kern="12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67552" y="24091"/>
        <a:ext cx="1023647" cy="774359"/>
      </dsp:txXfrm>
    </dsp:sp>
    <dsp:sp modelId="{3C1D354C-6FC8-4E4C-AF0F-408DF5AFE430}">
      <dsp:nvSpPr>
        <dsp:cNvPr id="0" name=""/>
        <dsp:cNvSpPr/>
      </dsp:nvSpPr>
      <dsp:spPr>
        <a:xfrm>
          <a:off x="4517433" y="285503"/>
          <a:ext cx="216541" cy="251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517433" y="335810"/>
        <a:ext cx="151579" cy="150920"/>
      </dsp:txXfrm>
    </dsp:sp>
    <dsp:sp modelId="{B65606B1-E4EB-41D0-A9C4-4F28D6742038}">
      <dsp:nvSpPr>
        <dsp:cNvPr id="0" name=""/>
        <dsp:cNvSpPr/>
      </dsp:nvSpPr>
      <dsp:spPr>
        <a:xfrm>
          <a:off x="4823859" y="0"/>
          <a:ext cx="1204503" cy="8225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wprowadzanie zmian w projekcie</a:t>
          </a:r>
        </a:p>
      </dsp:txBody>
      <dsp:txXfrm>
        <a:off x="4847950" y="24091"/>
        <a:ext cx="1156321" cy="774359"/>
      </dsp:txXfrm>
    </dsp:sp>
    <dsp:sp modelId="{85D81985-5726-487F-B027-2BC6631159C3}">
      <dsp:nvSpPr>
        <dsp:cNvPr id="0" name=""/>
        <dsp:cNvSpPr/>
      </dsp:nvSpPr>
      <dsp:spPr>
        <a:xfrm>
          <a:off x="6129709" y="285503"/>
          <a:ext cx="214853" cy="251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129709" y="335810"/>
        <a:ext cx="150397" cy="150920"/>
      </dsp:txXfrm>
    </dsp:sp>
    <dsp:sp modelId="{7F1E2579-9462-4757-B153-5B82D36D3A4B}">
      <dsp:nvSpPr>
        <dsp:cNvPr id="0" name=""/>
        <dsp:cNvSpPr/>
      </dsp:nvSpPr>
      <dsp:spPr>
        <a:xfrm>
          <a:off x="6433746" y="0"/>
          <a:ext cx="1367868" cy="8225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 razie potrzeby ponowienie uzgodnień</a:t>
          </a:r>
        </a:p>
      </dsp:txBody>
      <dsp:txXfrm>
        <a:off x="6457837" y="24091"/>
        <a:ext cx="1319686" cy="774359"/>
      </dsp:txXfrm>
    </dsp:sp>
    <dsp:sp modelId="{16F1F446-527C-4AE4-838E-369C3E642FFD}">
      <dsp:nvSpPr>
        <dsp:cNvPr id="0" name=""/>
        <dsp:cNvSpPr/>
      </dsp:nvSpPr>
      <dsp:spPr>
        <a:xfrm>
          <a:off x="7902862" y="285503"/>
          <a:ext cx="214642" cy="251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902862" y="335810"/>
        <a:ext cx="150249" cy="150920"/>
      </dsp:txXfrm>
    </dsp:sp>
    <dsp:sp modelId="{1D7D6D38-052F-405C-99BB-3A4E0EF6B08E}">
      <dsp:nvSpPr>
        <dsp:cNvPr id="0" name=""/>
        <dsp:cNvSpPr/>
      </dsp:nvSpPr>
      <dsp:spPr>
        <a:xfrm>
          <a:off x="8206600" y="0"/>
          <a:ext cx="2150637" cy="8225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publikacja projektu, uzasadnienia, prognozy </a:t>
          </a:r>
          <a:b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pl-PL" sz="12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 raportu z konsultacji w RU</a:t>
          </a:r>
        </a:p>
      </dsp:txBody>
      <dsp:txXfrm>
        <a:off x="8230691" y="24091"/>
        <a:ext cx="2102455" cy="77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B3F0-1BF3-0A42-A193-9791671DB746}" type="datetimeFigureOut">
              <a:rPr lang="pl-PL" smtClean="0"/>
              <a:t>2023-12-14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2F01-D31A-7045-8085-7300E84746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8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6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81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6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04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36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://www.gov.pl/rozwoj" TargetMode="External"/><Relationship Id="rId7" Type="http://schemas.openxmlformats.org/officeDocument/2006/relationships/hyperlink" Target="https://www.facebook.com/MinisterstwoRozwoju/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www.youtube.com/channel/UC25AuWxdx_e6p9xGpsI7TcA" TargetMode="External"/><Relationship Id="rId14" Type="http://schemas.openxmlformats.org/officeDocument/2006/relationships/image" Target="../media/image23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C7F24647-1BE8-824F-AD58-882C9BC86EFF}"/>
              </a:ext>
            </a:extLst>
          </p:cNvPr>
          <p:cNvGrpSpPr/>
          <p:nvPr userDrawn="1"/>
        </p:nvGrpSpPr>
        <p:grpSpPr>
          <a:xfrm>
            <a:off x="1309381" y="2873265"/>
            <a:ext cx="159727" cy="453961"/>
            <a:chOff x="1312556" y="2873265"/>
            <a:chExt cx="159727" cy="453961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3BC28AFF-65A8-E042-9960-8354438005AC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DD986CA9-3126-6B41-95A8-89BD59A746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5102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498DA0F7-B301-1742-8184-9EF0E67A3852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5B41F94-6964-654E-9CBD-7F320E2ECC2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0B88C3E4-057E-2542-880C-1335A48F059F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543AC6C-2737-F646-8244-5C5519D2ADEC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5E241F9C-6BC9-5647-9BCC-CB50E2482402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6718271F-AF7D-6A4C-92B4-0AB60814F5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B1CDB8-22B6-D24B-9401-514D213E5456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24604B1-20CE-DE49-AEEB-DD1D6DEA4B9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BC8784C-213B-3945-BDBF-EDF8C1DAA53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63845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3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0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63844" y="1628799"/>
            <a:ext cx="10904763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5600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3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8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9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399" y="1628799"/>
            <a:ext cx="10832755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2424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1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3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0997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3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399" y="1628799"/>
            <a:ext cx="10832755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5600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912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  <a:lvl2pPr algn="ctr">
              <a:defRPr sz="2800" b="1" i="0">
                <a:solidFill>
                  <a:schemeClr val="bg1"/>
                </a:solidFill>
                <a:latin typeface="Montserrat" pitchFamily="2" charset="0"/>
              </a:defRPr>
            </a:lvl2pPr>
            <a:lvl3pPr algn="ctr">
              <a:defRPr sz="2400" b="1" i="0">
                <a:solidFill>
                  <a:schemeClr val="bg1"/>
                </a:solidFill>
                <a:latin typeface="Montserrat" pitchFamily="2" charset="0"/>
              </a:defRPr>
            </a:lvl3pPr>
            <a:lvl4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4pPr>
            <a:lvl5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587C08-A869-AA43-A94E-610941725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092" r="52286" b="12092"/>
          <a:stretch/>
        </p:blipFill>
        <p:spPr>
          <a:xfrm>
            <a:off x="-20217" y="0"/>
            <a:ext cx="4316017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  <a:lvl2pPr algn="ctr">
              <a:defRPr sz="2800" b="1" i="0">
                <a:solidFill>
                  <a:schemeClr val="bg1"/>
                </a:solidFill>
                <a:latin typeface="Montserrat" pitchFamily="2" charset="0"/>
              </a:defRPr>
            </a:lvl2pPr>
            <a:lvl3pPr algn="ctr">
              <a:defRPr sz="2400" b="1" i="0">
                <a:solidFill>
                  <a:schemeClr val="bg1"/>
                </a:solidFill>
                <a:latin typeface="Montserrat" pitchFamily="2" charset="0"/>
              </a:defRPr>
            </a:lvl3pPr>
            <a:lvl4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4pPr>
            <a:lvl5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7176120" y="0"/>
            <a:ext cx="50158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16706" y="894555"/>
            <a:ext cx="5437094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452507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452507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0" y="0"/>
            <a:ext cx="5916706" cy="236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90720" y="894519"/>
            <a:ext cx="4863080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480" y="2708920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18CD086E-953B-ED41-930F-9D84B513D0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15480" y="3934763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9F342AD6-A557-FC42-B9F3-694E37032B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5480" y="5157192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4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5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364543-E167-494A-B97D-E49BB35E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01" r="36543" b="7109"/>
          <a:stretch/>
        </p:blipFill>
        <p:spPr>
          <a:xfrm>
            <a:off x="7840067" y="960120"/>
            <a:ext cx="4351933" cy="5410200"/>
          </a:xfrm>
          <a:prstGeom prst="rect">
            <a:avLst/>
          </a:prstGeom>
        </p:spPr>
      </p:pic>
      <p:pic>
        <p:nvPicPr>
          <p:cNvPr id="1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28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-14306"/>
            <a:ext cx="12192000" cy="2932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  <a:lvl2pPr algn="ctr">
              <a:defRPr sz="2800" b="1" i="0">
                <a:solidFill>
                  <a:schemeClr val="tx2"/>
                </a:solidFill>
                <a:latin typeface="Montserrat" pitchFamily="2" charset="0"/>
              </a:defRPr>
            </a:lvl2pPr>
            <a:lvl3pPr algn="ctr">
              <a:defRPr sz="2400" b="1" i="0">
                <a:solidFill>
                  <a:schemeClr val="tx2"/>
                </a:solidFill>
                <a:latin typeface="Montserrat" pitchFamily="2" charset="0"/>
              </a:defRPr>
            </a:lvl3pPr>
            <a:lvl4pPr algn="ctr">
              <a:defRPr sz="2000" b="1" i="0">
                <a:solidFill>
                  <a:schemeClr val="tx2"/>
                </a:solidFill>
                <a:latin typeface="Montserrat" pitchFamily="2" charset="0"/>
              </a:defRPr>
            </a:lvl4pPr>
            <a:lvl5pPr algn="ctr">
              <a:defRPr sz="2000" b="1" i="0">
                <a:solidFill>
                  <a:schemeClr val="tx2"/>
                </a:solidFill>
                <a:latin typeface="Montserrat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93CA616-8403-0247-B9D0-04921B52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25" t="4905" r="15531"/>
          <a:stretch/>
        </p:blipFill>
        <p:spPr>
          <a:xfrm>
            <a:off x="-24680" y="5604767"/>
            <a:ext cx="12216680" cy="141820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4961797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hape 614">
            <a:extLst>
              <a:ext uri="{FF2B5EF4-FFF2-40B4-BE49-F238E27FC236}">
                <a16:creationId xmlns:a16="http://schemas.microsoft.com/office/drawing/2014/main" id="{FF14EB92-1F38-A64F-8FA2-B8116D822EA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38196" y="894555"/>
            <a:ext cx="4715603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07" t="13601" r="10903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F3791520-1557-E443-9BBA-161C2D2965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59D766FC-0B20-6343-9DA4-6B33AE816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  <a:lvl2pPr algn="ctr">
              <a:defRPr sz="2800" b="1" i="0">
                <a:solidFill>
                  <a:schemeClr val="bg1"/>
                </a:solidFill>
                <a:latin typeface="Montserrat" pitchFamily="2" charset="0"/>
              </a:defRPr>
            </a:lvl2pPr>
            <a:lvl3pPr algn="ctr">
              <a:defRPr sz="2400" b="1" i="0">
                <a:solidFill>
                  <a:schemeClr val="bg1"/>
                </a:solidFill>
                <a:latin typeface="Montserrat" pitchFamily="2" charset="0"/>
              </a:defRPr>
            </a:lvl3pPr>
            <a:lvl4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4pPr>
            <a:lvl5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4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79" t="30992" r="7119" b="44740"/>
          <a:stretch/>
        </p:blipFill>
        <p:spPr>
          <a:xfrm>
            <a:off x="4964435" y="-171399"/>
            <a:ext cx="4562149" cy="1935486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31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A756E2C-3BC7-C94C-94E0-0CE54EF108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2002" y="3563937"/>
            <a:ext cx="4961798" cy="22413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80" t="30992" r="6956" b="44740"/>
          <a:stretch/>
        </p:blipFill>
        <p:spPr>
          <a:xfrm>
            <a:off x="4752528" y="-1"/>
            <a:ext cx="5382072" cy="2276871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0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23" t="13601" r="10987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0D159B-65E9-5F41-89D3-96DA61CB1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67" t="21233" r="412" b="46828"/>
          <a:stretch/>
        </p:blipFill>
        <p:spPr>
          <a:xfrm>
            <a:off x="8432968" y="1196752"/>
            <a:ext cx="3791744" cy="2532437"/>
          </a:xfrm>
          <a:prstGeom prst="rect">
            <a:avLst/>
          </a:prstGeom>
        </p:spPr>
      </p:pic>
      <p:pic>
        <p:nvPicPr>
          <p:cNvPr id="9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9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79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7202016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7202016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ED44634-0678-6C45-8526-3DA8F490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823" t="20512" r="245" b="13070"/>
          <a:stretch/>
        </p:blipFill>
        <p:spPr>
          <a:xfrm>
            <a:off x="8328248" y="1052736"/>
            <a:ext cx="3863752" cy="5244489"/>
          </a:xfrm>
          <a:prstGeom prst="rect">
            <a:avLst/>
          </a:prstGeom>
        </p:spPr>
      </p:pic>
      <p:pic>
        <p:nvPicPr>
          <p:cNvPr id="6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6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6" y="1206874"/>
            <a:ext cx="543709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6706" y="2667374"/>
            <a:ext cx="5437094" cy="31142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6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26A2E8-BDAB-BE42-BDE6-4C0DE790B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7" t="14583" r="35531" b="63452"/>
          <a:stretch/>
        </p:blipFill>
        <p:spPr>
          <a:xfrm>
            <a:off x="1487488" y="-315416"/>
            <a:ext cx="5976664" cy="20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037294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CAD3AE4-AE9B-014B-BD0C-38FF1017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554583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547B5CE-B043-2E43-ADA7-612696AD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554583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42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06" t="15108" r="-213" b="40647"/>
          <a:stretch/>
        </p:blipFill>
        <p:spPr>
          <a:xfrm>
            <a:off x="0" y="0"/>
            <a:ext cx="5887453" cy="39463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873265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146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562007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52128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grafia + cytat / wyroznienie negatywow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" y="541068"/>
            <a:ext cx="2438339" cy="101471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7" y="1672173"/>
            <a:ext cx="9903404" cy="3743761"/>
          </a:xfrm>
        </p:spPr>
        <p:txBody>
          <a:bodyPr anchor="ctr"/>
          <a:lstStyle>
            <a:lvl1pPr algn="ctr">
              <a:defRPr sz="3275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‹#›</a:t>
            </a:fld>
            <a:endParaRPr lang="pl-PL" spc="6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6661FF0B-0EEF-4B2A-AA72-84986B2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2391" y="6029901"/>
            <a:ext cx="970431" cy="26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849" dirty="0"/>
              <a:t>www.gov.pl/rozwoj-praca-technologia 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EB9BD4E-FCF5-4497-A65D-48133D3A6F6B}"/>
              </a:ext>
            </a:extLst>
          </p:cNvPr>
          <p:cNvSpPr/>
          <p:nvPr userDrawn="1"/>
        </p:nvSpPr>
        <p:spPr>
          <a:xfrm flipV="1">
            <a:off x="1144685" y="5462141"/>
            <a:ext cx="1648543" cy="231039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2" name="Obraz 21">
            <a:hlinkClick r:id="rId3"/>
            <a:extLst>
              <a:ext uri="{FF2B5EF4-FFF2-40B4-BE49-F238E27FC236}">
                <a16:creationId xmlns:a16="http://schemas.microsoft.com/office/drawing/2014/main" id="{B5C85CB4-FB8B-4205-9A5A-822378F24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617" y="6010451"/>
            <a:ext cx="158438" cy="158426"/>
          </a:xfrm>
          <a:prstGeom prst="rect">
            <a:avLst/>
          </a:prstGeom>
        </p:spPr>
      </p:pic>
      <p:pic>
        <p:nvPicPr>
          <p:cNvPr id="23" name="Obraz 22">
            <a:hlinkClick r:id="rId5"/>
            <a:extLst>
              <a:ext uri="{FF2B5EF4-FFF2-40B4-BE49-F238E27FC236}">
                <a16:creationId xmlns:a16="http://schemas.microsoft.com/office/drawing/2014/main" id="{364E68B4-DE20-476C-9A27-6066D89D8A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339" y="6030864"/>
            <a:ext cx="158437" cy="128721"/>
          </a:xfrm>
          <a:prstGeom prst="rect">
            <a:avLst/>
          </a:prstGeom>
        </p:spPr>
      </p:pic>
      <p:pic>
        <p:nvPicPr>
          <p:cNvPr id="24" name="Obraz 23">
            <a:hlinkClick r:id="rId7"/>
            <a:extLst>
              <a:ext uri="{FF2B5EF4-FFF2-40B4-BE49-F238E27FC236}">
                <a16:creationId xmlns:a16="http://schemas.microsoft.com/office/drawing/2014/main" id="{60B9FA82-AE78-40E7-B63E-55D242F79C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554" y="5994085"/>
            <a:ext cx="243516" cy="170450"/>
          </a:xfrm>
          <a:prstGeom prst="rect">
            <a:avLst/>
          </a:prstGeom>
        </p:spPr>
      </p:pic>
      <p:pic>
        <p:nvPicPr>
          <p:cNvPr id="25" name="Obraz 24">
            <a:hlinkClick r:id="rId9"/>
            <a:extLst>
              <a:ext uri="{FF2B5EF4-FFF2-40B4-BE49-F238E27FC236}">
                <a16:creationId xmlns:a16="http://schemas.microsoft.com/office/drawing/2014/main" id="{D38E9638-5524-4D7A-B6A2-7C10A97D7D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151336" y="6020979"/>
            <a:ext cx="148502" cy="148491"/>
          </a:xfrm>
          <a:prstGeom prst="rect">
            <a:avLst/>
          </a:prstGeom>
        </p:spPr>
      </p:pic>
      <p:pic>
        <p:nvPicPr>
          <p:cNvPr id="26" name="Obraz 25">
            <a:hlinkClick r:id="rId11"/>
            <a:extLst>
              <a:ext uri="{FF2B5EF4-FFF2-40B4-BE49-F238E27FC236}">
                <a16:creationId xmlns:a16="http://schemas.microsoft.com/office/drawing/2014/main" id="{445A5CD9-FB94-4A48-8DF8-E28A1AE955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127" y="6025912"/>
            <a:ext cx="138633" cy="138623"/>
          </a:xfrm>
          <a:prstGeom prst="rect">
            <a:avLst/>
          </a:prstGeom>
        </p:spPr>
      </p:pic>
      <p:pic>
        <p:nvPicPr>
          <p:cNvPr id="27" name="Obraz 26">
            <a:hlinkClick r:id="rId13"/>
            <a:extLst>
              <a:ext uri="{FF2B5EF4-FFF2-40B4-BE49-F238E27FC236}">
                <a16:creationId xmlns:a16="http://schemas.microsoft.com/office/drawing/2014/main" id="{D62C77B7-A745-4CAA-B2DB-608DD61A4D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291" y="6010451"/>
            <a:ext cx="169890" cy="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8184" y="702743"/>
            <a:ext cx="7532392" cy="970363"/>
          </a:xfrm>
        </p:spPr>
        <p:txBody>
          <a:bodyPr lIns="0" tIns="0" rIns="0" bIns="0"/>
          <a:lstStyle>
            <a:lvl1pPr>
              <a:defRPr sz="2426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89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‹#›</a:t>
            </a:fld>
            <a:endParaRPr lang="pl-PL" spc="6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" y="541069"/>
            <a:ext cx="2438339" cy="1014710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184" y="2135183"/>
            <a:ext cx="7532392" cy="3280750"/>
          </a:xfrm>
        </p:spPr>
        <p:txBody>
          <a:bodyPr/>
          <a:lstStyle>
            <a:lvl1pPr>
              <a:lnSpc>
                <a:spcPct val="100000"/>
              </a:lnSpc>
              <a:spcAft>
                <a:spcPts val="728"/>
              </a:spcAft>
              <a:defRPr sz="194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728"/>
              </a:spcAft>
              <a:defRPr sz="1455"/>
            </a:lvl2pPr>
            <a:lvl3pPr>
              <a:lnSpc>
                <a:spcPct val="100000"/>
              </a:lnSpc>
              <a:spcAft>
                <a:spcPts val="728"/>
              </a:spcAft>
              <a:defRPr sz="1213"/>
            </a:lvl3pPr>
            <a:lvl4pPr>
              <a:lnSpc>
                <a:spcPct val="100000"/>
              </a:lnSpc>
              <a:spcAft>
                <a:spcPts val="728"/>
              </a:spcAft>
              <a:defRPr/>
            </a:lvl4pPr>
            <a:lvl5pPr>
              <a:lnSpc>
                <a:spcPct val="100000"/>
              </a:lnSpc>
              <a:spcAft>
                <a:spcPts val="728"/>
              </a:spcAft>
              <a:defRPr sz="849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D9C0DB0-74F6-4433-B5F9-0907A48ED0EE}"/>
              </a:ext>
            </a:extLst>
          </p:cNvPr>
          <p:cNvSpPr/>
          <p:nvPr/>
        </p:nvSpPr>
        <p:spPr>
          <a:xfrm flipV="1">
            <a:off x="1054005" y="4454158"/>
            <a:ext cx="1252694" cy="231039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rgbClr val="D1163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1254433" y="5271231"/>
            <a:ext cx="2071623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49" dirty="0">
                <a:solidFill>
                  <a:srgbClr val="767779"/>
                </a:solidFill>
              </a:rPr>
              <a:t>www.twitter.com/mrpit_gov_pl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1254433" y="5507671"/>
            <a:ext cx="2071623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49" dirty="0">
                <a:solidFill>
                  <a:srgbClr val="767779"/>
                </a:solidFill>
              </a:rPr>
              <a:t>www.facebook.com/MRPiTGOVPL</a:t>
            </a: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1270887" y="5753600"/>
            <a:ext cx="2071623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49" dirty="0">
                <a:solidFill>
                  <a:srgbClr val="767779"/>
                </a:solidFill>
              </a:rPr>
              <a:t>www.youtube.com/MRPIT_GOV_PL</a:t>
            </a:r>
          </a:p>
        </p:txBody>
      </p:sp>
      <p:sp>
        <p:nvSpPr>
          <p:cNvPr id="24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1270887" y="6200238"/>
            <a:ext cx="2071623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49" dirty="0">
                <a:solidFill>
                  <a:srgbClr val="767779"/>
                </a:solidFill>
              </a:rPr>
              <a:t>www.instagram.com/ministerstworozwoju </a:t>
            </a: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1270887" y="5978404"/>
            <a:ext cx="2071623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49" dirty="0">
                <a:solidFill>
                  <a:srgbClr val="767779"/>
                </a:solidFill>
              </a:rPr>
              <a:t>www.linkedin.com/company/mrpit_gov_pl</a:t>
            </a:r>
          </a:p>
        </p:txBody>
      </p:sp>
      <p:sp>
        <p:nvSpPr>
          <p:cNvPr id="26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1258985" y="5030841"/>
            <a:ext cx="2071623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49" dirty="0">
                <a:solidFill>
                  <a:srgbClr val="767779"/>
                </a:solidFill>
              </a:rPr>
              <a:t>www.gov.pl/rozwoj-technologia</a:t>
            </a:r>
          </a:p>
        </p:txBody>
      </p:sp>
      <p:pic>
        <p:nvPicPr>
          <p:cNvPr id="27" name="Obraz 26" descr="Obraz zawierający rysunek&#10;&#10;Opis wygenerowany automatycznie">
            <a:hlinkClick r:id="rId3"/>
            <a:extLst>
              <a:ext uri="{FF2B5EF4-FFF2-40B4-BE49-F238E27FC236}">
                <a16:creationId xmlns:a16="http://schemas.microsoft.com/office/drawing/2014/main" id="{6BD5BBA1-84F2-4494-9173-C5CB25305B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791" y="5000064"/>
            <a:ext cx="148502" cy="148491"/>
          </a:xfrm>
          <a:prstGeom prst="rect">
            <a:avLst/>
          </a:prstGeom>
        </p:spPr>
      </p:pic>
      <p:pic>
        <p:nvPicPr>
          <p:cNvPr id="28" name="Obraz 27" descr="Obraz zawierający siekiera&#10;&#10;Opis wygenerowany automatycznie">
            <a:hlinkClick r:id="rId5"/>
            <a:extLst>
              <a:ext uri="{FF2B5EF4-FFF2-40B4-BE49-F238E27FC236}">
                <a16:creationId xmlns:a16="http://schemas.microsoft.com/office/drawing/2014/main" id="{DF148978-8F09-4850-9366-A736CD316C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1" y="5241005"/>
            <a:ext cx="158438" cy="128721"/>
          </a:xfrm>
          <a:prstGeom prst="rect">
            <a:avLst/>
          </a:prstGeom>
        </p:spPr>
      </p:pic>
      <p:pic>
        <p:nvPicPr>
          <p:cNvPr id="29" name="Obraz 28" descr="Obraz zawierający rysunek&#10;&#10;Opis wygenerowany automatycznie">
            <a:hlinkClick r:id="rId7"/>
            <a:extLst>
              <a:ext uri="{FF2B5EF4-FFF2-40B4-BE49-F238E27FC236}">
                <a16:creationId xmlns:a16="http://schemas.microsoft.com/office/drawing/2014/main" id="{DABE0AAB-C356-416D-806D-D675FF9CFC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1" y="5462141"/>
            <a:ext cx="158438" cy="158426"/>
          </a:xfrm>
          <a:prstGeom prst="rect">
            <a:avLst/>
          </a:prstGeom>
        </p:spPr>
      </p:pic>
      <p:pic>
        <p:nvPicPr>
          <p:cNvPr id="30" name="Obraz 29" descr="Obraz zawierający rysunek&#10;&#10;Opis wygenerowany automatycznie">
            <a:hlinkClick r:id="rId9"/>
            <a:extLst>
              <a:ext uri="{FF2B5EF4-FFF2-40B4-BE49-F238E27FC236}">
                <a16:creationId xmlns:a16="http://schemas.microsoft.com/office/drawing/2014/main" id="{4AD7FBEF-8365-42CE-A76E-C37134C390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8" y="5739388"/>
            <a:ext cx="198047" cy="138623"/>
          </a:xfrm>
          <a:prstGeom prst="rect">
            <a:avLst/>
          </a:prstGeom>
        </p:spPr>
      </p:pic>
      <p:pic>
        <p:nvPicPr>
          <p:cNvPr id="31" name="Obraz 30" descr="Obraz zawierający budynek&#10;&#10;Opis wygenerowany automatycznie">
            <a:hlinkClick r:id="rId11"/>
            <a:extLst>
              <a:ext uri="{FF2B5EF4-FFF2-40B4-BE49-F238E27FC236}">
                <a16:creationId xmlns:a16="http://schemas.microsoft.com/office/drawing/2014/main" id="{5D58C930-EFB8-40C0-BCED-FCD5BEA6C0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1" y="5970426"/>
            <a:ext cx="138633" cy="138623"/>
          </a:xfrm>
          <a:prstGeom prst="rect">
            <a:avLst/>
          </a:prstGeom>
        </p:spPr>
      </p:pic>
      <p:pic>
        <p:nvPicPr>
          <p:cNvPr id="32" name="Obraz 31" descr="Obraz zawierający rysunek&#10;&#10;Opis wygenerowany automatycznie">
            <a:hlinkClick r:id="rId13"/>
            <a:extLst>
              <a:ext uri="{FF2B5EF4-FFF2-40B4-BE49-F238E27FC236}">
                <a16:creationId xmlns:a16="http://schemas.microsoft.com/office/drawing/2014/main" id="{910F33B3-C553-42CF-8150-D039271F8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1" y="6201465"/>
            <a:ext cx="169890" cy="1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23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lko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8184" y="702743"/>
            <a:ext cx="7539517" cy="970363"/>
          </a:xfrm>
        </p:spPr>
        <p:txBody>
          <a:bodyPr lIns="0" tIns="0" rIns="0" bIns="0"/>
          <a:lstStyle>
            <a:lvl1pPr>
              <a:defRPr sz="2426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89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23104">
              <a:spcBef>
                <a:spcPts val="49"/>
              </a:spcBef>
            </a:pPr>
            <a:fld id="{9938A621-5A8E-497E-9A8A-F0BECC9AA590}" type="slidenum">
              <a:rPr lang="pl-PL" spc="6" smtClean="0"/>
              <a:pPr marL="23104">
                <a:spcBef>
                  <a:spcPts val="49"/>
                </a:spcBef>
              </a:pPr>
              <a:t>‹#›</a:t>
            </a:fld>
            <a:endParaRPr lang="pl-PL" spc="6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51424" y="2135183"/>
            <a:ext cx="9889152" cy="328075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" y="541069"/>
            <a:ext cx="2438339" cy="1014710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1DC5747F-B2F4-42AD-B2C9-1339AB32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2391" y="6029901"/>
            <a:ext cx="970431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849" dirty="0">
                <a:solidFill>
                  <a:srgbClr val="767779"/>
                </a:solidFill>
              </a:rPr>
              <a:t>www.gov.pl/mrit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9088E8-060D-4754-A398-89A44113A519}"/>
              </a:ext>
            </a:extLst>
          </p:cNvPr>
          <p:cNvGrpSpPr/>
          <p:nvPr userDrawn="1"/>
        </p:nvGrpSpPr>
        <p:grpSpPr>
          <a:xfrm>
            <a:off x="1144685" y="5462141"/>
            <a:ext cx="3240496" cy="717856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0AAA9BB-1509-48D8-A87B-2E588C2D6BF7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E92087D1-68D6-4277-BE66-BD0D8011DA57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9F99A339-997D-4679-8BA1-5B2FF9B7D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F72A58AD-AEB2-4569-9A4A-BEA452FC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360F6A2D-DB62-4D28-9FC2-F084E198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315EAB02-A160-44CA-A666-BC5815BD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67140690-33D4-4B17-AA20-93A3BD08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E42FA894-A777-4269-B2B5-3894B2307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4295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4D1-ED1B-4382-9F90-32316D132318}" type="datetime1">
              <a:rPr lang="pl-PL" smtClean="0"/>
              <a:t>2023-12-14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76FB-328E-4609-8CC1-1D68323E81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5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F684EC-2297-404D-8DC2-FDBE899D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64BAE-799A-CA45-8C80-82C44EEE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28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88" r:id="rId3"/>
    <p:sldLayoutId id="2147483680" r:id="rId4"/>
    <p:sldLayoutId id="2147483681" r:id="rId5"/>
    <p:sldLayoutId id="2147483682" r:id="rId6"/>
    <p:sldLayoutId id="2147483712" r:id="rId7"/>
    <p:sldLayoutId id="2147483713" r:id="rId8"/>
    <p:sldLayoutId id="2147483683" r:id="rId9"/>
    <p:sldLayoutId id="2147483684" r:id="rId10"/>
    <p:sldLayoutId id="2147483685" r:id="rId11"/>
    <p:sldLayoutId id="2147483686" r:id="rId12"/>
    <p:sldLayoutId id="2147483692" r:id="rId13"/>
    <p:sldLayoutId id="2147483726" r:id="rId14"/>
    <p:sldLayoutId id="2147483693" r:id="rId15"/>
    <p:sldLayoutId id="2147483727" r:id="rId16"/>
    <p:sldLayoutId id="2147483722" r:id="rId17"/>
    <p:sldLayoutId id="2147483728" r:id="rId18"/>
    <p:sldLayoutId id="2147483710" r:id="rId19"/>
    <p:sldLayoutId id="2147483703" r:id="rId20"/>
    <p:sldLayoutId id="2147483723" r:id="rId21"/>
    <p:sldLayoutId id="2147483690" r:id="rId22"/>
    <p:sldLayoutId id="2147483691" r:id="rId23"/>
    <p:sldLayoutId id="2147483708" r:id="rId24"/>
    <p:sldLayoutId id="2147483694" r:id="rId25"/>
    <p:sldLayoutId id="2147483725" r:id="rId26"/>
    <p:sldLayoutId id="2147483696" r:id="rId27"/>
    <p:sldLayoutId id="2147483711" r:id="rId28"/>
    <p:sldLayoutId id="2147483715" r:id="rId29"/>
    <p:sldLayoutId id="2147483724" r:id="rId30"/>
    <p:sldLayoutId id="2147483695" r:id="rId31"/>
    <p:sldLayoutId id="2147483697" r:id="rId32"/>
    <p:sldLayoutId id="2147483709" r:id="rId33"/>
    <p:sldLayoutId id="2147483714" r:id="rId34"/>
    <p:sldLayoutId id="2147483717" r:id="rId35"/>
    <p:sldLayoutId id="2147483719" r:id="rId36"/>
    <p:sldLayoutId id="2147483718" r:id="rId37"/>
    <p:sldLayoutId id="2147483689" r:id="rId38"/>
    <p:sldLayoutId id="2147483716" r:id="rId39"/>
    <p:sldLayoutId id="2147483720" r:id="rId40"/>
    <p:sldLayoutId id="2147483721" r:id="rId41"/>
    <p:sldLayoutId id="2147483729" r:id="rId42"/>
    <p:sldLayoutId id="2147483733" r:id="rId43"/>
    <p:sldLayoutId id="2147483734" r:id="rId44"/>
    <p:sldLayoutId id="2147483735" r:id="rId4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000"/>
        </a:spcAft>
        <a:buFontTx/>
        <a:buNone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v.pl/web/fundusze-regiony/strategia-rozwoju-gminy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12F1A-E61F-F545-ADA7-0D4F0E605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813" y="974606"/>
            <a:ext cx="9144000" cy="1518290"/>
          </a:xfrm>
        </p:spPr>
        <p:txBody>
          <a:bodyPr>
            <a:noAutofit/>
          </a:bodyPr>
          <a:lstStyle/>
          <a:p>
            <a:r>
              <a:rPr lang="pl-PL" sz="3600" dirty="0"/>
              <a:t>Reforma systemu planowania przestrzennego i nowe narzędzia służące wprowadzaniu idei miast kompaktowych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DEBA55-958F-6D40-84F8-8C905260E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719549" cy="1518290"/>
          </a:xfrm>
        </p:spPr>
        <p:txBody>
          <a:bodyPr>
            <a:normAutofit/>
          </a:bodyPr>
          <a:lstStyle/>
          <a:p>
            <a:r>
              <a:rPr lang="pl-PL" dirty="0"/>
              <a:t>Robert Buciak</a:t>
            </a:r>
          </a:p>
          <a:p>
            <a:r>
              <a:rPr lang="pl-PL" dirty="0"/>
              <a:t>Ministerstwo Rozwoju i Technologii</a:t>
            </a:r>
          </a:p>
          <a:p>
            <a:r>
              <a:rPr lang="pl-PL" dirty="0"/>
              <a:t>Departament Planowania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365758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mapa, zrzut ekranu, diagram&#10;&#10;Opis wygenerowany automatycznie">
            <a:extLst>
              <a:ext uri="{FF2B5EF4-FFF2-40B4-BE49-F238E27FC236}">
                <a16:creationId xmlns:a16="http://schemas.microsoft.com/office/drawing/2014/main" id="{A3F5C0BA-E3F5-C933-C66C-5BC37D83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5195"/>
            <a:ext cx="5751954" cy="5832178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8F3C732-787D-2FC8-7074-818A932B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328" y="2979969"/>
            <a:ext cx="4523484" cy="641791"/>
          </a:xfrm>
        </p:spPr>
        <p:txBody>
          <a:bodyPr/>
          <a:lstStyle/>
          <a:p>
            <a:r>
              <a:rPr lang="pl-PL" dirty="0"/>
              <a:t>docelowy układ elementów składowych przestrzeni, w tym: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0B6847-B6B5-2F90-B14B-20EB18C8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/>
          <a:p>
            <a:r>
              <a:rPr lang="pl-PL" dirty="0"/>
              <a:t>Model struktury funkcjonalno-przestrzennej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C07CAE-E622-370D-BB96-5ABEBEEDBC9F}"/>
              </a:ext>
            </a:extLst>
          </p:cNvPr>
          <p:cNvSpPr txBox="1"/>
          <p:nvPr/>
        </p:nvSpPr>
        <p:spPr>
          <a:xfrm>
            <a:off x="6096000" y="6400494"/>
            <a:ext cx="4523484" cy="353758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1600" dirty="0"/>
              <a:t>Źródło: SUIKZP Gorzowa Wielkopolskiego</a:t>
            </a:r>
          </a:p>
        </p:txBody>
      </p:sp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9CC9A8CF-E1B5-327C-86F4-31755E8365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37333" y="6470704"/>
            <a:ext cx="973667" cy="2743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D676FB-328E-4609-8CC1-1D68323E8185}" type="slidenum">
              <a:rPr lang="pl-PL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pl-PL" sz="140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3AAF3F2-57E6-8005-242A-2E1D6D4DB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61048"/>
            <a:ext cx="4523484" cy="190869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główne korytarze i elementy sieci transportowych, w tym pieszych </a:t>
            </a:r>
            <a:br>
              <a:rPr lang="pl-PL" sz="1600" dirty="0"/>
            </a:br>
            <a:r>
              <a:rPr lang="pl-PL" sz="1600" dirty="0"/>
              <a:t>i rowerowych</a:t>
            </a:r>
          </a:p>
        </p:txBody>
      </p:sp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B14F04C7-0945-5FC8-A41B-10B6221BE722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10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385283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B6847-B6B5-2F90-B14B-20EB18C8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/>
          <a:p>
            <a:r>
              <a:rPr lang="pl-PL" dirty="0"/>
              <a:t>Model struktury funkcjonalno-przestrzennej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C07CAE-E622-370D-BB96-5ABEBEEDBC9F}"/>
              </a:ext>
            </a:extLst>
          </p:cNvPr>
          <p:cNvSpPr txBox="1"/>
          <p:nvPr/>
        </p:nvSpPr>
        <p:spPr>
          <a:xfrm>
            <a:off x="6146765" y="5828913"/>
            <a:ext cx="4523484" cy="6417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1600" dirty="0"/>
              <a:t>Źródło: Strategia rozwoju gminy krok po kroku</a:t>
            </a:r>
          </a:p>
        </p:txBody>
      </p:sp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9CC9A8CF-E1B5-327C-86F4-31755E8365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37333" y="6470704"/>
            <a:ext cx="973667" cy="2743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D676FB-328E-4609-8CC1-1D68323E8185}" type="slidenum">
              <a:rPr lang="pl-PL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pl-PL" sz="140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3AAF3F2-57E6-8005-242A-2E1D6D4DB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61048"/>
            <a:ext cx="4523484" cy="1908692"/>
          </a:xfrm>
        </p:spPr>
        <p:txBody>
          <a:bodyPr/>
          <a:lstStyle/>
          <a:p>
            <a:r>
              <a:rPr lang="pl-PL" sz="1600" b="1" dirty="0" err="1"/>
              <a:t>MFiPR</a:t>
            </a:r>
            <a:r>
              <a:rPr lang="pl-PL" sz="1600" b="1" dirty="0"/>
              <a:t> przygotowało podręcznik</a:t>
            </a:r>
            <a:br>
              <a:rPr lang="pl-PL" sz="1600" b="1" dirty="0"/>
            </a:br>
            <a:r>
              <a:rPr lang="pl-PL" sz="1600" b="1" dirty="0"/>
              <a:t>„Strategia rozwoju gminy krok po kroku” dostępny pod adresem:</a:t>
            </a:r>
          </a:p>
          <a:p>
            <a:r>
              <a:rPr lang="pl-PL" sz="1600" b="1" dirty="0">
                <a:hlinkClick r:id="rId2"/>
              </a:rPr>
              <a:t>https://www.gov.pl/web/fundusze-regiony/strategia-rozwoju-gminy</a:t>
            </a:r>
            <a:r>
              <a:rPr lang="pl-PL" sz="1600" b="1" dirty="0"/>
              <a:t>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FB663B2-DBCE-24E0-DCAB-89C3A175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794" y="758111"/>
            <a:ext cx="6041206" cy="5335185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3D1E4B82-1976-5159-89B5-0D964DB6FE0F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11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235572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999CC8C-8AF5-4B4C-FD2C-B60FE478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79" y="102393"/>
            <a:ext cx="10370368" cy="1325563"/>
          </a:xfrm>
        </p:spPr>
        <p:txBody>
          <a:bodyPr>
            <a:normAutofit/>
          </a:bodyPr>
          <a:lstStyle/>
          <a:p>
            <a:r>
              <a:rPr lang="pl-PL" sz="3200" dirty="0"/>
              <a:t>Strategia rozwoju gminy - treść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77DDE34-93A8-6B41-A263-0BB56F706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556792"/>
            <a:ext cx="10658401" cy="4406652"/>
          </a:xfrm>
        </p:spPr>
        <p:txBody>
          <a:bodyPr>
            <a:noAutofit/>
          </a:bodyPr>
          <a:lstStyle/>
          <a:p>
            <a:pPr lvl="0"/>
            <a:r>
              <a:rPr lang="pl-PL" b="1" dirty="0"/>
              <a:t>art. 10e ust. 3 pkt 5 </a:t>
            </a:r>
            <a:r>
              <a:rPr lang="pl-PL" b="1" dirty="0" err="1"/>
              <a:t>usg</a:t>
            </a:r>
            <a:r>
              <a:rPr lang="pl-PL" dirty="0"/>
              <a:t>: ustalenia i rekomendacje w zakresie kształtowania i prowadzenia polityki przestrzennej w gminie – </a:t>
            </a:r>
            <a:r>
              <a:rPr lang="pl-PL" b="1" dirty="0"/>
              <a:t>polityka przestrzenna, która dotychczas była przedmiotem studium: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ochrony środowiska i jego zasobów, w tym ochrony powietrza, przyrody i krajobrazu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ochrony dziedzictwa kulturowego i zabytków oraz dóbr kultury współczesnej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kierunków zmian w strukturze zagospodarowania terenów, w tym określenia szczególnych potrzeb </a:t>
            </a:r>
            <a:br>
              <a:rPr lang="pl-PL" dirty="0"/>
            </a:br>
            <a:r>
              <a:rPr lang="pl-PL" dirty="0"/>
              <a:t>w zakresie nowej zabudowy mieszkaniowej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lokalizacji obiektów handlu wielkopowierzchniowego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lokalizacji kluczowych inwestycji celu publicznego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kierunków rozwoju systemów komunikacji, infrastruktury technicznej i społecznej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lokalizacji urządzeń wytwarzających energię o mocy zainstalowanej przekraczającej 500 kW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lokalizacji przedsięwzięć mogących znacząco oddziaływać na środowisko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kształtowania rolniczej i leśnej przestrzeni produkcyjnej</a:t>
            </a:r>
          </a:p>
          <a:p>
            <a:pPr marL="357188" lvl="1" indent="-342900">
              <a:spcAft>
                <a:spcPts val="500"/>
              </a:spcAft>
              <a:buFont typeface="+mj-lt"/>
              <a:buAutoNum type="alphaLcParenR"/>
            </a:pPr>
            <a:r>
              <a:rPr lang="pl-PL" dirty="0"/>
              <a:t>zasad kształtowania zagospodarowania przestrzennego na obszarach zdegradowanych i obszarach rewitalizacji oraz obszarach wymagających przekształceń, rehabilitacji, rekultywacji lub </a:t>
            </a:r>
            <a:r>
              <a:rPr lang="pl-PL" dirty="0" err="1"/>
              <a:t>remediacji</a:t>
            </a:r>
            <a:endParaRPr lang="pl-PL" b="1" dirty="0"/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824FB8F3-C1BF-7740-196C-9C0CCABBC2D8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12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272319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7">
            <a:extLst>
              <a:ext uri="{FF2B5EF4-FFF2-40B4-BE49-F238E27FC236}">
                <a16:creationId xmlns:a16="http://schemas.microsoft.com/office/drawing/2014/main" id="{39EF0020-4043-2954-E231-F8BC6BEE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7202016" cy="1325563"/>
          </a:xfrm>
        </p:spPr>
        <p:txBody>
          <a:bodyPr anchor="b">
            <a:normAutofit/>
          </a:bodyPr>
          <a:lstStyle/>
          <a:p>
            <a:r>
              <a:rPr lang="pl-PL" sz="3200" dirty="0"/>
              <a:t>Strategia rozwoju gminy - treść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6F930F-544E-DE97-B368-53ACEECF7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7202016" cy="3296070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art. 10e ust. 3 pkt 6-9 ustawy o samorządzie gminnym: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pl-PL" dirty="0"/>
              <a:t>obszary strategicznej interwencji określone </a:t>
            </a:r>
            <a:br>
              <a:rPr lang="pl-PL" dirty="0"/>
            </a:br>
            <a:r>
              <a:rPr lang="pl-PL" dirty="0"/>
              <a:t>w strategii rozwoju województwa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pl-PL" dirty="0"/>
              <a:t>obszary strategicznej interwencji kluczowe </a:t>
            </a:r>
            <a:br>
              <a:rPr lang="pl-PL" dirty="0"/>
            </a:br>
            <a:r>
              <a:rPr lang="pl-PL" dirty="0"/>
              <a:t>dla gminy, jeżeli takie zidentyfikowano, </a:t>
            </a:r>
            <a:br>
              <a:rPr lang="pl-PL" dirty="0"/>
            </a:br>
            <a:r>
              <a:rPr lang="pl-PL" dirty="0"/>
              <a:t>wraz z zakresem planowanych działań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pl-PL" dirty="0"/>
              <a:t>system realizacji strategii, w tym wytyczne </a:t>
            </a:r>
            <a:br>
              <a:rPr lang="pl-PL" dirty="0"/>
            </a:br>
            <a:r>
              <a:rPr lang="pl-PL" dirty="0"/>
              <a:t>do sporządzania dokumentów wykonawczych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pl-PL" dirty="0"/>
              <a:t>ramy finansowe i źródła finansowania</a:t>
            </a:r>
            <a:endParaRPr lang="pl-PL" b="1" dirty="0"/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/>
              <a:pPr marL="23104">
                <a:spcBef>
                  <a:spcPts val="49"/>
                </a:spcBef>
              </a:pPr>
              <a:t>13</a:t>
            </a:fld>
            <a:endParaRPr lang="pl-PL" spc="6"/>
          </a:p>
        </p:txBody>
      </p:sp>
    </p:spTree>
    <p:extLst>
      <p:ext uri="{BB962C8B-B14F-4D97-AF65-F5344CB8AC3E}">
        <p14:creationId xmlns:p14="http://schemas.microsoft.com/office/powerpoint/2010/main" val="36758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3. Plan ogólny gminy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941BA8-69A8-254F-9361-68AAD8EA1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Reforma systemu planowania i zagospodarowania przestrzennego w Polsce</a:t>
            </a:r>
          </a:p>
        </p:txBody>
      </p:sp>
    </p:spTree>
    <p:extLst>
      <p:ext uri="{BB962C8B-B14F-4D97-AF65-F5344CB8AC3E}">
        <p14:creationId xmlns:p14="http://schemas.microsoft.com/office/powerpoint/2010/main" val="61401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E2450-F7CD-72FE-75AB-771E923C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Plan ogólny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1D56C8-D0C2-CA6B-5423-B458BC7BC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80928"/>
            <a:ext cx="10370368" cy="3182516"/>
          </a:xfrm>
        </p:spPr>
        <p:txBody>
          <a:bodyPr/>
          <a:lstStyle/>
          <a:p>
            <a:r>
              <a:rPr lang="pl-PL" dirty="0"/>
              <a:t>Akt prawa miejscowego </a:t>
            </a:r>
          </a:p>
          <a:p>
            <a:r>
              <a:rPr lang="pl-PL" dirty="0"/>
              <a:t>Uchwalany obowiązkowo przez gminy – pierwszy do 31 grudnia 2025 r.</a:t>
            </a:r>
          </a:p>
          <a:p>
            <a:r>
              <a:rPr lang="pl-PL" dirty="0"/>
              <a:t>Wiążący w odniesieniu do planów miejscowych i decyzji </a:t>
            </a:r>
            <a:r>
              <a:rPr lang="pl-PL" dirty="0" err="1"/>
              <a:t>WZiZT</a:t>
            </a:r>
            <a:r>
              <a:rPr lang="pl-PL" dirty="0"/>
              <a:t>.</a:t>
            </a:r>
          </a:p>
          <a:p>
            <a:r>
              <a:rPr lang="pl-PL" dirty="0"/>
              <a:t>Nie wpływa bezpośrednio na inne decyzje administracyjne (w tym pozwolenia na budowę) </a:t>
            </a:r>
            <a:br>
              <a:rPr lang="pl-PL" dirty="0"/>
            </a:br>
            <a:r>
              <a:rPr lang="pl-PL" dirty="0"/>
              <a:t>i zgłoszenie budowy (nie stanowi podstawy do sprzeciwu).</a:t>
            </a:r>
          </a:p>
          <a:p>
            <a:r>
              <a:rPr lang="pl-PL" dirty="0"/>
              <a:t>Specyficzna forma planu ogólnego.  </a:t>
            </a:r>
          </a:p>
        </p:txBody>
      </p:sp>
    </p:spTree>
    <p:extLst>
      <p:ext uri="{BB962C8B-B14F-4D97-AF65-F5344CB8AC3E}">
        <p14:creationId xmlns:p14="http://schemas.microsoft.com/office/powerpoint/2010/main" val="364016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4C05C-0043-7B3B-6BEB-37E41281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726"/>
            <a:ext cx="10370368" cy="605483"/>
          </a:xfrm>
        </p:spPr>
        <p:txBody>
          <a:bodyPr>
            <a:normAutofit/>
          </a:bodyPr>
          <a:lstStyle/>
          <a:p>
            <a:r>
              <a:rPr lang="pl-PL" sz="3200" dirty="0"/>
              <a:t>Zawartość planu ogólnego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77D0D4-6D2E-4424-9AAE-90CD762FC3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23104">
              <a:spcBef>
                <a:spcPts val="49"/>
              </a:spcBef>
            </a:pPr>
            <a:fld id="{9938A621-5A8E-497E-9A8A-F0BECC9AA590}" type="slidenum">
              <a:rPr lang="pl-PL" spc="6"/>
              <a:pPr marL="23104">
                <a:spcBef>
                  <a:spcPts val="49"/>
                </a:spcBef>
              </a:pPr>
              <a:t>16</a:t>
            </a:fld>
            <a:endParaRPr lang="pl-PL" spc="6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75906428"/>
              </p:ext>
            </p:extLst>
          </p:nvPr>
        </p:nvGraphicFramePr>
        <p:xfrm>
          <a:off x="842538" y="1706547"/>
          <a:ext cx="10547796" cy="425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9A808598-C834-51DF-B46E-AA32308CA79E}"/>
              </a:ext>
            </a:extLst>
          </p:cNvPr>
          <p:cNvGrpSpPr/>
          <p:nvPr/>
        </p:nvGrpSpPr>
        <p:grpSpPr>
          <a:xfrm>
            <a:off x="7464152" y="5517232"/>
            <a:ext cx="792088" cy="288032"/>
            <a:chOff x="8011300" y="845440"/>
            <a:chExt cx="1963548" cy="89392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CC1E26BF-64C6-E522-757F-AF3981560453}"/>
                </a:ext>
              </a:extLst>
            </p:cNvPr>
            <p:cNvSpPr/>
            <p:nvPr/>
          </p:nvSpPr>
          <p:spPr>
            <a:xfrm>
              <a:off x="8011300" y="845440"/>
              <a:ext cx="1963548" cy="893927"/>
            </a:xfrm>
            <a:prstGeom prst="rect">
              <a:avLst/>
            </a:prstGeom>
            <a:solidFill>
              <a:srgbClr val="C7D3E7"/>
            </a:solidFill>
            <a:ln w="3810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557B4D3E-325D-AE59-8755-E2A1151235A2}"/>
                </a:ext>
              </a:extLst>
            </p:cNvPr>
            <p:cNvSpPr txBox="1"/>
            <p:nvPr/>
          </p:nvSpPr>
          <p:spPr>
            <a:xfrm>
              <a:off x="8011300" y="845440"/>
              <a:ext cx="1963548" cy="8939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kern="1200" dirty="0">
                <a:solidFill>
                  <a:srgbClr val="36558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2F2D14B4-B96B-EF2D-4E81-9E354CEC81B7}"/>
              </a:ext>
            </a:extLst>
          </p:cNvPr>
          <p:cNvGrpSpPr/>
          <p:nvPr/>
        </p:nvGrpSpPr>
        <p:grpSpPr>
          <a:xfrm>
            <a:off x="7464152" y="6011966"/>
            <a:ext cx="792088" cy="288032"/>
            <a:chOff x="8011300" y="845440"/>
            <a:chExt cx="1963548" cy="89392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95ACF13F-7305-2DB5-2C7B-9FE28A146B2F}"/>
                </a:ext>
              </a:extLst>
            </p:cNvPr>
            <p:cNvSpPr/>
            <p:nvPr/>
          </p:nvSpPr>
          <p:spPr>
            <a:xfrm>
              <a:off x="8011300" y="845440"/>
              <a:ext cx="1963548" cy="893927"/>
            </a:xfrm>
            <a:prstGeom prst="rect">
              <a:avLst/>
            </a:prstGeom>
            <a:solidFill>
              <a:srgbClr val="C7D3E7"/>
            </a:solidFill>
            <a:ln w="38100">
              <a:solidFill>
                <a:srgbClr val="F2D5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603EEC93-ABD6-919B-6660-86EBD6D702E4}"/>
                </a:ext>
              </a:extLst>
            </p:cNvPr>
            <p:cNvSpPr txBox="1"/>
            <p:nvPr/>
          </p:nvSpPr>
          <p:spPr>
            <a:xfrm>
              <a:off x="8011300" y="845440"/>
              <a:ext cx="1963548" cy="8939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2D5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kern="1200" dirty="0">
                <a:solidFill>
                  <a:srgbClr val="36558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75E2EC-0BB8-7ABB-4C2A-8A2E949B2EA9}"/>
              </a:ext>
            </a:extLst>
          </p:cNvPr>
          <p:cNvSpPr txBox="1"/>
          <p:nvPr/>
        </p:nvSpPr>
        <p:spPr>
          <a:xfrm>
            <a:off x="8281330" y="5517232"/>
            <a:ext cx="357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Obligatoryjne elementy planu ogólnego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4C5E487-F02C-E435-8E1F-622788636116}"/>
              </a:ext>
            </a:extLst>
          </p:cNvPr>
          <p:cNvSpPr txBox="1"/>
          <p:nvPr/>
        </p:nvSpPr>
        <p:spPr>
          <a:xfrm>
            <a:off x="8281331" y="5992115"/>
            <a:ext cx="357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Fakultatywne elementy planu ogólnego</a:t>
            </a:r>
          </a:p>
        </p:txBody>
      </p:sp>
    </p:spTree>
    <p:extLst>
      <p:ext uri="{BB962C8B-B14F-4D97-AF65-F5344CB8AC3E}">
        <p14:creationId xmlns:p14="http://schemas.microsoft.com/office/powerpoint/2010/main" val="408958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1FF9AE-3BD7-52D9-C765-3FA7F845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71"/>
            <a:ext cx="10370368" cy="578961"/>
          </a:xfrm>
        </p:spPr>
        <p:txBody>
          <a:bodyPr>
            <a:noAutofit/>
          </a:bodyPr>
          <a:lstStyle/>
          <a:p>
            <a:r>
              <a:rPr lang="pl-PL" sz="3200" dirty="0"/>
              <a:t>Strefy planistyczne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77D0D4-6D2E-4424-9AAE-90CD762FC3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23104">
              <a:spcBef>
                <a:spcPts val="49"/>
              </a:spcBef>
            </a:pPr>
            <a:fld id="{9938A621-5A8E-497E-9A8A-F0BECC9AA590}" type="slidenum">
              <a:rPr lang="pl-PL" spc="6"/>
              <a:pPr marL="23104">
                <a:spcBef>
                  <a:spcPts val="49"/>
                </a:spcBef>
              </a:pPr>
              <a:t>17</a:t>
            </a:fld>
            <a:endParaRPr lang="pl-PL" spc="6" dirty="0"/>
          </a:p>
        </p:txBody>
      </p:sp>
      <p:sp>
        <p:nvSpPr>
          <p:cNvPr id="12" name="Symbol zastępczy tekstu 13">
            <a:extLst>
              <a:ext uri="{FF2B5EF4-FFF2-40B4-BE49-F238E27FC236}">
                <a16:creationId xmlns:a16="http://schemas.microsoft.com/office/drawing/2014/main" id="{0969C774-8F75-272A-4D5D-F14FCFBD877C}"/>
              </a:ext>
            </a:extLst>
          </p:cNvPr>
          <p:cNvSpPr txBox="1">
            <a:spLocks/>
          </p:cNvSpPr>
          <p:nvPr/>
        </p:nvSpPr>
        <p:spPr>
          <a:xfrm>
            <a:off x="4803087" y="1484785"/>
            <a:ext cx="7053553" cy="4248472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Aft>
                <a:spcPts val="1200"/>
              </a:spcAft>
              <a:defRPr sz="3200" b="0" i="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>
              <a:lnSpc>
                <a:spcPct val="100000"/>
              </a:lnSpc>
              <a:spcAft>
                <a:spcPts val="1200"/>
              </a:spcAft>
              <a:defRPr sz="2400">
                <a:latin typeface="+mn-lt"/>
                <a:ea typeface="+mn-ea"/>
                <a:cs typeface="+mn-cs"/>
              </a:defRPr>
            </a:lvl2pPr>
            <a:lvl3pPr marL="914400">
              <a:lnSpc>
                <a:spcPct val="100000"/>
              </a:lnSpc>
              <a:spcAft>
                <a:spcPts val="1200"/>
              </a:spcAft>
              <a:defRPr sz="2000">
                <a:latin typeface="+mn-lt"/>
                <a:ea typeface="+mn-ea"/>
                <a:cs typeface="+mn-cs"/>
              </a:defRPr>
            </a:lvl3pPr>
            <a:lvl4pPr marL="1371600">
              <a:lnSpc>
                <a:spcPct val="100000"/>
              </a:lnSpc>
              <a:spcAft>
                <a:spcPts val="1200"/>
              </a:spcAft>
              <a:defRPr>
                <a:latin typeface="+mn-lt"/>
                <a:ea typeface="+mn-ea"/>
                <a:cs typeface="+mn-cs"/>
              </a:defRPr>
            </a:lvl4pPr>
            <a:lvl5pPr marL="1828800">
              <a:lnSpc>
                <a:spcPct val="100000"/>
              </a:lnSpc>
              <a:spcAft>
                <a:spcPts val="1200"/>
              </a:spcAft>
              <a:defRPr sz="14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wielofunkcyjna z zabudową mieszkaniową wielorodzinną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wielofunkcyjna z zabudową mieszkaniową jednorodzinną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wielofunkcyjna z zabudową zagrodową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usługowa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handlu wielkopowierzchniowego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gospodarcza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produkcji rolniczej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infrastrukturalna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zieleni i rekreacji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cmentarzy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górnictwa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Montserrat" pitchFamily="2" charset="-18"/>
              </a:rPr>
              <a:t>strefa otwarta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Montserrat" pitchFamily="2" charset="-18"/>
              </a:rPr>
              <a:t>strefa komunikacyjna</a:t>
            </a:r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id="{BE6CD63C-6912-E0F5-0008-505AF16B3D35}"/>
              </a:ext>
            </a:extLst>
          </p:cNvPr>
          <p:cNvSpPr/>
          <p:nvPr/>
        </p:nvSpPr>
        <p:spPr>
          <a:xfrm>
            <a:off x="4082178" y="1517983"/>
            <a:ext cx="762466" cy="3822034"/>
          </a:xfrm>
          <a:prstGeom prst="leftBrace">
            <a:avLst>
              <a:gd name="adj1" fmla="val 8333"/>
              <a:gd name="adj2" fmla="val 89670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Nawias klamrowy otwierający 15">
            <a:extLst>
              <a:ext uri="{FF2B5EF4-FFF2-40B4-BE49-F238E27FC236}">
                <a16:creationId xmlns:a16="http://schemas.microsoft.com/office/drawing/2014/main" id="{6F4627B8-49C8-9089-4942-01267A04B7FE}"/>
              </a:ext>
            </a:extLst>
          </p:cNvPr>
          <p:cNvSpPr/>
          <p:nvPr/>
        </p:nvSpPr>
        <p:spPr>
          <a:xfrm>
            <a:off x="4007767" y="1499238"/>
            <a:ext cx="814753" cy="2693785"/>
          </a:xfrm>
          <a:prstGeom prst="leftBrace">
            <a:avLst>
              <a:gd name="adj1" fmla="val 8333"/>
              <a:gd name="adj2" fmla="val 8111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Nawias klamrowy otwierający 16">
            <a:extLst>
              <a:ext uri="{FF2B5EF4-FFF2-40B4-BE49-F238E27FC236}">
                <a16:creationId xmlns:a16="http://schemas.microsoft.com/office/drawing/2014/main" id="{3DE3EBC2-00CD-1A41-38A2-7636B671E421}"/>
              </a:ext>
            </a:extLst>
          </p:cNvPr>
          <p:cNvSpPr/>
          <p:nvPr/>
        </p:nvSpPr>
        <p:spPr>
          <a:xfrm>
            <a:off x="3935760" y="1499238"/>
            <a:ext cx="797837" cy="1113855"/>
          </a:xfrm>
          <a:prstGeom prst="leftBrace">
            <a:avLst>
              <a:gd name="adj1" fmla="val 8333"/>
              <a:gd name="adj2" fmla="val 48851"/>
            </a:avLst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09BA9856-E48D-31D2-9210-C2D7F3BB22AF}"/>
              </a:ext>
            </a:extLst>
          </p:cNvPr>
          <p:cNvSpPr/>
          <p:nvPr/>
        </p:nvSpPr>
        <p:spPr>
          <a:xfrm>
            <a:off x="834296" y="1517983"/>
            <a:ext cx="3247882" cy="830897"/>
          </a:xfrm>
          <a:prstGeom prst="roundRect">
            <a:avLst/>
          </a:prstGeom>
          <a:ln w="38100">
            <a:solidFill>
              <a:srgbClr val="A83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Montserrat" pitchFamily="2" charset="-18"/>
              </a:rPr>
              <a:t>obejmują tereny zabudowy mieszkaniowej – podlegają bilansowaniu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D501684-E5AE-C4D3-769F-CD9195DF1E5D}"/>
              </a:ext>
            </a:extLst>
          </p:cNvPr>
          <p:cNvSpPr/>
          <p:nvPr/>
        </p:nvSpPr>
        <p:spPr>
          <a:xfrm>
            <a:off x="834296" y="2492896"/>
            <a:ext cx="3240073" cy="1700127"/>
          </a:xfrm>
          <a:prstGeom prst="roundRect">
            <a:avLst/>
          </a:prstGeom>
          <a:ln w="38100">
            <a:solidFill>
              <a:srgbClr val="1EB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Montserrat" pitchFamily="2" charset="-18"/>
              </a:rPr>
              <a:t>obowiązkowo określa się dla nich maksymalną nadziemną intensywność zabudowy, maksymalny udział powierzchni zabudowy i maksymalną wysokość zabudowy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40643C9-0D14-9516-D1F3-DA0662024F71}"/>
              </a:ext>
            </a:extLst>
          </p:cNvPr>
          <p:cNvSpPr/>
          <p:nvPr/>
        </p:nvSpPr>
        <p:spPr>
          <a:xfrm>
            <a:off x="838200" y="4365104"/>
            <a:ext cx="3240073" cy="2016224"/>
          </a:xfrm>
          <a:prstGeom prst="roundRect">
            <a:avLst/>
          </a:prstGeom>
          <a:ln w="38100">
            <a:solidFill>
              <a:srgbClr val="7E4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Montserrat" pitchFamily="2" charset="-18"/>
              </a:rPr>
              <a:t>obowiązkowo określa się dla nich wskaźnik minimalnej powierzchni biologicznie czynnej, nie mniejszy niż wynika to z rozporządzenia </a:t>
            </a:r>
            <a:br>
              <a:rPr lang="pl-PL" sz="1400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1400" dirty="0">
                <a:solidFill>
                  <a:schemeClr val="bg1"/>
                </a:solidFill>
                <a:latin typeface="Montserrat" pitchFamily="2" charset="-18"/>
              </a:rPr>
              <a:t>(w obecnej wersji projektu nie mniej niż 30% lub 20% na obszarze zabudowy śródmiejskiej)</a:t>
            </a:r>
          </a:p>
        </p:txBody>
      </p:sp>
    </p:spTree>
    <p:extLst>
      <p:ext uri="{BB962C8B-B14F-4D97-AF65-F5344CB8AC3E}">
        <p14:creationId xmlns:p14="http://schemas.microsoft.com/office/powerpoint/2010/main" val="245005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1FF9AE-3BD7-52D9-C765-3FA7F845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77" y="765175"/>
            <a:ext cx="10370368" cy="1101442"/>
          </a:xfrm>
        </p:spPr>
        <p:txBody>
          <a:bodyPr>
            <a:normAutofit/>
          </a:bodyPr>
          <a:lstStyle/>
          <a:p>
            <a:r>
              <a:rPr lang="pl-PL" sz="3200" dirty="0"/>
              <a:t>Gminne standardy dostępności infrastruktury społecznej – art. 13f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77D0D4-6D2E-4424-9AAE-90CD762FC3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23104">
              <a:spcBef>
                <a:spcPts val="49"/>
              </a:spcBef>
            </a:pPr>
            <a:fld id="{9938A621-5A8E-497E-9A8A-F0BECC9AA590}" type="slidenum">
              <a:rPr lang="pl-PL" spc="6"/>
              <a:pPr marL="23104">
                <a:spcBef>
                  <a:spcPts val="49"/>
                </a:spcBef>
              </a:pPr>
              <a:t>18</a:t>
            </a:fld>
            <a:endParaRPr lang="pl-PL" spc="6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22417083"/>
              </p:ext>
            </p:extLst>
          </p:nvPr>
        </p:nvGraphicFramePr>
        <p:xfrm>
          <a:off x="1485333" y="1988841"/>
          <a:ext cx="917213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tekstu 13">
            <a:extLst>
              <a:ext uri="{FF2B5EF4-FFF2-40B4-BE49-F238E27FC236}">
                <a16:creationId xmlns:a16="http://schemas.microsoft.com/office/drawing/2014/main" id="{530C78EF-2DC7-80DF-53B1-6DD1B9D01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834" y="4991384"/>
            <a:ext cx="10225136" cy="1340451"/>
          </a:xfrm>
        </p:spPr>
        <p:txBody>
          <a:bodyPr>
            <a:normAutofit lnSpcReduction="10000"/>
          </a:bodyPr>
          <a:lstStyle/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określające maksymalną odległość od miejsca zamieszkania (granicy działki) do obiektu infrastruktury społecznej</a:t>
            </a:r>
            <a:endParaRPr lang="pl-PL" b="1" dirty="0"/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wyrażające odległość pieszego dojścia w czasie ok. 20 min (miasta) lub 40 min (poza miastami)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wiążące dla planów miejscowych i decyzji o warunkach zabudowy – </a:t>
            </a:r>
            <a:r>
              <a:rPr lang="pl-PL" b="1" dirty="0"/>
              <a:t>tak jak cały plan ogólny</a:t>
            </a:r>
          </a:p>
          <a:p>
            <a:pPr marL="432235" indent="-272433"/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8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77D0D4-6D2E-4424-9AAE-90CD762FC3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23104">
              <a:spcBef>
                <a:spcPts val="49"/>
              </a:spcBef>
            </a:pPr>
            <a:fld id="{9938A621-5A8E-497E-9A8A-F0BECC9AA590}" type="slidenum">
              <a:rPr lang="pl-PL" spc="6"/>
              <a:pPr marL="23104">
                <a:spcBef>
                  <a:spcPts val="49"/>
                </a:spcBef>
              </a:pPr>
              <a:t>19</a:t>
            </a:fld>
            <a:endParaRPr lang="pl-PL" spc="6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39D7D4D-16B7-839E-5310-557E41D8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57" y="1124516"/>
            <a:ext cx="10545520" cy="791617"/>
          </a:xfrm>
        </p:spPr>
        <p:txBody>
          <a:bodyPr>
            <a:noAutofit/>
          </a:bodyPr>
          <a:lstStyle/>
          <a:p>
            <a:r>
              <a:rPr lang="pl-PL" sz="3200" dirty="0">
                <a:latin typeface="Montserrat" pitchFamily="2" charset="-18"/>
                <a:ea typeface="Lato" panose="020F0502020204030203" pitchFamily="34" charset="0"/>
                <a:cs typeface="Lato" panose="020F0502020204030203" pitchFamily="34" charset="0"/>
              </a:rPr>
              <a:t>Gminne standardy dostępności infrastruktury społecznej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F18BF2-F395-266D-0C41-0055127D7428}"/>
              </a:ext>
            </a:extLst>
          </p:cNvPr>
          <p:cNvGraphicFramePr/>
          <p:nvPr/>
        </p:nvGraphicFramePr>
        <p:xfrm>
          <a:off x="749486" y="1916832"/>
          <a:ext cx="105477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41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1. Integracja systemów planowania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941BA8-69A8-254F-9361-68AAD8EA1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Reforma systemu planowania i zagospodarowania przestrzennego w Polsce</a:t>
            </a:r>
          </a:p>
        </p:txBody>
      </p:sp>
    </p:spTree>
    <p:extLst>
      <p:ext uri="{BB962C8B-B14F-4D97-AF65-F5344CB8AC3E}">
        <p14:creationId xmlns:p14="http://schemas.microsoft.com/office/powerpoint/2010/main" val="335537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/>
              <a:pPr marL="23104">
                <a:spcBef>
                  <a:spcPts val="49"/>
                </a:spcBef>
              </a:pPr>
              <a:t>20</a:t>
            </a:fld>
            <a:endParaRPr lang="pl-PL" spc="6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A7CC46-D782-A5C3-311E-15FF0940B7BB}"/>
              </a:ext>
            </a:extLst>
          </p:cNvPr>
          <p:cNvGraphicFramePr/>
          <p:nvPr/>
        </p:nvGraphicFramePr>
        <p:xfrm>
          <a:off x="838837" y="1802378"/>
          <a:ext cx="10370368" cy="109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E0E76D-8E10-CDB3-F902-8E7B49F0723F}"/>
              </a:ext>
            </a:extLst>
          </p:cNvPr>
          <p:cNvGraphicFramePr/>
          <p:nvPr/>
        </p:nvGraphicFramePr>
        <p:xfrm>
          <a:off x="839474" y="3070329"/>
          <a:ext cx="10371005" cy="111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0D493B-6CBC-914F-CFC9-0849E5B78935}"/>
              </a:ext>
            </a:extLst>
          </p:cNvPr>
          <p:cNvGraphicFramePr/>
          <p:nvPr/>
        </p:nvGraphicFramePr>
        <p:xfrm>
          <a:off x="838200" y="4392649"/>
          <a:ext cx="10357238" cy="82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F82F54-CDA8-0FB8-8EEE-AEEE5E2E593C}"/>
              </a:ext>
            </a:extLst>
          </p:cNvPr>
          <p:cNvGraphicFramePr/>
          <p:nvPr/>
        </p:nvGraphicFramePr>
        <p:xfrm>
          <a:off x="839474" y="5575148"/>
          <a:ext cx="10369731" cy="82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2EC239DF-EDB3-C5D6-1ABF-C28A9955C74F}"/>
              </a:ext>
            </a:extLst>
          </p:cNvPr>
          <p:cNvSpPr txBox="1">
            <a:spLocks/>
          </p:cNvSpPr>
          <p:nvPr/>
        </p:nvSpPr>
        <p:spPr>
          <a:xfrm>
            <a:off x="838200" y="765175"/>
            <a:ext cx="1037036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Montserrat" pitchFamily="2" charset="-18"/>
                <a:ea typeface="Lato" panose="020F0502020204030203" pitchFamily="34" charset="0"/>
                <a:cs typeface="Lato" panose="020F0502020204030203" pitchFamily="34" charset="0"/>
              </a:rPr>
              <a:t>Procedura sporządzania planu ogólnego</a:t>
            </a: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082CA6E9-6A4C-BA46-7213-56879F32E8A5}"/>
              </a:ext>
            </a:extLst>
          </p:cNvPr>
          <p:cNvSpPr/>
          <p:nvPr/>
        </p:nvSpPr>
        <p:spPr>
          <a:xfrm>
            <a:off x="1127448" y="2927647"/>
            <a:ext cx="720080" cy="286319"/>
          </a:xfrm>
          <a:prstGeom prst="downArrow">
            <a:avLst/>
          </a:prstGeom>
          <a:solidFill>
            <a:srgbClr val="5880B2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endPara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B1164B27-DF61-AB84-8887-F9E05E8A0F50}"/>
              </a:ext>
            </a:extLst>
          </p:cNvPr>
          <p:cNvSpPr/>
          <p:nvPr/>
        </p:nvSpPr>
        <p:spPr>
          <a:xfrm>
            <a:off x="1122821" y="4084056"/>
            <a:ext cx="720080" cy="286319"/>
          </a:xfrm>
          <a:prstGeom prst="downArrow">
            <a:avLst/>
          </a:prstGeom>
          <a:solidFill>
            <a:srgbClr val="5880B2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endPara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2897A207-0C2F-CE5E-FA52-A974D42D3C44}"/>
              </a:ext>
            </a:extLst>
          </p:cNvPr>
          <p:cNvSpPr/>
          <p:nvPr/>
        </p:nvSpPr>
        <p:spPr>
          <a:xfrm>
            <a:off x="1119468" y="5252009"/>
            <a:ext cx="720080" cy="286319"/>
          </a:xfrm>
          <a:prstGeom prst="downArrow">
            <a:avLst/>
          </a:prstGeom>
          <a:solidFill>
            <a:srgbClr val="5880B2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endParaRPr lang="pl-PL" sz="1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1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4. Dalsze działania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941BA8-69A8-254F-9361-68AAD8EA1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Reforma systemu planowania i zagospodarowania przestrzennego w Polsce</a:t>
            </a:r>
          </a:p>
        </p:txBody>
      </p:sp>
    </p:spTree>
    <p:extLst>
      <p:ext uri="{BB962C8B-B14F-4D97-AF65-F5344CB8AC3E}">
        <p14:creationId xmlns:p14="http://schemas.microsoft.com/office/powerpoint/2010/main" val="292641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DD353-10F9-7CD4-C57D-63FF854F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5"/>
            <a:ext cx="8354144" cy="997990"/>
          </a:xfrm>
        </p:spPr>
        <p:txBody>
          <a:bodyPr>
            <a:normAutofit/>
          </a:bodyPr>
          <a:lstStyle/>
          <a:p>
            <a:r>
              <a:rPr lang="pl-PL" sz="3200" dirty="0"/>
              <a:t>Drugi etap reformy planowania przestrzennego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21CE90-0D39-8993-B675-E625B9EBC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76872"/>
            <a:ext cx="8354144" cy="3816424"/>
          </a:xfrm>
        </p:spPr>
        <p:txBody>
          <a:bodyPr>
            <a:noAutofit/>
          </a:bodyPr>
          <a:lstStyle/>
          <a:p>
            <a:r>
              <a:rPr lang="pl-PL" dirty="0"/>
              <a:t>Cele: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Reforma planowania na poziomie regionalnym / </a:t>
            </a:r>
            <a:r>
              <a:rPr lang="pl-PL" b="1" dirty="0" err="1"/>
              <a:t>subregionalnym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Przegląd zakresu planów miejscowych i uchwał reklamowych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Przegląd przepisów dotyczących przestrzeni publicznych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Powiązanie specustaw z systemem planowania przestrzennego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Zmiany w systemie finansowania urbanizacji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Realizacja zadań zapisanych w dokumentach strategicznych, w tym Krajowej Polityce Miejskiej 2030</a:t>
            </a:r>
          </a:p>
        </p:txBody>
      </p:sp>
    </p:spTree>
    <p:extLst>
      <p:ext uri="{BB962C8B-B14F-4D97-AF65-F5344CB8AC3E}">
        <p14:creationId xmlns:p14="http://schemas.microsoft.com/office/powerpoint/2010/main" val="209497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1BC10F6-A0A5-BD7F-4921-FB3480D29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4000" b="1" i="0" u="none" strike="noStrike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Dziękuję!</a:t>
            </a:r>
            <a:endParaRPr lang="pl-PL" sz="4000" b="0" i="0" u="none" strike="noStrike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b="1" i="0" u="none" strike="noStrike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Robert.Buciak@mrit.gov.pl</a:t>
            </a:r>
            <a:endParaRPr lang="pl-PL" sz="1800" b="0" i="0" u="none" strike="noStrike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b="1" i="0" u="none" strike="noStrike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tel. 22 323-42-08</a:t>
            </a: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1FFD4A-9054-45B2-AF9A-01AB7E41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5"/>
            <a:ext cx="8354144" cy="997990"/>
          </a:xfrm>
        </p:spPr>
        <p:txBody>
          <a:bodyPr>
            <a:normAutofit/>
          </a:bodyPr>
          <a:lstStyle/>
          <a:p>
            <a:r>
              <a:rPr lang="pl-PL" sz="3200" b="1" dirty="0"/>
              <a:t>Uzasadnienie integracji systemów planowania</a:t>
            </a:r>
            <a:endParaRPr lang="pl-PL" sz="3200" dirty="0"/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F5FAD0E6-659D-E68C-DDBC-04A62EC47271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3</a:t>
            </a:fld>
            <a:endParaRPr lang="pl-PL" spc="6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C4818EE-9D5C-574F-9C24-4235BC8BC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639332"/>
              </p:ext>
            </p:extLst>
          </p:nvPr>
        </p:nvGraphicFramePr>
        <p:xfrm>
          <a:off x="990275" y="2532437"/>
          <a:ext cx="10119497" cy="351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35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999CC8C-8AF5-4B4C-FD2C-B60FE478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0" y="764704"/>
            <a:ext cx="10370368" cy="792088"/>
          </a:xfrm>
        </p:spPr>
        <p:txBody>
          <a:bodyPr>
            <a:normAutofit/>
          </a:bodyPr>
          <a:lstStyle/>
          <a:p>
            <a:r>
              <a:rPr lang="pl-PL" sz="3200" dirty="0"/>
              <a:t>Efekt integracji systemów planowania</a:t>
            </a:r>
          </a:p>
        </p:txBody>
      </p:sp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9200E53E-23F1-244E-A232-9165BE1AB4D4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4</a:t>
            </a:fld>
            <a:endParaRPr lang="pl-PL" spc="6" dirty="0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D7220D41-1D89-436B-D83C-8F159C9306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077115"/>
              </p:ext>
            </p:extLst>
          </p:nvPr>
        </p:nvGraphicFramePr>
        <p:xfrm>
          <a:off x="407368" y="1844824"/>
          <a:ext cx="11377264" cy="411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9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/>
              <a:t>2. Strategia rozwoju gminy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941BA8-69A8-254F-9361-68AAD8EA1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Reforma systemu planowania i zagospodarowania przestrzennego w Polsce</a:t>
            </a:r>
          </a:p>
        </p:txBody>
      </p:sp>
    </p:spTree>
    <p:extLst>
      <p:ext uri="{BB962C8B-B14F-4D97-AF65-F5344CB8AC3E}">
        <p14:creationId xmlns:p14="http://schemas.microsoft.com/office/powerpoint/2010/main" val="112848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999CC8C-8AF5-4B4C-FD2C-B60FE478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37" y="678719"/>
            <a:ext cx="10370368" cy="878074"/>
          </a:xfrm>
        </p:spPr>
        <p:txBody>
          <a:bodyPr>
            <a:normAutofit/>
          </a:bodyPr>
          <a:lstStyle/>
          <a:p>
            <a:r>
              <a:rPr lang="pl-PL" sz="3200" dirty="0"/>
              <a:t> Strategia rozwoju gminy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77DDE34-93A8-6B41-A263-0BB56F706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8241" y="1700807"/>
            <a:ext cx="9506272" cy="4478473"/>
          </a:xfrm>
        </p:spPr>
        <p:txBody>
          <a:bodyPr>
            <a:normAutofit/>
          </a:bodyPr>
          <a:lstStyle/>
          <a:p>
            <a:r>
              <a:rPr lang="pl-PL" b="1" dirty="0"/>
              <a:t>a</a:t>
            </a:r>
            <a:r>
              <a:rPr lang="pl-PL" sz="1600" b="1" dirty="0"/>
              <a:t>rt. 10e ust. 1 ustawy o samorządzie gminnym:</a:t>
            </a:r>
          </a:p>
          <a:p>
            <a:endParaRPr lang="pl-PL" dirty="0"/>
          </a:p>
          <a:p>
            <a:endParaRPr lang="pl-PL" sz="1600" dirty="0"/>
          </a:p>
          <a:p>
            <a:endParaRPr lang="pl-PL" dirty="0"/>
          </a:p>
          <a:p>
            <a:endParaRPr lang="pl-PL" sz="1600" dirty="0"/>
          </a:p>
          <a:p>
            <a:endParaRPr lang="pl-PL" dirty="0"/>
          </a:p>
          <a:p>
            <a:r>
              <a:rPr lang="pl-PL" sz="1600" dirty="0"/>
              <a:t>obowiązek wejdzie w życie 1 stycznia 2026 r. </a:t>
            </a:r>
          </a:p>
          <a:p>
            <a:r>
              <a:rPr lang="pl-PL" dirty="0"/>
              <a:t>ust. 1a. Gmina może nie opracowywać strategii rozwoju gminy, jeżeli obszar gminy jest objęty strategią rozwoju ponadlokalnego.</a:t>
            </a:r>
          </a:p>
          <a:p>
            <a:r>
              <a:rPr lang="pl-PL" dirty="0"/>
              <a:t>ust. 2. Strategia rozwoju gminy jest spójna ze strategią rozwoju województwa oraz strategią rozwoju ponadlokalnego, obejmującą tę gminę.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28AEF6-2B36-7CF9-EA75-09541D190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04564"/>
              </p:ext>
            </p:extLst>
          </p:nvPr>
        </p:nvGraphicFramePr>
        <p:xfrm>
          <a:off x="1194329" y="2204865"/>
          <a:ext cx="9934666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17B33032-5133-492C-928A-395E82B9D668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6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172284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1FFD4A-9054-45B2-AF9A-01AB7E41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Strategia rozwoju gminy - forma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B47E722-1632-D492-625F-EBA09E7D2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/>
              <a:t>Art. 10e ust. 4 ustawy o samorządzie gminnym: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Strategie rozwoju gminy sporządza się w formie tekstowej oraz graficznej zawierającej zobrazowanie treści, </a:t>
            </a:r>
            <a:br>
              <a:rPr lang="pl-PL" dirty="0"/>
            </a:br>
            <a:r>
              <a:rPr lang="pl-PL" dirty="0"/>
              <a:t>w szczególności: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model struktury funkcjonalno-przestrzennej gminy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ustalenia i rekomendacje w zakresie kształtowania </a:t>
            </a:r>
            <a:br>
              <a:rPr lang="pl-PL" dirty="0"/>
            </a:br>
            <a:r>
              <a:rPr lang="pl-PL" dirty="0"/>
              <a:t>i prowadzenia polityki przestrzennej w gminie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obszary strategicznej interwencji określone w strategii rozwoju województwa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obszary strategicznej interwencji kluczowe dla gminy</a:t>
            </a:r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30EDBE53-C206-417B-3A3C-CEE309AB049B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7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213607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1FFD4A-9054-45B2-AF9A-01AB7E41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Strategia rozwoju gminy - treść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B47E722-1632-D492-625F-EBA09E7D2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/>
              <a:t>Art. 10e ust. 3 pkt 1-4 ustawy o samorządzie gminnym: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cele strategiczne rozwoju w wymiarze społecznym, gospodarczym i przestrzennym;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kierunki działań podejmowanych dla osiągnięcia celów strategicznych;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oczekiwane rezultaty planowanych działań, w tym </a:t>
            </a:r>
            <a:br>
              <a:rPr lang="pl-PL" dirty="0"/>
            </a:br>
            <a:r>
              <a:rPr lang="pl-PL" dirty="0"/>
              <a:t>w wymiarze przestrzennym, oraz wskaźniki ich osiągnięcia;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/>
              <a:t>model struktury funkcjonalno-przestrzennej gminy, </a:t>
            </a:r>
            <a:r>
              <a:rPr lang="pl-PL" dirty="0"/>
              <a:t>rozumiany jako </a:t>
            </a:r>
            <a:r>
              <a:rPr lang="pl-PL" b="1" dirty="0"/>
              <a:t>docelowy układ elementów składowych przestrzeni</a:t>
            </a:r>
          </a:p>
          <a:p>
            <a:endParaRPr lang="pl-PL" sz="1400" dirty="0"/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2BCCDA32-D2B5-D4CA-1347-C36A35684835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8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37256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C637A15-36C9-D07A-A87F-F4676035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984" y="772817"/>
            <a:ext cx="4045500" cy="5697887"/>
          </a:xfrm>
          <a:prstGeom prst="rect">
            <a:avLst/>
          </a:prstGeom>
          <a:noFill/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8F3C732-787D-2FC8-7074-818A932B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/>
          <a:lstStyle/>
          <a:p>
            <a:r>
              <a:rPr lang="pl-PL" dirty="0"/>
              <a:t>docelowy układ elementów składowych przestrzeni, w tym: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2E7BFC2-9926-DDB9-005B-F06FB798F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struktura sieci osadniczej wraz </a:t>
            </a:r>
            <a:br>
              <a:rPr lang="pl-PL" sz="1600" dirty="0"/>
            </a:br>
            <a:r>
              <a:rPr lang="pl-PL" sz="1600" dirty="0"/>
              <a:t>z rolą i hierarchią jednostek osadniczych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system powiązań przyrodniczych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główne elementy infrastruktury technicznej i społecznej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0B6847-B6B5-2F90-B14B-20EB18C8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/>
          <a:p>
            <a:r>
              <a:rPr lang="pl-PL" dirty="0"/>
              <a:t>Model struktury funkcjonalno-przestrzennej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C07CAE-E622-370D-BB96-5ABEBEEDBC9F}"/>
              </a:ext>
            </a:extLst>
          </p:cNvPr>
          <p:cNvSpPr txBox="1"/>
          <p:nvPr/>
        </p:nvSpPr>
        <p:spPr>
          <a:xfrm>
            <a:off x="7114755" y="6218231"/>
            <a:ext cx="4523484" cy="6417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1600" dirty="0"/>
              <a:t>Źródło: Urząd Gminy Zbrosławice</a:t>
            </a:r>
          </a:p>
        </p:txBody>
      </p:sp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9CC9A8CF-E1B5-327C-86F4-31755E8365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37333" y="6470704"/>
            <a:ext cx="973667" cy="2743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D676FB-328E-4609-8CC1-1D68323E8185}" type="slidenum">
              <a:rPr lang="pl-PL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sz="14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081D49-3F54-C2E6-326D-74DC6595D097}"/>
              </a:ext>
            </a:extLst>
          </p:cNvPr>
          <p:cNvSpPr txBox="1">
            <a:spLocks/>
          </p:cNvSpPr>
          <p:nvPr/>
        </p:nvSpPr>
        <p:spPr>
          <a:xfrm>
            <a:off x="47328" y="-27384"/>
            <a:ext cx="0" cy="0"/>
          </a:xfr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04">
              <a:spcBef>
                <a:spcPts val="49"/>
              </a:spcBef>
            </a:pPr>
            <a:fld id="{81D60167-4931-47E6-BA6A-407CBD079E47}" type="slidenum">
              <a:rPr lang="pl-PL" spc="6" smtClean="0"/>
              <a:pPr marL="23104">
                <a:spcBef>
                  <a:spcPts val="49"/>
                </a:spcBef>
              </a:pPr>
              <a:t>9</a:t>
            </a:fld>
            <a:endParaRPr lang="pl-PL" spc="6" dirty="0"/>
          </a:p>
        </p:txBody>
      </p:sp>
    </p:spTree>
    <p:extLst>
      <p:ext uri="{BB962C8B-B14F-4D97-AF65-F5344CB8AC3E}">
        <p14:creationId xmlns:p14="http://schemas.microsoft.com/office/powerpoint/2010/main" val="385868467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36558F">
      <a:dk1>
        <a:srgbClr val="191515"/>
      </a:dk1>
      <a:lt1>
        <a:srgbClr val="FFFFFF"/>
      </a:lt1>
      <a:dk2>
        <a:srgbClr val="282B5E"/>
      </a:dk2>
      <a:lt2>
        <a:srgbClr val="DEE8EF"/>
      </a:lt2>
      <a:accent1>
        <a:srgbClr val="628EC5"/>
      </a:accent1>
      <a:accent2>
        <a:srgbClr val="F05F57"/>
      </a:accent2>
      <a:accent3>
        <a:srgbClr val="DEE8EF"/>
      </a:accent3>
      <a:accent4>
        <a:srgbClr val="AEDABA"/>
      </a:accent4>
      <a:accent5>
        <a:srgbClr val="282B5E"/>
      </a:accent5>
      <a:accent6>
        <a:srgbClr val="36558F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LSK" id="{184D7F73-7FEC-9244-B145-2EBBC464ABFD}" vid="{BC31432A-1D49-A94B-B6BA-6C1C7C3D03A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21215</TotalTime>
  <Words>1328</Words>
  <Application>Microsoft Office PowerPoint</Application>
  <PresentationFormat>Panoramiczny</PresentationFormat>
  <Paragraphs>203</Paragraphs>
  <Slides>23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Lato</vt:lpstr>
      <vt:lpstr>Montserrat</vt:lpstr>
      <vt:lpstr>1_Motyw pakietu Office</vt:lpstr>
      <vt:lpstr>Reforma systemu planowania przestrzennego i nowe narzędzia służące wprowadzaniu idei miast kompaktowych</vt:lpstr>
      <vt:lpstr>1. Integracja systemów planowania</vt:lpstr>
      <vt:lpstr>Uzasadnienie integracji systemów planowania</vt:lpstr>
      <vt:lpstr>Efekt integracji systemów planowania</vt:lpstr>
      <vt:lpstr>2. Strategia rozwoju gminy</vt:lpstr>
      <vt:lpstr> Strategia rozwoju gminy</vt:lpstr>
      <vt:lpstr>Strategia rozwoju gminy - forma</vt:lpstr>
      <vt:lpstr>Strategia rozwoju gminy - treść</vt:lpstr>
      <vt:lpstr>Model struktury funkcjonalno-przestrzennej</vt:lpstr>
      <vt:lpstr>Model struktury funkcjonalno-przestrzennej</vt:lpstr>
      <vt:lpstr>Model struktury funkcjonalno-przestrzennej</vt:lpstr>
      <vt:lpstr>Strategia rozwoju gminy - treść</vt:lpstr>
      <vt:lpstr>Strategia rozwoju gminy - treść</vt:lpstr>
      <vt:lpstr>3. Plan ogólny gminy</vt:lpstr>
      <vt:lpstr>Plan ogólny gminy</vt:lpstr>
      <vt:lpstr>Zawartość planu ogólnego </vt:lpstr>
      <vt:lpstr>Strefy planistyczne</vt:lpstr>
      <vt:lpstr>Gminne standardy dostępności infrastruktury społecznej – art. 13f</vt:lpstr>
      <vt:lpstr>Gminne standardy dostępności infrastruktury społecznej</vt:lpstr>
      <vt:lpstr>Prezentacja programu PowerPoint</vt:lpstr>
      <vt:lpstr>4. Dalsze działania</vt:lpstr>
      <vt:lpstr>Drugi etap reformy planowania przestrzennego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</dc:title>
  <dc:creator>Chrostowska Agnieszka</dc:creator>
  <cp:lastModifiedBy>Buciak Robert</cp:lastModifiedBy>
  <cp:revision>87</cp:revision>
  <dcterms:created xsi:type="dcterms:W3CDTF">2022-03-31T12:53:41Z</dcterms:created>
  <dcterms:modified xsi:type="dcterms:W3CDTF">2023-12-14T10:19:29Z</dcterms:modified>
</cp:coreProperties>
</file>