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12" r:id="rId16"/>
    <p:sldId id="304" r:id="rId17"/>
    <p:sldId id="306" r:id="rId18"/>
    <p:sldId id="309" r:id="rId19"/>
    <p:sldId id="316" r:id="rId20"/>
    <p:sldId id="311" r:id="rId21"/>
    <p:sldId id="313" r:id="rId22"/>
    <p:sldId id="310" r:id="rId23"/>
  </p:sldIdLst>
  <p:sldSz cx="9144000" cy="6858000" type="screen4x3"/>
  <p:notesSz cx="6797675" cy="9926638"/>
  <p:embeddedFontLst>
    <p:embeddedFont>
      <p:font typeface="Lato" panose="020F0502020204030203" pitchFamily="34" charset="-18"/>
      <p:regular r:id="rId26"/>
      <p:bold r:id="rId27"/>
      <p:italic r:id="rId28"/>
      <p:boldItalic r:id="rId29"/>
    </p:embeddedFont>
    <p:embeddedFont>
      <p:font typeface="Verdana" panose="020B0604030504040204" pitchFamily="34" charset="0"/>
      <p:regular r:id="rId30"/>
      <p:bold r:id="rId31"/>
      <p:italic r:id="rId32"/>
      <p:boldItalic r:id="rId33"/>
    </p:embeddedFont>
  </p:embeddedFontLst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D8CBE57F-24CA-4B4E-A012-9B891E25E4A8}">
          <p14:sldIdLst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12"/>
            <p14:sldId id="304"/>
            <p14:sldId id="306"/>
            <p14:sldId id="309"/>
            <p14:sldId id="316"/>
            <p14:sldId id="311"/>
            <p14:sldId id="313"/>
            <p14:sldId id="3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lniak Agnieszka" initials="WA" lastIdx="2" clrIdx="0">
    <p:extLst>
      <p:ext uri="{19B8F6BF-5375-455C-9EA6-DF929625EA0E}">
        <p15:presenceInfo xmlns:p15="http://schemas.microsoft.com/office/powerpoint/2012/main" userId="S-1-5-21-1346247845-3881836822-2677420573-52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89EE"/>
    <a:srgbClr val="9EC6BD"/>
    <a:srgbClr val="CCCCFF"/>
    <a:srgbClr val="33CCCC"/>
    <a:srgbClr val="FF6699"/>
    <a:srgbClr val="CCECFF"/>
    <a:srgbClr val="0033CC"/>
    <a:srgbClr val="A3CFF7"/>
    <a:srgbClr val="3333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Styl ciemny 2 - Akcent 5/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1211" autoAdjust="0"/>
  </p:normalViewPr>
  <p:slideViewPr>
    <p:cSldViewPr>
      <p:cViewPr varScale="1">
        <p:scale>
          <a:sx n="101" d="100"/>
          <a:sy n="101" d="100"/>
        </p:scale>
        <p:origin x="828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8019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40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E26121-E4DB-4F3A-971D-3D81C76C2C08}" type="doc">
      <dgm:prSet loTypeId="urn:microsoft.com/office/officeart/2005/8/layout/matrix1" loCatId="matrix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2405E84-B342-43C8-BA2C-0DF641CBBF3C}">
      <dgm:prSet phldrT="[Tekst]" custT="1"/>
      <dgm:spPr>
        <a:solidFill>
          <a:srgbClr val="6E89EE"/>
        </a:solidFill>
        <a:ln>
          <a:solidFill>
            <a:schemeClr val="accent6"/>
          </a:solidFill>
        </a:ln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slope"/>
          <a:contourClr>
            <a:schemeClr val="bg1"/>
          </a:contourClr>
        </a:sp3d>
      </dgm:spPr>
      <dgm:t>
        <a:bodyPr/>
        <a:lstStyle/>
        <a:p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KOMUNIKACJA</a:t>
          </a:r>
        </a:p>
        <a:p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warunek </a:t>
          </a:r>
        </a:p>
        <a:p>
          <a:r>
            <a:rPr lang="pl-PL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sine qua non</a:t>
          </a:r>
        </a:p>
      </dgm:t>
    </dgm:pt>
    <dgm:pt modelId="{7762C879-7D57-49D6-84CD-3EA11C141B62}" type="parTrans" cxnId="{8271FAD7-6A15-4581-8C65-A48A8BC93F42}">
      <dgm:prSet/>
      <dgm:spPr/>
      <dgm:t>
        <a:bodyPr/>
        <a:lstStyle/>
        <a:p>
          <a:endParaRPr lang="pl-PL"/>
        </a:p>
      </dgm:t>
    </dgm:pt>
    <dgm:pt modelId="{6FC5F410-0FEE-495F-8139-0B0C5AEE4847}" type="sibTrans" cxnId="{8271FAD7-6A15-4581-8C65-A48A8BC93F42}">
      <dgm:prSet/>
      <dgm:spPr/>
      <dgm:t>
        <a:bodyPr/>
        <a:lstStyle/>
        <a:p>
          <a:endParaRPr lang="pl-PL"/>
        </a:p>
      </dgm:t>
    </dgm:pt>
    <dgm:pt modelId="{F4B5F963-9310-426F-9C81-05A84ACA1681}">
      <dgm:prSet phldrT="[Teks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9EC6BD"/>
        </a:solidFill>
        <a:ln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pl-PL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ato" panose="020B0604020202020204" charset="0"/>
            <a:ea typeface="Lato" panose="020B0604020202020204" charset="0"/>
            <a:cs typeface="Lato" panose="020B060402020202020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właściwa, odpowiedzialna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1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przygotowana, przemyślana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1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plan komunikacji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1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grupa docelowa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1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dobór środków, metod do organizacji i jej kultury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pl-PL" sz="2000" b="0" dirty="0">
            <a:solidFill>
              <a:schemeClr val="tx1"/>
            </a:solidFill>
            <a:effectLst/>
            <a:latin typeface="Lato" panose="020B0604020202020204" charset="0"/>
            <a:ea typeface="Lato" panose="020B0604020202020204" charset="0"/>
            <a:cs typeface="Lato" panose="020B0604020202020204" charset="0"/>
          </a:endParaRPr>
        </a:p>
      </dgm:t>
    </dgm:pt>
    <dgm:pt modelId="{4770BB4F-A7BD-4E81-A520-EC6944E3A7BF}" type="parTrans" cxnId="{625F62E8-C343-4CE1-8C03-9F5AF9ACB1C2}">
      <dgm:prSet/>
      <dgm:spPr/>
      <dgm:t>
        <a:bodyPr/>
        <a:lstStyle/>
        <a:p>
          <a:endParaRPr lang="pl-PL"/>
        </a:p>
      </dgm:t>
    </dgm:pt>
    <dgm:pt modelId="{558CF420-B0C6-401B-9018-4934FAEBA37C}" type="sibTrans" cxnId="{625F62E8-C343-4CE1-8C03-9F5AF9ACB1C2}">
      <dgm:prSet/>
      <dgm:spPr/>
      <dgm:t>
        <a:bodyPr/>
        <a:lstStyle/>
        <a:p>
          <a:endParaRPr lang="pl-PL"/>
        </a:p>
      </dgm:t>
    </dgm:pt>
    <dgm:pt modelId="{E0B046B4-23F7-468A-BA44-9AB9EDB282BD}">
      <dgm:prSet phldrT="[Teks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CCECFF"/>
        </a:solidFill>
        <a:ln/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endParaRPr lang="pl-PL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ato" panose="020B0604020202020204" charset="0"/>
            <a:ea typeface="Lato" panose="020B0604020202020204" charset="0"/>
            <a:cs typeface="Lato" panose="020B0604020202020204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pl-PL" sz="20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treść (jaka?)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pl-PL" sz="20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czytelna dla adresatów/ przejrzysta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pl-PL" sz="20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precyzyjna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pl-PL" sz="20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ukierunkowana na cel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pl-PL" sz="20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pozytywna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endParaRPr lang="pl-PL" sz="2000" dirty="0">
            <a:solidFill>
              <a:schemeClr val="tx1"/>
            </a:solidFill>
            <a:latin typeface="Lato" panose="020B0604020202020204" charset="0"/>
            <a:ea typeface="Lato" panose="020B0604020202020204" charset="0"/>
            <a:cs typeface="Lato" panose="020B0604020202020204" charset="0"/>
          </a:endParaRPr>
        </a:p>
      </dgm:t>
    </dgm:pt>
    <dgm:pt modelId="{548C7709-13D5-4C8C-9960-6803CBE54496}" type="parTrans" cxnId="{D89016E2-8F02-492E-8B93-A06069EE89DF}">
      <dgm:prSet/>
      <dgm:spPr/>
      <dgm:t>
        <a:bodyPr/>
        <a:lstStyle/>
        <a:p>
          <a:endParaRPr lang="pl-PL"/>
        </a:p>
      </dgm:t>
    </dgm:pt>
    <dgm:pt modelId="{73600B83-8154-4ECD-BCAF-5374F4FB99D4}" type="sibTrans" cxnId="{D89016E2-8F02-492E-8B93-A06069EE89DF}">
      <dgm:prSet/>
      <dgm:spPr/>
      <dgm:t>
        <a:bodyPr/>
        <a:lstStyle/>
        <a:p>
          <a:endParaRPr lang="pl-PL"/>
        </a:p>
      </dgm:t>
    </dgm:pt>
    <dgm:pt modelId="{FBA158A7-BA9C-4C4A-94EE-393A6C7307B5}">
      <dgm:prSet phldrT="[Teks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33CCCC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l-PL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istota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20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wyjaśnienia przeznaczenia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20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eliminacja obaw/ niepewności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20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odpowiedzi na pytania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2000" dirty="0">
              <a:solidFill>
                <a:schemeClr val="tx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 </a:t>
          </a:r>
        </a:p>
      </dgm:t>
    </dgm:pt>
    <dgm:pt modelId="{0AC47B77-883F-46F1-A4B0-9132A13AA940}" type="parTrans" cxnId="{C4F35C2D-9F83-4802-BB07-8AECF8078F6A}">
      <dgm:prSet/>
      <dgm:spPr/>
      <dgm:t>
        <a:bodyPr/>
        <a:lstStyle/>
        <a:p>
          <a:endParaRPr lang="pl-PL"/>
        </a:p>
      </dgm:t>
    </dgm:pt>
    <dgm:pt modelId="{DA558DA9-16A0-4826-85D4-193572AAEA15}" type="sibTrans" cxnId="{C4F35C2D-9F83-4802-BB07-8AECF8078F6A}">
      <dgm:prSet/>
      <dgm:spPr/>
      <dgm:t>
        <a:bodyPr/>
        <a:lstStyle/>
        <a:p>
          <a:endParaRPr lang="pl-PL"/>
        </a:p>
      </dgm:t>
    </dgm:pt>
    <dgm:pt modelId="{7BB2B44F-CDEB-4075-8914-2666FC631288}">
      <dgm:prSet phldrT="[Tekst]" custT="1"/>
      <dgm:spPr>
        <a:solidFill>
          <a:srgbClr val="CCCCFF"/>
        </a:solidFill>
        <a:ln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>
          <a:bevelT w="152400" h="50800" prst="softRound"/>
        </a:sp3d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pl-PL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ma być…?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pl-PL" sz="20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systematyczna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pl-PL" sz="20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od samego początku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pl-PL" sz="20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przez całe wdrożenie 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pl-PL" sz="2000" dirty="0">
            <a:solidFill>
              <a:schemeClr val="tx1"/>
            </a:solidFill>
            <a:latin typeface="Lato" panose="020B0604020202020204" charset="0"/>
            <a:ea typeface="Lato" panose="020B0604020202020204" charset="0"/>
            <a:cs typeface="Lato" panose="020B0604020202020204" charset="0"/>
          </a:endParaRPr>
        </a:p>
      </dgm:t>
    </dgm:pt>
    <dgm:pt modelId="{B35C4ADA-9C5E-48E7-B100-50C9CB3733F7}" type="parTrans" cxnId="{14502B93-FB63-48B1-98BC-5A7957E59D79}">
      <dgm:prSet/>
      <dgm:spPr/>
      <dgm:t>
        <a:bodyPr/>
        <a:lstStyle/>
        <a:p>
          <a:endParaRPr lang="pl-PL"/>
        </a:p>
      </dgm:t>
    </dgm:pt>
    <dgm:pt modelId="{61B35D1F-99D2-4470-BDD3-F9EAF7B8AC60}" type="sibTrans" cxnId="{14502B93-FB63-48B1-98BC-5A7957E59D79}">
      <dgm:prSet/>
      <dgm:spPr/>
      <dgm:t>
        <a:bodyPr/>
        <a:lstStyle/>
        <a:p>
          <a:endParaRPr lang="pl-PL"/>
        </a:p>
      </dgm:t>
    </dgm:pt>
    <dgm:pt modelId="{454F625A-E02F-4ADA-BD78-E3C0C0C9B7F1}" type="pres">
      <dgm:prSet presAssocID="{9FE26121-E4DB-4F3A-971D-3D81C76C2C08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98D2D12-2567-4DC0-90C6-FE8ECC073AF0}" type="pres">
      <dgm:prSet presAssocID="{9FE26121-E4DB-4F3A-971D-3D81C76C2C08}" presName="matrix" presStyleCnt="0"/>
      <dgm:spPr/>
    </dgm:pt>
    <dgm:pt modelId="{2A6EB90E-6D95-4E72-80AD-DC76A77C7601}" type="pres">
      <dgm:prSet presAssocID="{9FE26121-E4DB-4F3A-971D-3D81C76C2C08}" presName="tile1" presStyleLbl="node1" presStyleIdx="0" presStyleCnt="4" custScaleY="103002" custLinFactNeighborX="-114" custLinFactNeighborY="0"/>
      <dgm:spPr/>
    </dgm:pt>
    <dgm:pt modelId="{5FFCF060-C707-48B7-A7B8-0C521B11701B}" type="pres">
      <dgm:prSet presAssocID="{9FE26121-E4DB-4F3A-971D-3D81C76C2C0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FD66FAC-7164-4ABE-8F63-FC40D75485E1}" type="pres">
      <dgm:prSet presAssocID="{9FE26121-E4DB-4F3A-971D-3D81C76C2C08}" presName="tile2" presStyleLbl="node1" presStyleIdx="1" presStyleCnt="4" custScaleY="106063" custLinFactNeighborX="0" custLinFactNeighborY="1530"/>
      <dgm:spPr/>
    </dgm:pt>
    <dgm:pt modelId="{DB105441-72DB-4BF2-9499-6A1E0AA2A1E2}" type="pres">
      <dgm:prSet presAssocID="{9FE26121-E4DB-4F3A-971D-3D81C76C2C0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23DD141-47E1-4CB2-8C50-B3EBEB0EFFA1}" type="pres">
      <dgm:prSet presAssocID="{9FE26121-E4DB-4F3A-971D-3D81C76C2C08}" presName="tile3" presStyleLbl="node1" presStyleIdx="2" presStyleCnt="4" custLinFactNeighborY="39"/>
      <dgm:spPr/>
    </dgm:pt>
    <dgm:pt modelId="{461F9E3A-C39F-4B59-BEBC-A5FDEE1C7A89}" type="pres">
      <dgm:prSet presAssocID="{9FE26121-E4DB-4F3A-971D-3D81C76C2C0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A289801-C094-46BB-B42A-2956048B320B}" type="pres">
      <dgm:prSet presAssocID="{9FE26121-E4DB-4F3A-971D-3D81C76C2C08}" presName="tile4" presStyleLbl="node1" presStyleIdx="3" presStyleCnt="4" custLinFactNeighborX="9119" custLinFactNeighborY="6101"/>
      <dgm:spPr/>
    </dgm:pt>
    <dgm:pt modelId="{E6C97217-EDD7-4852-8C31-D71DD2F21F09}" type="pres">
      <dgm:prSet presAssocID="{9FE26121-E4DB-4F3A-971D-3D81C76C2C0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9E524C2D-B21D-413F-8FBA-E43C7B7A558E}" type="pres">
      <dgm:prSet presAssocID="{9FE26121-E4DB-4F3A-971D-3D81C76C2C08}" presName="centerTile" presStyleLbl="fgShp" presStyleIdx="0" presStyleCnt="1" custScaleY="112125" custLinFactNeighborX="-190" custLinFactNeighborY="1581">
        <dgm:presLayoutVars>
          <dgm:chMax val="0"/>
          <dgm:chPref val="0"/>
        </dgm:presLayoutVars>
      </dgm:prSet>
      <dgm:spPr/>
    </dgm:pt>
  </dgm:ptLst>
  <dgm:cxnLst>
    <dgm:cxn modelId="{C4F35C2D-9F83-4802-BB07-8AECF8078F6A}" srcId="{92405E84-B342-43C8-BA2C-0DF641CBBF3C}" destId="{FBA158A7-BA9C-4C4A-94EE-393A6C7307B5}" srcOrd="2" destOrd="0" parTransId="{0AC47B77-883F-46F1-A4B0-9132A13AA940}" sibTransId="{DA558DA9-16A0-4826-85D4-193572AAEA15}"/>
    <dgm:cxn modelId="{A839BB5C-0E76-4DF8-91CF-F7B5C3E3445B}" type="presOf" srcId="{7BB2B44F-CDEB-4075-8914-2666FC631288}" destId="{E6C97217-EDD7-4852-8C31-D71DD2F21F09}" srcOrd="1" destOrd="0" presId="urn:microsoft.com/office/officeart/2005/8/layout/matrix1"/>
    <dgm:cxn modelId="{563A425E-2EA8-42F6-8A29-2A81726F8710}" type="presOf" srcId="{E0B046B4-23F7-468A-BA44-9AB9EDB282BD}" destId="{AFD66FAC-7164-4ABE-8F63-FC40D75485E1}" srcOrd="0" destOrd="0" presId="urn:microsoft.com/office/officeart/2005/8/layout/matrix1"/>
    <dgm:cxn modelId="{DB6ABA60-78D8-4008-8990-F4FD964BD73C}" type="presOf" srcId="{F4B5F963-9310-426F-9C81-05A84ACA1681}" destId="{2A6EB90E-6D95-4E72-80AD-DC76A77C7601}" srcOrd="0" destOrd="0" presId="urn:microsoft.com/office/officeart/2005/8/layout/matrix1"/>
    <dgm:cxn modelId="{3A9E7E8F-A65C-4B33-8DC6-810FA0BF7DB0}" type="presOf" srcId="{9FE26121-E4DB-4F3A-971D-3D81C76C2C08}" destId="{454F625A-E02F-4ADA-BD78-E3C0C0C9B7F1}" srcOrd="0" destOrd="0" presId="urn:microsoft.com/office/officeart/2005/8/layout/matrix1"/>
    <dgm:cxn modelId="{14502B93-FB63-48B1-98BC-5A7957E59D79}" srcId="{92405E84-B342-43C8-BA2C-0DF641CBBF3C}" destId="{7BB2B44F-CDEB-4075-8914-2666FC631288}" srcOrd="3" destOrd="0" parTransId="{B35C4ADA-9C5E-48E7-B100-50C9CB3733F7}" sibTransId="{61B35D1F-99D2-4470-BDD3-F9EAF7B8AC60}"/>
    <dgm:cxn modelId="{CEED5595-00C2-487D-9C8A-E23C89BE4FF1}" type="presOf" srcId="{92405E84-B342-43C8-BA2C-0DF641CBBF3C}" destId="{9E524C2D-B21D-413F-8FBA-E43C7B7A558E}" srcOrd="0" destOrd="0" presId="urn:microsoft.com/office/officeart/2005/8/layout/matrix1"/>
    <dgm:cxn modelId="{432FBA9B-3D0F-491C-A165-AEDEE5F4BC9A}" type="presOf" srcId="{F4B5F963-9310-426F-9C81-05A84ACA1681}" destId="{5FFCF060-C707-48B7-A7B8-0C521B11701B}" srcOrd="1" destOrd="0" presId="urn:microsoft.com/office/officeart/2005/8/layout/matrix1"/>
    <dgm:cxn modelId="{CE7B11A9-B471-4CF2-8859-1A19A0B3A31A}" type="presOf" srcId="{FBA158A7-BA9C-4C4A-94EE-393A6C7307B5}" destId="{461F9E3A-C39F-4B59-BEBC-A5FDEE1C7A89}" srcOrd="1" destOrd="0" presId="urn:microsoft.com/office/officeart/2005/8/layout/matrix1"/>
    <dgm:cxn modelId="{F66640BE-947E-4993-99ED-E6822EA165F2}" type="presOf" srcId="{7BB2B44F-CDEB-4075-8914-2666FC631288}" destId="{FA289801-C094-46BB-B42A-2956048B320B}" srcOrd="0" destOrd="0" presId="urn:microsoft.com/office/officeart/2005/8/layout/matrix1"/>
    <dgm:cxn modelId="{F03B5BC9-216A-4430-B394-112E0594E237}" type="presOf" srcId="{E0B046B4-23F7-468A-BA44-9AB9EDB282BD}" destId="{DB105441-72DB-4BF2-9499-6A1E0AA2A1E2}" srcOrd="1" destOrd="0" presId="urn:microsoft.com/office/officeart/2005/8/layout/matrix1"/>
    <dgm:cxn modelId="{8271FAD7-6A15-4581-8C65-A48A8BC93F42}" srcId="{9FE26121-E4DB-4F3A-971D-3D81C76C2C08}" destId="{92405E84-B342-43C8-BA2C-0DF641CBBF3C}" srcOrd="0" destOrd="0" parTransId="{7762C879-7D57-49D6-84CD-3EA11C141B62}" sibTransId="{6FC5F410-0FEE-495F-8139-0B0C5AEE4847}"/>
    <dgm:cxn modelId="{D89016E2-8F02-492E-8B93-A06069EE89DF}" srcId="{92405E84-B342-43C8-BA2C-0DF641CBBF3C}" destId="{E0B046B4-23F7-468A-BA44-9AB9EDB282BD}" srcOrd="1" destOrd="0" parTransId="{548C7709-13D5-4C8C-9960-6803CBE54496}" sibTransId="{73600B83-8154-4ECD-BCAF-5374F4FB99D4}"/>
    <dgm:cxn modelId="{625F62E8-C343-4CE1-8C03-9F5AF9ACB1C2}" srcId="{92405E84-B342-43C8-BA2C-0DF641CBBF3C}" destId="{F4B5F963-9310-426F-9C81-05A84ACA1681}" srcOrd="0" destOrd="0" parTransId="{4770BB4F-A7BD-4E81-A520-EC6944E3A7BF}" sibTransId="{558CF420-B0C6-401B-9018-4934FAEBA37C}"/>
    <dgm:cxn modelId="{BD97DCE9-788C-4E34-AEB2-9EDE4E65361A}" type="presOf" srcId="{FBA158A7-BA9C-4C4A-94EE-393A6C7307B5}" destId="{423DD141-47E1-4CB2-8C50-B3EBEB0EFFA1}" srcOrd="0" destOrd="0" presId="urn:microsoft.com/office/officeart/2005/8/layout/matrix1"/>
    <dgm:cxn modelId="{15A1F9A8-B745-44FB-A07E-FADFAD1FFD33}" type="presParOf" srcId="{454F625A-E02F-4ADA-BD78-E3C0C0C9B7F1}" destId="{498D2D12-2567-4DC0-90C6-FE8ECC073AF0}" srcOrd="0" destOrd="0" presId="urn:microsoft.com/office/officeart/2005/8/layout/matrix1"/>
    <dgm:cxn modelId="{B5E7E6EF-38F8-4D8E-BA04-382B92A0FC1C}" type="presParOf" srcId="{498D2D12-2567-4DC0-90C6-FE8ECC073AF0}" destId="{2A6EB90E-6D95-4E72-80AD-DC76A77C7601}" srcOrd="0" destOrd="0" presId="urn:microsoft.com/office/officeart/2005/8/layout/matrix1"/>
    <dgm:cxn modelId="{2EBB3050-01E0-40E3-8C97-130FA4506FAC}" type="presParOf" srcId="{498D2D12-2567-4DC0-90C6-FE8ECC073AF0}" destId="{5FFCF060-C707-48B7-A7B8-0C521B11701B}" srcOrd="1" destOrd="0" presId="urn:microsoft.com/office/officeart/2005/8/layout/matrix1"/>
    <dgm:cxn modelId="{01A78F16-EB8B-4819-95D8-335CBC48A20E}" type="presParOf" srcId="{498D2D12-2567-4DC0-90C6-FE8ECC073AF0}" destId="{AFD66FAC-7164-4ABE-8F63-FC40D75485E1}" srcOrd="2" destOrd="0" presId="urn:microsoft.com/office/officeart/2005/8/layout/matrix1"/>
    <dgm:cxn modelId="{28C50781-F476-45CF-B934-32845EEA81F4}" type="presParOf" srcId="{498D2D12-2567-4DC0-90C6-FE8ECC073AF0}" destId="{DB105441-72DB-4BF2-9499-6A1E0AA2A1E2}" srcOrd="3" destOrd="0" presId="urn:microsoft.com/office/officeart/2005/8/layout/matrix1"/>
    <dgm:cxn modelId="{7D31E1D1-0A0D-4332-A050-82DB13E886BE}" type="presParOf" srcId="{498D2D12-2567-4DC0-90C6-FE8ECC073AF0}" destId="{423DD141-47E1-4CB2-8C50-B3EBEB0EFFA1}" srcOrd="4" destOrd="0" presId="urn:microsoft.com/office/officeart/2005/8/layout/matrix1"/>
    <dgm:cxn modelId="{5C531098-E534-4DCB-85A8-E39016ECE08B}" type="presParOf" srcId="{498D2D12-2567-4DC0-90C6-FE8ECC073AF0}" destId="{461F9E3A-C39F-4B59-BEBC-A5FDEE1C7A89}" srcOrd="5" destOrd="0" presId="urn:microsoft.com/office/officeart/2005/8/layout/matrix1"/>
    <dgm:cxn modelId="{560F4D99-E1A3-4431-9ED9-6BF14B9E15AF}" type="presParOf" srcId="{498D2D12-2567-4DC0-90C6-FE8ECC073AF0}" destId="{FA289801-C094-46BB-B42A-2956048B320B}" srcOrd="6" destOrd="0" presId="urn:microsoft.com/office/officeart/2005/8/layout/matrix1"/>
    <dgm:cxn modelId="{255FF66A-8A86-45F3-ADB1-5F3E9B4BDB2E}" type="presParOf" srcId="{498D2D12-2567-4DC0-90C6-FE8ECC073AF0}" destId="{E6C97217-EDD7-4852-8C31-D71DD2F21F09}" srcOrd="7" destOrd="0" presId="urn:microsoft.com/office/officeart/2005/8/layout/matrix1"/>
    <dgm:cxn modelId="{02BA5D3F-EAD2-40D3-AFBC-66BD475F5FD5}" type="presParOf" srcId="{454F625A-E02F-4ADA-BD78-E3C0C0C9B7F1}" destId="{9E524C2D-B21D-413F-8FBA-E43C7B7A558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718C03-6C16-46D3-B750-5A8033F517D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67B4BE7-DB40-49AB-AFA8-86A823418CCB}">
      <dgm:prSet phldrT="[Tekst]" custT="1"/>
      <dgm:spPr>
        <a:solidFill>
          <a:srgbClr val="6E89EE"/>
        </a:solidFill>
        <a:ln>
          <a:solidFill>
            <a:schemeClr val="bg1">
              <a:lumMod val="65000"/>
            </a:schemeClr>
          </a:solidFill>
        </a:ln>
        <a:scene3d>
          <a:camera prst="isometricOffAxis1Righ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pl-PL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Horyzontalne</a:t>
          </a:r>
        </a:p>
      </dgm:t>
    </dgm:pt>
    <dgm:pt modelId="{007C31B1-1495-44F3-BAEE-97203E764E38}" type="parTrans" cxnId="{B8846CAC-0BF0-4E26-ACD6-6E8DA58C07F2}">
      <dgm:prSet/>
      <dgm:spPr/>
      <dgm:t>
        <a:bodyPr/>
        <a:lstStyle/>
        <a:p>
          <a:endParaRPr lang="pl-PL"/>
        </a:p>
      </dgm:t>
    </dgm:pt>
    <dgm:pt modelId="{54CCDBB6-5EBD-4267-86C1-B84A34D12148}" type="sibTrans" cxnId="{B8846CAC-0BF0-4E26-ACD6-6E8DA58C07F2}">
      <dgm:prSet/>
      <dgm:spPr/>
      <dgm:t>
        <a:bodyPr/>
        <a:lstStyle/>
        <a:p>
          <a:endParaRPr lang="pl-PL"/>
        </a:p>
      </dgm:t>
    </dgm:pt>
    <dgm:pt modelId="{3978FE0F-D41C-4A00-B204-4E5BE98EF8DF}">
      <dgm:prSet phldrT="[Tekst]" custT="1"/>
      <dgm:spPr>
        <a:solidFill>
          <a:schemeClr val="bg2"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pl-PL" sz="1450" b="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planowanie; •cykl życia zamówień publicznych</a:t>
          </a:r>
        </a:p>
      </dgm:t>
    </dgm:pt>
    <dgm:pt modelId="{B7D15EEE-9618-466A-A929-CD34A1CBA9C7}" type="parTrans" cxnId="{235858F1-22E4-41B3-8F4B-8B4CFBCF9F46}">
      <dgm:prSet/>
      <dgm:spPr/>
      <dgm:t>
        <a:bodyPr/>
        <a:lstStyle/>
        <a:p>
          <a:endParaRPr lang="pl-PL"/>
        </a:p>
      </dgm:t>
    </dgm:pt>
    <dgm:pt modelId="{DCA14391-DBE9-4D77-A22F-C367B70D4A72}" type="sibTrans" cxnId="{235858F1-22E4-41B3-8F4B-8B4CFBCF9F46}">
      <dgm:prSet/>
      <dgm:spPr/>
      <dgm:t>
        <a:bodyPr/>
        <a:lstStyle/>
        <a:p>
          <a:endParaRPr lang="pl-PL"/>
        </a:p>
      </dgm:t>
    </dgm:pt>
    <dgm:pt modelId="{68A04700-D02B-410A-8E71-A4D913EE0B81}">
      <dgm:prSet phldrT="[Tekst]" custT="1"/>
      <dgm:spPr>
        <a:solidFill>
          <a:srgbClr val="6E89EE"/>
        </a:solidFill>
        <a:ln>
          <a:solidFill>
            <a:schemeClr val="bg1">
              <a:lumMod val="65000"/>
            </a:schemeClr>
          </a:solidFill>
        </a:ln>
        <a:scene3d>
          <a:camera prst="isometricOffAxis1Righ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pl-PL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Przed udzieleniem zamówienia</a:t>
          </a:r>
        </a:p>
      </dgm:t>
    </dgm:pt>
    <dgm:pt modelId="{DAFD0BB3-5B85-4054-950C-C3383B5DE771}" type="parTrans" cxnId="{D3DC889E-4566-4159-827E-C84E1BFD23F4}">
      <dgm:prSet/>
      <dgm:spPr/>
      <dgm:t>
        <a:bodyPr/>
        <a:lstStyle/>
        <a:p>
          <a:endParaRPr lang="pl-PL"/>
        </a:p>
      </dgm:t>
    </dgm:pt>
    <dgm:pt modelId="{FB7FC1AD-31F8-461A-BA04-DF51FE7FBA04}" type="sibTrans" cxnId="{D3DC889E-4566-4159-827E-C84E1BFD23F4}">
      <dgm:prSet/>
      <dgm:spPr/>
      <dgm:t>
        <a:bodyPr/>
        <a:lstStyle/>
        <a:p>
          <a:endParaRPr lang="pl-PL"/>
        </a:p>
      </dgm:t>
    </dgm:pt>
    <dgm:pt modelId="{91D16505-E54F-425B-9872-D983AF675C46}">
      <dgm:prSet phldrT="[Tekst]" custT="1"/>
      <dgm:spPr>
        <a:solidFill>
          <a:schemeClr val="bg2"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pl-PL" sz="155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ocena potrzeb</a:t>
          </a:r>
        </a:p>
      </dgm:t>
    </dgm:pt>
    <dgm:pt modelId="{FBEA059D-0552-4CC2-AB33-9F7C0C9C8FF4}" type="parTrans" cxnId="{451314BC-D9D2-4521-91A2-DE62ED53D9B6}">
      <dgm:prSet/>
      <dgm:spPr/>
      <dgm:t>
        <a:bodyPr/>
        <a:lstStyle/>
        <a:p>
          <a:endParaRPr lang="pl-PL"/>
        </a:p>
      </dgm:t>
    </dgm:pt>
    <dgm:pt modelId="{4FB3F91A-EC27-4D69-B2C0-8CC7CBF77B9F}" type="sibTrans" cxnId="{451314BC-D9D2-4521-91A2-DE62ED53D9B6}">
      <dgm:prSet/>
      <dgm:spPr/>
      <dgm:t>
        <a:bodyPr/>
        <a:lstStyle/>
        <a:p>
          <a:endParaRPr lang="pl-PL"/>
        </a:p>
      </dgm:t>
    </dgm:pt>
    <dgm:pt modelId="{6A733706-6D69-4E67-BAF1-9607F1C3F5B6}">
      <dgm:prSet phldrT="[Tekst]" custT="1"/>
      <dgm:spPr>
        <a:solidFill>
          <a:schemeClr val="bg2"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pl-PL" sz="155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analiza i zaangażowanie rynkowe</a:t>
          </a:r>
        </a:p>
      </dgm:t>
    </dgm:pt>
    <dgm:pt modelId="{AA201509-530D-4586-B200-14AE54B70541}" type="parTrans" cxnId="{4D7CF648-5DD3-47BD-8DB7-B4D0411D5BB0}">
      <dgm:prSet/>
      <dgm:spPr/>
      <dgm:t>
        <a:bodyPr/>
        <a:lstStyle/>
        <a:p>
          <a:endParaRPr lang="pl-PL"/>
        </a:p>
      </dgm:t>
    </dgm:pt>
    <dgm:pt modelId="{D2050E58-DD0C-426D-A192-37BF0800DCB6}" type="sibTrans" cxnId="{4D7CF648-5DD3-47BD-8DB7-B4D0411D5BB0}">
      <dgm:prSet/>
      <dgm:spPr/>
      <dgm:t>
        <a:bodyPr/>
        <a:lstStyle/>
        <a:p>
          <a:endParaRPr lang="pl-PL"/>
        </a:p>
      </dgm:t>
    </dgm:pt>
    <dgm:pt modelId="{88FD57B0-F2B5-4161-828E-3C91469AB7C7}">
      <dgm:prSet phldrT="[Tekst]" custT="1"/>
      <dgm:spPr>
        <a:solidFill>
          <a:srgbClr val="6E89EE"/>
        </a:solidFill>
        <a:ln>
          <a:solidFill>
            <a:schemeClr val="bg1">
              <a:lumMod val="65000"/>
            </a:schemeClr>
          </a:solidFill>
        </a:ln>
        <a:scene3d>
          <a:camera prst="isometricOffAxis1Right"/>
          <a:lightRig rig="threePt" dir="t"/>
        </a:scene3d>
        <a:sp3d>
          <a:bevelT prst="relaxedInset"/>
        </a:sp3d>
      </dgm:spPr>
      <dgm:t>
        <a:bodyPr/>
        <a:lstStyle/>
        <a:p>
          <a:r>
            <a:rPr lang="pl-PL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Po udzieleniu zamówienia</a:t>
          </a:r>
        </a:p>
      </dgm:t>
    </dgm:pt>
    <dgm:pt modelId="{7204EBAF-7EF0-4F9E-A558-B560A850DE6F}" type="parTrans" cxnId="{05A3A72F-B80B-4680-933D-23D029B945F9}">
      <dgm:prSet/>
      <dgm:spPr/>
      <dgm:t>
        <a:bodyPr/>
        <a:lstStyle/>
        <a:p>
          <a:endParaRPr lang="pl-PL"/>
        </a:p>
      </dgm:t>
    </dgm:pt>
    <dgm:pt modelId="{84A3D648-5AA2-4D77-9BC6-9E9517284349}" type="sibTrans" cxnId="{05A3A72F-B80B-4680-933D-23D029B945F9}">
      <dgm:prSet/>
      <dgm:spPr/>
      <dgm:t>
        <a:bodyPr/>
        <a:lstStyle/>
        <a:p>
          <a:endParaRPr lang="pl-PL"/>
        </a:p>
      </dgm:t>
    </dgm:pt>
    <dgm:pt modelId="{95693219-4792-456B-B64D-23462C5E3D18}">
      <dgm:prSet phldrT="[Tekst]" custT="1"/>
      <dgm:spPr>
        <a:solidFill>
          <a:schemeClr val="bg2"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pl-PL" sz="16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zarządzanie umowami</a:t>
          </a:r>
        </a:p>
      </dgm:t>
    </dgm:pt>
    <dgm:pt modelId="{72B5241A-AACA-406A-BB34-9B79502F5475}" type="parTrans" cxnId="{96A75E3F-2F46-46D1-8861-F0E6C829CCEE}">
      <dgm:prSet/>
      <dgm:spPr/>
      <dgm:t>
        <a:bodyPr/>
        <a:lstStyle/>
        <a:p>
          <a:endParaRPr lang="pl-PL"/>
        </a:p>
      </dgm:t>
    </dgm:pt>
    <dgm:pt modelId="{FAE8DEC8-2FE4-434F-97B7-31EBFE842960}" type="sibTrans" cxnId="{96A75E3F-2F46-46D1-8861-F0E6C829CCEE}">
      <dgm:prSet/>
      <dgm:spPr/>
      <dgm:t>
        <a:bodyPr/>
        <a:lstStyle/>
        <a:p>
          <a:endParaRPr lang="pl-PL"/>
        </a:p>
      </dgm:t>
    </dgm:pt>
    <dgm:pt modelId="{5B33BFD3-8AF7-4306-9DC2-C9281B336FD5}">
      <dgm:prSet phldrT="[Tekst]" custT="1"/>
      <dgm:spPr>
        <a:solidFill>
          <a:schemeClr val="bg2"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pl-PL" sz="16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certyfikacja i płatność</a:t>
          </a:r>
        </a:p>
      </dgm:t>
    </dgm:pt>
    <dgm:pt modelId="{404229B7-7A80-4AA5-8981-54EBE7A32307}" type="parTrans" cxnId="{3047F40C-4346-48BE-81FB-EA0BE827929F}">
      <dgm:prSet/>
      <dgm:spPr/>
      <dgm:t>
        <a:bodyPr/>
        <a:lstStyle/>
        <a:p>
          <a:endParaRPr lang="pl-PL"/>
        </a:p>
      </dgm:t>
    </dgm:pt>
    <dgm:pt modelId="{CA3CFCC5-B5CF-4EB2-A085-A3411966769A}" type="sibTrans" cxnId="{3047F40C-4346-48BE-81FB-EA0BE827929F}">
      <dgm:prSet/>
      <dgm:spPr/>
      <dgm:t>
        <a:bodyPr/>
        <a:lstStyle/>
        <a:p>
          <a:endParaRPr lang="pl-PL"/>
        </a:p>
      </dgm:t>
    </dgm:pt>
    <dgm:pt modelId="{235E5ED8-E55E-4A82-B57F-43BAA9CF252A}">
      <dgm:prSet phldrT="[Tekst]" custT="1"/>
      <dgm:spPr>
        <a:solidFill>
          <a:schemeClr val="bg2"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pl-PL" sz="1450" b="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prawo</a:t>
          </a:r>
        </a:p>
      </dgm:t>
    </dgm:pt>
    <dgm:pt modelId="{499B2CC8-0367-4556-B889-DC983FF9B11C}" type="parTrans" cxnId="{358E3A72-5693-4084-890D-393B71B5904F}">
      <dgm:prSet/>
      <dgm:spPr/>
      <dgm:t>
        <a:bodyPr/>
        <a:lstStyle/>
        <a:p>
          <a:endParaRPr lang="pl-PL"/>
        </a:p>
      </dgm:t>
    </dgm:pt>
    <dgm:pt modelId="{36AD0DE7-7AE6-447C-87C8-6F88BF7DAF00}" type="sibTrans" cxnId="{358E3A72-5693-4084-890D-393B71B5904F}">
      <dgm:prSet/>
      <dgm:spPr/>
      <dgm:t>
        <a:bodyPr/>
        <a:lstStyle/>
        <a:p>
          <a:endParaRPr lang="pl-PL"/>
        </a:p>
      </dgm:t>
    </dgm:pt>
    <dgm:pt modelId="{3B05912C-F166-40F7-92D7-72EB52CFAD7D}">
      <dgm:prSet phldrT="[Tekst]" custT="1"/>
      <dgm:spPr>
        <a:solidFill>
          <a:schemeClr val="bg2"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pl-PL" sz="1450" b="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zrównoważone zamówienia; •innowacyjne zakupy</a:t>
          </a:r>
        </a:p>
      </dgm:t>
    </dgm:pt>
    <dgm:pt modelId="{2C6495DE-8D8A-4256-841C-B96DBFD9937E}" type="parTrans" cxnId="{65391922-3EF7-421F-B052-64264637A6C7}">
      <dgm:prSet/>
      <dgm:spPr/>
      <dgm:t>
        <a:bodyPr/>
        <a:lstStyle/>
        <a:p>
          <a:endParaRPr lang="pl-PL"/>
        </a:p>
      </dgm:t>
    </dgm:pt>
    <dgm:pt modelId="{5E24D75E-7E7D-4433-8201-6E1809B31954}" type="sibTrans" cxnId="{65391922-3EF7-421F-B052-64264637A6C7}">
      <dgm:prSet/>
      <dgm:spPr/>
      <dgm:t>
        <a:bodyPr/>
        <a:lstStyle/>
        <a:p>
          <a:endParaRPr lang="pl-PL"/>
        </a:p>
      </dgm:t>
    </dgm:pt>
    <dgm:pt modelId="{B218881B-97B5-4D5D-87EB-9E5446C35D22}">
      <dgm:prSet phldrT="[Tekst]" custT="1"/>
      <dgm:spPr>
        <a:solidFill>
          <a:schemeClr val="bg2"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pl-PL" sz="1450" b="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e-zamówienia i inne narzędzia IT</a:t>
          </a:r>
        </a:p>
      </dgm:t>
    </dgm:pt>
    <dgm:pt modelId="{FB82A401-5138-4A9E-84BF-90CC568D6578}" type="parTrans" cxnId="{B8B1F45B-B1FD-425F-8A28-67E8CF69847F}">
      <dgm:prSet/>
      <dgm:spPr/>
      <dgm:t>
        <a:bodyPr/>
        <a:lstStyle/>
        <a:p>
          <a:endParaRPr lang="pl-PL"/>
        </a:p>
      </dgm:t>
    </dgm:pt>
    <dgm:pt modelId="{B0B980EE-69A4-4DFE-B616-1DD2BD701A34}" type="sibTrans" cxnId="{B8B1F45B-B1FD-425F-8A28-67E8CF69847F}">
      <dgm:prSet/>
      <dgm:spPr/>
      <dgm:t>
        <a:bodyPr/>
        <a:lstStyle/>
        <a:p>
          <a:endParaRPr lang="pl-PL"/>
        </a:p>
      </dgm:t>
    </dgm:pt>
    <dgm:pt modelId="{17472BB6-BD26-47E5-A601-5956A98AC695}">
      <dgm:prSet phldrT="[Tekst]" custT="1"/>
      <dgm:spPr>
        <a:solidFill>
          <a:schemeClr val="bg2"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pl-PL" sz="1450" b="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specyficzne dla danej kategorii</a:t>
          </a:r>
        </a:p>
      </dgm:t>
    </dgm:pt>
    <dgm:pt modelId="{32962B03-4FD3-4189-9D04-0382BFDB4ED7}" type="parTrans" cxnId="{CAB60370-D7DD-408B-9B18-E0D4289C6065}">
      <dgm:prSet/>
      <dgm:spPr/>
      <dgm:t>
        <a:bodyPr/>
        <a:lstStyle/>
        <a:p>
          <a:endParaRPr lang="pl-PL"/>
        </a:p>
      </dgm:t>
    </dgm:pt>
    <dgm:pt modelId="{AA3AA1FB-CDAD-48F7-9EF4-31751E8E05ED}" type="sibTrans" cxnId="{CAB60370-D7DD-408B-9B18-E0D4289C6065}">
      <dgm:prSet/>
      <dgm:spPr/>
      <dgm:t>
        <a:bodyPr/>
        <a:lstStyle/>
        <a:p>
          <a:endParaRPr lang="pl-PL"/>
        </a:p>
      </dgm:t>
    </dgm:pt>
    <dgm:pt modelId="{6E5122F3-A652-42B8-A005-8715B5F12014}">
      <dgm:prSet phldrT="[Tekst]" custT="1"/>
      <dgm:spPr>
        <a:solidFill>
          <a:schemeClr val="bg2"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pl-PL" sz="1450" b="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zarządzenia dostawcami</a:t>
          </a:r>
        </a:p>
      </dgm:t>
    </dgm:pt>
    <dgm:pt modelId="{48D7EEC4-6F69-460C-83FA-48082ED5B0B2}" type="parTrans" cxnId="{FBFEB466-A553-40CE-A3C9-3338215D212B}">
      <dgm:prSet/>
      <dgm:spPr/>
    </dgm:pt>
    <dgm:pt modelId="{68A740DD-830B-425C-B1D5-6B169D5936A5}" type="sibTrans" cxnId="{FBFEB466-A553-40CE-A3C9-3338215D212B}">
      <dgm:prSet/>
      <dgm:spPr/>
    </dgm:pt>
    <dgm:pt modelId="{8C319F62-9125-480E-AAF5-B8050BC2A7DB}">
      <dgm:prSet phldrT="[Tekst]" custT="1"/>
      <dgm:spPr>
        <a:solidFill>
          <a:schemeClr val="bg2"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pl-PL" sz="1450" b="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negocjacje</a:t>
          </a:r>
        </a:p>
      </dgm:t>
    </dgm:pt>
    <dgm:pt modelId="{6B1B9A4C-C32F-401C-BE69-C692AE293134}" type="parTrans" cxnId="{70B21543-A642-4045-B569-FAE8976081EB}">
      <dgm:prSet/>
      <dgm:spPr/>
    </dgm:pt>
    <dgm:pt modelId="{8202E27E-1CED-468D-83D6-48E59CCB7DA4}" type="sibTrans" cxnId="{70B21543-A642-4045-B569-FAE8976081EB}">
      <dgm:prSet/>
      <dgm:spPr/>
    </dgm:pt>
    <dgm:pt modelId="{DD60FCB9-75FC-415A-81F2-7283F2703997}">
      <dgm:prSet phldrT="[Tekst]" custT="1"/>
      <dgm:spPr>
        <a:solidFill>
          <a:schemeClr val="bg2"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pl-PL" sz="155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strategia udzielania </a:t>
          </a:r>
          <a:r>
            <a:rPr lang="pl-PL" sz="1550" dirty="0">
              <a:solidFill>
                <a:schemeClr val="tx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zamówień p</a:t>
          </a:r>
          <a:r>
            <a:rPr lang="pl-PL" sz="155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ublicznych</a:t>
          </a:r>
        </a:p>
      </dgm:t>
    </dgm:pt>
    <dgm:pt modelId="{7EB9B430-EEB9-417D-B3A1-8233E4F5FDF8}" type="parTrans" cxnId="{574D559D-708C-4F2B-88B0-8881863B4971}">
      <dgm:prSet/>
      <dgm:spPr/>
    </dgm:pt>
    <dgm:pt modelId="{2E33542F-2AE4-46C4-88D8-8D8F83955B04}" type="sibTrans" cxnId="{574D559D-708C-4F2B-88B0-8881863B4971}">
      <dgm:prSet/>
      <dgm:spPr/>
    </dgm:pt>
    <dgm:pt modelId="{347F44BB-7D66-456E-91AF-EF600AB3B73B}">
      <dgm:prSet phldrT="[Tekst]" custT="1"/>
      <dgm:spPr>
        <a:solidFill>
          <a:schemeClr val="bg2"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pl-PL" sz="155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specyfikacje techniczne</a:t>
          </a:r>
        </a:p>
      </dgm:t>
    </dgm:pt>
    <dgm:pt modelId="{BEC80417-08BC-42E5-B559-057224BA1E08}" type="parTrans" cxnId="{9E9BFEAD-2149-4AC7-BB3F-C08B2D7ED95A}">
      <dgm:prSet/>
      <dgm:spPr/>
    </dgm:pt>
    <dgm:pt modelId="{539B07DC-0F96-4CE2-9111-EA9174070281}" type="sibTrans" cxnId="{9E9BFEAD-2149-4AC7-BB3F-C08B2D7ED95A}">
      <dgm:prSet/>
      <dgm:spPr/>
    </dgm:pt>
    <dgm:pt modelId="{BCD10BF5-F43C-4747-B9F1-177FBE779CA2}">
      <dgm:prSet phldrT="[Tekst]" custT="1"/>
      <dgm:spPr>
        <a:solidFill>
          <a:schemeClr val="bg2"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pl-PL" sz="155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dokumentacja przetargowa; •ocena ofert</a:t>
          </a:r>
        </a:p>
      </dgm:t>
    </dgm:pt>
    <dgm:pt modelId="{7F0F2954-8BFB-4F59-B736-B05D42D3CD8F}" type="parTrans" cxnId="{267C5EBC-6E07-4312-ABB5-CB385588401E}">
      <dgm:prSet/>
      <dgm:spPr/>
    </dgm:pt>
    <dgm:pt modelId="{BBE5D080-7255-4E7A-97AD-996F383EC96A}" type="sibTrans" cxnId="{267C5EBC-6E07-4312-ABB5-CB385588401E}">
      <dgm:prSet/>
      <dgm:spPr/>
    </dgm:pt>
    <dgm:pt modelId="{ACE2F666-01E5-4409-B0D2-D6EC4CF730BE}">
      <dgm:prSet phldrT="[Tekst]" custT="1"/>
      <dgm:spPr>
        <a:solidFill>
          <a:schemeClr val="bg2"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pl-PL" sz="16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rozwiązywanie konfliktów i mediacje</a:t>
          </a:r>
        </a:p>
      </dgm:t>
    </dgm:pt>
    <dgm:pt modelId="{086B4B5E-DE27-4A0C-86ED-87A79E53ADC2}" type="parTrans" cxnId="{3E30A79A-8C73-4A7A-9369-96E9D987E1F7}">
      <dgm:prSet/>
      <dgm:spPr/>
    </dgm:pt>
    <dgm:pt modelId="{86168F24-2D68-4E12-BACA-C9053D8900B9}" type="sibTrans" cxnId="{3E30A79A-8C73-4A7A-9369-96E9D987E1F7}">
      <dgm:prSet/>
      <dgm:spPr/>
    </dgm:pt>
    <dgm:pt modelId="{35E0FF0D-183C-4CC5-9D66-780F6B9F78E1}">
      <dgm:prSet phldrT="[Tekst]" custT="1"/>
      <dgm:spPr>
        <a:solidFill>
          <a:schemeClr val="bg2"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pl-PL" sz="16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sprawozdawczość i ocena</a:t>
          </a:r>
        </a:p>
      </dgm:t>
    </dgm:pt>
    <dgm:pt modelId="{D7EF8554-AA84-451F-9C57-2C5F62DC5D26}" type="parTrans" cxnId="{0375D612-45DD-4B55-8D5B-FE64211F59BB}">
      <dgm:prSet/>
      <dgm:spPr/>
    </dgm:pt>
    <dgm:pt modelId="{BEAC17E6-5B7A-4348-B959-9C65C793D21F}" type="sibTrans" cxnId="{0375D612-45DD-4B55-8D5B-FE64211F59BB}">
      <dgm:prSet/>
      <dgm:spPr/>
    </dgm:pt>
    <dgm:pt modelId="{072A1171-50E7-43ED-8724-0A551E4A59A5}" type="pres">
      <dgm:prSet presAssocID="{92718C03-6C16-46D3-B750-5A8033F517DC}" presName="Name0" presStyleCnt="0">
        <dgm:presLayoutVars>
          <dgm:dir/>
          <dgm:animLvl val="lvl"/>
          <dgm:resizeHandles val="exact"/>
        </dgm:presLayoutVars>
      </dgm:prSet>
      <dgm:spPr/>
    </dgm:pt>
    <dgm:pt modelId="{DCAA1080-4A5B-4664-B2D1-47F680719655}" type="pres">
      <dgm:prSet presAssocID="{167B4BE7-DB40-49AB-AFA8-86A823418CCB}" presName="linNode" presStyleCnt="0"/>
      <dgm:spPr/>
    </dgm:pt>
    <dgm:pt modelId="{D83191DC-778D-4047-89F0-251ADDE31931}" type="pres">
      <dgm:prSet presAssocID="{167B4BE7-DB40-49AB-AFA8-86A823418CCB}" presName="parentText" presStyleLbl="node1" presStyleIdx="0" presStyleCnt="3" custScaleY="130067">
        <dgm:presLayoutVars>
          <dgm:chMax val="1"/>
          <dgm:bulletEnabled val="1"/>
        </dgm:presLayoutVars>
      </dgm:prSet>
      <dgm:spPr/>
    </dgm:pt>
    <dgm:pt modelId="{8C38CC98-558E-480D-B4C9-E368B627ECFE}" type="pres">
      <dgm:prSet presAssocID="{167B4BE7-DB40-49AB-AFA8-86A823418CCB}" presName="descendantText" presStyleLbl="alignAccFollowNode1" presStyleIdx="0" presStyleCnt="3" custScaleY="184115">
        <dgm:presLayoutVars>
          <dgm:bulletEnabled val="1"/>
        </dgm:presLayoutVars>
      </dgm:prSet>
      <dgm:spPr/>
    </dgm:pt>
    <dgm:pt modelId="{828A5109-587D-46DB-AFC2-7C98B3EB6F68}" type="pres">
      <dgm:prSet presAssocID="{54CCDBB6-5EBD-4267-86C1-B84A34D12148}" presName="sp" presStyleCnt="0"/>
      <dgm:spPr/>
    </dgm:pt>
    <dgm:pt modelId="{DA829901-CE29-4870-9945-06A0AE238E54}" type="pres">
      <dgm:prSet presAssocID="{68A04700-D02B-410A-8E71-A4D913EE0B81}" presName="linNode" presStyleCnt="0"/>
      <dgm:spPr/>
    </dgm:pt>
    <dgm:pt modelId="{00D97FC1-26A5-4A64-963D-ED240829F2B5}" type="pres">
      <dgm:prSet presAssocID="{68A04700-D02B-410A-8E71-A4D913EE0B81}" presName="parentText" presStyleLbl="node1" presStyleIdx="1" presStyleCnt="3" custScaleY="101199">
        <dgm:presLayoutVars>
          <dgm:chMax val="1"/>
          <dgm:bulletEnabled val="1"/>
        </dgm:presLayoutVars>
      </dgm:prSet>
      <dgm:spPr/>
    </dgm:pt>
    <dgm:pt modelId="{90DDBCAA-EF18-460E-BC7F-A96D293A0437}" type="pres">
      <dgm:prSet presAssocID="{68A04700-D02B-410A-8E71-A4D913EE0B81}" presName="descendantText" presStyleLbl="alignAccFollowNode1" presStyleIdx="1" presStyleCnt="3" custScaleY="121121">
        <dgm:presLayoutVars>
          <dgm:bulletEnabled val="1"/>
        </dgm:presLayoutVars>
      </dgm:prSet>
      <dgm:spPr/>
    </dgm:pt>
    <dgm:pt modelId="{6697B490-4B05-4121-B305-6075E3CE908D}" type="pres">
      <dgm:prSet presAssocID="{FB7FC1AD-31F8-461A-BA04-DF51FE7FBA04}" presName="sp" presStyleCnt="0"/>
      <dgm:spPr/>
    </dgm:pt>
    <dgm:pt modelId="{0D8CAA81-6ACC-4284-9BCC-88988E48C24C}" type="pres">
      <dgm:prSet presAssocID="{88FD57B0-F2B5-4161-828E-3C91469AB7C7}" presName="linNode" presStyleCnt="0"/>
      <dgm:spPr/>
    </dgm:pt>
    <dgm:pt modelId="{2EC24185-493D-4053-A5E1-E8F61D37D661}" type="pres">
      <dgm:prSet presAssocID="{88FD57B0-F2B5-4161-828E-3C91469AB7C7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658389A8-952A-49AE-97BE-B0489483AF6E}" type="pres">
      <dgm:prSet presAssocID="{88FD57B0-F2B5-4161-828E-3C91469AB7C7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10AC7101-4DE3-48EA-8B04-62A89BFB8866}" type="presOf" srcId="{17472BB6-BD26-47E5-A601-5956A98AC695}" destId="{8C38CC98-558E-480D-B4C9-E368B627ECFE}" srcOrd="0" destOrd="4" presId="urn:microsoft.com/office/officeart/2005/8/layout/vList5"/>
    <dgm:cxn modelId="{32964A03-290B-4EAE-94EF-E42F7209ADE3}" type="presOf" srcId="{ACE2F666-01E5-4409-B0D2-D6EC4CF730BE}" destId="{658389A8-952A-49AE-97BE-B0489483AF6E}" srcOrd="0" destOrd="3" presId="urn:microsoft.com/office/officeart/2005/8/layout/vList5"/>
    <dgm:cxn modelId="{3047F40C-4346-48BE-81FB-EA0BE827929F}" srcId="{88FD57B0-F2B5-4161-828E-3C91469AB7C7}" destId="{5B33BFD3-8AF7-4306-9DC2-C9281B336FD5}" srcOrd="1" destOrd="0" parTransId="{404229B7-7A80-4AA5-8981-54EBE7A32307}" sibTransId="{CA3CFCC5-B5CF-4EB2-A085-A3411966769A}"/>
    <dgm:cxn modelId="{C0EB920D-B192-425F-B762-B822B75402C6}" type="presOf" srcId="{3978FE0F-D41C-4A00-B204-4E5BE98EF8DF}" destId="{8C38CC98-558E-480D-B4C9-E368B627ECFE}" srcOrd="0" destOrd="0" presId="urn:microsoft.com/office/officeart/2005/8/layout/vList5"/>
    <dgm:cxn modelId="{0375D612-45DD-4B55-8D5B-FE64211F59BB}" srcId="{88FD57B0-F2B5-4161-828E-3C91469AB7C7}" destId="{35E0FF0D-183C-4CC5-9D66-780F6B9F78E1}" srcOrd="2" destOrd="0" parTransId="{D7EF8554-AA84-451F-9C57-2C5F62DC5D26}" sibTransId="{BEAC17E6-5B7A-4348-B959-9C65C793D21F}"/>
    <dgm:cxn modelId="{65391922-3EF7-421F-B052-64264637A6C7}" srcId="{167B4BE7-DB40-49AB-AFA8-86A823418CCB}" destId="{3B05912C-F166-40F7-92D7-72EB52CFAD7D}" srcOrd="3" destOrd="0" parTransId="{2C6495DE-8D8A-4256-841C-B96DBFD9937E}" sibTransId="{5E24D75E-7E7D-4433-8201-6E1809B31954}"/>
    <dgm:cxn modelId="{B1917624-D7A5-4402-AB01-5EDA3D719DAE}" type="presOf" srcId="{92718C03-6C16-46D3-B750-5A8033F517DC}" destId="{072A1171-50E7-43ED-8724-0A551E4A59A5}" srcOrd="0" destOrd="0" presId="urn:microsoft.com/office/officeart/2005/8/layout/vList5"/>
    <dgm:cxn modelId="{BF026427-16EE-43AF-A56A-BFA39F521F50}" type="presOf" srcId="{5B33BFD3-8AF7-4306-9DC2-C9281B336FD5}" destId="{658389A8-952A-49AE-97BE-B0489483AF6E}" srcOrd="0" destOrd="1" presId="urn:microsoft.com/office/officeart/2005/8/layout/vList5"/>
    <dgm:cxn modelId="{05A3A72F-B80B-4680-933D-23D029B945F9}" srcId="{92718C03-6C16-46D3-B750-5A8033F517DC}" destId="{88FD57B0-F2B5-4161-828E-3C91469AB7C7}" srcOrd="2" destOrd="0" parTransId="{7204EBAF-7EF0-4F9E-A558-B560A850DE6F}" sibTransId="{84A3D648-5AA2-4D77-9BC6-9E9517284349}"/>
    <dgm:cxn modelId="{96A75E3F-2F46-46D1-8861-F0E6C829CCEE}" srcId="{88FD57B0-F2B5-4161-828E-3C91469AB7C7}" destId="{95693219-4792-456B-B64D-23462C5E3D18}" srcOrd="0" destOrd="0" parTransId="{72B5241A-AACA-406A-BB34-9B79502F5475}" sibTransId="{FAE8DEC8-2FE4-434F-97B7-31EBFE842960}"/>
    <dgm:cxn modelId="{B8B1F45B-B1FD-425F-8A28-67E8CF69847F}" srcId="{167B4BE7-DB40-49AB-AFA8-86A823418CCB}" destId="{B218881B-97B5-4D5D-87EB-9E5446C35D22}" srcOrd="2" destOrd="0" parTransId="{FB82A401-5138-4A9E-84BF-90CC568D6578}" sibTransId="{B0B980EE-69A4-4DFE-B616-1DD2BD701A34}"/>
    <dgm:cxn modelId="{70B21543-A642-4045-B569-FAE8976081EB}" srcId="{167B4BE7-DB40-49AB-AFA8-86A823418CCB}" destId="{8C319F62-9125-480E-AAF5-B8050BC2A7DB}" srcOrd="6" destOrd="0" parTransId="{6B1B9A4C-C32F-401C-BE69-C692AE293134}" sibTransId="{8202E27E-1CED-468D-83D6-48E59CCB7DA4}"/>
    <dgm:cxn modelId="{83410F64-B182-4B7B-95F1-898077A4C5DB}" type="presOf" srcId="{6A733706-6D69-4E67-BAF1-9607F1C3F5B6}" destId="{90DDBCAA-EF18-460E-BC7F-A96D293A0437}" srcOrd="0" destOrd="1" presId="urn:microsoft.com/office/officeart/2005/8/layout/vList5"/>
    <dgm:cxn modelId="{FBFEB466-A553-40CE-A3C9-3338215D212B}" srcId="{167B4BE7-DB40-49AB-AFA8-86A823418CCB}" destId="{6E5122F3-A652-42B8-A005-8715B5F12014}" srcOrd="5" destOrd="0" parTransId="{48D7EEC4-6F69-460C-83FA-48082ED5B0B2}" sibTransId="{68A740DD-830B-425C-B1D5-6B169D5936A5}"/>
    <dgm:cxn modelId="{48878667-D962-40A6-A4D1-87C729B4F445}" type="presOf" srcId="{B218881B-97B5-4D5D-87EB-9E5446C35D22}" destId="{8C38CC98-558E-480D-B4C9-E368B627ECFE}" srcOrd="0" destOrd="2" presId="urn:microsoft.com/office/officeart/2005/8/layout/vList5"/>
    <dgm:cxn modelId="{4D7CF648-5DD3-47BD-8DB7-B4D0411D5BB0}" srcId="{68A04700-D02B-410A-8E71-A4D913EE0B81}" destId="{6A733706-6D69-4E67-BAF1-9607F1C3F5B6}" srcOrd="1" destOrd="0" parTransId="{AA201509-530D-4586-B200-14AE54B70541}" sibTransId="{D2050E58-DD0C-426D-A192-37BF0800DCB6}"/>
    <dgm:cxn modelId="{CAB60370-D7DD-408B-9B18-E0D4289C6065}" srcId="{167B4BE7-DB40-49AB-AFA8-86A823418CCB}" destId="{17472BB6-BD26-47E5-A601-5956A98AC695}" srcOrd="4" destOrd="0" parTransId="{32962B03-4FD3-4189-9D04-0382BFDB4ED7}" sibTransId="{AA3AA1FB-CDAD-48F7-9EF4-31751E8E05ED}"/>
    <dgm:cxn modelId="{358E3A72-5693-4084-890D-393B71B5904F}" srcId="{167B4BE7-DB40-49AB-AFA8-86A823418CCB}" destId="{235E5ED8-E55E-4A82-B57F-43BAA9CF252A}" srcOrd="1" destOrd="0" parTransId="{499B2CC8-0367-4556-B889-DC983FF9B11C}" sibTransId="{36AD0DE7-7AE6-447C-87C8-6F88BF7DAF00}"/>
    <dgm:cxn modelId="{3E30A79A-8C73-4A7A-9369-96E9D987E1F7}" srcId="{88FD57B0-F2B5-4161-828E-3C91469AB7C7}" destId="{ACE2F666-01E5-4409-B0D2-D6EC4CF730BE}" srcOrd="3" destOrd="0" parTransId="{086B4B5E-DE27-4A0C-86ED-87A79E53ADC2}" sibTransId="{86168F24-2D68-4E12-BACA-C9053D8900B9}"/>
    <dgm:cxn modelId="{574D559D-708C-4F2B-88B0-8881863B4971}" srcId="{68A04700-D02B-410A-8E71-A4D913EE0B81}" destId="{DD60FCB9-75FC-415A-81F2-7283F2703997}" srcOrd="2" destOrd="0" parTransId="{7EB9B430-EEB9-417D-B3A1-8233E4F5FDF8}" sibTransId="{2E33542F-2AE4-46C4-88D8-8D8F83955B04}"/>
    <dgm:cxn modelId="{D3DC889E-4566-4159-827E-C84E1BFD23F4}" srcId="{92718C03-6C16-46D3-B750-5A8033F517DC}" destId="{68A04700-D02B-410A-8E71-A4D913EE0B81}" srcOrd="1" destOrd="0" parTransId="{DAFD0BB3-5B85-4054-950C-C3383B5DE771}" sibTransId="{FB7FC1AD-31F8-461A-BA04-DF51FE7FBA04}"/>
    <dgm:cxn modelId="{0526A8A5-2FAD-4580-9930-763D6557AA2B}" type="presOf" srcId="{91D16505-E54F-425B-9872-D983AF675C46}" destId="{90DDBCAA-EF18-460E-BC7F-A96D293A0437}" srcOrd="0" destOrd="0" presId="urn:microsoft.com/office/officeart/2005/8/layout/vList5"/>
    <dgm:cxn modelId="{B8846CAC-0BF0-4E26-ACD6-6E8DA58C07F2}" srcId="{92718C03-6C16-46D3-B750-5A8033F517DC}" destId="{167B4BE7-DB40-49AB-AFA8-86A823418CCB}" srcOrd="0" destOrd="0" parTransId="{007C31B1-1495-44F3-BAEE-97203E764E38}" sibTransId="{54CCDBB6-5EBD-4267-86C1-B84A34D12148}"/>
    <dgm:cxn modelId="{9E9BFEAD-2149-4AC7-BB3F-C08B2D7ED95A}" srcId="{68A04700-D02B-410A-8E71-A4D913EE0B81}" destId="{347F44BB-7D66-456E-91AF-EF600AB3B73B}" srcOrd="3" destOrd="0" parTransId="{BEC80417-08BC-42E5-B559-057224BA1E08}" sibTransId="{539B07DC-0F96-4CE2-9111-EA9174070281}"/>
    <dgm:cxn modelId="{451314BC-D9D2-4521-91A2-DE62ED53D9B6}" srcId="{68A04700-D02B-410A-8E71-A4D913EE0B81}" destId="{91D16505-E54F-425B-9872-D983AF675C46}" srcOrd="0" destOrd="0" parTransId="{FBEA059D-0552-4CC2-AB33-9F7C0C9C8FF4}" sibTransId="{4FB3F91A-EC27-4D69-B2C0-8CC7CBF77B9F}"/>
    <dgm:cxn modelId="{267C5EBC-6E07-4312-ABB5-CB385588401E}" srcId="{68A04700-D02B-410A-8E71-A4D913EE0B81}" destId="{BCD10BF5-F43C-4747-B9F1-177FBE779CA2}" srcOrd="4" destOrd="0" parTransId="{7F0F2954-8BFB-4F59-B736-B05D42D3CD8F}" sibTransId="{BBE5D080-7255-4E7A-97AD-996F383EC96A}"/>
    <dgm:cxn modelId="{2D7CA0C1-5A1C-4DC0-9A12-A66E995F611C}" type="presOf" srcId="{3B05912C-F166-40F7-92D7-72EB52CFAD7D}" destId="{8C38CC98-558E-480D-B4C9-E368B627ECFE}" srcOrd="0" destOrd="3" presId="urn:microsoft.com/office/officeart/2005/8/layout/vList5"/>
    <dgm:cxn modelId="{1016AFC1-FE1A-4A91-82E5-0B125F83CF40}" type="presOf" srcId="{235E5ED8-E55E-4A82-B57F-43BAA9CF252A}" destId="{8C38CC98-558E-480D-B4C9-E368B627ECFE}" srcOrd="0" destOrd="1" presId="urn:microsoft.com/office/officeart/2005/8/layout/vList5"/>
    <dgm:cxn modelId="{D0BD0CCB-7D53-463C-8A71-7F510FA68D73}" type="presOf" srcId="{35E0FF0D-183C-4CC5-9D66-780F6B9F78E1}" destId="{658389A8-952A-49AE-97BE-B0489483AF6E}" srcOrd="0" destOrd="2" presId="urn:microsoft.com/office/officeart/2005/8/layout/vList5"/>
    <dgm:cxn modelId="{1723F6CB-395E-40BD-89F2-17EC43249B7E}" type="presOf" srcId="{68A04700-D02B-410A-8E71-A4D913EE0B81}" destId="{00D97FC1-26A5-4A64-963D-ED240829F2B5}" srcOrd="0" destOrd="0" presId="urn:microsoft.com/office/officeart/2005/8/layout/vList5"/>
    <dgm:cxn modelId="{91501ED5-CDCB-4D5D-BEA4-FA0C6CB417BC}" type="presOf" srcId="{DD60FCB9-75FC-415A-81F2-7283F2703997}" destId="{90DDBCAA-EF18-460E-BC7F-A96D293A0437}" srcOrd="0" destOrd="2" presId="urn:microsoft.com/office/officeart/2005/8/layout/vList5"/>
    <dgm:cxn modelId="{BA8606EA-27A8-4745-B4E9-FCB4201EAB6C}" type="presOf" srcId="{95693219-4792-456B-B64D-23462C5E3D18}" destId="{658389A8-952A-49AE-97BE-B0489483AF6E}" srcOrd="0" destOrd="0" presId="urn:microsoft.com/office/officeart/2005/8/layout/vList5"/>
    <dgm:cxn modelId="{DC4C00ED-2031-4B32-8237-12CA9A331C72}" type="presOf" srcId="{8C319F62-9125-480E-AAF5-B8050BC2A7DB}" destId="{8C38CC98-558E-480D-B4C9-E368B627ECFE}" srcOrd="0" destOrd="6" presId="urn:microsoft.com/office/officeart/2005/8/layout/vList5"/>
    <dgm:cxn modelId="{235858F1-22E4-41B3-8F4B-8B4CFBCF9F46}" srcId="{167B4BE7-DB40-49AB-AFA8-86A823418CCB}" destId="{3978FE0F-D41C-4A00-B204-4E5BE98EF8DF}" srcOrd="0" destOrd="0" parTransId="{B7D15EEE-9618-466A-A929-CD34A1CBA9C7}" sibTransId="{DCA14391-DBE9-4D77-A22F-C367B70D4A72}"/>
    <dgm:cxn modelId="{086FBDF1-E054-40CA-9824-58A79C373A76}" type="presOf" srcId="{6E5122F3-A652-42B8-A005-8715B5F12014}" destId="{8C38CC98-558E-480D-B4C9-E368B627ECFE}" srcOrd="0" destOrd="5" presId="urn:microsoft.com/office/officeart/2005/8/layout/vList5"/>
    <dgm:cxn modelId="{190516FA-ADD5-465C-ABA6-1E23275E9AF5}" type="presOf" srcId="{347F44BB-7D66-456E-91AF-EF600AB3B73B}" destId="{90DDBCAA-EF18-460E-BC7F-A96D293A0437}" srcOrd="0" destOrd="3" presId="urn:microsoft.com/office/officeart/2005/8/layout/vList5"/>
    <dgm:cxn modelId="{BEDC26FA-5152-424B-A35A-EA75D7E32F7E}" type="presOf" srcId="{88FD57B0-F2B5-4161-828E-3C91469AB7C7}" destId="{2EC24185-493D-4053-A5E1-E8F61D37D661}" srcOrd="0" destOrd="0" presId="urn:microsoft.com/office/officeart/2005/8/layout/vList5"/>
    <dgm:cxn modelId="{81FD55FA-9F5A-469A-8BC3-E705655895B8}" type="presOf" srcId="{167B4BE7-DB40-49AB-AFA8-86A823418CCB}" destId="{D83191DC-778D-4047-89F0-251ADDE31931}" srcOrd="0" destOrd="0" presId="urn:microsoft.com/office/officeart/2005/8/layout/vList5"/>
    <dgm:cxn modelId="{B938C6FE-889F-4041-BCF8-9E95405D0DDA}" type="presOf" srcId="{BCD10BF5-F43C-4747-B9F1-177FBE779CA2}" destId="{90DDBCAA-EF18-460E-BC7F-A96D293A0437}" srcOrd="0" destOrd="4" presId="urn:microsoft.com/office/officeart/2005/8/layout/vList5"/>
    <dgm:cxn modelId="{61FB23E3-49A1-4B8A-ABDC-E5BD8320E619}" type="presParOf" srcId="{072A1171-50E7-43ED-8724-0A551E4A59A5}" destId="{DCAA1080-4A5B-4664-B2D1-47F680719655}" srcOrd="0" destOrd="0" presId="urn:microsoft.com/office/officeart/2005/8/layout/vList5"/>
    <dgm:cxn modelId="{BD052AAE-C4CE-4E19-B9E3-B8387A4CEBD2}" type="presParOf" srcId="{DCAA1080-4A5B-4664-B2D1-47F680719655}" destId="{D83191DC-778D-4047-89F0-251ADDE31931}" srcOrd="0" destOrd="0" presId="urn:microsoft.com/office/officeart/2005/8/layout/vList5"/>
    <dgm:cxn modelId="{1DC833AE-0E5F-4328-8320-69E5FA0B748A}" type="presParOf" srcId="{DCAA1080-4A5B-4664-B2D1-47F680719655}" destId="{8C38CC98-558E-480D-B4C9-E368B627ECFE}" srcOrd="1" destOrd="0" presId="urn:microsoft.com/office/officeart/2005/8/layout/vList5"/>
    <dgm:cxn modelId="{15B60691-99C0-4F7F-8B74-37BCCCF00163}" type="presParOf" srcId="{072A1171-50E7-43ED-8724-0A551E4A59A5}" destId="{828A5109-587D-46DB-AFC2-7C98B3EB6F68}" srcOrd="1" destOrd="0" presId="urn:microsoft.com/office/officeart/2005/8/layout/vList5"/>
    <dgm:cxn modelId="{15B4A01E-4B8C-4379-B11F-8B2187B3A71A}" type="presParOf" srcId="{072A1171-50E7-43ED-8724-0A551E4A59A5}" destId="{DA829901-CE29-4870-9945-06A0AE238E54}" srcOrd="2" destOrd="0" presId="urn:microsoft.com/office/officeart/2005/8/layout/vList5"/>
    <dgm:cxn modelId="{53C9F669-31F7-42C8-9932-958B04287CB5}" type="presParOf" srcId="{DA829901-CE29-4870-9945-06A0AE238E54}" destId="{00D97FC1-26A5-4A64-963D-ED240829F2B5}" srcOrd="0" destOrd="0" presId="urn:microsoft.com/office/officeart/2005/8/layout/vList5"/>
    <dgm:cxn modelId="{F9603E37-5194-4E84-93B1-DD71B711AB8E}" type="presParOf" srcId="{DA829901-CE29-4870-9945-06A0AE238E54}" destId="{90DDBCAA-EF18-460E-BC7F-A96D293A0437}" srcOrd="1" destOrd="0" presId="urn:microsoft.com/office/officeart/2005/8/layout/vList5"/>
    <dgm:cxn modelId="{3112245F-9D33-4D78-AFA3-33D6A6F5E729}" type="presParOf" srcId="{072A1171-50E7-43ED-8724-0A551E4A59A5}" destId="{6697B490-4B05-4121-B305-6075E3CE908D}" srcOrd="3" destOrd="0" presId="urn:microsoft.com/office/officeart/2005/8/layout/vList5"/>
    <dgm:cxn modelId="{5F82A263-9F68-411A-8A32-D64B7B4A3B4C}" type="presParOf" srcId="{072A1171-50E7-43ED-8724-0A551E4A59A5}" destId="{0D8CAA81-6ACC-4284-9BCC-88988E48C24C}" srcOrd="4" destOrd="0" presId="urn:microsoft.com/office/officeart/2005/8/layout/vList5"/>
    <dgm:cxn modelId="{84156BA7-A063-4A25-932A-E5D7B1D9C299}" type="presParOf" srcId="{0D8CAA81-6ACC-4284-9BCC-88988E48C24C}" destId="{2EC24185-493D-4053-A5E1-E8F61D37D661}" srcOrd="0" destOrd="0" presId="urn:microsoft.com/office/officeart/2005/8/layout/vList5"/>
    <dgm:cxn modelId="{82B3DE7A-FCA5-40F0-986D-63294EDCDC46}" type="presParOf" srcId="{0D8CAA81-6ACC-4284-9BCC-88988E48C24C}" destId="{658389A8-952A-49AE-97BE-B0489483AF6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52279C-D00F-4723-A365-DE4106B0F37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C14D7A8-B94D-447D-A8CC-9022E5A271D9}">
      <dgm:prSet phldrT="[Tekst]" custT="1"/>
      <dgm:spPr>
        <a:solidFill>
          <a:srgbClr val="9EC6BD"/>
        </a:solidFill>
        <a:ln>
          <a:solidFill>
            <a:schemeClr val="bg2">
              <a:lumMod val="50000"/>
            </a:schemeClr>
          </a:solidFill>
        </a:ln>
        <a:scene3d>
          <a:camera prst="isometricOffAxis1Righ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pl-PL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Osobiste</a:t>
          </a:r>
        </a:p>
      </dgm:t>
    </dgm:pt>
    <dgm:pt modelId="{9F4A6EFD-67D7-4E9C-A77E-498D073466E7}" type="parTrans" cxnId="{9F15F2E6-7ED9-417E-A290-1673E56B7C1B}">
      <dgm:prSet/>
      <dgm:spPr/>
      <dgm:t>
        <a:bodyPr/>
        <a:lstStyle/>
        <a:p>
          <a:endParaRPr lang="pl-PL"/>
        </a:p>
      </dgm:t>
    </dgm:pt>
    <dgm:pt modelId="{AF4DEB33-96A3-4EB7-A13A-4787FD7A123A}" type="sibTrans" cxnId="{9F15F2E6-7ED9-417E-A290-1673E56B7C1B}">
      <dgm:prSet/>
      <dgm:spPr/>
      <dgm:t>
        <a:bodyPr/>
        <a:lstStyle/>
        <a:p>
          <a:endParaRPr lang="pl-PL"/>
        </a:p>
      </dgm:t>
    </dgm:pt>
    <dgm:pt modelId="{AEF189F7-35D2-4CB3-96BB-F8AAEB27E306}">
      <dgm:prSet phldrT="[Tekst]" custT="1"/>
      <dgm:spPr>
        <a:solidFill>
          <a:schemeClr val="bg2"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pl-PL" sz="18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zdolności dostosowawcze (zarządzanie zmianą i rozwój)</a:t>
          </a:r>
        </a:p>
      </dgm:t>
    </dgm:pt>
    <dgm:pt modelId="{922BAF42-D8E6-4B93-AD7A-131664A6FA37}" type="parTrans" cxnId="{37212042-56CD-4053-82E1-9E682CE5703B}">
      <dgm:prSet/>
      <dgm:spPr/>
      <dgm:t>
        <a:bodyPr/>
        <a:lstStyle/>
        <a:p>
          <a:endParaRPr lang="pl-PL"/>
        </a:p>
      </dgm:t>
    </dgm:pt>
    <dgm:pt modelId="{FCA7E134-457E-45D5-BE9C-FE681DCFCF91}" type="sibTrans" cxnId="{37212042-56CD-4053-82E1-9E682CE5703B}">
      <dgm:prSet/>
      <dgm:spPr/>
      <dgm:t>
        <a:bodyPr/>
        <a:lstStyle/>
        <a:p>
          <a:endParaRPr lang="pl-PL"/>
        </a:p>
      </dgm:t>
    </dgm:pt>
    <dgm:pt modelId="{8B7198B9-800B-4C2D-A7AF-6846F927DAF4}">
      <dgm:prSet phldrT="[Tekst]" custT="1"/>
      <dgm:spPr>
        <a:solidFill>
          <a:schemeClr val="bg2"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pl-PL" sz="18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myślenie analityczne i krytyczne</a:t>
          </a:r>
        </a:p>
      </dgm:t>
    </dgm:pt>
    <dgm:pt modelId="{7C5859C2-22B5-47B5-BE93-05E89CE5FA3C}" type="parTrans" cxnId="{269E2524-A7BB-4434-8274-C8DF7C3BEF15}">
      <dgm:prSet/>
      <dgm:spPr/>
      <dgm:t>
        <a:bodyPr/>
        <a:lstStyle/>
        <a:p>
          <a:endParaRPr lang="pl-PL"/>
        </a:p>
      </dgm:t>
    </dgm:pt>
    <dgm:pt modelId="{81A6F33A-93C9-4795-B581-8B0AE2775FB6}" type="sibTrans" cxnId="{269E2524-A7BB-4434-8274-C8DF7C3BEF15}">
      <dgm:prSet/>
      <dgm:spPr/>
      <dgm:t>
        <a:bodyPr/>
        <a:lstStyle/>
        <a:p>
          <a:endParaRPr lang="pl-PL"/>
        </a:p>
      </dgm:t>
    </dgm:pt>
    <dgm:pt modelId="{528B9A05-33F3-4FDA-868A-F5EFE0D26C47}">
      <dgm:prSet phldrT="[Tekst]" custT="1"/>
      <dgm:spPr>
        <a:solidFill>
          <a:srgbClr val="9EC6BD"/>
        </a:solidFill>
        <a:ln>
          <a:solidFill>
            <a:schemeClr val="bg2">
              <a:lumMod val="50000"/>
            </a:schemeClr>
          </a:solidFill>
        </a:ln>
        <a:scene3d>
          <a:camera prst="isometricOffAxis1Righ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pl-PL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Międzyludzkie</a:t>
          </a:r>
        </a:p>
      </dgm:t>
    </dgm:pt>
    <dgm:pt modelId="{521AEBD5-3051-44BE-B7C5-6B94B31BF4FC}" type="parTrans" cxnId="{3F314ACA-0BC8-46FD-9F45-C854E66C93AD}">
      <dgm:prSet/>
      <dgm:spPr/>
      <dgm:t>
        <a:bodyPr/>
        <a:lstStyle/>
        <a:p>
          <a:endParaRPr lang="pl-PL"/>
        </a:p>
      </dgm:t>
    </dgm:pt>
    <dgm:pt modelId="{D64DD372-7C72-4C4C-9649-1906B1244457}" type="sibTrans" cxnId="{3F314ACA-0BC8-46FD-9F45-C854E66C93AD}">
      <dgm:prSet/>
      <dgm:spPr/>
      <dgm:t>
        <a:bodyPr/>
        <a:lstStyle/>
        <a:p>
          <a:endParaRPr lang="pl-PL"/>
        </a:p>
      </dgm:t>
    </dgm:pt>
    <dgm:pt modelId="{48C634C6-0FF5-4282-85A6-D14AD1314066}">
      <dgm:prSet phldrT="[Tekst]" custT="1"/>
      <dgm:spPr>
        <a:solidFill>
          <a:schemeClr val="bg2"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pl-PL" sz="18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współpraca</a:t>
          </a:r>
        </a:p>
      </dgm:t>
    </dgm:pt>
    <dgm:pt modelId="{9BEC74DF-B3F3-4E89-BC12-7D3A1888DB98}" type="parTrans" cxnId="{C4F5EAD2-EFA2-46C8-93B8-80321F7640E9}">
      <dgm:prSet/>
      <dgm:spPr/>
      <dgm:t>
        <a:bodyPr/>
        <a:lstStyle/>
        <a:p>
          <a:endParaRPr lang="pl-PL"/>
        </a:p>
      </dgm:t>
    </dgm:pt>
    <dgm:pt modelId="{F9DB445F-75EA-4D44-BF84-160FC5A72A36}" type="sibTrans" cxnId="{C4F5EAD2-EFA2-46C8-93B8-80321F7640E9}">
      <dgm:prSet/>
      <dgm:spPr/>
      <dgm:t>
        <a:bodyPr/>
        <a:lstStyle/>
        <a:p>
          <a:endParaRPr lang="pl-PL"/>
        </a:p>
      </dgm:t>
    </dgm:pt>
    <dgm:pt modelId="{16384B67-8AEC-4059-A8D7-759273937E0D}">
      <dgm:prSet phldrT="[Tekst]" custT="1"/>
      <dgm:spPr>
        <a:solidFill>
          <a:schemeClr val="bg2"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pl-PL" sz="18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zarządzanie relacjami z interesariuszami</a:t>
          </a:r>
        </a:p>
      </dgm:t>
    </dgm:pt>
    <dgm:pt modelId="{B18FA9EE-1A25-4409-8F85-0C428889CBBE}" type="parTrans" cxnId="{39E107CB-F251-4AC6-969D-BD782AEE594E}">
      <dgm:prSet/>
      <dgm:spPr/>
      <dgm:t>
        <a:bodyPr/>
        <a:lstStyle/>
        <a:p>
          <a:endParaRPr lang="pl-PL"/>
        </a:p>
      </dgm:t>
    </dgm:pt>
    <dgm:pt modelId="{3042D70A-37BB-4A63-BFC0-5F100E15E1A4}" type="sibTrans" cxnId="{39E107CB-F251-4AC6-969D-BD782AEE594E}">
      <dgm:prSet/>
      <dgm:spPr/>
      <dgm:t>
        <a:bodyPr/>
        <a:lstStyle/>
        <a:p>
          <a:endParaRPr lang="pl-PL"/>
        </a:p>
      </dgm:t>
    </dgm:pt>
    <dgm:pt modelId="{1F0EDA18-FA08-4D77-ACF2-43F34370DDFF}">
      <dgm:prSet phldrT="[Tekst]" custT="1"/>
      <dgm:spPr>
        <a:solidFill>
          <a:srgbClr val="9EC6BD"/>
        </a:solidFill>
        <a:ln>
          <a:solidFill>
            <a:schemeClr val="bg2">
              <a:lumMod val="50000"/>
            </a:schemeClr>
          </a:solidFill>
        </a:ln>
        <a:scene3d>
          <a:camera prst="isometricOffAxis1Righ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pl-PL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Wyniki</a:t>
          </a:r>
        </a:p>
      </dgm:t>
    </dgm:pt>
    <dgm:pt modelId="{9C74D53C-CFFB-4147-9613-19C3893928DB}" type="parTrans" cxnId="{63A7DC2F-7C98-4DA1-8B67-F83C821A7060}">
      <dgm:prSet/>
      <dgm:spPr/>
      <dgm:t>
        <a:bodyPr/>
        <a:lstStyle/>
        <a:p>
          <a:endParaRPr lang="pl-PL"/>
        </a:p>
      </dgm:t>
    </dgm:pt>
    <dgm:pt modelId="{D782BB94-B521-4705-99F2-A863814EA817}" type="sibTrans" cxnId="{63A7DC2F-7C98-4DA1-8B67-F83C821A7060}">
      <dgm:prSet/>
      <dgm:spPr/>
      <dgm:t>
        <a:bodyPr/>
        <a:lstStyle/>
        <a:p>
          <a:endParaRPr lang="pl-PL"/>
        </a:p>
      </dgm:t>
    </dgm:pt>
    <dgm:pt modelId="{1802E263-168B-4460-9A5E-C6EA52B8A812}">
      <dgm:prSet phldrT="[Tekst]" custT="1"/>
      <dgm:spPr>
        <a:solidFill>
          <a:schemeClr val="bg2"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pl-PL" sz="18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świadomość organizacyjna</a:t>
          </a:r>
        </a:p>
      </dgm:t>
    </dgm:pt>
    <dgm:pt modelId="{10DC70FE-AD52-402E-9424-53E20B53C6FA}" type="parTrans" cxnId="{9C9D4FFD-0DCB-4F33-A55A-9EF5BF3BACD4}">
      <dgm:prSet/>
      <dgm:spPr/>
      <dgm:t>
        <a:bodyPr/>
        <a:lstStyle/>
        <a:p>
          <a:endParaRPr lang="pl-PL"/>
        </a:p>
      </dgm:t>
    </dgm:pt>
    <dgm:pt modelId="{96B492ED-B208-480B-8E8C-B38D77AE780B}" type="sibTrans" cxnId="{9C9D4FFD-0DCB-4F33-A55A-9EF5BF3BACD4}">
      <dgm:prSet/>
      <dgm:spPr/>
      <dgm:t>
        <a:bodyPr/>
        <a:lstStyle/>
        <a:p>
          <a:endParaRPr lang="pl-PL"/>
        </a:p>
      </dgm:t>
    </dgm:pt>
    <dgm:pt modelId="{B0209CCA-F065-444F-9D0F-FFB26F3FCCAD}">
      <dgm:prSet phldrT="[Tekst]" custT="1"/>
      <dgm:spPr>
        <a:solidFill>
          <a:schemeClr val="bg2"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pl-PL" sz="18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zarządzanie projektem</a:t>
          </a:r>
        </a:p>
      </dgm:t>
    </dgm:pt>
    <dgm:pt modelId="{9F74D985-92DF-446E-8534-45C31AEDFCA4}" type="parTrans" cxnId="{3CABE692-C8B8-4D0B-8A81-FD0974A50AEE}">
      <dgm:prSet/>
      <dgm:spPr/>
      <dgm:t>
        <a:bodyPr/>
        <a:lstStyle/>
        <a:p>
          <a:endParaRPr lang="pl-PL"/>
        </a:p>
      </dgm:t>
    </dgm:pt>
    <dgm:pt modelId="{FC05706C-D2C6-4D97-9BCC-417623DB6E26}" type="sibTrans" cxnId="{3CABE692-C8B8-4D0B-8A81-FD0974A50AEE}">
      <dgm:prSet/>
      <dgm:spPr/>
      <dgm:t>
        <a:bodyPr/>
        <a:lstStyle/>
        <a:p>
          <a:endParaRPr lang="pl-PL"/>
        </a:p>
      </dgm:t>
    </dgm:pt>
    <dgm:pt modelId="{D4BBAB36-6460-42B8-BC97-0F9908B55C4A}">
      <dgm:prSet phldrT="[Tekst]" custT="1"/>
      <dgm:spPr>
        <a:solidFill>
          <a:schemeClr val="bg2"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pl-PL" sz="18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komunikacja</a:t>
          </a:r>
        </a:p>
      </dgm:t>
    </dgm:pt>
    <dgm:pt modelId="{4807C8EB-93D7-486A-A0CE-89E68650B41A}" type="parTrans" cxnId="{D97ECCE5-74F8-4200-9743-B8718AA27C89}">
      <dgm:prSet/>
      <dgm:spPr/>
    </dgm:pt>
    <dgm:pt modelId="{19CA619F-3E38-4358-931A-D9DEC1FECADF}" type="sibTrans" cxnId="{D97ECCE5-74F8-4200-9743-B8718AA27C89}">
      <dgm:prSet/>
      <dgm:spPr/>
    </dgm:pt>
    <dgm:pt modelId="{6B060D3E-309E-4FF2-BF5F-DAD982DD0EDD}">
      <dgm:prSet phldrT="[Tekst]" custT="1"/>
      <dgm:spPr>
        <a:solidFill>
          <a:schemeClr val="bg2"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pl-PL" sz="18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etyka i przestrzeganie przepisów</a:t>
          </a:r>
        </a:p>
      </dgm:t>
    </dgm:pt>
    <dgm:pt modelId="{A087BC94-BEFE-4FC3-9386-821739F841BB}" type="parTrans" cxnId="{CBDE3DF7-9EEE-4066-93A5-865D773482E2}">
      <dgm:prSet/>
      <dgm:spPr/>
    </dgm:pt>
    <dgm:pt modelId="{BD572E21-63EC-4196-B622-7567B93FDB6E}" type="sibTrans" cxnId="{CBDE3DF7-9EEE-4066-93A5-865D773482E2}">
      <dgm:prSet/>
      <dgm:spPr/>
    </dgm:pt>
    <dgm:pt modelId="{2D265E41-BCD6-42AD-BB75-CB768832DFD1}">
      <dgm:prSet phldrT="[Tekst]" custT="1"/>
      <dgm:spPr>
        <a:solidFill>
          <a:schemeClr val="bg2"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pl-PL" sz="18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zarządzanie zespołem i przywództwo </a:t>
          </a:r>
        </a:p>
      </dgm:t>
    </dgm:pt>
    <dgm:pt modelId="{78B08E05-7E9E-4C1F-8462-3875BBF92BA8}" type="parTrans" cxnId="{CD0A1D59-BF8A-465E-8518-1213CA0F0573}">
      <dgm:prSet/>
      <dgm:spPr/>
    </dgm:pt>
    <dgm:pt modelId="{FAEE7C37-CCD0-46A4-93AF-39DEF6D6E999}" type="sibTrans" cxnId="{CD0A1D59-BF8A-465E-8518-1213CA0F0573}">
      <dgm:prSet/>
      <dgm:spPr/>
    </dgm:pt>
    <dgm:pt modelId="{16B226EE-0505-4C9B-B9CE-3AF2369547E9}">
      <dgm:prSet phldrT="[Tekst]" custT="1"/>
      <dgm:spPr>
        <a:solidFill>
          <a:schemeClr val="bg2"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pl-PL" sz="18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ukierunkowanie na wyniki</a:t>
          </a:r>
        </a:p>
      </dgm:t>
    </dgm:pt>
    <dgm:pt modelId="{06C6E5AA-B57D-4AD6-8928-A73A52634D65}" type="parTrans" cxnId="{8BE01A47-CBA2-49AB-8540-0F7506B6206D}">
      <dgm:prSet/>
      <dgm:spPr/>
    </dgm:pt>
    <dgm:pt modelId="{3B128CBF-89CE-4909-A14D-8A52354D1C49}" type="sibTrans" cxnId="{8BE01A47-CBA2-49AB-8540-0F7506B6206D}">
      <dgm:prSet/>
      <dgm:spPr/>
    </dgm:pt>
    <dgm:pt modelId="{23A8A163-783C-4815-9824-92F9F157084C}">
      <dgm:prSet phldrT="[Tekst]" custT="1"/>
      <dgm:spPr>
        <a:solidFill>
          <a:schemeClr val="bg2"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pl-PL" sz="18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zarządzanie ryzykiem i kontrola wewnętrzna</a:t>
          </a:r>
        </a:p>
      </dgm:t>
    </dgm:pt>
    <dgm:pt modelId="{40220261-82C2-49CB-A9B0-6C2C9C865932}" type="parTrans" cxnId="{6859454F-D5F6-4510-BD36-6B536D014880}">
      <dgm:prSet/>
      <dgm:spPr/>
    </dgm:pt>
    <dgm:pt modelId="{8FE7E3B1-57CD-4742-998C-0C80C5A256C8}" type="sibTrans" cxnId="{6859454F-D5F6-4510-BD36-6B536D014880}">
      <dgm:prSet/>
      <dgm:spPr/>
    </dgm:pt>
    <dgm:pt modelId="{87E56BA8-C0D4-4478-971A-674A55D7D7AF}" type="pres">
      <dgm:prSet presAssocID="{9C52279C-D00F-4723-A365-DE4106B0F378}" presName="Name0" presStyleCnt="0">
        <dgm:presLayoutVars>
          <dgm:dir/>
          <dgm:animLvl val="lvl"/>
          <dgm:resizeHandles val="exact"/>
        </dgm:presLayoutVars>
      </dgm:prSet>
      <dgm:spPr/>
    </dgm:pt>
    <dgm:pt modelId="{2932C83B-2E99-4967-914A-202C6E611369}" type="pres">
      <dgm:prSet presAssocID="{8C14D7A8-B94D-447D-A8CC-9022E5A271D9}" presName="linNode" presStyleCnt="0"/>
      <dgm:spPr/>
    </dgm:pt>
    <dgm:pt modelId="{2334EB1F-37F1-474A-BE61-E41BBF49031E}" type="pres">
      <dgm:prSet presAssocID="{8C14D7A8-B94D-447D-A8CC-9022E5A271D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92871CF7-3BAE-4DE7-9FB2-B5CAFAD693CE}" type="pres">
      <dgm:prSet presAssocID="{8C14D7A8-B94D-447D-A8CC-9022E5A271D9}" presName="descendantText" presStyleLbl="alignAccFollowNode1" presStyleIdx="0" presStyleCnt="3" custScaleY="131596">
        <dgm:presLayoutVars>
          <dgm:bulletEnabled val="1"/>
        </dgm:presLayoutVars>
      </dgm:prSet>
      <dgm:spPr/>
    </dgm:pt>
    <dgm:pt modelId="{4AAFD8AA-9293-4726-9D4F-29168B9049F5}" type="pres">
      <dgm:prSet presAssocID="{AF4DEB33-96A3-4EB7-A13A-4787FD7A123A}" presName="sp" presStyleCnt="0"/>
      <dgm:spPr/>
    </dgm:pt>
    <dgm:pt modelId="{9A8F3C8F-43A7-40DA-A8F3-FADE269D209C}" type="pres">
      <dgm:prSet presAssocID="{528B9A05-33F3-4FDA-868A-F5EFE0D26C47}" presName="linNode" presStyleCnt="0"/>
      <dgm:spPr/>
    </dgm:pt>
    <dgm:pt modelId="{A672A7E5-0684-4613-B73F-C26255474F20}" type="pres">
      <dgm:prSet presAssocID="{528B9A05-33F3-4FDA-868A-F5EFE0D26C47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EBFD43AF-522B-4C3B-B351-E6A537F7E207}" type="pres">
      <dgm:prSet presAssocID="{528B9A05-33F3-4FDA-868A-F5EFE0D26C47}" presName="descendantText" presStyleLbl="alignAccFollowNode1" presStyleIdx="1" presStyleCnt="3" custScaleY="118392">
        <dgm:presLayoutVars>
          <dgm:bulletEnabled val="1"/>
        </dgm:presLayoutVars>
      </dgm:prSet>
      <dgm:spPr/>
    </dgm:pt>
    <dgm:pt modelId="{AF190780-D964-4D52-8940-04A1B5E3D60B}" type="pres">
      <dgm:prSet presAssocID="{D64DD372-7C72-4C4C-9649-1906B1244457}" presName="sp" presStyleCnt="0"/>
      <dgm:spPr/>
    </dgm:pt>
    <dgm:pt modelId="{425BB25D-4C61-4E74-8384-A645E6DA3CBB}" type="pres">
      <dgm:prSet presAssocID="{1F0EDA18-FA08-4D77-ACF2-43F34370DDFF}" presName="linNode" presStyleCnt="0"/>
      <dgm:spPr/>
    </dgm:pt>
    <dgm:pt modelId="{A0DA795E-75FB-4D1A-BEA9-0E87DC08A75B}" type="pres">
      <dgm:prSet presAssocID="{1F0EDA18-FA08-4D77-ACF2-43F34370DDFF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D9E85D88-D5D7-404E-8491-C50481F1595D}" type="pres">
      <dgm:prSet presAssocID="{1F0EDA18-FA08-4D77-ACF2-43F34370DDFF}" presName="descendantText" presStyleLbl="alignAccFollowNode1" presStyleIdx="2" presStyleCnt="3" custScaleY="125550">
        <dgm:presLayoutVars>
          <dgm:bulletEnabled val="1"/>
        </dgm:presLayoutVars>
      </dgm:prSet>
      <dgm:spPr/>
    </dgm:pt>
  </dgm:ptLst>
  <dgm:cxnLst>
    <dgm:cxn modelId="{86662503-4041-47CC-8FCD-03BB37161ABD}" type="presOf" srcId="{2D265E41-BCD6-42AD-BB75-CB768832DFD1}" destId="{EBFD43AF-522B-4C3B-B351-E6A537F7E207}" srcOrd="0" destOrd="2" presId="urn:microsoft.com/office/officeart/2005/8/layout/vList5"/>
    <dgm:cxn modelId="{25314805-1D7C-43FB-9579-1012672D373A}" type="presOf" srcId="{B0209CCA-F065-444F-9D0F-FFB26F3FCCAD}" destId="{D9E85D88-D5D7-404E-8491-C50481F1595D}" srcOrd="0" destOrd="1" presId="urn:microsoft.com/office/officeart/2005/8/layout/vList5"/>
    <dgm:cxn modelId="{1B6E9905-AF71-48BF-AE79-947EEEC4F468}" type="presOf" srcId="{16384B67-8AEC-4059-A8D7-759273937E0D}" destId="{EBFD43AF-522B-4C3B-B351-E6A537F7E207}" srcOrd="0" destOrd="1" presId="urn:microsoft.com/office/officeart/2005/8/layout/vList5"/>
    <dgm:cxn modelId="{269E2524-A7BB-4434-8274-C8DF7C3BEF15}" srcId="{8C14D7A8-B94D-447D-A8CC-9022E5A271D9}" destId="{8B7198B9-800B-4C2D-A7AF-6846F927DAF4}" srcOrd="1" destOrd="0" parTransId="{7C5859C2-22B5-47B5-BE93-05E89CE5FA3C}" sibTransId="{81A6F33A-93C9-4795-B581-8B0AE2775FB6}"/>
    <dgm:cxn modelId="{2CA86424-0101-446C-A88A-98DC657BF8E8}" type="presOf" srcId="{6B060D3E-309E-4FF2-BF5F-DAD982DD0EDD}" destId="{92871CF7-3BAE-4DE7-9FB2-B5CAFAD693CE}" srcOrd="0" destOrd="3" presId="urn:microsoft.com/office/officeart/2005/8/layout/vList5"/>
    <dgm:cxn modelId="{63A7DC2F-7C98-4DA1-8B67-F83C821A7060}" srcId="{9C52279C-D00F-4723-A365-DE4106B0F378}" destId="{1F0EDA18-FA08-4D77-ACF2-43F34370DDFF}" srcOrd="2" destOrd="0" parTransId="{9C74D53C-CFFB-4147-9613-19C3893928DB}" sibTransId="{D782BB94-B521-4705-99F2-A863814EA817}"/>
    <dgm:cxn modelId="{36A0BC31-E27E-427C-88B5-CFD4A7121D17}" type="presOf" srcId="{8B7198B9-800B-4C2D-A7AF-6846F927DAF4}" destId="{92871CF7-3BAE-4DE7-9FB2-B5CAFAD693CE}" srcOrd="0" destOrd="1" presId="urn:microsoft.com/office/officeart/2005/8/layout/vList5"/>
    <dgm:cxn modelId="{8ADEF833-04FE-4BE6-96D6-272560B22E69}" type="presOf" srcId="{1F0EDA18-FA08-4D77-ACF2-43F34370DDFF}" destId="{A0DA795E-75FB-4D1A-BEA9-0E87DC08A75B}" srcOrd="0" destOrd="0" presId="urn:microsoft.com/office/officeart/2005/8/layout/vList5"/>
    <dgm:cxn modelId="{37212042-56CD-4053-82E1-9E682CE5703B}" srcId="{8C14D7A8-B94D-447D-A8CC-9022E5A271D9}" destId="{AEF189F7-35D2-4CB3-96BB-F8AAEB27E306}" srcOrd="0" destOrd="0" parTransId="{922BAF42-D8E6-4B93-AD7A-131664A6FA37}" sibTransId="{FCA7E134-457E-45D5-BE9C-FE681DCFCF91}"/>
    <dgm:cxn modelId="{518A5242-7117-4A52-9157-BC8AAB3197BD}" type="presOf" srcId="{23A8A163-783C-4815-9824-92F9F157084C}" destId="{D9E85D88-D5D7-404E-8491-C50481F1595D}" srcOrd="0" destOrd="3" presId="urn:microsoft.com/office/officeart/2005/8/layout/vList5"/>
    <dgm:cxn modelId="{8BE01A47-CBA2-49AB-8540-0F7506B6206D}" srcId="{1F0EDA18-FA08-4D77-ACF2-43F34370DDFF}" destId="{16B226EE-0505-4C9B-B9CE-3AF2369547E9}" srcOrd="2" destOrd="0" parTransId="{06C6E5AA-B57D-4AD6-8928-A73A52634D65}" sibTransId="{3B128CBF-89CE-4909-A14D-8A52354D1C49}"/>
    <dgm:cxn modelId="{BA040C6D-19E0-4FE5-A998-C0F47DA00D44}" type="presOf" srcId="{9C52279C-D00F-4723-A365-DE4106B0F378}" destId="{87E56BA8-C0D4-4478-971A-674A55D7D7AF}" srcOrd="0" destOrd="0" presId="urn:microsoft.com/office/officeart/2005/8/layout/vList5"/>
    <dgm:cxn modelId="{6859454F-D5F6-4510-BD36-6B536D014880}" srcId="{1F0EDA18-FA08-4D77-ACF2-43F34370DDFF}" destId="{23A8A163-783C-4815-9824-92F9F157084C}" srcOrd="3" destOrd="0" parTransId="{40220261-82C2-49CB-A9B0-6C2C9C865932}" sibTransId="{8FE7E3B1-57CD-4742-998C-0C80C5A256C8}"/>
    <dgm:cxn modelId="{CD0A1D59-BF8A-465E-8518-1213CA0F0573}" srcId="{528B9A05-33F3-4FDA-868A-F5EFE0D26C47}" destId="{2D265E41-BCD6-42AD-BB75-CB768832DFD1}" srcOrd="2" destOrd="0" parTransId="{78B08E05-7E9E-4C1F-8462-3875BBF92BA8}" sibTransId="{FAEE7C37-CCD0-46A4-93AF-39DEF6D6E999}"/>
    <dgm:cxn modelId="{0432C67B-C2F2-4A73-ABAE-DA1E4ED4B9A4}" type="presOf" srcId="{D4BBAB36-6460-42B8-BC97-0F9908B55C4A}" destId="{92871CF7-3BAE-4DE7-9FB2-B5CAFAD693CE}" srcOrd="0" destOrd="2" presId="urn:microsoft.com/office/officeart/2005/8/layout/vList5"/>
    <dgm:cxn modelId="{EBAFCF7C-4122-40C5-AB06-DFFCFDB4FA43}" type="presOf" srcId="{16B226EE-0505-4C9B-B9CE-3AF2369547E9}" destId="{D9E85D88-D5D7-404E-8491-C50481F1595D}" srcOrd="0" destOrd="2" presId="urn:microsoft.com/office/officeart/2005/8/layout/vList5"/>
    <dgm:cxn modelId="{3CABE692-C8B8-4D0B-8A81-FD0974A50AEE}" srcId="{1F0EDA18-FA08-4D77-ACF2-43F34370DDFF}" destId="{B0209CCA-F065-444F-9D0F-FFB26F3FCCAD}" srcOrd="1" destOrd="0" parTransId="{9F74D985-92DF-446E-8534-45C31AEDFCA4}" sibTransId="{FC05706C-D2C6-4D97-9BCC-417623DB6E26}"/>
    <dgm:cxn modelId="{AAB375C4-4C33-4795-8059-86100AAE49DB}" type="presOf" srcId="{8C14D7A8-B94D-447D-A8CC-9022E5A271D9}" destId="{2334EB1F-37F1-474A-BE61-E41BBF49031E}" srcOrd="0" destOrd="0" presId="urn:microsoft.com/office/officeart/2005/8/layout/vList5"/>
    <dgm:cxn modelId="{23E259C8-1D0F-4944-8BBC-796E752EA283}" type="presOf" srcId="{AEF189F7-35D2-4CB3-96BB-F8AAEB27E306}" destId="{92871CF7-3BAE-4DE7-9FB2-B5CAFAD693CE}" srcOrd="0" destOrd="0" presId="urn:microsoft.com/office/officeart/2005/8/layout/vList5"/>
    <dgm:cxn modelId="{3F314ACA-0BC8-46FD-9F45-C854E66C93AD}" srcId="{9C52279C-D00F-4723-A365-DE4106B0F378}" destId="{528B9A05-33F3-4FDA-868A-F5EFE0D26C47}" srcOrd="1" destOrd="0" parTransId="{521AEBD5-3051-44BE-B7C5-6B94B31BF4FC}" sibTransId="{D64DD372-7C72-4C4C-9649-1906B1244457}"/>
    <dgm:cxn modelId="{39E107CB-F251-4AC6-969D-BD782AEE594E}" srcId="{528B9A05-33F3-4FDA-868A-F5EFE0D26C47}" destId="{16384B67-8AEC-4059-A8D7-759273937E0D}" srcOrd="1" destOrd="0" parTransId="{B18FA9EE-1A25-4409-8F85-0C428889CBBE}" sibTransId="{3042D70A-37BB-4A63-BFC0-5F100E15E1A4}"/>
    <dgm:cxn modelId="{C4F5EAD2-EFA2-46C8-93B8-80321F7640E9}" srcId="{528B9A05-33F3-4FDA-868A-F5EFE0D26C47}" destId="{48C634C6-0FF5-4282-85A6-D14AD1314066}" srcOrd="0" destOrd="0" parTransId="{9BEC74DF-B3F3-4E89-BC12-7D3A1888DB98}" sibTransId="{F9DB445F-75EA-4D44-BF84-160FC5A72A36}"/>
    <dgm:cxn modelId="{1631E2D5-A859-46E1-9A7F-26637CF28991}" type="presOf" srcId="{48C634C6-0FF5-4282-85A6-D14AD1314066}" destId="{EBFD43AF-522B-4C3B-B351-E6A537F7E207}" srcOrd="0" destOrd="0" presId="urn:microsoft.com/office/officeart/2005/8/layout/vList5"/>
    <dgm:cxn modelId="{D97ECCE5-74F8-4200-9743-B8718AA27C89}" srcId="{8C14D7A8-B94D-447D-A8CC-9022E5A271D9}" destId="{D4BBAB36-6460-42B8-BC97-0F9908B55C4A}" srcOrd="2" destOrd="0" parTransId="{4807C8EB-93D7-486A-A0CE-89E68650B41A}" sibTransId="{19CA619F-3E38-4358-931A-D9DEC1FECADF}"/>
    <dgm:cxn modelId="{9F15F2E6-7ED9-417E-A290-1673E56B7C1B}" srcId="{9C52279C-D00F-4723-A365-DE4106B0F378}" destId="{8C14D7A8-B94D-447D-A8CC-9022E5A271D9}" srcOrd="0" destOrd="0" parTransId="{9F4A6EFD-67D7-4E9C-A77E-498D073466E7}" sibTransId="{AF4DEB33-96A3-4EB7-A13A-4787FD7A123A}"/>
    <dgm:cxn modelId="{3BCDF2F1-758E-4BA7-9F63-73DC509E45D9}" type="presOf" srcId="{1802E263-168B-4460-9A5E-C6EA52B8A812}" destId="{D9E85D88-D5D7-404E-8491-C50481F1595D}" srcOrd="0" destOrd="0" presId="urn:microsoft.com/office/officeart/2005/8/layout/vList5"/>
    <dgm:cxn modelId="{CBDE3DF7-9EEE-4066-93A5-865D773482E2}" srcId="{8C14D7A8-B94D-447D-A8CC-9022E5A271D9}" destId="{6B060D3E-309E-4FF2-BF5F-DAD982DD0EDD}" srcOrd="3" destOrd="0" parTransId="{A087BC94-BEFE-4FC3-9386-821739F841BB}" sibTransId="{BD572E21-63EC-4196-B622-7567B93FDB6E}"/>
    <dgm:cxn modelId="{61B50AF9-2B43-46B6-9B2F-4B6B16CCE34C}" type="presOf" srcId="{528B9A05-33F3-4FDA-868A-F5EFE0D26C47}" destId="{A672A7E5-0684-4613-B73F-C26255474F20}" srcOrd="0" destOrd="0" presId="urn:microsoft.com/office/officeart/2005/8/layout/vList5"/>
    <dgm:cxn modelId="{9C9D4FFD-0DCB-4F33-A55A-9EF5BF3BACD4}" srcId="{1F0EDA18-FA08-4D77-ACF2-43F34370DDFF}" destId="{1802E263-168B-4460-9A5E-C6EA52B8A812}" srcOrd="0" destOrd="0" parTransId="{10DC70FE-AD52-402E-9424-53E20B53C6FA}" sibTransId="{96B492ED-B208-480B-8E8C-B38D77AE780B}"/>
    <dgm:cxn modelId="{93814C95-6522-4BD9-912A-FFC6A3BC0CB6}" type="presParOf" srcId="{87E56BA8-C0D4-4478-971A-674A55D7D7AF}" destId="{2932C83B-2E99-4967-914A-202C6E611369}" srcOrd="0" destOrd="0" presId="urn:microsoft.com/office/officeart/2005/8/layout/vList5"/>
    <dgm:cxn modelId="{FB32532D-25EB-4070-9524-2E0C2D863317}" type="presParOf" srcId="{2932C83B-2E99-4967-914A-202C6E611369}" destId="{2334EB1F-37F1-474A-BE61-E41BBF49031E}" srcOrd="0" destOrd="0" presId="urn:microsoft.com/office/officeart/2005/8/layout/vList5"/>
    <dgm:cxn modelId="{FBEE3858-5C86-4497-B6A3-5BD33E4DB644}" type="presParOf" srcId="{2932C83B-2E99-4967-914A-202C6E611369}" destId="{92871CF7-3BAE-4DE7-9FB2-B5CAFAD693CE}" srcOrd="1" destOrd="0" presId="urn:microsoft.com/office/officeart/2005/8/layout/vList5"/>
    <dgm:cxn modelId="{A1D28B32-B8BD-472F-9998-64D024E8798C}" type="presParOf" srcId="{87E56BA8-C0D4-4478-971A-674A55D7D7AF}" destId="{4AAFD8AA-9293-4726-9D4F-29168B9049F5}" srcOrd="1" destOrd="0" presId="urn:microsoft.com/office/officeart/2005/8/layout/vList5"/>
    <dgm:cxn modelId="{C7F8933A-4089-4DFF-AEC8-BA0EB742E92E}" type="presParOf" srcId="{87E56BA8-C0D4-4478-971A-674A55D7D7AF}" destId="{9A8F3C8F-43A7-40DA-A8F3-FADE269D209C}" srcOrd="2" destOrd="0" presId="urn:microsoft.com/office/officeart/2005/8/layout/vList5"/>
    <dgm:cxn modelId="{56FA4026-7E76-47FB-A47B-CED92FCAED1D}" type="presParOf" srcId="{9A8F3C8F-43A7-40DA-A8F3-FADE269D209C}" destId="{A672A7E5-0684-4613-B73F-C26255474F20}" srcOrd="0" destOrd="0" presId="urn:microsoft.com/office/officeart/2005/8/layout/vList5"/>
    <dgm:cxn modelId="{2B2DDF58-07FA-46F6-AFF5-58CA90D428C5}" type="presParOf" srcId="{9A8F3C8F-43A7-40DA-A8F3-FADE269D209C}" destId="{EBFD43AF-522B-4C3B-B351-E6A537F7E207}" srcOrd="1" destOrd="0" presId="urn:microsoft.com/office/officeart/2005/8/layout/vList5"/>
    <dgm:cxn modelId="{D6D35749-4817-424F-A781-BBDCF5C92F25}" type="presParOf" srcId="{87E56BA8-C0D4-4478-971A-674A55D7D7AF}" destId="{AF190780-D964-4D52-8940-04A1B5E3D60B}" srcOrd="3" destOrd="0" presId="urn:microsoft.com/office/officeart/2005/8/layout/vList5"/>
    <dgm:cxn modelId="{4167AA65-F883-45FC-A838-C02ACF2B0F51}" type="presParOf" srcId="{87E56BA8-C0D4-4478-971A-674A55D7D7AF}" destId="{425BB25D-4C61-4E74-8384-A645E6DA3CBB}" srcOrd="4" destOrd="0" presId="urn:microsoft.com/office/officeart/2005/8/layout/vList5"/>
    <dgm:cxn modelId="{28237C7F-B73C-4FC6-92C2-14ABD5599FE9}" type="presParOf" srcId="{425BB25D-4C61-4E74-8384-A645E6DA3CBB}" destId="{A0DA795E-75FB-4D1A-BEA9-0E87DC08A75B}" srcOrd="0" destOrd="0" presId="urn:microsoft.com/office/officeart/2005/8/layout/vList5"/>
    <dgm:cxn modelId="{9015A447-0304-4229-B2E0-E7716998D754}" type="presParOf" srcId="{425BB25D-4C61-4E74-8384-A645E6DA3CBB}" destId="{D9E85D88-D5D7-404E-8491-C50481F1595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FBEDEC-D2F2-4DBF-AC0C-2D1F481E2E80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12ABBA6-55B3-48E1-9314-78C5D5C1FFA8}">
      <dgm:prSet phldrT="[Tekst]" custT="1"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l-PL" sz="2200" b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podstawowy</a:t>
          </a:r>
          <a:endParaRPr lang="pl-PL" sz="2200" b="1" dirty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ato" panose="020B0604020202020204" charset="0"/>
            <a:ea typeface="Lato" panose="020B0604020202020204" charset="0"/>
            <a:cs typeface="Lato" panose="020B0604020202020204" charset="0"/>
          </a:endParaRPr>
        </a:p>
      </dgm:t>
    </dgm:pt>
    <dgm:pt modelId="{6CFAFE70-BDB5-49C4-9C8F-376FD31A42DC}" type="parTrans" cxnId="{71F8F019-A401-4E04-AD01-F8418717617A}">
      <dgm:prSet/>
      <dgm:spPr/>
      <dgm:t>
        <a:bodyPr/>
        <a:lstStyle/>
        <a:p>
          <a:endParaRPr lang="pl-PL"/>
        </a:p>
      </dgm:t>
    </dgm:pt>
    <dgm:pt modelId="{299B5AC2-F6C8-41B5-9C91-27A20D0E9412}" type="sibTrans" cxnId="{71F8F019-A401-4E04-AD01-F8418717617A}">
      <dgm:prSet/>
      <dgm:spPr/>
      <dgm:t>
        <a:bodyPr/>
        <a:lstStyle/>
        <a:p>
          <a:endParaRPr lang="pl-PL"/>
        </a:p>
      </dgm:t>
    </dgm:pt>
    <dgm:pt modelId="{12B04B45-B7D3-4FB2-91B9-2813D3CB12D2}">
      <dgm:prSet phldrT="[Tekst]" custT="1"/>
      <dgm:spPr/>
      <dgm:t>
        <a:bodyPr/>
        <a:lstStyle/>
        <a:p>
          <a:r>
            <a:rPr lang="pl-PL" sz="18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podstawowa wiedza faktyczna, świadomość</a:t>
          </a:r>
        </a:p>
      </dgm:t>
    </dgm:pt>
    <dgm:pt modelId="{5000E335-0201-4C3C-B0D4-4198BD3A3FF7}" type="parTrans" cxnId="{660BE49C-1128-4E15-92CA-E5082606DC5E}">
      <dgm:prSet/>
      <dgm:spPr/>
      <dgm:t>
        <a:bodyPr/>
        <a:lstStyle/>
        <a:p>
          <a:endParaRPr lang="pl-PL"/>
        </a:p>
      </dgm:t>
    </dgm:pt>
    <dgm:pt modelId="{F7E79542-BAD9-4B7B-A2A9-DC5264A99C4B}" type="sibTrans" cxnId="{660BE49C-1128-4E15-92CA-E5082606DC5E}">
      <dgm:prSet/>
      <dgm:spPr/>
      <dgm:t>
        <a:bodyPr/>
        <a:lstStyle/>
        <a:p>
          <a:endParaRPr lang="pl-PL"/>
        </a:p>
      </dgm:t>
    </dgm:pt>
    <dgm:pt modelId="{9DAE5E1F-B0FC-4B84-8992-770A77D1B0EE}">
      <dgm:prSet phldrT="[Teks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l-PL" sz="22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średnio zaawansowany</a:t>
          </a:r>
        </a:p>
      </dgm:t>
    </dgm:pt>
    <dgm:pt modelId="{36BC230E-4262-4DDC-8A80-D6B1687CDD04}" type="parTrans" cxnId="{CD93F726-47E9-4DEF-ACCD-B1B3407A7BB8}">
      <dgm:prSet/>
      <dgm:spPr/>
      <dgm:t>
        <a:bodyPr/>
        <a:lstStyle/>
        <a:p>
          <a:endParaRPr lang="pl-PL"/>
        </a:p>
      </dgm:t>
    </dgm:pt>
    <dgm:pt modelId="{8005CF94-1E8C-49BA-AB60-FD9858A430FB}" type="sibTrans" cxnId="{CD93F726-47E9-4DEF-ACCD-B1B3407A7BB8}">
      <dgm:prSet/>
      <dgm:spPr/>
      <dgm:t>
        <a:bodyPr/>
        <a:lstStyle/>
        <a:p>
          <a:endParaRPr lang="pl-PL"/>
        </a:p>
      </dgm:t>
    </dgm:pt>
    <dgm:pt modelId="{C8651CD6-7CC8-464F-8551-A174AB5EDE26}">
      <dgm:prSet phldrT="[Tekst]" custT="1"/>
      <dgm:spPr/>
      <dgm:t>
        <a:bodyPr/>
        <a:lstStyle/>
        <a:p>
          <a:r>
            <a:rPr lang="pl-PL" sz="18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faktyczna i teoretyczna wiedza z dziedziny ZP i dziedzin pokrewnych</a:t>
          </a:r>
        </a:p>
      </dgm:t>
    </dgm:pt>
    <dgm:pt modelId="{632DE012-A1B3-4EE5-B82A-9B8344FFAC49}" type="parTrans" cxnId="{9D981EEB-74EA-466D-81D2-C3E6AC3D5706}">
      <dgm:prSet/>
      <dgm:spPr/>
      <dgm:t>
        <a:bodyPr/>
        <a:lstStyle/>
        <a:p>
          <a:endParaRPr lang="pl-PL"/>
        </a:p>
      </dgm:t>
    </dgm:pt>
    <dgm:pt modelId="{5D0F1CBB-1F8C-47FF-B3B7-B8C52DC971FF}" type="sibTrans" cxnId="{9D981EEB-74EA-466D-81D2-C3E6AC3D5706}">
      <dgm:prSet/>
      <dgm:spPr/>
      <dgm:t>
        <a:bodyPr/>
        <a:lstStyle/>
        <a:p>
          <a:endParaRPr lang="pl-PL"/>
        </a:p>
      </dgm:t>
    </dgm:pt>
    <dgm:pt modelId="{4561764B-9E16-41E3-8C8F-C7D142C8B88F}">
      <dgm:prSet phldrT="[Tekst]" custT="1"/>
      <dgm:spPr/>
      <dgm:t>
        <a:bodyPr/>
        <a:lstStyle/>
        <a:p>
          <a:r>
            <a:rPr lang="pl-PL" sz="18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posiadanie szeregu umiejętności poznawczych i praktycznych</a:t>
          </a:r>
        </a:p>
      </dgm:t>
    </dgm:pt>
    <dgm:pt modelId="{41520BB8-55ED-423B-A791-B7561AF62DC1}" type="parTrans" cxnId="{6224ABD3-19D6-4876-A683-37509CA6DE56}">
      <dgm:prSet/>
      <dgm:spPr/>
      <dgm:t>
        <a:bodyPr/>
        <a:lstStyle/>
        <a:p>
          <a:endParaRPr lang="pl-PL"/>
        </a:p>
      </dgm:t>
    </dgm:pt>
    <dgm:pt modelId="{33DACFC7-78DA-4495-84F5-8CC5A9C4AA3C}" type="sibTrans" cxnId="{6224ABD3-19D6-4876-A683-37509CA6DE56}">
      <dgm:prSet/>
      <dgm:spPr/>
      <dgm:t>
        <a:bodyPr/>
        <a:lstStyle/>
        <a:p>
          <a:endParaRPr lang="pl-PL"/>
        </a:p>
      </dgm:t>
    </dgm:pt>
    <dgm:pt modelId="{139D616C-803C-486F-96AC-BAF8A9DB8166}">
      <dgm:prSet phldrT="[Tekst]" custT="1"/>
      <dgm:spPr/>
      <dgm:t>
        <a:bodyPr/>
        <a:lstStyle/>
        <a:p>
          <a:r>
            <a:rPr lang="pl-PL" sz="18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wykonywanie prostych zadań i działań dot. procedur ZP</a:t>
          </a:r>
        </a:p>
      </dgm:t>
    </dgm:pt>
    <dgm:pt modelId="{06467AF8-2120-4924-9D9B-DEEABCEDB603}" type="sibTrans" cxnId="{3B00469B-EBDF-4C7B-B8C9-E1EF4D5B6BAA}">
      <dgm:prSet/>
      <dgm:spPr/>
      <dgm:t>
        <a:bodyPr/>
        <a:lstStyle/>
        <a:p>
          <a:endParaRPr lang="pl-PL"/>
        </a:p>
      </dgm:t>
    </dgm:pt>
    <dgm:pt modelId="{54E49295-D0D0-40EC-8983-4D2FBD164DB2}" type="parTrans" cxnId="{3B00469B-EBDF-4C7B-B8C9-E1EF4D5B6BAA}">
      <dgm:prSet/>
      <dgm:spPr/>
      <dgm:t>
        <a:bodyPr/>
        <a:lstStyle/>
        <a:p>
          <a:endParaRPr lang="pl-PL"/>
        </a:p>
      </dgm:t>
    </dgm:pt>
    <dgm:pt modelId="{81649359-6EB3-40C5-B4F2-4227728BA3DE}">
      <dgm:prSet phldrT="[Tekst]" custT="1"/>
      <dgm:spPr/>
      <dgm:t>
        <a:bodyPr/>
        <a:lstStyle/>
        <a:p>
          <a:r>
            <a:rPr lang="pl-PL" sz="18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praca i nabywanie umiejętności pod bezpośrednim nadzorem </a:t>
          </a:r>
        </a:p>
      </dgm:t>
    </dgm:pt>
    <dgm:pt modelId="{B4E4FAC9-52E7-4A0B-B391-6C235F5C32BD}" type="parTrans" cxnId="{9A17F138-D4D4-4F58-A375-AE93C83BA5C9}">
      <dgm:prSet/>
      <dgm:spPr/>
      <dgm:t>
        <a:bodyPr/>
        <a:lstStyle/>
        <a:p>
          <a:endParaRPr lang="pl-PL"/>
        </a:p>
      </dgm:t>
    </dgm:pt>
    <dgm:pt modelId="{4FADFEFE-549C-4967-B632-26229DBFC1F8}" type="sibTrans" cxnId="{9A17F138-D4D4-4F58-A375-AE93C83BA5C9}">
      <dgm:prSet/>
      <dgm:spPr/>
      <dgm:t>
        <a:bodyPr/>
        <a:lstStyle/>
        <a:p>
          <a:endParaRPr lang="pl-PL"/>
        </a:p>
      </dgm:t>
    </dgm:pt>
    <dgm:pt modelId="{29C300B5-92ED-43CB-91EE-049E6FF86A5A}">
      <dgm:prSet phldrT="[Tekst]" custT="1"/>
      <dgm:spPr/>
      <dgm:t>
        <a:bodyPr/>
        <a:lstStyle/>
        <a:p>
          <a:r>
            <a:rPr lang="pl-PL" sz="18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podstawowe umiejętności praktyczne</a:t>
          </a:r>
        </a:p>
      </dgm:t>
    </dgm:pt>
    <dgm:pt modelId="{53095783-F847-46C5-88EF-79F23D3FC644}" type="parTrans" cxnId="{3AB5835B-CEE4-4C72-9D32-AD3D156CB8C5}">
      <dgm:prSet/>
      <dgm:spPr/>
      <dgm:t>
        <a:bodyPr/>
        <a:lstStyle/>
        <a:p>
          <a:endParaRPr lang="pl-PL"/>
        </a:p>
      </dgm:t>
    </dgm:pt>
    <dgm:pt modelId="{5425906D-CF45-4372-BE7B-C7BC5577D0C4}" type="sibTrans" cxnId="{3AB5835B-CEE4-4C72-9D32-AD3D156CB8C5}">
      <dgm:prSet/>
      <dgm:spPr/>
      <dgm:t>
        <a:bodyPr/>
        <a:lstStyle/>
        <a:p>
          <a:endParaRPr lang="pl-PL"/>
        </a:p>
      </dgm:t>
    </dgm:pt>
    <dgm:pt modelId="{D7375ADF-ADD0-4F8E-B8A1-ED2B40508396}">
      <dgm:prSet phldrT="[Tekst]" custT="1"/>
      <dgm:spPr/>
      <dgm:t>
        <a:bodyPr/>
        <a:lstStyle/>
        <a:p>
          <a:r>
            <a:rPr lang="pl-PL" sz="18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Wykonywanie powtarzalnych zadań i rozwiązywanie prostych problemów</a:t>
          </a:r>
        </a:p>
      </dgm:t>
    </dgm:pt>
    <dgm:pt modelId="{60FAB39E-1001-4E8E-A340-420DFE7C814C}" type="parTrans" cxnId="{5DA1178C-85D5-428A-82FA-DD0DA9F1BC87}">
      <dgm:prSet/>
      <dgm:spPr/>
      <dgm:t>
        <a:bodyPr/>
        <a:lstStyle/>
        <a:p>
          <a:endParaRPr lang="pl-PL"/>
        </a:p>
      </dgm:t>
    </dgm:pt>
    <dgm:pt modelId="{8924E822-80A5-4FE7-BA0B-7FC4E4475D36}" type="sibTrans" cxnId="{5DA1178C-85D5-428A-82FA-DD0DA9F1BC87}">
      <dgm:prSet/>
      <dgm:spPr/>
      <dgm:t>
        <a:bodyPr/>
        <a:lstStyle/>
        <a:p>
          <a:endParaRPr lang="pl-PL"/>
        </a:p>
      </dgm:t>
    </dgm:pt>
    <dgm:pt modelId="{D877099C-7C8C-4241-8793-E2170D2E67D0}">
      <dgm:prSet phldrT="[Tekst]" custT="1"/>
      <dgm:spPr/>
      <dgm:t>
        <a:bodyPr/>
        <a:lstStyle/>
        <a:p>
          <a:r>
            <a:rPr lang="pl-PL" sz="18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zdolność do prowadzenia procedur ZP przy nieznacznym nadzorze </a:t>
          </a:r>
        </a:p>
      </dgm:t>
    </dgm:pt>
    <dgm:pt modelId="{449C7E2E-1391-45CB-B9E2-85A12366E3EF}" type="parTrans" cxnId="{3F92E31D-CCFD-48C5-AFB7-3E445C0173E8}">
      <dgm:prSet/>
      <dgm:spPr/>
      <dgm:t>
        <a:bodyPr/>
        <a:lstStyle/>
        <a:p>
          <a:endParaRPr lang="pl-PL"/>
        </a:p>
      </dgm:t>
    </dgm:pt>
    <dgm:pt modelId="{9F97D3EF-38D7-4ACC-8973-6C29A3CF228C}" type="sibTrans" cxnId="{3F92E31D-CCFD-48C5-AFB7-3E445C0173E8}">
      <dgm:prSet/>
      <dgm:spPr/>
      <dgm:t>
        <a:bodyPr/>
        <a:lstStyle/>
        <a:p>
          <a:endParaRPr lang="pl-PL"/>
        </a:p>
      </dgm:t>
    </dgm:pt>
    <dgm:pt modelId="{FDA03C06-5AE2-44F0-A918-D8020FD94DB9}" type="pres">
      <dgm:prSet presAssocID="{3AFBEDEC-D2F2-4DBF-AC0C-2D1F481E2E80}" presName="Name0" presStyleCnt="0">
        <dgm:presLayoutVars>
          <dgm:dir/>
          <dgm:animLvl val="lvl"/>
          <dgm:resizeHandles val="exact"/>
        </dgm:presLayoutVars>
      </dgm:prSet>
      <dgm:spPr/>
    </dgm:pt>
    <dgm:pt modelId="{0777CBEF-8EA5-4C72-B2AF-A0EB593FB399}" type="pres">
      <dgm:prSet presAssocID="{C12ABBA6-55B3-48E1-9314-78C5D5C1FFA8}" presName="linNode" presStyleCnt="0"/>
      <dgm:spPr/>
    </dgm:pt>
    <dgm:pt modelId="{81615738-8672-4D9C-9B44-5C05A68A7B30}" type="pres">
      <dgm:prSet presAssocID="{C12ABBA6-55B3-48E1-9314-78C5D5C1FFA8}" presName="parentText" presStyleLbl="node1" presStyleIdx="0" presStyleCnt="2" custScaleX="93309" custLinFactNeighborX="839" custLinFactNeighborY="-2957">
        <dgm:presLayoutVars>
          <dgm:chMax val="1"/>
          <dgm:bulletEnabled val="1"/>
        </dgm:presLayoutVars>
      </dgm:prSet>
      <dgm:spPr/>
    </dgm:pt>
    <dgm:pt modelId="{D0B9C8E2-A370-4F84-922C-48AB3582F327}" type="pres">
      <dgm:prSet presAssocID="{C12ABBA6-55B3-48E1-9314-78C5D5C1FFA8}" presName="descendantText" presStyleLbl="alignAccFollowNode1" presStyleIdx="0" presStyleCnt="2" custScaleX="103245" custScaleY="121949">
        <dgm:presLayoutVars>
          <dgm:bulletEnabled val="1"/>
        </dgm:presLayoutVars>
      </dgm:prSet>
      <dgm:spPr/>
    </dgm:pt>
    <dgm:pt modelId="{3827E90D-1FDF-4507-A3B3-EB883C5B10C2}" type="pres">
      <dgm:prSet presAssocID="{299B5AC2-F6C8-41B5-9C91-27A20D0E9412}" presName="sp" presStyleCnt="0"/>
      <dgm:spPr/>
    </dgm:pt>
    <dgm:pt modelId="{B217CC1A-22F7-4C55-A479-0A33F599D245}" type="pres">
      <dgm:prSet presAssocID="{9DAE5E1F-B0FC-4B84-8992-770A77D1B0EE}" presName="linNode" presStyleCnt="0"/>
      <dgm:spPr/>
    </dgm:pt>
    <dgm:pt modelId="{83E5B580-1C30-4B19-B0D1-8EF727A3451C}" type="pres">
      <dgm:prSet presAssocID="{9DAE5E1F-B0FC-4B84-8992-770A77D1B0EE}" presName="parentText" presStyleLbl="node1" presStyleIdx="1" presStyleCnt="2" custScaleX="96720" custLinFactNeighborX="-1444" custLinFactNeighborY="-909">
        <dgm:presLayoutVars>
          <dgm:chMax val="1"/>
          <dgm:bulletEnabled val="1"/>
        </dgm:presLayoutVars>
      </dgm:prSet>
      <dgm:spPr/>
    </dgm:pt>
    <dgm:pt modelId="{73BF75E3-BBD3-45EA-A2F7-E67D5F9C038A}" type="pres">
      <dgm:prSet presAssocID="{9DAE5E1F-B0FC-4B84-8992-770A77D1B0EE}" presName="descendantText" presStyleLbl="alignAccFollowNode1" presStyleIdx="1" presStyleCnt="2" custScaleX="104075" custScaleY="129682" custLinFactNeighborX="13789" custLinFactNeighborY="-2692">
        <dgm:presLayoutVars>
          <dgm:bulletEnabled val="1"/>
        </dgm:presLayoutVars>
      </dgm:prSet>
      <dgm:spPr/>
    </dgm:pt>
  </dgm:ptLst>
  <dgm:cxnLst>
    <dgm:cxn modelId="{8D21E70E-F4EB-4DEC-B33A-5A5E24D2613B}" type="presOf" srcId="{D877099C-7C8C-4241-8793-E2170D2E67D0}" destId="{73BF75E3-BBD3-45EA-A2F7-E67D5F9C038A}" srcOrd="0" destOrd="3" presId="urn:microsoft.com/office/officeart/2005/8/layout/vList5"/>
    <dgm:cxn modelId="{71F8F019-A401-4E04-AD01-F8418717617A}" srcId="{3AFBEDEC-D2F2-4DBF-AC0C-2D1F481E2E80}" destId="{C12ABBA6-55B3-48E1-9314-78C5D5C1FFA8}" srcOrd="0" destOrd="0" parTransId="{6CFAFE70-BDB5-49C4-9C8F-376FD31A42DC}" sibTransId="{299B5AC2-F6C8-41B5-9C91-27A20D0E9412}"/>
    <dgm:cxn modelId="{682AFC1C-C7F8-4A80-AFA4-13EF246E2271}" type="presOf" srcId="{3AFBEDEC-D2F2-4DBF-AC0C-2D1F481E2E80}" destId="{FDA03C06-5AE2-44F0-A918-D8020FD94DB9}" srcOrd="0" destOrd="0" presId="urn:microsoft.com/office/officeart/2005/8/layout/vList5"/>
    <dgm:cxn modelId="{3F92E31D-CCFD-48C5-AFB7-3E445C0173E8}" srcId="{9DAE5E1F-B0FC-4B84-8992-770A77D1B0EE}" destId="{D877099C-7C8C-4241-8793-E2170D2E67D0}" srcOrd="3" destOrd="0" parTransId="{449C7E2E-1391-45CB-B9E2-85A12366E3EF}" sibTransId="{9F97D3EF-38D7-4ACC-8973-6C29A3CF228C}"/>
    <dgm:cxn modelId="{CD93F726-47E9-4DEF-ACCD-B1B3407A7BB8}" srcId="{3AFBEDEC-D2F2-4DBF-AC0C-2D1F481E2E80}" destId="{9DAE5E1F-B0FC-4B84-8992-770A77D1B0EE}" srcOrd="1" destOrd="0" parTransId="{36BC230E-4262-4DDC-8A80-D6B1687CDD04}" sibTransId="{8005CF94-1E8C-49BA-AB60-FD9858A430FB}"/>
    <dgm:cxn modelId="{BF31BB2A-CCBE-4441-9809-1F16832C806D}" type="presOf" srcId="{D7375ADF-ADD0-4F8E-B8A1-ED2B40508396}" destId="{73BF75E3-BBD3-45EA-A2F7-E67D5F9C038A}" srcOrd="0" destOrd="2" presId="urn:microsoft.com/office/officeart/2005/8/layout/vList5"/>
    <dgm:cxn modelId="{9A17F138-D4D4-4F58-A375-AE93C83BA5C9}" srcId="{C12ABBA6-55B3-48E1-9314-78C5D5C1FFA8}" destId="{81649359-6EB3-40C5-B4F2-4227728BA3DE}" srcOrd="3" destOrd="0" parTransId="{B4E4FAC9-52E7-4A0B-B391-6C235F5C32BD}" sibTransId="{4FADFEFE-549C-4967-B632-26229DBFC1F8}"/>
    <dgm:cxn modelId="{3AB5835B-CEE4-4C72-9D32-AD3D156CB8C5}" srcId="{C12ABBA6-55B3-48E1-9314-78C5D5C1FFA8}" destId="{29C300B5-92ED-43CB-91EE-049E6FF86A5A}" srcOrd="1" destOrd="0" parTransId="{53095783-F847-46C5-88EF-79F23D3FC644}" sibTransId="{5425906D-CF45-4372-BE7B-C7BC5577D0C4}"/>
    <dgm:cxn modelId="{B9613862-2FAE-4A74-B0EA-C1A81CCF7E54}" type="presOf" srcId="{C12ABBA6-55B3-48E1-9314-78C5D5C1FFA8}" destId="{81615738-8672-4D9C-9B44-5C05A68A7B30}" srcOrd="0" destOrd="0" presId="urn:microsoft.com/office/officeart/2005/8/layout/vList5"/>
    <dgm:cxn modelId="{FAB2F344-5882-49FC-8411-4D73AB9D2A1B}" type="presOf" srcId="{139D616C-803C-486F-96AC-BAF8A9DB8166}" destId="{D0B9C8E2-A370-4F84-922C-48AB3582F327}" srcOrd="0" destOrd="2" presId="urn:microsoft.com/office/officeart/2005/8/layout/vList5"/>
    <dgm:cxn modelId="{18C0A86B-8D17-40C8-A350-DAAD73F8A950}" type="presOf" srcId="{12B04B45-B7D3-4FB2-91B9-2813D3CB12D2}" destId="{D0B9C8E2-A370-4F84-922C-48AB3582F327}" srcOrd="0" destOrd="0" presId="urn:microsoft.com/office/officeart/2005/8/layout/vList5"/>
    <dgm:cxn modelId="{5DA1178C-85D5-428A-82FA-DD0DA9F1BC87}" srcId="{9DAE5E1F-B0FC-4B84-8992-770A77D1B0EE}" destId="{D7375ADF-ADD0-4F8E-B8A1-ED2B40508396}" srcOrd="2" destOrd="0" parTransId="{60FAB39E-1001-4E8E-A340-420DFE7C814C}" sibTransId="{8924E822-80A5-4FE7-BA0B-7FC4E4475D36}"/>
    <dgm:cxn modelId="{3B00469B-EBDF-4C7B-B8C9-E1EF4D5B6BAA}" srcId="{C12ABBA6-55B3-48E1-9314-78C5D5C1FFA8}" destId="{139D616C-803C-486F-96AC-BAF8A9DB8166}" srcOrd="2" destOrd="0" parTransId="{54E49295-D0D0-40EC-8983-4D2FBD164DB2}" sibTransId="{06467AF8-2120-4924-9D9B-DEEABCEDB603}"/>
    <dgm:cxn modelId="{660BE49C-1128-4E15-92CA-E5082606DC5E}" srcId="{C12ABBA6-55B3-48E1-9314-78C5D5C1FFA8}" destId="{12B04B45-B7D3-4FB2-91B9-2813D3CB12D2}" srcOrd="0" destOrd="0" parTransId="{5000E335-0201-4C3C-B0D4-4198BD3A3FF7}" sibTransId="{F7E79542-BAD9-4B7B-A2A9-DC5264A99C4B}"/>
    <dgm:cxn modelId="{2FC71CAB-DAD7-42E9-8B21-B231A41FF019}" type="presOf" srcId="{9DAE5E1F-B0FC-4B84-8992-770A77D1B0EE}" destId="{83E5B580-1C30-4B19-B0D1-8EF727A3451C}" srcOrd="0" destOrd="0" presId="urn:microsoft.com/office/officeart/2005/8/layout/vList5"/>
    <dgm:cxn modelId="{9FC6CFB6-AAB4-410E-976E-8C418B91F519}" type="presOf" srcId="{81649359-6EB3-40C5-B4F2-4227728BA3DE}" destId="{D0B9C8E2-A370-4F84-922C-48AB3582F327}" srcOrd="0" destOrd="3" presId="urn:microsoft.com/office/officeart/2005/8/layout/vList5"/>
    <dgm:cxn modelId="{C13747C1-CB30-442B-A984-21EF2EDE7299}" type="presOf" srcId="{29C300B5-92ED-43CB-91EE-049E6FF86A5A}" destId="{D0B9C8E2-A370-4F84-922C-48AB3582F327}" srcOrd="0" destOrd="1" presId="urn:microsoft.com/office/officeart/2005/8/layout/vList5"/>
    <dgm:cxn modelId="{2A3C53CA-EB24-4288-A2AC-60DC127FB97F}" type="presOf" srcId="{4561764B-9E16-41E3-8C8F-C7D142C8B88F}" destId="{73BF75E3-BBD3-45EA-A2F7-E67D5F9C038A}" srcOrd="0" destOrd="1" presId="urn:microsoft.com/office/officeart/2005/8/layout/vList5"/>
    <dgm:cxn modelId="{6224ABD3-19D6-4876-A683-37509CA6DE56}" srcId="{9DAE5E1F-B0FC-4B84-8992-770A77D1B0EE}" destId="{4561764B-9E16-41E3-8C8F-C7D142C8B88F}" srcOrd="1" destOrd="0" parTransId="{41520BB8-55ED-423B-A791-B7561AF62DC1}" sibTransId="{33DACFC7-78DA-4495-84F5-8CC5A9C4AA3C}"/>
    <dgm:cxn modelId="{9D981EEB-74EA-466D-81D2-C3E6AC3D5706}" srcId="{9DAE5E1F-B0FC-4B84-8992-770A77D1B0EE}" destId="{C8651CD6-7CC8-464F-8551-A174AB5EDE26}" srcOrd="0" destOrd="0" parTransId="{632DE012-A1B3-4EE5-B82A-9B8344FFAC49}" sibTransId="{5D0F1CBB-1F8C-47FF-B3B7-B8C52DC971FF}"/>
    <dgm:cxn modelId="{A487B3FC-B1E1-4D77-BCDC-743F5CC49F91}" type="presOf" srcId="{C8651CD6-7CC8-464F-8551-A174AB5EDE26}" destId="{73BF75E3-BBD3-45EA-A2F7-E67D5F9C038A}" srcOrd="0" destOrd="0" presId="urn:microsoft.com/office/officeart/2005/8/layout/vList5"/>
    <dgm:cxn modelId="{C041101F-2444-4CB3-B72B-E7C1C7B4B090}" type="presParOf" srcId="{FDA03C06-5AE2-44F0-A918-D8020FD94DB9}" destId="{0777CBEF-8EA5-4C72-B2AF-A0EB593FB399}" srcOrd="0" destOrd="0" presId="urn:microsoft.com/office/officeart/2005/8/layout/vList5"/>
    <dgm:cxn modelId="{9C3A32BD-6CEA-44F1-9587-38959406775F}" type="presParOf" srcId="{0777CBEF-8EA5-4C72-B2AF-A0EB593FB399}" destId="{81615738-8672-4D9C-9B44-5C05A68A7B30}" srcOrd="0" destOrd="0" presId="urn:microsoft.com/office/officeart/2005/8/layout/vList5"/>
    <dgm:cxn modelId="{3BB683D9-947D-43CD-975F-762B1B24DB1A}" type="presParOf" srcId="{0777CBEF-8EA5-4C72-B2AF-A0EB593FB399}" destId="{D0B9C8E2-A370-4F84-922C-48AB3582F327}" srcOrd="1" destOrd="0" presId="urn:microsoft.com/office/officeart/2005/8/layout/vList5"/>
    <dgm:cxn modelId="{ACD1258C-5D5E-4CFE-879F-7CEFB379937F}" type="presParOf" srcId="{FDA03C06-5AE2-44F0-A918-D8020FD94DB9}" destId="{3827E90D-1FDF-4507-A3B3-EB883C5B10C2}" srcOrd="1" destOrd="0" presId="urn:microsoft.com/office/officeart/2005/8/layout/vList5"/>
    <dgm:cxn modelId="{674AB087-2BC6-44F6-B814-D4F87D2847DE}" type="presParOf" srcId="{FDA03C06-5AE2-44F0-A918-D8020FD94DB9}" destId="{B217CC1A-22F7-4C55-A479-0A33F599D245}" srcOrd="2" destOrd="0" presId="urn:microsoft.com/office/officeart/2005/8/layout/vList5"/>
    <dgm:cxn modelId="{F24B7DF7-0221-4EF6-BB6A-6D84D4C7B4C6}" type="presParOf" srcId="{B217CC1A-22F7-4C55-A479-0A33F599D245}" destId="{83E5B580-1C30-4B19-B0D1-8EF727A3451C}" srcOrd="0" destOrd="0" presId="urn:microsoft.com/office/officeart/2005/8/layout/vList5"/>
    <dgm:cxn modelId="{398D6737-AE9F-4E1D-9558-8A3C40E33B92}" type="presParOf" srcId="{B217CC1A-22F7-4C55-A479-0A33F599D245}" destId="{73BF75E3-BBD3-45EA-A2F7-E67D5F9C038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970265-CA82-47A8-8B2F-82C52B2248EE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01BF72A-3830-4632-8788-D1AC0293B93C}">
      <dgm:prSet phldrT="[Teks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9EC6BD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l-PL" sz="22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zaawansowany</a:t>
          </a:r>
        </a:p>
      </dgm:t>
    </dgm:pt>
    <dgm:pt modelId="{774EE590-B6F8-47AE-9ECE-84A39C4F2AD6}" type="parTrans" cxnId="{BA5AA75A-130C-4774-9715-7BB0BF2955B7}">
      <dgm:prSet/>
      <dgm:spPr/>
      <dgm:t>
        <a:bodyPr/>
        <a:lstStyle/>
        <a:p>
          <a:endParaRPr lang="pl-PL"/>
        </a:p>
      </dgm:t>
    </dgm:pt>
    <dgm:pt modelId="{50566866-7E7A-4B5C-86B1-5FC11892F1DC}" type="sibTrans" cxnId="{BA5AA75A-130C-4774-9715-7BB0BF2955B7}">
      <dgm:prSet/>
      <dgm:spPr/>
      <dgm:t>
        <a:bodyPr/>
        <a:lstStyle/>
        <a:p>
          <a:endParaRPr lang="pl-PL"/>
        </a:p>
      </dgm:t>
    </dgm:pt>
    <dgm:pt modelId="{7DCE1D99-558D-4D3A-B839-74816B352AF8}">
      <dgm:prSet phldrT="[Tekst]" custT="1"/>
      <dgm:spPr/>
      <dgm:t>
        <a:bodyPr/>
        <a:lstStyle/>
        <a:p>
          <a:r>
            <a:rPr lang="pl-PL" sz="16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zaawansowana wiedza praktyczna i teoretyczna z dziedziny ZP </a:t>
          </a:r>
          <a:br>
            <a:rPr lang="pl-PL" sz="16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</a:br>
          <a:r>
            <a:rPr lang="pl-PL" sz="16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zaawansowane umiejętności praktyczne; zdolność do wykonywania złożonych zadań</a:t>
          </a:r>
        </a:p>
      </dgm:t>
    </dgm:pt>
    <dgm:pt modelId="{7C8C9681-1A0E-4E21-BD5F-9E065C0F40D7}" type="parTrans" cxnId="{FDD3C00A-ACAD-4E8D-9867-745EBD55C326}">
      <dgm:prSet/>
      <dgm:spPr/>
      <dgm:t>
        <a:bodyPr/>
        <a:lstStyle/>
        <a:p>
          <a:endParaRPr lang="pl-PL"/>
        </a:p>
      </dgm:t>
    </dgm:pt>
    <dgm:pt modelId="{BD82670A-E52A-4DC3-BD9D-6075F17A4352}" type="sibTrans" cxnId="{FDD3C00A-ACAD-4E8D-9867-745EBD55C326}">
      <dgm:prSet/>
      <dgm:spPr/>
      <dgm:t>
        <a:bodyPr/>
        <a:lstStyle/>
        <a:p>
          <a:endParaRPr lang="pl-PL"/>
        </a:p>
      </dgm:t>
    </dgm:pt>
    <dgm:pt modelId="{1B1FB44D-BA47-447D-A06A-1A849A98FCF8}">
      <dgm:prSet phldrT="[Teks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9EC6BD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l-PL" sz="22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ekspercki</a:t>
          </a:r>
        </a:p>
      </dgm:t>
    </dgm:pt>
    <dgm:pt modelId="{CD649142-E396-4412-AFDF-C8CC2EFCC7EB}" type="parTrans" cxnId="{B5EE0B87-CE61-46DA-812D-7B48CE6FC9FE}">
      <dgm:prSet/>
      <dgm:spPr/>
      <dgm:t>
        <a:bodyPr/>
        <a:lstStyle/>
        <a:p>
          <a:endParaRPr lang="pl-PL"/>
        </a:p>
      </dgm:t>
    </dgm:pt>
    <dgm:pt modelId="{43E9AF97-9481-43A9-B2EE-9D88E3E0EB62}" type="sibTrans" cxnId="{B5EE0B87-CE61-46DA-812D-7B48CE6FC9FE}">
      <dgm:prSet/>
      <dgm:spPr/>
      <dgm:t>
        <a:bodyPr/>
        <a:lstStyle/>
        <a:p>
          <a:endParaRPr lang="pl-PL"/>
        </a:p>
      </dgm:t>
    </dgm:pt>
    <dgm:pt modelId="{C0320ADC-2C29-463F-94CD-8EC3FD551544}">
      <dgm:prSet phldrT="[Tekst]" custT="1"/>
      <dgm:spPr/>
      <dgm:t>
        <a:bodyPr/>
        <a:lstStyle/>
        <a:p>
          <a:endParaRPr lang="pl-PL" sz="1800" dirty="0">
            <a:latin typeface="Lato" panose="020B0604020202020204" charset="0"/>
            <a:ea typeface="Lato" panose="020B0604020202020204" charset="0"/>
            <a:cs typeface="Lato" panose="020B0604020202020204" charset="0"/>
          </a:endParaRPr>
        </a:p>
      </dgm:t>
    </dgm:pt>
    <dgm:pt modelId="{A820D8B0-D33C-4A7D-904E-5D983231CAC8}" type="parTrans" cxnId="{6B2FD170-333F-4AAC-91F3-E245C56EC058}">
      <dgm:prSet/>
      <dgm:spPr/>
      <dgm:t>
        <a:bodyPr/>
        <a:lstStyle/>
        <a:p>
          <a:endParaRPr lang="pl-PL"/>
        </a:p>
      </dgm:t>
    </dgm:pt>
    <dgm:pt modelId="{5EE84733-AAA3-4B8E-B741-81601BEE1415}" type="sibTrans" cxnId="{6B2FD170-333F-4AAC-91F3-E245C56EC058}">
      <dgm:prSet/>
      <dgm:spPr/>
      <dgm:t>
        <a:bodyPr/>
        <a:lstStyle/>
        <a:p>
          <a:endParaRPr lang="pl-PL"/>
        </a:p>
      </dgm:t>
    </dgm:pt>
    <dgm:pt modelId="{2B434D14-DE70-4514-BD67-92F899F2018E}">
      <dgm:prSet phldrT="[Tekst]" custT="1"/>
      <dgm:spPr/>
      <dgm:t>
        <a:bodyPr/>
        <a:lstStyle/>
        <a:p>
          <a:r>
            <a:rPr lang="pl-PL" sz="16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kompleksowa specjalistyczna wiedza praktyczna i teoretyczna z dziedziny ZP i pokrewnych</a:t>
          </a:r>
        </a:p>
      </dgm:t>
    </dgm:pt>
    <dgm:pt modelId="{2E632F98-3C53-4492-9B79-3069FF027B43}" type="parTrans" cxnId="{BFB7B78E-9D43-4990-AAC1-88BAECE6F178}">
      <dgm:prSet/>
      <dgm:spPr/>
      <dgm:t>
        <a:bodyPr/>
        <a:lstStyle/>
        <a:p>
          <a:endParaRPr lang="pl-PL"/>
        </a:p>
      </dgm:t>
    </dgm:pt>
    <dgm:pt modelId="{CA31EE1D-42B7-4557-BEA4-7957AFD65077}" type="sibTrans" cxnId="{BFB7B78E-9D43-4990-AAC1-88BAECE6F178}">
      <dgm:prSet/>
      <dgm:spPr/>
      <dgm:t>
        <a:bodyPr/>
        <a:lstStyle/>
        <a:p>
          <a:endParaRPr lang="pl-PL"/>
        </a:p>
      </dgm:t>
    </dgm:pt>
    <dgm:pt modelId="{B1372A40-04E6-4B39-9C6F-484064987CC6}">
      <dgm:prSet phldrT="[Tekst]" custT="1"/>
      <dgm:spPr/>
      <dgm:t>
        <a:bodyPr/>
        <a:lstStyle/>
        <a:p>
          <a:r>
            <a:rPr lang="pl-PL" sz="16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zdolność rozwiązywania złożonych problemów (nowatorskie podejścia)</a:t>
          </a:r>
        </a:p>
      </dgm:t>
    </dgm:pt>
    <dgm:pt modelId="{4FA22758-63E6-4CD8-A17D-865CEA2803A8}" type="parTrans" cxnId="{BD30814F-E495-4876-9A90-E331C01B0388}">
      <dgm:prSet/>
      <dgm:spPr/>
    </dgm:pt>
    <dgm:pt modelId="{708C645B-F370-4DEF-AB14-7340438D231C}" type="sibTrans" cxnId="{BD30814F-E495-4876-9A90-E331C01B0388}">
      <dgm:prSet/>
      <dgm:spPr/>
    </dgm:pt>
    <dgm:pt modelId="{232D1326-CDAC-41F1-9240-22248C349589}">
      <dgm:prSet phldrT="[Tekst]" custT="1"/>
      <dgm:spPr/>
      <dgm:t>
        <a:bodyPr/>
        <a:lstStyle/>
        <a:p>
          <a:r>
            <a:rPr lang="pl-PL" sz="16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odpowiedzialność, podejmowanie kluczowych decyzji, zarządzanie wkładem</a:t>
          </a:r>
          <a:endParaRPr lang="pl-PL" sz="1800" dirty="0">
            <a:latin typeface="Lato" panose="020B0604020202020204" charset="0"/>
            <a:ea typeface="Lato" panose="020B0604020202020204" charset="0"/>
            <a:cs typeface="Lato" panose="020B0604020202020204" charset="0"/>
          </a:endParaRPr>
        </a:p>
      </dgm:t>
    </dgm:pt>
    <dgm:pt modelId="{1236DFA9-8869-4B8F-B387-06FC190000FD}" type="parTrans" cxnId="{1696BCA5-1768-48CA-89D2-41838CD5897B}">
      <dgm:prSet/>
      <dgm:spPr/>
    </dgm:pt>
    <dgm:pt modelId="{7134D71F-EF10-4968-81C9-3A4D3D8E5AE2}" type="sibTrans" cxnId="{1696BCA5-1768-48CA-89D2-41838CD5897B}">
      <dgm:prSet/>
      <dgm:spPr/>
    </dgm:pt>
    <dgm:pt modelId="{979E2AE9-7CDB-4DE9-AEA5-EA52F189386A}">
      <dgm:prSet phldrT="[Tekst]" custT="1"/>
      <dgm:spPr/>
      <dgm:t>
        <a:bodyPr/>
        <a:lstStyle/>
        <a:p>
          <a:r>
            <a:rPr lang="pl-PL" sz="16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zdolności dostosowawcze (do osób, okoliczności)</a:t>
          </a:r>
        </a:p>
      </dgm:t>
    </dgm:pt>
    <dgm:pt modelId="{589FC4BA-F306-4440-8617-18F5335CDC83}" type="parTrans" cxnId="{8C49ADAE-DF0B-444D-9711-711A1048A6B2}">
      <dgm:prSet/>
      <dgm:spPr/>
    </dgm:pt>
    <dgm:pt modelId="{F527EF75-DDF2-42D6-A789-0EAC87462913}" type="sibTrans" cxnId="{8C49ADAE-DF0B-444D-9711-711A1048A6B2}">
      <dgm:prSet/>
      <dgm:spPr/>
    </dgm:pt>
    <dgm:pt modelId="{4F2F0B1E-B3E0-471F-A63C-63EEA4F9125A}">
      <dgm:prSet phldrT="[Tekst]" custT="1"/>
      <dgm:spPr/>
      <dgm:t>
        <a:bodyPr/>
        <a:lstStyle/>
        <a:p>
          <a:r>
            <a:rPr lang="pl-PL" sz="16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rozległy zakres technik i umiejętności do rozwiązania złożonych kwestii, opracowywania innowacyjnych rozwiązań</a:t>
          </a:r>
        </a:p>
      </dgm:t>
    </dgm:pt>
    <dgm:pt modelId="{931DA6DC-649E-43E1-8BBC-B12547D07E7B}" type="parTrans" cxnId="{24062457-29FE-4E35-B639-131D53D9DBCA}">
      <dgm:prSet/>
      <dgm:spPr/>
    </dgm:pt>
    <dgm:pt modelId="{593220B9-2F7D-4238-B8BD-96C5BE4169E1}" type="sibTrans" cxnId="{24062457-29FE-4E35-B639-131D53D9DBCA}">
      <dgm:prSet/>
      <dgm:spPr/>
    </dgm:pt>
    <dgm:pt modelId="{98B592F3-C711-48BA-BC66-710C5918EACE}">
      <dgm:prSet phldrT="[Tekst]" custT="1"/>
      <dgm:spPr/>
      <dgm:t>
        <a:bodyPr/>
        <a:lstStyle/>
        <a:p>
          <a:r>
            <a:rPr lang="pl-PL" sz="16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wnoszenie wkładu w poszerzanie wiedzy nt. ZP; kształtowanie polityki i wizji organizacji</a:t>
          </a:r>
        </a:p>
      </dgm:t>
    </dgm:pt>
    <dgm:pt modelId="{197363F7-3993-4E54-A7FA-A7BE3471E9B9}" type="parTrans" cxnId="{0B65C7AD-A575-4D8F-862D-63CC2669E9E8}">
      <dgm:prSet/>
      <dgm:spPr/>
    </dgm:pt>
    <dgm:pt modelId="{6AED2C3E-156E-4601-94EE-3D8FCEA7CA82}" type="sibTrans" cxnId="{0B65C7AD-A575-4D8F-862D-63CC2669E9E8}">
      <dgm:prSet/>
      <dgm:spPr/>
    </dgm:pt>
    <dgm:pt modelId="{9351DF51-8789-4E35-B6A1-F8DEABB23546}">
      <dgm:prSet phldrT="[Tekst]" custT="1"/>
      <dgm:spPr/>
      <dgm:t>
        <a:bodyPr/>
        <a:lstStyle/>
        <a:p>
          <a:r>
            <a:rPr lang="pl-PL" sz="16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śledzenie zmian</a:t>
          </a:r>
        </a:p>
      </dgm:t>
    </dgm:pt>
    <dgm:pt modelId="{A89B2A6F-C3CC-41DD-9650-AED0A9ECAD6F}" type="parTrans" cxnId="{544EE60F-0D2F-4922-9590-FD42213B4619}">
      <dgm:prSet/>
      <dgm:spPr/>
    </dgm:pt>
    <dgm:pt modelId="{FAE23A1C-09BA-495B-9218-94FA698C8571}" type="sibTrans" cxnId="{544EE60F-0D2F-4922-9590-FD42213B4619}">
      <dgm:prSet/>
      <dgm:spPr/>
    </dgm:pt>
    <dgm:pt modelId="{C74AC261-DC5A-42A0-AA9D-977604E06E0D}">
      <dgm:prSet phldrT="[Tekst]" custT="1"/>
      <dgm:spPr/>
      <dgm:t>
        <a:bodyPr/>
        <a:lstStyle/>
        <a:p>
          <a:endParaRPr lang="pl-PL" sz="1600" dirty="0">
            <a:latin typeface="Lato" panose="020B0604020202020204" charset="0"/>
            <a:ea typeface="Lato" panose="020B0604020202020204" charset="0"/>
            <a:cs typeface="Lato" panose="020B0604020202020204" charset="0"/>
          </a:endParaRPr>
        </a:p>
      </dgm:t>
    </dgm:pt>
    <dgm:pt modelId="{6BF5C0B9-E740-4896-96B0-77201BDCE909}" type="parTrans" cxnId="{CFF8F84D-3FB4-459A-A5CD-497C22D3EC4C}">
      <dgm:prSet/>
      <dgm:spPr/>
    </dgm:pt>
    <dgm:pt modelId="{83F84013-DF9D-46C9-810B-4698D493A80B}" type="sibTrans" cxnId="{CFF8F84D-3FB4-459A-A5CD-497C22D3EC4C}">
      <dgm:prSet/>
      <dgm:spPr/>
    </dgm:pt>
    <dgm:pt modelId="{9BF9D3B9-49AB-49DE-94B0-2908C42FF983}" type="pres">
      <dgm:prSet presAssocID="{25970265-CA82-47A8-8B2F-82C52B2248EE}" presName="Name0" presStyleCnt="0">
        <dgm:presLayoutVars>
          <dgm:dir/>
          <dgm:animLvl val="lvl"/>
          <dgm:resizeHandles val="exact"/>
        </dgm:presLayoutVars>
      </dgm:prSet>
      <dgm:spPr/>
    </dgm:pt>
    <dgm:pt modelId="{BC4C92AB-ADFA-4263-BBCB-5352BD00FDC9}" type="pres">
      <dgm:prSet presAssocID="{001BF72A-3830-4632-8788-D1AC0293B93C}" presName="linNode" presStyleCnt="0"/>
      <dgm:spPr/>
    </dgm:pt>
    <dgm:pt modelId="{DC17B02B-5A3F-411E-836C-ACB7107E987D}" type="pres">
      <dgm:prSet presAssocID="{001BF72A-3830-4632-8788-D1AC0293B93C}" presName="parentText" presStyleLbl="node1" presStyleIdx="0" presStyleCnt="2" custScaleY="94010" custLinFactNeighborX="190" custLinFactNeighborY="-2">
        <dgm:presLayoutVars>
          <dgm:chMax val="1"/>
          <dgm:bulletEnabled val="1"/>
        </dgm:presLayoutVars>
      </dgm:prSet>
      <dgm:spPr/>
    </dgm:pt>
    <dgm:pt modelId="{B4A0C5AF-0759-4F53-96CA-6D961BF197DB}" type="pres">
      <dgm:prSet presAssocID="{001BF72A-3830-4632-8788-D1AC0293B93C}" presName="descendantText" presStyleLbl="alignAccFollowNode1" presStyleIdx="0" presStyleCnt="2" custScaleX="103077" custScaleY="125005" custLinFactNeighborX="170" custLinFactNeighborY="3768">
        <dgm:presLayoutVars>
          <dgm:bulletEnabled val="1"/>
        </dgm:presLayoutVars>
      </dgm:prSet>
      <dgm:spPr/>
    </dgm:pt>
    <dgm:pt modelId="{157475EC-0242-4ECE-A995-6ADBEF3EDACE}" type="pres">
      <dgm:prSet presAssocID="{50566866-7E7A-4B5C-86B1-5FC11892F1DC}" presName="sp" presStyleCnt="0"/>
      <dgm:spPr/>
    </dgm:pt>
    <dgm:pt modelId="{4B4C6E86-2838-4A87-92C0-1C558C611968}" type="pres">
      <dgm:prSet presAssocID="{1B1FB44D-BA47-447D-A06A-1A849A98FCF8}" presName="linNode" presStyleCnt="0"/>
      <dgm:spPr/>
    </dgm:pt>
    <dgm:pt modelId="{2401F736-A08F-4D93-83CA-AA9FD7325A4B}" type="pres">
      <dgm:prSet presAssocID="{1B1FB44D-BA47-447D-A06A-1A849A98FCF8}" presName="parentText" presStyleLbl="node1" presStyleIdx="1" presStyleCnt="2" custScaleY="94888" custLinFactNeighborX="13" custLinFactNeighborY="-2117">
        <dgm:presLayoutVars>
          <dgm:chMax val="1"/>
          <dgm:bulletEnabled val="1"/>
        </dgm:presLayoutVars>
      </dgm:prSet>
      <dgm:spPr/>
    </dgm:pt>
    <dgm:pt modelId="{1D7184C5-6858-4999-8842-AF510E45F0C3}" type="pres">
      <dgm:prSet presAssocID="{1B1FB44D-BA47-447D-A06A-1A849A98FCF8}" presName="descendantText" presStyleLbl="alignAccFollowNode1" presStyleIdx="1" presStyleCnt="2" custScaleY="116176">
        <dgm:presLayoutVars>
          <dgm:bulletEnabled val="1"/>
        </dgm:presLayoutVars>
      </dgm:prSet>
      <dgm:spPr/>
    </dgm:pt>
  </dgm:ptLst>
  <dgm:cxnLst>
    <dgm:cxn modelId="{FDD3C00A-ACAD-4E8D-9867-745EBD55C326}" srcId="{001BF72A-3830-4632-8788-D1AC0293B93C}" destId="{7DCE1D99-558D-4D3A-B839-74816B352AF8}" srcOrd="0" destOrd="0" parTransId="{7C8C9681-1A0E-4E21-BD5F-9E065C0F40D7}" sibTransId="{BD82670A-E52A-4DC3-BD9D-6075F17A4352}"/>
    <dgm:cxn modelId="{544EE60F-0D2F-4922-9590-FD42213B4619}" srcId="{1B1FB44D-BA47-447D-A06A-1A849A98FCF8}" destId="{9351DF51-8789-4E35-B6A1-F8DEABB23546}" srcOrd="4" destOrd="0" parTransId="{A89B2A6F-C3CC-41DD-9650-AED0A9ECAD6F}" sibTransId="{FAE23A1C-09BA-495B-9218-94FA698C8571}"/>
    <dgm:cxn modelId="{7D8AA317-7572-4866-BD5A-1BF78095101E}" type="presOf" srcId="{001BF72A-3830-4632-8788-D1AC0293B93C}" destId="{DC17B02B-5A3F-411E-836C-ACB7107E987D}" srcOrd="0" destOrd="0" presId="urn:microsoft.com/office/officeart/2005/8/layout/vList5"/>
    <dgm:cxn modelId="{92F14420-6666-4EA2-B11D-8CD86443BF1F}" type="presOf" srcId="{C74AC261-DC5A-42A0-AA9D-977604E06E0D}" destId="{1D7184C5-6858-4999-8842-AF510E45F0C3}" srcOrd="0" destOrd="5" presId="urn:microsoft.com/office/officeart/2005/8/layout/vList5"/>
    <dgm:cxn modelId="{6B673C24-C11A-418E-9F3D-90B52DB51CDE}" type="presOf" srcId="{7DCE1D99-558D-4D3A-B839-74816B352AF8}" destId="{B4A0C5AF-0759-4F53-96CA-6D961BF197DB}" srcOrd="0" destOrd="0" presId="urn:microsoft.com/office/officeart/2005/8/layout/vList5"/>
    <dgm:cxn modelId="{D6BB9E27-38FB-4FE9-8E78-B2D7CCD9B0EE}" type="presOf" srcId="{4F2F0B1E-B3E0-471F-A63C-63EEA4F9125A}" destId="{1D7184C5-6858-4999-8842-AF510E45F0C3}" srcOrd="0" destOrd="2" presId="urn:microsoft.com/office/officeart/2005/8/layout/vList5"/>
    <dgm:cxn modelId="{CAD9AD27-4F05-44CA-8D76-2788CCA740E2}" type="presOf" srcId="{2B434D14-DE70-4514-BD67-92F899F2018E}" destId="{1D7184C5-6858-4999-8842-AF510E45F0C3}" srcOrd="0" destOrd="1" presId="urn:microsoft.com/office/officeart/2005/8/layout/vList5"/>
    <dgm:cxn modelId="{36C8BA35-2EB4-4EB0-8453-39B3B582EF6E}" type="presOf" srcId="{979E2AE9-7CDB-4DE9-AEA5-EA52F189386A}" destId="{B4A0C5AF-0759-4F53-96CA-6D961BF197DB}" srcOrd="0" destOrd="3" presId="urn:microsoft.com/office/officeart/2005/8/layout/vList5"/>
    <dgm:cxn modelId="{0765EE4B-24F8-494D-81F3-01638AB38B4E}" type="presOf" srcId="{C0320ADC-2C29-463F-94CD-8EC3FD551544}" destId="{1D7184C5-6858-4999-8842-AF510E45F0C3}" srcOrd="0" destOrd="0" presId="urn:microsoft.com/office/officeart/2005/8/layout/vList5"/>
    <dgm:cxn modelId="{CFF8F84D-3FB4-459A-A5CD-497C22D3EC4C}" srcId="{1B1FB44D-BA47-447D-A06A-1A849A98FCF8}" destId="{C74AC261-DC5A-42A0-AA9D-977604E06E0D}" srcOrd="5" destOrd="0" parTransId="{6BF5C0B9-E740-4896-96B0-77201BDCE909}" sibTransId="{83F84013-DF9D-46C9-810B-4698D493A80B}"/>
    <dgm:cxn modelId="{BD30814F-E495-4876-9A90-E331C01B0388}" srcId="{001BF72A-3830-4632-8788-D1AC0293B93C}" destId="{B1372A40-04E6-4B39-9C6F-484064987CC6}" srcOrd="1" destOrd="0" parTransId="{4FA22758-63E6-4CD8-A17D-865CEA2803A8}" sibTransId="{708C645B-F370-4DEF-AB14-7340438D231C}"/>
    <dgm:cxn modelId="{6B2FD170-333F-4AAC-91F3-E245C56EC058}" srcId="{1B1FB44D-BA47-447D-A06A-1A849A98FCF8}" destId="{C0320ADC-2C29-463F-94CD-8EC3FD551544}" srcOrd="0" destOrd="0" parTransId="{A820D8B0-D33C-4A7D-904E-5D983231CAC8}" sibTransId="{5EE84733-AAA3-4B8E-B741-81601BEE1415}"/>
    <dgm:cxn modelId="{24062457-29FE-4E35-B639-131D53D9DBCA}" srcId="{1B1FB44D-BA47-447D-A06A-1A849A98FCF8}" destId="{4F2F0B1E-B3E0-471F-A63C-63EEA4F9125A}" srcOrd="2" destOrd="0" parTransId="{931DA6DC-649E-43E1-8BBC-B12547D07E7B}" sibTransId="{593220B9-2F7D-4238-B8BD-96C5BE4169E1}"/>
    <dgm:cxn modelId="{BA5AA75A-130C-4774-9715-7BB0BF2955B7}" srcId="{25970265-CA82-47A8-8B2F-82C52B2248EE}" destId="{001BF72A-3830-4632-8788-D1AC0293B93C}" srcOrd="0" destOrd="0" parTransId="{774EE590-B6F8-47AE-9ECE-84A39C4F2AD6}" sibTransId="{50566866-7E7A-4B5C-86B1-5FC11892F1DC}"/>
    <dgm:cxn modelId="{A7BA2784-64B7-4ECD-AF4D-A56E64F1D9AE}" type="presOf" srcId="{25970265-CA82-47A8-8B2F-82C52B2248EE}" destId="{9BF9D3B9-49AB-49DE-94B0-2908C42FF983}" srcOrd="0" destOrd="0" presId="urn:microsoft.com/office/officeart/2005/8/layout/vList5"/>
    <dgm:cxn modelId="{B5EE0B87-CE61-46DA-812D-7B48CE6FC9FE}" srcId="{25970265-CA82-47A8-8B2F-82C52B2248EE}" destId="{1B1FB44D-BA47-447D-A06A-1A849A98FCF8}" srcOrd="1" destOrd="0" parTransId="{CD649142-E396-4412-AFDF-C8CC2EFCC7EB}" sibTransId="{43E9AF97-9481-43A9-B2EE-9D88E3E0EB62}"/>
    <dgm:cxn modelId="{BFB7B78E-9D43-4990-AAC1-88BAECE6F178}" srcId="{1B1FB44D-BA47-447D-A06A-1A849A98FCF8}" destId="{2B434D14-DE70-4514-BD67-92F899F2018E}" srcOrd="1" destOrd="0" parTransId="{2E632F98-3C53-4492-9B79-3069FF027B43}" sibTransId="{CA31EE1D-42B7-4557-BEA4-7957AFD65077}"/>
    <dgm:cxn modelId="{1696BCA5-1768-48CA-89D2-41838CD5897B}" srcId="{001BF72A-3830-4632-8788-D1AC0293B93C}" destId="{232D1326-CDAC-41F1-9240-22248C349589}" srcOrd="2" destOrd="0" parTransId="{1236DFA9-8869-4B8F-B387-06FC190000FD}" sibTransId="{7134D71F-EF10-4968-81C9-3A4D3D8E5AE2}"/>
    <dgm:cxn modelId="{0B65C7AD-A575-4D8F-862D-63CC2669E9E8}" srcId="{1B1FB44D-BA47-447D-A06A-1A849A98FCF8}" destId="{98B592F3-C711-48BA-BC66-710C5918EACE}" srcOrd="3" destOrd="0" parTransId="{197363F7-3993-4E54-A7FA-A7BE3471E9B9}" sibTransId="{6AED2C3E-156E-4601-94EE-3D8FCEA7CA82}"/>
    <dgm:cxn modelId="{8C49ADAE-DF0B-444D-9711-711A1048A6B2}" srcId="{001BF72A-3830-4632-8788-D1AC0293B93C}" destId="{979E2AE9-7CDB-4DE9-AEA5-EA52F189386A}" srcOrd="3" destOrd="0" parTransId="{589FC4BA-F306-4440-8617-18F5335CDC83}" sibTransId="{F527EF75-DDF2-42D6-A789-0EAC87462913}"/>
    <dgm:cxn modelId="{BB3D25BC-CE13-4485-83D0-F146CA30C05B}" type="presOf" srcId="{232D1326-CDAC-41F1-9240-22248C349589}" destId="{B4A0C5AF-0759-4F53-96CA-6D961BF197DB}" srcOrd="0" destOrd="2" presId="urn:microsoft.com/office/officeart/2005/8/layout/vList5"/>
    <dgm:cxn modelId="{AF7C0CC6-0532-4194-9095-810503536BB5}" type="presOf" srcId="{98B592F3-C711-48BA-BC66-710C5918EACE}" destId="{1D7184C5-6858-4999-8842-AF510E45F0C3}" srcOrd="0" destOrd="3" presId="urn:microsoft.com/office/officeart/2005/8/layout/vList5"/>
    <dgm:cxn modelId="{D57C1DD7-7C2B-4E72-8B32-0C99EEE07C5C}" type="presOf" srcId="{9351DF51-8789-4E35-B6A1-F8DEABB23546}" destId="{1D7184C5-6858-4999-8842-AF510E45F0C3}" srcOrd="0" destOrd="4" presId="urn:microsoft.com/office/officeart/2005/8/layout/vList5"/>
    <dgm:cxn modelId="{A69F15DC-51C2-43A1-B300-58B50493A622}" type="presOf" srcId="{1B1FB44D-BA47-447D-A06A-1A849A98FCF8}" destId="{2401F736-A08F-4D93-83CA-AA9FD7325A4B}" srcOrd="0" destOrd="0" presId="urn:microsoft.com/office/officeart/2005/8/layout/vList5"/>
    <dgm:cxn modelId="{31B25EE9-2A7B-47D8-AAEE-9D0A06E23AD3}" type="presOf" srcId="{B1372A40-04E6-4B39-9C6F-484064987CC6}" destId="{B4A0C5AF-0759-4F53-96CA-6D961BF197DB}" srcOrd="0" destOrd="1" presId="urn:microsoft.com/office/officeart/2005/8/layout/vList5"/>
    <dgm:cxn modelId="{689F9DC6-1FB4-49C3-A82E-392276FC3DEC}" type="presParOf" srcId="{9BF9D3B9-49AB-49DE-94B0-2908C42FF983}" destId="{BC4C92AB-ADFA-4263-BBCB-5352BD00FDC9}" srcOrd="0" destOrd="0" presId="urn:microsoft.com/office/officeart/2005/8/layout/vList5"/>
    <dgm:cxn modelId="{8AA93B49-E26B-4ED9-A5C1-DC48F8FA1999}" type="presParOf" srcId="{BC4C92AB-ADFA-4263-BBCB-5352BD00FDC9}" destId="{DC17B02B-5A3F-411E-836C-ACB7107E987D}" srcOrd="0" destOrd="0" presId="urn:microsoft.com/office/officeart/2005/8/layout/vList5"/>
    <dgm:cxn modelId="{D28F6E7C-F61B-41B3-81BC-77B99314AECE}" type="presParOf" srcId="{BC4C92AB-ADFA-4263-BBCB-5352BD00FDC9}" destId="{B4A0C5AF-0759-4F53-96CA-6D961BF197DB}" srcOrd="1" destOrd="0" presId="urn:microsoft.com/office/officeart/2005/8/layout/vList5"/>
    <dgm:cxn modelId="{CC696624-E520-48B9-BB3A-709E465DD439}" type="presParOf" srcId="{9BF9D3B9-49AB-49DE-94B0-2908C42FF983}" destId="{157475EC-0242-4ECE-A995-6ADBEF3EDACE}" srcOrd="1" destOrd="0" presId="urn:microsoft.com/office/officeart/2005/8/layout/vList5"/>
    <dgm:cxn modelId="{2A35D86D-EA68-48C1-B59C-28C9941443E3}" type="presParOf" srcId="{9BF9D3B9-49AB-49DE-94B0-2908C42FF983}" destId="{4B4C6E86-2838-4A87-92C0-1C558C611968}" srcOrd="2" destOrd="0" presId="urn:microsoft.com/office/officeart/2005/8/layout/vList5"/>
    <dgm:cxn modelId="{477146FC-6715-476F-A19A-F59BDA724384}" type="presParOf" srcId="{4B4C6E86-2838-4A87-92C0-1C558C611968}" destId="{2401F736-A08F-4D93-83CA-AA9FD7325A4B}" srcOrd="0" destOrd="0" presId="urn:microsoft.com/office/officeart/2005/8/layout/vList5"/>
    <dgm:cxn modelId="{577B684D-E654-4DED-A787-DF4799CAAD7B}" type="presParOf" srcId="{4B4C6E86-2838-4A87-92C0-1C558C611968}" destId="{1D7184C5-6858-4999-8842-AF510E45F0C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6EB90E-6D95-4E72-80AD-DC76A77C7601}">
      <dsp:nvSpPr>
        <dsp:cNvPr id="0" name=""/>
        <dsp:cNvSpPr/>
      </dsp:nvSpPr>
      <dsp:spPr>
        <a:xfrm rot="16200000">
          <a:off x="864726" y="-864375"/>
          <a:ext cx="2447011" cy="4176464"/>
        </a:xfrm>
        <a:prstGeom prst="round1Rect">
          <a:avLst/>
        </a:prstGeom>
        <a:solidFill>
          <a:srgbClr val="9EC6BD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pl-PL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ato" panose="020B0604020202020204" charset="0"/>
            <a:ea typeface="Lato" panose="020B0604020202020204" charset="0"/>
            <a:cs typeface="Lato" panose="020B0604020202020204" charset="0"/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właściwa, odpowiedzialna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przygotowana, przemyślana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plan komunikacji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grupa docelowa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dobór środków, metod do organizacji i jej kultury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b="0" kern="1200" dirty="0">
            <a:solidFill>
              <a:schemeClr val="tx1"/>
            </a:solidFill>
            <a:effectLst/>
            <a:latin typeface="Lato" panose="020B0604020202020204" charset="0"/>
            <a:ea typeface="Lato" panose="020B0604020202020204" charset="0"/>
            <a:cs typeface="Lato" panose="020B0604020202020204" charset="0"/>
          </a:endParaRPr>
        </a:p>
      </dsp:txBody>
      <dsp:txXfrm rot="5400000">
        <a:off x="-1" y="351"/>
        <a:ext cx="4176464" cy="1835258"/>
      </dsp:txXfrm>
    </dsp:sp>
    <dsp:sp modelId="{AFD66FAC-7164-4ABE-8F63-FC40D75485E1}">
      <dsp:nvSpPr>
        <dsp:cNvPr id="0" name=""/>
        <dsp:cNvSpPr/>
      </dsp:nvSpPr>
      <dsp:spPr>
        <a:xfrm>
          <a:off x="4176464" y="338"/>
          <a:ext cx="4176464" cy="2519731"/>
        </a:xfrm>
        <a:prstGeom prst="round1Rect">
          <a:avLst/>
        </a:prstGeom>
        <a:solidFill>
          <a:srgbClr val="CCECFF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pl-PL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ato" panose="020B0604020202020204" charset="0"/>
            <a:ea typeface="Lato" panose="020B0604020202020204" charset="0"/>
            <a:cs typeface="Lato" panose="020B0604020202020204" charset="0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2000" b="1" u="sng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treść (jaka?)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20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czytelna dla adresatów/ przejrzysta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20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precyzyjna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20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ukierunkowana na cel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2000" b="1" u="sng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pozytywna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kern="1200" dirty="0">
            <a:solidFill>
              <a:schemeClr val="tx1"/>
            </a:solidFill>
            <a:latin typeface="Lato" panose="020B0604020202020204" charset="0"/>
            <a:ea typeface="Lato" panose="020B0604020202020204" charset="0"/>
            <a:cs typeface="Lato" panose="020B0604020202020204" charset="0"/>
          </a:endParaRPr>
        </a:p>
      </dsp:txBody>
      <dsp:txXfrm>
        <a:off x="4176464" y="338"/>
        <a:ext cx="4176464" cy="1889798"/>
      </dsp:txXfrm>
    </dsp:sp>
    <dsp:sp modelId="{423DD141-47E1-4CB2-8C50-B3EBEB0EFFA1}">
      <dsp:nvSpPr>
        <dsp:cNvPr id="0" name=""/>
        <dsp:cNvSpPr/>
      </dsp:nvSpPr>
      <dsp:spPr>
        <a:xfrm rot="10800000">
          <a:off x="0" y="2411703"/>
          <a:ext cx="4176464" cy="2375693"/>
        </a:xfrm>
        <a:prstGeom prst="round1Rect">
          <a:avLst/>
        </a:prstGeom>
        <a:solidFill>
          <a:srgbClr val="33CCCC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istota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20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wyjaśnienia przeznaczenia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20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eliminacja obaw/ niepewności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20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odpowiedzi na pytania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2000" kern="1200" dirty="0">
              <a:solidFill>
                <a:schemeClr val="tx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 </a:t>
          </a:r>
        </a:p>
      </dsp:txBody>
      <dsp:txXfrm rot="10800000">
        <a:off x="0" y="3005626"/>
        <a:ext cx="4176464" cy="1781770"/>
      </dsp:txXfrm>
    </dsp:sp>
    <dsp:sp modelId="{FA289801-C094-46BB-B42A-2956048B320B}">
      <dsp:nvSpPr>
        <dsp:cNvPr id="0" name=""/>
        <dsp:cNvSpPr/>
      </dsp:nvSpPr>
      <dsp:spPr>
        <a:xfrm rot="5400000">
          <a:off x="5076849" y="1511317"/>
          <a:ext cx="2375693" cy="4176464"/>
        </a:xfrm>
        <a:prstGeom prst="round1Rect">
          <a:avLst/>
        </a:prstGeom>
        <a:solidFill>
          <a:srgbClr val="CCCCFF"/>
        </a:solidFill>
        <a:ln>
          <a:solidFill>
            <a:schemeClr val="accent1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1524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ma być…?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systematyczna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od samego początku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przez całe wdrożenie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pl-PL" sz="2000" kern="1200" dirty="0">
            <a:solidFill>
              <a:schemeClr val="tx1"/>
            </a:solidFill>
            <a:latin typeface="Lato" panose="020B0604020202020204" charset="0"/>
            <a:ea typeface="Lato" panose="020B0604020202020204" charset="0"/>
            <a:cs typeface="Lato" panose="020B0604020202020204" charset="0"/>
          </a:endParaRPr>
        </a:p>
      </dsp:txBody>
      <dsp:txXfrm rot="-5400000">
        <a:off x="4176463" y="3005626"/>
        <a:ext cx="4176464" cy="1781770"/>
      </dsp:txXfrm>
    </dsp:sp>
    <dsp:sp modelId="{9E524C2D-B21D-413F-8FBA-E43C7B7A558E}">
      <dsp:nvSpPr>
        <dsp:cNvPr id="0" name=""/>
        <dsp:cNvSpPr/>
      </dsp:nvSpPr>
      <dsp:spPr>
        <a:xfrm>
          <a:off x="2918763" y="1728536"/>
          <a:ext cx="2505878" cy="1331873"/>
        </a:xfrm>
        <a:prstGeom prst="roundRect">
          <a:avLst/>
        </a:prstGeom>
        <a:solidFill>
          <a:srgbClr val="6E89EE"/>
        </a:solidFill>
        <a:ln>
          <a:solidFill>
            <a:schemeClr val="accent6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slope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KOMUNIKACJA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warunek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sine qua non</a:t>
          </a:r>
        </a:p>
      </dsp:txBody>
      <dsp:txXfrm>
        <a:off x="2983780" y="1793553"/>
        <a:ext cx="2375844" cy="12018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8CC98-558E-480D-B4C9-E368B627ECFE}">
      <dsp:nvSpPr>
        <dsp:cNvPr id="0" name=""/>
        <dsp:cNvSpPr/>
      </dsp:nvSpPr>
      <dsp:spPr>
        <a:xfrm rot="5400000">
          <a:off x="3827094" y="-1275500"/>
          <a:ext cx="1980646" cy="4534040"/>
        </a:xfrm>
        <a:prstGeom prst="round2SameRect">
          <a:avLst/>
        </a:prstGeom>
        <a:solidFill>
          <a:schemeClr val="bg2">
            <a:alpha val="90000"/>
          </a:schemeClr>
        </a:solidFill>
        <a:ln w="25400" cap="flat" cmpd="sng" algn="ctr">
          <a:solidFill>
            <a:schemeClr val="bg2">
              <a:lumMod val="50000"/>
              <a:alpha val="9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445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50" b="0" kern="12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planowanie; •cykl życia zamówień publicznych</a:t>
          </a:r>
        </a:p>
        <a:p>
          <a:pPr marL="114300" lvl="1" indent="-114300" algn="l" defTabSz="6445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50" b="0" kern="12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prawo</a:t>
          </a:r>
        </a:p>
        <a:p>
          <a:pPr marL="114300" lvl="1" indent="-114300" algn="l" defTabSz="6445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50" b="0" kern="12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e-zamówienia i inne narzędzia IT</a:t>
          </a:r>
        </a:p>
        <a:p>
          <a:pPr marL="114300" lvl="1" indent="-114300" algn="l" defTabSz="6445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50" b="0" kern="12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zrównoważone zamówienia; •innowacyjne zakupy</a:t>
          </a:r>
        </a:p>
        <a:p>
          <a:pPr marL="114300" lvl="1" indent="-114300" algn="l" defTabSz="6445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50" b="0" kern="12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specyficzne dla danej kategorii</a:t>
          </a:r>
        </a:p>
        <a:p>
          <a:pPr marL="114300" lvl="1" indent="-114300" algn="l" defTabSz="6445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50" b="0" kern="12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zarządzenia dostawcami</a:t>
          </a:r>
        </a:p>
        <a:p>
          <a:pPr marL="114300" lvl="1" indent="-114300" algn="l" defTabSz="6445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50" b="0" kern="12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negocjacje</a:t>
          </a:r>
        </a:p>
      </dsp:txBody>
      <dsp:txXfrm rot="-5400000">
        <a:off x="2550398" y="97883"/>
        <a:ext cx="4437353" cy="1787272"/>
      </dsp:txXfrm>
    </dsp:sp>
    <dsp:sp modelId="{D83191DC-778D-4047-89F0-251ADDE31931}">
      <dsp:nvSpPr>
        <dsp:cNvPr id="0" name=""/>
        <dsp:cNvSpPr/>
      </dsp:nvSpPr>
      <dsp:spPr>
        <a:xfrm>
          <a:off x="0" y="117009"/>
          <a:ext cx="2550397" cy="1749020"/>
        </a:xfrm>
        <a:prstGeom prst="roundRect">
          <a:avLst/>
        </a:prstGeom>
        <a:solidFill>
          <a:srgbClr val="6E89EE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  <a:scene3d>
          <a:camera prst="isometricOffAxis1Righ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Horyzontalne</a:t>
          </a:r>
        </a:p>
      </dsp:txBody>
      <dsp:txXfrm>
        <a:off x="85380" y="202389"/>
        <a:ext cx="2379637" cy="1578260"/>
      </dsp:txXfrm>
    </dsp:sp>
    <dsp:sp modelId="{90DDBCAA-EF18-460E-BC7F-A96D293A0437}">
      <dsp:nvSpPr>
        <dsp:cNvPr id="0" name=""/>
        <dsp:cNvSpPr/>
      </dsp:nvSpPr>
      <dsp:spPr>
        <a:xfrm rot="5400000">
          <a:off x="4165928" y="462473"/>
          <a:ext cx="1302978" cy="4534040"/>
        </a:xfrm>
        <a:prstGeom prst="round2SameRect">
          <a:avLst/>
        </a:prstGeom>
        <a:solidFill>
          <a:schemeClr val="bg2">
            <a:alpha val="90000"/>
          </a:schemeClr>
        </a:solidFill>
        <a:ln w="25400" cap="flat" cmpd="sng" algn="ctr">
          <a:solidFill>
            <a:schemeClr val="bg2">
              <a:lumMod val="50000"/>
              <a:alpha val="9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889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50" kern="12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ocena potrzeb</a:t>
          </a:r>
        </a:p>
        <a:p>
          <a:pPr marL="114300" lvl="1" indent="-114300" algn="l" defTabSz="6889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50" kern="12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analiza i zaangażowanie rynkowe</a:t>
          </a:r>
        </a:p>
        <a:p>
          <a:pPr marL="114300" lvl="1" indent="-114300" algn="l" defTabSz="6889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50" kern="12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strategia udzielania </a:t>
          </a:r>
          <a:r>
            <a:rPr lang="pl-PL" sz="1550" kern="1200" dirty="0">
              <a:solidFill>
                <a:schemeClr val="tx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zamówień p</a:t>
          </a:r>
          <a:r>
            <a:rPr lang="pl-PL" sz="1550" kern="12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ublicznych</a:t>
          </a:r>
        </a:p>
        <a:p>
          <a:pPr marL="114300" lvl="1" indent="-114300" algn="l" defTabSz="6889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50" kern="12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specyfikacje techniczne</a:t>
          </a:r>
        </a:p>
        <a:p>
          <a:pPr marL="114300" lvl="1" indent="-114300" algn="l" defTabSz="6889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50" kern="12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dokumentacja przetargowa; •ocena ofert</a:t>
          </a:r>
        </a:p>
      </dsp:txBody>
      <dsp:txXfrm rot="-5400000">
        <a:off x="2550397" y="2141610"/>
        <a:ext cx="4470434" cy="1175766"/>
      </dsp:txXfrm>
    </dsp:sp>
    <dsp:sp modelId="{00D97FC1-26A5-4A64-963D-ED240829F2B5}">
      <dsp:nvSpPr>
        <dsp:cNvPr id="0" name=""/>
        <dsp:cNvSpPr/>
      </dsp:nvSpPr>
      <dsp:spPr>
        <a:xfrm>
          <a:off x="0" y="2049078"/>
          <a:ext cx="2550397" cy="1360830"/>
        </a:xfrm>
        <a:prstGeom prst="roundRect">
          <a:avLst/>
        </a:prstGeom>
        <a:solidFill>
          <a:srgbClr val="6E89EE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  <a:scene3d>
          <a:camera prst="isometricOffAxis1Righ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Przed udzieleniem zamówienia</a:t>
          </a:r>
        </a:p>
      </dsp:txBody>
      <dsp:txXfrm>
        <a:off x="66430" y="2115508"/>
        <a:ext cx="2417537" cy="1227970"/>
      </dsp:txXfrm>
    </dsp:sp>
    <dsp:sp modelId="{658389A8-952A-49AE-97BE-B0489483AF6E}">
      <dsp:nvSpPr>
        <dsp:cNvPr id="0" name=""/>
        <dsp:cNvSpPr/>
      </dsp:nvSpPr>
      <dsp:spPr>
        <a:xfrm rot="5400000">
          <a:off x="4284243" y="1880262"/>
          <a:ext cx="1075766" cy="4538472"/>
        </a:xfrm>
        <a:prstGeom prst="round2SameRect">
          <a:avLst/>
        </a:prstGeom>
        <a:solidFill>
          <a:schemeClr val="bg2">
            <a:alpha val="90000"/>
          </a:schemeClr>
        </a:solidFill>
        <a:ln w="25400" cap="flat" cmpd="sng" algn="ctr">
          <a:solidFill>
            <a:schemeClr val="bg2">
              <a:lumMod val="50000"/>
              <a:alpha val="9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zarządzanie umowami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certyfikacja i płatność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sprawozdawczość i ocena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rozwiązywanie konfliktów i mediacje</a:t>
          </a:r>
        </a:p>
      </dsp:txBody>
      <dsp:txXfrm rot="-5400000">
        <a:off x="2552891" y="3664130"/>
        <a:ext cx="4485957" cy="970736"/>
      </dsp:txXfrm>
    </dsp:sp>
    <dsp:sp modelId="{2EC24185-493D-4053-A5E1-E8F61D37D661}">
      <dsp:nvSpPr>
        <dsp:cNvPr id="0" name=""/>
        <dsp:cNvSpPr/>
      </dsp:nvSpPr>
      <dsp:spPr>
        <a:xfrm>
          <a:off x="0" y="3477144"/>
          <a:ext cx="2552890" cy="1344707"/>
        </a:xfrm>
        <a:prstGeom prst="roundRect">
          <a:avLst/>
        </a:prstGeom>
        <a:solidFill>
          <a:srgbClr val="6E89EE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  <a:scene3d>
          <a:camera prst="isometricOffAxis1Righ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Po udzieleniu zamówienia</a:t>
          </a:r>
        </a:p>
      </dsp:txBody>
      <dsp:txXfrm>
        <a:off x="65643" y="3542787"/>
        <a:ext cx="2421604" cy="12134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71CF7-3BAE-4DE7-9FB2-B5CAFAD693CE}">
      <dsp:nvSpPr>
        <dsp:cNvPr id="0" name=""/>
        <dsp:cNvSpPr/>
      </dsp:nvSpPr>
      <dsp:spPr>
        <a:xfrm rot="5400000">
          <a:off x="4112308" y="-1507418"/>
          <a:ext cx="1606494" cy="4626405"/>
        </a:xfrm>
        <a:prstGeom prst="round2SameRect">
          <a:avLst/>
        </a:prstGeom>
        <a:solidFill>
          <a:schemeClr val="bg2">
            <a:alpha val="90000"/>
          </a:schemeClr>
        </a:solidFill>
        <a:ln w="25400" cap="flat" cmpd="sng" algn="ctr">
          <a:solidFill>
            <a:schemeClr val="bg2">
              <a:lumMod val="50000"/>
              <a:alpha val="9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zdolności dostosowawcze (zarządzanie zmianą i rozwój)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myślenie analityczne i krytyczne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komunikacja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etyka i przestrzeganie przepisów</a:t>
          </a:r>
        </a:p>
      </dsp:txBody>
      <dsp:txXfrm rot="-5400000">
        <a:off x="2602353" y="80960"/>
        <a:ext cx="4547982" cy="1449648"/>
      </dsp:txXfrm>
    </dsp:sp>
    <dsp:sp modelId="{2334EB1F-37F1-474A-BE61-E41BBF49031E}">
      <dsp:nvSpPr>
        <dsp:cNvPr id="0" name=""/>
        <dsp:cNvSpPr/>
      </dsp:nvSpPr>
      <dsp:spPr>
        <a:xfrm>
          <a:off x="0" y="42798"/>
          <a:ext cx="2602353" cy="1525971"/>
        </a:xfrm>
        <a:prstGeom prst="roundRect">
          <a:avLst/>
        </a:prstGeom>
        <a:solidFill>
          <a:srgbClr val="9EC6BD"/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  <a:scene3d>
          <a:camera prst="isometricOffAxis1Righ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Osobiste</a:t>
          </a:r>
        </a:p>
      </dsp:txBody>
      <dsp:txXfrm>
        <a:off x="74492" y="117290"/>
        <a:ext cx="2453369" cy="1376987"/>
      </dsp:txXfrm>
    </dsp:sp>
    <dsp:sp modelId="{EBFD43AF-522B-4C3B-B351-E6A537F7E207}">
      <dsp:nvSpPr>
        <dsp:cNvPr id="0" name=""/>
        <dsp:cNvSpPr/>
      </dsp:nvSpPr>
      <dsp:spPr>
        <a:xfrm rot="5400000">
          <a:off x="4197709" y="132852"/>
          <a:ext cx="1445302" cy="4630928"/>
        </a:xfrm>
        <a:prstGeom prst="round2SameRect">
          <a:avLst/>
        </a:prstGeom>
        <a:solidFill>
          <a:schemeClr val="bg2">
            <a:alpha val="90000"/>
          </a:schemeClr>
        </a:solidFill>
        <a:ln w="25400" cap="flat" cmpd="sng" algn="ctr">
          <a:solidFill>
            <a:schemeClr val="bg2">
              <a:lumMod val="50000"/>
              <a:alpha val="9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współpraca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zarządzanie relacjami z interesariuszami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zarządzanie zespołem i przywództwo </a:t>
          </a:r>
        </a:p>
      </dsp:txBody>
      <dsp:txXfrm rot="-5400000">
        <a:off x="2604896" y="1796219"/>
        <a:ext cx="4560374" cy="1304194"/>
      </dsp:txXfrm>
    </dsp:sp>
    <dsp:sp modelId="{A672A7E5-0684-4613-B73F-C26255474F20}">
      <dsp:nvSpPr>
        <dsp:cNvPr id="0" name=""/>
        <dsp:cNvSpPr/>
      </dsp:nvSpPr>
      <dsp:spPr>
        <a:xfrm>
          <a:off x="0" y="1685330"/>
          <a:ext cx="2604897" cy="1525971"/>
        </a:xfrm>
        <a:prstGeom prst="roundRect">
          <a:avLst/>
        </a:prstGeom>
        <a:solidFill>
          <a:srgbClr val="9EC6BD"/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  <a:scene3d>
          <a:camera prst="isometricOffAxis1Righ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Międzyludzkie</a:t>
          </a:r>
        </a:p>
      </dsp:txBody>
      <dsp:txXfrm>
        <a:off x="74492" y="1759822"/>
        <a:ext cx="2455913" cy="1376987"/>
      </dsp:txXfrm>
    </dsp:sp>
    <dsp:sp modelId="{D9E85D88-D5D7-404E-8491-C50481F1595D}">
      <dsp:nvSpPr>
        <dsp:cNvPr id="0" name=""/>
        <dsp:cNvSpPr/>
      </dsp:nvSpPr>
      <dsp:spPr>
        <a:xfrm rot="5400000">
          <a:off x="4149212" y="1740741"/>
          <a:ext cx="1532686" cy="4626405"/>
        </a:xfrm>
        <a:prstGeom prst="round2SameRect">
          <a:avLst/>
        </a:prstGeom>
        <a:solidFill>
          <a:schemeClr val="bg2">
            <a:alpha val="90000"/>
          </a:schemeClr>
        </a:solidFill>
        <a:ln w="25400" cap="flat" cmpd="sng" algn="ctr">
          <a:solidFill>
            <a:schemeClr val="bg2">
              <a:lumMod val="50000"/>
              <a:alpha val="9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świadomość organizacyjna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zarządzanie projektem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ukierunkowanie na wyniki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zarządzanie ryzykiem i kontrola wewnętrzna</a:t>
          </a:r>
        </a:p>
      </dsp:txBody>
      <dsp:txXfrm rot="-5400000">
        <a:off x="2602353" y="3362420"/>
        <a:ext cx="4551585" cy="1383046"/>
      </dsp:txXfrm>
    </dsp:sp>
    <dsp:sp modelId="{A0DA795E-75FB-4D1A-BEA9-0E87DC08A75B}">
      <dsp:nvSpPr>
        <dsp:cNvPr id="0" name=""/>
        <dsp:cNvSpPr/>
      </dsp:nvSpPr>
      <dsp:spPr>
        <a:xfrm>
          <a:off x="0" y="3290958"/>
          <a:ext cx="2602353" cy="1525971"/>
        </a:xfrm>
        <a:prstGeom prst="roundRect">
          <a:avLst/>
        </a:prstGeom>
        <a:solidFill>
          <a:srgbClr val="9EC6BD"/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  <a:scene3d>
          <a:camera prst="isometricOffAxis1Righ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Wyniki</a:t>
          </a:r>
        </a:p>
      </dsp:txBody>
      <dsp:txXfrm>
        <a:off x="74492" y="3365450"/>
        <a:ext cx="2453369" cy="13769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B9C8E2-A370-4F84-922C-48AB3582F327}">
      <dsp:nvSpPr>
        <dsp:cNvPr id="0" name=""/>
        <dsp:cNvSpPr/>
      </dsp:nvSpPr>
      <dsp:spPr>
        <a:xfrm rot="5400000">
          <a:off x="4206444" y="-1488030"/>
          <a:ext cx="2253870" cy="52868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podstawowa wiedza faktyczna, świadomość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podstawowe umiejętności praktyczne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wykonywanie prostych zadań i działań dot. procedur ZP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praca i nabywanie umiejętności pod bezpośrednim nadzorem </a:t>
          </a:r>
        </a:p>
      </dsp:txBody>
      <dsp:txXfrm rot="-5400000">
        <a:off x="2689978" y="138461"/>
        <a:ext cx="5176779" cy="2033820"/>
      </dsp:txXfrm>
    </dsp:sp>
    <dsp:sp modelId="{81615738-8672-4D9C-9B44-5C05A68A7B30}">
      <dsp:nvSpPr>
        <dsp:cNvPr id="0" name=""/>
        <dsp:cNvSpPr/>
      </dsp:nvSpPr>
      <dsp:spPr>
        <a:xfrm>
          <a:off x="45304" y="0"/>
          <a:ext cx="2687635" cy="2310258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podstawowy</a:t>
          </a:r>
          <a:endParaRPr lang="pl-PL" sz="2200" b="1" kern="1200" dirty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ato" panose="020B0604020202020204" charset="0"/>
            <a:ea typeface="Lato" panose="020B0604020202020204" charset="0"/>
            <a:cs typeface="Lato" panose="020B0604020202020204" charset="0"/>
          </a:endParaRPr>
        </a:p>
      </dsp:txBody>
      <dsp:txXfrm>
        <a:off x="158081" y="112777"/>
        <a:ext cx="2462081" cy="2084704"/>
      </dsp:txXfrm>
    </dsp:sp>
    <dsp:sp modelId="{73BF75E3-BBD3-45EA-A2F7-E67D5F9C038A}">
      <dsp:nvSpPr>
        <dsp:cNvPr id="0" name=""/>
        <dsp:cNvSpPr/>
      </dsp:nvSpPr>
      <dsp:spPr>
        <a:xfrm rot="5400000">
          <a:off x="4176984" y="949036"/>
          <a:ext cx="2396791" cy="52512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faktyczna i teoretyczna wiedza z dziedziny ZP i dziedzin pokrewnych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posiadanie szeregu umiejętności poznawczych i praktycznych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Wykonywanie powtarzalnych zadań i rozwiązywanie prostych problemów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zdolność do prowadzenia procedur ZP przy nieznacznym nadzorze </a:t>
          </a:r>
        </a:p>
      </dsp:txBody>
      <dsp:txXfrm rot="-5400000">
        <a:off x="2749760" y="2493262"/>
        <a:ext cx="5134238" cy="2162787"/>
      </dsp:txXfrm>
    </dsp:sp>
    <dsp:sp modelId="{83E5B580-1C30-4B19-B0D1-8EF727A3451C}">
      <dsp:nvSpPr>
        <dsp:cNvPr id="0" name=""/>
        <dsp:cNvSpPr/>
      </dsp:nvSpPr>
      <dsp:spPr>
        <a:xfrm>
          <a:off x="0" y="2448280"/>
          <a:ext cx="2745075" cy="2310258"/>
        </a:xfrm>
        <a:prstGeom prst="roundRect">
          <a:avLst/>
        </a:prstGeom>
        <a:solidFill>
          <a:srgbClr val="0070C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średnio zaawansowany</a:t>
          </a:r>
        </a:p>
      </dsp:txBody>
      <dsp:txXfrm>
        <a:off x="112777" y="2561057"/>
        <a:ext cx="2519521" cy="20847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0C5AF-0759-4F53-96CA-6D961BF197DB}">
      <dsp:nvSpPr>
        <dsp:cNvPr id="0" name=""/>
        <dsp:cNvSpPr/>
      </dsp:nvSpPr>
      <dsp:spPr>
        <a:xfrm rot="5400000">
          <a:off x="4189259" y="-1288248"/>
          <a:ext cx="2448369" cy="51751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zaawansowana wiedza praktyczna i teoretyczna z dziedziny ZP </a:t>
          </a:r>
          <a:br>
            <a:rPr lang="pl-PL" sz="1600" kern="12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</a:br>
          <a:r>
            <a:rPr lang="pl-PL" sz="1600" kern="12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zaawansowane umiejętności praktyczne; zdolność do wykonywania złożonych zadań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zdolność rozwiązywania złożonych problemów (nowatorskie podejścia)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odpowiedzialność, podejmowanie kluczowych decyzji, zarządzanie wkładem</a:t>
          </a:r>
          <a:endParaRPr lang="pl-PL" sz="1800" kern="1200" dirty="0">
            <a:latin typeface="Lato" panose="020B0604020202020204" charset="0"/>
            <a:ea typeface="Lato" panose="020B0604020202020204" charset="0"/>
            <a:cs typeface="Lato" panose="020B060402020202020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zdolności dostosowawcze (do osób, okoliczności)</a:t>
          </a:r>
        </a:p>
      </dsp:txBody>
      <dsp:txXfrm rot="-5400000">
        <a:off x="2825888" y="194643"/>
        <a:ext cx="5055592" cy="2209329"/>
      </dsp:txXfrm>
    </dsp:sp>
    <dsp:sp modelId="{DC17B02B-5A3F-411E-836C-ACB7107E987D}">
      <dsp:nvSpPr>
        <dsp:cNvPr id="0" name=""/>
        <dsp:cNvSpPr/>
      </dsp:nvSpPr>
      <dsp:spPr>
        <a:xfrm>
          <a:off x="9539" y="74647"/>
          <a:ext cx="2824102" cy="2301620"/>
        </a:xfrm>
        <a:prstGeom prst="roundRect">
          <a:avLst/>
        </a:prstGeom>
        <a:solidFill>
          <a:srgbClr val="9EC6BD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zaawansowany</a:t>
          </a:r>
        </a:p>
      </dsp:txBody>
      <dsp:txXfrm>
        <a:off x="121895" y="187003"/>
        <a:ext cx="2599390" cy="2076908"/>
      </dsp:txXfrm>
    </dsp:sp>
    <dsp:sp modelId="{1D7184C5-6858-4999-8842-AF510E45F0C3}">
      <dsp:nvSpPr>
        <dsp:cNvPr id="0" name=""/>
        <dsp:cNvSpPr/>
      </dsp:nvSpPr>
      <dsp:spPr>
        <a:xfrm rot="5400000">
          <a:off x="4302958" y="1173343"/>
          <a:ext cx="2275443" cy="51206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800" kern="1200" dirty="0">
            <a:latin typeface="Lato" panose="020B0604020202020204" charset="0"/>
            <a:ea typeface="Lato" panose="020B0604020202020204" charset="0"/>
            <a:cs typeface="Lato" panose="020B060402020202020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kompleksowa specjalistyczna wiedza praktyczna i teoretyczna z dziedziny ZP i pokrewnych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rozległy zakres technik i umiejętności do rozwiązania złożonych kwestii, opracowywania innowacyjnych rozwiązań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wnoszenie wkładu w poszerzanie wiedzy nt. ZP; kształtowanie polityki i wizji organizacji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śledzenie zmian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600" kern="1200" dirty="0">
            <a:latin typeface="Lato" panose="020B0604020202020204" charset="0"/>
            <a:ea typeface="Lato" panose="020B0604020202020204" charset="0"/>
            <a:cs typeface="Lato" panose="020B0604020202020204" charset="0"/>
          </a:endParaRPr>
        </a:p>
      </dsp:txBody>
      <dsp:txXfrm rot="-5400000">
        <a:off x="2880360" y="2707019"/>
        <a:ext cx="5009562" cy="2053287"/>
      </dsp:txXfrm>
    </dsp:sp>
    <dsp:sp modelId="{2401F736-A08F-4D93-83CA-AA9FD7325A4B}">
      <dsp:nvSpPr>
        <dsp:cNvPr id="0" name=""/>
        <dsp:cNvSpPr/>
      </dsp:nvSpPr>
      <dsp:spPr>
        <a:xfrm>
          <a:off x="665" y="2520275"/>
          <a:ext cx="2880360" cy="2323115"/>
        </a:xfrm>
        <a:prstGeom prst="roundRect">
          <a:avLst/>
        </a:prstGeom>
        <a:solidFill>
          <a:srgbClr val="9EC6BD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B0604020202020204" charset="0"/>
              <a:ea typeface="Lato" panose="020B0604020202020204" charset="0"/>
              <a:cs typeface="Lato" panose="020B0604020202020204" charset="0"/>
            </a:rPr>
            <a:t>ekspercki</a:t>
          </a:r>
        </a:p>
      </dsp:txBody>
      <dsp:txXfrm>
        <a:off x="114070" y="2633680"/>
        <a:ext cx="2653550" cy="20963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BB74C-842C-43C1-99A6-6E06B601350A}" type="datetimeFigureOut">
              <a:rPr lang="pl-PL" smtClean="0"/>
              <a:t>26.09.2025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4D372-5632-4AE2-8A0E-B47314A9C5F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69889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l-PL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59C6AF-012E-483C-A776-1E0ECE7592BD}" type="datetimeFigureOut">
              <a:rPr lang="pl-PL"/>
              <a:pPr/>
              <a:t>26.09.2025</a:t>
            </a:fld>
            <a:endParaRPr lang="pl-PL" dirty="0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l-PL" dirty="0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F68BA3-FD7B-4C3D-9A86-D2E46C690274}" type="slidenum">
              <a:rPr lang="pl-PL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9811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64951" y="1158890"/>
            <a:ext cx="7772400" cy="1189990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pl-PL" noProof="0" dirty="0"/>
              <a:t>Kliknij, aby edytować styl wzorca tytułu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4008" y="3839210"/>
            <a:ext cx="3814192" cy="1189990"/>
          </a:xfrm>
          <a:prstGeom prst="rect">
            <a:avLst/>
          </a:prstGeom>
        </p:spPr>
        <p:txBody>
          <a:bodyPr anchor="b"/>
          <a:lstStyle>
            <a:lvl1pPr marL="0" indent="0" algn="r">
              <a:buFont typeface="Wingdings" pitchFamily="2" charset="2"/>
              <a:buNone/>
              <a:defRPr sz="1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pl-PL" noProof="0" dirty="0"/>
              <a:t>Kliknij, aby edytować styl wzorca podtytułu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C17A53A-6D8D-170F-BAB7-C342EB3E51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398" y="107458"/>
            <a:ext cx="7915042" cy="10083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73839" y="1124744"/>
            <a:ext cx="2001837" cy="4895056"/>
          </a:xfrm>
        </p:spPr>
        <p:txBody>
          <a:bodyPr vert="eaVert"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66739" y="1124744"/>
            <a:ext cx="5854700" cy="4895056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6738" y="116632"/>
            <a:ext cx="8001000" cy="987822"/>
          </a:xfrm>
        </p:spPr>
        <p:txBody>
          <a:bodyPr/>
          <a:lstStyle>
            <a:lvl1pPr>
              <a:defRPr sz="22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268760"/>
            <a:ext cx="8001000" cy="4751040"/>
          </a:xfrm>
          <a:prstGeom prst="rect">
            <a:avLst/>
          </a:prstGeo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429000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8568" y="1412776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5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35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35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5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35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35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52601BCA-E058-55E7-14F0-4C6C528B2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38" y="116632"/>
            <a:ext cx="8001000" cy="987822"/>
          </a:xfrm>
        </p:spPr>
        <p:txBody>
          <a:bodyPr/>
          <a:lstStyle>
            <a:lvl1pPr>
              <a:defRPr sz="2200"/>
            </a:lvl1pPr>
          </a:lstStyle>
          <a:p>
            <a:r>
              <a:rPr lang="pl-PL" dirty="0"/>
              <a:t>Kliknij, aby edytować styl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5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35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5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35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0BF2DD1C-0B07-780A-5583-76B77EEAC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38" y="116632"/>
            <a:ext cx="8001000" cy="987822"/>
          </a:xfrm>
        </p:spPr>
        <p:txBody>
          <a:bodyPr/>
          <a:lstStyle>
            <a:lvl1pPr>
              <a:defRPr sz="2200"/>
            </a:lvl1pPr>
          </a:lstStyle>
          <a:p>
            <a:r>
              <a:rPr lang="pl-PL" dirty="0"/>
              <a:t>Kliknij, aby edytować styl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21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5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5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1196751"/>
            <a:ext cx="5486400" cy="35308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6738" y="116632"/>
            <a:ext cx="8001000" cy="1009598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66738" y="1340768"/>
            <a:ext cx="8001000" cy="4679032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63000">
              <a:schemeClr val="accent3">
                <a:lumMod val="95000"/>
                <a:lumOff val="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1844823"/>
            <a:ext cx="8001000" cy="1296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 wzorca tytułu</a:t>
            </a: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</a:endParaRPr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5ED24978-E6D2-EFB9-03B9-E12744E6590D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609600" y="1124744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7007A80-A836-8CEF-5FAC-A5D26ADE682E}"/>
              </a:ext>
            </a:extLst>
          </p:cNvPr>
          <p:cNvSpPr/>
          <p:nvPr userDrawn="1"/>
        </p:nvSpPr>
        <p:spPr>
          <a:xfrm>
            <a:off x="8172400" y="6271283"/>
            <a:ext cx="362000" cy="32606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76E15A3-E501-4C28-890D-8EF3791FAD81}" type="slidenum">
              <a:rPr lang="pl-PL" sz="1200" spc="-150" smtClean="0"/>
              <a:pPr/>
              <a:t>‹#›</a:t>
            </a:fld>
            <a:endParaRPr lang="pl-PL" sz="1200" spc="-150"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AE8E9C16-4112-6664-18DE-FA66B1483CB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360" y="6165304"/>
            <a:ext cx="1360562" cy="670178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8E737BEC-F0D8-4EA3-688A-353D522928C6}"/>
              </a:ext>
            </a:extLst>
          </p:cNvPr>
          <p:cNvSpPr txBox="1"/>
          <p:nvPr userDrawn="1"/>
        </p:nvSpPr>
        <p:spPr>
          <a:xfrm>
            <a:off x="2339752" y="623731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pl-PL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ul. Postępu 17a</a:t>
            </a:r>
          </a:p>
          <a:p>
            <a:pPr algn="l">
              <a:spcAft>
                <a:spcPts val="0"/>
              </a:spcAft>
            </a:pPr>
            <a:r>
              <a:rPr lang="pl-PL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02-676 Warszawa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74D1725D-F47D-A8C7-2C34-68ACE46468BC}"/>
              </a:ext>
            </a:extLst>
          </p:cNvPr>
          <p:cNvSpPr txBox="1"/>
          <p:nvPr userDrawn="1"/>
        </p:nvSpPr>
        <p:spPr>
          <a:xfrm>
            <a:off x="3990856" y="622622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pl-PL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gov.pl/uzp</a:t>
            </a:r>
          </a:p>
          <a:p>
            <a:pPr algn="l">
              <a:spcAft>
                <a:spcPts val="0"/>
              </a:spcAft>
            </a:pPr>
            <a:r>
              <a:rPr lang="pl-PL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uzp@uzp.gov.pl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1427CA4-311C-4065-9A64-A7674F4E9445}"/>
              </a:ext>
            </a:extLst>
          </p:cNvPr>
          <p:cNvSpPr txBox="1"/>
          <p:nvPr userDrawn="1"/>
        </p:nvSpPr>
        <p:spPr>
          <a:xfrm>
            <a:off x="5641960" y="623731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pl-PL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tel. 22 458 07 01</a:t>
            </a:r>
          </a:p>
          <a:p>
            <a:pPr algn="l">
              <a:spcAft>
                <a:spcPts val="0"/>
              </a:spcAft>
            </a:pPr>
            <a:r>
              <a:rPr lang="pl-PL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fax 22 458 07 00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5" r:id="rId7"/>
    <p:sldLayoutId id="2147483664" r:id="rId8"/>
    <p:sldLayoutId id="2147483663" r:id="rId9"/>
    <p:sldLayoutId id="2147483662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Verdana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Verdana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Verdana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Verdana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Verdana" pitchFamily="34" charset="0"/>
        </a:defRPr>
      </a:lvl9pPr>
    </p:titleStyle>
    <p:bodyStyle>
      <a:lvl1pPr marL="352425" indent="-3524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250">
          <a:solidFill>
            <a:schemeClr val="tx1"/>
          </a:solidFill>
          <a:latin typeface="+mn-lt"/>
          <a:ea typeface="+mn-ea"/>
          <a:cs typeface="+mn-cs"/>
        </a:defRPr>
      </a:lvl1pPr>
      <a:lvl2pPr marL="681038" indent="-32742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950">
          <a:solidFill>
            <a:schemeClr val="tx1"/>
          </a:solidFill>
          <a:latin typeface="+mn-lt"/>
        </a:defRPr>
      </a:lvl2pPr>
      <a:lvl3pPr marL="978694" indent="-2964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1725">
          <a:solidFill>
            <a:schemeClr val="tx1"/>
          </a:solidFill>
          <a:latin typeface="+mn-lt"/>
        </a:defRPr>
      </a:lvl3pPr>
      <a:lvl4pPr marL="1270397" indent="-2905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4pPr>
      <a:lvl5pPr marL="1570435" indent="-298847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5pPr>
      <a:lvl6pPr marL="1913335" indent="-298847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6pPr>
      <a:lvl7pPr marL="2256235" indent="-298847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7pPr>
      <a:lvl8pPr marL="2599135" indent="-298847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8pPr>
      <a:lvl9pPr marL="2942035" indent="-298847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ission.europa.eu/funding-tenders/tools-public-buyers/professionalisation-public-buyers/procurcompeu-european-competency-framework-public-procurement-professionals_p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ission.europa.eu/funding-tenders/tools-public-buyers/professionalisation-public-buyers/procurcompeu-european-competency-framework-public-procurement-professionals_pl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ission.europa.eu/funding-tenders/tools-public-buyers/professionalisation-public-buyers/procurcompeu-european-competency-framework-public-procurement-professionals_p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ission.europa.eu/funding-tenders/tools-public-buyers/professionalisation-public-buyers/procurcompeu-european-competency-framework-public-procurement-professionals_p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ission.europa.eu/funding-tenders/tools-public-buyers/professionalisation-public-buyers/procurcompeu-european-competency-framework-public-procurement-professionals_p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ission.europa.eu/funding-tenders/tools-public-buyers/professionalisation-public-buyers/procurcompeu-european-competency-framework-public-procurement-professionals_pl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BAF519-A375-EFAE-369E-2BA4C82E2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2856"/>
            <a:ext cx="7772400" cy="1189990"/>
          </a:xfrm>
        </p:spPr>
        <p:txBody>
          <a:bodyPr anchor="ctr"/>
          <a:lstStyle/>
          <a:p>
            <a:pPr algn="ctr"/>
            <a:r>
              <a:rPr lang="pl-PL" b="1" dirty="0"/>
              <a:t>Kluczowe aspekty europejskich ram kompetencji </a:t>
            </a:r>
            <a:r>
              <a:rPr lang="pl-PL" b="1" dirty="0" err="1"/>
              <a:t>ProcurComp</a:t>
            </a:r>
            <a:r>
              <a:rPr lang="pl-PL" b="1" baseline="30000" dirty="0" err="1"/>
              <a:t>UE</a:t>
            </a:r>
            <a:endParaRPr lang="pl-PL" b="1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7292FA0-852F-9DE2-088E-5D91CFE67E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26.09.2025 r.</a:t>
            </a:r>
          </a:p>
          <a:p>
            <a:endParaRPr lang="pl-PL" dirty="0"/>
          </a:p>
          <a:p>
            <a:r>
              <a:rPr lang="pl-PL" dirty="0"/>
              <a:t>Matylda Grzybowska</a:t>
            </a:r>
          </a:p>
        </p:txBody>
      </p:sp>
    </p:spTree>
    <p:extLst>
      <p:ext uri="{BB962C8B-B14F-4D97-AF65-F5344CB8AC3E}">
        <p14:creationId xmlns:p14="http://schemas.microsoft.com/office/powerpoint/2010/main" val="306547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566738" y="1196752"/>
            <a:ext cx="764902" cy="4823048"/>
          </a:xfrm>
        </p:spPr>
        <p:txBody>
          <a:bodyPr vert="vert270" anchor="ctr"/>
          <a:lstStyle/>
          <a:p>
            <a:pPr marL="0" indent="0" algn="ctr">
              <a:buNone/>
            </a:pPr>
            <a:r>
              <a:rPr lang="pl-PL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Kompetencje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miękkie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79108317"/>
              </p:ext>
            </p:extLst>
          </p:nvPr>
        </p:nvGraphicFramePr>
        <p:xfrm>
          <a:off x="1331913" y="1196975"/>
          <a:ext cx="7235825" cy="4822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Ramy ProcurComp</a:t>
            </a:r>
            <a:r>
              <a:rPr lang="pl-PL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ETAP 1 </a:t>
            </a:r>
            <a:b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matryca kompetencji (3)</a:t>
            </a:r>
          </a:p>
        </p:txBody>
      </p:sp>
    </p:spTree>
    <p:extLst>
      <p:ext uri="{BB962C8B-B14F-4D97-AF65-F5344CB8AC3E}">
        <p14:creationId xmlns:p14="http://schemas.microsoft.com/office/powerpoint/2010/main" val="317185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Poziomy biegłości ProcurComp</a:t>
            </a:r>
            <a:r>
              <a:rPr lang="pl-PL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</a:t>
            </a: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0940610"/>
              </p:ext>
            </p:extLst>
          </p:nvPr>
        </p:nvGraphicFramePr>
        <p:xfrm>
          <a:off x="566738" y="1196753"/>
          <a:ext cx="8001000" cy="4823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547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Poziomy biegłości ProcurComp</a:t>
            </a:r>
            <a:r>
              <a:rPr lang="pl-PL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(2)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7542425"/>
              </p:ext>
            </p:extLst>
          </p:nvPr>
        </p:nvGraphicFramePr>
        <p:xfrm>
          <a:off x="566738" y="1196752"/>
          <a:ext cx="8001000" cy="4896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835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l-P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Ramy ProcurComp</a:t>
            </a:r>
            <a:r>
              <a:rPr lang="pl-PL" sz="2400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</a:t>
            </a:r>
            <a:r>
              <a:rPr lang="pl-P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ETAP 2</a:t>
            </a:r>
            <a:br>
              <a:rPr lang="pl-P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profilowanie zawodowe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268760"/>
            <a:ext cx="8001000" cy="4751040"/>
          </a:xfrm>
        </p:spPr>
        <p:txBody>
          <a:bodyPr anchor="ctr"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l-PL" sz="2200" dirty="0"/>
              <a:t>zdefiniowanie i opisanie profili zawodowych dla osób uczestniczących w procesie udzielania zamówień/ zakupowym (</a:t>
            </a:r>
            <a:r>
              <a:rPr lang="pl-PL" sz="2200" b="1" dirty="0"/>
              <a:t>nie tylko działów zamówień!!!!!!</a:t>
            </a:r>
            <a:r>
              <a:rPr lang="pl-PL" sz="2200" dirty="0"/>
              <a:t>);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dirty="0"/>
              <a:t>definiowanie pod kątem tego, kogo ma objąć i pożądanych oczekiwań (pełniona rola w procesie, wykonywane zadania);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dirty="0"/>
              <a:t>opisanie adekwatnie do i pod specyfikę oraz kulturę danej organizacji;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dirty="0"/>
              <a:t>opisanie poprzez określenie wymaganych kompetencji (wiedzy, umiejętności, postaw) wraz z określeniem wymaganych poziomów biegłości, w tym pożądanych docelowych;</a:t>
            </a:r>
          </a:p>
          <a:p>
            <a:pPr marL="0" indent="0" algn="ctr">
              <a:buNone/>
            </a:pPr>
            <a:r>
              <a:rPr lang="pl-PL" sz="2200" b="1" dirty="0"/>
              <a:t>rola     zadania     oczekiwania do     na co ma być nastwiony</a:t>
            </a:r>
          </a:p>
        </p:txBody>
      </p:sp>
      <p:sp>
        <p:nvSpPr>
          <p:cNvPr id="4" name="Strzałka: w prawo 3">
            <a:extLst>
              <a:ext uri="{FF2B5EF4-FFF2-40B4-BE49-F238E27FC236}">
                <a16:creationId xmlns:a16="http://schemas.microsoft.com/office/drawing/2014/main" id="{98BE7AFF-7BD3-7571-DB91-AF8C94A8CD99}"/>
              </a:ext>
            </a:extLst>
          </p:cNvPr>
          <p:cNvSpPr/>
          <p:nvPr/>
        </p:nvSpPr>
        <p:spPr>
          <a:xfrm>
            <a:off x="1528289" y="5589240"/>
            <a:ext cx="216024" cy="14401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8A2B0792-8AFB-D3FC-E340-3CE00B8FBA41}"/>
              </a:ext>
            </a:extLst>
          </p:cNvPr>
          <p:cNvSpPr/>
          <p:nvPr/>
        </p:nvSpPr>
        <p:spPr>
          <a:xfrm>
            <a:off x="2843808" y="5615232"/>
            <a:ext cx="216024" cy="13338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09C6C9D1-626E-246A-69D8-0074BF24A539}"/>
              </a:ext>
            </a:extLst>
          </p:cNvPr>
          <p:cNvSpPr/>
          <p:nvPr/>
        </p:nvSpPr>
        <p:spPr>
          <a:xfrm>
            <a:off x="5106428" y="5578607"/>
            <a:ext cx="216024" cy="15937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198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Ramy ProcurComp</a:t>
            </a:r>
            <a:r>
              <a:rPr lang="pl-PL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ETAP 2</a:t>
            </a:r>
            <a:b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profilowanie zawodowe (2)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l-PL" sz="1950" dirty="0"/>
              <a:t>przykładowe profile zawodowe w ProcurComp</a:t>
            </a:r>
            <a:r>
              <a:rPr lang="pl-PL" sz="1950" baseline="30000" dirty="0"/>
              <a:t>EU</a:t>
            </a:r>
            <a:r>
              <a:rPr lang="pl-PL" sz="1950" dirty="0"/>
              <a:t>: </a:t>
            </a:r>
          </a:p>
          <a:p>
            <a:pPr marL="717550" indent="-358775" algn="just">
              <a:buFont typeface="Arial" panose="020B0604020202020204" pitchFamily="34" charset="0"/>
              <a:buChar char="•"/>
            </a:pPr>
            <a:r>
              <a:rPr lang="pl-PL" sz="1950" dirty="0"/>
              <a:t>asystent ds. zamówień publicznych; </a:t>
            </a:r>
          </a:p>
          <a:p>
            <a:pPr marL="717550" indent="-358775" algn="just">
              <a:buFont typeface="Arial" panose="020B0604020202020204" pitchFamily="34" charset="0"/>
              <a:buChar char="•"/>
            </a:pPr>
            <a:r>
              <a:rPr lang="pl-PL" sz="1950" dirty="0"/>
              <a:t>samodzielny nabywca publiczny; </a:t>
            </a:r>
          </a:p>
          <a:p>
            <a:pPr marL="717550" indent="-358775" algn="just">
              <a:buFont typeface="Arial" panose="020B0604020202020204" pitchFamily="34" charset="0"/>
              <a:buChar char="•"/>
            </a:pPr>
            <a:r>
              <a:rPr lang="pl-PL" sz="1950" dirty="0"/>
              <a:t>specjalista ds. zamówień publicznych; </a:t>
            </a:r>
          </a:p>
          <a:p>
            <a:pPr marL="717550" indent="-358775" algn="just">
              <a:buFont typeface="Arial" panose="020B0604020202020204" pitchFamily="34" charset="0"/>
              <a:buChar char="•"/>
            </a:pPr>
            <a:r>
              <a:rPr lang="pl-PL" sz="1950" dirty="0"/>
              <a:t>specjalista ds. danej kategorii;</a:t>
            </a:r>
          </a:p>
          <a:p>
            <a:pPr marL="717550" indent="-358775" algn="just">
              <a:buFont typeface="Arial" panose="020B0604020202020204" pitchFamily="34" charset="0"/>
              <a:buChar char="•"/>
            </a:pPr>
            <a:r>
              <a:rPr lang="pl-PL" sz="1950" dirty="0"/>
              <a:t>kierownik ds. umów;</a:t>
            </a:r>
          </a:p>
          <a:p>
            <a:pPr marL="717550" indent="-358775" algn="just">
              <a:buFont typeface="Arial" panose="020B0604020202020204" pitchFamily="34" charset="0"/>
              <a:buChar char="•"/>
            </a:pPr>
            <a:r>
              <a:rPr lang="pl-PL" sz="1950" dirty="0"/>
              <a:t>kierownik działu</a:t>
            </a:r>
          </a:p>
          <a:p>
            <a:pPr marL="361950" indent="-361950" algn="just">
              <a:buFont typeface="Wingdings" panose="05000000000000000000" pitchFamily="2" charset="2"/>
              <a:buChar char="Ø"/>
            </a:pPr>
            <a:r>
              <a:rPr lang="pl-PL" sz="1950" dirty="0"/>
              <a:t>inne przykłady profili zawodowych : </a:t>
            </a:r>
          </a:p>
          <a:p>
            <a:pPr marL="701675" indent="-342900" algn="just">
              <a:buFont typeface="Arial" panose="020B0604020202020204" pitchFamily="34" charset="0"/>
              <a:buChar char="•"/>
            </a:pPr>
            <a:r>
              <a:rPr lang="pl-PL" sz="1950" dirty="0"/>
              <a:t>doradca ds. zamówień publicznych, doradca ds. systemu zamówień; doradca prawny</a:t>
            </a:r>
          </a:p>
          <a:p>
            <a:pPr marL="701675" indent="-342900" algn="just">
              <a:buFont typeface="Arial" panose="020B0604020202020204" pitchFamily="34" charset="0"/>
              <a:buChar char="•"/>
            </a:pPr>
            <a:r>
              <a:rPr lang="pl-PL" sz="1950" dirty="0"/>
              <a:t>klient zamówień;</a:t>
            </a:r>
          </a:p>
          <a:p>
            <a:pPr marL="701675" indent="-342900" algn="just">
              <a:buFont typeface="Arial" panose="020B0604020202020204" pitchFamily="34" charset="0"/>
              <a:buChar char="•"/>
            </a:pPr>
            <a:r>
              <a:rPr lang="pl-PL" sz="1950" dirty="0"/>
              <a:t>technik ds. zamówień publicznych</a:t>
            </a:r>
          </a:p>
          <a:p>
            <a:pPr marL="701675" indent="-342900" algn="just">
              <a:buFont typeface="Arial" panose="020B0604020202020204" pitchFamily="34" charset="0"/>
              <a:buChar char="•"/>
            </a:pPr>
            <a:r>
              <a:rPr lang="pl-PL" sz="1950" dirty="0"/>
              <a:t>agent dokonujący zakupu </a:t>
            </a:r>
          </a:p>
        </p:txBody>
      </p:sp>
    </p:spTree>
    <p:extLst>
      <p:ext uri="{BB962C8B-B14F-4D97-AF65-F5344CB8AC3E}">
        <p14:creationId xmlns:p14="http://schemas.microsoft.com/office/powerpoint/2010/main" val="160216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42D92C-F6B5-A669-5D5C-FC0814A13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400" b="1" dirty="0"/>
              <a:t>Opis profilu zawodowego na przykładzie specjalisty ds. danej kategorii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DB2F522-DF68-CD41-709D-34877393C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sz="1900" b="1" dirty="0">
                <a:solidFill>
                  <a:srgbClr val="C00000"/>
                </a:solidFill>
              </a:rPr>
              <a:t>Rola:</a:t>
            </a:r>
            <a:r>
              <a:rPr lang="pl-PL" sz="1900" dirty="0"/>
              <a:t> rozwijanie i dostarczanie zaawansowanej i eksperckiej wiedzy </a:t>
            </a:r>
            <a:br>
              <a:rPr lang="pl-PL" sz="1900" dirty="0"/>
            </a:br>
            <a:r>
              <a:rPr lang="pl-PL" sz="1900" dirty="0"/>
              <a:t>w zakresie konkretnej kategorii dostaw, usług lub robót budowlanych.</a:t>
            </a:r>
          </a:p>
          <a:p>
            <a:pPr marL="0" indent="0" algn="just">
              <a:buNone/>
            </a:pPr>
            <a:r>
              <a:rPr lang="pl-PL" sz="1900" b="1" dirty="0">
                <a:solidFill>
                  <a:srgbClr val="C00000"/>
                </a:solidFill>
              </a:rPr>
              <a:t>Zadanie: </a:t>
            </a:r>
            <a:r>
              <a:rPr lang="pl-PL" sz="1900" dirty="0"/>
              <a:t>stanie się ekspertem w odniesieniu do konkretnych rynków </a:t>
            </a:r>
            <a:br>
              <a:rPr lang="pl-PL" sz="1900" dirty="0"/>
            </a:br>
            <a:r>
              <a:rPr lang="pl-PL" sz="1900" dirty="0"/>
              <a:t>i zamówień. Wspiera on klientów wewnętrznych lub zewnętrznych w zwiększaniu optymalnego wykorzystania środków oraz podnoszeniu satysfakcji użytkowników końcowych dzięki zaawansowanej wiedzy na temat dostawców oraz ich ofert.</a:t>
            </a:r>
          </a:p>
          <a:p>
            <a:pPr marL="0" indent="0" algn="just">
              <a:buNone/>
            </a:pPr>
            <a:r>
              <a:rPr lang="pl-PL" sz="1900" b="1" dirty="0">
                <a:solidFill>
                  <a:srgbClr val="C00000"/>
                </a:solidFill>
              </a:rPr>
              <a:t>Główna wartość dodana: </a:t>
            </a:r>
            <a:r>
              <a:rPr lang="pl-PL" sz="1900" dirty="0"/>
              <a:t>wiedza specyficzna dla danej kategorii, szczególna biegłość w prowadzeniu analizy rynkowej i zaangażowaniu rynkowym oraz w sporządzaniu specyfikacji technicznych. Szczególna skuteczność w prowadzeniu procesu oceny potrzeb, posiadanie wiedzy na temat interakcji specyfiki jego dziedziny z etapami procesu zakupowego.</a:t>
            </a:r>
          </a:p>
          <a:p>
            <a:pPr marL="0" indent="0" algn="just">
              <a:buNone/>
            </a:pPr>
            <a:r>
              <a:rPr lang="pl-PL" sz="1900" b="1" dirty="0"/>
              <a:t>Ukierunkowanie na biznes i wyniki. Umiejętność wykorzystania spostrzeżeń w celu uzyskania bardziej zrównoważonego </a:t>
            </a:r>
            <a:br>
              <a:rPr lang="pl-PL" sz="1900" b="1" dirty="0"/>
            </a:br>
            <a:r>
              <a:rPr lang="pl-PL" sz="1900" b="1" dirty="0"/>
              <a:t>i innowacyjnego zamówienia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12327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l-P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Przykład wybranych kompetencji dla wybranych profili zawodowych z docelowym poziomem biegłości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8394185"/>
              </p:ext>
            </p:extLst>
          </p:nvPr>
        </p:nvGraphicFramePr>
        <p:xfrm>
          <a:off x="566738" y="1196749"/>
          <a:ext cx="8181726" cy="40807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08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5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2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6426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chemeClr val="tx1"/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</a:rPr>
                        <a:t>Grupa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chemeClr val="tx1"/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</a:rPr>
                        <a:t>Kompetencje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chemeClr val="tx1"/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</a:rPr>
                        <a:t>Specjalista ds. zamówień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chemeClr val="tx1"/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</a:rPr>
                        <a:t>Specjalista</a:t>
                      </a:r>
                      <a:r>
                        <a:rPr lang="pl-PL" sz="1400" baseline="0" dirty="0">
                          <a:solidFill>
                            <a:schemeClr val="tx1"/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</a:rPr>
                        <a:t> ds. danej kategorii</a:t>
                      </a:r>
                      <a:endParaRPr lang="pl-PL" sz="1400" dirty="0">
                        <a:solidFill>
                          <a:schemeClr val="tx1"/>
                        </a:solidFill>
                        <a:latin typeface="Lato" panose="020B0604020202020204" charset="0"/>
                        <a:ea typeface="Lato" panose="020B0604020202020204" charset="0"/>
                        <a:cs typeface="Lato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chemeClr val="tx1"/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</a:rPr>
                        <a:t>Kierownik ds. umów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chemeClr val="tx1"/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</a:rPr>
                        <a:t>Kierownik działu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870">
                <a:tc rowSpan="4"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</a:rPr>
                        <a:t>Horyzontalne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</a:rPr>
                        <a:t>planowanie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8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870">
                <a:tc vMerge="1">
                  <a:txBody>
                    <a:bodyPr/>
                    <a:lstStyle/>
                    <a:p>
                      <a:endParaRPr lang="pl-PL" sz="1400" dirty="0">
                        <a:latin typeface="Lato" panose="020B0604020202020204" charset="0"/>
                        <a:ea typeface="Lato" panose="020B0604020202020204" charset="0"/>
                        <a:cs typeface="Lato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</a:rPr>
                        <a:t>cykl życia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89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89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8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426">
                <a:tc vMerge="1">
                  <a:txBody>
                    <a:bodyPr/>
                    <a:lstStyle/>
                    <a:p>
                      <a:endParaRPr lang="pl-PL" sz="1400" dirty="0">
                        <a:latin typeface="Lato" panose="020B0604020202020204" charset="0"/>
                        <a:ea typeface="Lato" panose="020B0604020202020204" charset="0"/>
                        <a:cs typeface="Lato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</a:rPr>
                        <a:t>zrównoważone zamówienia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89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8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6426">
                <a:tc vMerge="1">
                  <a:txBody>
                    <a:bodyPr/>
                    <a:lstStyle/>
                    <a:p>
                      <a:endParaRPr lang="pl-PL" sz="1400" dirty="0">
                        <a:latin typeface="Lato" panose="020B0604020202020204" charset="0"/>
                        <a:ea typeface="Lato" panose="020B0604020202020204" charset="0"/>
                        <a:cs typeface="Lato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</a:rPr>
                        <a:t>prawo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426">
                <a:tc rowSpan="3"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</a:rPr>
                        <a:t>Osobiste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</a:rPr>
                        <a:t>zdolności dostosowawcze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8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6426">
                <a:tc vMerge="1">
                  <a:txBody>
                    <a:bodyPr/>
                    <a:lstStyle/>
                    <a:p>
                      <a:endParaRPr lang="pl-PL" sz="1400" dirty="0">
                        <a:latin typeface="Lato" panose="020B0604020202020204" charset="0"/>
                        <a:ea typeface="Lato" panose="020B0604020202020204" charset="0"/>
                        <a:cs typeface="Lato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</a:rPr>
                        <a:t>myślenie analityczne i krytyczne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89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2870">
                <a:tc vMerge="1">
                  <a:txBody>
                    <a:bodyPr/>
                    <a:lstStyle/>
                    <a:p>
                      <a:endParaRPr lang="pl-PL" sz="1400" dirty="0">
                        <a:latin typeface="Lato" panose="020B0604020202020204" charset="0"/>
                        <a:ea typeface="Lato" panose="020B0604020202020204" charset="0"/>
                        <a:cs typeface="Lato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</a:rPr>
                        <a:t>komunikacja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89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8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611560" y="5476582"/>
            <a:ext cx="806489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pl-PL" sz="1200" i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Na podstawie: ProcurCompEU – </a:t>
            </a:r>
            <a:r>
              <a:rPr lang="pl-PL" sz="1200" i="1" dirty="0" err="1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Self-assessment</a:t>
            </a:r>
            <a:r>
              <a:rPr lang="pl-PL" sz="1200" i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test </a:t>
            </a:r>
            <a:r>
              <a:rPr lang="pl-PL" sz="1200" i="1" dirty="0" err="1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calculator</a:t>
            </a:r>
            <a:r>
              <a:rPr lang="pl-PL" sz="1200" i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;</a:t>
            </a:r>
          </a:p>
          <a:p>
            <a:pPr algn="just"/>
            <a:r>
              <a:rPr lang="pl-PL" sz="1200" i="1" dirty="0"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2"/>
              </a:rPr>
              <a:t>https://commission.europa.eu/funding-tenders/tools-public-buyers/professionalisation-public-buyers/procurcompeu-european-competency-framework-public-procurement-professionals_pl</a:t>
            </a:r>
            <a:r>
              <a:rPr lang="pl-PL" sz="1200" i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(dostęp: 16.09.2025r.)</a:t>
            </a:r>
          </a:p>
        </p:txBody>
      </p:sp>
    </p:spTree>
    <p:extLst>
      <p:ext uri="{BB962C8B-B14F-4D97-AF65-F5344CB8AC3E}">
        <p14:creationId xmlns:p14="http://schemas.microsoft.com/office/powerpoint/2010/main" val="299354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l-P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Ramy ProcurComp</a:t>
            </a:r>
            <a:r>
              <a:rPr lang="pl-PL" sz="2400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</a:t>
            </a:r>
            <a:r>
              <a:rPr lang="pl-P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ETAP 4</a:t>
            </a:r>
            <a:br>
              <a:rPr lang="pl-P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samoocena, analiza i gromadzenie wyników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l-PL" sz="2100" dirty="0"/>
              <a:t>analiza wyników na poziomie: indywidualnym, profili zawodowych, zespołu lub organizacji;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100" dirty="0" err="1"/>
              <a:t>bachmark</a:t>
            </a:r>
            <a:r>
              <a:rPr lang="pl-PL" sz="2100" dirty="0"/>
              <a:t> samooceny;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100" dirty="0"/>
              <a:t>analiza wyników dla danego profilu zawodowego/zespołu/ organizacji </a:t>
            </a:r>
            <a:r>
              <a:rPr lang="pl-PL" sz="2100" b="1" dirty="0"/>
              <a:t>jest istotna z punktu widzenia określenia priorytetowych potrzeb rozwojowych na kolejnym etapie</a:t>
            </a:r>
            <a:r>
              <a:rPr lang="pl-PL" sz="2100" dirty="0"/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100" dirty="0"/>
              <a:t>analiza</a:t>
            </a:r>
            <a:r>
              <a:rPr lang="pl-PL" sz="2100" b="1" dirty="0"/>
              <a:t> umożliwia określenie dojrzałości organizacji i jej kompetencji jako całości</a:t>
            </a:r>
            <a:r>
              <a:rPr lang="pl-PL" sz="2100" dirty="0"/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100" dirty="0"/>
              <a:t>pozwala zidentyfikować </a:t>
            </a:r>
            <a:r>
              <a:rPr lang="pl-PL" sz="2100" b="1" dirty="0"/>
              <a:t>mocne strony oraz obszary wymagające rozwoju, budowania zdolności, wypełniania brakujących kompetencji/ niwelowania braków (luki);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100" dirty="0"/>
              <a:t>omówienie wyników samoceny i wniosków z analizy </a:t>
            </a:r>
            <a:br>
              <a:rPr lang="pl-PL" sz="2100" dirty="0"/>
            </a:br>
            <a:r>
              <a:rPr lang="pl-PL" sz="2100" dirty="0"/>
              <a:t>z pracownikami</a:t>
            </a:r>
          </a:p>
        </p:txBody>
      </p:sp>
    </p:spTree>
    <p:extLst>
      <p:ext uri="{BB962C8B-B14F-4D97-AF65-F5344CB8AC3E}">
        <p14:creationId xmlns:p14="http://schemas.microsoft.com/office/powerpoint/2010/main" val="185670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l-PL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Przykład wyników oceny indywidulanej </a:t>
            </a:r>
            <a:br>
              <a:rPr lang="pl-PL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 zawodowy: specjalista ds. zamówień publicznych (2)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340768"/>
            <a:ext cx="8280920" cy="417646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83568" y="5517232"/>
            <a:ext cx="7884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3"/>
              </a:rPr>
              <a:t>https://commission.europa.eu/funding-tenders/tools-public-buyers/professionalisation-public-buyers/procurcompeu-european-competency-framework-public-procurement-professionals_pl</a:t>
            </a:r>
            <a:r>
              <a:rPr lang="pl-PL" sz="1200" i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(dostęp: 16.09.2025 r.)</a:t>
            </a:r>
          </a:p>
        </p:txBody>
      </p:sp>
    </p:spTree>
    <p:extLst>
      <p:ext uri="{BB962C8B-B14F-4D97-AF65-F5344CB8AC3E}">
        <p14:creationId xmlns:p14="http://schemas.microsoft.com/office/powerpoint/2010/main" val="281408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6EA8B5-8DC9-9D6C-D072-82872A560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400" b="1" dirty="0"/>
              <a:t>Ramy </a:t>
            </a:r>
            <a:r>
              <a:rPr lang="pl-PL" sz="2400" b="1" dirty="0" err="1"/>
              <a:t>ProcurCompEU</a:t>
            </a:r>
            <a:r>
              <a:rPr lang="pl-PL" sz="2400" b="1" dirty="0"/>
              <a:t> – ETAP 4</a:t>
            </a:r>
            <a:br>
              <a:rPr lang="pl-PL" sz="2400" b="1" dirty="0"/>
            </a:br>
            <a:r>
              <a:rPr lang="pl-PL" sz="2400" b="1" dirty="0"/>
              <a:t>samoocena, analiza i gromadzenie wyników (3)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592E2A1-E1B5-D840-7788-5F2F15229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l-PL" sz="2200" dirty="0"/>
              <a:t>podstawa do opracowania planu szkoleniowego, określenia celu i kierunków rozwoju, ścieżek kariery, podnoszenia kompetencji;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b="1" dirty="0"/>
              <a:t>podstawa dla strategii zarządzania profesjonalizacją, lukami kompetencyjnymi</a:t>
            </a:r>
            <a:r>
              <a:rPr lang="pl-PL" sz="2200" dirty="0"/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b="1" dirty="0"/>
              <a:t>pokazuje potrzeby rozwojowe </a:t>
            </a:r>
            <a:r>
              <a:rPr lang="pl-PL" sz="2200" dirty="0"/>
              <a:t>w całej organizacji, co pozwala zapewnić realizację priorytetów organizacyjnych </a:t>
            </a:r>
            <a:br>
              <a:rPr lang="pl-PL" sz="2200" dirty="0"/>
            </a:br>
            <a:r>
              <a:rPr lang="pl-PL" sz="2200" dirty="0"/>
              <a:t>i zmniejsza zagrożenia;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b="1" dirty="0"/>
              <a:t>pozwala na zagregowanie danych o brakach kompetencyjnych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zagregowane dane o brakach                                   Prezes UZP</a:t>
            </a:r>
          </a:p>
          <a:p>
            <a:pPr marL="0" indent="0" algn="ctr">
              <a:buNone/>
            </a:pPr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r>
              <a:rPr lang="pl-PL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przekazanie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trzałka: w prawo 3">
            <a:extLst>
              <a:ext uri="{FF2B5EF4-FFF2-40B4-BE49-F238E27FC236}">
                <a16:creationId xmlns:a16="http://schemas.microsoft.com/office/drawing/2014/main" id="{A958851B-4EA2-96AF-4230-7C43C8961416}"/>
              </a:ext>
            </a:extLst>
          </p:cNvPr>
          <p:cNvSpPr/>
          <p:nvPr/>
        </p:nvSpPr>
        <p:spPr>
          <a:xfrm>
            <a:off x="4355976" y="5390996"/>
            <a:ext cx="1800200" cy="34226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3219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1196B3-40E5-32D5-BE37-64DD6BC9B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Ramy </a:t>
            </a:r>
            <a:r>
              <a:rPr 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ProcurComp</a:t>
            </a:r>
            <a:r>
              <a:rPr lang="pl-PL" sz="2400" b="1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UE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istota i przeznaczenie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25D344-2E74-4F4D-CE27-626DD50FA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69" y="1412776"/>
            <a:ext cx="8001000" cy="4320480"/>
          </a:xfrm>
        </p:spPr>
        <p:txBody>
          <a:bodyPr anchor="ctr"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l-PL" sz="2200" dirty="0"/>
              <a:t>narzędzie (zestaw narzędzi)/ proces/ poradnik/wzór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dirty="0"/>
              <a:t>pozwala „zmapować” funkcjonowanie organizacji </a:t>
            </a:r>
            <a:br>
              <a:rPr lang="pl-PL" sz="2200" dirty="0"/>
            </a:br>
            <a:r>
              <a:rPr lang="pl-PL" sz="2200" dirty="0"/>
              <a:t>w procesie zakupowym                        bardziej efektywnie zarządzenie; 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b="1" dirty="0"/>
              <a:t>ułatwia odpowiedź na pytania: </a:t>
            </a:r>
          </a:p>
          <a:p>
            <a:pPr marL="358775" indent="0" algn="just">
              <a:buNone/>
            </a:pPr>
            <a:endParaRPr lang="pl-PL" sz="2200" b="1" dirty="0"/>
          </a:p>
          <a:p>
            <a:pPr marL="358775" indent="0" algn="just">
              <a:buNone/>
            </a:pPr>
            <a:r>
              <a:rPr lang="pl-PL" sz="2200" b="1" dirty="0"/>
              <a:t>gdzie jesteśmy?       gdzie chcemy być? co chcemy osiągnąć?</a:t>
            </a:r>
          </a:p>
          <a:p>
            <a:pPr marL="361950" indent="-361950" algn="just">
              <a:buFont typeface="Wingdings" panose="05000000000000000000" pitchFamily="2" charset="2"/>
              <a:buChar char="Ø"/>
            </a:pPr>
            <a:r>
              <a:rPr lang="pl-PL" sz="2200" dirty="0"/>
              <a:t>pozwala skierować organizację na wieloaspektowe zarządzanie – organizacją, procesami w niej zachodzącymi; realizacją celów operacyjnych, strategicznych;</a:t>
            </a:r>
          </a:p>
          <a:p>
            <a:pPr marL="358775" indent="0" algn="just">
              <a:buNone/>
            </a:pPr>
            <a:endParaRPr lang="pl-PL" sz="2200" dirty="0"/>
          </a:p>
        </p:txBody>
      </p:sp>
      <p:sp>
        <p:nvSpPr>
          <p:cNvPr id="4" name="Strzałka w prawo 3"/>
          <p:cNvSpPr/>
          <p:nvPr/>
        </p:nvSpPr>
        <p:spPr>
          <a:xfrm>
            <a:off x="2123728" y="3392996"/>
            <a:ext cx="2592288" cy="360040"/>
          </a:xfrm>
          <a:prstGeom prst="rightArrow">
            <a:avLst/>
          </a:prstGeom>
          <a:solidFill>
            <a:schemeClr val="accent2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33F1C7DD-637F-D1AB-E8BA-3E8E1C7CD021}"/>
              </a:ext>
            </a:extLst>
          </p:cNvPr>
          <p:cNvSpPr/>
          <p:nvPr/>
        </p:nvSpPr>
        <p:spPr>
          <a:xfrm>
            <a:off x="4211960" y="2348880"/>
            <a:ext cx="1368152" cy="30110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18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l-P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Ramy ProcurComp</a:t>
            </a:r>
            <a:r>
              <a:rPr lang="pl-PL" sz="2400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</a:t>
            </a:r>
            <a:r>
              <a:rPr lang="pl-P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ETAP 5</a:t>
            </a:r>
            <a:br>
              <a:rPr lang="pl-P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wypełnianie luk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2000" b="1" dirty="0"/>
              <a:t>identyfikacja</a:t>
            </a:r>
            <a:r>
              <a:rPr lang="pl-PL" sz="2000" dirty="0"/>
              <a:t> celów i kierunków rozwoju (indywidulanego, dla danych profili zawodowych, organizacji);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b="1" dirty="0"/>
              <a:t>opracowanie planu szkoleń </a:t>
            </a:r>
            <a:r>
              <a:rPr lang="pl-PL" sz="2000" dirty="0"/>
              <a:t>– rodzaj i tematyka szkoleń, metody szkolenia, spodziewane wyniki nauki</a:t>
            </a:r>
          </a:p>
          <a:p>
            <a:pPr marL="358775" indent="0">
              <a:buNone/>
            </a:pPr>
            <a:r>
              <a:rPr lang="pl-PL" sz="2000" b="1" u="sng" dirty="0"/>
              <a:t>wzorcowy program nauczania: </a:t>
            </a:r>
            <a:r>
              <a:rPr lang="pl-PL" sz="2000" i="1" dirty="0"/>
              <a:t>ProcurCompEU – Europejskie ramy kompetencji dla specjalistów ds. zamówień publicznych</a:t>
            </a:r>
          </a:p>
          <a:p>
            <a:pPr marL="358775" indent="0">
              <a:buNone/>
            </a:pPr>
            <a:r>
              <a:rPr lang="pl-PL" sz="1600" i="1" dirty="0">
                <a:hlinkClick r:id="rId2"/>
              </a:rPr>
              <a:t>https://commission.europa.eu/funding-tenders/tools-public-buyers/professionalisation-public-buyers/procurcompeu-european-competency-framework-public-procurement-professionals_pl</a:t>
            </a:r>
            <a:r>
              <a:rPr lang="pl-PL" sz="1600" i="1" dirty="0"/>
              <a:t>  (dostęp</a:t>
            </a:r>
            <a:r>
              <a:rPr lang="pl-PL" sz="1600" i="1"/>
              <a:t>: 16.09.2025 </a:t>
            </a:r>
            <a:r>
              <a:rPr lang="pl-PL" sz="1600" i="1" dirty="0"/>
              <a:t>r.)</a:t>
            </a:r>
          </a:p>
          <a:p>
            <a:pPr marL="358775" indent="0">
              <a:buNone/>
            </a:pPr>
            <a:endParaRPr lang="pl-PL" sz="16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2000" b="1" dirty="0"/>
              <a:t>opracowanie planu wypełniania luk </a:t>
            </a:r>
            <a:r>
              <a:rPr lang="pl-PL" sz="2000" dirty="0"/>
              <a:t>– perspektywa, środki (ww. plan szkoleń, rekrutacja nowych specjalistów, angaż zewnętrznych ekspertów, współpraca z innymi zamawiającymi, poprzez np.: wymianę wiedzy i dobrych praktyk, wspólne udzielanie zamówień)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b="1" u="sng" dirty="0">
                <a:solidFill>
                  <a:srgbClr val="C00000"/>
                </a:solidFill>
              </a:rPr>
              <a:t>przygotowanie budżetu dla planowanych działań</a:t>
            </a:r>
            <a:endParaRPr lang="pl-PL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46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CE9E26-879A-1C8C-0AE8-77631A575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38" y="116632"/>
            <a:ext cx="8001000" cy="216024"/>
          </a:xfrm>
        </p:spPr>
        <p:txBody>
          <a:bodyPr/>
          <a:lstStyle/>
          <a:p>
            <a:pPr algn="ctr"/>
            <a:endParaRPr lang="pl-PL" sz="24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6DD073-E6F4-057B-6AFB-6717D39C8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268760"/>
            <a:ext cx="8001000" cy="4751040"/>
          </a:xfrm>
        </p:spPr>
        <p:txBody>
          <a:bodyPr/>
          <a:lstStyle/>
          <a:p>
            <a:pPr marL="0" indent="0">
              <a:buNone/>
            </a:pPr>
            <a:r>
              <a:rPr lang="pl-PL" sz="2000" b="1" i="1" u="sng" dirty="0"/>
              <a:t>Źródła opracowania: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sz="2000" dirty="0" err="1"/>
              <a:t>ProcurCompEU</a:t>
            </a:r>
            <a:r>
              <a:rPr lang="pl-PL" sz="2000" dirty="0"/>
              <a:t>. Europejskie ramy kompetencji dla specjalistów ds. zamówień publicznych</a:t>
            </a:r>
          </a:p>
          <a:p>
            <a:pPr marL="361950" indent="0" algn="just">
              <a:buNone/>
            </a:pPr>
            <a:r>
              <a:rPr lang="pl-PL" sz="2000" dirty="0">
                <a:hlinkClick r:id="rId2"/>
              </a:rPr>
              <a:t>https://commission.europa.eu/funding-tenders/tools-public-buyers/professionalisation-public-buyers/procurcompeu-european-competency-framework-public-procurement-professionals_pl</a:t>
            </a:r>
            <a:r>
              <a:rPr lang="pl-PL" sz="2000" dirty="0"/>
              <a:t> (dostęp: 16.09.2025 r.)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sz="2000" dirty="0"/>
              <a:t>Zrewidowane wytyczne dla instytucji zamawiających dotyczące wprowadzenia </a:t>
            </a:r>
            <a:r>
              <a:rPr lang="pl-PL" sz="2000" dirty="0" err="1"/>
              <a:t>ProcurCompEU</a:t>
            </a:r>
            <a:r>
              <a:rPr lang="pl-PL" sz="2000" dirty="0"/>
              <a:t> (Załącznik nr 1) – opracowanie Zespół Banku Światowego w ramach projektu mającego na celu wsparcie Ministerstwa Rozwoju i Technologii w obszarze realizacji trzech celów: zwiększenie zakresu zielonych zamówień publicznych, zwiększenie udziału MŚP w zamówieniach publicznych i profesjonalizacja zamówień publicznych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2933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611560" y="2420888"/>
            <a:ext cx="8001000" cy="1008108"/>
          </a:xfrm>
        </p:spPr>
        <p:txBody>
          <a:bodyPr anchor="ctr"/>
          <a:lstStyle/>
          <a:p>
            <a:pPr algn="ctr"/>
            <a:r>
              <a:rPr lang="pl-PL" b="1" dirty="0"/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13658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Ramy </a:t>
            </a:r>
            <a:r>
              <a:rPr 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ProcurComp</a:t>
            </a:r>
            <a:r>
              <a:rPr lang="pl-PL" sz="2400" b="1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UE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istota i przeznaczenie (2)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l-PL" sz="2200" b="1" dirty="0"/>
              <a:t>stymulator rozwoju</a:t>
            </a:r>
            <a:r>
              <a:rPr lang="pl-PL" sz="2200" dirty="0"/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dirty="0"/>
              <a:t>pozwala zidentyfikować i określić poziom posiadanych kompetencji (wiedzy, doświadczenia, umiejętności)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dirty="0"/>
              <a:t>ułatwia zrozumieć, jakie kompetencje i kwalifikacje są potrzebne i niezbędne do funkcjonowania w procesie zakupowym;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b="1" dirty="0"/>
              <a:t>pomaga zmienić sposób myślenia na temat zamówień publicznych </a:t>
            </a:r>
            <a:r>
              <a:rPr lang="pl-PL" sz="2200" dirty="0"/>
              <a:t>(odejście od schematycznego myślenia </a:t>
            </a:r>
            <a:br>
              <a:rPr lang="pl-PL" sz="2200" dirty="0"/>
            </a:br>
            <a:r>
              <a:rPr lang="pl-PL" sz="2200" dirty="0"/>
              <a:t>o zamówieniach publicznych jako wyłącznie formalności </a:t>
            </a:r>
            <a:br>
              <a:rPr lang="pl-PL" sz="2200" dirty="0"/>
            </a:br>
            <a:r>
              <a:rPr lang="pl-PL" sz="2200" dirty="0"/>
              <a:t>i procedurze)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dirty="0"/>
              <a:t>pozwala zrozumieć strategiczną dla organizacji rolę osób zajmujących się zamówieniami ;</a:t>
            </a:r>
          </a:p>
        </p:txBody>
      </p:sp>
    </p:spTree>
    <p:extLst>
      <p:ext uri="{BB962C8B-B14F-4D97-AF65-F5344CB8AC3E}">
        <p14:creationId xmlns:p14="http://schemas.microsoft.com/office/powerpoint/2010/main" val="358090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Ramy </a:t>
            </a:r>
            <a:r>
              <a:rPr 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ProcurComp</a:t>
            </a:r>
            <a:r>
              <a:rPr lang="pl-PL" sz="2400" b="1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UE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istota i przeznaczenie (3)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l-PL" sz="2200" dirty="0"/>
              <a:t>pomaga </a:t>
            </a:r>
            <a:r>
              <a:rPr lang="pl-PL" sz="2200" b="1" dirty="0"/>
              <a:t>zoptymalizować</a:t>
            </a:r>
            <a:r>
              <a:rPr lang="pl-PL" sz="2200" dirty="0"/>
              <a:t> działania związane z zamówieniami, </a:t>
            </a:r>
            <a:r>
              <a:rPr lang="pl-PL" sz="2200" b="1" dirty="0"/>
              <a:t>zwiększyć ich skuteczność, efektywność</a:t>
            </a:r>
            <a:r>
              <a:rPr lang="pl-PL" sz="2200" dirty="0"/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b="1" dirty="0"/>
              <a:t>wpływa na wzrost konkurencyjności </a:t>
            </a:r>
            <a:r>
              <a:rPr lang="pl-PL" sz="2200" dirty="0"/>
              <a:t>zamówień: </a:t>
            </a:r>
          </a:p>
          <a:p>
            <a:pPr marL="1073150" indent="0" algn="just">
              <a:buNone/>
            </a:pPr>
            <a:r>
              <a:rPr lang="pl-PL" sz="2200" dirty="0"/>
              <a:t>bardziej świadome działania zamawiającego;</a:t>
            </a:r>
          </a:p>
          <a:p>
            <a:pPr marL="1073150" indent="0" algn="just">
              <a:buNone/>
            </a:pPr>
            <a:r>
              <a:rPr lang="pl-PL" sz="2200" dirty="0"/>
              <a:t>bardziej rynkowe (adekwatne) warunki zamówienia;</a:t>
            </a:r>
          </a:p>
          <a:p>
            <a:pPr marL="1073150" indent="0" algn="just">
              <a:buNone/>
            </a:pPr>
            <a:r>
              <a:rPr lang="pl-PL" sz="2200" dirty="0"/>
              <a:t>więcej ofert, oferty lepsze jakościowo;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dirty="0"/>
              <a:t>w efekcie – pomaga udzielać odpowiedzialnych </a:t>
            </a:r>
            <a:br>
              <a:rPr lang="pl-PL" sz="2200" dirty="0"/>
            </a:br>
            <a:r>
              <a:rPr lang="pl-PL" sz="2200" dirty="0"/>
              <a:t>i zrównoważonych zamówień, zamówień nakierowanych na rozwój gospodarczy i innowacyjność (cele strategiczne zamówień publicznych)</a:t>
            </a:r>
          </a:p>
        </p:txBody>
      </p:sp>
      <p:sp>
        <p:nvSpPr>
          <p:cNvPr id="4" name="Strzałka: w prawo 3">
            <a:extLst>
              <a:ext uri="{FF2B5EF4-FFF2-40B4-BE49-F238E27FC236}">
                <a16:creationId xmlns:a16="http://schemas.microsoft.com/office/drawing/2014/main" id="{C7A2E322-65BE-08D8-FEF2-D1FFF7A5700D}"/>
              </a:ext>
            </a:extLst>
          </p:cNvPr>
          <p:cNvSpPr/>
          <p:nvPr/>
        </p:nvSpPr>
        <p:spPr>
          <a:xfrm>
            <a:off x="1043608" y="2996951"/>
            <a:ext cx="576064" cy="21602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18030CC9-EE16-486F-A7AA-8F14E3A44CFA}"/>
              </a:ext>
            </a:extLst>
          </p:cNvPr>
          <p:cNvSpPr/>
          <p:nvPr/>
        </p:nvSpPr>
        <p:spPr>
          <a:xfrm>
            <a:off x="1043608" y="3428999"/>
            <a:ext cx="576064" cy="21602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AF70EC3F-ADD1-7343-4E0B-24CFA268FE8C}"/>
              </a:ext>
            </a:extLst>
          </p:cNvPr>
          <p:cNvSpPr/>
          <p:nvPr/>
        </p:nvSpPr>
        <p:spPr>
          <a:xfrm>
            <a:off x="1023960" y="3861047"/>
            <a:ext cx="576064" cy="21602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618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Ramy ProcurComp</a:t>
            </a:r>
            <a:r>
              <a:rPr lang="pl-PL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komunikacja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5618763"/>
              </p:ext>
            </p:extLst>
          </p:nvPr>
        </p:nvGraphicFramePr>
        <p:xfrm>
          <a:off x="395536" y="1268413"/>
          <a:ext cx="8352928" cy="4751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729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6738" y="116632"/>
            <a:ext cx="8001000" cy="987822"/>
          </a:xfrm>
        </p:spPr>
        <p:txBody>
          <a:bodyPr wrap="square" anchor="b">
            <a:normAutofit/>
          </a:bodyPr>
          <a:lstStyle/>
          <a:p>
            <a:pPr algn="ctr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Ramy </a:t>
            </a:r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ProcurComp</a:t>
            </a:r>
            <a:r>
              <a:rPr lang="pl-PL" b="1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etapy</a:t>
            </a:r>
          </a:p>
        </p:txBody>
      </p:sp>
      <p:pic>
        <p:nvPicPr>
          <p:cNvPr id="7" name="Symbol zastępczy zawartości 6" descr="Obraz zawierający tekst, zrzut ekranu, Czcionka, logo&#10;&#10;Zawartość wygenerowana przez AI może być niepoprawna.">
            <a:extLst>
              <a:ext uri="{FF2B5EF4-FFF2-40B4-BE49-F238E27FC236}">
                <a16:creationId xmlns:a16="http://schemas.microsoft.com/office/drawing/2014/main" id="{2E09493F-F635-3C78-5462-1216B61A11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196752"/>
            <a:ext cx="8352928" cy="4392488"/>
          </a:xfrm>
          <a:prstGeom prst="rect">
            <a:avLst/>
          </a:prstGeom>
          <a:noFill/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10D651BA-776D-47EA-DEA7-2E8B656FB652}"/>
              </a:ext>
            </a:extLst>
          </p:cNvPr>
          <p:cNvSpPr txBox="1"/>
          <p:nvPr/>
        </p:nvSpPr>
        <p:spPr>
          <a:xfrm>
            <a:off x="683568" y="5589240"/>
            <a:ext cx="7884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2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/>
              </a:rPr>
              <a:t>https://commission.europa.eu/funding-tenders/tools-public-buyers/professionalisation-public-buyers/procurcompeu-european-competency-framework-public-procurement-professionals_pl</a:t>
            </a:r>
            <a:r>
              <a:rPr lang="pl-PL" sz="12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(dostęp: 16.09.2025 r.) </a:t>
            </a:r>
          </a:p>
        </p:txBody>
      </p:sp>
    </p:spTree>
    <p:extLst>
      <p:ext uri="{BB962C8B-B14F-4D97-AF65-F5344CB8AC3E}">
        <p14:creationId xmlns:p14="http://schemas.microsoft.com/office/powerpoint/2010/main" val="22509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Ramy ProcurComp</a:t>
            </a:r>
            <a:r>
              <a:rPr lang="pl-PL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ETAP 0 </a:t>
            </a:r>
            <a:b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faza przygotowawcza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6738" y="1196752"/>
            <a:ext cx="8001000" cy="4968552"/>
          </a:xfrm>
        </p:spPr>
        <p:txBody>
          <a:bodyPr anchor="ctr"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l-PL" sz="2000" dirty="0"/>
              <a:t>zapoznanie się z wytycznymi, opisem narzędzi, celami;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dirty="0"/>
              <a:t>dookreślenie grupy/ grup docelowych;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b="1" dirty="0"/>
              <a:t>zaprojektowanie i zaplanowanie wdrożenia </a:t>
            </a:r>
            <a:r>
              <a:rPr lang="pl-PL" sz="2000" dirty="0"/>
              <a:t>poszczególnych etapów – plan wdrożenia, harmonogram, test samooceny, wyznaczenie kierownika projektu/ zespołu wdrożeniowego;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b="1" dirty="0"/>
              <a:t>przygotowanie planu komunikacji</a:t>
            </a:r>
            <a:r>
              <a:rPr lang="pl-PL" sz="2000" dirty="0"/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dirty="0"/>
              <a:t>przygotowanie broszury informacyjnej na temat ProcurComp </a:t>
            </a:r>
            <a:r>
              <a:rPr lang="pl-PL" sz="2000" baseline="30000" dirty="0"/>
              <a:t>EU</a:t>
            </a:r>
            <a:r>
              <a:rPr lang="pl-PL" sz="2000" dirty="0"/>
              <a:t>, jego istoty i celu;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b="1" dirty="0"/>
              <a:t>organizacja pierwszych akcji informacyjnych, spotkań</a:t>
            </a:r>
            <a:r>
              <a:rPr lang="pl-PL" sz="2000" dirty="0"/>
              <a:t>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dirty="0"/>
              <a:t>opracowanie pierwszego katalogu pytań i odpowiedzi, poznanie oczekiwań;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b="1" dirty="0"/>
              <a:t>poznanie oczekiwań pracowników</a:t>
            </a:r>
          </a:p>
        </p:txBody>
      </p:sp>
    </p:spTree>
    <p:extLst>
      <p:ext uri="{BB962C8B-B14F-4D97-AF65-F5344CB8AC3E}">
        <p14:creationId xmlns:p14="http://schemas.microsoft.com/office/powerpoint/2010/main" val="429173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66738" y="1412776"/>
            <a:ext cx="3924300" cy="3655244"/>
          </a:xfrm>
          <a:prstGeom prst="rect">
            <a:avLst/>
          </a:prstGeom>
        </p:spPr>
      </p:pic>
      <p:sp>
        <p:nvSpPr>
          <p:cNvPr id="8" name="Symbol zastępczy zawartości 7"/>
          <p:cNvSpPr>
            <a:spLocks noGrp="1"/>
          </p:cNvSpPr>
          <p:nvPr>
            <p:ph sz="half" idx="2"/>
          </p:nvPr>
        </p:nvSpPr>
        <p:spPr>
          <a:xfrm>
            <a:off x="4643438" y="1412776"/>
            <a:ext cx="3924300" cy="3655244"/>
          </a:xfrm>
        </p:spPr>
        <p:txBody>
          <a:bodyPr anchor="ctr"/>
          <a:lstStyle/>
          <a:p>
            <a:pPr marL="0" indent="0" algn="ctr">
              <a:buNone/>
            </a:pPr>
            <a:r>
              <a:rPr lang="pl-PL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struktura matrycy kompetencji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900" dirty="0"/>
              <a:t>trzydzieści  kompetencji wg roli;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900" dirty="0"/>
              <a:t>w dwóch kategoriach kompetencyjnych (twarde </a:t>
            </a:r>
            <a:br>
              <a:rPr lang="pl-PL" sz="1900" dirty="0"/>
            </a:br>
            <a:r>
              <a:rPr lang="pl-PL" sz="1900" dirty="0"/>
              <a:t>– specyficzne dla ZP; miękkie)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900" dirty="0"/>
              <a:t>w sześciu grupach kompetencyjnych (trzy grupy kompetencji w każdej kategorii)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900" dirty="0"/>
              <a:t>cztery poziomy biegłości: podstawowy; średnio zaawansowany; zaawansowany; ekspercki</a:t>
            </a: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Ramy ProcurComp</a:t>
            </a:r>
            <a:r>
              <a:rPr lang="pl-PL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ETAP 1 </a:t>
            </a:r>
            <a:b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matryca kompetencji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566738" y="5373216"/>
            <a:ext cx="8037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3"/>
              </a:rPr>
              <a:t>https://commission.europa.eu/funding-tenders/tools-public-buyers/professionalisation-public-buyers/procurcompeu-european-competency-framework-public-procurement-professionals_pl</a:t>
            </a:r>
            <a:r>
              <a:rPr lang="pl-PL" sz="1200" i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(dostęp: 16.09.2025 r.) </a:t>
            </a:r>
          </a:p>
        </p:txBody>
      </p:sp>
    </p:spTree>
    <p:extLst>
      <p:ext uri="{BB962C8B-B14F-4D97-AF65-F5344CB8AC3E}">
        <p14:creationId xmlns:p14="http://schemas.microsoft.com/office/powerpoint/2010/main" val="202003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ymbol zastępczy zawartości 18"/>
          <p:cNvSpPr>
            <a:spLocks noGrp="1"/>
          </p:cNvSpPr>
          <p:nvPr>
            <p:ph sz="half" idx="1"/>
          </p:nvPr>
        </p:nvSpPr>
        <p:spPr>
          <a:xfrm>
            <a:off x="611560" y="1268760"/>
            <a:ext cx="720080" cy="4751040"/>
          </a:xfrm>
        </p:spPr>
        <p:txBody>
          <a:bodyPr vert="vert270" anchor="ctr"/>
          <a:lstStyle/>
          <a:p>
            <a:pPr marL="0" indent="0" algn="ctr">
              <a:buNone/>
            </a:pPr>
            <a:r>
              <a:rPr lang="pl-PL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Kompetencje specyficzna dla zamówień publicznych</a:t>
            </a:r>
          </a:p>
        </p:txBody>
      </p:sp>
      <p:graphicFrame>
        <p:nvGraphicFramePr>
          <p:cNvPr id="21" name="Symbol zastępczy zawartości 2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3757464"/>
              </p:ext>
            </p:extLst>
          </p:nvPr>
        </p:nvGraphicFramePr>
        <p:xfrm>
          <a:off x="1476375" y="1196751"/>
          <a:ext cx="7091363" cy="4823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Ramy ProcurComp</a:t>
            </a:r>
            <a:r>
              <a:rPr lang="pl-PL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ETAP 1 </a:t>
            </a:r>
            <a:b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matryca kompetencji (2)</a:t>
            </a:r>
          </a:p>
        </p:txBody>
      </p:sp>
    </p:spTree>
    <p:extLst>
      <p:ext uri="{BB962C8B-B14F-4D97-AF65-F5344CB8AC3E}">
        <p14:creationId xmlns:p14="http://schemas.microsoft.com/office/powerpoint/2010/main" val="165157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ofi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r">
          <a:defRPr dirty="0" smtClean="0"/>
        </a:defPPr>
      </a:lstStyle>
    </a:txDef>
  </a:objectDefaults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8722</TotalTime>
  <Words>1586</Words>
  <Application>Microsoft Office PowerPoint</Application>
  <PresentationFormat>Pokaz na ekranie (4:3)</PresentationFormat>
  <Paragraphs>226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8" baseType="lpstr">
      <vt:lpstr>Wingdings</vt:lpstr>
      <vt:lpstr>Verdana</vt:lpstr>
      <vt:lpstr>Lato</vt:lpstr>
      <vt:lpstr>Calibri</vt:lpstr>
      <vt:lpstr>Arial</vt:lpstr>
      <vt:lpstr>Profil</vt:lpstr>
      <vt:lpstr>Kluczowe aspekty europejskich ram kompetencji ProcurCompUE</vt:lpstr>
      <vt:lpstr>Ramy ProcurCompUE - istota i przeznaczenie</vt:lpstr>
      <vt:lpstr>Ramy ProcurCompUE - istota i przeznaczenie (2)</vt:lpstr>
      <vt:lpstr>Ramy ProcurCompUE - istota i przeznaczenie (3)</vt:lpstr>
      <vt:lpstr>Ramy ProcurCompEU - komunikacja</vt:lpstr>
      <vt:lpstr>Ramy ProcurCompEU – etapy</vt:lpstr>
      <vt:lpstr>Ramy ProcurCompEU – ETAP 0  faza przygotowawcza</vt:lpstr>
      <vt:lpstr>Ramy ProcurCompEU – ETAP 1  matryca kompetencji</vt:lpstr>
      <vt:lpstr>Ramy ProcurCompEU – ETAP 1  matryca kompetencji (2)</vt:lpstr>
      <vt:lpstr>Ramy ProcurCompEU – ETAP 1  matryca kompetencji (3)</vt:lpstr>
      <vt:lpstr>Poziomy biegłości ProcurCompEU</vt:lpstr>
      <vt:lpstr>Poziomy biegłości ProcurCompEU (2)</vt:lpstr>
      <vt:lpstr>Ramy ProcurCompEU – ETAP 2 profilowanie zawodowe</vt:lpstr>
      <vt:lpstr>Ramy ProcurCompEU – ETAP 2 profilowanie zawodowe (2)</vt:lpstr>
      <vt:lpstr>Opis profilu zawodowego na przykładzie specjalisty ds. danej kategorii</vt:lpstr>
      <vt:lpstr>Przykład wybranych kompetencji dla wybranych profili zawodowych z docelowym poziomem biegłości</vt:lpstr>
      <vt:lpstr>Ramy ProcurCompEU – ETAP 4 samoocena, analiza i gromadzenie wyników</vt:lpstr>
      <vt:lpstr>Przykład wyników oceny indywidulanej  profil zawodowy: specjalista ds. zamówień publicznych (2)</vt:lpstr>
      <vt:lpstr>Ramy ProcurCompEU – ETAP 4 samoocena, analiza i gromadzenie wyników (3)</vt:lpstr>
      <vt:lpstr>Ramy ProcurCompEU – ETAP 5 wypełnianie luk</vt:lpstr>
      <vt:lpstr>Prezentacja programu PowerPoint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piro</dc:creator>
  <cp:lastModifiedBy>Trybusz Michał</cp:lastModifiedBy>
  <cp:revision>1065</cp:revision>
  <cp:lastPrinted>2018-01-22T13:13:38Z</cp:lastPrinted>
  <dcterms:created xsi:type="dcterms:W3CDTF">2013-10-20T11:01:21Z</dcterms:created>
  <dcterms:modified xsi:type="dcterms:W3CDTF">2025-09-26T07:25:12Z</dcterms:modified>
  <cp:contentStatus/>
</cp:coreProperties>
</file>