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4" r:id="rId3"/>
    <p:sldId id="260" r:id="rId4"/>
    <p:sldId id="263" r:id="rId5"/>
  </p:sldIdLst>
  <p:sldSz cx="13004800" cy="9753600"/>
  <p:notesSz cx="13004800" cy="97536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738E"/>
    <a:srgbClr val="4A5C6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4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l-P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366000" y="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BD11C5F-D094-4D89-B17A-9EAA1F14C647}" type="datetimeFigureOut">
              <a:rPr lang="pl-PL"/>
              <a:pPr/>
              <a:t>2015-03-26</a:t>
            </a:fld>
            <a:endParaRPr lang="pl-PL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465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l-PL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7366000" y="926465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88FB99C-A7D0-467A-BDFB-EB0EDF528990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90977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l-P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7366000" y="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6DAF69A-B7B4-425F-AD62-14F9C2F7AFCF}" type="datetimeFigureOut">
              <a:rPr lang="pl-PL"/>
              <a:pPr/>
              <a:t>2015-03-26</a:t>
            </a:fld>
            <a:endParaRPr lang="pl-P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0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4632325"/>
            <a:ext cx="10404475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65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pl-P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7366000" y="9264650"/>
            <a:ext cx="56356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FB6FC22-003B-4CC0-ADFF-D83304AE27B0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11941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59" cy="24384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88F1D-DCB1-4AAA-B875-6958DFEBDF1E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18C1E-E14E-4153-AFBB-1D5CB595317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6013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29324-7B02-43EE-B388-B823717F3B13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C521-D79A-4E50-B16A-96CEE58D12B5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3189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1" y="2243328"/>
            <a:ext cx="5657088" cy="64373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170D0B-9CA4-4A51-ABFE-CEF5B2E8F50D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2A6DD-C452-49A2-AFCE-74622C0F2AA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3051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C14DE-AE37-47E9-BED0-AAA35EEE7052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C9917-F33F-4393-8AD1-56808EC8B9F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5542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761DB-F1A5-4ECC-AFC5-1A7918ABAB54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F2C7E-41F8-488F-9ED6-E59369CCC334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8133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90588" y="619125"/>
            <a:ext cx="935037" cy="104933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016000" y="1806575"/>
            <a:ext cx="695325" cy="139700"/>
          </a:xfrm>
          <a:custGeom>
            <a:avLst/>
            <a:gdLst/>
            <a:ahLst/>
            <a:cxnLst/>
            <a:rect l="l" t="t" r="r" b="b"/>
            <a:pathLst>
              <a:path w="695413" h="139153">
                <a:moveTo>
                  <a:pt x="695413" y="139153"/>
                </a:moveTo>
                <a:lnTo>
                  <a:pt x="0" y="139153"/>
                </a:lnTo>
                <a:lnTo>
                  <a:pt x="0" y="0"/>
                </a:lnTo>
                <a:lnTo>
                  <a:pt x="695413" y="0"/>
                </a:lnTo>
                <a:lnTo>
                  <a:pt x="695413" y="139153"/>
                </a:lnTo>
                <a:close/>
              </a:path>
            </a:pathLst>
          </a:custGeom>
          <a:solidFill>
            <a:srgbClr val="E3342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2128838" y="823913"/>
            <a:ext cx="263525" cy="287337"/>
          </a:xfrm>
          <a:custGeom>
            <a:avLst/>
            <a:gdLst/>
            <a:ahLst/>
            <a:cxnLst/>
            <a:rect l="l" t="t" r="r" b="b"/>
            <a:pathLst>
              <a:path w="264502" h="287883">
                <a:moveTo>
                  <a:pt x="29997" y="0"/>
                </a:moveTo>
                <a:lnTo>
                  <a:pt x="0" y="0"/>
                </a:lnTo>
                <a:lnTo>
                  <a:pt x="0" y="287883"/>
                </a:lnTo>
                <a:lnTo>
                  <a:pt x="22313" y="287883"/>
                </a:lnTo>
                <a:lnTo>
                  <a:pt x="22272" y="70294"/>
                </a:lnTo>
                <a:lnTo>
                  <a:pt x="21945" y="42633"/>
                </a:lnTo>
                <a:lnTo>
                  <a:pt x="22720" y="42291"/>
                </a:lnTo>
                <a:lnTo>
                  <a:pt x="47203" y="42291"/>
                </a:lnTo>
                <a:lnTo>
                  <a:pt x="29997" y="0"/>
                </a:lnTo>
                <a:close/>
              </a:path>
              <a:path w="264502" h="287883">
                <a:moveTo>
                  <a:pt x="47203" y="42291"/>
                </a:moveTo>
                <a:lnTo>
                  <a:pt x="22720" y="42291"/>
                </a:lnTo>
                <a:lnTo>
                  <a:pt x="33794" y="71437"/>
                </a:lnTo>
                <a:lnTo>
                  <a:pt x="122567" y="287883"/>
                </a:lnTo>
                <a:lnTo>
                  <a:pt x="141681" y="287883"/>
                </a:lnTo>
                <a:lnTo>
                  <a:pt x="156065" y="252564"/>
                </a:lnTo>
                <a:lnTo>
                  <a:pt x="132118" y="252564"/>
                </a:lnTo>
                <a:lnTo>
                  <a:pt x="121043" y="223786"/>
                </a:lnTo>
                <a:lnTo>
                  <a:pt x="47203" y="42291"/>
                </a:lnTo>
                <a:close/>
              </a:path>
              <a:path w="264502" h="287883">
                <a:moveTo>
                  <a:pt x="264502" y="41122"/>
                </a:moveTo>
                <a:lnTo>
                  <a:pt x="241528" y="41122"/>
                </a:lnTo>
                <a:lnTo>
                  <a:pt x="242696" y="41478"/>
                </a:lnTo>
                <a:lnTo>
                  <a:pt x="241992" y="70294"/>
                </a:lnTo>
                <a:lnTo>
                  <a:pt x="241934" y="287883"/>
                </a:lnTo>
                <a:lnTo>
                  <a:pt x="264502" y="287883"/>
                </a:lnTo>
                <a:lnTo>
                  <a:pt x="264502" y="41122"/>
                </a:lnTo>
                <a:close/>
              </a:path>
              <a:path w="264502" h="287883">
                <a:moveTo>
                  <a:pt x="264502" y="0"/>
                </a:moveTo>
                <a:lnTo>
                  <a:pt x="234962" y="0"/>
                </a:lnTo>
                <a:lnTo>
                  <a:pt x="143967" y="223786"/>
                </a:lnTo>
                <a:lnTo>
                  <a:pt x="133184" y="252564"/>
                </a:lnTo>
                <a:lnTo>
                  <a:pt x="156065" y="252564"/>
                </a:lnTo>
                <a:lnTo>
                  <a:pt x="230301" y="70294"/>
                </a:lnTo>
                <a:lnTo>
                  <a:pt x="241528" y="41122"/>
                </a:lnTo>
                <a:lnTo>
                  <a:pt x="264502" y="41122"/>
                </a:lnTo>
                <a:lnTo>
                  <a:pt x="264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2466975" y="806450"/>
            <a:ext cx="30163" cy="304800"/>
          </a:xfrm>
          <a:custGeom>
            <a:avLst/>
            <a:gdLst/>
            <a:ahLst/>
            <a:cxnLst/>
            <a:rect l="l" t="t" r="r" b="b"/>
            <a:pathLst>
              <a:path w="29591" h="305092">
                <a:moveTo>
                  <a:pt x="29591" y="77851"/>
                </a:moveTo>
                <a:lnTo>
                  <a:pt x="6223" y="79819"/>
                </a:lnTo>
                <a:lnTo>
                  <a:pt x="6223" y="305092"/>
                </a:lnTo>
                <a:lnTo>
                  <a:pt x="29591" y="305092"/>
                </a:lnTo>
                <a:lnTo>
                  <a:pt x="29591" y="77851"/>
                </a:lnTo>
                <a:close/>
              </a:path>
              <a:path w="29591" h="305092">
                <a:moveTo>
                  <a:pt x="29591" y="0"/>
                </a:moveTo>
                <a:lnTo>
                  <a:pt x="6477" y="0"/>
                </a:lnTo>
                <a:lnTo>
                  <a:pt x="0" y="5676"/>
                </a:lnTo>
                <a:lnTo>
                  <a:pt x="0" y="28321"/>
                </a:lnTo>
                <a:lnTo>
                  <a:pt x="6477" y="32245"/>
                </a:lnTo>
                <a:lnTo>
                  <a:pt x="29591" y="32245"/>
                </a:lnTo>
                <a:lnTo>
                  <a:pt x="36068" y="27228"/>
                </a:lnTo>
                <a:lnTo>
                  <a:pt x="36068" y="5676"/>
                </a:lnTo>
                <a:lnTo>
                  <a:pt x="295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2570163" y="882650"/>
            <a:ext cx="168275" cy="228600"/>
          </a:xfrm>
          <a:custGeom>
            <a:avLst/>
            <a:gdLst/>
            <a:ahLst/>
            <a:cxnLst/>
            <a:rect l="l" t="t" r="r" b="b"/>
            <a:pathLst>
              <a:path w="167779" h="229562">
                <a:moveTo>
                  <a:pt x="16548" y="1902"/>
                </a:moveTo>
                <a:lnTo>
                  <a:pt x="0" y="3439"/>
                </a:lnTo>
                <a:lnTo>
                  <a:pt x="0" y="229562"/>
                </a:lnTo>
                <a:lnTo>
                  <a:pt x="23075" y="229562"/>
                </a:lnTo>
                <a:lnTo>
                  <a:pt x="30203" y="43377"/>
                </a:lnTo>
                <a:lnTo>
                  <a:pt x="39703" y="35632"/>
                </a:lnTo>
                <a:lnTo>
                  <a:pt x="50976" y="29552"/>
                </a:lnTo>
                <a:lnTo>
                  <a:pt x="52016" y="29194"/>
                </a:lnTo>
                <a:lnTo>
                  <a:pt x="20637" y="29194"/>
                </a:lnTo>
                <a:lnTo>
                  <a:pt x="16548" y="1902"/>
                </a:lnTo>
                <a:close/>
              </a:path>
              <a:path w="167779" h="229562">
                <a:moveTo>
                  <a:pt x="149135" y="21762"/>
                </a:moveTo>
                <a:lnTo>
                  <a:pt x="92100" y="21762"/>
                </a:lnTo>
                <a:lnTo>
                  <a:pt x="107765" y="24035"/>
                </a:lnTo>
                <a:lnTo>
                  <a:pt x="120805" y="28898"/>
                </a:lnTo>
                <a:lnTo>
                  <a:pt x="131122" y="36479"/>
                </a:lnTo>
                <a:lnTo>
                  <a:pt x="138614" y="46903"/>
                </a:lnTo>
                <a:lnTo>
                  <a:pt x="143183" y="60299"/>
                </a:lnTo>
                <a:lnTo>
                  <a:pt x="144729" y="76794"/>
                </a:lnTo>
                <a:lnTo>
                  <a:pt x="144729" y="229562"/>
                </a:lnTo>
                <a:lnTo>
                  <a:pt x="167779" y="229562"/>
                </a:lnTo>
                <a:lnTo>
                  <a:pt x="167654" y="70666"/>
                </a:lnTo>
                <a:lnTo>
                  <a:pt x="165936" y="55500"/>
                </a:lnTo>
                <a:lnTo>
                  <a:pt x="162193" y="42188"/>
                </a:lnTo>
                <a:lnTo>
                  <a:pt x="156412" y="30718"/>
                </a:lnTo>
                <a:lnTo>
                  <a:pt x="149135" y="21762"/>
                </a:lnTo>
                <a:close/>
              </a:path>
              <a:path w="167779" h="229562">
                <a:moveTo>
                  <a:pt x="78211" y="0"/>
                </a:moveTo>
                <a:lnTo>
                  <a:pt x="40817" y="12874"/>
                </a:lnTo>
                <a:lnTo>
                  <a:pt x="21907" y="29194"/>
                </a:lnTo>
                <a:lnTo>
                  <a:pt x="52016" y="29194"/>
                </a:lnTo>
                <a:lnTo>
                  <a:pt x="63688" y="25183"/>
                </a:lnTo>
                <a:lnTo>
                  <a:pt x="77507" y="22571"/>
                </a:lnTo>
                <a:lnTo>
                  <a:pt x="92100" y="21762"/>
                </a:lnTo>
                <a:lnTo>
                  <a:pt x="149135" y="21762"/>
                </a:lnTo>
                <a:lnTo>
                  <a:pt x="148581" y="21080"/>
                </a:lnTo>
                <a:lnTo>
                  <a:pt x="138685" y="13263"/>
                </a:lnTo>
                <a:lnTo>
                  <a:pt x="126713" y="7257"/>
                </a:lnTo>
                <a:lnTo>
                  <a:pt x="112652" y="3052"/>
                </a:lnTo>
                <a:lnTo>
                  <a:pt x="96489" y="636"/>
                </a:lnTo>
                <a:lnTo>
                  <a:pt x="782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2801938" y="806450"/>
            <a:ext cx="28575" cy="304800"/>
          </a:xfrm>
          <a:custGeom>
            <a:avLst/>
            <a:gdLst/>
            <a:ahLst/>
            <a:cxnLst/>
            <a:rect l="l" t="t" r="r" b="b"/>
            <a:pathLst>
              <a:path w="29476" h="305092">
                <a:moveTo>
                  <a:pt x="29476" y="77851"/>
                </a:moveTo>
                <a:lnTo>
                  <a:pt x="6108" y="79819"/>
                </a:lnTo>
                <a:lnTo>
                  <a:pt x="6108" y="305092"/>
                </a:lnTo>
                <a:lnTo>
                  <a:pt x="29476" y="305092"/>
                </a:lnTo>
                <a:lnTo>
                  <a:pt x="29476" y="77851"/>
                </a:lnTo>
                <a:close/>
              </a:path>
              <a:path w="29476" h="305092">
                <a:moveTo>
                  <a:pt x="29476" y="0"/>
                </a:moveTo>
                <a:lnTo>
                  <a:pt x="6464" y="0"/>
                </a:lnTo>
                <a:lnTo>
                  <a:pt x="0" y="5676"/>
                </a:lnTo>
                <a:lnTo>
                  <a:pt x="0" y="28321"/>
                </a:lnTo>
                <a:lnTo>
                  <a:pt x="6464" y="32245"/>
                </a:lnTo>
                <a:lnTo>
                  <a:pt x="29476" y="32245"/>
                </a:lnTo>
                <a:lnTo>
                  <a:pt x="36106" y="27228"/>
                </a:lnTo>
                <a:lnTo>
                  <a:pt x="36106" y="5676"/>
                </a:lnTo>
                <a:lnTo>
                  <a:pt x="29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2894013" y="881063"/>
            <a:ext cx="131762" cy="234950"/>
          </a:xfrm>
          <a:custGeom>
            <a:avLst/>
            <a:gdLst/>
            <a:ahLst/>
            <a:cxnLst/>
            <a:rect l="l" t="t" r="r" b="b"/>
            <a:pathLst>
              <a:path w="131785" h="235021">
                <a:moveTo>
                  <a:pt x="1991" y="193124"/>
                </a:moveTo>
                <a:lnTo>
                  <a:pt x="27038" y="229052"/>
                </a:lnTo>
                <a:lnTo>
                  <a:pt x="67295" y="235021"/>
                </a:lnTo>
                <a:lnTo>
                  <a:pt x="76351" y="234734"/>
                </a:lnTo>
                <a:lnTo>
                  <a:pt x="92475" y="232489"/>
                </a:lnTo>
                <a:lnTo>
                  <a:pt x="106263" y="228064"/>
                </a:lnTo>
                <a:lnTo>
                  <a:pt x="117766" y="221508"/>
                </a:lnTo>
                <a:lnTo>
                  <a:pt x="125263" y="214527"/>
                </a:lnTo>
                <a:lnTo>
                  <a:pt x="61940" y="214527"/>
                </a:lnTo>
                <a:lnTo>
                  <a:pt x="48883" y="213163"/>
                </a:lnTo>
                <a:lnTo>
                  <a:pt x="35932" y="210289"/>
                </a:lnTo>
                <a:lnTo>
                  <a:pt x="23513" y="205957"/>
                </a:lnTo>
                <a:lnTo>
                  <a:pt x="12057" y="200218"/>
                </a:lnTo>
                <a:lnTo>
                  <a:pt x="1991" y="193124"/>
                </a:lnTo>
                <a:close/>
              </a:path>
              <a:path w="131785" h="235021">
                <a:moveTo>
                  <a:pt x="73309" y="0"/>
                </a:moveTo>
                <a:lnTo>
                  <a:pt x="28878" y="9887"/>
                </a:lnTo>
                <a:lnTo>
                  <a:pt x="988" y="52760"/>
                </a:lnTo>
                <a:lnTo>
                  <a:pt x="0" y="68818"/>
                </a:lnTo>
                <a:lnTo>
                  <a:pt x="2979" y="79768"/>
                </a:lnTo>
                <a:lnTo>
                  <a:pt x="32452" y="108917"/>
                </a:lnTo>
                <a:lnTo>
                  <a:pt x="64199" y="122541"/>
                </a:lnTo>
                <a:lnTo>
                  <a:pt x="74944" y="126873"/>
                </a:lnTo>
                <a:lnTo>
                  <a:pt x="110362" y="149961"/>
                </a:lnTo>
                <a:lnTo>
                  <a:pt x="120196" y="180465"/>
                </a:lnTo>
                <a:lnTo>
                  <a:pt x="115975" y="191740"/>
                </a:lnTo>
                <a:lnTo>
                  <a:pt x="108369" y="201170"/>
                </a:lnTo>
                <a:lnTo>
                  <a:pt x="97047" y="208370"/>
                </a:lnTo>
                <a:lnTo>
                  <a:pt x="81680" y="212951"/>
                </a:lnTo>
                <a:lnTo>
                  <a:pt x="61940" y="214527"/>
                </a:lnTo>
                <a:lnTo>
                  <a:pt x="125263" y="214527"/>
                </a:lnTo>
                <a:lnTo>
                  <a:pt x="141953" y="175039"/>
                </a:lnTo>
                <a:lnTo>
                  <a:pt x="142799" y="158620"/>
                </a:lnTo>
                <a:lnTo>
                  <a:pt x="140142" y="146564"/>
                </a:lnTo>
                <a:lnTo>
                  <a:pt x="111223" y="115080"/>
                </a:lnTo>
                <a:lnTo>
                  <a:pt x="68477" y="97784"/>
                </a:lnTo>
                <a:lnTo>
                  <a:pt x="58041" y="93708"/>
                </a:lnTo>
                <a:lnTo>
                  <a:pt x="26954" y="70527"/>
                </a:lnTo>
                <a:lnTo>
                  <a:pt x="22305" y="51134"/>
                </a:lnTo>
                <a:lnTo>
                  <a:pt x="26622" y="40780"/>
                </a:lnTo>
                <a:lnTo>
                  <a:pt x="34775" y="32378"/>
                </a:lnTo>
                <a:lnTo>
                  <a:pt x="46745" y="26144"/>
                </a:lnTo>
                <a:lnTo>
                  <a:pt x="62514" y="22296"/>
                </a:lnTo>
                <a:lnTo>
                  <a:pt x="82065" y="21050"/>
                </a:lnTo>
                <a:lnTo>
                  <a:pt x="127883" y="21050"/>
                </a:lnTo>
                <a:lnTo>
                  <a:pt x="124010" y="8756"/>
                </a:lnTo>
                <a:lnTo>
                  <a:pt x="112271" y="4883"/>
                </a:lnTo>
                <a:lnTo>
                  <a:pt x="99938" y="2150"/>
                </a:lnTo>
                <a:lnTo>
                  <a:pt x="86966" y="531"/>
                </a:lnTo>
                <a:lnTo>
                  <a:pt x="73309" y="0"/>
                </a:lnTo>
                <a:close/>
              </a:path>
              <a:path w="131785" h="235021">
                <a:moveTo>
                  <a:pt x="127883" y="21050"/>
                </a:moveTo>
                <a:lnTo>
                  <a:pt x="82065" y="21050"/>
                </a:lnTo>
                <a:lnTo>
                  <a:pt x="94482" y="22383"/>
                </a:lnTo>
                <a:lnTo>
                  <a:pt x="106992" y="24890"/>
                </a:lnTo>
                <a:lnTo>
                  <a:pt x="119469" y="28572"/>
                </a:lnTo>
                <a:lnTo>
                  <a:pt x="131785" y="33434"/>
                </a:lnTo>
                <a:lnTo>
                  <a:pt x="127883" y="2105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3057525" y="823913"/>
            <a:ext cx="117475" cy="292100"/>
          </a:xfrm>
          <a:custGeom>
            <a:avLst/>
            <a:gdLst/>
            <a:ahLst/>
            <a:cxnLst/>
            <a:rect l="l" t="t" r="r" b="b"/>
            <a:pathLst>
              <a:path w="116687" h="291716">
                <a:moveTo>
                  <a:pt x="58724" y="80619"/>
                </a:moveTo>
                <a:lnTo>
                  <a:pt x="35255" y="80619"/>
                </a:lnTo>
                <a:lnTo>
                  <a:pt x="35420" y="240606"/>
                </a:lnTo>
                <a:lnTo>
                  <a:pt x="50979" y="279147"/>
                </a:lnTo>
                <a:lnTo>
                  <a:pt x="91876" y="291716"/>
                </a:lnTo>
                <a:lnTo>
                  <a:pt x="105657" y="290190"/>
                </a:lnTo>
                <a:lnTo>
                  <a:pt x="116687" y="287146"/>
                </a:lnTo>
                <a:lnTo>
                  <a:pt x="115130" y="271716"/>
                </a:lnTo>
                <a:lnTo>
                  <a:pt x="102069" y="271716"/>
                </a:lnTo>
                <a:lnTo>
                  <a:pt x="92851" y="271664"/>
                </a:lnTo>
                <a:lnTo>
                  <a:pt x="78625" y="269063"/>
                </a:lnTo>
                <a:lnTo>
                  <a:pt x="67882" y="262192"/>
                </a:lnTo>
                <a:lnTo>
                  <a:pt x="61092" y="250564"/>
                </a:lnTo>
                <a:lnTo>
                  <a:pt x="58724" y="233692"/>
                </a:lnTo>
                <a:lnTo>
                  <a:pt x="58724" y="80619"/>
                </a:lnTo>
                <a:close/>
              </a:path>
              <a:path w="116687" h="291716">
                <a:moveTo>
                  <a:pt x="114820" y="268643"/>
                </a:moveTo>
                <a:lnTo>
                  <a:pt x="110121" y="270573"/>
                </a:lnTo>
                <a:lnTo>
                  <a:pt x="102069" y="271716"/>
                </a:lnTo>
                <a:lnTo>
                  <a:pt x="115130" y="271716"/>
                </a:lnTo>
                <a:lnTo>
                  <a:pt x="114820" y="268643"/>
                </a:lnTo>
                <a:close/>
              </a:path>
              <a:path w="116687" h="291716">
                <a:moveTo>
                  <a:pt x="118262" y="61721"/>
                </a:moveTo>
                <a:lnTo>
                  <a:pt x="0" y="61721"/>
                </a:lnTo>
                <a:lnTo>
                  <a:pt x="0" y="80619"/>
                </a:lnTo>
                <a:lnTo>
                  <a:pt x="118262" y="80619"/>
                </a:lnTo>
                <a:lnTo>
                  <a:pt x="118262" y="61721"/>
                </a:lnTo>
                <a:close/>
              </a:path>
              <a:path w="116687" h="291716">
                <a:moveTo>
                  <a:pt x="58724" y="0"/>
                </a:moveTo>
                <a:lnTo>
                  <a:pt x="40208" y="2285"/>
                </a:lnTo>
                <a:lnTo>
                  <a:pt x="35699" y="61721"/>
                </a:lnTo>
                <a:lnTo>
                  <a:pt x="58724" y="61721"/>
                </a:lnTo>
                <a:lnTo>
                  <a:pt x="587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3200400" y="881063"/>
            <a:ext cx="176213" cy="234950"/>
          </a:xfrm>
          <a:custGeom>
            <a:avLst/>
            <a:gdLst/>
            <a:ahLst/>
            <a:cxnLst/>
            <a:rect l="l" t="t" r="r" b="b"/>
            <a:pathLst>
              <a:path w="176584" h="234824">
                <a:moveTo>
                  <a:pt x="87523" y="0"/>
                </a:moveTo>
                <a:lnTo>
                  <a:pt x="46414" y="9093"/>
                </a:lnTo>
                <a:lnTo>
                  <a:pt x="11642" y="45883"/>
                </a:lnTo>
                <a:lnTo>
                  <a:pt x="726" y="91109"/>
                </a:lnTo>
                <a:lnTo>
                  <a:pt x="0" y="110954"/>
                </a:lnTo>
                <a:lnTo>
                  <a:pt x="595" y="130056"/>
                </a:lnTo>
                <a:lnTo>
                  <a:pt x="9069" y="177232"/>
                </a:lnTo>
                <a:lnTo>
                  <a:pt x="28810" y="209864"/>
                </a:lnTo>
                <a:lnTo>
                  <a:pt x="75409" y="232187"/>
                </a:lnTo>
                <a:lnTo>
                  <a:pt x="108461" y="234824"/>
                </a:lnTo>
                <a:lnTo>
                  <a:pt x="121952" y="233538"/>
                </a:lnTo>
                <a:lnTo>
                  <a:pt x="134656" y="231072"/>
                </a:lnTo>
                <a:lnTo>
                  <a:pt x="146661" y="227496"/>
                </a:lnTo>
                <a:lnTo>
                  <a:pt x="158057" y="222885"/>
                </a:lnTo>
                <a:lnTo>
                  <a:pt x="168932" y="217310"/>
                </a:lnTo>
                <a:lnTo>
                  <a:pt x="167818" y="212490"/>
                </a:lnTo>
                <a:lnTo>
                  <a:pt x="89499" y="212490"/>
                </a:lnTo>
                <a:lnTo>
                  <a:pt x="75555" y="210259"/>
                </a:lnTo>
                <a:lnTo>
                  <a:pt x="36972" y="182041"/>
                </a:lnTo>
                <a:lnTo>
                  <a:pt x="24876" y="136542"/>
                </a:lnTo>
                <a:lnTo>
                  <a:pt x="23822" y="115964"/>
                </a:lnTo>
                <a:lnTo>
                  <a:pt x="176247" y="115131"/>
                </a:lnTo>
                <a:lnTo>
                  <a:pt x="176581" y="109411"/>
                </a:lnTo>
                <a:lnTo>
                  <a:pt x="176584" y="99441"/>
                </a:lnTo>
                <a:lnTo>
                  <a:pt x="155432" y="99441"/>
                </a:lnTo>
                <a:lnTo>
                  <a:pt x="23614" y="96517"/>
                </a:lnTo>
                <a:lnTo>
                  <a:pt x="34455" y="50475"/>
                </a:lnTo>
                <a:lnTo>
                  <a:pt x="75321" y="21985"/>
                </a:lnTo>
                <a:lnTo>
                  <a:pt x="90822" y="20793"/>
                </a:lnTo>
                <a:lnTo>
                  <a:pt x="148506" y="20793"/>
                </a:lnTo>
                <a:lnTo>
                  <a:pt x="138826" y="13267"/>
                </a:lnTo>
                <a:lnTo>
                  <a:pt x="127678" y="7379"/>
                </a:lnTo>
                <a:lnTo>
                  <a:pt x="115356" y="3240"/>
                </a:lnTo>
                <a:lnTo>
                  <a:pt x="101943" y="797"/>
                </a:lnTo>
                <a:lnTo>
                  <a:pt x="87523" y="0"/>
                </a:lnTo>
                <a:close/>
              </a:path>
              <a:path w="176584" h="234824">
                <a:moveTo>
                  <a:pt x="164425" y="197813"/>
                </a:moveTo>
                <a:lnTo>
                  <a:pt x="121035" y="211128"/>
                </a:lnTo>
                <a:lnTo>
                  <a:pt x="89499" y="212490"/>
                </a:lnTo>
                <a:lnTo>
                  <a:pt x="167818" y="212490"/>
                </a:lnTo>
                <a:lnTo>
                  <a:pt x="164425" y="197813"/>
                </a:lnTo>
                <a:close/>
              </a:path>
              <a:path w="176584" h="234824">
                <a:moveTo>
                  <a:pt x="148506" y="20793"/>
                </a:moveTo>
                <a:lnTo>
                  <a:pt x="90822" y="20793"/>
                </a:lnTo>
                <a:lnTo>
                  <a:pt x="104289" y="21918"/>
                </a:lnTo>
                <a:lnTo>
                  <a:pt x="116573" y="25205"/>
                </a:lnTo>
                <a:lnTo>
                  <a:pt x="150309" y="63227"/>
                </a:lnTo>
                <a:lnTo>
                  <a:pt x="155432" y="99441"/>
                </a:lnTo>
                <a:lnTo>
                  <a:pt x="176584" y="99441"/>
                </a:lnTo>
                <a:lnTo>
                  <a:pt x="170016" y="55354"/>
                </a:lnTo>
                <a:lnTo>
                  <a:pt x="148717" y="20957"/>
                </a:lnTo>
                <a:lnTo>
                  <a:pt x="148506" y="20793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3424238" y="882650"/>
            <a:ext cx="114300" cy="228600"/>
          </a:xfrm>
          <a:custGeom>
            <a:avLst/>
            <a:gdLst/>
            <a:ahLst/>
            <a:cxnLst/>
            <a:rect l="l" t="t" r="r" b="b"/>
            <a:pathLst>
              <a:path w="114658" h="229289">
                <a:moveTo>
                  <a:pt x="18808" y="2480"/>
                </a:moveTo>
                <a:lnTo>
                  <a:pt x="0" y="4017"/>
                </a:lnTo>
                <a:lnTo>
                  <a:pt x="0" y="229289"/>
                </a:lnTo>
                <a:lnTo>
                  <a:pt x="23012" y="229289"/>
                </a:lnTo>
                <a:lnTo>
                  <a:pt x="23012" y="113505"/>
                </a:lnTo>
                <a:lnTo>
                  <a:pt x="24193" y="96015"/>
                </a:lnTo>
                <a:lnTo>
                  <a:pt x="27531" y="80100"/>
                </a:lnTo>
                <a:lnTo>
                  <a:pt x="32817" y="65888"/>
                </a:lnTo>
                <a:lnTo>
                  <a:pt x="36776" y="58906"/>
                </a:lnTo>
                <a:lnTo>
                  <a:pt x="20281" y="58906"/>
                </a:lnTo>
                <a:lnTo>
                  <a:pt x="19570" y="27855"/>
                </a:lnTo>
                <a:lnTo>
                  <a:pt x="18808" y="2480"/>
                </a:lnTo>
                <a:close/>
              </a:path>
              <a:path w="114658" h="229289">
                <a:moveTo>
                  <a:pt x="88781" y="0"/>
                </a:moveTo>
                <a:lnTo>
                  <a:pt x="52855" y="13834"/>
                </a:lnTo>
                <a:lnTo>
                  <a:pt x="27045" y="45328"/>
                </a:lnTo>
                <a:lnTo>
                  <a:pt x="21082" y="58906"/>
                </a:lnTo>
                <a:lnTo>
                  <a:pt x="36776" y="58906"/>
                </a:lnTo>
                <a:lnTo>
                  <a:pt x="39837" y="53508"/>
                </a:lnTo>
                <a:lnTo>
                  <a:pt x="48382" y="43090"/>
                </a:lnTo>
                <a:lnTo>
                  <a:pt x="58239" y="34762"/>
                </a:lnTo>
                <a:lnTo>
                  <a:pt x="69198" y="28654"/>
                </a:lnTo>
                <a:lnTo>
                  <a:pt x="81046" y="24895"/>
                </a:lnTo>
                <a:lnTo>
                  <a:pt x="93573" y="23613"/>
                </a:lnTo>
                <a:lnTo>
                  <a:pt x="114355" y="23613"/>
                </a:lnTo>
                <a:lnTo>
                  <a:pt x="114658" y="2025"/>
                </a:lnTo>
                <a:lnTo>
                  <a:pt x="104136" y="307"/>
                </a:lnTo>
                <a:lnTo>
                  <a:pt x="88781" y="0"/>
                </a:lnTo>
                <a:close/>
              </a:path>
              <a:path w="114658" h="229289">
                <a:moveTo>
                  <a:pt x="114355" y="23613"/>
                </a:moveTo>
                <a:lnTo>
                  <a:pt x="100901" y="23613"/>
                </a:lnTo>
                <a:lnTo>
                  <a:pt x="107784" y="24349"/>
                </a:lnTo>
                <a:lnTo>
                  <a:pt x="114312" y="26635"/>
                </a:lnTo>
                <a:lnTo>
                  <a:pt x="114355" y="23613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3570288" y="881063"/>
            <a:ext cx="131762" cy="234950"/>
          </a:xfrm>
          <a:custGeom>
            <a:avLst/>
            <a:gdLst/>
            <a:ahLst/>
            <a:cxnLst/>
            <a:rect l="l" t="t" r="r" b="b"/>
            <a:pathLst>
              <a:path w="131826" h="235019">
                <a:moveTo>
                  <a:pt x="1981" y="193122"/>
                </a:moveTo>
                <a:lnTo>
                  <a:pt x="27086" y="229049"/>
                </a:lnTo>
                <a:lnTo>
                  <a:pt x="67284" y="235019"/>
                </a:lnTo>
                <a:lnTo>
                  <a:pt x="76609" y="234715"/>
                </a:lnTo>
                <a:lnTo>
                  <a:pt x="92712" y="232445"/>
                </a:lnTo>
                <a:lnTo>
                  <a:pt x="106477" y="227999"/>
                </a:lnTo>
                <a:lnTo>
                  <a:pt x="117958" y="221430"/>
                </a:lnTo>
                <a:lnTo>
                  <a:pt x="125353" y="214519"/>
                </a:lnTo>
                <a:lnTo>
                  <a:pt x="61918" y="214519"/>
                </a:lnTo>
                <a:lnTo>
                  <a:pt x="48839" y="213147"/>
                </a:lnTo>
                <a:lnTo>
                  <a:pt x="35885" y="210269"/>
                </a:lnTo>
                <a:lnTo>
                  <a:pt x="23476" y="205938"/>
                </a:lnTo>
                <a:lnTo>
                  <a:pt x="12035" y="200205"/>
                </a:lnTo>
                <a:lnTo>
                  <a:pt x="1981" y="193122"/>
                </a:lnTo>
                <a:close/>
              </a:path>
              <a:path w="131826" h="235019">
                <a:moveTo>
                  <a:pt x="73215" y="0"/>
                </a:moveTo>
                <a:lnTo>
                  <a:pt x="28822" y="9955"/>
                </a:lnTo>
                <a:lnTo>
                  <a:pt x="983" y="52832"/>
                </a:lnTo>
                <a:lnTo>
                  <a:pt x="0" y="68881"/>
                </a:lnTo>
                <a:lnTo>
                  <a:pt x="2991" y="79816"/>
                </a:lnTo>
                <a:lnTo>
                  <a:pt x="32492" y="108936"/>
                </a:lnTo>
                <a:lnTo>
                  <a:pt x="64244" y="122556"/>
                </a:lnTo>
                <a:lnTo>
                  <a:pt x="74987" y="126890"/>
                </a:lnTo>
                <a:lnTo>
                  <a:pt x="110396" y="149990"/>
                </a:lnTo>
                <a:lnTo>
                  <a:pt x="120221" y="180504"/>
                </a:lnTo>
                <a:lnTo>
                  <a:pt x="115976" y="191766"/>
                </a:lnTo>
                <a:lnTo>
                  <a:pt x="108344" y="201185"/>
                </a:lnTo>
                <a:lnTo>
                  <a:pt x="97006" y="208374"/>
                </a:lnTo>
                <a:lnTo>
                  <a:pt x="81637" y="212948"/>
                </a:lnTo>
                <a:lnTo>
                  <a:pt x="61918" y="214519"/>
                </a:lnTo>
                <a:lnTo>
                  <a:pt x="125353" y="214519"/>
                </a:lnTo>
                <a:lnTo>
                  <a:pt x="142076" y="174928"/>
                </a:lnTo>
                <a:lnTo>
                  <a:pt x="142910" y="158481"/>
                </a:lnTo>
                <a:lnTo>
                  <a:pt x="140236" y="146469"/>
                </a:lnTo>
                <a:lnTo>
                  <a:pt x="111256" y="115043"/>
                </a:lnTo>
                <a:lnTo>
                  <a:pt x="68480" y="97759"/>
                </a:lnTo>
                <a:lnTo>
                  <a:pt x="58042" y="93682"/>
                </a:lnTo>
                <a:lnTo>
                  <a:pt x="26952" y="70491"/>
                </a:lnTo>
                <a:lnTo>
                  <a:pt x="22307" y="51095"/>
                </a:lnTo>
                <a:lnTo>
                  <a:pt x="26656" y="40754"/>
                </a:lnTo>
                <a:lnTo>
                  <a:pt x="34842" y="32362"/>
                </a:lnTo>
                <a:lnTo>
                  <a:pt x="46833" y="26136"/>
                </a:lnTo>
                <a:lnTo>
                  <a:pt x="62598" y="22294"/>
                </a:lnTo>
                <a:lnTo>
                  <a:pt x="82105" y="21052"/>
                </a:lnTo>
                <a:lnTo>
                  <a:pt x="127858" y="21052"/>
                </a:lnTo>
                <a:lnTo>
                  <a:pt x="123899" y="8698"/>
                </a:lnTo>
                <a:lnTo>
                  <a:pt x="112147" y="4850"/>
                </a:lnTo>
                <a:lnTo>
                  <a:pt x="99824" y="2135"/>
                </a:lnTo>
                <a:lnTo>
                  <a:pt x="86867" y="527"/>
                </a:lnTo>
                <a:lnTo>
                  <a:pt x="73215" y="0"/>
                </a:lnTo>
                <a:close/>
              </a:path>
              <a:path w="131826" h="235019">
                <a:moveTo>
                  <a:pt x="127858" y="21052"/>
                </a:moveTo>
                <a:lnTo>
                  <a:pt x="82105" y="21052"/>
                </a:lnTo>
                <a:lnTo>
                  <a:pt x="94523" y="22390"/>
                </a:lnTo>
                <a:lnTo>
                  <a:pt x="107029" y="24897"/>
                </a:lnTo>
                <a:lnTo>
                  <a:pt x="119503" y="28577"/>
                </a:lnTo>
                <a:lnTo>
                  <a:pt x="131826" y="33432"/>
                </a:lnTo>
                <a:lnTo>
                  <a:pt x="127858" y="21052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3733800" y="823913"/>
            <a:ext cx="115888" cy="292100"/>
          </a:xfrm>
          <a:custGeom>
            <a:avLst/>
            <a:gdLst/>
            <a:ahLst/>
            <a:cxnLst/>
            <a:rect l="l" t="t" r="r" b="b"/>
            <a:pathLst>
              <a:path w="116687" h="291716">
                <a:moveTo>
                  <a:pt x="58724" y="80619"/>
                </a:moveTo>
                <a:lnTo>
                  <a:pt x="35204" y="80619"/>
                </a:lnTo>
                <a:lnTo>
                  <a:pt x="35372" y="240652"/>
                </a:lnTo>
                <a:lnTo>
                  <a:pt x="50949" y="279158"/>
                </a:lnTo>
                <a:lnTo>
                  <a:pt x="91876" y="291716"/>
                </a:lnTo>
                <a:lnTo>
                  <a:pt x="105662" y="290190"/>
                </a:lnTo>
                <a:lnTo>
                  <a:pt x="116687" y="287146"/>
                </a:lnTo>
                <a:lnTo>
                  <a:pt x="115088" y="271716"/>
                </a:lnTo>
                <a:lnTo>
                  <a:pt x="102082" y="271716"/>
                </a:lnTo>
                <a:lnTo>
                  <a:pt x="92849" y="271665"/>
                </a:lnTo>
                <a:lnTo>
                  <a:pt x="78629" y="269070"/>
                </a:lnTo>
                <a:lnTo>
                  <a:pt x="67887" y="262201"/>
                </a:lnTo>
                <a:lnTo>
                  <a:pt x="61094" y="250571"/>
                </a:lnTo>
                <a:lnTo>
                  <a:pt x="58724" y="233692"/>
                </a:lnTo>
                <a:lnTo>
                  <a:pt x="58724" y="80619"/>
                </a:lnTo>
                <a:close/>
              </a:path>
              <a:path w="116687" h="291716">
                <a:moveTo>
                  <a:pt x="114769" y="268643"/>
                </a:moveTo>
                <a:lnTo>
                  <a:pt x="110121" y="270573"/>
                </a:lnTo>
                <a:lnTo>
                  <a:pt x="102082" y="271716"/>
                </a:lnTo>
                <a:lnTo>
                  <a:pt x="115088" y="271716"/>
                </a:lnTo>
                <a:lnTo>
                  <a:pt x="114769" y="268643"/>
                </a:lnTo>
                <a:close/>
              </a:path>
              <a:path w="116687" h="291716">
                <a:moveTo>
                  <a:pt x="118173" y="61721"/>
                </a:moveTo>
                <a:lnTo>
                  <a:pt x="0" y="61721"/>
                </a:lnTo>
                <a:lnTo>
                  <a:pt x="0" y="80619"/>
                </a:lnTo>
                <a:lnTo>
                  <a:pt x="118173" y="80619"/>
                </a:lnTo>
                <a:lnTo>
                  <a:pt x="118173" y="61721"/>
                </a:lnTo>
                <a:close/>
              </a:path>
              <a:path w="116687" h="291716">
                <a:moveTo>
                  <a:pt x="58724" y="0"/>
                </a:moveTo>
                <a:lnTo>
                  <a:pt x="40322" y="2285"/>
                </a:lnTo>
                <a:lnTo>
                  <a:pt x="35610" y="61721"/>
                </a:lnTo>
                <a:lnTo>
                  <a:pt x="58724" y="61721"/>
                </a:lnTo>
                <a:lnTo>
                  <a:pt x="587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3881438" y="885825"/>
            <a:ext cx="282575" cy="225425"/>
          </a:xfrm>
          <a:custGeom>
            <a:avLst/>
            <a:gdLst/>
            <a:ahLst/>
            <a:cxnLst/>
            <a:rect l="l" t="t" r="r" b="b"/>
            <a:pathLst>
              <a:path w="283311" h="226466">
                <a:moveTo>
                  <a:pt x="23672" y="0"/>
                </a:moveTo>
                <a:lnTo>
                  <a:pt x="0" y="0"/>
                </a:lnTo>
                <a:lnTo>
                  <a:pt x="59080" y="226466"/>
                </a:lnTo>
                <a:lnTo>
                  <a:pt x="87858" y="226466"/>
                </a:lnTo>
                <a:lnTo>
                  <a:pt x="92870" y="208089"/>
                </a:lnTo>
                <a:lnTo>
                  <a:pt x="73596" y="208089"/>
                </a:lnTo>
                <a:lnTo>
                  <a:pt x="66662" y="177749"/>
                </a:lnTo>
                <a:lnTo>
                  <a:pt x="23672" y="0"/>
                </a:lnTo>
                <a:close/>
              </a:path>
              <a:path w="283311" h="226466">
                <a:moveTo>
                  <a:pt x="161907" y="24561"/>
                </a:moveTo>
                <a:lnTo>
                  <a:pt x="143548" y="24561"/>
                </a:lnTo>
                <a:lnTo>
                  <a:pt x="150787" y="54914"/>
                </a:lnTo>
                <a:lnTo>
                  <a:pt x="196456" y="226466"/>
                </a:lnTo>
                <a:lnTo>
                  <a:pt x="226059" y="226466"/>
                </a:lnTo>
                <a:lnTo>
                  <a:pt x="230513" y="208851"/>
                </a:lnTo>
                <a:lnTo>
                  <a:pt x="210261" y="208851"/>
                </a:lnTo>
                <a:lnTo>
                  <a:pt x="202276" y="177749"/>
                </a:lnTo>
                <a:lnTo>
                  <a:pt x="161907" y="24561"/>
                </a:lnTo>
                <a:close/>
              </a:path>
              <a:path w="283311" h="226466">
                <a:moveTo>
                  <a:pt x="283311" y="0"/>
                </a:moveTo>
                <a:lnTo>
                  <a:pt x="259740" y="0"/>
                </a:lnTo>
                <a:lnTo>
                  <a:pt x="217572" y="178892"/>
                </a:lnTo>
                <a:lnTo>
                  <a:pt x="211480" y="208851"/>
                </a:lnTo>
                <a:lnTo>
                  <a:pt x="230513" y="208851"/>
                </a:lnTo>
                <a:lnTo>
                  <a:pt x="283311" y="0"/>
                </a:lnTo>
                <a:close/>
              </a:path>
              <a:path w="283311" h="226466">
                <a:moveTo>
                  <a:pt x="155435" y="0"/>
                </a:moveTo>
                <a:lnTo>
                  <a:pt x="129781" y="0"/>
                </a:lnTo>
                <a:lnTo>
                  <a:pt x="81910" y="178892"/>
                </a:lnTo>
                <a:lnTo>
                  <a:pt x="74802" y="208089"/>
                </a:lnTo>
                <a:lnTo>
                  <a:pt x="92870" y="208089"/>
                </a:lnTo>
                <a:lnTo>
                  <a:pt x="134645" y="54914"/>
                </a:lnTo>
                <a:lnTo>
                  <a:pt x="142341" y="24561"/>
                </a:lnTo>
                <a:lnTo>
                  <a:pt x="161907" y="24561"/>
                </a:lnTo>
                <a:lnTo>
                  <a:pt x="1554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4195763" y="881063"/>
            <a:ext cx="190500" cy="236537"/>
          </a:xfrm>
          <a:custGeom>
            <a:avLst/>
            <a:gdLst/>
            <a:ahLst/>
            <a:cxnLst/>
            <a:rect l="l" t="t" r="r" b="b"/>
            <a:pathLst>
              <a:path w="189473" h="235427">
                <a:moveTo>
                  <a:pt x="92385" y="0"/>
                </a:moveTo>
                <a:lnTo>
                  <a:pt x="53662" y="6323"/>
                </a:lnTo>
                <a:lnTo>
                  <a:pt x="18630" y="35648"/>
                </a:lnTo>
                <a:lnTo>
                  <a:pt x="4337" y="76670"/>
                </a:lnTo>
                <a:lnTo>
                  <a:pt x="82" y="127452"/>
                </a:lnTo>
                <a:lnTo>
                  <a:pt x="0" y="137744"/>
                </a:lnTo>
                <a:lnTo>
                  <a:pt x="1748" y="155086"/>
                </a:lnTo>
                <a:lnTo>
                  <a:pt x="15085" y="197679"/>
                </a:lnTo>
                <a:lnTo>
                  <a:pt x="52047" y="228890"/>
                </a:lnTo>
                <a:lnTo>
                  <a:pt x="94998" y="235427"/>
                </a:lnTo>
                <a:lnTo>
                  <a:pt x="109439" y="234848"/>
                </a:lnTo>
                <a:lnTo>
                  <a:pt x="148281" y="224104"/>
                </a:lnTo>
                <a:lnTo>
                  <a:pt x="160513" y="214992"/>
                </a:lnTo>
                <a:lnTo>
                  <a:pt x="94998" y="214992"/>
                </a:lnTo>
                <a:lnTo>
                  <a:pt x="91640" y="214953"/>
                </a:lnTo>
                <a:lnTo>
                  <a:pt x="46686" y="199383"/>
                </a:lnTo>
                <a:lnTo>
                  <a:pt x="29147" y="165120"/>
                </a:lnTo>
                <a:lnTo>
                  <a:pt x="23941" y="114520"/>
                </a:lnTo>
                <a:lnTo>
                  <a:pt x="23860" y="105100"/>
                </a:lnTo>
                <a:lnTo>
                  <a:pt x="25152" y="87323"/>
                </a:lnTo>
                <a:lnTo>
                  <a:pt x="38489" y="45273"/>
                </a:lnTo>
                <a:lnTo>
                  <a:pt x="80510" y="21697"/>
                </a:lnTo>
                <a:lnTo>
                  <a:pt x="95869" y="20799"/>
                </a:lnTo>
                <a:lnTo>
                  <a:pt x="160374" y="20799"/>
                </a:lnTo>
                <a:lnTo>
                  <a:pt x="158209" y="18632"/>
                </a:lnTo>
                <a:lnTo>
                  <a:pt x="148177" y="11762"/>
                </a:lnTo>
                <a:lnTo>
                  <a:pt x="136622" y="6523"/>
                </a:lnTo>
                <a:lnTo>
                  <a:pt x="123501" y="2856"/>
                </a:lnTo>
                <a:lnTo>
                  <a:pt x="108770" y="701"/>
                </a:lnTo>
                <a:lnTo>
                  <a:pt x="92385" y="0"/>
                </a:lnTo>
                <a:close/>
              </a:path>
              <a:path w="189473" h="235427">
                <a:moveTo>
                  <a:pt x="160374" y="20799"/>
                </a:moveTo>
                <a:lnTo>
                  <a:pt x="95869" y="20799"/>
                </a:lnTo>
                <a:lnTo>
                  <a:pt x="109941" y="21707"/>
                </a:lnTo>
                <a:lnTo>
                  <a:pt x="122245" y="24354"/>
                </a:lnTo>
                <a:lnTo>
                  <a:pt x="155113" y="55556"/>
                </a:lnTo>
                <a:lnTo>
                  <a:pt x="164460" y="105100"/>
                </a:lnTo>
                <a:lnTo>
                  <a:pt x="165014" y="127452"/>
                </a:lnTo>
                <a:lnTo>
                  <a:pt x="163717" y="147121"/>
                </a:lnTo>
                <a:lnTo>
                  <a:pt x="150910" y="189999"/>
                </a:lnTo>
                <a:lnTo>
                  <a:pt x="110015" y="214074"/>
                </a:lnTo>
                <a:lnTo>
                  <a:pt x="94998" y="214992"/>
                </a:lnTo>
                <a:lnTo>
                  <a:pt x="160513" y="214992"/>
                </a:lnTo>
                <a:lnTo>
                  <a:pt x="183948" y="172072"/>
                </a:lnTo>
                <a:lnTo>
                  <a:pt x="189473" y="117415"/>
                </a:lnTo>
                <a:lnTo>
                  <a:pt x="188875" y="97455"/>
                </a:lnTo>
                <a:lnTo>
                  <a:pt x="179606" y="49628"/>
                </a:lnTo>
                <a:lnTo>
                  <a:pt x="166762" y="27193"/>
                </a:lnTo>
                <a:lnTo>
                  <a:pt x="160374" y="20799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2111375" y="1303338"/>
            <a:ext cx="160338" cy="298450"/>
          </a:xfrm>
          <a:custGeom>
            <a:avLst/>
            <a:gdLst/>
            <a:ahLst/>
            <a:cxnLst/>
            <a:rect l="l" t="t" r="r" b="b"/>
            <a:pathLst>
              <a:path w="159389" h="297746">
                <a:moveTo>
                  <a:pt x="1625" y="251734"/>
                </a:moveTo>
                <a:lnTo>
                  <a:pt x="25659" y="289184"/>
                </a:lnTo>
                <a:lnTo>
                  <a:pt x="64210" y="297170"/>
                </a:lnTo>
                <a:lnTo>
                  <a:pt x="78663" y="297746"/>
                </a:lnTo>
                <a:lnTo>
                  <a:pt x="95480" y="296877"/>
                </a:lnTo>
                <a:lnTo>
                  <a:pt x="137886" y="283285"/>
                </a:lnTo>
                <a:lnTo>
                  <a:pt x="149523" y="274027"/>
                </a:lnTo>
                <a:lnTo>
                  <a:pt x="74169" y="274027"/>
                </a:lnTo>
                <a:lnTo>
                  <a:pt x="60480" y="273077"/>
                </a:lnTo>
                <a:lnTo>
                  <a:pt x="47529" y="270985"/>
                </a:lnTo>
                <a:lnTo>
                  <a:pt x="35243" y="267778"/>
                </a:lnTo>
                <a:lnTo>
                  <a:pt x="23546" y="263483"/>
                </a:lnTo>
                <a:lnTo>
                  <a:pt x="12365" y="258126"/>
                </a:lnTo>
                <a:lnTo>
                  <a:pt x="1625" y="251734"/>
                </a:lnTo>
                <a:close/>
              </a:path>
              <a:path w="159389" h="297746">
                <a:moveTo>
                  <a:pt x="84194" y="0"/>
                </a:moveTo>
                <a:lnTo>
                  <a:pt x="36564" y="11229"/>
                </a:lnTo>
                <a:lnTo>
                  <a:pt x="8927" y="38224"/>
                </a:lnTo>
                <a:lnTo>
                  <a:pt x="0" y="76410"/>
                </a:lnTo>
                <a:lnTo>
                  <a:pt x="1071" y="89707"/>
                </a:lnTo>
                <a:lnTo>
                  <a:pt x="23089" y="127269"/>
                </a:lnTo>
                <a:lnTo>
                  <a:pt x="62828" y="148710"/>
                </a:lnTo>
                <a:lnTo>
                  <a:pt x="84904" y="157086"/>
                </a:lnTo>
                <a:lnTo>
                  <a:pt x="95717" y="161335"/>
                </a:lnTo>
                <a:lnTo>
                  <a:pt x="132292" y="183060"/>
                </a:lnTo>
                <a:lnTo>
                  <a:pt x="147531" y="221229"/>
                </a:lnTo>
                <a:lnTo>
                  <a:pt x="145073" y="234607"/>
                </a:lnTo>
                <a:lnTo>
                  <a:pt x="108811" y="269390"/>
                </a:lnTo>
                <a:lnTo>
                  <a:pt x="74169" y="274027"/>
                </a:lnTo>
                <a:lnTo>
                  <a:pt x="149523" y="274027"/>
                </a:lnTo>
                <a:lnTo>
                  <a:pt x="171416" y="228224"/>
                </a:lnTo>
                <a:lnTo>
                  <a:pt x="172389" y="212986"/>
                </a:lnTo>
                <a:lnTo>
                  <a:pt x="171315" y="199041"/>
                </a:lnTo>
                <a:lnTo>
                  <a:pt x="149240" y="159731"/>
                </a:lnTo>
                <a:lnTo>
                  <a:pt x="109385" y="138054"/>
                </a:lnTo>
                <a:lnTo>
                  <a:pt x="76383" y="126373"/>
                </a:lnTo>
                <a:lnTo>
                  <a:pt x="65975" y="122383"/>
                </a:lnTo>
                <a:lnTo>
                  <a:pt x="33232" y="101092"/>
                </a:lnTo>
                <a:lnTo>
                  <a:pt x="24232" y="74442"/>
                </a:lnTo>
                <a:lnTo>
                  <a:pt x="25481" y="63098"/>
                </a:lnTo>
                <a:lnTo>
                  <a:pt x="59103" y="28783"/>
                </a:lnTo>
                <a:lnTo>
                  <a:pt x="97065" y="23458"/>
                </a:lnTo>
                <a:lnTo>
                  <a:pt x="159389" y="23458"/>
                </a:lnTo>
                <a:lnTo>
                  <a:pt x="159889" y="13809"/>
                </a:lnTo>
                <a:lnTo>
                  <a:pt x="113451" y="1593"/>
                </a:lnTo>
                <a:lnTo>
                  <a:pt x="99388" y="386"/>
                </a:lnTo>
                <a:lnTo>
                  <a:pt x="84194" y="0"/>
                </a:lnTo>
                <a:close/>
              </a:path>
              <a:path w="159389" h="297746">
                <a:moveTo>
                  <a:pt x="159389" y="23458"/>
                </a:moveTo>
                <a:lnTo>
                  <a:pt x="97065" y="23458"/>
                </a:lnTo>
                <a:lnTo>
                  <a:pt x="110053" y="24477"/>
                </a:lnTo>
                <a:lnTo>
                  <a:pt x="122537" y="26493"/>
                </a:lnTo>
                <a:lnTo>
                  <a:pt x="134685" y="29454"/>
                </a:lnTo>
                <a:lnTo>
                  <a:pt x="146662" y="33313"/>
                </a:lnTo>
                <a:lnTo>
                  <a:pt x="158635" y="38018"/>
                </a:lnTo>
                <a:lnTo>
                  <a:pt x="159389" y="23458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2328863" y="1366838"/>
            <a:ext cx="180975" cy="284162"/>
          </a:xfrm>
          <a:custGeom>
            <a:avLst/>
            <a:gdLst/>
            <a:ahLst/>
            <a:cxnLst/>
            <a:rect l="l" t="t" r="r" b="b"/>
            <a:pathLst>
              <a:path w="180312" h="284742">
                <a:moveTo>
                  <a:pt x="17144" y="2637"/>
                </a:moveTo>
                <a:lnTo>
                  <a:pt x="0" y="4059"/>
                </a:lnTo>
                <a:lnTo>
                  <a:pt x="0" y="284742"/>
                </a:lnTo>
                <a:lnTo>
                  <a:pt x="24028" y="284742"/>
                </a:lnTo>
                <a:lnTo>
                  <a:pt x="23915" y="222557"/>
                </a:lnTo>
                <a:lnTo>
                  <a:pt x="23774" y="205278"/>
                </a:lnTo>
                <a:lnTo>
                  <a:pt x="51130" y="205278"/>
                </a:lnTo>
                <a:lnTo>
                  <a:pt x="49752" y="204711"/>
                </a:lnTo>
                <a:lnTo>
                  <a:pt x="39096" y="197684"/>
                </a:lnTo>
                <a:lnTo>
                  <a:pt x="30519" y="189376"/>
                </a:lnTo>
                <a:lnTo>
                  <a:pt x="24028" y="180297"/>
                </a:lnTo>
                <a:lnTo>
                  <a:pt x="29233" y="46104"/>
                </a:lnTo>
                <a:lnTo>
                  <a:pt x="38394" y="37276"/>
                </a:lnTo>
                <a:lnTo>
                  <a:pt x="48968" y="30372"/>
                </a:lnTo>
                <a:lnTo>
                  <a:pt x="53027" y="28684"/>
                </a:lnTo>
                <a:lnTo>
                  <a:pt x="22250" y="28684"/>
                </a:lnTo>
                <a:lnTo>
                  <a:pt x="17144" y="2637"/>
                </a:lnTo>
                <a:close/>
              </a:path>
              <a:path w="180312" h="284742">
                <a:moveTo>
                  <a:pt x="51130" y="205278"/>
                </a:moveTo>
                <a:lnTo>
                  <a:pt x="23774" y="205278"/>
                </a:lnTo>
                <a:lnTo>
                  <a:pt x="31071" y="212354"/>
                </a:lnTo>
                <a:lnTo>
                  <a:pt x="64546" y="230929"/>
                </a:lnTo>
                <a:lnTo>
                  <a:pt x="90995" y="234119"/>
                </a:lnTo>
                <a:lnTo>
                  <a:pt x="103886" y="233481"/>
                </a:lnTo>
                <a:lnTo>
                  <a:pt x="147876" y="215607"/>
                </a:lnTo>
                <a:lnTo>
                  <a:pt x="150471" y="212882"/>
                </a:lnTo>
                <a:lnTo>
                  <a:pt x="77282" y="212882"/>
                </a:lnTo>
                <a:lnTo>
                  <a:pt x="62483" y="209947"/>
                </a:lnTo>
                <a:lnTo>
                  <a:pt x="51130" y="205278"/>
                </a:lnTo>
                <a:close/>
              </a:path>
              <a:path w="180312" h="284742">
                <a:moveTo>
                  <a:pt x="152770" y="21420"/>
                </a:moveTo>
                <a:lnTo>
                  <a:pt x="88569" y="21420"/>
                </a:lnTo>
                <a:lnTo>
                  <a:pt x="94477" y="21558"/>
                </a:lnTo>
                <a:lnTo>
                  <a:pt x="105787" y="22800"/>
                </a:lnTo>
                <a:lnTo>
                  <a:pt x="140045" y="45749"/>
                </a:lnTo>
                <a:lnTo>
                  <a:pt x="153219" y="89616"/>
                </a:lnTo>
                <a:lnTo>
                  <a:pt x="155512" y="135721"/>
                </a:lnTo>
                <a:lnTo>
                  <a:pt x="153049" y="154469"/>
                </a:lnTo>
                <a:lnTo>
                  <a:pt x="135788" y="193169"/>
                </a:lnTo>
                <a:lnTo>
                  <a:pt x="91710" y="212354"/>
                </a:lnTo>
                <a:lnTo>
                  <a:pt x="77282" y="212882"/>
                </a:lnTo>
                <a:lnTo>
                  <a:pt x="150471" y="212882"/>
                </a:lnTo>
                <a:lnTo>
                  <a:pt x="174090" y="168838"/>
                </a:lnTo>
                <a:lnTo>
                  <a:pt x="180312" y="111284"/>
                </a:lnTo>
                <a:lnTo>
                  <a:pt x="179411" y="91200"/>
                </a:lnTo>
                <a:lnTo>
                  <a:pt x="168855" y="44412"/>
                </a:lnTo>
                <a:lnTo>
                  <a:pt x="155055" y="23394"/>
                </a:lnTo>
                <a:lnTo>
                  <a:pt x="152770" y="21420"/>
                </a:lnTo>
                <a:close/>
              </a:path>
              <a:path w="180312" h="284742">
                <a:moveTo>
                  <a:pt x="79267" y="0"/>
                </a:moveTo>
                <a:lnTo>
                  <a:pt x="41891" y="12840"/>
                </a:lnTo>
                <a:lnTo>
                  <a:pt x="23418" y="28684"/>
                </a:lnTo>
                <a:lnTo>
                  <a:pt x="53027" y="28684"/>
                </a:lnTo>
                <a:lnTo>
                  <a:pt x="60895" y="25413"/>
                </a:lnTo>
                <a:lnTo>
                  <a:pt x="74115" y="22422"/>
                </a:lnTo>
                <a:lnTo>
                  <a:pt x="88569" y="21420"/>
                </a:lnTo>
                <a:lnTo>
                  <a:pt x="152770" y="21420"/>
                </a:lnTo>
                <a:lnTo>
                  <a:pt x="146061" y="15625"/>
                </a:lnTo>
                <a:lnTo>
                  <a:pt x="135642" y="9544"/>
                </a:lnTo>
                <a:lnTo>
                  <a:pt x="123774" y="5044"/>
                </a:lnTo>
                <a:lnTo>
                  <a:pt x="110437" y="2024"/>
                </a:lnTo>
                <a:lnTo>
                  <a:pt x="95609" y="377"/>
                </a:lnTo>
                <a:lnTo>
                  <a:pt x="792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2557463" y="1366838"/>
            <a:ext cx="115887" cy="228600"/>
          </a:xfrm>
          <a:custGeom>
            <a:avLst/>
            <a:gdLst/>
            <a:ahLst/>
            <a:cxnLst/>
            <a:rect l="l" t="t" r="r" b="b"/>
            <a:pathLst>
              <a:path w="114742" h="229391">
                <a:moveTo>
                  <a:pt x="18910" y="2531"/>
                </a:moveTo>
                <a:lnTo>
                  <a:pt x="0" y="3941"/>
                </a:lnTo>
                <a:lnTo>
                  <a:pt x="0" y="229391"/>
                </a:lnTo>
                <a:lnTo>
                  <a:pt x="23101" y="229391"/>
                </a:lnTo>
                <a:lnTo>
                  <a:pt x="23102" y="113404"/>
                </a:lnTo>
                <a:lnTo>
                  <a:pt x="24311" y="95918"/>
                </a:lnTo>
                <a:lnTo>
                  <a:pt x="27675" y="80010"/>
                </a:lnTo>
                <a:lnTo>
                  <a:pt x="32982" y="65808"/>
                </a:lnTo>
                <a:lnTo>
                  <a:pt x="36910" y="58906"/>
                </a:lnTo>
                <a:lnTo>
                  <a:pt x="20421" y="58906"/>
                </a:lnTo>
                <a:lnTo>
                  <a:pt x="19691" y="28620"/>
                </a:lnTo>
                <a:lnTo>
                  <a:pt x="18910" y="2531"/>
                </a:lnTo>
                <a:close/>
              </a:path>
              <a:path w="114742" h="229391">
                <a:moveTo>
                  <a:pt x="88883" y="0"/>
                </a:moveTo>
                <a:lnTo>
                  <a:pt x="52952" y="13825"/>
                </a:lnTo>
                <a:lnTo>
                  <a:pt x="27143" y="45321"/>
                </a:lnTo>
                <a:lnTo>
                  <a:pt x="21183" y="58906"/>
                </a:lnTo>
                <a:lnTo>
                  <a:pt x="36910" y="58906"/>
                </a:lnTo>
                <a:lnTo>
                  <a:pt x="40020" y="53440"/>
                </a:lnTo>
                <a:lnTo>
                  <a:pt x="48575" y="43034"/>
                </a:lnTo>
                <a:lnTo>
                  <a:pt x="58436" y="34718"/>
                </a:lnTo>
                <a:lnTo>
                  <a:pt x="69389" y="28620"/>
                </a:lnTo>
                <a:lnTo>
                  <a:pt x="81223" y="24867"/>
                </a:lnTo>
                <a:lnTo>
                  <a:pt x="93726" y="23588"/>
                </a:lnTo>
                <a:lnTo>
                  <a:pt x="114453" y="23588"/>
                </a:lnTo>
                <a:lnTo>
                  <a:pt x="114742" y="2072"/>
                </a:lnTo>
                <a:lnTo>
                  <a:pt x="104193" y="325"/>
                </a:lnTo>
                <a:lnTo>
                  <a:pt x="88883" y="0"/>
                </a:lnTo>
                <a:close/>
              </a:path>
              <a:path w="114742" h="229391">
                <a:moveTo>
                  <a:pt x="114453" y="23588"/>
                </a:moveTo>
                <a:lnTo>
                  <a:pt x="101003" y="23588"/>
                </a:lnTo>
                <a:lnTo>
                  <a:pt x="107886" y="24337"/>
                </a:lnTo>
                <a:lnTo>
                  <a:pt x="114414" y="26509"/>
                </a:lnTo>
                <a:lnTo>
                  <a:pt x="114453" y="23588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2697163" y="1365250"/>
            <a:ext cx="161925" cy="233363"/>
          </a:xfrm>
          <a:custGeom>
            <a:avLst/>
            <a:gdLst/>
            <a:ahLst/>
            <a:cxnLst/>
            <a:rect l="l" t="t" r="r" b="b"/>
            <a:pathLst>
              <a:path w="161721" h="234206">
                <a:moveTo>
                  <a:pt x="74732" y="95920"/>
                </a:moveTo>
                <a:lnTo>
                  <a:pt x="28874" y="107297"/>
                </a:lnTo>
                <a:lnTo>
                  <a:pt x="1137" y="148835"/>
                </a:lnTo>
                <a:lnTo>
                  <a:pt x="0" y="163541"/>
                </a:lnTo>
                <a:lnTo>
                  <a:pt x="1352" y="181091"/>
                </a:lnTo>
                <a:lnTo>
                  <a:pt x="19879" y="217848"/>
                </a:lnTo>
                <a:lnTo>
                  <a:pt x="57036" y="233259"/>
                </a:lnTo>
                <a:lnTo>
                  <a:pt x="72879" y="234206"/>
                </a:lnTo>
                <a:lnTo>
                  <a:pt x="87445" y="232672"/>
                </a:lnTo>
                <a:lnTo>
                  <a:pt x="101011" y="229153"/>
                </a:lnTo>
                <a:lnTo>
                  <a:pt x="113313" y="223815"/>
                </a:lnTo>
                <a:lnTo>
                  <a:pt x="124092" y="216826"/>
                </a:lnTo>
                <a:lnTo>
                  <a:pt x="126840" y="214237"/>
                </a:lnTo>
                <a:lnTo>
                  <a:pt x="70910" y="214237"/>
                </a:lnTo>
                <a:lnTo>
                  <a:pt x="57607" y="212426"/>
                </a:lnTo>
                <a:lnTo>
                  <a:pt x="24313" y="174259"/>
                </a:lnTo>
                <a:lnTo>
                  <a:pt x="22858" y="154529"/>
                </a:lnTo>
                <a:lnTo>
                  <a:pt x="25912" y="142379"/>
                </a:lnTo>
                <a:lnTo>
                  <a:pt x="70029" y="114654"/>
                </a:lnTo>
                <a:lnTo>
                  <a:pt x="90111" y="113455"/>
                </a:lnTo>
                <a:lnTo>
                  <a:pt x="161630" y="113455"/>
                </a:lnTo>
                <a:lnTo>
                  <a:pt x="161624" y="105544"/>
                </a:lnTo>
                <a:lnTo>
                  <a:pt x="137646" y="105544"/>
                </a:lnTo>
                <a:lnTo>
                  <a:pt x="127824" y="102361"/>
                </a:lnTo>
                <a:lnTo>
                  <a:pt x="116693" y="99677"/>
                </a:lnTo>
                <a:lnTo>
                  <a:pt x="104183" y="97622"/>
                </a:lnTo>
                <a:lnTo>
                  <a:pt x="90219" y="96326"/>
                </a:lnTo>
                <a:lnTo>
                  <a:pt x="74732" y="95920"/>
                </a:lnTo>
                <a:close/>
              </a:path>
              <a:path w="161721" h="234206">
                <a:moveTo>
                  <a:pt x="161696" y="198561"/>
                </a:moveTo>
                <a:lnTo>
                  <a:pt x="140029" y="198561"/>
                </a:lnTo>
                <a:lnTo>
                  <a:pt x="141236" y="198917"/>
                </a:lnTo>
                <a:lnTo>
                  <a:pt x="144017" y="230934"/>
                </a:lnTo>
                <a:lnTo>
                  <a:pt x="161721" y="230934"/>
                </a:lnTo>
                <a:lnTo>
                  <a:pt x="161696" y="198561"/>
                </a:lnTo>
                <a:close/>
              </a:path>
              <a:path w="161721" h="234206">
                <a:moveTo>
                  <a:pt x="161630" y="113455"/>
                </a:moveTo>
                <a:lnTo>
                  <a:pt x="90111" y="113455"/>
                </a:lnTo>
                <a:lnTo>
                  <a:pt x="107335" y="114888"/>
                </a:lnTo>
                <a:lnTo>
                  <a:pt x="121457" y="117626"/>
                </a:lnTo>
                <a:lnTo>
                  <a:pt x="131929" y="120966"/>
                </a:lnTo>
                <a:lnTo>
                  <a:pt x="138071" y="124136"/>
                </a:lnTo>
                <a:lnTo>
                  <a:pt x="138130" y="135799"/>
                </a:lnTo>
                <a:lnTo>
                  <a:pt x="137902" y="173320"/>
                </a:lnTo>
                <a:lnTo>
                  <a:pt x="103367" y="208246"/>
                </a:lnTo>
                <a:lnTo>
                  <a:pt x="70910" y="214237"/>
                </a:lnTo>
                <a:lnTo>
                  <a:pt x="126840" y="214237"/>
                </a:lnTo>
                <a:lnTo>
                  <a:pt x="133084" y="208353"/>
                </a:lnTo>
                <a:lnTo>
                  <a:pt x="140029" y="198561"/>
                </a:lnTo>
                <a:lnTo>
                  <a:pt x="161696" y="198561"/>
                </a:lnTo>
                <a:lnTo>
                  <a:pt x="161630" y="113455"/>
                </a:lnTo>
                <a:close/>
              </a:path>
              <a:path w="161721" h="234206">
                <a:moveTo>
                  <a:pt x="145005" y="21069"/>
                </a:moveTo>
                <a:lnTo>
                  <a:pt x="87262" y="21069"/>
                </a:lnTo>
                <a:lnTo>
                  <a:pt x="103190" y="23019"/>
                </a:lnTo>
                <a:lnTo>
                  <a:pt x="116026" y="27485"/>
                </a:lnTo>
                <a:lnTo>
                  <a:pt x="125858" y="34826"/>
                </a:lnTo>
                <a:lnTo>
                  <a:pt x="132773" y="45398"/>
                </a:lnTo>
                <a:lnTo>
                  <a:pt x="136858" y="59561"/>
                </a:lnTo>
                <a:lnTo>
                  <a:pt x="138200" y="77670"/>
                </a:lnTo>
                <a:lnTo>
                  <a:pt x="137646" y="105544"/>
                </a:lnTo>
                <a:lnTo>
                  <a:pt x="161624" y="105544"/>
                </a:lnTo>
                <a:lnTo>
                  <a:pt x="161600" y="73998"/>
                </a:lnTo>
                <a:lnTo>
                  <a:pt x="160176" y="57377"/>
                </a:lnTo>
                <a:lnTo>
                  <a:pt x="157034" y="43081"/>
                </a:lnTo>
                <a:lnTo>
                  <a:pt x="152028" y="31013"/>
                </a:lnTo>
                <a:lnTo>
                  <a:pt x="145005" y="21069"/>
                </a:lnTo>
                <a:close/>
              </a:path>
              <a:path w="161721" h="234206">
                <a:moveTo>
                  <a:pt x="74728" y="0"/>
                </a:moveTo>
                <a:lnTo>
                  <a:pt x="36754" y="6082"/>
                </a:lnTo>
                <a:lnTo>
                  <a:pt x="13410" y="14818"/>
                </a:lnTo>
                <a:lnTo>
                  <a:pt x="23553" y="31603"/>
                </a:lnTo>
                <a:lnTo>
                  <a:pt x="34372" y="27629"/>
                </a:lnTo>
                <a:lnTo>
                  <a:pt x="45893" y="24633"/>
                </a:lnTo>
                <a:lnTo>
                  <a:pt x="58375" y="22570"/>
                </a:lnTo>
                <a:lnTo>
                  <a:pt x="72078" y="21396"/>
                </a:lnTo>
                <a:lnTo>
                  <a:pt x="87262" y="21069"/>
                </a:lnTo>
                <a:lnTo>
                  <a:pt x="145005" y="21069"/>
                </a:lnTo>
                <a:lnTo>
                  <a:pt x="135846" y="13176"/>
                </a:lnTo>
                <a:lnTo>
                  <a:pt x="124378" y="7214"/>
                </a:lnTo>
                <a:lnTo>
                  <a:pt x="110467" y="3095"/>
                </a:lnTo>
                <a:lnTo>
                  <a:pt x="93965" y="723"/>
                </a:lnTo>
                <a:lnTo>
                  <a:pt x="747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2905125" y="1370013"/>
            <a:ext cx="282575" cy="225425"/>
          </a:xfrm>
          <a:custGeom>
            <a:avLst/>
            <a:gdLst/>
            <a:ahLst/>
            <a:cxnLst/>
            <a:rect l="l" t="t" r="r" b="b"/>
            <a:pathLst>
              <a:path w="283413" h="226441">
                <a:moveTo>
                  <a:pt x="23876" y="0"/>
                </a:moveTo>
                <a:lnTo>
                  <a:pt x="0" y="0"/>
                </a:lnTo>
                <a:lnTo>
                  <a:pt x="59029" y="226440"/>
                </a:lnTo>
                <a:lnTo>
                  <a:pt x="87972" y="226440"/>
                </a:lnTo>
                <a:lnTo>
                  <a:pt x="93001" y="207987"/>
                </a:lnTo>
                <a:lnTo>
                  <a:pt x="73647" y="207987"/>
                </a:lnTo>
                <a:lnTo>
                  <a:pt x="66827" y="177622"/>
                </a:lnTo>
                <a:lnTo>
                  <a:pt x="23876" y="0"/>
                </a:lnTo>
                <a:close/>
              </a:path>
              <a:path w="283413" h="226441">
                <a:moveTo>
                  <a:pt x="161989" y="24460"/>
                </a:moveTo>
                <a:lnTo>
                  <a:pt x="143649" y="24460"/>
                </a:lnTo>
                <a:lnTo>
                  <a:pt x="150939" y="54813"/>
                </a:lnTo>
                <a:lnTo>
                  <a:pt x="196557" y="226440"/>
                </a:lnTo>
                <a:lnTo>
                  <a:pt x="226161" y="226440"/>
                </a:lnTo>
                <a:lnTo>
                  <a:pt x="230637" y="208737"/>
                </a:lnTo>
                <a:lnTo>
                  <a:pt x="210362" y="208737"/>
                </a:lnTo>
                <a:lnTo>
                  <a:pt x="202397" y="177622"/>
                </a:lnTo>
                <a:lnTo>
                  <a:pt x="161989" y="24460"/>
                </a:lnTo>
                <a:close/>
              </a:path>
              <a:path w="283413" h="226441">
                <a:moveTo>
                  <a:pt x="283413" y="0"/>
                </a:moveTo>
                <a:lnTo>
                  <a:pt x="259943" y="0"/>
                </a:lnTo>
                <a:lnTo>
                  <a:pt x="217683" y="178739"/>
                </a:lnTo>
                <a:lnTo>
                  <a:pt x="211480" y="208737"/>
                </a:lnTo>
                <a:lnTo>
                  <a:pt x="230637" y="208737"/>
                </a:lnTo>
                <a:lnTo>
                  <a:pt x="283413" y="0"/>
                </a:lnTo>
                <a:close/>
              </a:path>
              <a:path w="283413" h="226441">
                <a:moveTo>
                  <a:pt x="155536" y="0"/>
                </a:moveTo>
                <a:lnTo>
                  <a:pt x="129743" y="0"/>
                </a:lnTo>
                <a:lnTo>
                  <a:pt x="81916" y="178739"/>
                </a:lnTo>
                <a:lnTo>
                  <a:pt x="74904" y="207987"/>
                </a:lnTo>
                <a:lnTo>
                  <a:pt x="93001" y="207987"/>
                </a:lnTo>
                <a:lnTo>
                  <a:pt x="134747" y="54813"/>
                </a:lnTo>
                <a:lnTo>
                  <a:pt x="142443" y="24460"/>
                </a:lnTo>
                <a:lnTo>
                  <a:pt x="161989" y="24460"/>
                </a:lnTo>
                <a:lnTo>
                  <a:pt x="1555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3338513" y="1308100"/>
            <a:ext cx="334962" cy="287338"/>
          </a:xfrm>
          <a:custGeom>
            <a:avLst/>
            <a:gdLst/>
            <a:ahLst/>
            <a:cxnLst/>
            <a:rect l="l" t="t" r="r" b="b"/>
            <a:pathLst>
              <a:path w="335508" h="287908">
                <a:moveTo>
                  <a:pt x="26047" y="0"/>
                </a:moveTo>
                <a:lnTo>
                  <a:pt x="0" y="0"/>
                </a:lnTo>
                <a:lnTo>
                  <a:pt x="70510" y="287909"/>
                </a:lnTo>
                <a:lnTo>
                  <a:pt x="102019" y="287909"/>
                </a:lnTo>
                <a:lnTo>
                  <a:pt x="108279" y="262902"/>
                </a:lnTo>
                <a:lnTo>
                  <a:pt x="86232" y="262902"/>
                </a:lnTo>
                <a:lnTo>
                  <a:pt x="79673" y="232219"/>
                </a:lnTo>
                <a:lnTo>
                  <a:pt x="26047" y="0"/>
                </a:lnTo>
                <a:close/>
              </a:path>
              <a:path w="335508" h="287908">
                <a:moveTo>
                  <a:pt x="188829" y="24460"/>
                </a:moveTo>
                <a:lnTo>
                  <a:pt x="168490" y="24460"/>
                </a:lnTo>
                <a:lnTo>
                  <a:pt x="175005" y="55168"/>
                </a:lnTo>
                <a:lnTo>
                  <a:pt x="232930" y="287909"/>
                </a:lnTo>
                <a:lnTo>
                  <a:pt x="265099" y="287909"/>
                </a:lnTo>
                <a:lnTo>
                  <a:pt x="271299" y="262559"/>
                </a:lnTo>
                <a:lnTo>
                  <a:pt x="249059" y="262559"/>
                </a:lnTo>
                <a:lnTo>
                  <a:pt x="241731" y="232219"/>
                </a:lnTo>
                <a:lnTo>
                  <a:pt x="188829" y="24460"/>
                </a:lnTo>
                <a:close/>
              </a:path>
              <a:path w="335508" h="287908">
                <a:moveTo>
                  <a:pt x="182600" y="0"/>
                </a:moveTo>
                <a:lnTo>
                  <a:pt x="153568" y="0"/>
                </a:lnTo>
                <a:lnTo>
                  <a:pt x="94386" y="232575"/>
                </a:lnTo>
                <a:lnTo>
                  <a:pt x="87350" y="262902"/>
                </a:lnTo>
                <a:lnTo>
                  <a:pt x="108279" y="262902"/>
                </a:lnTo>
                <a:lnTo>
                  <a:pt x="160286" y="55168"/>
                </a:lnTo>
                <a:lnTo>
                  <a:pt x="167271" y="24460"/>
                </a:lnTo>
                <a:lnTo>
                  <a:pt x="188829" y="24460"/>
                </a:lnTo>
                <a:lnTo>
                  <a:pt x="182600" y="0"/>
                </a:lnTo>
                <a:close/>
              </a:path>
              <a:path w="335508" h="287908">
                <a:moveTo>
                  <a:pt x="335508" y="0"/>
                </a:moveTo>
                <a:lnTo>
                  <a:pt x="310121" y="0"/>
                </a:lnTo>
                <a:lnTo>
                  <a:pt x="256225" y="232575"/>
                </a:lnTo>
                <a:lnTo>
                  <a:pt x="250075" y="262559"/>
                </a:lnTo>
                <a:lnTo>
                  <a:pt x="271299" y="262559"/>
                </a:lnTo>
                <a:lnTo>
                  <a:pt x="3355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3700463" y="1365250"/>
            <a:ext cx="176212" cy="234950"/>
          </a:xfrm>
          <a:custGeom>
            <a:avLst/>
            <a:gdLst/>
            <a:ahLst/>
            <a:cxnLst/>
            <a:rect l="l" t="t" r="r" b="b"/>
            <a:pathLst>
              <a:path w="176532" h="234821">
                <a:moveTo>
                  <a:pt x="87547" y="0"/>
                </a:moveTo>
                <a:lnTo>
                  <a:pt x="46427" y="9086"/>
                </a:lnTo>
                <a:lnTo>
                  <a:pt x="11645" y="45870"/>
                </a:lnTo>
                <a:lnTo>
                  <a:pt x="726" y="91088"/>
                </a:lnTo>
                <a:lnTo>
                  <a:pt x="0" y="110928"/>
                </a:lnTo>
                <a:lnTo>
                  <a:pt x="596" y="130001"/>
                </a:lnTo>
                <a:lnTo>
                  <a:pt x="9068" y="177146"/>
                </a:lnTo>
                <a:lnTo>
                  <a:pt x="28805" y="209801"/>
                </a:lnTo>
                <a:lnTo>
                  <a:pt x="75391" y="232175"/>
                </a:lnTo>
                <a:lnTo>
                  <a:pt x="108430" y="234821"/>
                </a:lnTo>
                <a:lnTo>
                  <a:pt x="121924" y="233524"/>
                </a:lnTo>
                <a:lnTo>
                  <a:pt x="134633" y="231041"/>
                </a:lnTo>
                <a:lnTo>
                  <a:pt x="146642" y="227454"/>
                </a:lnTo>
                <a:lnTo>
                  <a:pt x="158034" y="222842"/>
                </a:lnTo>
                <a:lnTo>
                  <a:pt x="168894" y="217285"/>
                </a:lnTo>
                <a:lnTo>
                  <a:pt x="167771" y="212416"/>
                </a:lnTo>
                <a:lnTo>
                  <a:pt x="89464" y="212416"/>
                </a:lnTo>
                <a:lnTo>
                  <a:pt x="75524" y="210186"/>
                </a:lnTo>
                <a:lnTo>
                  <a:pt x="36978" y="181964"/>
                </a:lnTo>
                <a:lnTo>
                  <a:pt x="24888" y="136450"/>
                </a:lnTo>
                <a:lnTo>
                  <a:pt x="23822" y="115863"/>
                </a:lnTo>
                <a:lnTo>
                  <a:pt x="176256" y="115104"/>
                </a:lnTo>
                <a:lnTo>
                  <a:pt x="176532" y="109386"/>
                </a:lnTo>
                <a:lnTo>
                  <a:pt x="176523" y="99442"/>
                </a:lnTo>
                <a:lnTo>
                  <a:pt x="155432" y="99442"/>
                </a:lnTo>
                <a:lnTo>
                  <a:pt x="23614" y="96461"/>
                </a:lnTo>
                <a:lnTo>
                  <a:pt x="34444" y="50392"/>
                </a:lnTo>
                <a:lnTo>
                  <a:pt x="75339" y="21955"/>
                </a:lnTo>
                <a:lnTo>
                  <a:pt x="90844" y="20768"/>
                </a:lnTo>
                <a:lnTo>
                  <a:pt x="148446" y="20768"/>
                </a:lnTo>
                <a:lnTo>
                  <a:pt x="138820" y="13276"/>
                </a:lnTo>
                <a:lnTo>
                  <a:pt x="127678" y="7384"/>
                </a:lnTo>
                <a:lnTo>
                  <a:pt x="115362" y="3242"/>
                </a:lnTo>
                <a:lnTo>
                  <a:pt x="101957" y="798"/>
                </a:lnTo>
                <a:lnTo>
                  <a:pt x="87547" y="0"/>
                </a:lnTo>
                <a:close/>
              </a:path>
              <a:path w="176532" h="234821">
                <a:moveTo>
                  <a:pt x="164359" y="197626"/>
                </a:moveTo>
                <a:lnTo>
                  <a:pt x="120994" y="211058"/>
                </a:lnTo>
                <a:lnTo>
                  <a:pt x="89464" y="212416"/>
                </a:lnTo>
                <a:lnTo>
                  <a:pt x="167771" y="212416"/>
                </a:lnTo>
                <a:lnTo>
                  <a:pt x="164359" y="197626"/>
                </a:lnTo>
                <a:close/>
              </a:path>
              <a:path w="176532" h="234821">
                <a:moveTo>
                  <a:pt x="148446" y="20768"/>
                </a:moveTo>
                <a:lnTo>
                  <a:pt x="90844" y="20768"/>
                </a:lnTo>
                <a:lnTo>
                  <a:pt x="104319" y="21891"/>
                </a:lnTo>
                <a:lnTo>
                  <a:pt x="116601" y="25171"/>
                </a:lnTo>
                <a:lnTo>
                  <a:pt x="150297" y="63176"/>
                </a:lnTo>
                <a:lnTo>
                  <a:pt x="155432" y="99442"/>
                </a:lnTo>
                <a:lnTo>
                  <a:pt x="176523" y="99442"/>
                </a:lnTo>
                <a:lnTo>
                  <a:pt x="169991" y="55397"/>
                </a:lnTo>
                <a:lnTo>
                  <a:pt x="148707" y="20971"/>
                </a:lnTo>
                <a:lnTo>
                  <a:pt x="148446" y="20768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3908425" y="1370013"/>
            <a:ext cx="282575" cy="225425"/>
          </a:xfrm>
          <a:custGeom>
            <a:avLst/>
            <a:gdLst/>
            <a:ahLst/>
            <a:cxnLst/>
            <a:rect l="l" t="t" r="r" b="b"/>
            <a:pathLst>
              <a:path w="283362" h="226441">
                <a:moveTo>
                  <a:pt x="23875" y="0"/>
                </a:moveTo>
                <a:lnTo>
                  <a:pt x="0" y="0"/>
                </a:lnTo>
                <a:lnTo>
                  <a:pt x="59131" y="226440"/>
                </a:lnTo>
                <a:lnTo>
                  <a:pt x="87972" y="226440"/>
                </a:lnTo>
                <a:lnTo>
                  <a:pt x="93008" y="207987"/>
                </a:lnTo>
                <a:lnTo>
                  <a:pt x="73659" y="207987"/>
                </a:lnTo>
                <a:lnTo>
                  <a:pt x="66776" y="177622"/>
                </a:lnTo>
                <a:lnTo>
                  <a:pt x="23875" y="0"/>
                </a:lnTo>
                <a:close/>
              </a:path>
              <a:path w="283362" h="226441">
                <a:moveTo>
                  <a:pt x="161993" y="24460"/>
                </a:moveTo>
                <a:lnTo>
                  <a:pt x="143649" y="24460"/>
                </a:lnTo>
                <a:lnTo>
                  <a:pt x="150787" y="54813"/>
                </a:lnTo>
                <a:lnTo>
                  <a:pt x="196557" y="226440"/>
                </a:lnTo>
                <a:lnTo>
                  <a:pt x="226161" y="226440"/>
                </a:lnTo>
                <a:lnTo>
                  <a:pt x="230633" y="208737"/>
                </a:lnTo>
                <a:lnTo>
                  <a:pt x="210375" y="208737"/>
                </a:lnTo>
                <a:lnTo>
                  <a:pt x="202346" y="177622"/>
                </a:lnTo>
                <a:lnTo>
                  <a:pt x="161993" y="24460"/>
                </a:lnTo>
                <a:close/>
              </a:path>
              <a:path w="283362" h="226441">
                <a:moveTo>
                  <a:pt x="283362" y="0"/>
                </a:moveTo>
                <a:lnTo>
                  <a:pt x="259956" y="0"/>
                </a:lnTo>
                <a:lnTo>
                  <a:pt x="217684" y="178739"/>
                </a:lnTo>
                <a:lnTo>
                  <a:pt x="211594" y="208737"/>
                </a:lnTo>
                <a:lnTo>
                  <a:pt x="230633" y="208737"/>
                </a:lnTo>
                <a:lnTo>
                  <a:pt x="283362" y="0"/>
                </a:lnTo>
                <a:close/>
              </a:path>
              <a:path w="283362" h="226441">
                <a:moveTo>
                  <a:pt x="155549" y="0"/>
                </a:moveTo>
                <a:lnTo>
                  <a:pt x="129755" y="0"/>
                </a:lnTo>
                <a:lnTo>
                  <a:pt x="82026" y="178739"/>
                </a:lnTo>
                <a:lnTo>
                  <a:pt x="74866" y="207987"/>
                </a:lnTo>
                <a:lnTo>
                  <a:pt x="93008" y="207987"/>
                </a:lnTo>
                <a:lnTo>
                  <a:pt x="134810" y="54813"/>
                </a:lnTo>
                <a:lnTo>
                  <a:pt x="142392" y="24460"/>
                </a:lnTo>
                <a:lnTo>
                  <a:pt x="161993" y="24460"/>
                </a:lnTo>
                <a:lnTo>
                  <a:pt x="1555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4241800" y="1366838"/>
            <a:ext cx="168275" cy="228600"/>
          </a:xfrm>
          <a:custGeom>
            <a:avLst/>
            <a:gdLst/>
            <a:ahLst/>
            <a:cxnLst/>
            <a:rect l="l" t="t" r="r" b="b"/>
            <a:pathLst>
              <a:path w="167741" h="229642">
                <a:moveTo>
                  <a:pt x="16497" y="1906"/>
                </a:moveTo>
                <a:lnTo>
                  <a:pt x="0" y="3443"/>
                </a:lnTo>
                <a:lnTo>
                  <a:pt x="0" y="229642"/>
                </a:lnTo>
                <a:lnTo>
                  <a:pt x="23025" y="229642"/>
                </a:lnTo>
                <a:lnTo>
                  <a:pt x="30145" y="43379"/>
                </a:lnTo>
                <a:lnTo>
                  <a:pt x="39658" y="35638"/>
                </a:lnTo>
                <a:lnTo>
                  <a:pt x="50936" y="29558"/>
                </a:lnTo>
                <a:lnTo>
                  <a:pt x="51984" y="29198"/>
                </a:lnTo>
                <a:lnTo>
                  <a:pt x="20739" y="29198"/>
                </a:lnTo>
                <a:lnTo>
                  <a:pt x="16497" y="1906"/>
                </a:lnTo>
                <a:close/>
              </a:path>
              <a:path w="167741" h="229642">
                <a:moveTo>
                  <a:pt x="149137" y="21757"/>
                </a:moveTo>
                <a:lnTo>
                  <a:pt x="92022" y="21757"/>
                </a:lnTo>
                <a:lnTo>
                  <a:pt x="107690" y="24004"/>
                </a:lnTo>
                <a:lnTo>
                  <a:pt x="120744" y="28837"/>
                </a:lnTo>
                <a:lnTo>
                  <a:pt x="131080" y="36391"/>
                </a:lnTo>
                <a:lnTo>
                  <a:pt x="138593" y="46800"/>
                </a:lnTo>
                <a:lnTo>
                  <a:pt x="143177" y="60199"/>
                </a:lnTo>
                <a:lnTo>
                  <a:pt x="144729" y="76722"/>
                </a:lnTo>
                <a:lnTo>
                  <a:pt x="144729" y="229642"/>
                </a:lnTo>
                <a:lnTo>
                  <a:pt x="167741" y="229642"/>
                </a:lnTo>
                <a:lnTo>
                  <a:pt x="167620" y="70669"/>
                </a:lnTo>
                <a:lnTo>
                  <a:pt x="165915" y="55510"/>
                </a:lnTo>
                <a:lnTo>
                  <a:pt x="162186" y="42201"/>
                </a:lnTo>
                <a:lnTo>
                  <a:pt x="156418" y="30732"/>
                </a:lnTo>
                <a:lnTo>
                  <a:pt x="149137" y="21757"/>
                </a:lnTo>
                <a:close/>
              </a:path>
              <a:path w="167741" h="229642">
                <a:moveTo>
                  <a:pt x="78178" y="0"/>
                </a:moveTo>
                <a:lnTo>
                  <a:pt x="40823" y="12880"/>
                </a:lnTo>
                <a:lnTo>
                  <a:pt x="21856" y="29198"/>
                </a:lnTo>
                <a:lnTo>
                  <a:pt x="51984" y="29198"/>
                </a:lnTo>
                <a:lnTo>
                  <a:pt x="63646" y="25187"/>
                </a:lnTo>
                <a:lnTo>
                  <a:pt x="77452" y="22571"/>
                </a:lnTo>
                <a:lnTo>
                  <a:pt x="92022" y="21757"/>
                </a:lnTo>
                <a:lnTo>
                  <a:pt x="149137" y="21757"/>
                </a:lnTo>
                <a:lnTo>
                  <a:pt x="148598" y="21093"/>
                </a:lnTo>
                <a:lnTo>
                  <a:pt x="138709" y="13274"/>
                </a:lnTo>
                <a:lnTo>
                  <a:pt x="126737" y="7265"/>
                </a:lnTo>
                <a:lnTo>
                  <a:pt x="112668" y="3057"/>
                </a:lnTo>
                <a:lnTo>
                  <a:pt x="96486" y="638"/>
                </a:lnTo>
                <a:lnTo>
                  <a:pt x="781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4452938" y="1365250"/>
            <a:ext cx="177800" cy="301625"/>
          </a:xfrm>
          <a:custGeom>
            <a:avLst/>
            <a:gdLst/>
            <a:ahLst/>
            <a:cxnLst/>
            <a:rect l="l" t="t" r="r" b="b"/>
            <a:pathLst>
              <a:path w="176917" h="300821">
                <a:moveTo>
                  <a:pt x="81424" y="0"/>
                </a:moveTo>
                <a:lnTo>
                  <a:pt x="43138" y="10750"/>
                </a:lnTo>
                <a:lnTo>
                  <a:pt x="10784" y="49331"/>
                </a:lnTo>
                <a:lnTo>
                  <a:pt x="664" y="96536"/>
                </a:lnTo>
                <a:lnTo>
                  <a:pt x="0" y="115779"/>
                </a:lnTo>
                <a:lnTo>
                  <a:pt x="879" y="134831"/>
                </a:lnTo>
                <a:lnTo>
                  <a:pt x="10147" y="181619"/>
                </a:lnTo>
                <a:lnTo>
                  <a:pt x="39023" y="221495"/>
                </a:lnTo>
                <a:lnTo>
                  <a:pt x="88436" y="238292"/>
                </a:lnTo>
                <a:lnTo>
                  <a:pt x="78628" y="247982"/>
                </a:lnTo>
                <a:lnTo>
                  <a:pt x="72597" y="259181"/>
                </a:lnTo>
                <a:lnTo>
                  <a:pt x="70542" y="271540"/>
                </a:lnTo>
                <a:lnTo>
                  <a:pt x="70725" y="275234"/>
                </a:lnTo>
                <a:lnTo>
                  <a:pt x="73800" y="285399"/>
                </a:lnTo>
                <a:lnTo>
                  <a:pt x="81620" y="293645"/>
                </a:lnTo>
                <a:lnTo>
                  <a:pt x="95417" y="299083"/>
                </a:lnTo>
                <a:lnTo>
                  <a:pt x="116423" y="300821"/>
                </a:lnTo>
                <a:lnTo>
                  <a:pt x="128819" y="297888"/>
                </a:lnTo>
                <a:lnTo>
                  <a:pt x="140049" y="292584"/>
                </a:lnTo>
                <a:lnTo>
                  <a:pt x="131396" y="284144"/>
                </a:lnTo>
                <a:lnTo>
                  <a:pt x="118343" y="284144"/>
                </a:lnTo>
                <a:lnTo>
                  <a:pt x="100992" y="283494"/>
                </a:lnTo>
                <a:lnTo>
                  <a:pt x="92102" y="275307"/>
                </a:lnTo>
                <a:lnTo>
                  <a:pt x="89851" y="260112"/>
                </a:lnTo>
                <a:lnTo>
                  <a:pt x="94546" y="250213"/>
                </a:lnTo>
                <a:lnTo>
                  <a:pt x="104591" y="241169"/>
                </a:lnTo>
                <a:lnTo>
                  <a:pt x="121247" y="233351"/>
                </a:lnTo>
                <a:lnTo>
                  <a:pt x="134143" y="230971"/>
                </a:lnTo>
                <a:lnTo>
                  <a:pt x="146286" y="227400"/>
                </a:lnTo>
                <a:lnTo>
                  <a:pt x="157820" y="222721"/>
                </a:lnTo>
                <a:lnTo>
                  <a:pt x="168891" y="217019"/>
                </a:lnTo>
                <a:lnTo>
                  <a:pt x="167781" y="212156"/>
                </a:lnTo>
                <a:lnTo>
                  <a:pt x="89518" y="212156"/>
                </a:lnTo>
                <a:lnTo>
                  <a:pt x="75556" y="209932"/>
                </a:lnTo>
                <a:lnTo>
                  <a:pt x="36995" y="181721"/>
                </a:lnTo>
                <a:lnTo>
                  <a:pt x="24958" y="136193"/>
                </a:lnTo>
                <a:lnTo>
                  <a:pt x="23920" y="115597"/>
                </a:lnTo>
                <a:lnTo>
                  <a:pt x="176219" y="115597"/>
                </a:lnTo>
                <a:lnTo>
                  <a:pt x="176523" y="112574"/>
                </a:lnTo>
                <a:lnTo>
                  <a:pt x="176917" y="107557"/>
                </a:lnTo>
                <a:lnTo>
                  <a:pt x="176895" y="101025"/>
                </a:lnTo>
                <a:lnTo>
                  <a:pt x="176782" y="99175"/>
                </a:lnTo>
                <a:lnTo>
                  <a:pt x="155480" y="99175"/>
                </a:lnTo>
                <a:lnTo>
                  <a:pt x="23572" y="96087"/>
                </a:lnTo>
                <a:lnTo>
                  <a:pt x="34502" y="50083"/>
                </a:lnTo>
                <a:lnTo>
                  <a:pt x="75416" y="21687"/>
                </a:lnTo>
                <a:lnTo>
                  <a:pt x="90904" y="20501"/>
                </a:lnTo>
                <a:lnTo>
                  <a:pt x="147250" y="20501"/>
                </a:lnTo>
                <a:lnTo>
                  <a:pt x="146241" y="19490"/>
                </a:lnTo>
                <a:lnTo>
                  <a:pt x="135900" y="12286"/>
                </a:lnTo>
                <a:lnTo>
                  <a:pt x="124198" y="6782"/>
                </a:lnTo>
                <a:lnTo>
                  <a:pt x="111184" y="2931"/>
                </a:lnTo>
                <a:lnTo>
                  <a:pt x="96909" y="685"/>
                </a:lnTo>
                <a:lnTo>
                  <a:pt x="81424" y="0"/>
                </a:lnTo>
                <a:close/>
              </a:path>
              <a:path w="176917" h="300821">
                <a:moveTo>
                  <a:pt x="129735" y="282524"/>
                </a:moveTo>
                <a:lnTo>
                  <a:pt x="118343" y="284144"/>
                </a:lnTo>
                <a:lnTo>
                  <a:pt x="131396" y="284144"/>
                </a:lnTo>
                <a:lnTo>
                  <a:pt x="129735" y="282524"/>
                </a:lnTo>
                <a:close/>
              </a:path>
              <a:path w="176917" h="300821">
                <a:moveTo>
                  <a:pt x="164404" y="197356"/>
                </a:moveTo>
                <a:lnTo>
                  <a:pt x="121022" y="210793"/>
                </a:lnTo>
                <a:lnTo>
                  <a:pt x="89518" y="212156"/>
                </a:lnTo>
                <a:lnTo>
                  <a:pt x="167781" y="212156"/>
                </a:lnTo>
                <a:lnTo>
                  <a:pt x="164404" y="197356"/>
                </a:lnTo>
                <a:close/>
              </a:path>
              <a:path w="176917" h="300821">
                <a:moveTo>
                  <a:pt x="147250" y="20501"/>
                </a:moveTo>
                <a:lnTo>
                  <a:pt x="90904" y="20501"/>
                </a:lnTo>
                <a:lnTo>
                  <a:pt x="104334" y="21620"/>
                </a:lnTo>
                <a:lnTo>
                  <a:pt x="116586" y="24896"/>
                </a:lnTo>
                <a:lnTo>
                  <a:pt x="150289" y="62900"/>
                </a:lnTo>
                <a:lnTo>
                  <a:pt x="155480" y="99175"/>
                </a:lnTo>
                <a:lnTo>
                  <a:pt x="176782" y="99175"/>
                </a:lnTo>
                <a:lnTo>
                  <a:pt x="168596" y="51767"/>
                </a:lnTo>
                <a:lnTo>
                  <a:pt x="155171" y="28440"/>
                </a:lnTo>
                <a:lnTo>
                  <a:pt x="147250" y="20501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4652963" y="1308100"/>
            <a:ext cx="115887" cy="290513"/>
          </a:xfrm>
          <a:custGeom>
            <a:avLst/>
            <a:gdLst/>
            <a:ahLst/>
            <a:cxnLst/>
            <a:rect l="l" t="t" r="r" b="b"/>
            <a:pathLst>
              <a:path w="116598" h="291724">
                <a:moveTo>
                  <a:pt x="58724" y="80695"/>
                </a:moveTo>
                <a:lnTo>
                  <a:pt x="35356" y="80695"/>
                </a:lnTo>
                <a:lnTo>
                  <a:pt x="35507" y="240455"/>
                </a:lnTo>
                <a:lnTo>
                  <a:pt x="50946" y="279150"/>
                </a:lnTo>
                <a:lnTo>
                  <a:pt x="91804" y="291724"/>
                </a:lnTo>
                <a:lnTo>
                  <a:pt x="105660" y="290314"/>
                </a:lnTo>
                <a:lnTo>
                  <a:pt x="116598" y="287172"/>
                </a:lnTo>
                <a:lnTo>
                  <a:pt x="115115" y="271843"/>
                </a:lnTo>
                <a:lnTo>
                  <a:pt x="102171" y="271843"/>
                </a:lnTo>
                <a:lnTo>
                  <a:pt x="92884" y="271788"/>
                </a:lnTo>
                <a:lnTo>
                  <a:pt x="78647" y="269160"/>
                </a:lnTo>
                <a:lnTo>
                  <a:pt x="67894" y="262265"/>
                </a:lnTo>
                <a:lnTo>
                  <a:pt x="61095" y="250646"/>
                </a:lnTo>
                <a:lnTo>
                  <a:pt x="58724" y="233845"/>
                </a:lnTo>
                <a:lnTo>
                  <a:pt x="58724" y="80695"/>
                </a:lnTo>
                <a:close/>
              </a:path>
              <a:path w="116598" h="291724">
                <a:moveTo>
                  <a:pt x="114820" y="268795"/>
                </a:moveTo>
                <a:lnTo>
                  <a:pt x="110172" y="270725"/>
                </a:lnTo>
                <a:lnTo>
                  <a:pt x="102171" y="271843"/>
                </a:lnTo>
                <a:lnTo>
                  <a:pt x="115115" y="271843"/>
                </a:lnTo>
                <a:lnTo>
                  <a:pt x="114820" y="268795"/>
                </a:lnTo>
                <a:close/>
              </a:path>
              <a:path w="116598" h="291724">
                <a:moveTo>
                  <a:pt x="118313" y="61988"/>
                </a:moveTo>
                <a:lnTo>
                  <a:pt x="0" y="61988"/>
                </a:lnTo>
                <a:lnTo>
                  <a:pt x="0" y="80695"/>
                </a:lnTo>
                <a:lnTo>
                  <a:pt x="118313" y="80695"/>
                </a:lnTo>
                <a:lnTo>
                  <a:pt x="118313" y="61988"/>
                </a:lnTo>
                <a:close/>
              </a:path>
              <a:path w="116598" h="291724">
                <a:moveTo>
                  <a:pt x="58724" y="0"/>
                </a:moveTo>
                <a:lnTo>
                  <a:pt x="40373" y="2336"/>
                </a:lnTo>
                <a:lnTo>
                  <a:pt x="35750" y="61988"/>
                </a:lnTo>
                <a:lnTo>
                  <a:pt x="58724" y="61988"/>
                </a:lnTo>
                <a:lnTo>
                  <a:pt x="587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4813300" y="1366838"/>
            <a:ext cx="114300" cy="228600"/>
          </a:xfrm>
          <a:custGeom>
            <a:avLst/>
            <a:gdLst/>
            <a:ahLst/>
            <a:cxnLst/>
            <a:rect l="l" t="t" r="r" b="b"/>
            <a:pathLst>
              <a:path w="114743" h="229388">
                <a:moveTo>
                  <a:pt x="18770" y="2528"/>
                </a:moveTo>
                <a:lnTo>
                  <a:pt x="0" y="3938"/>
                </a:lnTo>
                <a:lnTo>
                  <a:pt x="0" y="229388"/>
                </a:lnTo>
                <a:lnTo>
                  <a:pt x="23063" y="229388"/>
                </a:lnTo>
                <a:lnTo>
                  <a:pt x="23063" y="113400"/>
                </a:lnTo>
                <a:lnTo>
                  <a:pt x="24270" y="95914"/>
                </a:lnTo>
                <a:lnTo>
                  <a:pt x="27627" y="80006"/>
                </a:lnTo>
                <a:lnTo>
                  <a:pt x="32924" y="65805"/>
                </a:lnTo>
                <a:lnTo>
                  <a:pt x="36846" y="58903"/>
                </a:lnTo>
                <a:lnTo>
                  <a:pt x="20383" y="58903"/>
                </a:lnTo>
                <a:lnTo>
                  <a:pt x="19653" y="28617"/>
                </a:lnTo>
                <a:lnTo>
                  <a:pt x="18770" y="2528"/>
                </a:lnTo>
                <a:close/>
              </a:path>
              <a:path w="114743" h="229388">
                <a:moveTo>
                  <a:pt x="88846" y="0"/>
                </a:moveTo>
                <a:lnTo>
                  <a:pt x="52930" y="13835"/>
                </a:lnTo>
                <a:lnTo>
                  <a:pt x="27128" y="45323"/>
                </a:lnTo>
                <a:lnTo>
                  <a:pt x="21145" y="58903"/>
                </a:lnTo>
                <a:lnTo>
                  <a:pt x="36846" y="58903"/>
                </a:lnTo>
                <a:lnTo>
                  <a:pt x="39952" y="53437"/>
                </a:lnTo>
                <a:lnTo>
                  <a:pt x="48500" y="43031"/>
                </a:lnTo>
                <a:lnTo>
                  <a:pt x="58358" y="34715"/>
                </a:lnTo>
                <a:lnTo>
                  <a:pt x="69316" y="28617"/>
                </a:lnTo>
                <a:lnTo>
                  <a:pt x="81162" y="24864"/>
                </a:lnTo>
                <a:lnTo>
                  <a:pt x="93687" y="23584"/>
                </a:lnTo>
                <a:lnTo>
                  <a:pt x="114554" y="23584"/>
                </a:lnTo>
                <a:lnTo>
                  <a:pt x="114743" y="2042"/>
                </a:lnTo>
                <a:lnTo>
                  <a:pt x="104153" y="317"/>
                </a:lnTo>
                <a:lnTo>
                  <a:pt x="88846" y="0"/>
                </a:lnTo>
                <a:close/>
              </a:path>
              <a:path w="114743" h="229388">
                <a:moveTo>
                  <a:pt x="114554" y="23584"/>
                </a:moveTo>
                <a:lnTo>
                  <a:pt x="100914" y="23584"/>
                </a:lnTo>
                <a:lnTo>
                  <a:pt x="107899" y="24334"/>
                </a:lnTo>
                <a:lnTo>
                  <a:pt x="114528" y="26505"/>
                </a:lnTo>
                <a:lnTo>
                  <a:pt x="114554" y="23584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4960938" y="1370013"/>
            <a:ext cx="157162" cy="225425"/>
          </a:xfrm>
          <a:custGeom>
            <a:avLst/>
            <a:gdLst/>
            <a:ahLst/>
            <a:cxnLst/>
            <a:rect l="l" t="t" r="r" b="b"/>
            <a:pathLst>
              <a:path w="157111" h="226441">
                <a:moveTo>
                  <a:pt x="155447" y="0"/>
                </a:moveTo>
                <a:lnTo>
                  <a:pt x="5867" y="0"/>
                </a:lnTo>
                <a:lnTo>
                  <a:pt x="5016" y="21031"/>
                </a:lnTo>
                <a:lnTo>
                  <a:pt x="127520" y="21031"/>
                </a:lnTo>
                <a:lnTo>
                  <a:pt x="127825" y="21780"/>
                </a:lnTo>
                <a:lnTo>
                  <a:pt x="110172" y="46253"/>
                </a:lnTo>
                <a:lnTo>
                  <a:pt x="0" y="209499"/>
                </a:lnTo>
                <a:lnTo>
                  <a:pt x="0" y="226441"/>
                </a:lnTo>
                <a:lnTo>
                  <a:pt x="156311" y="226441"/>
                </a:lnTo>
                <a:lnTo>
                  <a:pt x="157111" y="205651"/>
                </a:lnTo>
                <a:lnTo>
                  <a:pt x="28524" y="205651"/>
                </a:lnTo>
                <a:lnTo>
                  <a:pt x="28079" y="204533"/>
                </a:lnTo>
                <a:lnTo>
                  <a:pt x="45681" y="180301"/>
                </a:lnTo>
                <a:lnTo>
                  <a:pt x="155447" y="17157"/>
                </a:lnTo>
                <a:lnTo>
                  <a:pt x="1554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5168900" y="1366838"/>
            <a:ext cx="168275" cy="228600"/>
          </a:xfrm>
          <a:custGeom>
            <a:avLst/>
            <a:gdLst/>
            <a:ahLst/>
            <a:cxnLst/>
            <a:rect l="l" t="t" r="r" b="b"/>
            <a:pathLst>
              <a:path w="167690" h="229642">
                <a:moveTo>
                  <a:pt x="16433" y="1906"/>
                </a:moveTo>
                <a:lnTo>
                  <a:pt x="0" y="3443"/>
                </a:lnTo>
                <a:lnTo>
                  <a:pt x="0" y="229642"/>
                </a:lnTo>
                <a:lnTo>
                  <a:pt x="23012" y="229642"/>
                </a:lnTo>
                <a:lnTo>
                  <a:pt x="30122" y="43404"/>
                </a:lnTo>
                <a:lnTo>
                  <a:pt x="39625" y="35654"/>
                </a:lnTo>
                <a:lnTo>
                  <a:pt x="50883" y="29568"/>
                </a:lnTo>
                <a:lnTo>
                  <a:pt x="51954" y="29198"/>
                </a:lnTo>
                <a:lnTo>
                  <a:pt x="20637" y="29198"/>
                </a:lnTo>
                <a:lnTo>
                  <a:pt x="16433" y="1906"/>
                </a:lnTo>
                <a:close/>
              </a:path>
              <a:path w="167690" h="229642">
                <a:moveTo>
                  <a:pt x="149090" y="21757"/>
                </a:moveTo>
                <a:lnTo>
                  <a:pt x="91961" y="21757"/>
                </a:lnTo>
                <a:lnTo>
                  <a:pt x="107631" y="24004"/>
                </a:lnTo>
                <a:lnTo>
                  <a:pt x="120686" y="28837"/>
                </a:lnTo>
                <a:lnTo>
                  <a:pt x="131021" y="36391"/>
                </a:lnTo>
                <a:lnTo>
                  <a:pt x="138532" y="46800"/>
                </a:lnTo>
                <a:lnTo>
                  <a:pt x="143114" y="60199"/>
                </a:lnTo>
                <a:lnTo>
                  <a:pt x="144665" y="76722"/>
                </a:lnTo>
                <a:lnTo>
                  <a:pt x="144665" y="229642"/>
                </a:lnTo>
                <a:lnTo>
                  <a:pt x="167690" y="229642"/>
                </a:lnTo>
                <a:lnTo>
                  <a:pt x="167571" y="70721"/>
                </a:lnTo>
                <a:lnTo>
                  <a:pt x="165871" y="55551"/>
                </a:lnTo>
                <a:lnTo>
                  <a:pt x="162146" y="42232"/>
                </a:lnTo>
                <a:lnTo>
                  <a:pt x="156382" y="30755"/>
                </a:lnTo>
                <a:lnTo>
                  <a:pt x="149090" y="21757"/>
                </a:lnTo>
                <a:close/>
              </a:path>
              <a:path w="167690" h="229642">
                <a:moveTo>
                  <a:pt x="78183" y="0"/>
                </a:moveTo>
                <a:lnTo>
                  <a:pt x="40803" y="12880"/>
                </a:lnTo>
                <a:lnTo>
                  <a:pt x="21844" y="29198"/>
                </a:lnTo>
                <a:lnTo>
                  <a:pt x="51954" y="29198"/>
                </a:lnTo>
                <a:lnTo>
                  <a:pt x="63572" y="25191"/>
                </a:lnTo>
                <a:lnTo>
                  <a:pt x="77372" y="22572"/>
                </a:lnTo>
                <a:lnTo>
                  <a:pt x="91961" y="21757"/>
                </a:lnTo>
                <a:lnTo>
                  <a:pt x="149090" y="21757"/>
                </a:lnTo>
                <a:lnTo>
                  <a:pt x="148564" y="21109"/>
                </a:lnTo>
                <a:lnTo>
                  <a:pt x="138679" y="13284"/>
                </a:lnTo>
                <a:lnTo>
                  <a:pt x="126712" y="7271"/>
                </a:lnTo>
                <a:lnTo>
                  <a:pt x="112650" y="3059"/>
                </a:lnTo>
                <a:lnTo>
                  <a:pt x="96478" y="639"/>
                </a:lnTo>
                <a:lnTo>
                  <a:pt x="781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5375275" y="1370013"/>
            <a:ext cx="209550" cy="285750"/>
          </a:xfrm>
          <a:custGeom>
            <a:avLst/>
            <a:gdLst/>
            <a:ahLst/>
            <a:cxnLst/>
            <a:rect l="l" t="t" r="r" b="b"/>
            <a:pathLst>
              <a:path w="209372" h="285609">
                <a:moveTo>
                  <a:pt x="30708" y="259727"/>
                </a:moveTo>
                <a:lnTo>
                  <a:pt x="29093" y="279265"/>
                </a:lnTo>
                <a:lnTo>
                  <a:pt x="39053" y="282828"/>
                </a:lnTo>
                <a:lnTo>
                  <a:pt x="51484" y="285004"/>
                </a:lnTo>
                <a:lnTo>
                  <a:pt x="67101" y="285609"/>
                </a:lnTo>
                <a:lnTo>
                  <a:pt x="79108" y="283473"/>
                </a:lnTo>
                <a:lnTo>
                  <a:pt x="90030" y="278970"/>
                </a:lnTo>
                <a:lnTo>
                  <a:pt x="99907" y="271861"/>
                </a:lnTo>
                <a:lnTo>
                  <a:pt x="104620" y="266578"/>
                </a:lnTo>
                <a:lnTo>
                  <a:pt x="55368" y="266578"/>
                </a:lnTo>
                <a:lnTo>
                  <a:pt x="43232" y="264874"/>
                </a:lnTo>
                <a:lnTo>
                  <a:pt x="30708" y="259727"/>
                </a:lnTo>
                <a:close/>
              </a:path>
              <a:path w="209372" h="285609">
                <a:moveTo>
                  <a:pt x="27978" y="0"/>
                </a:moveTo>
                <a:lnTo>
                  <a:pt x="0" y="0"/>
                </a:lnTo>
                <a:lnTo>
                  <a:pt x="100609" y="228625"/>
                </a:lnTo>
                <a:lnTo>
                  <a:pt x="99098" y="233730"/>
                </a:lnTo>
                <a:lnTo>
                  <a:pt x="68113" y="265229"/>
                </a:lnTo>
                <a:lnTo>
                  <a:pt x="55368" y="266578"/>
                </a:lnTo>
                <a:lnTo>
                  <a:pt x="104620" y="266578"/>
                </a:lnTo>
                <a:lnTo>
                  <a:pt x="108782" y="261911"/>
                </a:lnTo>
                <a:lnTo>
                  <a:pt x="116694" y="248882"/>
                </a:lnTo>
                <a:lnTo>
                  <a:pt x="123685" y="232536"/>
                </a:lnTo>
                <a:lnTo>
                  <a:pt x="133592" y="205651"/>
                </a:lnTo>
                <a:lnTo>
                  <a:pt x="112598" y="205651"/>
                </a:lnTo>
                <a:lnTo>
                  <a:pt x="101015" y="176809"/>
                </a:lnTo>
                <a:lnTo>
                  <a:pt x="27978" y="0"/>
                </a:lnTo>
                <a:close/>
              </a:path>
              <a:path w="209372" h="285609">
                <a:moveTo>
                  <a:pt x="209372" y="0"/>
                </a:moveTo>
                <a:lnTo>
                  <a:pt x="183616" y="0"/>
                </a:lnTo>
                <a:lnTo>
                  <a:pt x="122821" y="176060"/>
                </a:lnTo>
                <a:lnTo>
                  <a:pt x="113664" y="205651"/>
                </a:lnTo>
                <a:lnTo>
                  <a:pt x="133592" y="205651"/>
                </a:lnTo>
                <a:lnTo>
                  <a:pt x="2093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5607050" y="1365250"/>
            <a:ext cx="152400" cy="234950"/>
          </a:xfrm>
          <a:custGeom>
            <a:avLst/>
            <a:gdLst/>
            <a:ahLst/>
            <a:cxnLst/>
            <a:rect l="l" t="t" r="r" b="b"/>
            <a:pathLst>
              <a:path w="151476" h="234595">
                <a:moveTo>
                  <a:pt x="86919" y="0"/>
                </a:moveTo>
                <a:lnTo>
                  <a:pt x="47797" y="8583"/>
                </a:lnTo>
                <a:lnTo>
                  <a:pt x="14231" y="42840"/>
                </a:lnTo>
                <a:lnTo>
                  <a:pt x="2163" y="87294"/>
                </a:lnTo>
                <a:lnTo>
                  <a:pt x="0" y="126571"/>
                </a:lnTo>
                <a:lnTo>
                  <a:pt x="1322" y="144835"/>
                </a:lnTo>
                <a:lnTo>
                  <a:pt x="12738" y="188819"/>
                </a:lnTo>
                <a:lnTo>
                  <a:pt x="46734" y="223890"/>
                </a:lnTo>
                <a:lnTo>
                  <a:pt x="87618" y="234049"/>
                </a:lnTo>
                <a:lnTo>
                  <a:pt x="104377" y="234595"/>
                </a:lnTo>
                <a:lnTo>
                  <a:pt x="118111" y="232437"/>
                </a:lnTo>
                <a:lnTo>
                  <a:pt x="130805" y="228864"/>
                </a:lnTo>
                <a:lnTo>
                  <a:pt x="142060" y="224083"/>
                </a:lnTo>
                <a:lnTo>
                  <a:pt x="151476" y="218299"/>
                </a:lnTo>
                <a:lnTo>
                  <a:pt x="149743" y="213690"/>
                </a:lnTo>
                <a:lnTo>
                  <a:pt x="95162" y="213690"/>
                </a:lnTo>
                <a:lnTo>
                  <a:pt x="81789" y="212702"/>
                </a:lnTo>
                <a:lnTo>
                  <a:pt x="42008" y="190090"/>
                </a:lnTo>
                <a:lnTo>
                  <a:pt x="26901" y="149077"/>
                </a:lnTo>
                <a:lnTo>
                  <a:pt x="24025" y="107889"/>
                </a:lnTo>
                <a:lnTo>
                  <a:pt x="25224" y="89089"/>
                </a:lnTo>
                <a:lnTo>
                  <a:pt x="38498" y="47376"/>
                </a:lnTo>
                <a:lnTo>
                  <a:pt x="82078" y="23167"/>
                </a:lnTo>
                <a:lnTo>
                  <a:pt x="98184" y="22212"/>
                </a:lnTo>
                <a:lnTo>
                  <a:pt x="148493" y="22212"/>
                </a:lnTo>
                <a:lnTo>
                  <a:pt x="149258" y="12359"/>
                </a:lnTo>
                <a:lnTo>
                  <a:pt x="139603" y="8343"/>
                </a:lnTo>
                <a:lnTo>
                  <a:pt x="128624" y="4916"/>
                </a:lnTo>
                <a:lnTo>
                  <a:pt x="116238" y="2261"/>
                </a:lnTo>
                <a:lnTo>
                  <a:pt x="102364" y="561"/>
                </a:lnTo>
                <a:lnTo>
                  <a:pt x="86919" y="0"/>
                </a:lnTo>
                <a:close/>
              </a:path>
              <a:path w="151476" h="234595">
                <a:moveTo>
                  <a:pt x="144897" y="200796"/>
                </a:moveTo>
                <a:lnTo>
                  <a:pt x="134051" y="206426"/>
                </a:lnTo>
                <a:lnTo>
                  <a:pt x="122010" y="210459"/>
                </a:lnTo>
                <a:lnTo>
                  <a:pt x="108979" y="212884"/>
                </a:lnTo>
                <a:lnTo>
                  <a:pt x="95162" y="213690"/>
                </a:lnTo>
                <a:lnTo>
                  <a:pt x="149743" y="213690"/>
                </a:lnTo>
                <a:lnTo>
                  <a:pt x="144897" y="200796"/>
                </a:lnTo>
                <a:close/>
              </a:path>
              <a:path w="151476" h="234595">
                <a:moveTo>
                  <a:pt x="148493" y="22212"/>
                </a:moveTo>
                <a:lnTo>
                  <a:pt x="98184" y="22212"/>
                </a:lnTo>
                <a:lnTo>
                  <a:pt x="111499" y="23145"/>
                </a:lnTo>
                <a:lnTo>
                  <a:pt x="124363" y="25611"/>
                </a:lnTo>
                <a:lnTo>
                  <a:pt x="136486" y="29330"/>
                </a:lnTo>
                <a:lnTo>
                  <a:pt x="147577" y="34022"/>
                </a:lnTo>
                <a:lnTo>
                  <a:pt x="148493" y="22212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5807075" y="1289050"/>
            <a:ext cx="166688" cy="306388"/>
          </a:xfrm>
          <a:custGeom>
            <a:avLst/>
            <a:gdLst/>
            <a:ahLst/>
            <a:cxnLst/>
            <a:rect l="l" t="t" r="r" b="b"/>
            <a:pathLst>
              <a:path w="167678" h="307200">
                <a:moveTo>
                  <a:pt x="23456" y="0"/>
                </a:moveTo>
                <a:lnTo>
                  <a:pt x="0" y="1930"/>
                </a:lnTo>
                <a:lnTo>
                  <a:pt x="0" y="307200"/>
                </a:lnTo>
                <a:lnTo>
                  <a:pt x="23456" y="307200"/>
                </a:lnTo>
                <a:lnTo>
                  <a:pt x="28993" y="122492"/>
                </a:lnTo>
                <a:lnTo>
                  <a:pt x="37278" y="114865"/>
                </a:lnTo>
                <a:lnTo>
                  <a:pt x="47778" y="108432"/>
                </a:lnTo>
                <a:lnTo>
                  <a:pt x="54982" y="105613"/>
                </a:lnTo>
                <a:lnTo>
                  <a:pt x="23723" y="105613"/>
                </a:lnTo>
                <a:lnTo>
                  <a:pt x="23063" y="105219"/>
                </a:lnTo>
                <a:lnTo>
                  <a:pt x="23394" y="79359"/>
                </a:lnTo>
                <a:lnTo>
                  <a:pt x="23456" y="0"/>
                </a:lnTo>
                <a:close/>
              </a:path>
              <a:path w="167678" h="307200">
                <a:moveTo>
                  <a:pt x="149644" y="99287"/>
                </a:moveTo>
                <a:lnTo>
                  <a:pt x="91677" y="99287"/>
                </a:lnTo>
                <a:lnTo>
                  <a:pt x="108019" y="101748"/>
                </a:lnTo>
                <a:lnTo>
                  <a:pt x="121259" y="107019"/>
                </a:lnTo>
                <a:lnTo>
                  <a:pt x="131454" y="114985"/>
                </a:lnTo>
                <a:lnTo>
                  <a:pt x="138663" y="125535"/>
                </a:lnTo>
                <a:lnTo>
                  <a:pt x="142946" y="138557"/>
                </a:lnTo>
                <a:lnTo>
                  <a:pt x="144360" y="153936"/>
                </a:lnTo>
                <a:lnTo>
                  <a:pt x="144360" y="307200"/>
                </a:lnTo>
                <a:lnTo>
                  <a:pt x="167678" y="307200"/>
                </a:lnTo>
                <a:lnTo>
                  <a:pt x="167623" y="150030"/>
                </a:lnTo>
                <a:lnTo>
                  <a:pt x="157555" y="109748"/>
                </a:lnTo>
                <a:lnTo>
                  <a:pt x="150161" y="99734"/>
                </a:lnTo>
                <a:lnTo>
                  <a:pt x="149644" y="99287"/>
                </a:lnTo>
                <a:close/>
              </a:path>
              <a:path w="167678" h="307200">
                <a:moveTo>
                  <a:pt x="80090" y="76987"/>
                </a:moveTo>
                <a:lnTo>
                  <a:pt x="42823" y="89266"/>
                </a:lnTo>
                <a:lnTo>
                  <a:pt x="23723" y="105613"/>
                </a:lnTo>
                <a:lnTo>
                  <a:pt x="54982" y="105613"/>
                </a:lnTo>
                <a:lnTo>
                  <a:pt x="60404" y="103491"/>
                </a:lnTo>
                <a:lnTo>
                  <a:pt x="75067" y="100343"/>
                </a:lnTo>
                <a:lnTo>
                  <a:pt x="91677" y="99287"/>
                </a:lnTo>
                <a:lnTo>
                  <a:pt x="149644" y="99287"/>
                </a:lnTo>
                <a:lnTo>
                  <a:pt x="140643" y="91492"/>
                </a:lnTo>
                <a:lnTo>
                  <a:pt x="128940" y="85058"/>
                </a:lnTo>
                <a:lnTo>
                  <a:pt x="114988" y="80470"/>
                </a:lnTo>
                <a:lnTo>
                  <a:pt x="98726" y="77767"/>
                </a:lnTo>
                <a:lnTo>
                  <a:pt x="80090" y="76987"/>
                </a:lnTo>
                <a:close/>
              </a:path>
            </a:pathLst>
          </a:custGeom>
          <a:solidFill>
            <a:srgbClr val="000000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0" y="9499600"/>
            <a:ext cx="13004800" cy="254000"/>
          </a:xfrm>
          <a:custGeom>
            <a:avLst/>
            <a:gdLst/>
            <a:ahLst/>
            <a:cxnLst/>
            <a:rect l="l" t="t" r="r" b="b"/>
            <a:pathLst>
              <a:path w="13004800" h="253987">
                <a:moveTo>
                  <a:pt x="13004800" y="253987"/>
                </a:moveTo>
                <a:lnTo>
                  <a:pt x="0" y="253987"/>
                </a:lnTo>
                <a:lnTo>
                  <a:pt x="0" y="0"/>
                </a:lnTo>
                <a:lnTo>
                  <a:pt x="13004800" y="0"/>
                </a:lnTo>
                <a:lnTo>
                  <a:pt x="13004800" y="253987"/>
                </a:lnTo>
              </a:path>
            </a:pathLst>
          </a:custGeom>
          <a:solidFill>
            <a:srgbClr val="E3342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058" name="Holder 2"/>
          <p:cNvSpPr>
            <a:spLocks noGrp="1"/>
          </p:cNvSpPr>
          <p:nvPr>
            <p:ph type="title"/>
          </p:nvPr>
        </p:nvSpPr>
        <p:spPr bwMode="auto">
          <a:xfrm>
            <a:off x="1003300" y="1358900"/>
            <a:ext cx="109982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59" name="Holder 3"/>
          <p:cNvSpPr>
            <a:spLocks noGrp="1"/>
          </p:cNvSpPr>
          <p:nvPr>
            <p:ph type="body" idx="1"/>
          </p:nvPr>
        </p:nvSpPr>
        <p:spPr bwMode="auto">
          <a:xfrm>
            <a:off x="650875" y="2243138"/>
            <a:ext cx="11703050" cy="643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188" y="9070975"/>
            <a:ext cx="4162425" cy="4873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875" y="9070975"/>
            <a:ext cx="2990850" cy="4873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2EB8FE-F06C-4718-8DE7-00DA6D58E8DD}" type="datetimeFigureOut">
              <a:rPr lang="en-US"/>
              <a:pPr>
                <a:defRPr/>
              </a:pPr>
              <a:t>3/26/2015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075" y="9070975"/>
            <a:ext cx="2990850" cy="4873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1D70D0-5054-4A9B-AC62-365B9A2E28C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1" r:id="rId4"/>
    <p:sldLayoutId id="2147483650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2"/>
          <p:cNvSpPr/>
          <p:nvPr/>
        </p:nvSpPr>
        <p:spPr>
          <a:xfrm>
            <a:off x="0" y="2590800"/>
            <a:ext cx="13004800" cy="6934200"/>
          </a:xfrm>
          <a:prstGeom prst="rect">
            <a:avLst/>
          </a:prstGeom>
          <a:solidFill>
            <a:srgbClr val="577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object 2"/>
          <p:cNvSpPr txBox="1"/>
          <p:nvPr/>
        </p:nvSpPr>
        <p:spPr>
          <a:xfrm>
            <a:off x="927100" y="3048000"/>
            <a:ext cx="10680700" cy="3962400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292350" algn="l"/>
                <a:tab pos="3668713" algn="l"/>
                <a:tab pos="410527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lnSpc>
                <a:spcPct val="69000"/>
              </a:lnSpc>
            </a:pPr>
            <a:r>
              <a:rPr lang="pl-PL" sz="7200" dirty="0" smtClean="0">
                <a:solidFill>
                  <a:schemeClr val="bg1"/>
                </a:solidFill>
              </a:rPr>
              <a:t>Nabory i ocena wniosków </a:t>
            </a:r>
          </a:p>
          <a:p>
            <a:pPr algn="ctr">
              <a:lnSpc>
                <a:spcPct val="69000"/>
              </a:lnSpc>
            </a:pPr>
            <a:endParaRPr lang="pl-PL" sz="7200" dirty="0" smtClean="0">
              <a:solidFill>
                <a:schemeClr val="bg1"/>
              </a:solidFill>
            </a:endParaRPr>
          </a:p>
          <a:p>
            <a:pPr algn="ctr">
              <a:lnSpc>
                <a:spcPct val="69000"/>
              </a:lnSpc>
            </a:pPr>
            <a:r>
              <a:rPr lang="pl-PL" sz="7200" dirty="0" smtClean="0">
                <a:solidFill>
                  <a:schemeClr val="bg1"/>
                </a:solidFill>
              </a:rPr>
              <a:t>Fundusz Azylu, Migracji i Integracji 2014-2020</a:t>
            </a:r>
            <a:endParaRPr lang="pl-PL" sz="7200" dirty="0">
              <a:solidFill>
                <a:schemeClr val="bg1"/>
              </a:solidFill>
            </a:endParaRPr>
          </a:p>
        </p:txBody>
      </p:sp>
      <p:sp>
        <p:nvSpPr>
          <p:cNvPr id="7171" name="object 34"/>
          <p:cNvSpPr>
            <a:spLocks/>
          </p:cNvSpPr>
          <p:nvPr/>
        </p:nvSpPr>
        <p:spPr bwMode="auto">
          <a:xfrm>
            <a:off x="0" y="9499600"/>
            <a:ext cx="13004800" cy="254000"/>
          </a:xfrm>
          <a:custGeom>
            <a:avLst/>
            <a:gdLst>
              <a:gd name="T0" fmla="*/ 13004800 w 13004800"/>
              <a:gd name="T1" fmla="*/ 253987 h 253987"/>
              <a:gd name="T2" fmla="*/ 0 w 13004800"/>
              <a:gd name="T3" fmla="*/ 253987 h 253987"/>
              <a:gd name="T4" fmla="*/ 0 w 13004800"/>
              <a:gd name="T5" fmla="*/ 0 h 253987"/>
              <a:gd name="T6" fmla="*/ 13004800 w 13004800"/>
              <a:gd name="T7" fmla="*/ 0 h 253987"/>
              <a:gd name="T8" fmla="*/ 13004800 w 13004800"/>
              <a:gd name="T9" fmla="*/ 253987 h 25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04800" h="253987">
                <a:moveTo>
                  <a:pt x="13004800" y="253987"/>
                </a:moveTo>
                <a:lnTo>
                  <a:pt x="0" y="253987"/>
                </a:lnTo>
                <a:lnTo>
                  <a:pt x="0" y="0"/>
                </a:lnTo>
                <a:lnTo>
                  <a:pt x="13004800" y="0"/>
                </a:lnTo>
                <a:lnTo>
                  <a:pt x="13004800" y="253987"/>
                </a:lnTo>
              </a:path>
            </a:pathLst>
          </a:custGeom>
          <a:solidFill>
            <a:srgbClr val="E3342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pl-PL"/>
          </a:p>
        </p:txBody>
      </p:sp>
      <p:pic>
        <p:nvPicPr>
          <p:cNvPr id="7172" name="Picture 7" descr="prezentacja pp logo duz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ject 35"/>
          <p:cNvSpPr txBox="1"/>
          <p:nvPr/>
        </p:nvSpPr>
        <p:spPr>
          <a:xfrm>
            <a:off x="927100" y="8937625"/>
            <a:ext cx="11290300" cy="3937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 smtClean="0">
                <a:latin typeface="Calibri"/>
                <a:cs typeface="Calibri"/>
              </a:rPr>
              <a:t>Departament Współpracy Międzynarodowej i Funduszy Europejskich 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1003300" y="1358900"/>
            <a:ext cx="10953750" cy="1155700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7200" dirty="0" smtClean="0"/>
              <a:t>Ogłoszenie naboru wniosków</a:t>
            </a:r>
            <a:endParaRPr lang="pl-PL" sz="7200" dirty="0"/>
          </a:p>
        </p:txBody>
      </p:sp>
      <p:sp>
        <p:nvSpPr>
          <p:cNvPr id="9218" name="object 34"/>
          <p:cNvSpPr>
            <a:spLocks/>
          </p:cNvSpPr>
          <p:nvPr/>
        </p:nvSpPr>
        <p:spPr bwMode="auto">
          <a:xfrm>
            <a:off x="0" y="9499600"/>
            <a:ext cx="13004800" cy="254000"/>
          </a:xfrm>
          <a:custGeom>
            <a:avLst/>
            <a:gdLst>
              <a:gd name="T0" fmla="*/ 13004800 w 13004800"/>
              <a:gd name="T1" fmla="*/ 253987 h 253987"/>
              <a:gd name="T2" fmla="*/ 0 w 13004800"/>
              <a:gd name="T3" fmla="*/ 253987 h 253987"/>
              <a:gd name="T4" fmla="*/ 0 w 13004800"/>
              <a:gd name="T5" fmla="*/ 0 h 253987"/>
              <a:gd name="T6" fmla="*/ 13004800 w 13004800"/>
              <a:gd name="T7" fmla="*/ 0 h 253987"/>
              <a:gd name="T8" fmla="*/ 13004800 w 13004800"/>
              <a:gd name="T9" fmla="*/ 253987 h 25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04800" h="253987">
                <a:moveTo>
                  <a:pt x="13004800" y="253987"/>
                </a:moveTo>
                <a:lnTo>
                  <a:pt x="0" y="253987"/>
                </a:lnTo>
                <a:lnTo>
                  <a:pt x="0" y="0"/>
                </a:lnTo>
                <a:lnTo>
                  <a:pt x="13004800" y="0"/>
                </a:lnTo>
                <a:lnTo>
                  <a:pt x="13004800" y="253987"/>
                </a:lnTo>
              </a:path>
            </a:pathLst>
          </a:custGeom>
          <a:solidFill>
            <a:srgbClr val="E3342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7" name="object 35"/>
          <p:cNvSpPr txBox="1"/>
          <p:nvPr/>
        </p:nvSpPr>
        <p:spPr>
          <a:xfrm>
            <a:off x="1003300" y="8937625"/>
            <a:ext cx="9842500" cy="3937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 smtClean="0">
                <a:latin typeface="Calibri"/>
                <a:cs typeface="Calibri"/>
              </a:rPr>
              <a:t>Departament Współpracy Międzynarodowej i Funduszy Europejskich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9" name="object 57"/>
          <p:cNvSpPr txBox="1"/>
          <p:nvPr/>
        </p:nvSpPr>
        <p:spPr>
          <a:xfrm>
            <a:off x="1016000" y="3195638"/>
            <a:ext cx="10941050" cy="4781550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l-PL" sz="2400" dirty="0" smtClean="0"/>
              <a:t>Za przygotowanie projektu ogłoszenia naboru odpowiadać będzie Departament Współpracy Międzynarodowej i Funduszy Europejskich MSW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dirty="0" smtClean="0"/>
              <a:t>Szkolenie dla Wnioskodawców z wypełniania wniosku aplikacyjnego zostanie przeprowadzone przez Departament Współpracy Międzynarodowej i Funduszy Europejskich we współpracy z Centrum Obsługi Projektów Europejskich MSW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Pytania dotyczące ogłoszonego naboru powinny być kierowane na adres kontakt.fundusze@msw.gov.pl 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Wnioski aplikacyjne będą składane do Ministerstwa Spraw Wewnętrznych na adres wskazany w ogłoszeniu o naborze</a:t>
            </a:r>
            <a:endParaRPr lang="pl-PL" sz="2400" dirty="0"/>
          </a:p>
        </p:txBody>
      </p:sp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9169400" y="8937625"/>
            <a:ext cx="2698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endParaRPr lang="pl-PL" sz="2400" dirty="0"/>
          </a:p>
        </p:txBody>
      </p:sp>
      <p:pic>
        <p:nvPicPr>
          <p:cNvPr id="9222" name="Picture 30" descr="prezentacja pp logo ma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1974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1003300" y="1358900"/>
            <a:ext cx="10953750" cy="1155700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7200" dirty="0" smtClean="0"/>
              <a:t>Ocena wniosków</a:t>
            </a:r>
            <a:endParaRPr lang="pl-PL" sz="7200" dirty="0"/>
          </a:p>
        </p:txBody>
      </p:sp>
      <p:sp>
        <p:nvSpPr>
          <p:cNvPr id="9218" name="object 34"/>
          <p:cNvSpPr>
            <a:spLocks/>
          </p:cNvSpPr>
          <p:nvPr/>
        </p:nvSpPr>
        <p:spPr bwMode="auto">
          <a:xfrm>
            <a:off x="0" y="9499600"/>
            <a:ext cx="13004800" cy="254000"/>
          </a:xfrm>
          <a:custGeom>
            <a:avLst/>
            <a:gdLst>
              <a:gd name="T0" fmla="*/ 13004800 w 13004800"/>
              <a:gd name="T1" fmla="*/ 253987 h 253987"/>
              <a:gd name="T2" fmla="*/ 0 w 13004800"/>
              <a:gd name="T3" fmla="*/ 253987 h 253987"/>
              <a:gd name="T4" fmla="*/ 0 w 13004800"/>
              <a:gd name="T5" fmla="*/ 0 h 253987"/>
              <a:gd name="T6" fmla="*/ 13004800 w 13004800"/>
              <a:gd name="T7" fmla="*/ 0 h 253987"/>
              <a:gd name="T8" fmla="*/ 13004800 w 13004800"/>
              <a:gd name="T9" fmla="*/ 253987 h 25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04800" h="253987">
                <a:moveTo>
                  <a:pt x="13004800" y="253987"/>
                </a:moveTo>
                <a:lnTo>
                  <a:pt x="0" y="253987"/>
                </a:lnTo>
                <a:lnTo>
                  <a:pt x="0" y="0"/>
                </a:lnTo>
                <a:lnTo>
                  <a:pt x="13004800" y="0"/>
                </a:lnTo>
                <a:lnTo>
                  <a:pt x="13004800" y="253987"/>
                </a:lnTo>
              </a:path>
            </a:pathLst>
          </a:custGeom>
          <a:solidFill>
            <a:srgbClr val="E3342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7" name="object 35"/>
          <p:cNvSpPr txBox="1"/>
          <p:nvPr/>
        </p:nvSpPr>
        <p:spPr>
          <a:xfrm>
            <a:off x="1003300" y="8937625"/>
            <a:ext cx="9842500" cy="3937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 smtClean="0">
                <a:latin typeface="Calibri"/>
                <a:cs typeface="Calibri"/>
              </a:rPr>
              <a:t>Departament Współpracy Międzynarodowej i Funduszy Europejskich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9" name="object 57"/>
          <p:cNvSpPr txBox="1"/>
          <p:nvPr/>
        </p:nvSpPr>
        <p:spPr>
          <a:xfrm>
            <a:off x="1016000" y="2667000"/>
            <a:ext cx="10941050" cy="5638800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l-PL" sz="2400" dirty="0" smtClean="0"/>
              <a:t>Za procedurę oceny wniosków aplikacyjnych odpowiadać będzie Departament Współpracy Międzynarodowej i Funduszy Europejskich MSW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dirty="0" smtClean="0"/>
              <a:t>Połączenie oceny formalnej z merytoryczną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Procedura uzupełnień na etapie oceny formalnej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Procedura odwoławcza od oceny formalnej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Ocena formalno-merytoryczna przeprowadzana przez dwóch ekspertów (zespół oceniający będzie powoływany przez Dyrektora </a:t>
            </a:r>
            <a:r>
              <a:rPr lang="pl-PL" sz="2400" dirty="0" err="1" smtClean="0"/>
              <a:t>DWMiFE</a:t>
            </a:r>
            <a:r>
              <a:rPr lang="pl-PL" sz="2400" dirty="0" smtClean="0"/>
              <a:t> MSW z puli dostępnych ekspertów wskazanych przez </a:t>
            </a:r>
            <a:r>
              <a:rPr lang="pl-PL" sz="2400" dirty="0" err="1" smtClean="0"/>
              <a:t>DWMiFE</a:t>
            </a:r>
            <a:r>
              <a:rPr lang="pl-PL" sz="2400" dirty="0" smtClean="0"/>
              <a:t> MSW, COPE MSW oraz </a:t>
            </a:r>
            <a:r>
              <a:rPr lang="pl-PL" sz="2400" dirty="0" err="1" smtClean="0"/>
              <a:t>MPiPS</a:t>
            </a:r>
            <a:r>
              <a:rPr lang="pl-PL" sz="2400" dirty="0" smtClean="0"/>
              <a:t>)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 smtClean="0"/>
              <a:t>Lista rankingowa sporządzana przez </a:t>
            </a:r>
            <a:r>
              <a:rPr lang="pl-PL" sz="2400" dirty="0" err="1" smtClean="0"/>
              <a:t>DWMiFE</a:t>
            </a:r>
            <a:r>
              <a:rPr lang="pl-PL" sz="2400" dirty="0" smtClean="0"/>
              <a:t> MSW i akceptowana przez Zespół Międzyresortowy </a:t>
            </a:r>
          </a:p>
          <a:p>
            <a:pPr algn="just"/>
            <a:endParaRPr lang="pl-PL" sz="2400" dirty="0"/>
          </a:p>
        </p:txBody>
      </p:sp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9169400" y="8937625"/>
            <a:ext cx="2698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endParaRPr lang="pl-PL" sz="2400" dirty="0"/>
          </a:p>
        </p:txBody>
      </p:sp>
      <p:pic>
        <p:nvPicPr>
          <p:cNvPr id="9222" name="Picture 30" descr="prezentacja pp logo ma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6124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1003300" y="1358900"/>
            <a:ext cx="10953750" cy="1155700"/>
          </a:xfrm>
          <a:prstGeom prst="rect">
            <a:avLst/>
          </a:prstGeom>
        </p:spPr>
        <p:txBody>
          <a:bodyPr lIns="0" tIns="0" rIns="0" bIns="0"/>
          <a:lstStyle>
            <a:lvl1pPr marL="127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054225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pl-PL" sz="6000" dirty="0" smtClean="0"/>
              <a:t>Harmonogram naboru wniosków</a:t>
            </a:r>
            <a:endParaRPr lang="pl-PL" sz="6000" dirty="0"/>
          </a:p>
        </p:txBody>
      </p:sp>
      <p:sp>
        <p:nvSpPr>
          <p:cNvPr id="9218" name="object 34"/>
          <p:cNvSpPr>
            <a:spLocks/>
          </p:cNvSpPr>
          <p:nvPr/>
        </p:nvSpPr>
        <p:spPr bwMode="auto">
          <a:xfrm>
            <a:off x="0" y="9499600"/>
            <a:ext cx="13004800" cy="254000"/>
          </a:xfrm>
          <a:custGeom>
            <a:avLst/>
            <a:gdLst>
              <a:gd name="T0" fmla="*/ 13004800 w 13004800"/>
              <a:gd name="T1" fmla="*/ 253987 h 253987"/>
              <a:gd name="T2" fmla="*/ 0 w 13004800"/>
              <a:gd name="T3" fmla="*/ 253987 h 253987"/>
              <a:gd name="T4" fmla="*/ 0 w 13004800"/>
              <a:gd name="T5" fmla="*/ 0 h 253987"/>
              <a:gd name="T6" fmla="*/ 13004800 w 13004800"/>
              <a:gd name="T7" fmla="*/ 0 h 253987"/>
              <a:gd name="T8" fmla="*/ 13004800 w 13004800"/>
              <a:gd name="T9" fmla="*/ 253987 h 25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04800" h="253987">
                <a:moveTo>
                  <a:pt x="13004800" y="253987"/>
                </a:moveTo>
                <a:lnTo>
                  <a:pt x="0" y="253987"/>
                </a:lnTo>
                <a:lnTo>
                  <a:pt x="0" y="0"/>
                </a:lnTo>
                <a:lnTo>
                  <a:pt x="13004800" y="0"/>
                </a:lnTo>
                <a:lnTo>
                  <a:pt x="13004800" y="253987"/>
                </a:lnTo>
              </a:path>
            </a:pathLst>
          </a:custGeom>
          <a:solidFill>
            <a:srgbClr val="E3342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7" name="object 35"/>
          <p:cNvSpPr txBox="1"/>
          <p:nvPr/>
        </p:nvSpPr>
        <p:spPr>
          <a:xfrm>
            <a:off x="1003300" y="8937625"/>
            <a:ext cx="9842500" cy="3937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 smtClean="0">
                <a:latin typeface="Calibri"/>
                <a:cs typeface="Calibri"/>
              </a:rPr>
              <a:t>Departament Współpracy Międzynarodowej i Funduszy Europejskich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9" name="object 57"/>
          <p:cNvSpPr txBox="1"/>
          <p:nvPr/>
        </p:nvSpPr>
        <p:spPr>
          <a:xfrm>
            <a:off x="1016000" y="3195638"/>
            <a:ext cx="10941050" cy="4781550"/>
          </a:xfrm>
          <a:prstGeom prst="rect">
            <a:avLst/>
          </a:prstGeom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l-PL" sz="2400" dirty="0" smtClean="0"/>
              <a:t>W okresie kwiecień - czerwiec planuje się ogłoszenie 6 naborów wniosków z następujących obszarów: </a:t>
            </a:r>
          </a:p>
          <a:p>
            <a:pPr algn="just"/>
            <a:endParaRPr lang="pl-PL" sz="2400" dirty="0" smtClean="0"/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1. Pomoc prawna – azyl i powroty;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2. Kursy </a:t>
            </a:r>
            <a:r>
              <a:rPr lang="pl-PL" sz="2400" dirty="0"/>
              <a:t>językowe – integracja</a:t>
            </a:r>
            <a:r>
              <a:rPr lang="pl-PL" sz="2400" dirty="0" smtClean="0"/>
              <a:t>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3. Wsparcie na rynku pracy – integracja;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4. </a:t>
            </a:r>
            <a:r>
              <a:rPr lang="pl-PL" sz="2400" dirty="0" err="1" smtClean="0"/>
              <a:t>Preintegracja</a:t>
            </a:r>
            <a:r>
              <a:rPr lang="pl-PL" sz="2400" dirty="0" smtClean="0"/>
              <a:t> – azyl;</a:t>
            </a:r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5. Oprowadzanie po </a:t>
            </a:r>
            <a:r>
              <a:rPr lang="pl-PL" sz="2400" dirty="0" smtClean="0"/>
              <a:t>domu - integracja;</a:t>
            </a:r>
            <a:endParaRPr lang="pl-PL" sz="2400" dirty="0" smtClean="0"/>
          </a:p>
          <a:p>
            <a:pPr algn="just">
              <a:lnSpc>
                <a:spcPct val="150000"/>
              </a:lnSpc>
            </a:pPr>
            <a:r>
              <a:rPr lang="pl-PL" sz="2400" dirty="0" smtClean="0"/>
              <a:t>6. Ogólne wsparcie </a:t>
            </a:r>
            <a:r>
              <a:rPr lang="pl-PL" sz="2400" dirty="0" smtClean="0"/>
              <a:t>migrantów - integracja.</a:t>
            </a:r>
            <a:endParaRPr lang="pl-PL" sz="2400" dirty="0" smtClean="0"/>
          </a:p>
          <a:p>
            <a:pPr indent="-342900" algn="just">
              <a:lnSpc>
                <a:spcPct val="150000"/>
              </a:lnSpc>
              <a:buFontTx/>
              <a:buChar char="-"/>
            </a:pPr>
            <a:endParaRPr lang="pl-PL" sz="2400" dirty="0"/>
          </a:p>
          <a:p>
            <a:pPr marL="355600" indent="-342900" algn="just">
              <a:lnSpc>
                <a:spcPct val="150000"/>
              </a:lnSpc>
              <a:buFontTx/>
              <a:buChar char="-"/>
            </a:pPr>
            <a:endParaRPr lang="pl-PL" sz="2400" dirty="0"/>
          </a:p>
        </p:txBody>
      </p:sp>
      <p:sp>
        <p:nvSpPr>
          <p:cNvPr id="9221" name="object 35"/>
          <p:cNvSpPr txBox="1">
            <a:spLocks noChangeArrowheads="1"/>
          </p:cNvSpPr>
          <p:nvPr/>
        </p:nvSpPr>
        <p:spPr bwMode="auto">
          <a:xfrm>
            <a:off x="9169400" y="8937625"/>
            <a:ext cx="26987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endParaRPr lang="pl-PL" sz="2400" dirty="0"/>
          </a:p>
        </p:txBody>
      </p:sp>
      <p:pic>
        <p:nvPicPr>
          <p:cNvPr id="9222" name="Picture 30" descr="prezentacja pp logo mal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3091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238</Words>
  <Application>Microsoft Office PowerPoint</Application>
  <PresentationFormat>Niestandardowy</PresentationFormat>
  <Paragraphs>36</Paragraphs>
  <Slides>4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Office Theme</vt:lpstr>
      <vt:lpstr>Slajd 1</vt:lpstr>
      <vt:lpstr>Slajd 2</vt:lpstr>
      <vt:lpstr>Slajd 3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pp 2a</dc:title>
  <dc:creator>Pruszyńska Katarzyna</dc:creator>
  <cp:lastModifiedBy>wkrawczyk</cp:lastModifiedBy>
  <cp:revision>35</cp:revision>
  <dcterms:created xsi:type="dcterms:W3CDTF">2013-10-08T10:03:30Z</dcterms:created>
  <dcterms:modified xsi:type="dcterms:W3CDTF">2015-03-26T12:18:08Z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2013-10-01T00:00:00Z</vt:filetime>
  </property>
  <property fmtid="{D5CDD505-2E9C-101B-9397-08002B2CF9AE}" pid="3" name="LastSaved">
    <vt:filetime>2013-10-01T00:00:00Z</vt:filetime>
  </property>
</Properties>
</file>