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482739" y="4005064"/>
            <a:ext cx="1956905" cy="508951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482739" y="3448494"/>
            <a:ext cx="1956905" cy="501123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10904" y="2895820"/>
            <a:ext cx="93977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246956" y="4549682"/>
            <a:ext cx="92218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246956" y="2343526"/>
            <a:ext cx="918671" cy="4694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246956" y="3438834"/>
            <a:ext cx="924142" cy="48080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246956" y="4006240"/>
            <a:ext cx="92218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412745" y="4564655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85814" y="3994199"/>
            <a:ext cx="885477" cy="4800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15908" y="2340669"/>
            <a:ext cx="9297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12161" y="4564655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387555" y="3438834"/>
            <a:ext cx="883735" cy="46216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666661" y="5141746"/>
            <a:ext cx="99086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506136" y="5686267"/>
            <a:ext cx="927976" cy="45706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329617" y="2342567"/>
            <a:ext cx="912342" cy="466101"/>
          </a:xfrm>
          <a:prstGeom prst="rect">
            <a:avLst/>
          </a:prstGeom>
          <a:noFill/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06099" y="4006240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669545" y="3445236"/>
            <a:ext cx="1002348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482739" y="4567205"/>
            <a:ext cx="942726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246956" y="2879999"/>
            <a:ext cx="922181" cy="46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427207" y="2909831"/>
            <a:ext cx="923665" cy="4539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</a:t>
            </a:r>
            <a:r>
              <a:rPr lang="pl-PL" altLang="pl-PL" sz="700" dirty="0" err="1"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418331" y="3447936"/>
            <a:ext cx="931674" cy="4859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329359" y="3452758"/>
            <a:ext cx="91921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15908" y="12600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15908" y="5691543"/>
            <a:ext cx="929765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408328" y="2350779"/>
            <a:ext cx="865394" cy="4621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335484" y="3999256"/>
            <a:ext cx="912342" cy="47611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324092" y="4564655"/>
            <a:ext cx="92447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329416" y="5112662"/>
            <a:ext cx="92447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325557" y="2885235"/>
            <a:ext cx="91867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460054" y="2344951"/>
            <a:ext cx="958485" cy="46099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623220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53987" y="1837485"/>
            <a:ext cx="971477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666661" y="457101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26064" y="2891086"/>
            <a:ext cx="9273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396728" y="2909831"/>
            <a:ext cx="865972" cy="447161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23644" y="2343330"/>
            <a:ext cx="929765" cy="4609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10656" y="3448061"/>
            <a:ext cx="92976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6532782" y="2881998"/>
            <a:ext cx="974201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01319" y="5139302"/>
            <a:ext cx="939325" cy="4875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 err="1">
                <a:latin typeface="Calibri" panose="020F0502020204030204" pitchFamily="34" charset="0"/>
              </a:rPr>
              <a:t>Informatization</a:t>
            </a:r>
            <a:r>
              <a:rPr lang="en-GB" altLang="pl-PL" sz="700" dirty="0">
                <a:latin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665543" y="5696306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669545" y="2888992"/>
            <a:ext cx="10023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420969" y="2340669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673466" y="400904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06709" y="4564655"/>
            <a:ext cx="93293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506136" y="5112662"/>
            <a:ext cx="92797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414320" y="1262238"/>
            <a:ext cx="85697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415308" y="3996974"/>
            <a:ext cx="9289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575548" y="4149080"/>
            <a:ext cx="858564" cy="36493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66715" y="2904410"/>
            <a:ext cx="958750" cy="45941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534217" y="2344951"/>
            <a:ext cx="971332" cy="4570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327076" y="1260000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635964" cy="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758436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06338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4927476" y="1051200"/>
            <a:ext cx="0" cy="80087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575548" y="3532130"/>
            <a:ext cx="794260" cy="397993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95429" y="4149080"/>
            <a:ext cx="858564" cy="36493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511652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319964" y="1051200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534956" y="1260000"/>
            <a:ext cx="1984808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Łoboda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7669545" y="1260000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246956" y="1260085"/>
            <a:ext cx="922181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838556" y="105276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015708" y="1988840"/>
            <a:ext cx="1152128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167836" y="1988840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855468" y="3429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95428" y="3541790"/>
            <a:ext cx="837948" cy="377851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– N</a:t>
            </a:r>
            <a:r>
              <a:rPr lang="pl-PL" sz="5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ational</a:t>
            </a:r>
            <a:r>
              <a:rPr lang="pl-PL" sz="500" i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" i="1">
                <a:latin typeface="Calibri" panose="020F0502020204030204" pitchFamily="34" charset="0"/>
                <a:cs typeface="Calibri" panose="020F0502020204030204" pitchFamily="34" charset="0"/>
              </a:rPr>
              <a:t>Revenue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711452" y="4005064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359524" y="4149080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59524" y="3573016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631332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DD70008E-CEE6-42E4-A2BB-12A25674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5308" y="12672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altLang="pl-PL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Neneman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19938</TotalTime>
  <Words>355</Words>
  <Application>Microsoft Office PowerPoint</Application>
  <PresentationFormat>Slajdy 35 mm</PresentationFormat>
  <Paragraphs>136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Waniek Michał</cp:lastModifiedBy>
  <cp:revision>1774</cp:revision>
  <cp:lastPrinted>2023-05-26T11:12:36Z</cp:lastPrinted>
  <dcterms:created xsi:type="dcterms:W3CDTF">2006-06-26T12:00:33Z</dcterms:created>
  <dcterms:modified xsi:type="dcterms:W3CDTF">2024-01-25T06:48:31Z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