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3" pitchFamily="34" charset="0"/>
      <p:bold r:id="rId32"/>
      <p:italic r:id="rId33"/>
      <p:boldItalic r:id="rId34"/>
    </p:embeddedFont>
    <p:embeddedFont>
      <p:font typeface="Lato Hairline" panose="020F0502020204030203" pitchFamily="34" charset="0"/>
      <p:regular r:id="rId35"/>
      <p:italic r:id="rId3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94"/>
  </p:normalViewPr>
  <p:slideViewPr>
    <p:cSldViewPr>
      <p:cViewPr varScale="1">
        <p:scale>
          <a:sx n="161" d="100"/>
          <a:sy n="161" d="100"/>
        </p:scale>
        <p:origin x="776" y="20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dr Barbara Baka-Ćwierz </a:t>
            </a:r>
            <a:b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HCV narażone są także osoby korzystające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przekracza kilku procent. Kobieta zakażona HCV może karmić piersią</a:t>
            </a:r>
          </a:p>
          <a:p>
            <a:endParaRPr lang="pl-PL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spożywanie żywności przygotowanej przez osobę zakażoną, przytulanie się, zabawę          z 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błon 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kostno-stawowo-mięśniowe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nadbrzuszu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przewodu pokarmowego (utrata apetytu, uczucie pełności żołądka,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odbijanie), 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dotyczą wątroby, może to być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kłębuszkowe zapalenie nerek, zapalenie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czy zmiany skórne.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to tzw. 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</a:p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(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dotyczące układu nerwowego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wysokiego standardu higieny.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do 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Polsce obowiązkowe szczepienia 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</a:p>
          <a:p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(po ukończeniu 6 tygodnia życia)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ZAKAŻENIE</a:t>
            </a: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 ZWIĄZKU Z PRZESŁANKAMI  KLINICZNYMI LUB EPIDEMIOLOGICZNYMI DOTYCZĄ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szkół 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zawód medyczny narażonych na 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na zakażenie w wyniku styczności z osobą zakażoną 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wirusem zapalenia wątroby typu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 fazie zaawansowanej choroby nerek  oraz 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 ZALECANE SĄ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osobom, które ze względu na tryb życia lub wykonywane zajęcia są narażone na zakażenia</a:t>
            </a:r>
          </a:p>
          <a:p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z uszkodzeniem ciągłości tkanek lub poprzez kontakt 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chorym o wysokim ryzyku zakażenia  :z chorobami przebiegającymi z niedoborem odporności, w tym leczonych immunosupresyjnie, chorym z cukrzycą i niewydolnością 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przygotowywanym do zabiegów 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dotąd szczepieniami 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osób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to jest?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przypadkach  o cięższym 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 swoistego leczenia przeciw-wirusowego.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medycyna nie dysponuje jeszcze preparatami, które pozwalają całkowicie wyleczyć przewlekłe WZW typu B. </a:t>
            </a:r>
          </a:p>
          <a:p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sposób zapobiegając rozwojowi 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</a:p>
          <a:p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89448" y="3062845"/>
            <a:ext cx="56348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</a:p>
          <a:p>
            <a:r>
              <a:rPr lang="pl-PL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partnerstwie z Wojewódzkimi i Powiatowymi Stacjami Sanitarno-Epidemiologicznymi pod honorowym patronatem: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54114"/>
            <a:ext cx="1771354" cy="1073645"/>
          </a:xfrm>
          <a:prstGeom prst="rect">
            <a:avLst/>
          </a:prstGeom>
          <a:effectLst/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450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zrzut ekranu, logo, symbol&#10;&#10;Opis wygenerowany automatycznie">
            <a:extLst>
              <a:ext uri="{FF2B5EF4-FFF2-40B4-BE49-F238E27FC236}">
                <a16:creationId xmlns:a16="http://schemas.microsoft.com/office/drawing/2014/main" id="{560194A6-2EB7-D224-F840-72B9388A7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70783"/>
            <a:ext cx="6192688" cy="81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4011910"/>
            <a:ext cx="9144000" cy="1131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43468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współfinansowany jest </a:t>
            </a:r>
            <a:b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1,5%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9582"/>
            <a:ext cx="3196983" cy="19377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organem człowieka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waży ok. 1,5 kg. To 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procesów chemicznych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więcej niż 5 000 funkcji 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żółci niezbędnej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trawienia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gospodarki węglowodanowej.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syntezy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(enzymów, hormonów, białek,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czynników krzepnięcia itd.).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biotransformacji - degradacji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detoksykacji wielu związków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zamianie cukrów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białek na tłuszcze oraz spalaniu kwasów tłuszczowych.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produkcji cholesterolu,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jest m. in. składnikiem ścian komórkowych oraz określonych hormonów.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różnych składników takich jak glikogen, tłuszcze, węglowodany, białka, witaminy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mln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ale przypuszcza się, że 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przebytego zakażenia HBV stwierdza się u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na przewlekłe WZW typu 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HBV zakażonych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</a:p>
          <a:p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świata.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szacunkowych danych Światowej Organizacji Zdrowia (WHO) liczba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na świecie oceniana jest na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zakażonych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osób, z czego dotąd zdiagnozowano około 20%.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przenoszony jest najczęściej drogą pokarmową, ale możliwe jest również zakażenie podczas kontaktu seksualnego (zwłaszcza homoseksualnego).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na zakażenie wirusem 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skoszarowane–wojsko, 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rezultacie używania należących do osoby zakażonej przedmiotów codziennego użytku, potencjalnie mogących naruszyć ciągłość skóry - szczoteczki do zębów, maszynki do golenia, cążek itp..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niezabezpieczonych kontaktów seksualnych z zakażonym partnerem . Jedyną skuteczną metodą zmniejszenie ryzyka zakażenie w kontaktach seksualnych jest używanie prezerwatyw. 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zakażonej matki na dziecko w czasie ciąży, w trakcie porodu i w okresie karmienia.</a:t>
            </a:r>
          </a:p>
          <a:p>
            <a:endParaRPr lang="pl-PL" sz="14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1891</Words>
  <Application>Microsoft Macintosh PowerPoint</Application>
  <PresentationFormat>Pokaz na ekranie (16:9)</PresentationFormat>
  <Paragraphs>229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Lato</vt:lpstr>
      <vt:lpstr>Arial</vt:lpstr>
      <vt:lpstr>Impact</vt:lpstr>
      <vt:lpstr>Lato Black</vt:lpstr>
      <vt:lpstr>Lato Hairline</vt:lpstr>
      <vt:lpstr>Calibri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Leszek Grün</cp:lastModifiedBy>
  <cp:revision>144</cp:revision>
  <dcterms:created xsi:type="dcterms:W3CDTF">2012-09-17T08:43:21Z</dcterms:created>
  <dcterms:modified xsi:type="dcterms:W3CDTF">2025-09-29T11:13:19Z</dcterms:modified>
</cp:coreProperties>
</file>