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310" r:id="rId3"/>
    <p:sldId id="312" r:id="rId4"/>
    <p:sldId id="306" r:id="rId5"/>
    <p:sldId id="313" r:id="rId6"/>
    <p:sldId id="317" r:id="rId7"/>
    <p:sldId id="315" r:id="rId8"/>
    <p:sldId id="318" r:id="rId9"/>
    <p:sldId id="320" r:id="rId10"/>
  </p:sldIdLst>
  <p:sldSz cx="12192000" cy="6858000"/>
  <p:notesSz cx="6858000" cy="9144000"/>
  <p:defaultTextStyle>
    <a:defPPr>
      <a:defRPr lang="en-US"/>
    </a:defPPr>
    <a:lvl1pPr marL="0" algn="l" defTabSz="228566" rtl="0" eaLnBrk="1" latinLnBrk="0" hangingPunct="1">
      <a:defRPr sz="900" kern="1200">
        <a:solidFill>
          <a:schemeClr val="tx1"/>
        </a:solidFill>
        <a:latin typeface="+mn-lt"/>
        <a:ea typeface="+mn-ea"/>
        <a:cs typeface="+mn-cs"/>
      </a:defRPr>
    </a:lvl1pPr>
    <a:lvl2pPr marL="228566" algn="l" defTabSz="228566" rtl="0" eaLnBrk="1" latinLnBrk="0" hangingPunct="1">
      <a:defRPr sz="900" kern="1200">
        <a:solidFill>
          <a:schemeClr val="tx1"/>
        </a:solidFill>
        <a:latin typeface="+mn-lt"/>
        <a:ea typeface="+mn-ea"/>
        <a:cs typeface="+mn-cs"/>
      </a:defRPr>
    </a:lvl2pPr>
    <a:lvl3pPr marL="457132" algn="l" defTabSz="228566" rtl="0" eaLnBrk="1" latinLnBrk="0" hangingPunct="1">
      <a:defRPr sz="900" kern="1200">
        <a:solidFill>
          <a:schemeClr val="tx1"/>
        </a:solidFill>
        <a:latin typeface="+mn-lt"/>
        <a:ea typeface="+mn-ea"/>
        <a:cs typeface="+mn-cs"/>
      </a:defRPr>
    </a:lvl3pPr>
    <a:lvl4pPr marL="685697" algn="l" defTabSz="228566" rtl="0" eaLnBrk="1" latinLnBrk="0" hangingPunct="1">
      <a:defRPr sz="900" kern="1200">
        <a:solidFill>
          <a:schemeClr val="tx1"/>
        </a:solidFill>
        <a:latin typeface="+mn-lt"/>
        <a:ea typeface="+mn-ea"/>
        <a:cs typeface="+mn-cs"/>
      </a:defRPr>
    </a:lvl4pPr>
    <a:lvl5pPr marL="914263" algn="l" defTabSz="228566" rtl="0" eaLnBrk="1" latinLnBrk="0" hangingPunct="1">
      <a:defRPr sz="900" kern="1200">
        <a:solidFill>
          <a:schemeClr val="tx1"/>
        </a:solidFill>
        <a:latin typeface="+mn-lt"/>
        <a:ea typeface="+mn-ea"/>
        <a:cs typeface="+mn-cs"/>
      </a:defRPr>
    </a:lvl5pPr>
    <a:lvl6pPr marL="1142829" algn="l" defTabSz="228566" rtl="0" eaLnBrk="1" latinLnBrk="0" hangingPunct="1">
      <a:defRPr sz="900" kern="1200">
        <a:solidFill>
          <a:schemeClr val="tx1"/>
        </a:solidFill>
        <a:latin typeface="+mn-lt"/>
        <a:ea typeface="+mn-ea"/>
        <a:cs typeface="+mn-cs"/>
      </a:defRPr>
    </a:lvl6pPr>
    <a:lvl7pPr marL="1371395" algn="l" defTabSz="228566" rtl="0" eaLnBrk="1" latinLnBrk="0" hangingPunct="1">
      <a:defRPr sz="900" kern="1200">
        <a:solidFill>
          <a:schemeClr val="tx1"/>
        </a:solidFill>
        <a:latin typeface="+mn-lt"/>
        <a:ea typeface="+mn-ea"/>
        <a:cs typeface="+mn-cs"/>
      </a:defRPr>
    </a:lvl7pPr>
    <a:lvl8pPr marL="1599960" algn="l" defTabSz="228566" rtl="0" eaLnBrk="1" latinLnBrk="0" hangingPunct="1">
      <a:defRPr sz="900" kern="1200">
        <a:solidFill>
          <a:schemeClr val="tx1"/>
        </a:solidFill>
        <a:latin typeface="+mn-lt"/>
        <a:ea typeface="+mn-ea"/>
        <a:cs typeface="+mn-cs"/>
      </a:defRPr>
    </a:lvl8pPr>
    <a:lvl9pPr marL="1828526" algn="l" defTabSz="228566"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dttømme, Kirsti" initials="MK" lastIdx="1" clrIdx="0">
    <p:extLst>
      <p:ext uri="{19B8F6BF-5375-455C-9EA6-DF929625EA0E}">
        <p15:presenceInfo xmlns:p15="http://schemas.microsoft.com/office/powerpoint/2012/main" userId="S::kirsti@cmr.no::50221238-5511-44bc-b9d1-0aef6891bf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7FFE0"/>
    <a:srgbClr val="64F0DE"/>
    <a:srgbClr val="E2FFFC"/>
    <a:srgbClr val="B9FFF7"/>
    <a:srgbClr val="3207AA"/>
    <a:srgbClr val="FF5959"/>
    <a:srgbClr val="30FFA3"/>
    <a:srgbClr val="3FEFDD"/>
    <a:srgbClr val="1CADB2"/>
    <a:srgbClr val="384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116" d="100"/>
          <a:sy n="116" d="100"/>
        </p:scale>
        <p:origin x="102" y="70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D9F43-64A9-4A62-B430-F148DD714787}" type="datetimeFigureOut">
              <a:rPr lang="nb-NO" smtClean="0"/>
              <a:t>24.06.2020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075F2-2622-4E86-8C25-29A6D05C3579}" type="slidenum">
              <a:rPr lang="nb-NO" smtClean="0"/>
              <a:t>‹#›</a:t>
            </a:fld>
            <a:endParaRPr lang="nb-NO"/>
          </a:p>
        </p:txBody>
      </p:sp>
    </p:spTree>
    <p:extLst>
      <p:ext uri="{BB962C8B-B14F-4D97-AF65-F5344CB8AC3E}">
        <p14:creationId xmlns:p14="http://schemas.microsoft.com/office/powerpoint/2010/main" val="389038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8C075F2-2622-4E86-8C25-29A6D05C3579}" type="slidenum">
              <a:rPr lang="nb-NO" smtClean="0"/>
              <a:t>2</a:t>
            </a:fld>
            <a:endParaRPr lang="nb-NO"/>
          </a:p>
        </p:txBody>
      </p:sp>
    </p:spTree>
    <p:extLst>
      <p:ext uri="{BB962C8B-B14F-4D97-AF65-F5344CB8AC3E}">
        <p14:creationId xmlns:p14="http://schemas.microsoft.com/office/powerpoint/2010/main" val="89265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228566" rtl="0" eaLnBrk="1" fontAlgn="auto" latinLnBrk="0" hangingPunct="1">
              <a:lnSpc>
                <a:spcPct val="100000"/>
              </a:lnSpc>
              <a:spcBef>
                <a:spcPts val="0"/>
              </a:spcBef>
              <a:spcAft>
                <a:spcPts val="0"/>
              </a:spcAft>
              <a:buClrTx/>
              <a:buSzTx/>
              <a:buFontTx/>
              <a:buNone/>
              <a:tabLst/>
              <a:defRPr/>
            </a:pPr>
            <a:fld id="{A8C075F2-2622-4E86-8C25-29A6D05C357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566"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b="1" kern="1200" dirty="0" err="1">
                <a:solidFill>
                  <a:schemeClr val="tx1"/>
                </a:solidFill>
                <a:effectLst/>
                <a:latin typeface="+mn-lt"/>
                <a:ea typeface="+mn-ea"/>
                <a:cs typeface="+mn-cs"/>
              </a:rPr>
              <a:t>Prototech</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provider of technical solutions, prototype- and product development, manufacturing and test services covering application areas from space to the ocean floor.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GEXCON</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Gexcon</a:t>
            </a:r>
            <a:r>
              <a:rPr lang="en-GB" sz="1200" kern="1200" dirty="0">
                <a:solidFill>
                  <a:schemeClr val="tx1"/>
                </a:solidFill>
                <a:effectLst/>
                <a:latin typeface="+mn-lt"/>
                <a:ea typeface="+mn-ea"/>
                <a:cs typeface="+mn-cs"/>
              </a:rPr>
              <a:t> AS is a world-leading company in the field of safety and risk management and advanced dispersion, explosion and fire modelling. </a:t>
            </a:r>
            <a:r>
              <a:rPr lang="en-GB" sz="1200" kern="1200" dirty="0" err="1">
                <a:solidFill>
                  <a:schemeClr val="tx1"/>
                </a:solidFill>
                <a:effectLst/>
                <a:latin typeface="+mn-lt"/>
                <a:ea typeface="+mn-ea"/>
                <a:cs typeface="+mn-cs"/>
              </a:rPr>
              <a:t>Gexcon’s</a:t>
            </a:r>
            <a:r>
              <a:rPr lang="en-GB" sz="1200" kern="1200" dirty="0">
                <a:solidFill>
                  <a:schemeClr val="tx1"/>
                </a:solidFill>
                <a:effectLst/>
                <a:latin typeface="+mn-lt"/>
                <a:ea typeface="+mn-ea"/>
                <a:cs typeface="+mn-cs"/>
              </a:rPr>
              <a:t> experience arises from detailed knowledge of explosion phenomena built up throughout years of extensive research projects, carrying out safety assessments, performing accident investigations and performing physical testing at the company's own dedicated facilities on the Norwegian island of </a:t>
            </a:r>
            <a:r>
              <a:rPr lang="en-GB" sz="1200" kern="1200" dirty="0" err="1">
                <a:solidFill>
                  <a:schemeClr val="tx1"/>
                </a:solidFill>
                <a:effectLst/>
                <a:latin typeface="+mn-lt"/>
                <a:ea typeface="+mn-ea"/>
                <a:cs typeface="+mn-cs"/>
              </a:rPr>
              <a:t>Sotra</a:t>
            </a:r>
            <a:r>
              <a:rPr lang="en-GB" sz="1200" kern="1200" dirty="0">
                <a:solidFill>
                  <a:schemeClr val="tx1"/>
                </a:solidFill>
                <a:effectLst/>
                <a:latin typeface="+mn-lt"/>
                <a:ea typeface="+mn-ea"/>
                <a:cs typeface="+mn-cs"/>
              </a:rPr>
              <a:t> outside Bergen. </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Tecom</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Tecom</a:t>
            </a:r>
            <a:r>
              <a:rPr lang="en-GB" sz="1200" kern="1200" dirty="0">
                <a:solidFill>
                  <a:schemeClr val="tx1"/>
                </a:solidFill>
                <a:effectLst/>
                <a:latin typeface="+mn-lt"/>
                <a:ea typeface="+mn-ea"/>
                <a:cs typeface="+mn-cs"/>
              </a:rPr>
              <a:t> AS was established in order to handle commercialization and attend to IPR at former CMR.</a:t>
            </a:r>
          </a:p>
          <a:p>
            <a:r>
              <a:rPr lang="en-GB" sz="1200" kern="1200" dirty="0">
                <a:solidFill>
                  <a:schemeClr val="tx1"/>
                </a:solidFill>
                <a:effectLst/>
                <a:latin typeface="+mn-lt"/>
                <a:ea typeface="+mn-ea"/>
                <a:cs typeface="+mn-cs"/>
              </a:rPr>
              <a:t> </a:t>
            </a:r>
          </a:p>
          <a:p>
            <a:r>
              <a:rPr lang="en-GB" sz="1200" b="1" kern="1200" dirty="0" err="1">
                <a:solidFill>
                  <a:schemeClr val="tx1"/>
                </a:solidFill>
                <a:effectLst/>
                <a:latin typeface="+mn-lt"/>
                <a:ea typeface="+mn-ea"/>
                <a:cs typeface="+mn-cs"/>
              </a:rPr>
              <a:t>Polytec</a:t>
            </a:r>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Polytec</a:t>
            </a:r>
            <a:r>
              <a:rPr lang="en-GB" sz="1200" kern="1200" dirty="0">
                <a:solidFill>
                  <a:schemeClr val="tx1"/>
                </a:solidFill>
                <a:effectLst/>
                <a:latin typeface="+mn-lt"/>
                <a:ea typeface="+mn-ea"/>
                <a:cs typeface="+mn-cs"/>
              </a:rPr>
              <a:t> contributes, through research and development, to creating value in the region. Our goal is to convert our professional strength into solutions that help your business succeed. We wish to retrieve the whole potential – if it is gas, oil or renewable energy – </a:t>
            </a:r>
            <a:r>
              <a:rPr lang="en-GB" sz="1200" kern="1200" dirty="0" err="1">
                <a:solidFill>
                  <a:schemeClr val="tx1"/>
                </a:solidFill>
                <a:effectLst/>
                <a:latin typeface="+mn-lt"/>
                <a:ea typeface="+mn-ea"/>
                <a:cs typeface="+mn-cs"/>
              </a:rPr>
              <a:t>Polytec</a:t>
            </a:r>
            <a:r>
              <a:rPr lang="en-GB" sz="1200" kern="1200" dirty="0">
                <a:solidFill>
                  <a:schemeClr val="tx1"/>
                </a:solidFill>
                <a:effectLst/>
                <a:latin typeface="+mn-lt"/>
                <a:ea typeface="+mn-ea"/>
                <a:cs typeface="+mn-cs"/>
              </a:rPr>
              <a:t> aims for effective solutions.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NUBU</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Norwegian </a:t>
            </a:r>
            <a:r>
              <a:rPr lang="en-GB" sz="1200" kern="1200" dirty="0" err="1">
                <a:solidFill>
                  <a:schemeClr val="tx1"/>
                </a:solidFill>
                <a:effectLst/>
                <a:latin typeface="+mn-lt"/>
                <a:ea typeface="+mn-ea"/>
                <a:cs typeface="+mn-cs"/>
              </a:rPr>
              <a:t>Center</a:t>
            </a:r>
            <a:r>
              <a:rPr lang="en-GB" sz="1200" kern="1200" dirty="0">
                <a:solidFill>
                  <a:schemeClr val="tx1"/>
                </a:solidFill>
                <a:effectLst/>
                <a:latin typeface="+mn-lt"/>
                <a:ea typeface="+mn-ea"/>
                <a:cs typeface="+mn-cs"/>
              </a:rPr>
              <a:t> for Child </a:t>
            </a:r>
            <a:r>
              <a:rPr lang="en-GB" sz="1200" kern="1200" dirty="0" err="1">
                <a:solidFill>
                  <a:schemeClr val="tx1"/>
                </a:solidFill>
                <a:effectLst/>
                <a:latin typeface="+mn-lt"/>
                <a:ea typeface="+mn-ea"/>
                <a:cs typeface="+mn-cs"/>
              </a:rPr>
              <a:t>Behavioral</a:t>
            </a:r>
            <a:r>
              <a:rPr lang="en-GB" sz="1200" kern="1200" dirty="0">
                <a:solidFill>
                  <a:schemeClr val="tx1"/>
                </a:solidFill>
                <a:effectLst/>
                <a:latin typeface="+mn-lt"/>
                <a:ea typeface="+mn-ea"/>
                <a:cs typeface="+mn-cs"/>
              </a:rPr>
              <a:t> Development (NUBU)</a:t>
            </a:r>
          </a:p>
          <a:p>
            <a:r>
              <a:rPr lang="en-GB" sz="1200" kern="1200" dirty="0">
                <a:solidFill>
                  <a:schemeClr val="tx1"/>
                </a:solidFill>
                <a:effectLst/>
                <a:latin typeface="+mn-lt"/>
                <a:ea typeface="+mn-ea"/>
                <a:cs typeface="+mn-cs"/>
              </a:rPr>
              <a:t>The research conducted here shall be action directed and among other factors linked to implementation and evaluation of methods used to work with </a:t>
            </a:r>
            <a:r>
              <a:rPr lang="en-GB" sz="1200" kern="1200" dirty="0" err="1">
                <a:solidFill>
                  <a:schemeClr val="tx1"/>
                </a:solidFill>
                <a:effectLst/>
                <a:latin typeface="+mn-lt"/>
                <a:ea typeface="+mn-ea"/>
                <a:cs typeface="+mn-cs"/>
              </a:rPr>
              <a:t>behavioral</a:t>
            </a:r>
            <a:r>
              <a:rPr lang="en-GB" sz="1200" kern="1200" dirty="0">
                <a:solidFill>
                  <a:schemeClr val="tx1"/>
                </a:solidFill>
                <a:effectLst/>
                <a:latin typeface="+mn-lt"/>
                <a:ea typeface="+mn-ea"/>
                <a:cs typeface="+mn-cs"/>
              </a:rPr>
              <a:t> problems.</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NIOM</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Nordic Institute of Dental Materials (NIOM) works to ensure that dental biomaterials are safe and effective. We undertake research, participate in standardization and provide clinical relevant advice to the dental health services and health authorities in the Nordic countries. NIOM offers research-based consultancy and accredited testing according to international standards. Our independent test laboratory delivers accurate and independent data accepted for third-party evaluations of dental materials and instruments.</a:t>
            </a:r>
          </a:p>
          <a:p>
            <a:pPr marL="171450" indent="-171450">
              <a:buChar char="-"/>
            </a:pPr>
            <a:endParaRPr lang="nb-NO" dirty="0"/>
          </a:p>
          <a:p>
            <a:endParaRPr lang="nb-NO" dirty="0"/>
          </a:p>
        </p:txBody>
      </p:sp>
      <p:sp>
        <p:nvSpPr>
          <p:cNvPr id="4" name="Plassholder for lysbildenummer 3"/>
          <p:cNvSpPr>
            <a:spLocks noGrp="1"/>
          </p:cNvSpPr>
          <p:nvPr>
            <p:ph type="sldNum" sz="quarter" idx="5"/>
          </p:nvPr>
        </p:nvSpPr>
        <p:spPr/>
        <p:txBody>
          <a:bodyPr/>
          <a:lstStyle/>
          <a:p>
            <a:fld id="{A8C075F2-2622-4E86-8C25-29A6D05C3579}" type="slidenum">
              <a:rPr lang="nb-NO" smtClean="0"/>
              <a:t>4</a:t>
            </a:fld>
            <a:endParaRPr lang="nb-NO"/>
          </a:p>
        </p:txBody>
      </p:sp>
    </p:spTree>
    <p:extLst>
      <p:ext uri="{BB962C8B-B14F-4D97-AF65-F5344CB8AC3E}">
        <p14:creationId xmlns:p14="http://schemas.microsoft.com/office/powerpoint/2010/main" val="1196210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225" y="1093332"/>
            <a:ext cx="6956349" cy="2387600"/>
          </a:xfrm>
        </p:spPr>
        <p:txBody>
          <a:bodyPr anchor="b"/>
          <a:lstStyle>
            <a:lvl1pPr algn="l">
              <a:defRPr sz="4401">
                <a:solidFill>
                  <a:schemeClr val="bg1"/>
                </a:solidFill>
              </a:defRPr>
            </a:lvl1pPr>
          </a:lstStyle>
          <a:p>
            <a:r>
              <a:rPr lang="nb-NO" dirty="0"/>
              <a:t>Presentasjonstittel</a:t>
            </a:r>
            <a:endParaRPr lang="en-US" dirty="0"/>
          </a:p>
        </p:txBody>
      </p:sp>
      <p:sp>
        <p:nvSpPr>
          <p:cNvPr id="3" name="Subtitle 2"/>
          <p:cNvSpPr>
            <a:spLocks noGrp="1"/>
          </p:cNvSpPr>
          <p:nvPr>
            <p:ph type="subTitle" idx="1" hasCustomPrompt="1"/>
          </p:nvPr>
        </p:nvSpPr>
        <p:spPr>
          <a:xfrm>
            <a:off x="1037709" y="3732682"/>
            <a:ext cx="5964895" cy="1655762"/>
          </a:xfrm>
        </p:spPr>
        <p:txBody>
          <a:bodyPr/>
          <a:lstStyle>
            <a:lvl1pPr marL="0" indent="0" algn="l">
              <a:buNone/>
              <a:defRPr sz="2501">
                <a:solidFill>
                  <a:srgbClr val="3FEFDD"/>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dirty="0"/>
              <a:t>Undertittel</a:t>
            </a:r>
            <a:endParaRPr lang="en-US" dirty="0"/>
          </a:p>
        </p:txBody>
      </p:sp>
      <p:sp>
        <p:nvSpPr>
          <p:cNvPr id="7" name="Plassholder for dato 6">
            <a:extLst>
              <a:ext uri="{FF2B5EF4-FFF2-40B4-BE49-F238E27FC236}">
                <a16:creationId xmlns:a16="http://schemas.microsoft.com/office/drawing/2014/main" id="{FD22D0D4-5E57-4588-90FF-1A42A3AABEDC}"/>
              </a:ext>
            </a:extLst>
          </p:cNvPr>
          <p:cNvSpPr>
            <a:spLocks noGrp="1"/>
          </p:cNvSpPr>
          <p:nvPr>
            <p:ph type="dt" sz="half" idx="10"/>
          </p:nvPr>
        </p:nvSpPr>
        <p:spPr/>
        <p:txBody>
          <a:bodyPr/>
          <a:lstStyle>
            <a:lvl1pPr>
              <a:defRPr cap="all" spc="130" baseline="0"/>
            </a:lvl1pPr>
          </a:lstStyle>
          <a:p>
            <a:fld id="{13665DBF-9772-4AF9-82E6-46D135327CB2}" type="datetime4">
              <a:rPr lang="nb-NO" smtClean="0"/>
              <a:pPr/>
              <a:t>24. juni 2020</a:t>
            </a:fld>
            <a:endParaRPr lang="nb-NO" dirty="0"/>
          </a:p>
        </p:txBody>
      </p:sp>
      <p:pic>
        <p:nvPicPr>
          <p:cNvPr id="9" name="Bilde 8">
            <a:extLst>
              <a:ext uri="{FF2B5EF4-FFF2-40B4-BE49-F238E27FC236}">
                <a16:creationId xmlns:a16="http://schemas.microsoft.com/office/drawing/2014/main" id="{3C5675A5-5C14-489D-9B37-0A1AB1A29F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576856"/>
            <a:ext cx="4682347" cy="6281144"/>
          </a:xfrm>
          <a:prstGeom prst="rect">
            <a:avLst/>
          </a:prstGeom>
        </p:spPr>
      </p:pic>
    </p:spTree>
    <p:extLst>
      <p:ext uri="{BB962C8B-B14F-4D97-AF65-F5344CB8AC3E}">
        <p14:creationId xmlns:p14="http://schemas.microsoft.com/office/powerpoint/2010/main" val="146124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innhold og liggende bilde ka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9"/>
            <a:ext cx="3870318" cy="3962389"/>
          </a:xfrm>
        </p:spPr>
        <p:txBody>
          <a:bodyPr/>
          <a:lstStyle/>
          <a:p>
            <a:pPr lvl="0"/>
            <a:r>
              <a:rPr lang="en-US"/>
              <a:t>Click to edit Master text styles</a:t>
            </a:r>
          </a:p>
        </p:txBody>
      </p:sp>
      <p:sp>
        <p:nvSpPr>
          <p:cNvPr id="4" name="Rektangel 3">
            <a:extLst>
              <a:ext uri="{FF2B5EF4-FFF2-40B4-BE49-F238E27FC236}">
                <a16:creationId xmlns:a16="http://schemas.microsoft.com/office/drawing/2014/main" id="{366591B1-68F6-4923-9883-FCA8A803A2FB}"/>
              </a:ext>
            </a:extLst>
          </p:cNvPr>
          <p:cNvSpPr/>
          <p:nvPr userDrawn="1"/>
        </p:nvSpPr>
        <p:spPr>
          <a:xfrm>
            <a:off x="5303735" y="1756613"/>
            <a:ext cx="5975334" cy="4151952"/>
          </a:xfrm>
          <a:prstGeom prst="rect">
            <a:avLst/>
          </a:prstGeom>
          <a:solidFill>
            <a:srgbClr val="64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Plassholder for bilde 5">
            <a:extLst>
              <a:ext uri="{FF2B5EF4-FFF2-40B4-BE49-F238E27FC236}">
                <a16:creationId xmlns:a16="http://schemas.microsoft.com/office/drawing/2014/main" id="{B1F0BDAA-41BA-4525-B867-6E2F0ED8F292}"/>
              </a:ext>
            </a:extLst>
          </p:cNvPr>
          <p:cNvSpPr>
            <a:spLocks noGrp="1"/>
          </p:cNvSpPr>
          <p:nvPr>
            <p:ph type="pic" sz="quarter" idx="10"/>
          </p:nvPr>
        </p:nvSpPr>
        <p:spPr>
          <a:xfrm>
            <a:off x="5186085" y="1644205"/>
            <a:ext cx="5975334" cy="4151952"/>
          </a:xfrm>
          <a:solidFill>
            <a:schemeClr val="bg1">
              <a:lumMod val="85000"/>
            </a:schemeClr>
          </a:solidFill>
        </p:spPr>
        <p:txBody>
          <a:bodyPr/>
          <a:lstStyle/>
          <a:p>
            <a:r>
              <a:rPr lang="en-US"/>
              <a:t>Click icon to add picture</a:t>
            </a:r>
            <a:endParaRPr lang="nb-NO"/>
          </a:p>
        </p:txBody>
      </p:sp>
    </p:spTree>
    <p:extLst>
      <p:ext uri="{BB962C8B-B14F-4D97-AF65-F5344CB8AC3E}">
        <p14:creationId xmlns:p14="http://schemas.microsoft.com/office/powerpoint/2010/main" val="3266852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innhold og stående bilde var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536" y="540265"/>
            <a:ext cx="5170919" cy="879577"/>
          </a:xfrm>
        </p:spPr>
        <p:txBody>
          <a:bodyPr/>
          <a:lstStyle/>
          <a:p>
            <a:r>
              <a:rPr lang="en-US"/>
              <a:t>Click to edit Master title style</a:t>
            </a:r>
            <a:endParaRPr lang="en-US" dirty="0"/>
          </a:p>
        </p:txBody>
      </p:sp>
      <p:sp>
        <p:nvSpPr>
          <p:cNvPr id="3" name="Content Placeholder 2"/>
          <p:cNvSpPr>
            <a:spLocks noGrp="1"/>
          </p:cNvSpPr>
          <p:nvPr>
            <p:ph idx="1"/>
          </p:nvPr>
        </p:nvSpPr>
        <p:spPr>
          <a:xfrm>
            <a:off x="1041536" y="1952399"/>
            <a:ext cx="5170919" cy="3962389"/>
          </a:xfrm>
        </p:spPr>
        <p:txBody>
          <a:bodyPr/>
          <a:lstStyle/>
          <a:p>
            <a:pPr lvl="0"/>
            <a:r>
              <a:rPr lang="en-US"/>
              <a:t>Click to edit Master text styles</a:t>
            </a:r>
          </a:p>
        </p:txBody>
      </p:sp>
      <p:sp>
        <p:nvSpPr>
          <p:cNvPr id="4" name="Rektangel 3">
            <a:extLst>
              <a:ext uri="{FF2B5EF4-FFF2-40B4-BE49-F238E27FC236}">
                <a16:creationId xmlns:a16="http://schemas.microsoft.com/office/drawing/2014/main" id="{366591B1-68F6-4923-9883-FCA8A803A2FB}"/>
              </a:ext>
            </a:extLst>
          </p:cNvPr>
          <p:cNvSpPr/>
          <p:nvPr userDrawn="1"/>
        </p:nvSpPr>
        <p:spPr>
          <a:xfrm>
            <a:off x="7121818" y="838297"/>
            <a:ext cx="4157251" cy="51898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Plassholder for bilde 5">
            <a:extLst>
              <a:ext uri="{FF2B5EF4-FFF2-40B4-BE49-F238E27FC236}">
                <a16:creationId xmlns:a16="http://schemas.microsoft.com/office/drawing/2014/main" id="{B1F0BDAA-41BA-4525-B867-6E2F0ED8F292}"/>
              </a:ext>
            </a:extLst>
          </p:cNvPr>
          <p:cNvSpPr>
            <a:spLocks noGrp="1"/>
          </p:cNvSpPr>
          <p:nvPr>
            <p:ph type="pic" sz="quarter" idx="10"/>
          </p:nvPr>
        </p:nvSpPr>
        <p:spPr>
          <a:xfrm>
            <a:off x="7004168" y="727317"/>
            <a:ext cx="4157251" cy="5189820"/>
          </a:xfrm>
          <a:solidFill>
            <a:schemeClr val="bg1">
              <a:lumMod val="85000"/>
            </a:schemeClr>
          </a:solidFill>
        </p:spPr>
        <p:txBody>
          <a:bodyPr/>
          <a:lstStyle/>
          <a:p>
            <a:r>
              <a:rPr lang="en-US"/>
              <a:t>Click icon to add picture</a:t>
            </a:r>
            <a:endParaRPr lang="nb-NO"/>
          </a:p>
        </p:txBody>
      </p:sp>
    </p:spTree>
    <p:extLst>
      <p:ext uri="{BB962C8B-B14F-4D97-AF65-F5344CB8AC3E}">
        <p14:creationId xmlns:p14="http://schemas.microsoft.com/office/powerpoint/2010/main" val="313647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innhold og stående bilde ka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535" y="540265"/>
            <a:ext cx="5171231" cy="879577"/>
          </a:xfrm>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9"/>
            <a:ext cx="5171231" cy="3962389"/>
          </a:xfrm>
        </p:spPr>
        <p:txBody>
          <a:bodyPr/>
          <a:lstStyle/>
          <a:p>
            <a:pPr lvl="0"/>
            <a:r>
              <a:rPr lang="en-US"/>
              <a:t>Click to edit Master text styles</a:t>
            </a:r>
          </a:p>
        </p:txBody>
      </p:sp>
      <p:sp>
        <p:nvSpPr>
          <p:cNvPr id="4" name="Rektangel 3">
            <a:extLst>
              <a:ext uri="{FF2B5EF4-FFF2-40B4-BE49-F238E27FC236}">
                <a16:creationId xmlns:a16="http://schemas.microsoft.com/office/drawing/2014/main" id="{366591B1-68F6-4923-9883-FCA8A803A2FB}"/>
              </a:ext>
            </a:extLst>
          </p:cNvPr>
          <p:cNvSpPr/>
          <p:nvPr userDrawn="1"/>
        </p:nvSpPr>
        <p:spPr>
          <a:xfrm>
            <a:off x="7121818" y="838297"/>
            <a:ext cx="4157251" cy="5189820"/>
          </a:xfrm>
          <a:prstGeom prst="rect">
            <a:avLst/>
          </a:prstGeom>
          <a:solidFill>
            <a:srgbClr val="64F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Plassholder for bilde 5">
            <a:extLst>
              <a:ext uri="{FF2B5EF4-FFF2-40B4-BE49-F238E27FC236}">
                <a16:creationId xmlns:a16="http://schemas.microsoft.com/office/drawing/2014/main" id="{B1F0BDAA-41BA-4525-B867-6E2F0ED8F292}"/>
              </a:ext>
            </a:extLst>
          </p:cNvPr>
          <p:cNvSpPr>
            <a:spLocks noGrp="1"/>
          </p:cNvSpPr>
          <p:nvPr>
            <p:ph type="pic" sz="quarter" idx="10"/>
          </p:nvPr>
        </p:nvSpPr>
        <p:spPr>
          <a:xfrm>
            <a:off x="7004168" y="727317"/>
            <a:ext cx="4157251" cy="5189820"/>
          </a:xfrm>
          <a:solidFill>
            <a:schemeClr val="bg1">
              <a:lumMod val="85000"/>
            </a:schemeClr>
          </a:solidFill>
        </p:spPr>
        <p:txBody>
          <a:bodyPr/>
          <a:lstStyle/>
          <a:p>
            <a:r>
              <a:rPr lang="en-US"/>
              <a:t>Click icon to add picture</a:t>
            </a:r>
            <a:endParaRPr lang="nb-NO"/>
          </a:p>
        </p:txBody>
      </p:sp>
    </p:spTree>
    <p:extLst>
      <p:ext uri="{BB962C8B-B14F-4D97-AF65-F5344CB8AC3E}">
        <p14:creationId xmlns:p14="http://schemas.microsoft.com/office/powerpoint/2010/main" val="2126185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innhold og diagram">
    <p:spTree>
      <p:nvGrpSpPr>
        <p:cNvPr id="1" name=""/>
        <p:cNvGrpSpPr/>
        <p:nvPr/>
      </p:nvGrpSpPr>
      <p:grpSpPr>
        <a:xfrm>
          <a:off x="0" y="0"/>
          <a:ext cx="0" cy="0"/>
          <a:chOff x="0" y="0"/>
          <a:chExt cx="0" cy="0"/>
        </a:xfrm>
      </p:grpSpPr>
      <p:sp>
        <p:nvSpPr>
          <p:cNvPr id="2" name="Title 1"/>
          <p:cNvSpPr>
            <a:spLocks noGrp="1"/>
          </p:cNvSpPr>
          <p:nvPr>
            <p:ph type="title"/>
          </p:nvPr>
        </p:nvSpPr>
        <p:spPr>
          <a:xfrm>
            <a:off x="1041535" y="540265"/>
            <a:ext cx="3870318" cy="879577"/>
          </a:xfrm>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9"/>
            <a:ext cx="3870318" cy="3962389"/>
          </a:xfrm>
        </p:spPr>
        <p:txBody>
          <a:bodyPr/>
          <a:lstStyle/>
          <a:p>
            <a:pPr lvl="0"/>
            <a:r>
              <a:rPr lang="en-US"/>
              <a:t>Click to edit Master text styles</a:t>
            </a:r>
          </a:p>
        </p:txBody>
      </p:sp>
      <p:sp>
        <p:nvSpPr>
          <p:cNvPr id="5" name="Rektangel 4">
            <a:extLst>
              <a:ext uri="{FF2B5EF4-FFF2-40B4-BE49-F238E27FC236}">
                <a16:creationId xmlns:a16="http://schemas.microsoft.com/office/drawing/2014/main" id="{30BDAA54-4E48-41E3-9CF3-34BC873B9687}"/>
              </a:ext>
            </a:extLst>
          </p:cNvPr>
          <p:cNvSpPr/>
          <p:nvPr userDrawn="1"/>
        </p:nvSpPr>
        <p:spPr>
          <a:xfrm>
            <a:off x="5333504" y="0"/>
            <a:ext cx="6858496" cy="6858000"/>
          </a:xfrm>
          <a:prstGeom prst="rect">
            <a:avLst/>
          </a:prstGeom>
          <a:solidFill>
            <a:srgbClr val="E2F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8" name="Plassholder for diagram 7">
            <a:extLst>
              <a:ext uri="{FF2B5EF4-FFF2-40B4-BE49-F238E27FC236}">
                <a16:creationId xmlns:a16="http://schemas.microsoft.com/office/drawing/2014/main" id="{AB8FEA4C-4F85-4444-9512-8A1D27491CC9}"/>
              </a:ext>
            </a:extLst>
          </p:cNvPr>
          <p:cNvSpPr>
            <a:spLocks noGrp="1"/>
          </p:cNvSpPr>
          <p:nvPr>
            <p:ph type="chart" sz="quarter" idx="10"/>
          </p:nvPr>
        </p:nvSpPr>
        <p:spPr>
          <a:xfrm>
            <a:off x="6096002" y="540607"/>
            <a:ext cx="5320405" cy="5374309"/>
          </a:xfrm>
        </p:spPr>
        <p:txBody>
          <a:bodyPr/>
          <a:lstStyle/>
          <a:p>
            <a:r>
              <a:rPr lang="en-US"/>
              <a:t>Click icon to add chart</a:t>
            </a:r>
            <a:endParaRPr lang="nb-NO"/>
          </a:p>
        </p:txBody>
      </p:sp>
    </p:spTree>
    <p:extLst>
      <p:ext uri="{BB962C8B-B14F-4D97-AF65-F5344CB8AC3E}">
        <p14:creationId xmlns:p14="http://schemas.microsoft.com/office/powerpoint/2010/main" val="32462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a:xfrm>
            <a:off x="1041535" y="540265"/>
            <a:ext cx="3870318" cy="879577"/>
          </a:xfrm>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9"/>
            <a:ext cx="3870318" cy="3962389"/>
          </a:xfrm>
        </p:spPr>
        <p:txBody>
          <a:bodyPr/>
          <a:lstStyle/>
          <a:p>
            <a:pPr lvl="0"/>
            <a:r>
              <a:rPr lang="en-US"/>
              <a:t>Click to edit Master text styles</a:t>
            </a:r>
          </a:p>
        </p:txBody>
      </p:sp>
      <p:sp>
        <p:nvSpPr>
          <p:cNvPr id="4" name="Plassholder for bilde 3">
            <a:extLst>
              <a:ext uri="{FF2B5EF4-FFF2-40B4-BE49-F238E27FC236}">
                <a16:creationId xmlns:a16="http://schemas.microsoft.com/office/drawing/2014/main" id="{D43551AD-401B-45C0-B760-897789E381A1}"/>
              </a:ext>
            </a:extLst>
          </p:cNvPr>
          <p:cNvSpPr>
            <a:spLocks noGrp="1"/>
          </p:cNvSpPr>
          <p:nvPr>
            <p:ph type="pic" sz="quarter" idx="10"/>
          </p:nvPr>
        </p:nvSpPr>
        <p:spPr>
          <a:xfrm>
            <a:off x="5333504" y="0"/>
            <a:ext cx="6858496" cy="6858000"/>
          </a:xfrm>
          <a:prstGeom prst="rect">
            <a:avLst/>
          </a:prstGeom>
          <a:solidFill>
            <a:schemeClr val="bg1">
              <a:lumMod val="85000"/>
            </a:schemeClr>
          </a:solidFill>
        </p:spPr>
        <p:txBody>
          <a:bodyPr lIns="91440" tIns="45720" rIns="91440" bIns="45720"/>
          <a:lstStyle/>
          <a:p>
            <a:r>
              <a:rPr lang="en-US"/>
              <a:t>Click icon to add picture</a:t>
            </a:r>
            <a:endParaRPr lang="nb-NO"/>
          </a:p>
        </p:txBody>
      </p:sp>
      <p:sp>
        <p:nvSpPr>
          <p:cNvPr id="9" name="Plassholder for tekst 8">
            <a:extLst>
              <a:ext uri="{FF2B5EF4-FFF2-40B4-BE49-F238E27FC236}">
                <a16:creationId xmlns:a16="http://schemas.microsoft.com/office/drawing/2014/main" id="{003C39E7-8484-44A6-8917-006E61D6FC71}"/>
              </a:ext>
            </a:extLst>
          </p:cNvPr>
          <p:cNvSpPr>
            <a:spLocks noGrp="1"/>
          </p:cNvSpPr>
          <p:nvPr>
            <p:ph type="body" sz="quarter" idx="11" hasCustomPrompt="1"/>
          </p:nvPr>
        </p:nvSpPr>
        <p:spPr>
          <a:xfrm>
            <a:off x="9624116" y="576431"/>
            <a:ext cx="1533217" cy="426734"/>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12059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krunnsbilde mørkt">
    <p:bg>
      <p:bgPr>
        <a:solidFill>
          <a:schemeClr val="bg1"/>
        </a:solidFill>
        <a:effectLst/>
      </p:bgPr>
    </p:bg>
    <p:spTree>
      <p:nvGrpSpPr>
        <p:cNvPr id="1" name=""/>
        <p:cNvGrpSpPr/>
        <p:nvPr/>
      </p:nvGrpSpPr>
      <p:grpSpPr>
        <a:xfrm>
          <a:off x="0" y="0"/>
          <a:ext cx="0" cy="0"/>
          <a:chOff x="0" y="0"/>
          <a:chExt cx="0" cy="0"/>
        </a:xfrm>
      </p:grpSpPr>
      <p:pic>
        <p:nvPicPr>
          <p:cNvPr id="7" name="Bilde 6" descr="Et bilde som inneholder utendørs, vann, himmel, natur&#10;&#10;Beskrivelse som er generert med svært høy visshet">
            <a:extLst>
              <a:ext uri="{FF2B5EF4-FFF2-40B4-BE49-F238E27FC236}">
                <a16:creationId xmlns:a16="http://schemas.microsoft.com/office/drawing/2014/main" id="{2E68BBD8-74C5-4F5B-92A1-9A28800C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B40A2E4-C616-4BB3-8784-1516527E5463}"/>
              </a:ext>
            </a:extLst>
          </p:cNvPr>
          <p:cNvSpPr>
            <a:spLocks noGrp="1"/>
          </p:cNvSpPr>
          <p:nvPr>
            <p:ph type="title"/>
          </p:nvPr>
        </p:nvSpPr>
        <p:spPr>
          <a:xfrm>
            <a:off x="1041535" y="540265"/>
            <a:ext cx="7008139" cy="879577"/>
          </a:xfrm>
        </p:spPr>
        <p:txBody>
          <a:bodyPr/>
          <a:lstStyle>
            <a:lvl1pPr>
              <a:defRPr>
                <a:solidFill>
                  <a:schemeClr val="bg1"/>
                </a:solidFill>
              </a:defRPr>
            </a:lvl1p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8A7BE5A7-534A-491E-A7B4-C92D1F10D670}"/>
              </a:ext>
            </a:extLst>
          </p:cNvPr>
          <p:cNvSpPr>
            <a:spLocks noGrp="1"/>
          </p:cNvSpPr>
          <p:nvPr>
            <p:ph idx="1"/>
          </p:nvPr>
        </p:nvSpPr>
        <p:spPr>
          <a:xfrm>
            <a:off x="1041535" y="1952398"/>
            <a:ext cx="10115798" cy="3991890"/>
          </a:xfrm>
        </p:spPr>
        <p:txBody>
          <a:bodyPr/>
          <a:lstStyle>
            <a:lvl1pPr marL="279056" indent="-270054">
              <a:buFontTx/>
              <a:buBlip>
                <a:blip r:embed="rId3"/>
              </a:buBlip>
              <a:defRPr>
                <a:solidFill>
                  <a:schemeClr val="bg1"/>
                </a:solidFill>
              </a:defRPr>
            </a:lvl1pPr>
            <a:lvl2pPr marL="540108" indent="-252050">
              <a:buFontTx/>
              <a:buBlip>
                <a:blip r:embed="rId4"/>
              </a:buBlip>
              <a:defRPr>
                <a:solidFill>
                  <a:schemeClr val="bg1"/>
                </a:solidFill>
              </a:defRPr>
            </a:lvl2pPr>
            <a:lvl3pPr marL="837167" indent="-243049">
              <a:buFontTx/>
              <a:buBlip>
                <a:blip r:embed="rId5"/>
              </a:buBlip>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Bilde 7">
            <a:extLst>
              <a:ext uri="{FF2B5EF4-FFF2-40B4-BE49-F238E27FC236}">
                <a16:creationId xmlns:a16="http://schemas.microsoft.com/office/drawing/2014/main" id="{0FAB33A3-D96B-4A0C-A706-82514383F44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624116" y="576431"/>
            <a:ext cx="1533217" cy="426734"/>
          </a:xfrm>
          <a:prstGeom prst="rect">
            <a:avLst/>
          </a:prstGeom>
        </p:spPr>
      </p:pic>
    </p:spTree>
    <p:extLst>
      <p:ext uri="{BB962C8B-B14F-4D97-AF65-F5344CB8AC3E}">
        <p14:creationId xmlns:p14="http://schemas.microsoft.com/office/powerpoint/2010/main" val="352171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krunnsbilde mørkt nummerert innhold">
    <p:bg>
      <p:bgPr>
        <a:solidFill>
          <a:schemeClr val="bg1"/>
        </a:solidFill>
        <a:effectLst/>
      </p:bgPr>
    </p:bg>
    <p:spTree>
      <p:nvGrpSpPr>
        <p:cNvPr id="1" name=""/>
        <p:cNvGrpSpPr/>
        <p:nvPr/>
      </p:nvGrpSpPr>
      <p:grpSpPr>
        <a:xfrm>
          <a:off x="0" y="0"/>
          <a:ext cx="0" cy="0"/>
          <a:chOff x="0" y="0"/>
          <a:chExt cx="0" cy="0"/>
        </a:xfrm>
      </p:grpSpPr>
      <p:pic>
        <p:nvPicPr>
          <p:cNvPr id="6" name="Bilde 5" descr="Et bilde som inneholder utendørs, vann, himmel, natur&#10;&#10;Beskrivelse som er generert med svært høy visshet">
            <a:extLst>
              <a:ext uri="{FF2B5EF4-FFF2-40B4-BE49-F238E27FC236}">
                <a16:creationId xmlns:a16="http://schemas.microsoft.com/office/drawing/2014/main" id="{02EE8A0F-B86E-4F1C-B63B-96C9AE2C6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0B40A2E4-C616-4BB3-8784-1516527E5463}"/>
              </a:ext>
            </a:extLst>
          </p:cNvPr>
          <p:cNvSpPr>
            <a:spLocks noGrp="1"/>
          </p:cNvSpPr>
          <p:nvPr>
            <p:ph type="title"/>
          </p:nvPr>
        </p:nvSpPr>
        <p:spPr>
          <a:xfrm>
            <a:off x="1041535" y="540265"/>
            <a:ext cx="7008139" cy="879577"/>
          </a:xfrm>
        </p:spPr>
        <p:txBody>
          <a:bodyPr/>
          <a:lstStyle>
            <a:lvl1pPr>
              <a:defRPr>
                <a:solidFill>
                  <a:schemeClr val="bg1"/>
                </a:solidFill>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337033E-B465-47FA-B4A7-D8DBB50C71C5}"/>
              </a:ext>
            </a:extLst>
          </p:cNvPr>
          <p:cNvSpPr>
            <a:spLocks noGrp="1"/>
          </p:cNvSpPr>
          <p:nvPr>
            <p:ph idx="1" hasCustomPrompt="1"/>
          </p:nvPr>
        </p:nvSpPr>
        <p:spPr>
          <a:xfrm>
            <a:off x="1041535" y="1962377"/>
            <a:ext cx="10115798" cy="3981910"/>
          </a:xfrm>
        </p:spPr>
        <p:txBody>
          <a:bodyPr/>
          <a:lstStyle>
            <a:lvl1pPr marL="252050" indent="-288058">
              <a:buSzPct val="100000"/>
              <a:buFont typeface="+mj-lt"/>
              <a:buAutoNum type="arabicPeriod"/>
              <a:defRPr>
                <a:solidFill>
                  <a:schemeClr val="bg1"/>
                </a:solidFill>
              </a:defRPr>
            </a:lvl1pPr>
            <a:lvl2pPr marL="531106" indent="-252050">
              <a:buSzPct val="100000"/>
              <a:buFont typeface="+mj-lt"/>
              <a:buAutoNum type="arabicPeriod"/>
              <a:defRPr>
                <a:solidFill>
                  <a:schemeClr val="bg1"/>
                </a:solidFill>
              </a:defRPr>
            </a:lvl2pPr>
            <a:lvl3pPr marL="864173" indent="-288058">
              <a:buSzPct val="100000"/>
              <a:buFont typeface="+mj-lt"/>
              <a:buAutoNum type="arabicPeriod"/>
              <a:defRPr>
                <a:solidFill>
                  <a:schemeClr val="bg1"/>
                </a:solidFill>
              </a:defRPr>
            </a:lvl3pPr>
            <a:lvl4pPr>
              <a:defRPr>
                <a:solidFill>
                  <a:schemeClr val="bg1"/>
                </a:solidFill>
              </a:defRPr>
            </a:lvl4pPr>
            <a:lvl5pPr>
              <a:defRPr>
                <a:solidFill>
                  <a:schemeClr val="bg1"/>
                </a:solidFill>
              </a:defRPr>
            </a:lvl5pPr>
          </a:lstStyle>
          <a:p>
            <a:pPr lvl="0"/>
            <a:r>
              <a:rPr lang="nb-NO" dirty="0"/>
              <a:t>Nivå 1</a:t>
            </a:r>
          </a:p>
          <a:p>
            <a:pPr lvl="1"/>
            <a:r>
              <a:rPr lang="nb-NO" dirty="0"/>
              <a:t>Nivå 2</a:t>
            </a:r>
          </a:p>
          <a:p>
            <a:pPr lvl="2"/>
            <a:r>
              <a:rPr lang="nb-NO" dirty="0"/>
              <a:t>Nivå 3</a:t>
            </a:r>
          </a:p>
          <a:p>
            <a:pPr lvl="3"/>
            <a:r>
              <a:rPr lang="nb-NO" dirty="0"/>
              <a:t>Fjerde nivå</a:t>
            </a:r>
          </a:p>
          <a:p>
            <a:pPr lvl="4"/>
            <a:r>
              <a:rPr lang="nb-NO" dirty="0"/>
              <a:t>Femte nivå</a:t>
            </a:r>
            <a:endParaRPr lang="en-US" dirty="0"/>
          </a:p>
        </p:txBody>
      </p:sp>
      <p:pic>
        <p:nvPicPr>
          <p:cNvPr id="8" name="Bilde 7">
            <a:extLst>
              <a:ext uri="{FF2B5EF4-FFF2-40B4-BE49-F238E27FC236}">
                <a16:creationId xmlns:a16="http://schemas.microsoft.com/office/drawing/2014/main" id="{A54C6D80-8829-4D0D-8373-A4F8A76D3B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4116" y="576431"/>
            <a:ext cx="1533217" cy="426734"/>
          </a:xfrm>
          <a:prstGeom prst="rect">
            <a:avLst/>
          </a:prstGeom>
        </p:spPr>
      </p:pic>
    </p:spTree>
    <p:extLst>
      <p:ext uri="{BB962C8B-B14F-4D97-AF65-F5344CB8AC3E}">
        <p14:creationId xmlns:p14="http://schemas.microsoft.com/office/powerpoint/2010/main" val="296522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krunnsbilde lyst">
    <p:bg>
      <p:bgPr>
        <a:solidFill>
          <a:schemeClr val="bg1"/>
        </a:solidFill>
        <a:effectLst/>
      </p:bgPr>
    </p:bg>
    <p:spTree>
      <p:nvGrpSpPr>
        <p:cNvPr id="1" name=""/>
        <p:cNvGrpSpPr/>
        <p:nvPr/>
      </p:nvGrpSpPr>
      <p:grpSpPr>
        <a:xfrm>
          <a:off x="0" y="0"/>
          <a:ext cx="0" cy="0"/>
          <a:chOff x="0" y="0"/>
          <a:chExt cx="0" cy="0"/>
        </a:xfrm>
      </p:grpSpPr>
      <p:pic>
        <p:nvPicPr>
          <p:cNvPr id="4" name="Bilde 3" descr="Et bilde som inneholder himmel&#10;&#10;Beskrivelse som er generert med høy visshet">
            <a:extLst>
              <a:ext uri="{FF2B5EF4-FFF2-40B4-BE49-F238E27FC236}">
                <a16:creationId xmlns:a16="http://schemas.microsoft.com/office/drawing/2014/main" id="{F2FBB670-5083-47CC-BC95-2FA8319808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C87DACE-ABCF-48A0-B47D-799AAF42D5FE}"/>
              </a:ext>
            </a:extLst>
          </p:cNvPr>
          <p:cNvSpPr>
            <a:spLocks noGrp="1"/>
          </p:cNvSpPr>
          <p:nvPr>
            <p:ph type="title"/>
          </p:nvPr>
        </p:nvSpPr>
        <p:spPr>
          <a:xfrm>
            <a:off x="1041535" y="540265"/>
            <a:ext cx="7008139" cy="879577"/>
          </a:xfrm>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D2D5103A-E3E7-4190-8F70-7E79C0190073}"/>
              </a:ext>
            </a:extLst>
          </p:cNvPr>
          <p:cNvSpPr>
            <a:spLocks noGrp="1"/>
          </p:cNvSpPr>
          <p:nvPr>
            <p:ph idx="1"/>
          </p:nvPr>
        </p:nvSpPr>
        <p:spPr>
          <a:xfrm>
            <a:off x="1041535" y="1952398"/>
            <a:ext cx="8021803" cy="3991890"/>
          </a:xfrm>
        </p:spPr>
        <p:txBody>
          <a:bodyPr/>
          <a:lstStyle/>
          <a:p>
            <a:pPr lvl="0"/>
            <a:r>
              <a:rPr lang="en-US"/>
              <a:t>Click to edit Master text styles</a:t>
            </a:r>
          </a:p>
        </p:txBody>
      </p:sp>
      <p:pic>
        <p:nvPicPr>
          <p:cNvPr id="9" name="Bilde 8">
            <a:extLst>
              <a:ext uri="{FF2B5EF4-FFF2-40B4-BE49-F238E27FC236}">
                <a16:creationId xmlns:a16="http://schemas.microsoft.com/office/drawing/2014/main" id="{219F514A-7443-4CE4-A971-D865B79C30F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97048" y="0"/>
            <a:ext cx="2594953" cy="1028059"/>
          </a:xfrm>
          <a:prstGeom prst="rect">
            <a:avLst/>
          </a:prstGeom>
        </p:spPr>
      </p:pic>
    </p:spTree>
    <p:extLst>
      <p:ext uri="{BB962C8B-B14F-4D97-AF65-F5344CB8AC3E}">
        <p14:creationId xmlns:p14="http://schemas.microsoft.com/office/powerpoint/2010/main" val="2489170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krunnsbilde lyst nummerert innhold">
    <p:bg>
      <p:bgPr>
        <a:solidFill>
          <a:schemeClr val="bg1"/>
        </a:solidFill>
        <a:effectLst/>
      </p:bgPr>
    </p:bg>
    <p:spTree>
      <p:nvGrpSpPr>
        <p:cNvPr id="1" name=""/>
        <p:cNvGrpSpPr/>
        <p:nvPr/>
      </p:nvGrpSpPr>
      <p:grpSpPr>
        <a:xfrm>
          <a:off x="0" y="0"/>
          <a:ext cx="0" cy="0"/>
          <a:chOff x="0" y="0"/>
          <a:chExt cx="0" cy="0"/>
        </a:xfrm>
      </p:grpSpPr>
      <p:pic>
        <p:nvPicPr>
          <p:cNvPr id="9" name="Bilde 8" descr="Et bilde som inneholder himmel&#10;&#10;Beskrivelse som er generert med høy visshet">
            <a:extLst>
              <a:ext uri="{FF2B5EF4-FFF2-40B4-BE49-F238E27FC236}">
                <a16:creationId xmlns:a16="http://schemas.microsoft.com/office/drawing/2014/main" id="{0AB030F8-FACA-40D4-9356-AA72C8C9F7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C87DACE-ABCF-48A0-B47D-799AAF42D5FE}"/>
              </a:ext>
            </a:extLst>
          </p:cNvPr>
          <p:cNvSpPr>
            <a:spLocks noGrp="1"/>
          </p:cNvSpPr>
          <p:nvPr>
            <p:ph type="title"/>
          </p:nvPr>
        </p:nvSpPr>
        <p:spPr>
          <a:xfrm>
            <a:off x="1041535" y="540265"/>
            <a:ext cx="7008139" cy="879577"/>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8112172A-ABC4-4BB3-9809-C1ED9D33E31B}"/>
              </a:ext>
            </a:extLst>
          </p:cNvPr>
          <p:cNvSpPr>
            <a:spLocks noGrp="1"/>
          </p:cNvSpPr>
          <p:nvPr>
            <p:ph idx="1" hasCustomPrompt="1"/>
          </p:nvPr>
        </p:nvSpPr>
        <p:spPr>
          <a:xfrm>
            <a:off x="1041535" y="1962377"/>
            <a:ext cx="8021803" cy="3981910"/>
          </a:xfrm>
        </p:spPr>
        <p:txBody>
          <a:bodyPr/>
          <a:lstStyle>
            <a:lvl1pPr marL="252050" indent="-288058">
              <a:buSzPct val="100000"/>
              <a:buFont typeface="+mj-lt"/>
              <a:buAutoNum type="arabicPeriod"/>
              <a:defRPr/>
            </a:lvl1pPr>
            <a:lvl2pPr marL="531106" indent="-252050">
              <a:buSzPct val="100000"/>
              <a:buFont typeface="+mj-lt"/>
              <a:buAutoNum type="arabicPeriod"/>
              <a:defRPr/>
            </a:lvl2pPr>
            <a:lvl3pPr marL="864173" indent="-288058">
              <a:buSzPct val="100000"/>
              <a:buFont typeface="+mj-lt"/>
              <a:buAutoNum type="arabicPeriod"/>
              <a:defRPr/>
            </a:lvl3pPr>
          </a:lstStyle>
          <a:p>
            <a:pPr lvl="0"/>
            <a:r>
              <a:rPr lang="nb-NO" dirty="0"/>
              <a:t>Nivå 1</a:t>
            </a:r>
          </a:p>
          <a:p>
            <a:pPr lvl="1"/>
            <a:r>
              <a:rPr lang="nb-NO" dirty="0"/>
              <a:t>Nivå 2</a:t>
            </a:r>
          </a:p>
          <a:p>
            <a:pPr lvl="2"/>
            <a:r>
              <a:rPr lang="nb-NO" dirty="0"/>
              <a:t>Nivå 3</a:t>
            </a:r>
          </a:p>
          <a:p>
            <a:pPr lvl="3"/>
            <a:r>
              <a:rPr lang="nb-NO" dirty="0"/>
              <a:t>Fjerde nivå</a:t>
            </a:r>
          </a:p>
          <a:p>
            <a:pPr lvl="4"/>
            <a:r>
              <a:rPr lang="nb-NO" dirty="0"/>
              <a:t>Femte nivå</a:t>
            </a:r>
            <a:endParaRPr lang="en-US" dirty="0"/>
          </a:p>
        </p:txBody>
      </p:sp>
      <p:pic>
        <p:nvPicPr>
          <p:cNvPr id="8" name="Bilde 7">
            <a:extLst>
              <a:ext uri="{FF2B5EF4-FFF2-40B4-BE49-F238E27FC236}">
                <a16:creationId xmlns:a16="http://schemas.microsoft.com/office/drawing/2014/main" id="{AB82ECAE-7B7F-45AA-A118-5FD971EC6FF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97048" y="0"/>
            <a:ext cx="2594953" cy="1028059"/>
          </a:xfrm>
          <a:prstGeom prst="rect">
            <a:avLst/>
          </a:prstGeom>
        </p:spPr>
      </p:pic>
    </p:spTree>
    <p:extLst>
      <p:ext uri="{BB962C8B-B14F-4D97-AF65-F5344CB8AC3E}">
        <p14:creationId xmlns:p14="http://schemas.microsoft.com/office/powerpoint/2010/main" val="1623956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vsluttning m/ kontaktinformajon">
    <p:bg>
      <p:bgPr>
        <a:solidFill>
          <a:schemeClr val="accent1"/>
        </a:solidFill>
        <a:effectLst/>
      </p:bgPr>
    </p:bg>
    <p:spTree>
      <p:nvGrpSpPr>
        <p:cNvPr id="1" name=""/>
        <p:cNvGrpSpPr/>
        <p:nvPr/>
      </p:nvGrpSpPr>
      <p:grpSpPr>
        <a:xfrm>
          <a:off x="0" y="0"/>
          <a:ext cx="0" cy="0"/>
          <a:chOff x="0" y="0"/>
          <a:chExt cx="0" cy="0"/>
        </a:xfrm>
      </p:grpSpPr>
      <p:sp>
        <p:nvSpPr>
          <p:cNvPr id="12" name="Plassholder for tekst 10">
            <a:extLst>
              <a:ext uri="{FF2B5EF4-FFF2-40B4-BE49-F238E27FC236}">
                <a16:creationId xmlns:a16="http://schemas.microsoft.com/office/drawing/2014/main" id="{8BAB11D8-3887-454C-B2E6-8ED13149E335}"/>
              </a:ext>
            </a:extLst>
          </p:cNvPr>
          <p:cNvSpPr>
            <a:spLocks noGrp="1"/>
          </p:cNvSpPr>
          <p:nvPr>
            <p:ph type="body" sz="quarter" idx="11" hasCustomPrompt="1"/>
          </p:nvPr>
        </p:nvSpPr>
        <p:spPr>
          <a:xfrm>
            <a:off x="1490857" y="5135924"/>
            <a:ext cx="5951812" cy="384765"/>
          </a:xfrm>
          <a:prstGeom prst="rect">
            <a:avLst/>
          </a:prstGeom>
        </p:spPr>
        <p:txBody>
          <a:bodyPr lIns="0" tIns="0" rIns="0" bIns="0"/>
          <a:lstStyle>
            <a:lvl1pPr marL="9002" indent="0">
              <a:buNone/>
              <a:defRPr sz="2501">
                <a:solidFill>
                  <a:srgbClr val="64F0DE"/>
                </a:solidFill>
                <a:latin typeface="+mj-lt"/>
              </a:defRPr>
            </a:lvl1pPr>
          </a:lstStyle>
          <a:p>
            <a:pPr lvl="0"/>
            <a:r>
              <a:rPr lang="nb-NO" dirty="0"/>
              <a:t>Web</a:t>
            </a:r>
          </a:p>
        </p:txBody>
      </p:sp>
      <p:sp>
        <p:nvSpPr>
          <p:cNvPr id="13" name="Plassholder for tekst 10">
            <a:extLst>
              <a:ext uri="{FF2B5EF4-FFF2-40B4-BE49-F238E27FC236}">
                <a16:creationId xmlns:a16="http://schemas.microsoft.com/office/drawing/2014/main" id="{76EAC3C8-5321-4FBD-85D5-9E9DA6D0E9C2}"/>
              </a:ext>
            </a:extLst>
          </p:cNvPr>
          <p:cNvSpPr>
            <a:spLocks noGrp="1"/>
          </p:cNvSpPr>
          <p:nvPr>
            <p:ph type="body" sz="quarter" idx="12" hasCustomPrompt="1"/>
          </p:nvPr>
        </p:nvSpPr>
        <p:spPr>
          <a:xfrm>
            <a:off x="1490857" y="5612229"/>
            <a:ext cx="5951812" cy="384765"/>
          </a:xfrm>
          <a:prstGeom prst="rect">
            <a:avLst/>
          </a:prstGeom>
        </p:spPr>
        <p:txBody>
          <a:bodyPr lIns="0" tIns="0" rIns="0" bIns="0"/>
          <a:lstStyle>
            <a:lvl1pPr marL="9002" indent="0">
              <a:buNone/>
              <a:defRPr sz="2501">
                <a:solidFill>
                  <a:srgbClr val="64F0DE"/>
                </a:solidFill>
                <a:latin typeface="+mj-lt"/>
              </a:defRPr>
            </a:lvl1pPr>
          </a:lstStyle>
          <a:p>
            <a:pPr lvl="0"/>
            <a:r>
              <a:rPr lang="nb-NO" dirty="0"/>
              <a:t>@Handle</a:t>
            </a:r>
          </a:p>
        </p:txBody>
      </p:sp>
      <p:sp>
        <p:nvSpPr>
          <p:cNvPr id="2" name="Title 1"/>
          <p:cNvSpPr>
            <a:spLocks noGrp="1"/>
          </p:cNvSpPr>
          <p:nvPr>
            <p:ph type="ctrTitle"/>
          </p:nvPr>
        </p:nvSpPr>
        <p:spPr>
          <a:xfrm>
            <a:off x="1052225" y="1093332"/>
            <a:ext cx="6956349" cy="2387600"/>
          </a:xfrm>
        </p:spPr>
        <p:txBody>
          <a:bodyPr anchor="b"/>
          <a:lstStyle>
            <a:lvl1pPr algn="l">
              <a:defRPr sz="4401">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37709" y="4118490"/>
            <a:ext cx="5964895" cy="384765"/>
          </a:xfrm>
        </p:spPr>
        <p:txBody>
          <a:bodyPr>
            <a:spAutoFit/>
          </a:bodyPr>
          <a:lstStyle>
            <a:lvl1pPr marL="0" indent="0" algn="l">
              <a:buNone/>
              <a:defRPr sz="2501" b="1" cap="all" spc="220" baseline="0">
                <a:solidFill>
                  <a:srgbClr val="3FEFDD"/>
                </a:solidFill>
                <a:latin typeface="+mn-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a:t>
            </a:r>
            <a:r>
              <a:rPr lang="en-US" dirty="0"/>
              <a:t> </a:t>
            </a:r>
            <a:r>
              <a:rPr lang="nb-NO" noProof="0" dirty="0"/>
              <a:t>etternavn</a:t>
            </a:r>
          </a:p>
        </p:txBody>
      </p:sp>
      <p:pic>
        <p:nvPicPr>
          <p:cNvPr id="9" name="Bilde 8">
            <a:extLst>
              <a:ext uri="{FF2B5EF4-FFF2-40B4-BE49-F238E27FC236}">
                <a16:creationId xmlns:a16="http://schemas.microsoft.com/office/drawing/2014/main" id="{3C5675A5-5C14-489D-9B37-0A1AB1A29F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576856"/>
            <a:ext cx="4682347" cy="6281144"/>
          </a:xfrm>
          <a:prstGeom prst="rect">
            <a:avLst/>
          </a:prstGeom>
        </p:spPr>
      </p:pic>
      <p:pic>
        <p:nvPicPr>
          <p:cNvPr id="5" name="Bilde 4" descr="Et bilde som inneholder vindu&#10;&#10;Beskrivelse som er generert med høy visshet">
            <a:extLst>
              <a:ext uri="{FF2B5EF4-FFF2-40B4-BE49-F238E27FC236}">
                <a16:creationId xmlns:a16="http://schemas.microsoft.com/office/drawing/2014/main" id="{A7C137EE-2FE0-4B7C-8973-2BF93BD39C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66" y="4699068"/>
            <a:ext cx="332276" cy="1310794"/>
          </a:xfrm>
          <a:prstGeom prst="rect">
            <a:avLst/>
          </a:prstGeom>
        </p:spPr>
      </p:pic>
      <p:sp>
        <p:nvSpPr>
          <p:cNvPr id="11" name="Plassholder for tekst 10">
            <a:extLst>
              <a:ext uri="{FF2B5EF4-FFF2-40B4-BE49-F238E27FC236}">
                <a16:creationId xmlns:a16="http://schemas.microsoft.com/office/drawing/2014/main" id="{0719F7F7-ABD3-43F0-8561-6093104CD981}"/>
              </a:ext>
            </a:extLst>
          </p:cNvPr>
          <p:cNvSpPr>
            <a:spLocks noGrp="1"/>
          </p:cNvSpPr>
          <p:nvPr>
            <p:ph type="body" sz="quarter" idx="10" hasCustomPrompt="1"/>
          </p:nvPr>
        </p:nvSpPr>
        <p:spPr>
          <a:xfrm>
            <a:off x="1490857" y="4663429"/>
            <a:ext cx="5951812" cy="384765"/>
          </a:xfrm>
          <a:prstGeom prst="rect">
            <a:avLst/>
          </a:prstGeom>
        </p:spPr>
        <p:txBody>
          <a:bodyPr lIns="0" tIns="0" rIns="0" bIns="0"/>
          <a:lstStyle>
            <a:lvl1pPr marL="9002" indent="0">
              <a:buNone/>
              <a:defRPr sz="2501">
                <a:solidFill>
                  <a:srgbClr val="64F0DE"/>
                </a:solidFill>
                <a:latin typeface="+mj-lt"/>
              </a:defRPr>
            </a:lvl1pPr>
          </a:lstStyle>
          <a:p>
            <a:pPr lvl="0"/>
            <a:r>
              <a:rPr lang="nb-NO" dirty="0"/>
              <a:t>E-post</a:t>
            </a:r>
          </a:p>
        </p:txBody>
      </p:sp>
    </p:spTree>
    <p:extLst>
      <p:ext uri="{BB962C8B-B14F-4D97-AF65-F5344CB8AC3E}">
        <p14:creationId xmlns:p14="http://schemas.microsoft.com/office/powerpoint/2010/main" val="1325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telskille mør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225" y="1093332"/>
            <a:ext cx="6956349" cy="2387600"/>
          </a:xfrm>
        </p:spPr>
        <p:txBody>
          <a:bodyPr anchor="b"/>
          <a:lstStyle>
            <a:lvl1pPr algn="l">
              <a:defRPr sz="4401">
                <a:solidFill>
                  <a:schemeClr val="bg1"/>
                </a:solidFill>
              </a:defRPr>
            </a:lvl1pPr>
          </a:lstStyle>
          <a:p>
            <a:r>
              <a:rPr lang="nb-NO" dirty="0"/>
              <a:t>Mellomsidetittel</a:t>
            </a:r>
            <a:endParaRPr lang="en-US" dirty="0"/>
          </a:p>
        </p:txBody>
      </p:sp>
      <p:sp>
        <p:nvSpPr>
          <p:cNvPr id="3" name="Subtitle 2"/>
          <p:cNvSpPr>
            <a:spLocks noGrp="1"/>
          </p:cNvSpPr>
          <p:nvPr>
            <p:ph type="subTitle" idx="1" hasCustomPrompt="1"/>
          </p:nvPr>
        </p:nvSpPr>
        <p:spPr>
          <a:xfrm>
            <a:off x="1037709" y="3732682"/>
            <a:ext cx="5964895" cy="1655762"/>
          </a:xfrm>
        </p:spPr>
        <p:txBody>
          <a:bodyPr/>
          <a:lstStyle>
            <a:lvl1pPr marL="0" indent="0" algn="l">
              <a:buNone/>
              <a:defRPr sz="2501">
                <a:solidFill>
                  <a:srgbClr val="30FFA3"/>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dirty="0"/>
              <a:t>Undertittel</a:t>
            </a:r>
            <a:endParaRPr lang="en-US" dirty="0"/>
          </a:p>
        </p:txBody>
      </p:sp>
      <p:pic>
        <p:nvPicPr>
          <p:cNvPr id="5" name="Bilde 4">
            <a:extLst>
              <a:ext uri="{FF2B5EF4-FFF2-40B4-BE49-F238E27FC236}">
                <a16:creationId xmlns:a16="http://schemas.microsoft.com/office/drawing/2014/main" id="{6C9EB822-E864-4129-8632-8D9ED507EA1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576856"/>
            <a:ext cx="4682347" cy="6281144"/>
          </a:xfrm>
          <a:prstGeom prst="rect">
            <a:avLst/>
          </a:prstGeom>
        </p:spPr>
      </p:pic>
    </p:spTree>
    <p:extLst>
      <p:ext uri="{BB962C8B-B14F-4D97-AF65-F5344CB8AC3E}">
        <p14:creationId xmlns:p14="http://schemas.microsoft.com/office/powerpoint/2010/main" val="563434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vsluttning u/ kontaktinformasj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2225" y="1093332"/>
            <a:ext cx="6956349" cy="2387600"/>
          </a:xfrm>
        </p:spPr>
        <p:txBody>
          <a:bodyPr anchor="b"/>
          <a:lstStyle>
            <a:lvl1pPr algn="l">
              <a:defRPr sz="4401">
                <a:solidFill>
                  <a:schemeClr val="bg1"/>
                </a:solidFill>
              </a:defRPr>
            </a:lvl1pPr>
          </a:lstStyle>
          <a:p>
            <a:r>
              <a:rPr lang="en-US"/>
              <a:t>Click to edit Master title style</a:t>
            </a:r>
            <a:endParaRPr lang="en-US" dirty="0"/>
          </a:p>
        </p:txBody>
      </p:sp>
      <p:pic>
        <p:nvPicPr>
          <p:cNvPr id="9" name="Bilde 8">
            <a:extLst>
              <a:ext uri="{FF2B5EF4-FFF2-40B4-BE49-F238E27FC236}">
                <a16:creationId xmlns:a16="http://schemas.microsoft.com/office/drawing/2014/main" id="{3C5675A5-5C14-489D-9B37-0A1AB1A29F0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576856"/>
            <a:ext cx="4682347" cy="6281144"/>
          </a:xfrm>
          <a:prstGeom prst="rect">
            <a:avLst/>
          </a:prstGeom>
        </p:spPr>
      </p:pic>
    </p:spTree>
    <p:extLst>
      <p:ext uri="{BB962C8B-B14F-4D97-AF65-F5344CB8AC3E}">
        <p14:creationId xmlns:p14="http://schemas.microsoft.com/office/powerpoint/2010/main" val="2907243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rt mørk">
    <p:bg>
      <p:bgPr>
        <a:solidFill>
          <a:schemeClr val="accent1"/>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7DA1C4E-E377-4199-ADEE-16A7F1A2DA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38892" y="256664"/>
            <a:ext cx="4448023" cy="6034355"/>
          </a:xfrm>
          <a:prstGeom prst="rect">
            <a:avLst/>
          </a:prstGeom>
        </p:spPr>
      </p:pic>
      <p:sp>
        <p:nvSpPr>
          <p:cNvPr id="2" name="Tittel 1">
            <a:extLst>
              <a:ext uri="{FF2B5EF4-FFF2-40B4-BE49-F238E27FC236}">
                <a16:creationId xmlns:a16="http://schemas.microsoft.com/office/drawing/2014/main" id="{9F0AB618-FC6D-4AB1-8E49-8E5F030506BA}"/>
              </a:ext>
            </a:extLst>
          </p:cNvPr>
          <p:cNvSpPr>
            <a:spLocks noGrp="1"/>
          </p:cNvSpPr>
          <p:nvPr>
            <p:ph type="title"/>
          </p:nvPr>
        </p:nvSpPr>
        <p:spPr>
          <a:xfrm>
            <a:off x="1041535" y="540265"/>
            <a:ext cx="3896868" cy="879577"/>
          </a:xfrm>
        </p:spPr>
        <p:txBody>
          <a:bodyPr/>
          <a:lstStyle>
            <a:lvl1pPr>
              <a:defRPr>
                <a:solidFill>
                  <a:schemeClr val="bg1"/>
                </a:solidFill>
              </a:defRPr>
            </a:lvl1pPr>
          </a:lstStyle>
          <a:p>
            <a:r>
              <a:rPr lang="en-US"/>
              <a:t>Click to edit Master title style</a:t>
            </a:r>
            <a:endParaRPr lang="nb-NO"/>
          </a:p>
        </p:txBody>
      </p:sp>
      <p:pic>
        <p:nvPicPr>
          <p:cNvPr id="7" name="Bilde 6">
            <a:extLst>
              <a:ext uri="{FF2B5EF4-FFF2-40B4-BE49-F238E27FC236}">
                <a16:creationId xmlns:a16="http://schemas.microsoft.com/office/drawing/2014/main" id="{22464FF0-E32B-40F1-BAE6-E569A59E166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09654" y="576856"/>
            <a:ext cx="4682347" cy="6281144"/>
          </a:xfrm>
          <a:prstGeom prst="rect">
            <a:avLst/>
          </a:prstGeom>
        </p:spPr>
      </p:pic>
    </p:spTree>
    <p:extLst>
      <p:ext uri="{BB962C8B-B14F-4D97-AF65-F5344CB8AC3E}">
        <p14:creationId xmlns:p14="http://schemas.microsoft.com/office/powerpoint/2010/main" val="1817174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rt lys">
    <p:bg>
      <p:bgPr>
        <a:solidFill>
          <a:schemeClr val="bg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676393C-057E-41F6-94E6-3700533BCD1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938892" y="256663"/>
            <a:ext cx="4447136" cy="6034355"/>
          </a:xfrm>
          <a:prstGeom prst="rect">
            <a:avLst/>
          </a:prstGeom>
        </p:spPr>
      </p:pic>
      <p:sp>
        <p:nvSpPr>
          <p:cNvPr id="2" name="Tittel 1">
            <a:extLst>
              <a:ext uri="{FF2B5EF4-FFF2-40B4-BE49-F238E27FC236}">
                <a16:creationId xmlns:a16="http://schemas.microsoft.com/office/drawing/2014/main" id="{9F0AB618-FC6D-4AB1-8E49-8E5F030506BA}"/>
              </a:ext>
            </a:extLst>
          </p:cNvPr>
          <p:cNvSpPr>
            <a:spLocks noGrp="1"/>
          </p:cNvSpPr>
          <p:nvPr>
            <p:ph type="title"/>
          </p:nvPr>
        </p:nvSpPr>
        <p:spPr>
          <a:xfrm>
            <a:off x="1041535" y="540265"/>
            <a:ext cx="3896868" cy="879577"/>
          </a:xfrm>
        </p:spPr>
        <p:txBody>
          <a:bodyPr/>
          <a:lstStyle>
            <a:lvl1pPr>
              <a:defRPr>
                <a:solidFill>
                  <a:schemeClr val="accent1"/>
                </a:solidFill>
              </a:defRPr>
            </a:lvl1pPr>
          </a:lstStyle>
          <a:p>
            <a:r>
              <a:rPr lang="en-US"/>
              <a:t>Click to edit Master title style</a:t>
            </a:r>
            <a:endParaRPr lang="nb-NO" dirty="0"/>
          </a:p>
        </p:txBody>
      </p:sp>
      <p:pic>
        <p:nvPicPr>
          <p:cNvPr id="12" name="Bilde 11">
            <a:extLst>
              <a:ext uri="{FF2B5EF4-FFF2-40B4-BE49-F238E27FC236}">
                <a16:creationId xmlns:a16="http://schemas.microsoft.com/office/drawing/2014/main" id="{8112B225-76A6-4947-B080-C964669BE03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18400" y="2203206"/>
            <a:ext cx="4673600" cy="4654794"/>
          </a:xfrm>
          <a:prstGeom prst="rect">
            <a:avLst/>
          </a:prstGeom>
        </p:spPr>
      </p:pic>
    </p:spTree>
    <p:extLst>
      <p:ext uri="{BB962C8B-B14F-4D97-AF65-F5344CB8AC3E}">
        <p14:creationId xmlns:p14="http://schemas.microsoft.com/office/powerpoint/2010/main" val="3914927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55304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555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Kapittelskille mørk">
    <p:bg>
      <p:bgPr>
        <a:solidFill>
          <a:schemeClr val="accent5"/>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0FAB33A3-D96B-4A0C-A706-82514383F4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116" y="576431"/>
            <a:ext cx="1533217" cy="426734"/>
          </a:xfrm>
          <a:prstGeom prst="rect">
            <a:avLst/>
          </a:prstGeom>
        </p:spPr>
      </p:pic>
    </p:spTree>
    <p:extLst>
      <p:ext uri="{BB962C8B-B14F-4D97-AF65-F5344CB8AC3E}">
        <p14:creationId xmlns:p14="http://schemas.microsoft.com/office/powerpoint/2010/main" val="28067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Kapittelskille lys">
    <p:bg>
      <p:bgPr>
        <a:solidFill>
          <a:srgbClr val="B9FFF7"/>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2225" y="1093332"/>
            <a:ext cx="6956349" cy="2387600"/>
          </a:xfrm>
        </p:spPr>
        <p:txBody>
          <a:bodyPr anchor="b"/>
          <a:lstStyle>
            <a:lvl1pPr algn="l">
              <a:defRPr sz="4401">
                <a:solidFill>
                  <a:srgbClr val="3207AA"/>
                </a:solidFill>
              </a:defRPr>
            </a:lvl1pPr>
          </a:lstStyle>
          <a:p>
            <a:r>
              <a:rPr lang="nb-NO" dirty="0"/>
              <a:t>Mellomsidetittel</a:t>
            </a:r>
            <a:endParaRPr lang="en-US" dirty="0"/>
          </a:p>
        </p:txBody>
      </p:sp>
      <p:sp>
        <p:nvSpPr>
          <p:cNvPr id="3" name="Subtitle 2"/>
          <p:cNvSpPr>
            <a:spLocks noGrp="1"/>
          </p:cNvSpPr>
          <p:nvPr>
            <p:ph type="subTitle" idx="1" hasCustomPrompt="1"/>
          </p:nvPr>
        </p:nvSpPr>
        <p:spPr>
          <a:xfrm>
            <a:off x="1037709" y="3732682"/>
            <a:ext cx="5964895" cy="1655762"/>
          </a:xfrm>
        </p:spPr>
        <p:txBody>
          <a:bodyPr/>
          <a:lstStyle>
            <a:lvl1pPr marL="0" indent="0" algn="l">
              <a:buNone/>
              <a:defRPr sz="2501">
                <a:solidFill>
                  <a:srgbClr val="FF5959"/>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dirty="0"/>
              <a:t>Undertittel</a:t>
            </a:r>
            <a:endParaRPr lang="en-US" dirty="0"/>
          </a:p>
        </p:txBody>
      </p:sp>
      <p:pic>
        <p:nvPicPr>
          <p:cNvPr id="9" name="Bilde 8" descr="Et bilde som inneholder utendørs, himmel, lys, trafikk&#10;&#10;Beskrivelse som er generert med høy visshet">
            <a:extLst>
              <a:ext uri="{FF2B5EF4-FFF2-40B4-BE49-F238E27FC236}">
                <a16:creationId xmlns:a16="http://schemas.microsoft.com/office/drawing/2014/main" id="{0F1C039F-7078-4D3C-B70A-D05B750673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2194012"/>
            <a:ext cx="4682347" cy="4663989"/>
          </a:xfrm>
          <a:prstGeom prst="rect">
            <a:avLst/>
          </a:prstGeom>
        </p:spPr>
      </p:pic>
    </p:spTree>
    <p:extLst>
      <p:ext uri="{BB962C8B-B14F-4D97-AF65-F5344CB8AC3E}">
        <p14:creationId xmlns:p14="http://schemas.microsoft.com/office/powerpoint/2010/main" val="368135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med grafik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8"/>
            <a:ext cx="10116536" cy="3991890"/>
          </a:xfrm>
        </p:spPr>
        <p:txBody>
          <a:bodyPr/>
          <a:lstStyle/>
          <a:p>
            <a:pPr lvl="0"/>
            <a:r>
              <a:rPr lang="en-US"/>
              <a:t>Click to edit Master text styles</a:t>
            </a:r>
          </a:p>
        </p:txBody>
      </p:sp>
      <p:pic>
        <p:nvPicPr>
          <p:cNvPr id="10" name="Bilde 9">
            <a:extLst>
              <a:ext uri="{FF2B5EF4-FFF2-40B4-BE49-F238E27FC236}">
                <a16:creationId xmlns:a16="http://schemas.microsoft.com/office/drawing/2014/main" id="{70923653-BFFE-4B4B-BF0F-EF19BB3571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2194012"/>
            <a:ext cx="4682347" cy="4663989"/>
          </a:xfrm>
          <a:prstGeom prst="rect">
            <a:avLst/>
          </a:prstGeom>
        </p:spPr>
      </p:pic>
    </p:spTree>
    <p:extLst>
      <p:ext uri="{BB962C8B-B14F-4D97-AF65-F5344CB8AC3E}">
        <p14:creationId xmlns:p14="http://schemas.microsoft.com/office/powerpoint/2010/main" val="181438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nummerert innhold med grafik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1041535" y="1962377"/>
            <a:ext cx="10116536" cy="3981910"/>
          </a:xfrm>
        </p:spPr>
        <p:txBody>
          <a:bodyPr/>
          <a:lstStyle>
            <a:lvl1pPr marL="252050" indent="-288058">
              <a:buSzPct val="100000"/>
              <a:buFont typeface="+mj-lt"/>
              <a:buAutoNum type="arabicPeriod"/>
              <a:defRPr/>
            </a:lvl1pPr>
            <a:lvl2pPr marL="531106" indent="-252050">
              <a:buSzPct val="100000"/>
              <a:buFont typeface="+mj-lt"/>
              <a:buAutoNum type="arabicPeriod"/>
              <a:defRPr/>
            </a:lvl2pPr>
            <a:lvl3pPr marL="864173" indent="-288058">
              <a:buSzPct val="100000"/>
              <a:buFont typeface="+mj-lt"/>
              <a:buAutoNum type="arabicPeriod"/>
              <a:defRPr/>
            </a:lvl3pPr>
          </a:lstStyle>
          <a:p>
            <a:pPr lvl="0"/>
            <a:r>
              <a:rPr lang="nb-NO" dirty="0"/>
              <a:t>Nivå 1</a:t>
            </a:r>
          </a:p>
          <a:p>
            <a:pPr lvl="1"/>
            <a:r>
              <a:rPr lang="nb-NO" dirty="0"/>
              <a:t>Nivå 2</a:t>
            </a:r>
          </a:p>
          <a:p>
            <a:pPr lvl="2"/>
            <a:r>
              <a:rPr lang="nb-NO" dirty="0"/>
              <a:t>Nivå 3</a:t>
            </a:r>
          </a:p>
          <a:p>
            <a:pPr lvl="3"/>
            <a:r>
              <a:rPr lang="nb-NO" dirty="0"/>
              <a:t>Fjerde nivå</a:t>
            </a:r>
          </a:p>
          <a:p>
            <a:pPr lvl="4"/>
            <a:r>
              <a:rPr lang="nb-NO" dirty="0"/>
              <a:t>Femte nivå</a:t>
            </a:r>
            <a:endParaRPr lang="en-US" dirty="0"/>
          </a:p>
        </p:txBody>
      </p:sp>
      <p:pic>
        <p:nvPicPr>
          <p:cNvPr id="10" name="Bilde 9">
            <a:extLst>
              <a:ext uri="{FF2B5EF4-FFF2-40B4-BE49-F238E27FC236}">
                <a16:creationId xmlns:a16="http://schemas.microsoft.com/office/drawing/2014/main" id="{70923653-BFFE-4B4B-BF0F-EF19BB3571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09654" y="2194012"/>
            <a:ext cx="4682347" cy="4663989"/>
          </a:xfrm>
          <a:prstGeom prst="rect">
            <a:avLst/>
          </a:prstGeom>
        </p:spPr>
      </p:pic>
    </p:spTree>
    <p:extLst>
      <p:ext uri="{BB962C8B-B14F-4D97-AF65-F5344CB8AC3E}">
        <p14:creationId xmlns:p14="http://schemas.microsoft.com/office/powerpoint/2010/main" val="3642338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8"/>
            <a:ext cx="10116536" cy="3991890"/>
          </a:xfrm>
        </p:spPr>
        <p:txBody>
          <a:bodyPr/>
          <a:lstStyle/>
          <a:p>
            <a:pPr lvl="0"/>
            <a:r>
              <a:rPr lang="en-US"/>
              <a:t>Click to edit Master text styles</a:t>
            </a:r>
          </a:p>
        </p:txBody>
      </p:sp>
    </p:spTree>
    <p:extLst>
      <p:ext uri="{BB962C8B-B14F-4D97-AF65-F5344CB8AC3E}">
        <p14:creationId xmlns:p14="http://schemas.microsoft.com/office/powerpoint/2010/main" val="111086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nummerert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A939BF78-66E1-4089-ACB5-287EA3839ED5}"/>
              </a:ext>
            </a:extLst>
          </p:cNvPr>
          <p:cNvSpPr>
            <a:spLocks noGrp="1"/>
          </p:cNvSpPr>
          <p:nvPr>
            <p:ph idx="1" hasCustomPrompt="1"/>
          </p:nvPr>
        </p:nvSpPr>
        <p:spPr>
          <a:xfrm>
            <a:off x="1041535" y="1962377"/>
            <a:ext cx="10116536" cy="3981910"/>
          </a:xfrm>
        </p:spPr>
        <p:txBody>
          <a:bodyPr/>
          <a:lstStyle>
            <a:lvl1pPr marL="252050" indent="-288058">
              <a:buSzPct val="100000"/>
              <a:buFont typeface="+mj-lt"/>
              <a:buAutoNum type="arabicPeriod"/>
              <a:defRPr/>
            </a:lvl1pPr>
            <a:lvl2pPr marL="531106" indent="-252050">
              <a:buSzPct val="100000"/>
              <a:buFont typeface="+mj-lt"/>
              <a:buAutoNum type="arabicPeriod"/>
              <a:defRPr/>
            </a:lvl2pPr>
            <a:lvl3pPr marL="864173" indent="-288058">
              <a:buSzPct val="100000"/>
              <a:buFont typeface="+mj-lt"/>
              <a:buAutoNum type="arabicPeriod"/>
              <a:defRPr/>
            </a:lvl3pPr>
          </a:lstStyle>
          <a:p>
            <a:pPr lvl="0"/>
            <a:r>
              <a:rPr lang="nb-NO" dirty="0"/>
              <a:t>Nivå 1</a:t>
            </a:r>
          </a:p>
          <a:p>
            <a:pPr lvl="1"/>
            <a:r>
              <a:rPr lang="nb-NO" dirty="0"/>
              <a:t>Nivå 2</a:t>
            </a:r>
          </a:p>
          <a:p>
            <a:pPr lvl="2"/>
            <a:r>
              <a:rPr lang="nb-NO" dirty="0"/>
              <a:t>Nivå 3</a:t>
            </a:r>
          </a:p>
          <a:p>
            <a:pPr lvl="3"/>
            <a:r>
              <a:rPr lang="nb-NO" dirty="0"/>
              <a:t>Fjerde nivå</a:t>
            </a:r>
          </a:p>
          <a:p>
            <a:pPr lvl="4"/>
            <a:r>
              <a:rPr lang="nb-NO" dirty="0"/>
              <a:t>Femte nivå</a:t>
            </a:r>
            <a:endParaRPr lang="en-US" dirty="0"/>
          </a:p>
        </p:txBody>
      </p:sp>
    </p:spTree>
    <p:extLst>
      <p:ext uri="{BB962C8B-B14F-4D97-AF65-F5344CB8AC3E}">
        <p14:creationId xmlns:p14="http://schemas.microsoft.com/office/powerpoint/2010/main" val="375540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menligning">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47780" y="1824119"/>
            <a:ext cx="4872885" cy="338593"/>
          </a:xfrm>
        </p:spPr>
        <p:txBody>
          <a:bodyPr wrap="square" anchor="b">
            <a:spAutoFit/>
          </a:bodyPr>
          <a:lstStyle>
            <a:lvl1pPr marL="0" indent="0">
              <a:buNone/>
              <a:defRPr sz="2200" b="1" cap="all" spc="140" baseline="0"/>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nb-NO" dirty="0"/>
              <a:t>Mellomtittel</a:t>
            </a:r>
          </a:p>
        </p:txBody>
      </p:sp>
      <p:sp>
        <p:nvSpPr>
          <p:cNvPr id="4" name="Content Placeholder 3"/>
          <p:cNvSpPr>
            <a:spLocks noGrp="1"/>
          </p:cNvSpPr>
          <p:nvPr>
            <p:ph sz="half" idx="2"/>
          </p:nvPr>
        </p:nvSpPr>
        <p:spPr>
          <a:xfrm>
            <a:off x="1047780" y="2414168"/>
            <a:ext cx="4872885" cy="3515370"/>
          </a:xfrm>
        </p:spPr>
        <p:txBody>
          <a:bodyPr/>
          <a:lstStyle/>
          <a:p>
            <a:pPr lvl="0"/>
            <a:r>
              <a:rPr lang="en-US"/>
              <a:t>Click to edit Master text styles</a:t>
            </a:r>
          </a:p>
        </p:txBody>
      </p:sp>
      <p:sp>
        <p:nvSpPr>
          <p:cNvPr id="5" name="Text Placeholder 4"/>
          <p:cNvSpPr>
            <a:spLocks noGrp="1"/>
          </p:cNvSpPr>
          <p:nvPr>
            <p:ph type="body" sz="quarter" idx="3" hasCustomPrompt="1"/>
          </p:nvPr>
        </p:nvSpPr>
        <p:spPr>
          <a:xfrm>
            <a:off x="6234122" y="1824119"/>
            <a:ext cx="4896883" cy="338593"/>
          </a:xfrm>
        </p:spPr>
        <p:txBody>
          <a:bodyPr wrap="square" anchor="b">
            <a:spAutoFit/>
          </a:bodyPr>
          <a:lstStyle>
            <a:lvl1pPr marL="0" indent="0">
              <a:buNone/>
              <a:defRPr sz="2200" b="1" cap="all" spc="140" baseline="0"/>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nb-NO" dirty="0"/>
              <a:t>mellomtittel</a:t>
            </a:r>
          </a:p>
        </p:txBody>
      </p:sp>
      <p:sp>
        <p:nvSpPr>
          <p:cNvPr id="6" name="Content Placeholder 5"/>
          <p:cNvSpPr>
            <a:spLocks noGrp="1"/>
          </p:cNvSpPr>
          <p:nvPr>
            <p:ph sz="quarter" idx="4"/>
          </p:nvPr>
        </p:nvSpPr>
        <p:spPr>
          <a:xfrm>
            <a:off x="6234123" y="2414168"/>
            <a:ext cx="4872885" cy="3515370"/>
          </a:xfrm>
        </p:spPr>
        <p:txBody>
          <a:bodyPr/>
          <a:lstStyle/>
          <a:p>
            <a:pPr lvl="0"/>
            <a:r>
              <a:rPr lang="en-US"/>
              <a:t>Click to edit Master text styles</a:t>
            </a:r>
          </a:p>
        </p:txBody>
      </p:sp>
      <p:sp>
        <p:nvSpPr>
          <p:cNvPr id="10" name="Tittel 9">
            <a:extLst>
              <a:ext uri="{FF2B5EF4-FFF2-40B4-BE49-F238E27FC236}">
                <a16:creationId xmlns:a16="http://schemas.microsoft.com/office/drawing/2014/main" id="{A8904C28-651F-4264-8734-EBE641E7F9B2}"/>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160607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liggende bilde var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41535" y="1952399"/>
            <a:ext cx="3870318" cy="3962389"/>
          </a:xfrm>
        </p:spPr>
        <p:txBody>
          <a:bodyPr/>
          <a:lstStyle/>
          <a:p>
            <a:pPr lvl="0"/>
            <a:r>
              <a:rPr lang="en-US"/>
              <a:t>Click to edit Master text styles</a:t>
            </a:r>
          </a:p>
        </p:txBody>
      </p:sp>
      <p:sp>
        <p:nvSpPr>
          <p:cNvPr id="4" name="Rektangel 3">
            <a:extLst>
              <a:ext uri="{FF2B5EF4-FFF2-40B4-BE49-F238E27FC236}">
                <a16:creationId xmlns:a16="http://schemas.microsoft.com/office/drawing/2014/main" id="{366591B1-68F6-4923-9883-FCA8A803A2FB}"/>
              </a:ext>
            </a:extLst>
          </p:cNvPr>
          <p:cNvSpPr/>
          <p:nvPr userDrawn="1"/>
        </p:nvSpPr>
        <p:spPr>
          <a:xfrm>
            <a:off x="5303735" y="1756613"/>
            <a:ext cx="5975334" cy="41519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6" name="Plassholder for bilde 5">
            <a:extLst>
              <a:ext uri="{FF2B5EF4-FFF2-40B4-BE49-F238E27FC236}">
                <a16:creationId xmlns:a16="http://schemas.microsoft.com/office/drawing/2014/main" id="{B1F0BDAA-41BA-4525-B867-6E2F0ED8F292}"/>
              </a:ext>
            </a:extLst>
          </p:cNvPr>
          <p:cNvSpPr>
            <a:spLocks noGrp="1"/>
          </p:cNvSpPr>
          <p:nvPr>
            <p:ph type="pic" sz="quarter" idx="10"/>
          </p:nvPr>
        </p:nvSpPr>
        <p:spPr>
          <a:xfrm>
            <a:off x="5186085" y="1644205"/>
            <a:ext cx="5975334" cy="4151952"/>
          </a:xfrm>
          <a:solidFill>
            <a:schemeClr val="bg1">
              <a:lumMod val="85000"/>
            </a:schemeClr>
          </a:solidFill>
        </p:spPr>
        <p:txBody>
          <a:bodyPr/>
          <a:lstStyle/>
          <a:p>
            <a:r>
              <a:rPr lang="en-US"/>
              <a:t>Click icon to add picture</a:t>
            </a:r>
            <a:endParaRPr lang="nb-NO"/>
          </a:p>
        </p:txBody>
      </p:sp>
    </p:spTree>
    <p:extLst>
      <p:ext uri="{BB962C8B-B14F-4D97-AF65-F5344CB8AC3E}">
        <p14:creationId xmlns:p14="http://schemas.microsoft.com/office/powerpoint/2010/main" val="38918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535" y="540265"/>
            <a:ext cx="7008139" cy="879577"/>
          </a:xfrm>
          <a:prstGeom prst="rect">
            <a:avLst/>
          </a:prstGeom>
        </p:spPr>
        <p:txBody>
          <a:bodyPr vert="horz" lIns="0" tIns="0" rIns="0" bIns="0" rtlCol="0" anchor="t" anchorCtr="0">
            <a:noAutofit/>
          </a:bodyPr>
          <a:lstStyle/>
          <a:p>
            <a:r>
              <a:rPr lang="nb-NO" noProof="0"/>
              <a:t>Uten grafisk element</a:t>
            </a:r>
          </a:p>
        </p:txBody>
      </p:sp>
      <p:sp>
        <p:nvSpPr>
          <p:cNvPr id="3" name="Text Placeholder 2"/>
          <p:cNvSpPr>
            <a:spLocks noGrp="1"/>
          </p:cNvSpPr>
          <p:nvPr>
            <p:ph type="body" idx="1"/>
          </p:nvPr>
        </p:nvSpPr>
        <p:spPr>
          <a:xfrm>
            <a:off x="1041535" y="1952398"/>
            <a:ext cx="7008139" cy="3991890"/>
          </a:xfrm>
          <a:prstGeom prst="rect">
            <a:avLst/>
          </a:prstGeom>
        </p:spPr>
        <p:txBody>
          <a:bodyPr vert="horz" lIns="0" tIns="0" rIns="0" bIns="0" rtlCol="0">
            <a:noAutofit/>
          </a:bodyPr>
          <a:lstStyle/>
          <a:p>
            <a:pPr lvl="0"/>
            <a:r>
              <a:rPr lang="nb-NO" noProof="0"/>
              <a:t>Nivå 1</a:t>
            </a:r>
          </a:p>
          <a:p>
            <a:pPr lvl="1"/>
            <a:r>
              <a:rPr lang="nb-NO" noProof="0"/>
              <a:t>Nivå 2</a:t>
            </a:r>
          </a:p>
          <a:p>
            <a:pPr lvl="2"/>
            <a:r>
              <a:rPr lang="nb-NO" noProof="0"/>
              <a:t>Niva 3</a:t>
            </a:r>
          </a:p>
        </p:txBody>
      </p:sp>
      <p:sp>
        <p:nvSpPr>
          <p:cNvPr id="4" name="Date Placeholder 3"/>
          <p:cNvSpPr>
            <a:spLocks noGrp="1"/>
          </p:cNvSpPr>
          <p:nvPr>
            <p:ph type="dt" sz="half" idx="2"/>
          </p:nvPr>
        </p:nvSpPr>
        <p:spPr>
          <a:xfrm>
            <a:off x="1043967" y="5678093"/>
            <a:ext cx="2743200" cy="365125"/>
          </a:xfrm>
          <a:prstGeom prst="rect">
            <a:avLst/>
          </a:prstGeom>
        </p:spPr>
        <p:txBody>
          <a:bodyPr vert="horz" lIns="0" tIns="0" rIns="0" bIns="0" rtlCol="0" anchor="ctr"/>
          <a:lstStyle>
            <a:lvl1pPr algn="l">
              <a:defRPr sz="1200" b="1">
                <a:solidFill>
                  <a:schemeClr val="bg1"/>
                </a:solidFill>
              </a:defRPr>
            </a:lvl1pPr>
          </a:lstStyle>
          <a:p>
            <a:fld id="{64A75A68-07A7-4C4C-88FD-CE81732F3D5A}" type="datetime4">
              <a:rPr lang="nb-NO" noProof="0" smtClean="0"/>
              <a:t>24. juni 2020</a:t>
            </a:fld>
            <a:endParaRPr lang="nb-NO" noProof="0"/>
          </a:p>
        </p:txBody>
      </p:sp>
      <p:pic>
        <p:nvPicPr>
          <p:cNvPr id="8" name="Bilde 7">
            <a:extLst>
              <a:ext uri="{FF2B5EF4-FFF2-40B4-BE49-F238E27FC236}">
                <a16:creationId xmlns:a16="http://schemas.microsoft.com/office/drawing/2014/main" id="{FE2BF4D0-DB14-4EE7-A510-FD1BA8D16F58}"/>
              </a:ext>
            </a:extLst>
          </p:cNvPr>
          <p:cNvPicPr>
            <a:picLocks noChangeAspect="1"/>
          </p:cNvPicPr>
          <p:nvPr userDrawn="1"/>
        </p:nvPicPr>
        <p:blipFill>
          <a:blip r:embed="rId27" cstate="hqprint">
            <a:extLst>
              <a:ext uri="{28A0092B-C50C-407E-A947-70E740481C1C}">
                <a14:useLocalDpi xmlns:a14="http://schemas.microsoft.com/office/drawing/2010/main" val="0"/>
              </a:ext>
            </a:extLst>
          </a:blip>
          <a:stretch>
            <a:fillRect/>
          </a:stretch>
        </p:blipFill>
        <p:spPr>
          <a:xfrm>
            <a:off x="9597048" y="0"/>
            <a:ext cx="2594953" cy="1028059"/>
          </a:xfrm>
          <a:prstGeom prst="rect">
            <a:avLst/>
          </a:prstGeom>
        </p:spPr>
      </p:pic>
    </p:spTree>
    <p:extLst>
      <p:ext uri="{BB962C8B-B14F-4D97-AF65-F5344CB8AC3E}">
        <p14:creationId xmlns:p14="http://schemas.microsoft.com/office/powerpoint/2010/main" val="3984388205"/>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76" r:id="rId5"/>
    <p:sldLayoutId id="2147483675" r:id="rId6"/>
    <p:sldLayoutId id="2147483677" r:id="rId7"/>
    <p:sldLayoutId id="2147483665"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90" r:id="rId20"/>
    <p:sldLayoutId id="2147483689" r:id="rId21"/>
    <p:sldLayoutId id="2147483691" r:id="rId22"/>
    <p:sldLayoutId id="2147483666" r:id="rId23"/>
    <p:sldLayoutId id="2147483667" r:id="rId24"/>
    <p:sldLayoutId id="2147483692" r:id="rId25"/>
  </p:sldLayoutIdLst>
  <p:hf sldNum="0" hdr="0" ftr="0"/>
  <p:txStyles>
    <p:titleStyle>
      <a:lvl1pPr algn="l" defTabSz="914446" rtl="0" eaLnBrk="1" latinLnBrk="0" hangingPunct="1">
        <a:lnSpc>
          <a:spcPct val="90000"/>
        </a:lnSpc>
        <a:spcBef>
          <a:spcPct val="0"/>
        </a:spcBef>
        <a:buNone/>
        <a:defRPr sz="3601" kern="1200">
          <a:solidFill>
            <a:srgbClr val="3842E2"/>
          </a:solidFill>
          <a:latin typeface="+mj-lt"/>
          <a:ea typeface="+mj-ea"/>
          <a:cs typeface="+mj-cs"/>
        </a:defRPr>
      </a:lvl1pPr>
    </p:titleStyle>
    <p:bodyStyle>
      <a:lvl1pPr marL="279056" indent="-270054" algn="l" defTabSz="914446" rtl="0" eaLnBrk="1" latinLnBrk="0" hangingPunct="1">
        <a:lnSpc>
          <a:spcPct val="100000"/>
        </a:lnSpc>
        <a:spcBef>
          <a:spcPts val="1000"/>
        </a:spcBef>
        <a:buSzPct val="100000"/>
        <a:buFontTx/>
        <a:buBlip>
          <a:blip r:embed="rId28"/>
        </a:buBlip>
        <a:defRPr sz="2601" kern="1200">
          <a:solidFill>
            <a:srgbClr val="3207AA"/>
          </a:solidFill>
          <a:latin typeface="+mn-lt"/>
          <a:ea typeface="+mn-ea"/>
          <a:cs typeface="+mn-cs"/>
        </a:defRPr>
      </a:lvl1pPr>
      <a:lvl2pPr marL="540108" indent="-252050" algn="l" defTabSz="914446" rtl="0" eaLnBrk="1" latinLnBrk="0" hangingPunct="1">
        <a:lnSpc>
          <a:spcPct val="100000"/>
        </a:lnSpc>
        <a:spcBef>
          <a:spcPts val="1000"/>
        </a:spcBef>
        <a:buSzPct val="100000"/>
        <a:buFontTx/>
        <a:buBlip>
          <a:blip r:embed="rId29"/>
        </a:buBlip>
        <a:defRPr sz="2250" kern="1200">
          <a:solidFill>
            <a:srgbClr val="1CADB2"/>
          </a:solidFill>
          <a:latin typeface="+mn-lt"/>
          <a:ea typeface="+mn-ea"/>
          <a:cs typeface="+mn-cs"/>
        </a:defRPr>
      </a:lvl2pPr>
      <a:lvl3pPr marL="837167" indent="-243049" algn="l" defTabSz="914446" rtl="0" eaLnBrk="1" latinLnBrk="0" hangingPunct="1">
        <a:lnSpc>
          <a:spcPct val="100000"/>
        </a:lnSpc>
        <a:spcBef>
          <a:spcPts val="1000"/>
        </a:spcBef>
        <a:buSzPct val="100000"/>
        <a:buFontTx/>
        <a:buBlip>
          <a:blip r:embed="rId30"/>
        </a:buBlip>
        <a:defRPr sz="2000" kern="1200">
          <a:solidFill>
            <a:srgbClr val="3842E2"/>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6ECA10-2DD6-41D4-B0C9-6141B7EF465F}"/>
              </a:ext>
            </a:extLst>
          </p:cNvPr>
          <p:cNvSpPr>
            <a:spLocks noGrp="1"/>
          </p:cNvSpPr>
          <p:nvPr>
            <p:ph type="ctrTitle"/>
          </p:nvPr>
        </p:nvSpPr>
        <p:spPr/>
        <p:txBody>
          <a:bodyPr/>
          <a:lstStyle/>
          <a:p>
            <a:r>
              <a:rPr lang="nb-NO" dirty="0"/>
              <a:t>NORCE – Norwegian Research Centre AS </a:t>
            </a:r>
          </a:p>
        </p:txBody>
      </p:sp>
      <p:sp>
        <p:nvSpPr>
          <p:cNvPr id="3" name="Undertittel 2">
            <a:extLst>
              <a:ext uri="{FF2B5EF4-FFF2-40B4-BE49-F238E27FC236}">
                <a16:creationId xmlns:a16="http://schemas.microsoft.com/office/drawing/2014/main" id="{7FD3AB2B-4E1A-47BB-A0FA-E27F77C160F0}"/>
              </a:ext>
            </a:extLst>
          </p:cNvPr>
          <p:cNvSpPr>
            <a:spLocks noGrp="1"/>
          </p:cNvSpPr>
          <p:nvPr>
            <p:ph type="subTitle" idx="1"/>
          </p:nvPr>
        </p:nvSpPr>
        <p:spPr>
          <a:xfrm>
            <a:off x="1043967" y="3848012"/>
            <a:ext cx="5964895" cy="1655762"/>
          </a:xfrm>
        </p:spPr>
        <p:txBody>
          <a:bodyPr/>
          <a:lstStyle/>
          <a:p>
            <a:r>
              <a:rPr lang="nb-NO" dirty="0"/>
              <a:t>Dr. Kirsti Midttømme </a:t>
            </a:r>
          </a:p>
          <a:p>
            <a:r>
              <a:rPr lang="nb-NO" dirty="0"/>
              <a:t>Chief Scientist, Dep. </a:t>
            </a:r>
            <a:r>
              <a:rPr lang="nb-NO" dirty="0" err="1"/>
              <a:t>of</a:t>
            </a:r>
            <a:r>
              <a:rPr lang="nb-NO" dirty="0"/>
              <a:t> Technology  </a:t>
            </a:r>
          </a:p>
        </p:txBody>
      </p:sp>
      <p:sp>
        <p:nvSpPr>
          <p:cNvPr id="4" name="Plassholder for dato 3">
            <a:extLst>
              <a:ext uri="{FF2B5EF4-FFF2-40B4-BE49-F238E27FC236}">
                <a16:creationId xmlns:a16="http://schemas.microsoft.com/office/drawing/2014/main" id="{6D42994C-09F4-4DFF-8B02-B00411D9B771}"/>
              </a:ext>
            </a:extLst>
          </p:cNvPr>
          <p:cNvSpPr>
            <a:spLocks noGrp="1"/>
          </p:cNvSpPr>
          <p:nvPr>
            <p:ph type="dt" sz="half" idx="10"/>
          </p:nvPr>
        </p:nvSpPr>
        <p:spPr/>
        <p:txBody>
          <a:bodyPr/>
          <a:lstStyle/>
          <a:p>
            <a:fld id="{C56DADD3-3C8D-4C43-8413-1227204AAA8B}" type="datetime4">
              <a:rPr lang="nb-NO" smtClean="0"/>
              <a:t>24. juni 2020</a:t>
            </a:fld>
            <a:endParaRPr lang="nb-NO" dirty="0"/>
          </a:p>
        </p:txBody>
      </p:sp>
    </p:spTree>
    <p:extLst>
      <p:ext uri="{BB962C8B-B14F-4D97-AF65-F5344CB8AC3E}">
        <p14:creationId xmlns:p14="http://schemas.microsoft.com/office/powerpoint/2010/main" val="25095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a:spLocks/>
          </p:cNvSpPr>
          <p:nvPr/>
        </p:nvSpPr>
        <p:spPr>
          <a:xfrm>
            <a:off x="1032541" y="439172"/>
            <a:ext cx="2947670" cy="574040"/>
          </a:xfrm>
          <a:prstGeom prst="rect">
            <a:avLst/>
          </a:prstGeom>
        </p:spPr>
        <p:txBody>
          <a:bodyPr vert="horz" wrap="square" lIns="0" tIns="12700" rIns="0" bIns="0" rtlCol="0">
            <a:spAutoFit/>
          </a:bodyPr>
          <a:lstStyle>
            <a:lvl1pPr algn="l" defTabSz="914446" rtl="0" eaLnBrk="1" latinLnBrk="0" hangingPunct="1">
              <a:lnSpc>
                <a:spcPct val="90000"/>
              </a:lnSpc>
              <a:spcBef>
                <a:spcPct val="0"/>
              </a:spcBef>
              <a:buNone/>
              <a:defRPr sz="3601" kern="1200">
                <a:solidFill>
                  <a:srgbClr val="3842E2"/>
                </a:solidFill>
                <a:latin typeface="+mj-lt"/>
                <a:ea typeface="+mj-ea"/>
                <a:cs typeface="+mj-cs"/>
              </a:defRPr>
            </a:lvl1pPr>
          </a:lstStyle>
          <a:p>
            <a:pPr marL="12700">
              <a:lnSpc>
                <a:spcPct val="100000"/>
              </a:lnSpc>
              <a:spcBef>
                <a:spcPts val="100"/>
              </a:spcBef>
            </a:pPr>
            <a:r>
              <a:rPr lang="nb-NO" spc="-40" dirty="0">
                <a:solidFill>
                  <a:srgbClr val="64F0DE"/>
                </a:solidFill>
              </a:rPr>
              <a:t>This is </a:t>
            </a:r>
            <a:r>
              <a:rPr lang="nb-NO" spc="-10" dirty="0">
                <a:solidFill>
                  <a:srgbClr val="64F0DE"/>
                </a:solidFill>
              </a:rPr>
              <a:t>NORCE</a:t>
            </a:r>
          </a:p>
        </p:txBody>
      </p:sp>
      <p:sp>
        <p:nvSpPr>
          <p:cNvPr id="6" name="object 4"/>
          <p:cNvSpPr txBox="1"/>
          <p:nvPr/>
        </p:nvSpPr>
        <p:spPr>
          <a:xfrm>
            <a:off x="1356040" y="2213084"/>
            <a:ext cx="1623980" cy="1196481"/>
          </a:xfrm>
          <a:prstGeom prst="rect">
            <a:avLst/>
          </a:prstGeom>
        </p:spPr>
        <p:txBody>
          <a:bodyPr vert="horz" wrap="square" lIns="0" tIns="16510" rIns="0" bIns="0" rtlCol="0">
            <a:spAutoFit/>
          </a:bodyPr>
          <a:lstStyle/>
          <a:p>
            <a:pPr algn="ctr">
              <a:lnSpc>
                <a:spcPts val="7090"/>
              </a:lnSpc>
              <a:spcBef>
                <a:spcPts val="130"/>
              </a:spcBef>
            </a:pPr>
            <a:r>
              <a:rPr lang="en-US" sz="6000" b="1" spc="15" dirty="0">
                <a:solidFill>
                  <a:srgbClr val="FFFFFF"/>
                </a:solidFill>
                <a:latin typeface="Calibri"/>
                <a:cs typeface="Calibri"/>
              </a:rPr>
              <a:t>10</a:t>
            </a:r>
            <a:r>
              <a:rPr sz="6000" b="1" spc="15" dirty="0">
                <a:solidFill>
                  <a:srgbClr val="FFFFFF"/>
                </a:solidFill>
                <a:latin typeface="Calibri"/>
                <a:cs typeface="Calibri"/>
              </a:rPr>
              <a:t>00</a:t>
            </a:r>
            <a:endParaRPr sz="6000" dirty="0">
              <a:latin typeface="Calibri"/>
              <a:cs typeface="Calibri"/>
            </a:endParaRPr>
          </a:p>
          <a:p>
            <a:pPr algn="ctr">
              <a:lnSpc>
                <a:spcPts val="2050"/>
              </a:lnSpc>
            </a:pPr>
            <a:r>
              <a:rPr lang="nb-NO" sz="1800" spc="-15" dirty="0" err="1">
                <a:solidFill>
                  <a:srgbClr val="FFFFFF"/>
                </a:solidFill>
                <a:latin typeface="Calibri-Light"/>
                <a:cs typeface="Calibri-Light"/>
              </a:rPr>
              <a:t>Employees</a:t>
            </a:r>
            <a:endParaRPr sz="1800" dirty="0">
              <a:latin typeface="Calibri-Light"/>
              <a:cs typeface="Calibri-Light"/>
            </a:endParaRPr>
          </a:p>
        </p:txBody>
      </p:sp>
      <p:sp>
        <p:nvSpPr>
          <p:cNvPr id="7" name="object 5"/>
          <p:cNvSpPr txBox="1"/>
          <p:nvPr/>
        </p:nvSpPr>
        <p:spPr>
          <a:xfrm>
            <a:off x="6385711" y="2213084"/>
            <a:ext cx="2037848" cy="1196481"/>
          </a:xfrm>
          <a:prstGeom prst="rect">
            <a:avLst/>
          </a:prstGeom>
        </p:spPr>
        <p:txBody>
          <a:bodyPr vert="horz" wrap="square" lIns="0" tIns="16510" rIns="0" bIns="0" rtlCol="0">
            <a:spAutoFit/>
          </a:bodyPr>
          <a:lstStyle/>
          <a:p>
            <a:pPr algn="ctr">
              <a:lnSpc>
                <a:spcPts val="7090"/>
              </a:lnSpc>
              <a:spcBef>
                <a:spcPts val="130"/>
              </a:spcBef>
            </a:pPr>
            <a:r>
              <a:rPr sz="6000" b="1" spc="15" dirty="0">
                <a:solidFill>
                  <a:srgbClr val="FFFFFF"/>
                </a:solidFill>
                <a:latin typeface="Calibri"/>
                <a:cs typeface="Calibri"/>
              </a:rPr>
              <a:t>6</a:t>
            </a:r>
            <a:endParaRPr sz="6000" dirty="0">
              <a:latin typeface="Calibri"/>
              <a:cs typeface="Calibri"/>
            </a:endParaRPr>
          </a:p>
          <a:p>
            <a:pPr algn="ctr">
              <a:lnSpc>
                <a:spcPts val="2050"/>
              </a:lnSpc>
            </a:pPr>
            <a:r>
              <a:rPr lang="nb-NO" sz="1800" spc="-10" dirty="0">
                <a:solidFill>
                  <a:srgbClr val="FFFFFF"/>
                </a:solidFill>
                <a:latin typeface="Calibri-Light"/>
                <a:cs typeface="Calibri-Light"/>
              </a:rPr>
              <a:t>Key areas </a:t>
            </a:r>
            <a:r>
              <a:rPr lang="nb-NO" sz="1800" spc="-10" dirty="0" err="1">
                <a:solidFill>
                  <a:srgbClr val="FFFFFF"/>
                </a:solidFill>
                <a:latin typeface="Calibri-Light"/>
                <a:cs typeface="Calibri-Light"/>
              </a:rPr>
              <a:t>of</a:t>
            </a:r>
            <a:r>
              <a:rPr lang="nb-NO" sz="1800" spc="-10" dirty="0">
                <a:solidFill>
                  <a:srgbClr val="FFFFFF"/>
                </a:solidFill>
                <a:latin typeface="Calibri-Light"/>
                <a:cs typeface="Calibri-Light"/>
              </a:rPr>
              <a:t> </a:t>
            </a:r>
            <a:r>
              <a:rPr lang="nb-NO" sz="1800" spc="-10" dirty="0" err="1">
                <a:solidFill>
                  <a:srgbClr val="FFFFFF"/>
                </a:solidFill>
                <a:latin typeface="Calibri-Light"/>
                <a:cs typeface="Calibri-Light"/>
              </a:rPr>
              <a:t>research</a:t>
            </a:r>
            <a:endParaRPr sz="1800" dirty="0">
              <a:latin typeface="Calibri-Light"/>
              <a:cs typeface="Calibri-Light"/>
            </a:endParaRPr>
          </a:p>
        </p:txBody>
      </p:sp>
      <p:sp>
        <p:nvSpPr>
          <p:cNvPr id="8" name="object 6"/>
          <p:cNvSpPr txBox="1"/>
          <p:nvPr/>
        </p:nvSpPr>
        <p:spPr>
          <a:xfrm>
            <a:off x="9359420" y="2213084"/>
            <a:ext cx="1365885" cy="1190625"/>
          </a:xfrm>
          <a:prstGeom prst="rect">
            <a:avLst/>
          </a:prstGeom>
        </p:spPr>
        <p:txBody>
          <a:bodyPr vert="horz" wrap="square" lIns="0" tIns="16510" rIns="0" bIns="0" rtlCol="0">
            <a:spAutoFit/>
          </a:bodyPr>
          <a:lstStyle/>
          <a:p>
            <a:pPr marL="635" algn="ctr">
              <a:lnSpc>
                <a:spcPts val="7090"/>
              </a:lnSpc>
              <a:spcBef>
                <a:spcPts val="130"/>
              </a:spcBef>
            </a:pPr>
            <a:r>
              <a:rPr sz="6000" b="1" spc="15" dirty="0">
                <a:solidFill>
                  <a:srgbClr val="FFFFFF"/>
                </a:solidFill>
                <a:latin typeface="Calibri"/>
                <a:cs typeface="Calibri"/>
              </a:rPr>
              <a:t>1</a:t>
            </a:r>
            <a:r>
              <a:rPr lang="en-US" sz="6000" b="1" spc="15" dirty="0">
                <a:solidFill>
                  <a:srgbClr val="FFFFFF"/>
                </a:solidFill>
                <a:latin typeface="Calibri"/>
                <a:cs typeface="Calibri"/>
              </a:rPr>
              <a:t>,3</a:t>
            </a:r>
            <a:endParaRPr sz="6000" dirty="0">
              <a:latin typeface="Calibri"/>
              <a:cs typeface="Calibri"/>
            </a:endParaRPr>
          </a:p>
          <a:p>
            <a:pPr algn="ctr">
              <a:lnSpc>
                <a:spcPts val="2050"/>
              </a:lnSpc>
            </a:pPr>
            <a:r>
              <a:rPr lang="nb-NO" sz="1800" spc="-5" dirty="0">
                <a:solidFill>
                  <a:srgbClr val="FFFFFF"/>
                </a:solidFill>
                <a:latin typeface="Calibri-Light"/>
                <a:cs typeface="Calibri-Light"/>
              </a:rPr>
              <a:t>Billion NOK</a:t>
            </a:r>
            <a:endParaRPr sz="1800" dirty="0">
              <a:latin typeface="Calibri-Light"/>
              <a:cs typeface="Calibri-Light"/>
            </a:endParaRPr>
          </a:p>
        </p:txBody>
      </p:sp>
      <p:grpSp>
        <p:nvGrpSpPr>
          <p:cNvPr id="9" name="Gruppe 8"/>
          <p:cNvGrpSpPr/>
          <p:nvPr/>
        </p:nvGrpSpPr>
        <p:grpSpPr>
          <a:xfrm>
            <a:off x="1859103" y="1599657"/>
            <a:ext cx="617855" cy="617855"/>
            <a:chOff x="1840459" y="1599610"/>
            <a:chExt cx="617855" cy="617855"/>
          </a:xfrm>
        </p:grpSpPr>
        <p:sp>
          <p:nvSpPr>
            <p:cNvPr id="10" name="object 7"/>
            <p:cNvSpPr/>
            <p:nvPr/>
          </p:nvSpPr>
          <p:spPr>
            <a:xfrm>
              <a:off x="1840459" y="1599610"/>
              <a:ext cx="617855" cy="617855"/>
            </a:xfrm>
            <a:custGeom>
              <a:avLst/>
              <a:gdLst/>
              <a:ahLst/>
              <a:cxnLst/>
              <a:rect l="l" t="t" r="r" b="b"/>
              <a:pathLst>
                <a:path w="617855" h="617855">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70" y="3348"/>
                  </a:lnTo>
                  <a:lnTo>
                    <a:pt x="219618" y="13075"/>
                  </a:lnTo>
                  <a:lnTo>
                    <a:pt x="178622" y="28702"/>
                  </a:lnTo>
                  <a:lnTo>
                    <a:pt x="140659" y="49752"/>
                  </a:lnTo>
                  <a:lnTo>
                    <a:pt x="106208" y="75747"/>
                  </a:lnTo>
                  <a:lnTo>
                    <a:pt x="75747" y="106208"/>
                  </a:lnTo>
                  <a:lnTo>
                    <a:pt x="49752" y="140659"/>
                  </a:lnTo>
                  <a:lnTo>
                    <a:pt x="28702" y="178622"/>
                  </a:lnTo>
                  <a:lnTo>
                    <a:pt x="13075" y="219618"/>
                  </a:lnTo>
                  <a:lnTo>
                    <a:pt x="3348" y="263170"/>
                  </a:lnTo>
                  <a:lnTo>
                    <a:pt x="0" y="308800"/>
                  </a:lnTo>
                  <a:lnTo>
                    <a:pt x="3348" y="354433"/>
                  </a:lnTo>
                  <a:lnTo>
                    <a:pt x="13075" y="397987"/>
                  </a:lnTo>
                  <a:lnTo>
                    <a:pt x="28702" y="438984"/>
                  </a:lnTo>
                  <a:lnTo>
                    <a:pt x="49752" y="476946"/>
                  </a:lnTo>
                  <a:lnTo>
                    <a:pt x="75747" y="511397"/>
                  </a:lnTo>
                  <a:lnTo>
                    <a:pt x="106208" y="541858"/>
                  </a:lnTo>
                  <a:lnTo>
                    <a:pt x="140659" y="567851"/>
                  </a:lnTo>
                  <a:lnTo>
                    <a:pt x="178622" y="588900"/>
                  </a:lnTo>
                  <a:lnTo>
                    <a:pt x="219618" y="604526"/>
                  </a:lnTo>
                  <a:lnTo>
                    <a:pt x="263170" y="614252"/>
                  </a:lnTo>
                  <a:lnTo>
                    <a:pt x="308800" y="617601"/>
                  </a:lnTo>
                  <a:lnTo>
                    <a:pt x="354433" y="614252"/>
                  </a:lnTo>
                  <a:lnTo>
                    <a:pt x="397987" y="604526"/>
                  </a:lnTo>
                  <a:lnTo>
                    <a:pt x="438984" y="588900"/>
                  </a:lnTo>
                  <a:lnTo>
                    <a:pt x="476946" y="567851"/>
                  </a:lnTo>
                  <a:lnTo>
                    <a:pt x="511397" y="541858"/>
                  </a:lnTo>
                  <a:lnTo>
                    <a:pt x="541858" y="511397"/>
                  </a:lnTo>
                  <a:lnTo>
                    <a:pt x="567851" y="476946"/>
                  </a:lnTo>
                  <a:lnTo>
                    <a:pt x="588900" y="438984"/>
                  </a:lnTo>
                  <a:lnTo>
                    <a:pt x="604526" y="397987"/>
                  </a:lnTo>
                  <a:lnTo>
                    <a:pt x="614252" y="354433"/>
                  </a:lnTo>
                  <a:lnTo>
                    <a:pt x="617601" y="308800"/>
                  </a:lnTo>
                  <a:close/>
                </a:path>
              </a:pathLst>
            </a:custGeom>
            <a:ln w="12699">
              <a:solidFill>
                <a:srgbClr val="40F0DE"/>
              </a:solidFill>
            </a:ln>
          </p:spPr>
          <p:txBody>
            <a:bodyPr wrap="square" lIns="0" tIns="0" rIns="0" bIns="0" rtlCol="0"/>
            <a:lstStyle/>
            <a:p>
              <a:pPr algn="ctr"/>
              <a:endParaRPr/>
            </a:p>
          </p:txBody>
        </p:sp>
        <p:sp>
          <p:nvSpPr>
            <p:cNvPr id="11" name="object 8"/>
            <p:cNvSpPr/>
            <p:nvPr/>
          </p:nvSpPr>
          <p:spPr>
            <a:xfrm>
              <a:off x="2015039" y="1917254"/>
              <a:ext cx="268605" cy="269875"/>
            </a:xfrm>
            <a:custGeom>
              <a:avLst/>
              <a:gdLst/>
              <a:ahLst/>
              <a:cxnLst/>
              <a:rect l="l" t="t" r="r" b="b"/>
              <a:pathLst>
                <a:path w="268605" h="269875">
                  <a:moveTo>
                    <a:pt x="0" y="269328"/>
                  </a:moveTo>
                  <a:lnTo>
                    <a:pt x="0" y="134226"/>
                  </a:lnTo>
                  <a:lnTo>
                    <a:pt x="6843" y="91800"/>
                  </a:lnTo>
                  <a:lnTo>
                    <a:pt x="25898" y="54954"/>
                  </a:lnTo>
                  <a:lnTo>
                    <a:pt x="54954" y="25898"/>
                  </a:lnTo>
                  <a:lnTo>
                    <a:pt x="91800" y="6843"/>
                  </a:lnTo>
                  <a:lnTo>
                    <a:pt x="134226" y="0"/>
                  </a:lnTo>
                  <a:lnTo>
                    <a:pt x="176650" y="6843"/>
                  </a:lnTo>
                  <a:lnTo>
                    <a:pt x="213493" y="25898"/>
                  </a:lnTo>
                  <a:lnTo>
                    <a:pt x="242546" y="54954"/>
                  </a:lnTo>
                  <a:lnTo>
                    <a:pt x="261598" y="91800"/>
                  </a:lnTo>
                  <a:lnTo>
                    <a:pt x="268439" y="134226"/>
                  </a:lnTo>
                  <a:lnTo>
                    <a:pt x="268439" y="269328"/>
                  </a:lnTo>
                </a:path>
              </a:pathLst>
            </a:custGeom>
            <a:ln w="12700">
              <a:solidFill>
                <a:srgbClr val="40F0DE"/>
              </a:solidFill>
            </a:ln>
          </p:spPr>
          <p:txBody>
            <a:bodyPr wrap="square" lIns="0" tIns="0" rIns="0" bIns="0" rtlCol="0"/>
            <a:lstStyle/>
            <a:p>
              <a:pPr algn="ctr"/>
              <a:endParaRPr/>
            </a:p>
          </p:txBody>
        </p:sp>
        <p:sp>
          <p:nvSpPr>
            <p:cNvPr id="12" name="object 9"/>
            <p:cNvSpPr/>
            <p:nvPr/>
          </p:nvSpPr>
          <p:spPr>
            <a:xfrm>
              <a:off x="2066212" y="1757593"/>
              <a:ext cx="166103" cy="166103"/>
            </a:xfrm>
            <a:prstGeom prst="rect">
              <a:avLst/>
            </a:prstGeom>
            <a:blipFill>
              <a:blip r:embed="rId3" cstate="print"/>
              <a:stretch>
                <a:fillRect/>
              </a:stretch>
            </a:blipFill>
          </p:spPr>
          <p:txBody>
            <a:bodyPr wrap="square" lIns="0" tIns="0" rIns="0" bIns="0" rtlCol="0"/>
            <a:lstStyle/>
            <a:p>
              <a:pPr algn="ctr"/>
              <a:endParaRPr/>
            </a:p>
          </p:txBody>
        </p:sp>
      </p:grpSp>
      <p:sp>
        <p:nvSpPr>
          <p:cNvPr id="13" name="object 10"/>
          <p:cNvSpPr txBox="1"/>
          <p:nvPr/>
        </p:nvSpPr>
        <p:spPr>
          <a:xfrm>
            <a:off x="3850980" y="2213084"/>
            <a:ext cx="1859280" cy="1190625"/>
          </a:xfrm>
          <a:prstGeom prst="rect">
            <a:avLst/>
          </a:prstGeom>
        </p:spPr>
        <p:txBody>
          <a:bodyPr vert="horz" wrap="square" lIns="0" tIns="16510" rIns="0" bIns="0" rtlCol="0">
            <a:spAutoFit/>
          </a:bodyPr>
          <a:lstStyle/>
          <a:p>
            <a:pPr algn="ctr">
              <a:lnSpc>
                <a:spcPts val="7090"/>
              </a:lnSpc>
              <a:spcBef>
                <a:spcPts val="130"/>
              </a:spcBef>
            </a:pPr>
            <a:r>
              <a:rPr lang="nb-NO" sz="6000" b="1" spc="15" dirty="0">
                <a:solidFill>
                  <a:srgbClr val="FFFFFF"/>
                </a:solidFill>
                <a:latin typeface="Calibri"/>
                <a:cs typeface="Calibri"/>
              </a:rPr>
              <a:t>7</a:t>
            </a:r>
            <a:endParaRPr sz="6000" dirty="0">
              <a:latin typeface="Calibri"/>
              <a:cs typeface="Calibri"/>
            </a:endParaRPr>
          </a:p>
          <a:p>
            <a:pPr algn="ctr">
              <a:lnSpc>
                <a:spcPts val="2050"/>
              </a:lnSpc>
            </a:pPr>
            <a:r>
              <a:rPr lang="nb-NO" sz="1800" spc="-15" dirty="0" err="1">
                <a:solidFill>
                  <a:srgbClr val="FFFFFF"/>
                </a:solidFill>
                <a:latin typeface="Calibri-Light"/>
                <a:cs typeface="Calibri-Light"/>
              </a:rPr>
              <a:t>Leading</a:t>
            </a:r>
            <a:r>
              <a:rPr lang="nb-NO" sz="1800" spc="-15" dirty="0">
                <a:solidFill>
                  <a:srgbClr val="FFFFFF"/>
                </a:solidFill>
                <a:latin typeface="Calibri-Light"/>
                <a:cs typeface="Calibri-Light"/>
              </a:rPr>
              <a:t> </a:t>
            </a:r>
            <a:r>
              <a:rPr lang="nb-NO" sz="1800" spc="-15" dirty="0" err="1">
                <a:solidFill>
                  <a:srgbClr val="FFFFFF"/>
                </a:solidFill>
                <a:latin typeface="Calibri-Light"/>
                <a:cs typeface="Calibri-Light"/>
              </a:rPr>
              <a:t>institutes</a:t>
            </a:r>
            <a:endParaRPr sz="1800" dirty="0">
              <a:latin typeface="Calibri-Light"/>
              <a:cs typeface="Calibri-Light"/>
            </a:endParaRPr>
          </a:p>
        </p:txBody>
      </p:sp>
      <p:grpSp>
        <p:nvGrpSpPr>
          <p:cNvPr id="14" name="Gruppe 13"/>
          <p:cNvGrpSpPr/>
          <p:nvPr/>
        </p:nvGrpSpPr>
        <p:grpSpPr>
          <a:xfrm>
            <a:off x="4471693" y="1599657"/>
            <a:ext cx="617855" cy="617855"/>
            <a:chOff x="4471620" y="1599610"/>
            <a:chExt cx="617855" cy="617855"/>
          </a:xfrm>
        </p:grpSpPr>
        <p:sp>
          <p:nvSpPr>
            <p:cNvPr id="15" name="object 11"/>
            <p:cNvSpPr/>
            <p:nvPr/>
          </p:nvSpPr>
          <p:spPr>
            <a:xfrm>
              <a:off x="4471620" y="1599610"/>
              <a:ext cx="617855" cy="617855"/>
            </a:xfrm>
            <a:custGeom>
              <a:avLst/>
              <a:gdLst/>
              <a:ahLst/>
              <a:cxnLst/>
              <a:rect l="l" t="t" r="r" b="b"/>
              <a:pathLst>
                <a:path w="617854" h="617855">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70" y="3348"/>
                  </a:lnTo>
                  <a:lnTo>
                    <a:pt x="219618" y="13075"/>
                  </a:lnTo>
                  <a:lnTo>
                    <a:pt x="178622" y="28702"/>
                  </a:lnTo>
                  <a:lnTo>
                    <a:pt x="140659" y="49752"/>
                  </a:lnTo>
                  <a:lnTo>
                    <a:pt x="106208" y="75747"/>
                  </a:lnTo>
                  <a:lnTo>
                    <a:pt x="75747" y="106208"/>
                  </a:lnTo>
                  <a:lnTo>
                    <a:pt x="49752" y="140659"/>
                  </a:lnTo>
                  <a:lnTo>
                    <a:pt x="28702" y="178622"/>
                  </a:lnTo>
                  <a:lnTo>
                    <a:pt x="13075" y="219618"/>
                  </a:lnTo>
                  <a:lnTo>
                    <a:pt x="3348" y="263170"/>
                  </a:lnTo>
                  <a:lnTo>
                    <a:pt x="0" y="308800"/>
                  </a:lnTo>
                  <a:lnTo>
                    <a:pt x="3348" y="354433"/>
                  </a:lnTo>
                  <a:lnTo>
                    <a:pt x="13075" y="397987"/>
                  </a:lnTo>
                  <a:lnTo>
                    <a:pt x="28702" y="438984"/>
                  </a:lnTo>
                  <a:lnTo>
                    <a:pt x="49752" y="476946"/>
                  </a:lnTo>
                  <a:lnTo>
                    <a:pt x="75747" y="511397"/>
                  </a:lnTo>
                  <a:lnTo>
                    <a:pt x="106208" y="541858"/>
                  </a:lnTo>
                  <a:lnTo>
                    <a:pt x="140659" y="567851"/>
                  </a:lnTo>
                  <a:lnTo>
                    <a:pt x="178622" y="588900"/>
                  </a:lnTo>
                  <a:lnTo>
                    <a:pt x="219618" y="604526"/>
                  </a:lnTo>
                  <a:lnTo>
                    <a:pt x="263170" y="614252"/>
                  </a:lnTo>
                  <a:lnTo>
                    <a:pt x="308800" y="617601"/>
                  </a:lnTo>
                  <a:lnTo>
                    <a:pt x="354433" y="614252"/>
                  </a:lnTo>
                  <a:lnTo>
                    <a:pt x="397987" y="604526"/>
                  </a:lnTo>
                  <a:lnTo>
                    <a:pt x="438984" y="588900"/>
                  </a:lnTo>
                  <a:lnTo>
                    <a:pt x="476946" y="567851"/>
                  </a:lnTo>
                  <a:lnTo>
                    <a:pt x="511397" y="541858"/>
                  </a:lnTo>
                  <a:lnTo>
                    <a:pt x="541858" y="511397"/>
                  </a:lnTo>
                  <a:lnTo>
                    <a:pt x="567851" y="476946"/>
                  </a:lnTo>
                  <a:lnTo>
                    <a:pt x="588900" y="438984"/>
                  </a:lnTo>
                  <a:lnTo>
                    <a:pt x="604526" y="397987"/>
                  </a:lnTo>
                  <a:lnTo>
                    <a:pt x="614252" y="354433"/>
                  </a:lnTo>
                  <a:lnTo>
                    <a:pt x="617601" y="308800"/>
                  </a:lnTo>
                  <a:close/>
                </a:path>
              </a:pathLst>
            </a:custGeom>
            <a:ln w="12699">
              <a:solidFill>
                <a:srgbClr val="40F0DE"/>
              </a:solidFill>
            </a:ln>
          </p:spPr>
          <p:txBody>
            <a:bodyPr wrap="square" lIns="0" tIns="0" rIns="0" bIns="0" rtlCol="0"/>
            <a:lstStyle/>
            <a:p>
              <a:pPr algn="ctr"/>
              <a:endParaRPr/>
            </a:p>
          </p:txBody>
        </p:sp>
        <p:sp>
          <p:nvSpPr>
            <p:cNvPr id="16" name="object 12"/>
            <p:cNvSpPr/>
            <p:nvPr/>
          </p:nvSpPr>
          <p:spPr>
            <a:xfrm>
              <a:off x="4611404" y="1853294"/>
              <a:ext cx="338455" cy="224154"/>
            </a:xfrm>
            <a:custGeom>
              <a:avLst/>
              <a:gdLst/>
              <a:ahLst/>
              <a:cxnLst/>
              <a:rect l="l" t="t" r="r" b="b"/>
              <a:pathLst>
                <a:path w="338454" h="224155">
                  <a:moveTo>
                    <a:pt x="338048" y="0"/>
                  </a:moveTo>
                  <a:lnTo>
                    <a:pt x="338048" y="224142"/>
                  </a:lnTo>
                  <a:lnTo>
                    <a:pt x="169011" y="224142"/>
                  </a:lnTo>
                  <a:lnTo>
                    <a:pt x="0" y="224142"/>
                  </a:lnTo>
                  <a:lnTo>
                    <a:pt x="0" y="0"/>
                  </a:lnTo>
                </a:path>
              </a:pathLst>
            </a:custGeom>
            <a:ln w="12700">
              <a:solidFill>
                <a:srgbClr val="40F0DE"/>
              </a:solidFill>
            </a:ln>
          </p:spPr>
          <p:txBody>
            <a:bodyPr wrap="square" lIns="0" tIns="0" rIns="0" bIns="0" rtlCol="0"/>
            <a:lstStyle/>
            <a:p>
              <a:pPr algn="ctr"/>
              <a:endParaRPr/>
            </a:p>
          </p:txBody>
        </p:sp>
        <p:sp>
          <p:nvSpPr>
            <p:cNvPr id="17" name="object 13"/>
            <p:cNvSpPr/>
            <p:nvPr/>
          </p:nvSpPr>
          <p:spPr>
            <a:xfrm>
              <a:off x="4692557" y="1820550"/>
              <a:ext cx="202319" cy="202330"/>
            </a:xfrm>
            <a:prstGeom prst="rect">
              <a:avLst/>
            </a:prstGeom>
            <a:blipFill>
              <a:blip r:embed="rId4" cstate="print"/>
              <a:stretch>
                <a:fillRect/>
              </a:stretch>
            </a:blipFill>
          </p:spPr>
          <p:txBody>
            <a:bodyPr wrap="square" lIns="0" tIns="0" rIns="0" bIns="0" rtlCol="0"/>
            <a:lstStyle/>
            <a:p>
              <a:pPr algn="ctr"/>
              <a:endParaRPr/>
            </a:p>
          </p:txBody>
        </p:sp>
        <p:sp>
          <p:nvSpPr>
            <p:cNvPr id="18" name="object 14"/>
            <p:cNvSpPr/>
            <p:nvPr/>
          </p:nvSpPr>
          <p:spPr>
            <a:xfrm>
              <a:off x="4580725" y="1684271"/>
              <a:ext cx="399415" cy="200025"/>
            </a:xfrm>
            <a:custGeom>
              <a:avLst/>
              <a:gdLst/>
              <a:ahLst/>
              <a:cxnLst/>
              <a:rect l="l" t="t" r="r" b="b"/>
              <a:pathLst>
                <a:path w="399414" h="200025">
                  <a:moveTo>
                    <a:pt x="0" y="199694"/>
                  </a:moveTo>
                  <a:lnTo>
                    <a:pt x="199694" y="0"/>
                  </a:lnTo>
                  <a:lnTo>
                    <a:pt x="399389" y="199694"/>
                  </a:lnTo>
                </a:path>
              </a:pathLst>
            </a:custGeom>
            <a:ln w="12699">
              <a:solidFill>
                <a:srgbClr val="40F0DE"/>
              </a:solidFill>
            </a:ln>
          </p:spPr>
          <p:txBody>
            <a:bodyPr wrap="square" lIns="0" tIns="0" rIns="0" bIns="0" rtlCol="0"/>
            <a:lstStyle/>
            <a:p>
              <a:pPr algn="ctr"/>
              <a:endParaRPr/>
            </a:p>
          </p:txBody>
        </p:sp>
      </p:grpSp>
      <p:grpSp>
        <p:nvGrpSpPr>
          <p:cNvPr id="19" name="Gruppe 18"/>
          <p:cNvGrpSpPr/>
          <p:nvPr/>
        </p:nvGrpSpPr>
        <p:grpSpPr>
          <a:xfrm>
            <a:off x="7095663" y="1599610"/>
            <a:ext cx="617944" cy="617949"/>
            <a:chOff x="7102781" y="1599610"/>
            <a:chExt cx="617944" cy="617949"/>
          </a:xfrm>
        </p:grpSpPr>
        <p:sp>
          <p:nvSpPr>
            <p:cNvPr id="20" name="object 15"/>
            <p:cNvSpPr/>
            <p:nvPr/>
          </p:nvSpPr>
          <p:spPr>
            <a:xfrm>
              <a:off x="7102781" y="1599610"/>
              <a:ext cx="617855" cy="617855"/>
            </a:xfrm>
            <a:custGeom>
              <a:avLst/>
              <a:gdLst/>
              <a:ahLst/>
              <a:cxnLst/>
              <a:rect l="l" t="t" r="r" b="b"/>
              <a:pathLst>
                <a:path w="617854" h="617855">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67" y="3348"/>
                  </a:lnTo>
                  <a:lnTo>
                    <a:pt x="219613" y="13075"/>
                  </a:lnTo>
                  <a:lnTo>
                    <a:pt x="178616" y="28702"/>
                  </a:lnTo>
                  <a:lnTo>
                    <a:pt x="140654" y="49752"/>
                  </a:lnTo>
                  <a:lnTo>
                    <a:pt x="106203" y="75747"/>
                  </a:lnTo>
                  <a:lnTo>
                    <a:pt x="75742" y="106208"/>
                  </a:lnTo>
                  <a:lnTo>
                    <a:pt x="49749" y="140659"/>
                  </a:lnTo>
                  <a:lnTo>
                    <a:pt x="28700" y="178622"/>
                  </a:lnTo>
                  <a:lnTo>
                    <a:pt x="13074" y="219618"/>
                  </a:lnTo>
                  <a:lnTo>
                    <a:pt x="3348" y="263170"/>
                  </a:lnTo>
                  <a:lnTo>
                    <a:pt x="0" y="308800"/>
                  </a:lnTo>
                  <a:lnTo>
                    <a:pt x="3348" y="354433"/>
                  </a:lnTo>
                  <a:lnTo>
                    <a:pt x="13074" y="397987"/>
                  </a:lnTo>
                  <a:lnTo>
                    <a:pt x="28700" y="438984"/>
                  </a:lnTo>
                  <a:lnTo>
                    <a:pt x="49749" y="476946"/>
                  </a:lnTo>
                  <a:lnTo>
                    <a:pt x="75742" y="511397"/>
                  </a:lnTo>
                  <a:lnTo>
                    <a:pt x="106203" y="541858"/>
                  </a:lnTo>
                  <a:lnTo>
                    <a:pt x="140654" y="567851"/>
                  </a:lnTo>
                  <a:lnTo>
                    <a:pt x="178616" y="588900"/>
                  </a:lnTo>
                  <a:lnTo>
                    <a:pt x="219613" y="604526"/>
                  </a:lnTo>
                  <a:lnTo>
                    <a:pt x="263167" y="614252"/>
                  </a:lnTo>
                  <a:lnTo>
                    <a:pt x="308800" y="617601"/>
                  </a:lnTo>
                  <a:lnTo>
                    <a:pt x="354433" y="614252"/>
                  </a:lnTo>
                  <a:lnTo>
                    <a:pt x="397987" y="604526"/>
                  </a:lnTo>
                  <a:lnTo>
                    <a:pt x="438984" y="588900"/>
                  </a:lnTo>
                  <a:lnTo>
                    <a:pt x="476946" y="567851"/>
                  </a:lnTo>
                  <a:lnTo>
                    <a:pt x="511397" y="541858"/>
                  </a:lnTo>
                  <a:lnTo>
                    <a:pt x="541858" y="511397"/>
                  </a:lnTo>
                  <a:lnTo>
                    <a:pt x="567851" y="476946"/>
                  </a:lnTo>
                  <a:lnTo>
                    <a:pt x="588900" y="438984"/>
                  </a:lnTo>
                  <a:lnTo>
                    <a:pt x="604526" y="397987"/>
                  </a:lnTo>
                  <a:lnTo>
                    <a:pt x="614252" y="354433"/>
                  </a:lnTo>
                  <a:lnTo>
                    <a:pt x="617601" y="308800"/>
                  </a:lnTo>
                  <a:close/>
                </a:path>
              </a:pathLst>
            </a:custGeom>
            <a:ln w="12699">
              <a:solidFill>
                <a:srgbClr val="40F0DE"/>
              </a:solidFill>
            </a:ln>
          </p:spPr>
          <p:txBody>
            <a:bodyPr wrap="square" lIns="0" tIns="0" rIns="0" bIns="0" rtlCol="0"/>
            <a:lstStyle/>
            <a:p>
              <a:pPr algn="ctr"/>
              <a:endParaRPr/>
            </a:p>
          </p:txBody>
        </p:sp>
        <p:sp>
          <p:nvSpPr>
            <p:cNvPr id="21" name="object 16"/>
            <p:cNvSpPr/>
            <p:nvPr/>
          </p:nvSpPr>
          <p:spPr>
            <a:xfrm>
              <a:off x="7236200" y="1733029"/>
              <a:ext cx="350762" cy="350762"/>
            </a:xfrm>
            <a:prstGeom prst="rect">
              <a:avLst/>
            </a:prstGeom>
            <a:blipFill>
              <a:blip r:embed="rId5" cstate="print"/>
              <a:stretch>
                <a:fillRect/>
              </a:stretch>
            </a:blipFill>
          </p:spPr>
          <p:txBody>
            <a:bodyPr wrap="square" lIns="0" tIns="0" rIns="0" bIns="0" rtlCol="0"/>
            <a:lstStyle/>
            <a:p>
              <a:pPr algn="ctr"/>
              <a:endParaRPr/>
            </a:p>
          </p:txBody>
        </p:sp>
        <p:sp>
          <p:nvSpPr>
            <p:cNvPr id="22" name="object 17"/>
            <p:cNvSpPr/>
            <p:nvPr/>
          </p:nvSpPr>
          <p:spPr>
            <a:xfrm>
              <a:off x="7102781" y="1908411"/>
              <a:ext cx="113030" cy="0"/>
            </a:xfrm>
            <a:custGeom>
              <a:avLst/>
              <a:gdLst/>
              <a:ahLst/>
              <a:cxnLst/>
              <a:rect l="l" t="t" r="r" b="b"/>
              <a:pathLst>
                <a:path w="113029">
                  <a:moveTo>
                    <a:pt x="112687" y="0"/>
                  </a:moveTo>
                  <a:lnTo>
                    <a:pt x="0" y="0"/>
                  </a:lnTo>
                </a:path>
              </a:pathLst>
            </a:custGeom>
            <a:ln w="12700">
              <a:solidFill>
                <a:srgbClr val="40F0DE"/>
              </a:solidFill>
            </a:ln>
          </p:spPr>
          <p:txBody>
            <a:bodyPr wrap="square" lIns="0" tIns="0" rIns="0" bIns="0" rtlCol="0"/>
            <a:lstStyle/>
            <a:p>
              <a:pPr algn="ctr"/>
              <a:endParaRPr/>
            </a:p>
          </p:txBody>
        </p:sp>
        <p:sp>
          <p:nvSpPr>
            <p:cNvPr id="23" name="object 18"/>
            <p:cNvSpPr/>
            <p:nvPr/>
          </p:nvSpPr>
          <p:spPr>
            <a:xfrm>
              <a:off x="7607695" y="1908411"/>
              <a:ext cx="113030" cy="0"/>
            </a:xfrm>
            <a:custGeom>
              <a:avLst/>
              <a:gdLst/>
              <a:ahLst/>
              <a:cxnLst/>
              <a:rect l="l" t="t" r="r" b="b"/>
              <a:pathLst>
                <a:path w="113029">
                  <a:moveTo>
                    <a:pt x="112687" y="0"/>
                  </a:moveTo>
                  <a:lnTo>
                    <a:pt x="0" y="0"/>
                  </a:lnTo>
                </a:path>
              </a:pathLst>
            </a:custGeom>
            <a:ln w="12700">
              <a:solidFill>
                <a:srgbClr val="40F0DE"/>
              </a:solidFill>
            </a:ln>
          </p:spPr>
          <p:txBody>
            <a:bodyPr wrap="square" lIns="0" tIns="0" rIns="0" bIns="0" rtlCol="0"/>
            <a:lstStyle/>
            <a:p>
              <a:pPr algn="ctr"/>
              <a:endParaRPr/>
            </a:p>
          </p:txBody>
        </p:sp>
        <p:sp>
          <p:nvSpPr>
            <p:cNvPr id="24" name="object 19"/>
            <p:cNvSpPr/>
            <p:nvPr/>
          </p:nvSpPr>
          <p:spPr>
            <a:xfrm>
              <a:off x="7411581" y="1599611"/>
              <a:ext cx="0" cy="113030"/>
            </a:xfrm>
            <a:custGeom>
              <a:avLst/>
              <a:gdLst/>
              <a:ahLst/>
              <a:cxnLst/>
              <a:rect l="l" t="t" r="r" b="b"/>
              <a:pathLst>
                <a:path h="113030">
                  <a:moveTo>
                    <a:pt x="0" y="112687"/>
                  </a:moveTo>
                  <a:lnTo>
                    <a:pt x="0" y="0"/>
                  </a:lnTo>
                </a:path>
              </a:pathLst>
            </a:custGeom>
            <a:ln w="12700">
              <a:solidFill>
                <a:srgbClr val="40F0DE"/>
              </a:solidFill>
            </a:ln>
          </p:spPr>
          <p:txBody>
            <a:bodyPr wrap="square" lIns="0" tIns="0" rIns="0" bIns="0" rtlCol="0"/>
            <a:lstStyle/>
            <a:p>
              <a:pPr algn="ctr"/>
              <a:endParaRPr/>
            </a:p>
          </p:txBody>
        </p:sp>
        <p:sp>
          <p:nvSpPr>
            <p:cNvPr id="25" name="object 20"/>
            <p:cNvSpPr/>
            <p:nvPr/>
          </p:nvSpPr>
          <p:spPr>
            <a:xfrm>
              <a:off x="7411581" y="2104529"/>
              <a:ext cx="0" cy="113030"/>
            </a:xfrm>
            <a:custGeom>
              <a:avLst/>
              <a:gdLst/>
              <a:ahLst/>
              <a:cxnLst/>
              <a:rect l="l" t="t" r="r" b="b"/>
              <a:pathLst>
                <a:path h="113030">
                  <a:moveTo>
                    <a:pt x="0" y="112674"/>
                  </a:moveTo>
                  <a:lnTo>
                    <a:pt x="0" y="0"/>
                  </a:lnTo>
                </a:path>
              </a:pathLst>
            </a:custGeom>
            <a:ln w="12700">
              <a:solidFill>
                <a:srgbClr val="40F0DE"/>
              </a:solidFill>
            </a:ln>
          </p:spPr>
          <p:txBody>
            <a:bodyPr wrap="square" lIns="0" tIns="0" rIns="0" bIns="0" rtlCol="0"/>
            <a:lstStyle/>
            <a:p>
              <a:pPr algn="ctr"/>
              <a:endParaRPr/>
            </a:p>
          </p:txBody>
        </p:sp>
      </p:grpSp>
      <p:grpSp>
        <p:nvGrpSpPr>
          <p:cNvPr id="26" name="Gruppe 25"/>
          <p:cNvGrpSpPr/>
          <p:nvPr/>
        </p:nvGrpSpPr>
        <p:grpSpPr>
          <a:xfrm>
            <a:off x="9733435" y="1599657"/>
            <a:ext cx="617855" cy="617855"/>
            <a:chOff x="9733937" y="1599615"/>
            <a:chExt cx="617855" cy="617855"/>
          </a:xfrm>
        </p:grpSpPr>
        <p:sp>
          <p:nvSpPr>
            <p:cNvPr id="27" name="object 21"/>
            <p:cNvSpPr/>
            <p:nvPr/>
          </p:nvSpPr>
          <p:spPr>
            <a:xfrm>
              <a:off x="9831274" y="1954751"/>
              <a:ext cx="393700" cy="169545"/>
            </a:xfrm>
            <a:custGeom>
              <a:avLst/>
              <a:gdLst/>
              <a:ahLst/>
              <a:cxnLst/>
              <a:rect l="l" t="t" r="r" b="b"/>
              <a:pathLst>
                <a:path w="393700" h="169544">
                  <a:moveTo>
                    <a:pt x="393649" y="69405"/>
                  </a:moveTo>
                  <a:lnTo>
                    <a:pt x="366512" y="103813"/>
                  </a:lnTo>
                  <a:lnTo>
                    <a:pt x="334062" y="131287"/>
                  </a:lnTo>
                  <a:lnTo>
                    <a:pt x="297499" y="151563"/>
                  </a:lnTo>
                  <a:lnTo>
                    <a:pt x="258025" y="164376"/>
                  </a:lnTo>
                  <a:lnTo>
                    <a:pt x="216823" y="169448"/>
                  </a:lnTo>
                  <a:lnTo>
                    <a:pt x="175112" y="166525"/>
                  </a:lnTo>
                  <a:lnTo>
                    <a:pt x="134094" y="155339"/>
                  </a:lnTo>
                  <a:lnTo>
                    <a:pt x="94970" y="135623"/>
                  </a:lnTo>
                  <a:lnTo>
                    <a:pt x="60557" y="108493"/>
                  </a:lnTo>
                  <a:lnTo>
                    <a:pt x="33083" y="76046"/>
                  </a:lnTo>
                  <a:lnTo>
                    <a:pt x="12810" y="39480"/>
                  </a:lnTo>
                  <a:lnTo>
                    <a:pt x="0" y="0"/>
                  </a:lnTo>
                </a:path>
              </a:pathLst>
            </a:custGeom>
            <a:ln w="12700">
              <a:solidFill>
                <a:srgbClr val="40F0DE"/>
              </a:solidFill>
            </a:ln>
          </p:spPr>
          <p:txBody>
            <a:bodyPr wrap="square" lIns="0" tIns="0" rIns="0" bIns="0" rtlCol="0"/>
            <a:lstStyle/>
            <a:p>
              <a:pPr algn="ctr"/>
              <a:endParaRPr/>
            </a:p>
          </p:txBody>
        </p:sp>
        <p:sp>
          <p:nvSpPr>
            <p:cNvPr id="28" name="object 22"/>
            <p:cNvSpPr/>
            <p:nvPr/>
          </p:nvSpPr>
          <p:spPr>
            <a:xfrm>
              <a:off x="9799584" y="1930076"/>
              <a:ext cx="67945" cy="41910"/>
            </a:xfrm>
            <a:custGeom>
              <a:avLst/>
              <a:gdLst/>
              <a:ahLst/>
              <a:cxnLst/>
              <a:rect l="l" t="t" r="r" b="b"/>
              <a:pathLst>
                <a:path w="67945" h="41910">
                  <a:moveTo>
                    <a:pt x="0" y="41376"/>
                  </a:moveTo>
                  <a:lnTo>
                    <a:pt x="26098" y="0"/>
                  </a:lnTo>
                  <a:lnTo>
                    <a:pt x="67487" y="26098"/>
                  </a:lnTo>
                </a:path>
              </a:pathLst>
            </a:custGeom>
            <a:ln w="12700">
              <a:solidFill>
                <a:srgbClr val="40F0DE"/>
              </a:solidFill>
            </a:ln>
          </p:spPr>
          <p:txBody>
            <a:bodyPr wrap="square" lIns="0" tIns="0" rIns="0" bIns="0" rtlCol="0"/>
            <a:lstStyle/>
            <a:p>
              <a:pPr algn="ctr"/>
              <a:endParaRPr/>
            </a:p>
          </p:txBody>
        </p:sp>
        <p:sp>
          <p:nvSpPr>
            <p:cNvPr id="29" name="object 23"/>
            <p:cNvSpPr/>
            <p:nvPr/>
          </p:nvSpPr>
          <p:spPr>
            <a:xfrm>
              <a:off x="9825685" y="1930069"/>
              <a:ext cx="5715" cy="24765"/>
            </a:xfrm>
            <a:custGeom>
              <a:avLst/>
              <a:gdLst/>
              <a:ahLst/>
              <a:cxnLst/>
              <a:rect l="l" t="t" r="r" b="b"/>
              <a:pathLst>
                <a:path w="5715" h="24764">
                  <a:moveTo>
                    <a:pt x="5588" y="24676"/>
                  </a:moveTo>
                  <a:lnTo>
                    <a:pt x="0" y="0"/>
                  </a:lnTo>
                </a:path>
              </a:pathLst>
            </a:custGeom>
            <a:ln w="12700">
              <a:solidFill>
                <a:srgbClr val="40F0DE"/>
              </a:solidFill>
            </a:ln>
          </p:spPr>
          <p:txBody>
            <a:bodyPr wrap="square" lIns="0" tIns="0" rIns="0" bIns="0" rtlCol="0"/>
            <a:lstStyle/>
            <a:p>
              <a:pPr algn="ctr"/>
              <a:endParaRPr/>
            </a:p>
          </p:txBody>
        </p:sp>
        <p:sp>
          <p:nvSpPr>
            <p:cNvPr id="30" name="object 24"/>
            <p:cNvSpPr/>
            <p:nvPr/>
          </p:nvSpPr>
          <p:spPr>
            <a:xfrm>
              <a:off x="9860027" y="1691649"/>
              <a:ext cx="393700" cy="169545"/>
            </a:xfrm>
            <a:custGeom>
              <a:avLst/>
              <a:gdLst/>
              <a:ahLst/>
              <a:cxnLst/>
              <a:rect l="l" t="t" r="r" b="b"/>
              <a:pathLst>
                <a:path w="393700" h="169544">
                  <a:moveTo>
                    <a:pt x="0" y="100043"/>
                  </a:moveTo>
                  <a:lnTo>
                    <a:pt x="27129" y="65635"/>
                  </a:lnTo>
                  <a:lnTo>
                    <a:pt x="59577" y="38161"/>
                  </a:lnTo>
                  <a:lnTo>
                    <a:pt x="96142" y="17884"/>
                  </a:lnTo>
                  <a:lnTo>
                    <a:pt x="135623" y="5072"/>
                  </a:lnTo>
                  <a:lnTo>
                    <a:pt x="176818" y="0"/>
                  </a:lnTo>
                  <a:lnTo>
                    <a:pt x="218527" y="2923"/>
                  </a:lnTo>
                  <a:lnTo>
                    <a:pt x="259547" y="14109"/>
                  </a:lnTo>
                  <a:lnTo>
                    <a:pt x="298678" y="33825"/>
                  </a:lnTo>
                  <a:lnTo>
                    <a:pt x="333086" y="60962"/>
                  </a:lnTo>
                  <a:lnTo>
                    <a:pt x="360559" y="93414"/>
                  </a:lnTo>
                  <a:lnTo>
                    <a:pt x="380831" y="129980"/>
                  </a:lnTo>
                  <a:lnTo>
                    <a:pt x="393636" y="169461"/>
                  </a:lnTo>
                </a:path>
              </a:pathLst>
            </a:custGeom>
            <a:ln w="12700">
              <a:solidFill>
                <a:srgbClr val="40F0DE"/>
              </a:solidFill>
            </a:ln>
          </p:spPr>
          <p:txBody>
            <a:bodyPr wrap="square" lIns="0" tIns="0" rIns="0" bIns="0" rtlCol="0"/>
            <a:lstStyle/>
            <a:p>
              <a:pPr algn="ctr"/>
              <a:endParaRPr/>
            </a:p>
          </p:txBody>
        </p:sp>
        <p:sp>
          <p:nvSpPr>
            <p:cNvPr id="31" name="object 25"/>
            <p:cNvSpPr/>
            <p:nvPr/>
          </p:nvSpPr>
          <p:spPr>
            <a:xfrm>
              <a:off x="10204312" y="1830828"/>
              <a:ext cx="90170" cy="55244"/>
            </a:xfrm>
            <a:custGeom>
              <a:avLst/>
              <a:gdLst/>
              <a:ahLst/>
              <a:cxnLst/>
              <a:rect l="l" t="t" r="r" b="b"/>
              <a:pathLst>
                <a:path w="90170" h="55244">
                  <a:moveTo>
                    <a:pt x="89598" y="0"/>
                  </a:moveTo>
                  <a:lnTo>
                    <a:pt x="54940" y="54952"/>
                  </a:lnTo>
                  <a:lnTo>
                    <a:pt x="0" y="20294"/>
                  </a:lnTo>
                </a:path>
              </a:pathLst>
            </a:custGeom>
            <a:ln w="12700">
              <a:solidFill>
                <a:srgbClr val="40F0DE"/>
              </a:solidFill>
            </a:ln>
          </p:spPr>
          <p:txBody>
            <a:bodyPr wrap="square" lIns="0" tIns="0" rIns="0" bIns="0" rtlCol="0"/>
            <a:lstStyle/>
            <a:p>
              <a:pPr algn="ctr"/>
              <a:endParaRPr/>
            </a:p>
          </p:txBody>
        </p:sp>
        <p:sp>
          <p:nvSpPr>
            <p:cNvPr id="32" name="object 26"/>
            <p:cNvSpPr/>
            <p:nvPr/>
          </p:nvSpPr>
          <p:spPr>
            <a:xfrm>
              <a:off x="10253671" y="1861102"/>
              <a:ext cx="5715" cy="24765"/>
            </a:xfrm>
            <a:custGeom>
              <a:avLst/>
              <a:gdLst/>
              <a:ahLst/>
              <a:cxnLst/>
              <a:rect l="l" t="t" r="r" b="b"/>
              <a:pathLst>
                <a:path w="5715" h="24764">
                  <a:moveTo>
                    <a:pt x="0" y="0"/>
                  </a:moveTo>
                  <a:lnTo>
                    <a:pt x="5588" y="24676"/>
                  </a:lnTo>
                </a:path>
              </a:pathLst>
            </a:custGeom>
            <a:ln w="12700">
              <a:solidFill>
                <a:srgbClr val="40F0DE"/>
              </a:solidFill>
            </a:ln>
          </p:spPr>
          <p:txBody>
            <a:bodyPr wrap="square" lIns="0" tIns="0" rIns="0" bIns="0" rtlCol="0"/>
            <a:lstStyle/>
            <a:p>
              <a:pPr algn="ctr"/>
              <a:endParaRPr/>
            </a:p>
          </p:txBody>
        </p:sp>
        <p:sp>
          <p:nvSpPr>
            <p:cNvPr id="33" name="object 27"/>
            <p:cNvSpPr/>
            <p:nvPr/>
          </p:nvSpPr>
          <p:spPr>
            <a:xfrm>
              <a:off x="9733937" y="1599615"/>
              <a:ext cx="617855" cy="617855"/>
            </a:xfrm>
            <a:custGeom>
              <a:avLst/>
              <a:gdLst/>
              <a:ahLst/>
              <a:cxnLst/>
              <a:rect l="l" t="t" r="r" b="b"/>
              <a:pathLst>
                <a:path w="617854" h="617855">
                  <a:moveTo>
                    <a:pt x="308800" y="617588"/>
                  </a:moveTo>
                  <a:lnTo>
                    <a:pt x="263170" y="614240"/>
                  </a:lnTo>
                  <a:lnTo>
                    <a:pt x="219618" y="604515"/>
                  </a:lnTo>
                  <a:lnTo>
                    <a:pt x="178622" y="588890"/>
                  </a:lnTo>
                  <a:lnTo>
                    <a:pt x="140659" y="567843"/>
                  </a:lnTo>
                  <a:lnTo>
                    <a:pt x="106208" y="541851"/>
                  </a:lnTo>
                  <a:lnTo>
                    <a:pt x="75747" y="511391"/>
                  </a:lnTo>
                  <a:lnTo>
                    <a:pt x="49752" y="476942"/>
                  </a:lnTo>
                  <a:lnTo>
                    <a:pt x="28702" y="438981"/>
                  </a:lnTo>
                  <a:lnTo>
                    <a:pt x="13075" y="397985"/>
                  </a:lnTo>
                  <a:lnTo>
                    <a:pt x="3348" y="354433"/>
                  </a:lnTo>
                  <a:lnTo>
                    <a:pt x="0" y="308800"/>
                  </a:lnTo>
                  <a:lnTo>
                    <a:pt x="3348" y="263167"/>
                  </a:lnTo>
                  <a:lnTo>
                    <a:pt x="13075" y="219613"/>
                  </a:lnTo>
                  <a:lnTo>
                    <a:pt x="28702" y="178616"/>
                  </a:lnTo>
                  <a:lnTo>
                    <a:pt x="49752" y="140654"/>
                  </a:lnTo>
                  <a:lnTo>
                    <a:pt x="75747" y="106203"/>
                  </a:lnTo>
                  <a:lnTo>
                    <a:pt x="106208" y="75742"/>
                  </a:lnTo>
                  <a:lnTo>
                    <a:pt x="140659" y="49749"/>
                  </a:lnTo>
                  <a:lnTo>
                    <a:pt x="178622" y="28700"/>
                  </a:lnTo>
                  <a:lnTo>
                    <a:pt x="219618" y="13074"/>
                  </a:lnTo>
                  <a:lnTo>
                    <a:pt x="263170" y="3348"/>
                  </a:lnTo>
                  <a:lnTo>
                    <a:pt x="308800" y="0"/>
                  </a:lnTo>
                  <a:lnTo>
                    <a:pt x="354430" y="3348"/>
                  </a:lnTo>
                  <a:lnTo>
                    <a:pt x="397982" y="13074"/>
                  </a:lnTo>
                  <a:lnTo>
                    <a:pt x="438978" y="28700"/>
                  </a:lnTo>
                  <a:lnTo>
                    <a:pt x="476941" y="49749"/>
                  </a:lnTo>
                  <a:lnTo>
                    <a:pt x="511392" y="75742"/>
                  </a:lnTo>
                  <a:lnTo>
                    <a:pt x="541853" y="106203"/>
                  </a:lnTo>
                  <a:lnTo>
                    <a:pt x="567848" y="140654"/>
                  </a:lnTo>
                  <a:lnTo>
                    <a:pt x="588898" y="178616"/>
                  </a:lnTo>
                  <a:lnTo>
                    <a:pt x="604525" y="219613"/>
                  </a:lnTo>
                  <a:lnTo>
                    <a:pt x="614252" y="263167"/>
                  </a:lnTo>
                  <a:lnTo>
                    <a:pt x="617601" y="308800"/>
                  </a:lnTo>
                  <a:lnTo>
                    <a:pt x="614252" y="354433"/>
                  </a:lnTo>
                  <a:lnTo>
                    <a:pt x="604525" y="397985"/>
                  </a:lnTo>
                  <a:lnTo>
                    <a:pt x="588898" y="438981"/>
                  </a:lnTo>
                  <a:lnTo>
                    <a:pt x="567848" y="476942"/>
                  </a:lnTo>
                  <a:lnTo>
                    <a:pt x="541853" y="511391"/>
                  </a:lnTo>
                  <a:lnTo>
                    <a:pt x="511392" y="541851"/>
                  </a:lnTo>
                  <a:lnTo>
                    <a:pt x="476941" y="567843"/>
                  </a:lnTo>
                  <a:lnTo>
                    <a:pt x="438978" y="588890"/>
                  </a:lnTo>
                  <a:lnTo>
                    <a:pt x="397982" y="604515"/>
                  </a:lnTo>
                  <a:lnTo>
                    <a:pt x="354430" y="614240"/>
                  </a:lnTo>
                  <a:lnTo>
                    <a:pt x="308800" y="617588"/>
                  </a:lnTo>
                  <a:close/>
                </a:path>
              </a:pathLst>
            </a:custGeom>
            <a:ln w="12700">
              <a:solidFill>
                <a:srgbClr val="40F0DE"/>
              </a:solidFill>
            </a:ln>
          </p:spPr>
          <p:txBody>
            <a:bodyPr wrap="square" lIns="0" tIns="0" rIns="0" bIns="0" rtlCol="0"/>
            <a:lstStyle/>
            <a:p>
              <a:pPr algn="ctr"/>
              <a:endParaRPr/>
            </a:p>
          </p:txBody>
        </p:sp>
        <p:sp>
          <p:nvSpPr>
            <p:cNvPr id="34" name="object 28"/>
            <p:cNvSpPr/>
            <p:nvPr/>
          </p:nvSpPr>
          <p:spPr>
            <a:xfrm>
              <a:off x="9948072" y="1836074"/>
              <a:ext cx="36195" cy="144780"/>
            </a:xfrm>
            <a:custGeom>
              <a:avLst/>
              <a:gdLst/>
              <a:ahLst/>
              <a:cxnLst/>
              <a:rect l="l" t="t" r="r" b="b"/>
              <a:pathLst>
                <a:path w="36195" h="144780">
                  <a:moveTo>
                    <a:pt x="35674" y="0"/>
                  </a:moveTo>
                  <a:lnTo>
                    <a:pt x="35674" y="144754"/>
                  </a:lnTo>
                  <a:lnTo>
                    <a:pt x="0" y="0"/>
                  </a:lnTo>
                  <a:lnTo>
                    <a:pt x="0" y="144754"/>
                  </a:lnTo>
                </a:path>
              </a:pathLst>
            </a:custGeom>
            <a:ln w="12700">
              <a:solidFill>
                <a:srgbClr val="40F0DE"/>
              </a:solidFill>
            </a:ln>
          </p:spPr>
          <p:txBody>
            <a:bodyPr wrap="square" lIns="0" tIns="0" rIns="0" bIns="0" rtlCol="0"/>
            <a:lstStyle/>
            <a:p>
              <a:pPr algn="ctr"/>
              <a:endParaRPr/>
            </a:p>
          </p:txBody>
        </p:sp>
        <p:sp>
          <p:nvSpPr>
            <p:cNvPr id="35" name="object 29"/>
            <p:cNvSpPr/>
            <p:nvPr/>
          </p:nvSpPr>
          <p:spPr>
            <a:xfrm>
              <a:off x="10097551" y="1836074"/>
              <a:ext cx="0" cy="144780"/>
            </a:xfrm>
            <a:custGeom>
              <a:avLst/>
              <a:gdLst/>
              <a:ahLst/>
              <a:cxnLst/>
              <a:rect l="l" t="t" r="r" b="b"/>
              <a:pathLst>
                <a:path h="144780">
                  <a:moveTo>
                    <a:pt x="0" y="0"/>
                  </a:moveTo>
                  <a:lnTo>
                    <a:pt x="0" y="144754"/>
                  </a:lnTo>
                </a:path>
              </a:pathLst>
            </a:custGeom>
            <a:ln w="12700">
              <a:solidFill>
                <a:srgbClr val="40F0DE"/>
              </a:solidFill>
            </a:ln>
          </p:spPr>
          <p:txBody>
            <a:bodyPr wrap="square" lIns="0" tIns="0" rIns="0" bIns="0" rtlCol="0"/>
            <a:lstStyle/>
            <a:p>
              <a:pPr algn="ctr"/>
              <a:endParaRPr/>
            </a:p>
          </p:txBody>
        </p:sp>
        <p:sp>
          <p:nvSpPr>
            <p:cNvPr id="36" name="object 30"/>
            <p:cNvSpPr/>
            <p:nvPr/>
          </p:nvSpPr>
          <p:spPr>
            <a:xfrm>
              <a:off x="10108217" y="1908456"/>
              <a:ext cx="28575" cy="72390"/>
            </a:xfrm>
            <a:custGeom>
              <a:avLst/>
              <a:gdLst/>
              <a:ahLst/>
              <a:cxnLst/>
              <a:rect l="l" t="t" r="r" b="b"/>
              <a:pathLst>
                <a:path w="28575" h="72389">
                  <a:moveTo>
                    <a:pt x="28562" y="72364"/>
                  </a:moveTo>
                  <a:lnTo>
                    <a:pt x="0" y="0"/>
                  </a:lnTo>
                </a:path>
              </a:pathLst>
            </a:custGeom>
            <a:ln w="12700">
              <a:solidFill>
                <a:srgbClr val="40F0DE"/>
              </a:solidFill>
            </a:ln>
          </p:spPr>
          <p:txBody>
            <a:bodyPr wrap="square" lIns="0" tIns="0" rIns="0" bIns="0" rtlCol="0"/>
            <a:lstStyle/>
            <a:p>
              <a:pPr algn="ctr"/>
              <a:endParaRPr/>
            </a:p>
          </p:txBody>
        </p:sp>
        <p:sp>
          <p:nvSpPr>
            <p:cNvPr id="37" name="object 31"/>
            <p:cNvSpPr/>
            <p:nvPr/>
          </p:nvSpPr>
          <p:spPr>
            <a:xfrm>
              <a:off x="10108217" y="1836074"/>
              <a:ext cx="28575" cy="72390"/>
            </a:xfrm>
            <a:custGeom>
              <a:avLst/>
              <a:gdLst/>
              <a:ahLst/>
              <a:cxnLst/>
              <a:rect l="l" t="t" r="r" b="b"/>
              <a:pathLst>
                <a:path w="28575" h="72389">
                  <a:moveTo>
                    <a:pt x="28562" y="0"/>
                  </a:moveTo>
                  <a:lnTo>
                    <a:pt x="0" y="72377"/>
                  </a:lnTo>
                </a:path>
              </a:pathLst>
            </a:custGeom>
            <a:ln w="12699">
              <a:solidFill>
                <a:srgbClr val="40F0DE"/>
              </a:solidFill>
            </a:ln>
          </p:spPr>
          <p:txBody>
            <a:bodyPr wrap="square" lIns="0" tIns="0" rIns="0" bIns="0" rtlCol="0"/>
            <a:lstStyle/>
            <a:p>
              <a:pPr algn="ctr"/>
              <a:endParaRPr/>
            </a:p>
          </p:txBody>
        </p:sp>
        <p:sp>
          <p:nvSpPr>
            <p:cNvPr id="38" name="object 32"/>
            <p:cNvSpPr/>
            <p:nvPr/>
          </p:nvSpPr>
          <p:spPr>
            <a:xfrm>
              <a:off x="10022864" y="1836075"/>
              <a:ext cx="36195" cy="144780"/>
            </a:xfrm>
            <a:custGeom>
              <a:avLst/>
              <a:gdLst/>
              <a:ahLst/>
              <a:cxnLst/>
              <a:rect l="l" t="t" r="r" b="b"/>
              <a:pathLst>
                <a:path w="36195" h="144780">
                  <a:moveTo>
                    <a:pt x="0" y="126961"/>
                  </a:moveTo>
                  <a:lnTo>
                    <a:pt x="0" y="136791"/>
                  </a:lnTo>
                  <a:lnTo>
                    <a:pt x="7962" y="144754"/>
                  </a:lnTo>
                  <a:lnTo>
                    <a:pt x="17780" y="144754"/>
                  </a:lnTo>
                  <a:lnTo>
                    <a:pt x="27609" y="144754"/>
                  </a:lnTo>
                  <a:lnTo>
                    <a:pt x="35572" y="136791"/>
                  </a:lnTo>
                  <a:lnTo>
                    <a:pt x="35572" y="126961"/>
                  </a:lnTo>
                  <a:lnTo>
                    <a:pt x="35572" y="17792"/>
                  </a:lnTo>
                  <a:lnTo>
                    <a:pt x="35572" y="7962"/>
                  </a:lnTo>
                  <a:lnTo>
                    <a:pt x="27609" y="0"/>
                  </a:lnTo>
                  <a:lnTo>
                    <a:pt x="17780" y="0"/>
                  </a:lnTo>
                  <a:lnTo>
                    <a:pt x="7962" y="0"/>
                  </a:lnTo>
                  <a:lnTo>
                    <a:pt x="0" y="7962"/>
                  </a:lnTo>
                  <a:lnTo>
                    <a:pt x="0" y="17792"/>
                  </a:lnTo>
                  <a:lnTo>
                    <a:pt x="0" y="126961"/>
                  </a:lnTo>
                  <a:close/>
                </a:path>
              </a:pathLst>
            </a:custGeom>
            <a:ln w="12700">
              <a:solidFill>
                <a:srgbClr val="40F0DE"/>
              </a:solidFill>
            </a:ln>
          </p:spPr>
          <p:txBody>
            <a:bodyPr wrap="square" lIns="0" tIns="0" rIns="0" bIns="0" rtlCol="0"/>
            <a:lstStyle/>
            <a:p>
              <a:pPr algn="ctr"/>
              <a:endParaRPr/>
            </a:p>
          </p:txBody>
        </p:sp>
        <p:sp>
          <p:nvSpPr>
            <p:cNvPr id="39" name="object 33"/>
            <p:cNvSpPr/>
            <p:nvPr/>
          </p:nvSpPr>
          <p:spPr>
            <a:xfrm>
              <a:off x="9831273" y="1725479"/>
              <a:ext cx="95250" cy="135890"/>
            </a:xfrm>
            <a:custGeom>
              <a:avLst/>
              <a:gdLst/>
              <a:ahLst/>
              <a:cxnLst/>
              <a:rect l="l" t="t" r="r" b="b"/>
              <a:pathLst>
                <a:path w="95250" h="135889">
                  <a:moveTo>
                    <a:pt x="0" y="135623"/>
                  </a:moveTo>
                  <a:lnTo>
                    <a:pt x="13726" y="94011"/>
                  </a:lnTo>
                  <a:lnTo>
                    <a:pt x="34821" y="57096"/>
                  </a:lnTo>
                  <a:lnTo>
                    <a:pt x="62248" y="25538"/>
                  </a:lnTo>
                  <a:lnTo>
                    <a:pt x="94970" y="0"/>
                  </a:lnTo>
                </a:path>
              </a:pathLst>
            </a:custGeom>
            <a:ln w="12700">
              <a:solidFill>
                <a:srgbClr val="40F0DE"/>
              </a:solidFill>
            </a:ln>
          </p:spPr>
          <p:txBody>
            <a:bodyPr wrap="square" lIns="0" tIns="0" rIns="0" bIns="0" rtlCol="0"/>
            <a:lstStyle/>
            <a:p>
              <a:pPr algn="ctr"/>
              <a:endParaRPr/>
            </a:p>
          </p:txBody>
        </p:sp>
        <p:sp>
          <p:nvSpPr>
            <p:cNvPr id="40" name="object 34"/>
            <p:cNvSpPr/>
            <p:nvPr/>
          </p:nvSpPr>
          <p:spPr>
            <a:xfrm>
              <a:off x="10158700" y="1954745"/>
              <a:ext cx="95250" cy="135890"/>
            </a:xfrm>
            <a:custGeom>
              <a:avLst/>
              <a:gdLst/>
              <a:ahLst/>
              <a:cxnLst/>
              <a:rect l="l" t="t" r="r" b="b"/>
              <a:pathLst>
                <a:path w="95250" h="135889">
                  <a:moveTo>
                    <a:pt x="94970" y="0"/>
                  </a:moveTo>
                  <a:lnTo>
                    <a:pt x="81242" y="41611"/>
                  </a:lnTo>
                  <a:lnTo>
                    <a:pt x="60144" y="78527"/>
                  </a:lnTo>
                  <a:lnTo>
                    <a:pt x="32716" y="110085"/>
                  </a:lnTo>
                  <a:lnTo>
                    <a:pt x="0" y="135623"/>
                  </a:lnTo>
                </a:path>
              </a:pathLst>
            </a:custGeom>
            <a:ln w="12700">
              <a:solidFill>
                <a:srgbClr val="40F0DE"/>
              </a:solidFill>
            </a:ln>
          </p:spPr>
          <p:txBody>
            <a:bodyPr wrap="square" lIns="0" tIns="0" rIns="0" bIns="0" rtlCol="0"/>
            <a:lstStyle/>
            <a:p>
              <a:pPr algn="ctr"/>
              <a:endParaRPr/>
            </a:p>
          </p:txBody>
        </p:sp>
      </p:grpSp>
      <p:sp>
        <p:nvSpPr>
          <p:cNvPr id="41" name="object 35"/>
          <p:cNvSpPr/>
          <p:nvPr/>
        </p:nvSpPr>
        <p:spPr>
          <a:xfrm>
            <a:off x="3464843" y="1249254"/>
            <a:ext cx="0" cy="2529205"/>
          </a:xfrm>
          <a:custGeom>
            <a:avLst/>
            <a:gdLst/>
            <a:ahLst/>
            <a:cxnLst/>
            <a:rect l="l" t="t" r="r" b="b"/>
            <a:pathLst>
              <a:path h="2529204">
                <a:moveTo>
                  <a:pt x="0" y="2529052"/>
                </a:moveTo>
                <a:lnTo>
                  <a:pt x="0" y="0"/>
                </a:lnTo>
              </a:path>
            </a:pathLst>
          </a:custGeom>
          <a:ln w="12700">
            <a:solidFill>
              <a:srgbClr val="40F0DE"/>
            </a:solidFill>
          </a:ln>
        </p:spPr>
        <p:txBody>
          <a:bodyPr wrap="square" lIns="0" tIns="0" rIns="0" bIns="0" rtlCol="0"/>
          <a:lstStyle/>
          <a:p>
            <a:pPr algn="ctr"/>
            <a:endParaRPr/>
          </a:p>
        </p:txBody>
      </p:sp>
      <p:sp>
        <p:nvSpPr>
          <p:cNvPr id="42" name="object 36"/>
          <p:cNvSpPr/>
          <p:nvPr/>
        </p:nvSpPr>
        <p:spPr>
          <a:xfrm>
            <a:off x="6096002" y="1249254"/>
            <a:ext cx="0" cy="2529205"/>
          </a:xfrm>
          <a:custGeom>
            <a:avLst/>
            <a:gdLst/>
            <a:ahLst/>
            <a:cxnLst/>
            <a:rect l="l" t="t" r="r" b="b"/>
            <a:pathLst>
              <a:path h="2529204">
                <a:moveTo>
                  <a:pt x="0" y="2529052"/>
                </a:moveTo>
                <a:lnTo>
                  <a:pt x="0" y="0"/>
                </a:lnTo>
              </a:path>
            </a:pathLst>
          </a:custGeom>
          <a:ln w="12700">
            <a:solidFill>
              <a:srgbClr val="40F0DE"/>
            </a:solidFill>
          </a:ln>
        </p:spPr>
        <p:txBody>
          <a:bodyPr wrap="square" lIns="0" tIns="0" rIns="0" bIns="0" rtlCol="0"/>
          <a:lstStyle/>
          <a:p>
            <a:pPr algn="ctr"/>
            <a:endParaRPr/>
          </a:p>
        </p:txBody>
      </p:sp>
      <p:sp>
        <p:nvSpPr>
          <p:cNvPr id="43" name="object 37"/>
          <p:cNvSpPr/>
          <p:nvPr/>
        </p:nvSpPr>
        <p:spPr>
          <a:xfrm>
            <a:off x="8727160" y="1249255"/>
            <a:ext cx="0" cy="5058410"/>
          </a:xfrm>
          <a:custGeom>
            <a:avLst/>
            <a:gdLst/>
            <a:ahLst/>
            <a:cxnLst/>
            <a:rect l="l" t="t" r="r" b="b"/>
            <a:pathLst>
              <a:path h="5058410">
                <a:moveTo>
                  <a:pt x="0" y="5058105"/>
                </a:moveTo>
                <a:lnTo>
                  <a:pt x="0" y="0"/>
                </a:lnTo>
              </a:path>
            </a:pathLst>
          </a:custGeom>
          <a:ln w="12700">
            <a:solidFill>
              <a:srgbClr val="40F0DE"/>
            </a:solidFill>
          </a:ln>
        </p:spPr>
        <p:txBody>
          <a:bodyPr wrap="square" lIns="0" tIns="0" rIns="0" bIns="0" rtlCol="0"/>
          <a:lstStyle/>
          <a:p>
            <a:pPr algn="ctr"/>
            <a:endParaRPr/>
          </a:p>
        </p:txBody>
      </p:sp>
      <p:sp>
        <p:nvSpPr>
          <p:cNvPr id="44" name="object 38"/>
          <p:cNvSpPr txBox="1"/>
          <p:nvPr/>
        </p:nvSpPr>
        <p:spPr>
          <a:xfrm>
            <a:off x="1290670" y="4749569"/>
            <a:ext cx="1754721" cy="1196481"/>
          </a:xfrm>
          <a:prstGeom prst="rect">
            <a:avLst/>
          </a:prstGeom>
        </p:spPr>
        <p:txBody>
          <a:bodyPr vert="horz" wrap="square" lIns="0" tIns="16510" rIns="0" bIns="0" rtlCol="0">
            <a:spAutoFit/>
          </a:bodyPr>
          <a:lstStyle/>
          <a:p>
            <a:pPr algn="ctr">
              <a:lnSpc>
                <a:spcPts val="7090"/>
              </a:lnSpc>
              <a:spcBef>
                <a:spcPts val="130"/>
              </a:spcBef>
            </a:pPr>
            <a:r>
              <a:rPr lang="en-US" sz="6000" b="1" spc="15" dirty="0">
                <a:solidFill>
                  <a:srgbClr val="FFFFFF"/>
                </a:solidFill>
                <a:latin typeface="Calibri"/>
                <a:cs typeface="Calibri"/>
              </a:rPr>
              <a:t>4</a:t>
            </a:r>
            <a:endParaRPr sz="6000" dirty="0">
              <a:latin typeface="Calibri"/>
              <a:cs typeface="Calibri"/>
            </a:endParaRPr>
          </a:p>
          <a:p>
            <a:pPr algn="ctr">
              <a:lnSpc>
                <a:spcPts val="2050"/>
              </a:lnSpc>
            </a:pPr>
            <a:r>
              <a:rPr lang="nb-NO" sz="1800" spc="-10" dirty="0" err="1">
                <a:solidFill>
                  <a:srgbClr val="FFFFFF"/>
                </a:solidFill>
                <a:latin typeface="Calibri-Light"/>
                <a:cs typeface="Calibri-Light"/>
              </a:rPr>
              <a:t>University</a:t>
            </a:r>
            <a:r>
              <a:rPr lang="nb-NO" sz="1800" spc="-10" dirty="0">
                <a:solidFill>
                  <a:srgbClr val="FFFFFF"/>
                </a:solidFill>
                <a:latin typeface="Calibri-Light"/>
                <a:cs typeface="Calibri-Light"/>
              </a:rPr>
              <a:t> </a:t>
            </a:r>
            <a:r>
              <a:rPr lang="nb-NO" sz="1800" spc="-10" dirty="0" err="1">
                <a:solidFill>
                  <a:srgbClr val="FFFFFF"/>
                </a:solidFill>
                <a:latin typeface="Calibri-Light"/>
                <a:cs typeface="Calibri-Light"/>
              </a:rPr>
              <a:t>owners</a:t>
            </a:r>
            <a:endParaRPr sz="1800" dirty="0">
              <a:latin typeface="Calibri-Light"/>
              <a:cs typeface="Calibri-Light"/>
            </a:endParaRPr>
          </a:p>
        </p:txBody>
      </p:sp>
      <p:sp>
        <p:nvSpPr>
          <p:cNvPr id="45" name="object 39"/>
          <p:cNvSpPr txBox="1"/>
          <p:nvPr/>
        </p:nvSpPr>
        <p:spPr>
          <a:xfrm>
            <a:off x="6759793" y="4749569"/>
            <a:ext cx="1289685" cy="1190625"/>
          </a:xfrm>
          <a:prstGeom prst="rect">
            <a:avLst/>
          </a:prstGeom>
        </p:spPr>
        <p:txBody>
          <a:bodyPr vert="horz" wrap="square" lIns="0" tIns="16510" rIns="0" bIns="0" rtlCol="0">
            <a:spAutoFit/>
          </a:bodyPr>
          <a:lstStyle/>
          <a:p>
            <a:pPr algn="ctr">
              <a:lnSpc>
                <a:spcPts val="7090"/>
              </a:lnSpc>
              <a:spcBef>
                <a:spcPts val="130"/>
              </a:spcBef>
            </a:pPr>
            <a:r>
              <a:rPr sz="6000" b="1" spc="15" dirty="0">
                <a:solidFill>
                  <a:srgbClr val="FFFFFF"/>
                </a:solidFill>
                <a:latin typeface="Calibri"/>
                <a:cs typeface="Calibri"/>
              </a:rPr>
              <a:t>40</a:t>
            </a:r>
            <a:endParaRPr sz="6000" dirty="0">
              <a:latin typeface="Calibri"/>
              <a:cs typeface="Calibri"/>
            </a:endParaRPr>
          </a:p>
          <a:p>
            <a:pPr algn="ctr">
              <a:lnSpc>
                <a:spcPts val="2050"/>
              </a:lnSpc>
            </a:pPr>
            <a:r>
              <a:rPr lang="nb-NO" sz="1800" dirty="0" err="1">
                <a:solidFill>
                  <a:srgbClr val="FFFFFF"/>
                </a:solidFill>
                <a:latin typeface="Calibri-Light"/>
                <a:cs typeface="Calibri-Light"/>
              </a:rPr>
              <a:t>Nationalities</a:t>
            </a:r>
            <a:endParaRPr sz="1800" dirty="0">
              <a:latin typeface="Calibri-Light"/>
              <a:cs typeface="Calibri-Light"/>
            </a:endParaRPr>
          </a:p>
        </p:txBody>
      </p:sp>
      <p:grpSp>
        <p:nvGrpSpPr>
          <p:cNvPr id="46" name="Gruppe 45"/>
          <p:cNvGrpSpPr/>
          <p:nvPr/>
        </p:nvGrpSpPr>
        <p:grpSpPr>
          <a:xfrm>
            <a:off x="1859103" y="4160923"/>
            <a:ext cx="617855" cy="617855"/>
            <a:chOff x="1840459" y="4129173"/>
            <a:chExt cx="617855" cy="617855"/>
          </a:xfrm>
        </p:grpSpPr>
        <p:sp>
          <p:nvSpPr>
            <p:cNvPr id="47" name="object 40"/>
            <p:cNvSpPr/>
            <p:nvPr/>
          </p:nvSpPr>
          <p:spPr>
            <a:xfrm>
              <a:off x="1840459" y="4129173"/>
              <a:ext cx="617855" cy="617855"/>
            </a:xfrm>
            <a:custGeom>
              <a:avLst/>
              <a:gdLst/>
              <a:ahLst/>
              <a:cxnLst/>
              <a:rect l="l" t="t" r="r" b="b"/>
              <a:pathLst>
                <a:path w="617855" h="617854">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70" y="3348"/>
                  </a:lnTo>
                  <a:lnTo>
                    <a:pt x="219618" y="13075"/>
                  </a:lnTo>
                  <a:lnTo>
                    <a:pt x="178622" y="28702"/>
                  </a:lnTo>
                  <a:lnTo>
                    <a:pt x="140659" y="49752"/>
                  </a:lnTo>
                  <a:lnTo>
                    <a:pt x="106208" y="75747"/>
                  </a:lnTo>
                  <a:lnTo>
                    <a:pt x="75747" y="106208"/>
                  </a:lnTo>
                  <a:lnTo>
                    <a:pt x="49752" y="140659"/>
                  </a:lnTo>
                  <a:lnTo>
                    <a:pt x="28702" y="178622"/>
                  </a:lnTo>
                  <a:lnTo>
                    <a:pt x="13075" y="219618"/>
                  </a:lnTo>
                  <a:lnTo>
                    <a:pt x="3348" y="263170"/>
                  </a:lnTo>
                  <a:lnTo>
                    <a:pt x="0" y="308800"/>
                  </a:lnTo>
                  <a:lnTo>
                    <a:pt x="3348" y="354430"/>
                  </a:lnTo>
                  <a:lnTo>
                    <a:pt x="13075" y="397982"/>
                  </a:lnTo>
                  <a:lnTo>
                    <a:pt x="28702" y="438978"/>
                  </a:lnTo>
                  <a:lnTo>
                    <a:pt x="49752" y="476941"/>
                  </a:lnTo>
                  <a:lnTo>
                    <a:pt x="75747" y="511392"/>
                  </a:lnTo>
                  <a:lnTo>
                    <a:pt x="106208" y="541853"/>
                  </a:lnTo>
                  <a:lnTo>
                    <a:pt x="140659" y="567848"/>
                  </a:lnTo>
                  <a:lnTo>
                    <a:pt x="178622" y="588898"/>
                  </a:lnTo>
                  <a:lnTo>
                    <a:pt x="219618" y="604525"/>
                  </a:lnTo>
                  <a:lnTo>
                    <a:pt x="263170" y="614252"/>
                  </a:lnTo>
                  <a:lnTo>
                    <a:pt x="308800" y="617601"/>
                  </a:lnTo>
                  <a:lnTo>
                    <a:pt x="354433" y="614252"/>
                  </a:lnTo>
                  <a:lnTo>
                    <a:pt x="397987" y="604525"/>
                  </a:lnTo>
                  <a:lnTo>
                    <a:pt x="438984" y="588898"/>
                  </a:lnTo>
                  <a:lnTo>
                    <a:pt x="476946" y="567848"/>
                  </a:lnTo>
                  <a:lnTo>
                    <a:pt x="511397" y="541853"/>
                  </a:lnTo>
                  <a:lnTo>
                    <a:pt x="541858" y="511392"/>
                  </a:lnTo>
                  <a:lnTo>
                    <a:pt x="567851" y="476941"/>
                  </a:lnTo>
                  <a:lnTo>
                    <a:pt x="588900" y="438978"/>
                  </a:lnTo>
                  <a:lnTo>
                    <a:pt x="604526" y="397982"/>
                  </a:lnTo>
                  <a:lnTo>
                    <a:pt x="614252" y="354430"/>
                  </a:lnTo>
                  <a:lnTo>
                    <a:pt x="617601" y="308800"/>
                  </a:lnTo>
                  <a:close/>
                </a:path>
              </a:pathLst>
            </a:custGeom>
            <a:ln w="12699">
              <a:solidFill>
                <a:srgbClr val="40F0DE"/>
              </a:solidFill>
            </a:ln>
          </p:spPr>
          <p:txBody>
            <a:bodyPr wrap="square" lIns="0" tIns="0" rIns="0" bIns="0" rtlCol="0"/>
            <a:lstStyle/>
            <a:p>
              <a:pPr algn="ctr"/>
              <a:endParaRPr/>
            </a:p>
          </p:txBody>
        </p:sp>
        <p:sp>
          <p:nvSpPr>
            <p:cNvPr id="48" name="object 41"/>
            <p:cNvSpPr/>
            <p:nvPr/>
          </p:nvSpPr>
          <p:spPr>
            <a:xfrm>
              <a:off x="1948178" y="4223857"/>
              <a:ext cx="402590" cy="145415"/>
            </a:xfrm>
            <a:custGeom>
              <a:avLst/>
              <a:gdLst/>
              <a:ahLst/>
              <a:cxnLst/>
              <a:rect l="l" t="t" r="r" b="b"/>
              <a:pathLst>
                <a:path w="402589" h="145414">
                  <a:moveTo>
                    <a:pt x="0" y="145122"/>
                  </a:moveTo>
                  <a:lnTo>
                    <a:pt x="201079" y="0"/>
                  </a:lnTo>
                  <a:lnTo>
                    <a:pt x="402170" y="145122"/>
                  </a:lnTo>
                  <a:lnTo>
                    <a:pt x="0" y="145122"/>
                  </a:lnTo>
                  <a:close/>
                </a:path>
              </a:pathLst>
            </a:custGeom>
            <a:ln w="12700">
              <a:solidFill>
                <a:srgbClr val="40F0DE"/>
              </a:solidFill>
            </a:ln>
          </p:spPr>
          <p:txBody>
            <a:bodyPr wrap="square" lIns="0" tIns="0" rIns="0" bIns="0" rtlCol="0"/>
            <a:lstStyle/>
            <a:p>
              <a:pPr algn="ctr"/>
              <a:endParaRPr/>
            </a:p>
          </p:txBody>
        </p:sp>
        <p:sp>
          <p:nvSpPr>
            <p:cNvPr id="49" name="object 42"/>
            <p:cNvSpPr/>
            <p:nvPr/>
          </p:nvSpPr>
          <p:spPr>
            <a:xfrm>
              <a:off x="1947221" y="4523570"/>
              <a:ext cx="403225" cy="64769"/>
            </a:xfrm>
            <a:custGeom>
              <a:avLst/>
              <a:gdLst/>
              <a:ahLst/>
              <a:cxnLst/>
              <a:rect l="l" t="t" r="r" b="b"/>
              <a:pathLst>
                <a:path w="403225" h="64770">
                  <a:moveTo>
                    <a:pt x="375704" y="30441"/>
                  </a:moveTo>
                  <a:lnTo>
                    <a:pt x="375704" y="0"/>
                  </a:lnTo>
                  <a:lnTo>
                    <a:pt x="27012" y="0"/>
                  </a:lnTo>
                  <a:lnTo>
                    <a:pt x="27012" y="30441"/>
                  </a:lnTo>
                  <a:lnTo>
                    <a:pt x="0" y="30441"/>
                  </a:lnTo>
                  <a:lnTo>
                    <a:pt x="0" y="64325"/>
                  </a:lnTo>
                  <a:lnTo>
                    <a:pt x="402716" y="64325"/>
                  </a:lnTo>
                  <a:lnTo>
                    <a:pt x="402716" y="30441"/>
                  </a:lnTo>
                  <a:lnTo>
                    <a:pt x="375704" y="30441"/>
                  </a:lnTo>
                  <a:close/>
                </a:path>
              </a:pathLst>
            </a:custGeom>
            <a:ln w="12700">
              <a:solidFill>
                <a:srgbClr val="40F0DE"/>
              </a:solidFill>
            </a:ln>
          </p:spPr>
          <p:txBody>
            <a:bodyPr wrap="square" lIns="0" tIns="0" rIns="0" bIns="0" rtlCol="0"/>
            <a:lstStyle/>
            <a:p>
              <a:pPr algn="ctr"/>
              <a:endParaRPr/>
            </a:p>
          </p:txBody>
        </p:sp>
        <p:sp>
          <p:nvSpPr>
            <p:cNvPr id="50" name="object 43"/>
            <p:cNvSpPr/>
            <p:nvPr/>
          </p:nvSpPr>
          <p:spPr>
            <a:xfrm>
              <a:off x="2126703" y="4282342"/>
              <a:ext cx="45720" cy="45720"/>
            </a:xfrm>
            <a:custGeom>
              <a:avLst/>
              <a:gdLst/>
              <a:ahLst/>
              <a:cxnLst/>
              <a:rect l="l" t="t" r="r" b="b"/>
              <a:pathLst>
                <a:path w="45719" h="45720">
                  <a:moveTo>
                    <a:pt x="45110" y="22555"/>
                  </a:moveTo>
                  <a:lnTo>
                    <a:pt x="43338" y="31335"/>
                  </a:lnTo>
                  <a:lnTo>
                    <a:pt x="38504" y="38504"/>
                  </a:lnTo>
                  <a:lnTo>
                    <a:pt x="31335" y="43338"/>
                  </a:lnTo>
                  <a:lnTo>
                    <a:pt x="22555" y="45110"/>
                  </a:lnTo>
                  <a:lnTo>
                    <a:pt x="13774" y="43338"/>
                  </a:lnTo>
                  <a:lnTo>
                    <a:pt x="6605" y="38504"/>
                  </a:lnTo>
                  <a:lnTo>
                    <a:pt x="1772" y="31335"/>
                  </a:lnTo>
                  <a:lnTo>
                    <a:pt x="0" y="22555"/>
                  </a:lnTo>
                  <a:lnTo>
                    <a:pt x="1772" y="13774"/>
                  </a:lnTo>
                  <a:lnTo>
                    <a:pt x="6605" y="6605"/>
                  </a:lnTo>
                  <a:lnTo>
                    <a:pt x="13774" y="1772"/>
                  </a:lnTo>
                  <a:lnTo>
                    <a:pt x="22555" y="0"/>
                  </a:lnTo>
                  <a:lnTo>
                    <a:pt x="31335" y="1772"/>
                  </a:lnTo>
                  <a:lnTo>
                    <a:pt x="38504" y="6605"/>
                  </a:lnTo>
                  <a:lnTo>
                    <a:pt x="43338" y="13774"/>
                  </a:lnTo>
                  <a:lnTo>
                    <a:pt x="45110" y="22555"/>
                  </a:lnTo>
                  <a:close/>
                </a:path>
              </a:pathLst>
            </a:custGeom>
            <a:ln w="12700">
              <a:solidFill>
                <a:srgbClr val="40F0DE"/>
              </a:solidFill>
            </a:ln>
          </p:spPr>
          <p:txBody>
            <a:bodyPr wrap="square" lIns="0" tIns="0" rIns="0" bIns="0" rtlCol="0"/>
            <a:lstStyle/>
            <a:p>
              <a:pPr algn="ctr"/>
              <a:endParaRPr/>
            </a:p>
          </p:txBody>
        </p:sp>
        <p:sp>
          <p:nvSpPr>
            <p:cNvPr id="51" name="object 44"/>
            <p:cNvSpPr/>
            <p:nvPr/>
          </p:nvSpPr>
          <p:spPr>
            <a:xfrm>
              <a:off x="2000732" y="4368971"/>
              <a:ext cx="30480" cy="154940"/>
            </a:xfrm>
            <a:custGeom>
              <a:avLst/>
              <a:gdLst/>
              <a:ahLst/>
              <a:cxnLst/>
              <a:rect l="l" t="t" r="r" b="b"/>
              <a:pathLst>
                <a:path w="30480" h="154939">
                  <a:moveTo>
                    <a:pt x="0" y="154597"/>
                  </a:moveTo>
                  <a:lnTo>
                    <a:pt x="30441" y="154597"/>
                  </a:lnTo>
                  <a:lnTo>
                    <a:pt x="30441" y="0"/>
                  </a:lnTo>
                  <a:lnTo>
                    <a:pt x="0" y="0"/>
                  </a:lnTo>
                  <a:lnTo>
                    <a:pt x="0" y="154597"/>
                  </a:lnTo>
                  <a:close/>
                </a:path>
              </a:pathLst>
            </a:custGeom>
            <a:ln w="12700">
              <a:solidFill>
                <a:srgbClr val="40F0DE"/>
              </a:solidFill>
            </a:ln>
          </p:spPr>
          <p:txBody>
            <a:bodyPr wrap="square" lIns="0" tIns="0" rIns="0" bIns="0" rtlCol="0"/>
            <a:lstStyle/>
            <a:p>
              <a:pPr algn="ctr"/>
              <a:endParaRPr/>
            </a:p>
          </p:txBody>
        </p:sp>
        <p:sp>
          <p:nvSpPr>
            <p:cNvPr id="52" name="object 45"/>
            <p:cNvSpPr/>
            <p:nvPr/>
          </p:nvSpPr>
          <p:spPr>
            <a:xfrm>
              <a:off x="2089607" y="4368971"/>
              <a:ext cx="30480" cy="154940"/>
            </a:xfrm>
            <a:custGeom>
              <a:avLst/>
              <a:gdLst/>
              <a:ahLst/>
              <a:cxnLst/>
              <a:rect l="l" t="t" r="r" b="b"/>
              <a:pathLst>
                <a:path w="30480" h="154939">
                  <a:moveTo>
                    <a:pt x="0" y="154597"/>
                  </a:moveTo>
                  <a:lnTo>
                    <a:pt x="30441" y="154597"/>
                  </a:lnTo>
                  <a:lnTo>
                    <a:pt x="30441" y="0"/>
                  </a:lnTo>
                  <a:lnTo>
                    <a:pt x="0" y="0"/>
                  </a:lnTo>
                  <a:lnTo>
                    <a:pt x="0" y="154597"/>
                  </a:lnTo>
                  <a:close/>
                </a:path>
              </a:pathLst>
            </a:custGeom>
            <a:ln w="12700">
              <a:solidFill>
                <a:srgbClr val="40F0DE"/>
              </a:solidFill>
            </a:ln>
          </p:spPr>
          <p:txBody>
            <a:bodyPr wrap="square" lIns="0" tIns="0" rIns="0" bIns="0" rtlCol="0"/>
            <a:lstStyle/>
            <a:p>
              <a:pPr algn="ctr"/>
              <a:endParaRPr/>
            </a:p>
          </p:txBody>
        </p:sp>
        <p:sp>
          <p:nvSpPr>
            <p:cNvPr id="53" name="object 46"/>
            <p:cNvSpPr/>
            <p:nvPr/>
          </p:nvSpPr>
          <p:spPr>
            <a:xfrm>
              <a:off x="2178481" y="4368971"/>
              <a:ext cx="30480" cy="154940"/>
            </a:xfrm>
            <a:custGeom>
              <a:avLst/>
              <a:gdLst/>
              <a:ahLst/>
              <a:cxnLst/>
              <a:rect l="l" t="t" r="r" b="b"/>
              <a:pathLst>
                <a:path w="30480" h="154939">
                  <a:moveTo>
                    <a:pt x="0" y="154597"/>
                  </a:moveTo>
                  <a:lnTo>
                    <a:pt x="30441" y="154597"/>
                  </a:lnTo>
                  <a:lnTo>
                    <a:pt x="30441" y="0"/>
                  </a:lnTo>
                  <a:lnTo>
                    <a:pt x="0" y="0"/>
                  </a:lnTo>
                  <a:lnTo>
                    <a:pt x="0" y="154597"/>
                  </a:lnTo>
                  <a:close/>
                </a:path>
              </a:pathLst>
            </a:custGeom>
            <a:ln w="12700">
              <a:solidFill>
                <a:srgbClr val="40F0DE"/>
              </a:solidFill>
            </a:ln>
          </p:spPr>
          <p:txBody>
            <a:bodyPr wrap="square" lIns="0" tIns="0" rIns="0" bIns="0" rtlCol="0"/>
            <a:lstStyle/>
            <a:p>
              <a:pPr algn="ctr"/>
              <a:endParaRPr/>
            </a:p>
          </p:txBody>
        </p:sp>
        <p:sp>
          <p:nvSpPr>
            <p:cNvPr id="54" name="object 47"/>
            <p:cNvSpPr/>
            <p:nvPr/>
          </p:nvSpPr>
          <p:spPr>
            <a:xfrm>
              <a:off x="2267356" y="4368971"/>
              <a:ext cx="30480" cy="154940"/>
            </a:xfrm>
            <a:custGeom>
              <a:avLst/>
              <a:gdLst/>
              <a:ahLst/>
              <a:cxnLst/>
              <a:rect l="l" t="t" r="r" b="b"/>
              <a:pathLst>
                <a:path w="30480" h="154939">
                  <a:moveTo>
                    <a:pt x="0" y="154597"/>
                  </a:moveTo>
                  <a:lnTo>
                    <a:pt x="30441" y="154597"/>
                  </a:lnTo>
                  <a:lnTo>
                    <a:pt x="30441" y="0"/>
                  </a:lnTo>
                  <a:lnTo>
                    <a:pt x="0" y="0"/>
                  </a:lnTo>
                  <a:lnTo>
                    <a:pt x="0" y="154597"/>
                  </a:lnTo>
                  <a:close/>
                </a:path>
              </a:pathLst>
            </a:custGeom>
            <a:ln w="12700">
              <a:solidFill>
                <a:srgbClr val="40F0DE"/>
              </a:solidFill>
            </a:ln>
          </p:spPr>
          <p:txBody>
            <a:bodyPr wrap="square" lIns="0" tIns="0" rIns="0" bIns="0" rtlCol="0"/>
            <a:lstStyle/>
            <a:p>
              <a:pPr algn="ctr"/>
              <a:endParaRPr/>
            </a:p>
          </p:txBody>
        </p:sp>
      </p:grpSp>
      <p:grpSp>
        <p:nvGrpSpPr>
          <p:cNvPr id="55" name="Gruppe 54"/>
          <p:cNvGrpSpPr/>
          <p:nvPr/>
        </p:nvGrpSpPr>
        <p:grpSpPr>
          <a:xfrm>
            <a:off x="7095708" y="4160923"/>
            <a:ext cx="617855" cy="617855"/>
            <a:chOff x="7102781" y="4129173"/>
            <a:chExt cx="617855" cy="617855"/>
          </a:xfrm>
        </p:grpSpPr>
        <p:sp>
          <p:nvSpPr>
            <p:cNvPr id="56" name="object 48"/>
            <p:cNvSpPr/>
            <p:nvPr/>
          </p:nvSpPr>
          <p:spPr>
            <a:xfrm>
              <a:off x="7102781" y="4129173"/>
              <a:ext cx="617855" cy="617855"/>
            </a:xfrm>
            <a:custGeom>
              <a:avLst/>
              <a:gdLst/>
              <a:ahLst/>
              <a:cxnLst/>
              <a:rect l="l" t="t" r="r" b="b"/>
              <a:pathLst>
                <a:path w="617854" h="617854">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70" y="3348"/>
                  </a:lnTo>
                  <a:lnTo>
                    <a:pt x="219618" y="13075"/>
                  </a:lnTo>
                  <a:lnTo>
                    <a:pt x="178622" y="28702"/>
                  </a:lnTo>
                  <a:lnTo>
                    <a:pt x="140659" y="49752"/>
                  </a:lnTo>
                  <a:lnTo>
                    <a:pt x="106208" y="75747"/>
                  </a:lnTo>
                  <a:lnTo>
                    <a:pt x="75747" y="106208"/>
                  </a:lnTo>
                  <a:lnTo>
                    <a:pt x="49752" y="140659"/>
                  </a:lnTo>
                  <a:lnTo>
                    <a:pt x="28702" y="178622"/>
                  </a:lnTo>
                  <a:lnTo>
                    <a:pt x="13075" y="219618"/>
                  </a:lnTo>
                  <a:lnTo>
                    <a:pt x="3348" y="263170"/>
                  </a:lnTo>
                  <a:lnTo>
                    <a:pt x="0" y="308800"/>
                  </a:lnTo>
                  <a:lnTo>
                    <a:pt x="3348" y="354430"/>
                  </a:lnTo>
                  <a:lnTo>
                    <a:pt x="13075" y="397982"/>
                  </a:lnTo>
                  <a:lnTo>
                    <a:pt x="28702" y="438978"/>
                  </a:lnTo>
                  <a:lnTo>
                    <a:pt x="49752" y="476941"/>
                  </a:lnTo>
                  <a:lnTo>
                    <a:pt x="75747" y="511392"/>
                  </a:lnTo>
                  <a:lnTo>
                    <a:pt x="106208" y="541853"/>
                  </a:lnTo>
                  <a:lnTo>
                    <a:pt x="140659" y="567848"/>
                  </a:lnTo>
                  <a:lnTo>
                    <a:pt x="178622" y="588898"/>
                  </a:lnTo>
                  <a:lnTo>
                    <a:pt x="219618" y="604525"/>
                  </a:lnTo>
                  <a:lnTo>
                    <a:pt x="263170" y="614252"/>
                  </a:lnTo>
                  <a:lnTo>
                    <a:pt x="308800" y="617601"/>
                  </a:lnTo>
                  <a:lnTo>
                    <a:pt x="354433" y="614252"/>
                  </a:lnTo>
                  <a:lnTo>
                    <a:pt x="397987" y="604525"/>
                  </a:lnTo>
                  <a:lnTo>
                    <a:pt x="438984" y="588898"/>
                  </a:lnTo>
                  <a:lnTo>
                    <a:pt x="476946" y="567848"/>
                  </a:lnTo>
                  <a:lnTo>
                    <a:pt x="511397" y="541853"/>
                  </a:lnTo>
                  <a:lnTo>
                    <a:pt x="541858" y="511392"/>
                  </a:lnTo>
                  <a:lnTo>
                    <a:pt x="567851" y="476941"/>
                  </a:lnTo>
                  <a:lnTo>
                    <a:pt x="588900" y="438978"/>
                  </a:lnTo>
                  <a:lnTo>
                    <a:pt x="604526" y="397982"/>
                  </a:lnTo>
                  <a:lnTo>
                    <a:pt x="614252" y="354430"/>
                  </a:lnTo>
                  <a:lnTo>
                    <a:pt x="617601" y="308800"/>
                  </a:lnTo>
                  <a:close/>
                </a:path>
              </a:pathLst>
            </a:custGeom>
            <a:ln w="12699">
              <a:solidFill>
                <a:srgbClr val="40F0DE"/>
              </a:solidFill>
            </a:ln>
          </p:spPr>
          <p:txBody>
            <a:bodyPr wrap="square" lIns="0" tIns="0" rIns="0" bIns="0" rtlCol="0"/>
            <a:lstStyle/>
            <a:p>
              <a:pPr algn="ctr"/>
              <a:endParaRPr/>
            </a:p>
          </p:txBody>
        </p:sp>
        <p:sp>
          <p:nvSpPr>
            <p:cNvPr id="57" name="object 49"/>
            <p:cNvSpPr/>
            <p:nvPr/>
          </p:nvSpPr>
          <p:spPr>
            <a:xfrm>
              <a:off x="7249948" y="4133469"/>
              <a:ext cx="323850" cy="610870"/>
            </a:xfrm>
            <a:custGeom>
              <a:avLst/>
              <a:gdLst/>
              <a:ahLst/>
              <a:cxnLst/>
              <a:rect l="l" t="t" r="r" b="b"/>
              <a:pathLst>
                <a:path w="323850" h="610870">
                  <a:moveTo>
                    <a:pt x="161632" y="610260"/>
                  </a:moveTo>
                  <a:lnTo>
                    <a:pt x="196570" y="588719"/>
                  </a:lnTo>
                  <a:lnTo>
                    <a:pt x="228019" y="561314"/>
                  </a:lnTo>
                  <a:lnTo>
                    <a:pt x="255620" y="528580"/>
                  </a:lnTo>
                  <a:lnTo>
                    <a:pt x="279011" y="491051"/>
                  </a:lnTo>
                  <a:lnTo>
                    <a:pt x="297831" y="449263"/>
                  </a:lnTo>
                  <a:lnTo>
                    <a:pt x="311721" y="403748"/>
                  </a:lnTo>
                  <a:lnTo>
                    <a:pt x="320319" y="355043"/>
                  </a:lnTo>
                  <a:lnTo>
                    <a:pt x="323265" y="303682"/>
                  </a:lnTo>
                  <a:lnTo>
                    <a:pt x="319443" y="247028"/>
                  </a:lnTo>
                  <a:lnTo>
                    <a:pt x="308396" y="193475"/>
                  </a:lnTo>
                  <a:lnTo>
                    <a:pt x="290759" y="143816"/>
                  </a:lnTo>
                  <a:lnTo>
                    <a:pt x="267163" y="98846"/>
                  </a:lnTo>
                  <a:lnTo>
                    <a:pt x="238242" y="59360"/>
                  </a:lnTo>
                  <a:lnTo>
                    <a:pt x="204628" y="26150"/>
                  </a:lnTo>
                  <a:lnTo>
                    <a:pt x="166954" y="12"/>
                  </a:lnTo>
                  <a:lnTo>
                    <a:pt x="156349" y="0"/>
                  </a:lnTo>
                  <a:lnTo>
                    <a:pt x="118665" y="26134"/>
                  </a:lnTo>
                  <a:lnTo>
                    <a:pt x="85042" y="59342"/>
                  </a:lnTo>
                  <a:lnTo>
                    <a:pt x="56114" y="98829"/>
                  </a:lnTo>
                  <a:lnTo>
                    <a:pt x="32513" y="143802"/>
                  </a:lnTo>
                  <a:lnTo>
                    <a:pt x="14872" y="193465"/>
                  </a:lnTo>
                  <a:lnTo>
                    <a:pt x="3823" y="247023"/>
                  </a:lnTo>
                  <a:lnTo>
                    <a:pt x="0" y="303682"/>
                  </a:lnTo>
                  <a:lnTo>
                    <a:pt x="3048" y="354331"/>
                  </a:lnTo>
                  <a:lnTo>
                    <a:pt x="11896" y="402586"/>
                  </a:lnTo>
                  <a:lnTo>
                    <a:pt x="26093" y="447882"/>
                  </a:lnTo>
                  <a:lnTo>
                    <a:pt x="45192" y="489656"/>
                  </a:lnTo>
                  <a:lnTo>
                    <a:pt x="68744" y="527344"/>
                  </a:lnTo>
                  <a:lnTo>
                    <a:pt x="96301" y="560384"/>
                  </a:lnTo>
                  <a:lnTo>
                    <a:pt x="127413" y="588210"/>
                  </a:lnTo>
                  <a:lnTo>
                    <a:pt x="161632" y="610260"/>
                  </a:lnTo>
                  <a:close/>
                </a:path>
              </a:pathLst>
            </a:custGeom>
            <a:ln w="12700">
              <a:solidFill>
                <a:srgbClr val="40F0DE"/>
              </a:solidFill>
            </a:ln>
          </p:spPr>
          <p:txBody>
            <a:bodyPr wrap="square" lIns="0" tIns="0" rIns="0" bIns="0" rtlCol="0"/>
            <a:lstStyle/>
            <a:p>
              <a:pPr algn="ctr"/>
              <a:endParaRPr/>
            </a:p>
          </p:txBody>
        </p:sp>
        <p:sp>
          <p:nvSpPr>
            <p:cNvPr id="58" name="object 50"/>
            <p:cNvSpPr/>
            <p:nvPr/>
          </p:nvSpPr>
          <p:spPr>
            <a:xfrm>
              <a:off x="7411587" y="4129175"/>
              <a:ext cx="0" cy="611505"/>
            </a:xfrm>
            <a:custGeom>
              <a:avLst/>
              <a:gdLst/>
              <a:ahLst/>
              <a:cxnLst/>
              <a:rect l="l" t="t" r="r" b="b"/>
              <a:pathLst>
                <a:path h="611504">
                  <a:moveTo>
                    <a:pt x="0" y="0"/>
                  </a:moveTo>
                  <a:lnTo>
                    <a:pt x="0" y="611301"/>
                  </a:lnTo>
                </a:path>
              </a:pathLst>
            </a:custGeom>
            <a:ln w="12700">
              <a:solidFill>
                <a:srgbClr val="40F0DE"/>
              </a:solidFill>
            </a:ln>
          </p:spPr>
          <p:txBody>
            <a:bodyPr wrap="square" lIns="0" tIns="0" rIns="0" bIns="0" rtlCol="0"/>
            <a:lstStyle/>
            <a:p>
              <a:pPr algn="ctr"/>
              <a:endParaRPr/>
            </a:p>
          </p:txBody>
        </p:sp>
        <p:sp>
          <p:nvSpPr>
            <p:cNvPr id="59" name="object 51"/>
            <p:cNvSpPr/>
            <p:nvPr/>
          </p:nvSpPr>
          <p:spPr>
            <a:xfrm>
              <a:off x="7105929" y="4434824"/>
              <a:ext cx="611505" cy="0"/>
            </a:xfrm>
            <a:custGeom>
              <a:avLst/>
              <a:gdLst/>
              <a:ahLst/>
              <a:cxnLst/>
              <a:rect l="l" t="t" r="r" b="b"/>
              <a:pathLst>
                <a:path w="611504">
                  <a:moveTo>
                    <a:pt x="611301" y="0"/>
                  </a:moveTo>
                  <a:lnTo>
                    <a:pt x="0" y="0"/>
                  </a:lnTo>
                </a:path>
              </a:pathLst>
            </a:custGeom>
            <a:ln w="12700">
              <a:solidFill>
                <a:srgbClr val="40F0DE"/>
              </a:solidFill>
            </a:ln>
          </p:spPr>
          <p:txBody>
            <a:bodyPr wrap="square" lIns="0" tIns="0" rIns="0" bIns="0" rtlCol="0"/>
            <a:lstStyle/>
            <a:p>
              <a:pPr algn="ctr"/>
              <a:endParaRPr/>
            </a:p>
          </p:txBody>
        </p:sp>
        <p:sp>
          <p:nvSpPr>
            <p:cNvPr id="60" name="object 52"/>
            <p:cNvSpPr/>
            <p:nvPr/>
          </p:nvSpPr>
          <p:spPr>
            <a:xfrm>
              <a:off x="7138427" y="4571560"/>
              <a:ext cx="546735" cy="0"/>
            </a:xfrm>
            <a:custGeom>
              <a:avLst/>
              <a:gdLst/>
              <a:ahLst/>
              <a:cxnLst/>
              <a:rect l="l" t="t" r="r" b="b"/>
              <a:pathLst>
                <a:path w="546734">
                  <a:moveTo>
                    <a:pt x="546315" y="0"/>
                  </a:moveTo>
                  <a:lnTo>
                    <a:pt x="0" y="0"/>
                  </a:lnTo>
                </a:path>
              </a:pathLst>
            </a:custGeom>
            <a:ln w="12700">
              <a:solidFill>
                <a:srgbClr val="40F0DE"/>
              </a:solidFill>
            </a:ln>
          </p:spPr>
          <p:txBody>
            <a:bodyPr wrap="square" lIns="0" tIns="0" rIns="0" bIns="0" rtlCol="0"/>
            <a:lstStyle/>
            <a:p>
              <a:pPr algn="ctr"/>
              <a:endParaRPr/>
            </a:p>
          </p:txBody>
        </p:sp>
        <p:sp>
          <p:nvSpPr>
            <p:cNvPr id="61" name="object 53"/>
            <p:cNvSpPr/>
            <p:nvPr/>
          </p:nvSpPr>
          <p:spPr>
            <a:xfrm>
              <a:off x="7138426" y="4298082"/>
              <a:ext cx="540385" cy="0"/>
            </a:xfrm>
            <a:custGeom>
              <a:avLst/>
              <a:gdLst/>
              <a:ahLst/>
              <a:cxnLst/>
              <a:rect l="l" t="t" r="r" b="b"/>
              <a:pathLst>
                <a:path w="540384">
                  <a:moveTo>
                    <a:pt x="540029" y="0"/>
                  </a:moveTo>
                  <a:lnTo>
                    <a:pt x="0" y="0"/>
                  </a:lnTo>
                </a:path>
              </a:pathLst>
            </a:custGeom>
            <a:ln w="12700">
              <a:solidFill>
                <a:srgbClr val="40F0DE"/>
              </a:solidFill>
            </a:ln>
          </p:spPr>
          <p:txBody>
            <a:bodyPr wrap="square" lIns="0" tIns="0" rIns="0" bIns="0" rtlCol="0"/>
            <a:lstStyle/>
            <a:p>
              <a:pPr algn="ctr"/>
              <a:endParaRPr/>
            </a:p>
          </p:txBody>
        </p:sp>
      </p:grpSp>
      <p:sp>
        <p:nvSpPr>
          <p:cNvPr id="62" name="object 54"/>
          <p:cNvSpPr txBox="1"/>
          <p:nvPr/>
        </p:nvSpPr>
        <p:spPr>
          <a:xfrm>
            <a:off x="4366116" y="4749569"/>
            <a:ext cx="829008" cy="1190625"/>
          </a:xfrm>
          <a:prstGeom prst="rect">
            <a:avLst/>
          </a:prstGeom>
        </p:spPr>
        <p:txBody>
          <a:bodyPr vert="horz" wrap="square" lIns="0" tIns="16510" rIns="0" bIns="0" rtlCol="0">
            <a:spAutoFit/>
          </a:bodyPr>
          <a:lstStyle/>
          <a:p>
            <a:pPr marL="22225" algn="ctr">
              <a:lnSpc>
                <a:spcPts val="7090"/>
              </a:lnSpc>
              <a:spcBef>
                <a:spcPts val="130"/>
              </a:spcBef>
            </a:pPr>
            <a:r>
              <a:rPr lang="nb-NO" sz="6000" b="1" spc="15" dirty="0">
                <a:solidFill>
                  <a:srgbClr val="FFFFFF"/>
                </a:solidFill>
                <a:latin typeface="Calibri"/>
                <a:cs typeface="Calibri"/>
              </a:rPr>
              <a:t>10</a:t>
            </a:r>
            <a:endParaRPr sz="6000" dirty="0">
              <a:latin typeface="Calibri"/>
              <a:cs typeface="Calibri"/>
            </a:endParaRPr>
          </a:p>
          <a:p>
            <a:pPr marL="12700" algn="ctr">
              <a:lnSpc>
                <a:spcPts val="2050"/>
              </a:lnSpc>
            </a:pPr>
            <a:r>
              <a:rPr lang="nb-NO" sz="1800" spc="-10" dirty="0" err="1">
                <a:solidFill>
                  <a:srgbClr val="FFFFFF"/>
                </a:solidFill>
                <a:latin typeface="Calibri-Light"/>
                <a:cs typeface="Calibri-Light"/>
              </a:rPr>
              <a:t>Cities</a:t>
            </a:r>
            <a:endParaRPr sz="1800" dirty="0">
              <a:latin typeface="Calibri-Light"/>
              <a:cs typeface="Calibri-Light"/>
            </a:endParaRPr>
          </a:p>
        </p:txBody>
      </p:sp>
      <p:grpSp>
        <p:nvGrpSpPr>
          <p:cNvPr id="63" name="Gruppe 62"/>
          <p:cNvGrpSpPr/>
          <p:nvPr/>
        </p:nvGrpSpPr>
        <p:grpSpPr>
          <a:xfrm>
            <a:off x="4471693" y="4160923"/>
            <a:ext cx="617855" cy="617855"/>
            <a:chOff x="4471620" y="4192673"/>
            <a:chExt cx="617855" cy="617855"/>
          </a:xfrm>
        </p:grpSpPr>
        <p:sp>
          <p:nvSpPr>
            <p:cNvPr id="64" name="object 55"/>
            <p:cNvSpPr/>
            <p:nvPr/>
          </p:nvSpPr>
          <p:spPr>
            <a:xfrm>
              <a:off x="4471620" y="4192673"/>
              <a:ext cx="617855" cy="617855"/>
            </a:xfrm>
            <a:custGeom>
              <a:avLst/>
              <a:gdLst/>
              <a:ahLst/>
              <a:cxnLst/>
              <a:rect l="l" t="t" r="r" b="b"/>
              <a:pathLst>
                <a:path w="617854" h="617854">
                  <a:moveTo>
                    <a:pt x="617601" y="308800"/>
                  </a:moveTo>
                  <a:lnTo>
                    <a:pt x="614252" y="263170"/>
                  </a:lnTo>
                  <a:lnTo>
                    <a:pt x="604526" y="219618"/>
                  </a:lnTo>
                  <a:lnTo>
                    <a:pt x="588900" y="178622"/>
                  </a:lnTo>
                  <a:lnTo>
                    <a:pt x="567851" y="140659"/>
                  </a:lnTo>
                  <a:lnTo>
                    <a:pt x="541858" y="106208"/>
                  </a:lnTo>
                  <a:lnTo>
                    <a:pt x="511397" y="75747"/>
                  </a:lnTo>
                  <a:lnTo>
                    <a:pt x="476946" y="49752"/>
                  </a:lnTo>
                  <a:lnTo>
                    <a:pt x="438984" y="28702"/>
                  </a:lnTo>
                  <a:lnTo>
                    <a:pt x="397987" y="13075"/>
                  </a:lnTo>
                  <a:lnTo>
                    <a:pt x="354433" y="3348"/>
                  </a:lnTo>
                  <a:lnTo>
                    <a:pt x="308800" y="0"/>
                  </a:lnTo>
                  <a:lnTo>
                    <a:pt x="263170" y="3348"/>
                  </a:lnTo>
                  <a:lnTo>
                    <a:pt x="219618" y="13075"/>
                  </a:lnTo>
                  <a:lnTo>
                    <a:pt x="178622" y="28702"/>
                  </a:lnTo>
                  <a:lnTo>
                    <a:pt x="140659" y="49752"/>
                  </a:lnTo>
                  <a:lnTo>
                    <a:pt x="106208" y="75747"/>
                  </a:lnTo>
                  <a:lnTo>
                    <a:pt x="75747" y="106208"/>
                  </a:lnTo>
                  <a:lnTo>
                    <a:pt x="49752" y="140659"/>
                  </a:lnTo>
                  <a:lnTo>
                    <a:pt x="28702" y="178622"/>
                  </a:lnTo>
                  <a:lnTo>
                    <a:pt x="13075" y="219618"/>
                  </a:lnTo>
                  <a:lnTo>
                    <a:pt x="3348" y="263170"/>
                  </a:lnTo>
                  <a:lnTo>
                    <a:pt x="0" y="308800"/>
                  </a:lnTo>
                  <a:lnTo>
                    <a:pt x="3348" y="354430"/>
                  </a:lnTo>
                  <a:lnTo>
                    <a:pt x="13075" y="397982"/>
                  </a:lnTo>
                  <a:lnTo>
                    <a:pt x="28702" y="438978"/>
                  </a:lnTo>
                  <a:lnTo>
                    <a:pt x="49752" y="476941"/>
                  </a:lnTo>
                  <a:lnTo>
                    <a:pt x="75747" y="511392"/>
                  </a:lnTo>
                  <a:lnTo>
                    <a:pt x="106208" y="541853"/>
                  </a:lnTo>
                  <a:lnTo>
                    <a:pt x="140659" y="567848"/>
                  </a:lnTo>
                  <a:lnTo>
                    <a:pt x="178622" y="588898"/>
                  </a:lnTo>
                  <a:lnTo>
                    <a:pt x="219618" y="604525"/>
                  </a:lnTo>
                  <a:lnTo>
                    <a:pt x="263170" y="614252"/>
                  </a:lnTo>
                  <a:lnTo>
                    <a:pt x="308800" y="617601"/>
                  </a:lnTo>
                  <a:lnTo>
                    <a:pt x="354433" y="614252"/>
                  </a:lnTo>
                  <a:lnTo>
                    <a:pt x="397987" y="604525"/>
                  </a:lnTo>
                  <a:lnTo>
                    <a:pt x="438984" y="588898"/>
                  </a:lnTo>
                  <a:lnTo>
                    <a:pt x="476946" y="567848"/>
                  </a:lnTo>
                  <a:lnTo>
                    <a:pt x="511397" y="541853"/>
                  </a:lnTo>
                  <a:lnTo>
                    <a:pt x="541858" y="511392"/>
                  </a:lnTo>
                  <a:lnTo>
                    <a:pt x="567851" y="476941"/>
                  </a:lnTo>
                  <a:lnTo>
                    <a:pt x="588900" y="438978"/>
                  </a:lnTo>
                  <a:lnTo>
                    <a:pt x="604526" y="397982"/>
                  </a:lnTo>
                  <a:lnTo>
                    <a:pt x="614252" y="354430"/>
                  </a:lnTo>
                  <a:lnTo>
                    <a:pt x="617601" y="308800"/>
                  </a:lnTo>
                  <a:close/>
                </a:path>
              </a:pathLst>
            </a:custGeom>
            <a:ln w="12699">
              <a:solidFill>
                <a:srgbClr val="40F0DE"/>
              </a:solidFill>
            </a:ln>
          </p:spPr>
          <p:txBody>
            <a:bodyPr wrap="square" lIns="0" tIns="0" rIns="0" bIns="0" rtlCol="0"/>
            <a:lstStyle/>
            <a:p>
              <a:pPr algn="ctr"/>
              <a:endParaRPr/>
            </a:p>
          </p:txBody>
        </p:sp>
        <p:sp>
          <p:nvSpPr>
            <p:cNvPr id="65" name="object 56"/>
            <p:cNvSpPr/>
            <p:nvPr/>
          </p:nvSpPr>
          <p:spPr>
            <a:xfrm>
              <a:off x="4710168" y="4384281"/>
              <a:ext cx="140512" cy="140512"/>
            </a:xfrm>
            <a:prstGeom prst="rect">
              <a:avLst/>
            </a:prstGeom>
            <a:blipFill>
              <a:blip r:embed="rId6" cstate="print"/>
              <a:stretch>
                <a:fillRect/>
              </a:stretch>
            </a:blipFill>
          </p:spPr>
          <p:txBody>
            <a:bodyPr wrap="square" lIns="0" tIns="0" rIns="0" bIns="0" rtlCol="0"/>
            <a:lstStyle/>
            <a:p>
              <a:pPr algn="ctr"/>
              <a:endParaRPr/>
            </a:p>
          </p:txBody>
        </p:sp>
        <p:sp>
          <p:nvSpPr>
            <p:cNvPr id="66" name="object 57"/>
            <p:cNvSpPr/>
            <p:nvPr/>
          </p:nvSpPr>
          <p:spPr>
            <a:xfrm>
              <a:off x="4645291" y="4319409"/>
              <a:ext cx="270510" cy="356870"/>
            </a:xfrm>
            <a:custGeom>
              <a:avLst/>
              <a:gdLst/>
              <a:ahLst/>
              <a:cxnLst/>
              <a:rect l="l" t="t" r="r" b="b"/>
              <a:pathLst>
                <a:path w="270510" h="356870">
                  <a:moveTo>
                    <a:pt x="0" y="135128"/>
                  </a:moveTo>
                  <a:lnTo>
                    <a:pt x="8894" y="187016"/>
                  </a:lnTo>
                  <a:lnTo>
                    <a:pt x="32089" y="235805"/>
                  </a:lnTo>
                  <a:lnTo>
                    <a:pt x="64349" y="280767"/>
                  </a:lnTo>
                  <a:lnTo>
                    <a:pt x="100440" y="321174"/>
                  </a:lnTo>
                  <a:lnTo>
                    <a:pt x="135128" y="356298"/>
                  </a:lnTo>
                  <a:lnTo>
                    <a:pt x="169816" y="321174"/>
                  </a:lnTo>
                  <a:lnTo>
                    <a:pt x="205910" y="280767"/>
                  </a:lnTo>
                  <a:lnTo>
                    <a:pt x="238174" y="235805"/>
                  </a:lnTo>
                  <a:lnTo>
                    <a:pt x="261372" y="187016"/>
                  </a:lnTo>
                  <a:lnTo>
                    <a:pt x="270268" y="135128"/>
                  </a:lnTo>
                  <a:lnTo>
                    <a:pt x="263379" y="92418"/>
                  </a:lnTo>
                  <a:lnTo>
                    <a:pt x="244194" y="55324"/>
                  </a:lnTo>
                  <a:lnTo>
                    <a:pt x="214941" y="26072"/>
                  </a:lnTo>
                  <a:lnTo>
                    <a:pt x="177843" y="6889"/>
                  </a:lnTo>
                  <a:lnTo>
                    <a:pt x="135128" y="0"/>
                  </a:lnTo>
                  <a:lnTo>
                    <a:pt x="92413" y="6889"/>
                  </a:lnTo>
                  <a:lnTo>
                    <a:pt x="55319" y="26072"/>
                  </a:lnTo>
                  <a:lnTo>
                    <a:pt x="26069" y="55324"/>
                  </a:lnTo>
                  <a:lnTo>
                    <a:pt x="6888" y="92418"/>
                  </a:lnTo>
                  <a:lnTo>
                    <a:pt x="0" y="135128"/>
                  </a:lnTo>
                  <a:close/>
                </a:path>
              </a:pathLst>
            </a:custGeom>
            <a:ln w="12700">
              <a:solidFill>
                <a:srgbClr val="40F0DE"/>
              </a:solidFill>
            </a:ln>
          </p:spPr>
          <p:txBody>
            <a:bodyPr wrap="square" lIns="0" tIns="0" rIns="0" bIns="0" rtlCol="0"/>
            <a:lstStyle/>
            <a:p>
              <a:pPr algn="ctr"/>
              <a:endParaRPr/>
            </a:p>
          </p:txBody>
        </p:sp>
      </p:grpSp>
      <p:sp>
        <p:nvSpPr>
          <p:cNvPr id="67" name="object 58"/>
          <p:cNvSpPr/>
          <p:nvPr/>
        </p:nvSpPr>
        <p:spPr>
          <a:xfrm>
            <a:off x="3464843" y="3778308"/>
            <a:ext cx="0" cy="2529205"/>
          </a:xfrm>
          <a:custGeom>
            <a:avLst/>
            <a:gdLst/>
            <a:ahLst/>
            <a:cxnLst/>
            <a:rect l="l" t="t" r="r" b="b"/>
            <a:pathLst>
              <a:path h="2529204">
                <a:moveTo>
                  <a:pt x="0" y="2529052"/>
                </a:moveTo>
                <a:lnTo>
                  <a:pt x="0" y="0"/>
                </a:lnTo>
              </a:path>
            </a:pathLst>
          </a:custGeom>
          <a:ln w="12700">
            <a:solidFill>
              <a:srgbClr val="40F0DE"/>
            </a:solidFill>
          </a:ln>
        </p:spPr>
        <p:txBody>
          <a:bodyPr wrap="square" lIns="0" tIns="0" rIns="0" bIns="0" rtlCol="0"/>
          <a:lstStyle/>
          <a:p>
            <a:pPr algn="ctr"/>
            <a:endParaRPr/>
          </a:p>
        </p:txBody>
      </p:sp>
      <p:sp>
        <p:nvSpPr>
          <p:cNvPr id="68" name="object 59"/>
          <p:cNvSpPr/>
          <p:nvPr/>
        </p:nvSpPr>
        <p:spPr>
          <a:xfrm>
            <a:off x="6096002" y="3778308"/>
            <a:ext cx="0" cy="2529205"/>
          </a:xfrm>
          <a:custGeom>
            <a:avLst/>
            <a:gdLst/>
            <a:ahLst/>
            <a:cxnLst/>
            <a:rect l="l" t="t" r="r" b="b"/>
            <a:pathLst>
              <a:path h="2529204">
                <a:moveTo>
                  <a:pt x="0" y="2529052"/>
                </a:moveTo>
                <a:lnTo>
                  <a:pt x="0" y="0"/>
                </a:lnTo>
              </a:path>
            </a:pathLst>
          </a:custGeom>
          <a:ln w="12700">
            <a:solidFill>
              <a:srgbClr val="40F0DE"/>
            </a:solidFill>
          </a:ln>
        </p:spPr>
        <p:txBody>
          <a:bodyPr wrap="square" lIns="0" tIns="0" rIns="0" bIns="0" rtlCol="0"/>
          <a:lstStyle/>
          <a:p>
            <a:pPr algn="ctr"/>
            <a:endParaRPr/>
          </a:p>
        </p:txBody>
      </p:sp>
      <p:sp>
        <p:nvSpPr>
          <p:cNvPr id="69" name="object 60"/>
          <p:cNvSpPr/>
          <p:nvPr/>
        </p:nvSpPr>
        <p:spPr>
          <a:xfrm>
            <a:off x="833682" y="3778306"/>
            <a:ext cx="7893684" cy="0"/>
          </a:xfrm>
          <a:custGeom>
            <a:avLst/>
            <a:gdLst/>
            <a:ahLst/>
            <a:cxnLst/>
            <a:rect l="l" t="t" r="r" b="b"/>
            <a:pathLst>
              <a:path w="7893684">
                <a:moveTo>
                  <a:pt x="0" y="0"/>
                </a:moveTo>
                <a:lnTo>
                  <a:pt x="7893469" y="0"/>
                </a:lnTo>
              </a:path>
            </a:pathLst>
          </a:custGeom>
          <a:ln w="12700">
            <a:solidFill>
              <a:srgbClr val="40F0DE"/>
            </a:solidFill>
          </a:ln>
        </p:spPr>
        <p:txBody>
          <a:bodyPr wrap="square" lIns="0" tIns="0" rIns="0" bIns="0" rtlCol="0"/>
          <a:lstStyle/>
          <a:p>
            <a:pPr algn="ctr"/>
            <a:endParaRPr/>
          </a:p>
        </p:txBody>
      </p:sp>
      <p:sp>
        <p:nvSpPr>
          <p:cNvPr id="70" name="object 61"/>
          <p:cNvSpPr/>
          <p:nvPr/>
        </p:nvSpPr>
        <p:spPr>
          <a:xfrm>
            <a:off x="8727160" y="3778306"/>
            <a:ext cx="2631440" cy="0"/>
          </a:xfrm>
          <a:custGeom>
            <a:avLst/>
            <a:gdLst/>
            <a:ahLst/>
            <a:cxnLst/>
            <a:rect l="l" t="t" r="r" b="b"/>
            <a:pathLst>
              <a:path w="2631440">
                <a:moveTo>
                  <a:pt x="0" y="0"/>
                </a:moveTo>
                <a:lnTo>
                  <a:pt x="2631160" y="0"/>
                </a:lnTo>
              </a:path>
            </a:pathLst>
          </a:custGeom>
          <a:ln w="12700">
            <a:solidFill>
              <a:srgbClr val="40F0DE"/>
            </a:solidFill>
          </a:ln>
        </p:spPr>
        <p:txBody>
          <a:bodyPr wrap="square" lIns="0" tIns="0" rIns="0" bIns="0" rtlCol="0"/>
          <a:lstStyle/>
          <a:p>
            <a:pPr algn="ctr"/>
            <a:endParaRPr/>
          </a:p>
        </p:txBody>
      </p:sp>
    </p:spTree>
    <p:extLst>
      <p:ext uri="{BB962C8B-B14F-4D97-AF65-F5344CB8AC3E}">
        <p14:creationId xmlns:p14="http://schemas.microsoft.com/office/powerpoint/2010/main" val="294079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BD1DD04-8E81-AD46-95F6-BD456760CA17}"/>
              </a:ext>
            </a:extLst>
          </p:cNvPr>
          <p:cNvSpPr>
            <a:spLocks noGrp="1"/>
          </p:cNvSpPr>
          <p:nvPr>
            <p:ph type="title"/>
          </p:nvPr>
        </p:nvSpPr>
        <p:spPr>
          <a:xfrm>
            <a:off x="925105" y="665641"/>
            <a:ext cx="3896868" cy="879577"/>
          </a:xfrm>
        </p:spPr>
        <p:txBody>
          <a:bodyPr/>
          <a:lstStyle/>
          <a:p>
            <a:r>
              <a:rPr lang="nb-NO" dirty="0"/>
              <a:t>Locations </a:t>
            </a:r>
          </a:p>
        </p:txBody>
      </p:sp>
      <p:sp>
        <p:nvSpPr>
          <p:cNvPr id="27" name="Ellipse 5">
            <a:extLst>
              <a:ext uri="{FF2B5EF4-FFF2-40B4-BE49-F238E27FC236}">
                <a16:creationId xmlns:a16="http://schemas.microsoft.com/office/drawing/2014/main" id="{9500FF7D-FDBE-431B-851C-B464F4B3CBF1}"/>
              </a:ext>
            </a:extLst>
          </p:cNvPr>
          <p:cNvSpPr/>
          <p:nvPr/>
        </p:nvSpPr>
        <p:spPr>
          <a:xfrm flipV="1">
            <a:off x="6430103" y="1057403"/>
            <a:ext cx="105880" cy="107412"/>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28" name="Ellipse 6">
            <a:extLst>
              <a:ext uri="{FF2B5EF4-FFF2-40B4-BE49-F238E27FC236}">
                <a16:creationId xmlns:a16="http://schemas.microsoft.com/office/drawing/2014/main" id="{3370C91D-D854-4F14-8145-9184ADAEA6A2}"/>
              </a:ext>
            </a:extLst>
          </p:cNvPr>
          <p:cNvSpPr/>
          <p:nvPr/>
        </p:nvSpPr>
        <p:spPr>
          <a:xfrm>
            <a:off x="7085965" y="809629"/>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29" name="Ellipse 7">
            <a:extLst>
              <a:ext uri="{FF2B5EF4-FFF2-40B4-BE49-F238E27FC236}">
                <a16:creationId xmlns:a16="http://schemas.microsoft.com/office/drawing/2014/main" id="{66FA67F2-4E7F-4413-980C-12F34CEF6F7B}"/>
              </a:ext>
            </a:extLst>
          </p:cNvPr>
          <p:cNvSpPr/>
          <p:nvPr/>
        </p:nvSpPr>
        <p:spPr>
          <a:xfrm>
            <a:off x="3984550" y="5238950"/>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0" name="Ellipse 8">
            <a:extLst>
              <a:ext uri="{FF2B5EF4-FFF2-40B4-BE49-F238E27FC236}">
                <a16:creationId xmlns:a16="http://schemas.microsoft.com/office/drawing/2014/main" id="{5160C644-0232-4143-9E76-FFF0FD9808DB}"/>
              </a:ext>
            </a:extLst>
          </p:cNvPr>
          <p:cNvSpPr/>
          <p:nvPr/>
        </p:nvSpPr>
        <p:spPr>
          <a:xfrm>
            <a:off x="3940184" y="5585874"/>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1" name="Ellipse 9">
            <a:extLst>
              <a:ext uri="{FF2B5EF4-FFF2-40B4-BE49-F238E27FC236}">
                <a16:creationId xmlns:a16="http://schemas.microsoft.com/office/drawing/2014/main" id="{59792CEE-4547-4F9F-84E6-BDC702C1FFEA}"/>
              </a:ext>
            </a:extLst>
          </p:cNvPr>
          <p:cNvSpPr/>
          <p:nvPr/>
        </p:nvSpPr>
        <p:spPr>
          <a:xfrm>
            <a:off x="4085799" y="5818139"/>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2" name="Ellipse 10">
            <a:extLst>
              <a:ext uri="{FF2B5EF4-FFF2-40B4-BE49-F238E27FC236}">
                <a16:creationId xmlns:a16="http://schemas.microsoft.com/office/drawing/2014/main" id="{F06192CD-8E20-46BB-A4CA-0B8055B3A832}"/>
              </a:ext>
            </a:extLst>
          </p:cNvPr>
          <p:cNvSpPr/>
          <p:nvPr/>
        </p:nvSpPr>
        <p:spPr>
          <a:xfrm>
            <a:off x="4511149" y="6186807"/>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3" name="Ellipse 11">
            <a:extLst>
              <a:ext uri="{FF2B5EF4-FFF2-40B4-BE49-F238E27FC236}">
                <a16:creationId xmlns:a16="http://schemas.microsoft.com/office/drawing/2014/main" id="{708EA68A-17B9-49AA-9197-C85CC0B9C547}"/>
              </a:ext>
            </a:extLst>
          </p:cNvPr>
          <p:cNvSpPr/>
          <p:nvPr/>
        </p:nvSpPr>
        <p:spPr>
          <a:xfrm>
            <a:off x="4717548" y="6076860"/>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4" name="Ellipse 12">
            <a:extLst>
              <a:ext uri="{FF2B5EF4-FFF2-40B4-BE49-F238E27FC236}">
                <a16:creationId xmlns:a16="http://schemas.microsoft.com/office/drawing/2014/main" id="{8BD263B4-44AD-4AC9-957A-B56E5DC53B06}"/>
              </a:ext>
            </a:extLst>
          </p:cNvPr>
          <p:cNvSpPr/>
          <p:nvPr/>
        </p:nvSpPr>
        <p:spPr>
          <a:xfrm>
            <a:off x="5144635" y="5436220"/>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35" name="TekstSylinder 13">
            <a:extLst>
              <a:ext uri="{FF2B5EF4-FFF2-40B4-BE49-F238E27FC236}">
                <a16:creationId xmlns:a16="http://schemas.microsoft.com/office/drawing/2014/main" id="{A9175780-4297-4FE7-9F5A-84CDDA04399D}"/>
              </a:ext>
            </a:extLst>
          </p:cNvPr>
          <p:cNvSpPr txBox="1"/>
          <p:nvPr/>
        </p:nvSpPr>
        <p:spPr>
          <a:xfrm>
            <a:off x="5298666" y="1008215"/>
            <a:ext cx="1160192" cy="296235"/>
          </a:xfrm>
          <a:prstGeom prst="rect">
            <a:avLst/>
          </a:prstGeom>
          <a:noFill/>
        </p:spPr>
        <p:txBody>
          <a:bodyPr wrap="square" rtlCol="0">
            <a:spAutoFit/>
          </a:bodyPr>
          <a:lstStyle/>
          <a:p>
            <a:pPr marL="0" marR="0" lvl="0" indent="0" algn="r"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Tromsø</a:t>
            </a:r>
          </a:p>
        </p:txBody>
      </p:sp>
      <p:sp>
        <p:nvSpPr>
          <p:cNvPr id="36" name="TekstSylinder 15">
            <a:extLst>
              <a:ext uri="{FF2B5EF4-FFF2-40B4-BE49-F238E27FC236}">
                <a16:creationId xmlns:a16="http://schemas.microsoft.com/office/drawing/2014/main" id="{4F54C129-F9A9-46B1-BFCF-70500E8596F5}"/>
              </a:ext>
            </a:extLst>
          </p:cNvPr>
          <p:cNvSpPr txBox="1"/>
          <p:nvPr/>
        </p:nvSpPr>
        <p:spPr>
          <a:xfrm>
            <a:off x="2847335" y="5145822"/>
            <a:ext cx="1166631" cy="296235"/>
          </a:xfrm>
          <a:prstGeom prst="rect">
            <a:avLst/>
          </a:prstGeom>
          <a:noFill/>
        </p:spPr>
        <p:txBody>
          <a:bodyPr wrap="square" rtlCol="0">
            <a:spAutoFit/>
          </a:bodyPr>
          <a:lstStyle/>
          <a:p>
            <a:pPr marL="0" marR="0" lvl="0" indent="0" algn="r"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Bergen</a:t>
            </a:r>
          </a:p>
        </p:txBody>
      </p:sp>
      <p:sp>
        <p:nvSpPr>
          <p:cNvPr id="37" name="TekstSylinder 16">
            <a:extLst>
              <a:ext uri="{FF2B5EF4-FFF2-40B4-BE49-F238E27FC236}">
                <a16:creationId xmlns:a16="http://schemas.microsoft.com/office/drawing/2014/main" id="{94A519BD-B998-4745-88CA-0E5A28A21881}"/>
              </a:ext>
            </a:extLst>
          </p:cNvPr>
          <p:cNvSpPr txBox="1"/>
          <p:nvPr/>
        </p:nvSpPr>
        <p:spPr>
          <a:xfrm>
            <a:off x="2047461" y="5488367"/>
            <a:ext cx="1926542" cy="296235"/>
          </a:xfrm>
          <a:prstGeom prst="rect">
            <a:avLst/>
          </a:prstGeom>
          <a:noFill/>
        </p:spPr>
        <p:txBody>
          <a:bodyPr wrap="square" rtlCol="0">
            <a:spAutoFit/>
          </a:bodyPr>
          <a:lstStyle/>
          <a:p>
            <a:pPr marL="0" marR="0" lvl="0" indent="0" algn="r"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Haugesund</a:t>
            </a:r>
          </a:p>
        </p:txBody>
      </p:sp>
      <p:sp>
        <p:nvSpPr>
          <p:cNvPr id="38" name="TekstSylinder 17">
            <a:extLst>
              <a:ext uri="{FF2B5EF4-FFF2-40B4-BE49-F238E27FC236}">
                <a16:creationId xmlns:a16="http://schemas.microsoft.com/office/drawing/2014/main" id="{C83E2C32-8017-4354-B412-6FF7EA8C6006}"/>
              </a:ext>
            </a:extLst>
          </p:cNvPr>
          <p:cNvSpPr txBox="1"/>
          <p:nvPr/>
        </p:nvSpPr>
        <p:spPr>
          <a:xfrm>
            <a:off x="2554357" y="5723757"/>
            <a:ext cx="1555774" cy="296235"/>
          </a:xfrm>
          <a:prstGeom prst="rect">
            <a:avLst/>
          </a:prstGeom>
          <a:noFill/>
        </p:spPr>
        <p:txBody>
          <a:bodyPr wrap="square" rtlCol="0">
            <a:spAutoFit/>
          </a:bodyPr>
          <a:lstStyle/>
          <a:p>
            <a:pPr marL="0" marR="0" lvl="0" indent="0" algn="r"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Stavanger</a:t>
            </a:r>
          </a:p>
        </p:txBody>
      </p:sp>
      <p:sp>
        <p:nvSpPr>
          <p:cNvPr id="39" name="TekstSylinder 18">
            <a:extLst>
              <a:ext uri="{FF2B5EF4-FFF2-40B4-BE49-F238E27FC236}">
                <a16:creationId xmlns:a16="http://schemas.microsoft.com/office/drawing/2014/main" id="{B28AE8AB-1A67-4653-9465-58D56D4C9855}"/>
              </a:ext>
            </a:extLst>
          </p:cNvPr>
          <p:cNvSpPr txBox="1"/>
          <p:nvPr/>
        </p:nvSpPr>
        <p:spPr>
          <a:xfrm>
            <a:off x="2673626" y="6082161"/>
            <a:ext cx="1865592" cy="296235"/>
          </a:xfrm>
          <a:prstGeom prst="rect">
            <a:avLst/>
          </a:prstGeom>
          <a:noFill/>
        </p:spPr>
        <p:txBody>
          <a:bodyPr wrap="square" rtlCol="0">
            <a:spAutoFit/>
          </a:bodyPr>
          <a:lstStyle/>
          <a:p>
            <a:pPr marL="0" marR="0" lvl="0" indent="0" algn="r"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Kristiansand</a:t>
            </a:r>
          </a:p>
        </p:txBody>
      </p:sp>
      <p:sp>
        <p:nvSpPr>
          <p:cNvPr id="40" name="TekstSylinder 19">
            <a:extLst>
              <a:ext uri="{FF2B5EF4-FFF2-40B4-BE49-F238E27FC236}">
                <a16:creationId xmlns:a16="http://schemas.microsoft.com/office/drawing/2014/main" id="{17E96C14-E66D-40F8-A1DB-A12EC21C457D}"/>
              </a:ext>
            </a:extLst>
          </p:cNvPr>
          <p:cNvSpPr txBox="1"/>
          <p:nvPr/>
        </p:nvSpPr>
        <p:spPr>
          <a:xfrm>
            <a:off x="4812295" y="5971436"/>
            <a:ext cx="1298189" cy="296235"/>
          </a:xfrm>
          <a:prstGeom prst="rect">
            <a:avLst/>
          </a:prstGeom>
          <a:noFill/>
        </p:spPr>
        <p:txBody>
          <a:bodyPr wrap="square" rtlCol="0">
            <a:spAutoFit/>
          </a:bodyPr>
          <a:lstStyle/>
          <a:p>
            <a:pPr marL="0" marR="0" lvl="0" indent="0" algn="l"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Grimstad</a:t>
            </a:r>
          </a:p>
        </p:txBody>
      </p:sp>
      <p:sp>
        <p:nvSpPr>
          <p:cNvPr id="41" name="TekstSylinder 20">
            <a:extLst>
              <a:ext uri="{FF2B5EF4-FFF2-40B4-BE49-F238E27FC236}">
                <a16:creationId xmlns:a16="http://schemas.microsoft.com/office/drawing/2014/main" id="{CBEB9D9E-ED20-491E-AF0A-D3343A544D0A}"/>
              </a:ext>
            </a:extLst>
          </p:cNvPr>
          <p:cNvSpPr txBox="1"/>
          <p:nvPr/>
        </p:nvSpPr>
        <p:spPr>
          <a:xfrm>
            <a:off x="5237794" y="5333187"/>
            <a:ext cx="1298189" cy="296235"/>
          </a:xfrm>
          <a:prstGeom prst="rect">
            <a:avLst/>
          </a:prstGeom>
          <a:noFill/>
        </p:spPr>
        <p:txBody>
          <a:bodyPr wrap="square" rtlCol="0">
            <a:spAutoFit/>
          </a:bodyPr>
          <a:lstStyle/>
          <a:p>
            <a:pPr marL="0" marR="0" lvl="0" indent="0" algn="l"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a:ln>
                  <a:noFill/>
                </a:ln>
                <a:solidFill>
                  <a:prstClr val="white"/>
                </a:solidFill>
                <a:effectLst/>
                <a:uLnTx/>
                <a:uFillTx/>
                <a:latin typeface="Calibri"/>
                <a:ea typeface="+mn-ea"/>
                <a:cs typeface="+mn-cs"/>
              </a:rPr>
              <a:t>Oslo</a:t>
            </a:r>
          </a:p>
        </p:txBody>
      </p:sp>
      <p:sp>
        <p:nvSpPr>
          <p:cNvPr id="42" name="TekstSylinder 22">
            <a:extLst>
              <a:ext uri="{FF2B5EF4-FFF2-40B4-BE49-F238E27FC236}">
                <a16:creationId xmlns:a16="http://schemas.microsoft.com/office/drawing/2014/main" id="{C006BCB6-DD72-4608-A056-6170428A7A9A}"/>
              </a:ext>
            </a:extLst>
          </p:cNvPr>
          <p:cNvSpPr txBox="1"/>
          <p:nvPr/>
        </p:nvSpPr>
        <p:spPr>
          <a:xfrm>
            <a:off x="6494160" y="1410511"/>
            <a:ext cx="1298189" cy="296235"/>
          </a:xfrm>
          <a:prstGeom prst="rect">
            <a:avLst/>
          </a:prstGeom>
          <a:noFill/>
        </p:spPr>
        <p:txBody>
          <a:bodyPr wrap="square" rtlCol="0">
            <a:spAutoFit/>
          </a:bodyPr>
          <a:lstStyle/>
          <a:p>
            <a:pPr marL="0" marR="0" lvl="0" indent="0" algn="l"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dirty="0">
                <a:ln>
                  <a:noFill/>
                </a:ln>
                <a:solidFill>
                  <a:prstClr val="white"/>
                </a:solidFill>
                <a:effectLst/>
                <a:uLnTx/>
                <a:uFillTx/>
                <a:latin typeface="Calibri"/>
                <a:ea typeface="+mn-ea"/>
                <a:cs typeface="+mn-cs"/>
              </a:rPr>
              <a:t>Bardu</a:t>
            </a:r>
          </a:p>
        </p:txBody>
      </p:sp>
      <p:sp>
        <p:nvSpPr>
          <p:cNvPr id="43" name="Ellipse 24">
            <a:extLst>
              <a:ext uri="{FF2B5EF4-FFF2-40B4-BE49-F238E27FC236}">
                <a16:creationId xmlns:a16="http://schemas.microsoft.com/office/drawing/2014/main" id="{60EC630B-1A94-46CF-875F-2F0ECE114BBB}"/>
              </a:ext>
            </a:extLst>
          </p:cNvPr>
          <p:cNvSpPr/>
          <p:nvPr/>
        </p:nvSpPr>
        <p:spPr>
          <a:xfrm>
            <a:off x="6325678" y="1493420"/>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
        <p:nvSpPr>
          <p:cNvPr id="44" name="TekstSylinder 21">
            <a:extLst>
              <a:ext uri="{FF2B5EF4-FFF2-40B4-BE49-F238E27FC236}">
                <a16:creationId xmlns:a16="http://schemas.microsoft.com/office/drawing/2014/main" id="{D23977B9-0212-4448-A1F8-ED22BCBD13BA}"/>
              </a:ext>
            </a:extLst>
          </p:cNvPr>
          <p:cNvSpPr txBox="1"/>
          <p:nvPr/>
        </p:nvSpPr>
        <p:spPr>
          <a:xfrm>
            <a:off x="5960760" y="2035351"/>
            <a:ext cx="1298189" cy="296235"/>
          </a:xfrm>
          <a:prstGeom prst="rect">
            <a:avLst/>
          </a:prstGeom>
          <a:noFill/>
        </p:spPr>
        <p:txBody>
          <a:bodyPr wrap="square" rtlCol="0">
            <a:spAutoFit/>
          </a:bodyPr>
          <a:lstStyle/>
          <a:p>
            <a:pPr marL="0" marR="0" lvl="0" indent="0" algn="l" defTabSz="228566" rtl="0" eaLnBrk="1" fontAlgn="auto" latinLnBrk="0" hangingPunct="1">
              <a:lnSpc>
                <a:spcPct val="100000"/>
              </a:lnSpc>
              <a:spcBef>
                <a:spcPts val="0"/>
              </a:spcBef>
              <a:spcAft>
                <a:spcPts val="0"/>
              </a:spcAft>
              <a:buClrTx/>
              <a:buSzTx/>
              <a:buFontTx/>
              <a:buNone/>
              <a:tabLst/>
              <a:defRPr/>
            </a:pPr>
            <a:r>
              <a:rPr kumimoji="0" lang="nb-NO" sz="1325" b="0" i="0" u="none" strike="noStrike" kern="1200" cap="all" spc="85" normalizeH="0" baseline="0" noProof="0" dirty="0">
                <a:ln>
                  <a:noFill/>
                </a:ln>
                <a:solidFill>
                  <a:prstClr val="white"/>
                </a:solidFill>
                <a:effectLst/>
                <a:uLnTx/>
                <a:uFillTx/>
                <a:latin typeface="Calibri"/>
                <a:ea typeface="+mn-ea"/>
                <a:cs typeface="+mn-cs"/>
              </a:rPr>
              <a:t>BODØ</a:t>
            </a:r>
          </a:p>
        </p:txBody>
      </p:sp>
      <p:sp>
        <p:nvSpPr>
          <p:cNvPr id="45" name="Ellipse 25">
            <a:extLst>
              <a:ext uri="{FF2B5EF4-FFF2-40B4-BE49-F238E27FC236}">
                <a16:creationId xmlns:a16="http://schemas.microsoft.com/office/drawing/2014/main" id="{C12B68A4-8F49-3444-AD29-CE8DD740E53C}"/>
              </a:ext>
            </a:extLst>
          </p:cNvPr>
          <p:cNvSpPr/>
          <p:nvPr/>
        </p:nvSpPr>
        <p:spPr>
          <a:xfrm>
            <a:off x="5813268" y="2131670"/>
            <a:ext cx="104425" cy="103596"/>
          </a:xfrm>
          <a:prstGeom prst="ellipse">
            <a:avLst/>
          </a:prstGeom>
          <a:solidFill>
            <a:srgbClr val="C7FF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66" rtl="0" eaLnBrk="1" fontAlgn="auto" latinLnBrk="0" hangingPunct="1">
              <a:lnSpc>
                <a:spcPct val="100000"/>
              </a:lnSpc>
              <a:spcBef>
                <a:spcPts val="0"/>
              </a:spcBef>
              <a:spcAft>
                <a:spcPts val="0"/>
              </a:spcAft>
              <a:buClrTx/>
              <a:buSzTx/>
              <a:buFontTx/>
              <a:buNone/>
              <a:tabLst/>
              <a:defRPr/>
            </a:pPr>
            <a:endParaRPr kumimoji="0" lang="nb-NO" sz="4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20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3"/>
          <p:cNvSpPr txBox="1">
            <a:spLocks/>
          </p:cNvSpPr>
          <p:nvPr/>
        </p:nvSpPr>
        <p:spPr>
          <a:xfrm>
            <a:off x="1032540" y="439172"/>
            <a:ext cx="5752911" cy="1133900"/>
          </a:xfrm>
          <a:prstGeom prst="rect">
            <a:avLst/>
          </a:prstGeom>
        </p:spPr>
        <p:txBody>
          <a:bodyPr vert="horz" wrap="square" lIns="0" tIns="12700" rIns="0" bIns="0" rtlCol="0">
            <a:spAutoFit/>
          </a:bodyPr>
          <a:lstStyle>
            <a:lvl1pPr algn="l" defTabSz="914446" rtl="0" eaLnBrk="1" latinLnBrk="0" hangingPunct="1">
              <a:lnSpc>
                <a:spcPct val="90000"/>
              </a:lnSpc>
              <a:spcBef>
                <a:spcPct val="0"/>
              </a:spcBef>
              <a:buNone/>
              <a:defRPr sz="3601" kern="1200">
                <a:solidFill>
                  <a:srgbClr val="3842E2"/>
                </a:solidFill>
                <a:latin typeface="+mj-lt"/>
                <a:ea typeface="+mj-ea"/>
                <a:cs typeface="+mj-cs"/>
              </a:defRPr>
            </a:lvl1pPr>
          </a:lstStyle>
          <a:p>
            <a:pPr marL="12700">
              <a:lnSpc>
                <a:spcPct val="100000"/>
              </a:lnSpc>
              <a:spcBef>
                <a:spcPts val="100"/>
              </a:spcBef>
            </a:pPr>
            <a:r>
              <a:rPr lang="nb-NO" spc="-40" dirty="0">
                <a:solidFill>
                  <a:srgbClr val="64F0DE"/>
                </a:solidFill>
              </a:rPr>
              <a:t>NORCE </a:t>
            </a:r>
            <a:r>
              <a:rPr lang="nb-NO" sz="3200" spc="-15" dirty="0">
                <a:solidFill>
                  <a:srgbClr val="3FEFDD"/>
                </a:solidFill>
                <a:cs typeface="Calibri"/>
              </a:rPr>
              <a:t>     </a:t>
            </a:r>
            <a:endParaRPr lang="nb-NO" sz="3200" dirty="0">
              <a:solidFill>
                <a:srgbClr val="3FEFDD"/>
              </a:solidFill>
              <a:cs typeface="Calibri"/>
            </a:endParaRPr>
          </a:p>
          <a:p>
            <a:pPr marL="12700">
              <a:lnSpc>
                <a:spcPct val="100000"/>
              </a:lnSpc>
              <a:spcBef>
                <a:spcPts val="100"/>
              </a:spcBef>
            </a:pPr>
            <a:endParaRPr lang="nb-NO" spc="-10" dirty="0">
              <a:solidFill>
                <a:srgbClr val="64F0DE"/>
              </a:solidFill>
            </a:endParaRPr>
          </a:p>
        </p:txBody>
      </p:sp>
      <p:sp>
        <p:nvSpPr>
          <p:cNvPr id="43" name="object 4"/>
          <p:cNvSpPr/>
          <p:nvPr/>
        </p:nvSpPr>
        <p:spPr>
          <a:xfrm>
            <a:off x="5407755" y="1940457"/>
            <a:ext cx="1377696" cy="1612648"/>
          </a:xfrm>
          <a:prstGeom prst="rect">
            <a:avLst/>
          </a:prstGeom>
          <a:blipFill>
            <a:blip r:embed="rId3" cstate="print"/>
            <a:stretch>
              <a:fillRect/>
            </a:stretch>
          </a:blipFill>
        </p:spPr>
        <p:txBody>
          <a:bodyPr wrap="square" lIns="0" tIns="0" rIns="0" bIns="0" rtlCol="0"/>
          <a:lstStyle/>
          <a:p>
            <a:endParaRPr/>
          </a:p>
        </p:txBody>
      </p:sp>
      <p:sp>
        <p:nvSpPr>
          <p:cNvPr id="44" name="object 5"/>
          <p:cNvSpPr/>
          <p:nvPr/>
        </p:nvSpPr>
        <p:spPr>
          <a:xfrm>
            <a:off x="9603399" y="3825441"/>
            <a:ext cx="609307" cy="609307"/>
          </a:xfrm>
          <a:prstGeom prst="rect">
            <a:avLst/>
          </a:prstGeom>
          <a:blipFill>
            <a:blip r:embed="rId4" cstate="print"/>
            <a:stretch>
              <a:fillRect/>
            </a:stretch>
          </a:blipFill>
        </p:spPr>
        <p:txBody>
          <a:bodyPr wrap="square" lIns="0" tIns="0" rIns="0" bIns="0" rtlCol="0"/>
          <a:lstStyle/>
          <a:p>
            <a:endParaRPr/>
          </a:p>
        </p:txBody>
      </p:sp>
      <p:sp>
        <p:nvSpPr>
          <p:cNvPr id="45" name="object 6"/>
          <p:cNvSpPr txBox="1"/>
          <p:nvPr/>
        </p:nvSpPr>
        <p:spPr>
          <a:xfrm>
            <a:off x="9500087" y="4512954"/>
            <a:ext cx="874504" cy="228268"/>
          </a:xfrm>
          <a:prstGeom prst="rect">
            <a:avLst/>
          </a:prstGeom>
        </p:spPr>
        <p:txBody>
          <a:bodyPr vert="horz" wrap="square" lIns="0" tIns="12700" rIns="0" bIns="0" rtlCol="0">
            <a:spAutoFit/>
          </a:bodyPr>
          <a:lstStyle/>
          <a:p>
            <a:pPr marL="12700" algn="ctr">
              <a:lnSpc>
                <a:spcPct val="100000"/>
              </a:lnSpc>
              <a:spcBef>
                <a:spcPts val="100"/>
              </a:spcBef>
            </a:pPr>
            <a:r>
              <a:rPr sz="1400" spc="-120" dirty="0" err="1">
                <a:solidFill>
                  <a:srgbClr val="FFFFFF"/>
                </a:solidFill>
                <a:latin typeface="Calibri"/>
                <a:cs typeface="Calibri"/>
              </a:rPr>
              <a:t>T</a:t>
            </a:r>
            <a:r>
              <a:rPr sz="1400" dirty="0" err="1">
                <a:solidFill>
                  <a:srgbClr val="FFFFFF"/>
                </a:solidFill>
                <a:latin typeface="Calibri"/>
                <a:cs typeface="Calibri"/>
              </a:rPr>
              <a:t>e</a:t>
            </a:r>
            <a:r>
              <a:rPr lang="nb-NO" sz="1400" dirty="0" err="1">
                <a:solidFill>
                  <a:srgbClr val="FFFFFF"/>
                </a:solidFill>
                <a:latin typeface="Calibri"/>
                <a:cs typeface="Calibri"/>
              </a:rPr>
              <a:t>ch</a:t>
            </a:r>
            <a:r>
              <a:rPr sz="1400" dirty="0" err="1">
                <a:solidFill>
                  <a:srgbClr val="FFFFFF"/>
                </a:solidFill>
                <a:latin typeface="Calibri"/>
                <a:cs typeface="Calibri"/>
              </a:rPr>
              <a:t>nolog</a:t>
            </a:r>
            <a:r>
              <a:rPr lang="nb-NO" sz="1400" dirty="0">
                <a:solidFill>
                  <a:srgbClr val="FFFFFF"/>
                </a:solidFill>
                <a:latin typeface="Calibri"/>
                <a:cs typeface="Calibri"/>
              </a:rPr>
              <a:t>y</a:t>
            </a:r>
            <a:endParaRPr sz="1400" dirty="0">
              <a:latin typeface="Calibri"/>
              <a:cs typeface="Calibri"/>
            </a:endParaRPr>
          </a:p>
        </p:txBody>
      </p:sp>
      <p:sp>
        <p:nvSpPr>
          <p:cNvPr id="46" name="object 7"/>
          <p:cNvSpPr/>
          <p:nvPr/>
        </p:nvSpPr>
        <p:spPr>
          <a:xfrm>
            <a:off x="1966467" y="3825451"/>
            <a:ext cx="609600" cy="609600"/>
          </a:xfrm>
          <a:custGeom>
            <a:avLst/>
            <a:gdLst/>
            <a:ahLst/>
            <a:cxnLst/>
            <a:rect l="l" t="t" r="r" b="b"/>
            <a:pathLst>
              <a:path w="609600" h="609600">
                <a:moveTo>
                  <a:pt x="304660" y="0"/>
                </a:moveTo>
                <a:lnTo>
                  <a:pt x="255306" y="3994"/>
                </a:lnTo>
                <a:lnTo>
                  <a:pt x="208465" y="15556"/>
                </a:lnTo>
                <a:lnTo>
                  <a:pt x="164767" y="34055"/>
                </a:lnTo>
                <a:lnTo>
                  <a:pt x="124845" y="58856"/>
                </a:lnTo>
                <a:lnTo>
                  <a:pt x="89331" y="89330"/>
                </a:lnTo>
                <a:lnTo>
                  <a:pt x="58857" y="124843"/>
                </a:lnTo>
                <a:lnTo>
                  <a:pt x="34055" y="164763"/>
                </a:lnTo>
                <a:lnTo>
                  <a:pt x="15557" y="208458"/>
                </a:lnTo>
                <a:lnTo>
                  <a:pt x="3994" y="255297"/>
                </a:lnTo>
                <a:lnTo>
                  <a:pt x="0" y="304647"/>
                </a:lnTo>
                <a:lnTo>
                  <a:pt x="3994" y="354001"/>
                </a:lnTo>
                <a:lnTo>
                  <a:pt x="15557" y="400842"/>
                </a:lnTo>
                <a:lnTo>
                  <a:pt x="34055" y="444540"/>
                </a:lnTo>
                <a:lnTo>
                  <a:pt x="58857" y="484462"/>
                </a:lnTo>
                <a:lnTo>
                  <a:pt x="89331" y="519976"/>
                </a:lnTo>
                <a:lnTo>
                  <a:pt x="124845" y="550450"/>
                </a:lnTo>
                <a:lnTo>
                  <a:pt x="164767" y="575252"/>
                </a:lnTo>
                <a:lnTo>
                  <a:pt x="208465" y="593750"/>
                </a:lnTo>
                <a:lnTo>
                  <a:pt x="255306" y="605313"/>
                </a:lnTo>
                <a:lnTo>
                  <a:pt x="304660" y="609307"/>
                </a:lnTo>
                <a:lnTo>
                  <a:pt x="354010" y="605313"/>
                </a:lnTo>
                <a:lnTo>
                  <a:pt x="391487" y="596061"/>
                </a:lnTo>
                <a:lnTo>
                  <a:pt x="304660" y="596061"/>
                </a:lnTo>
                <a:lnTo>
                  <a:pt x="257452" y="592240"/>
                </a:lnTo>
                <a:lnTo>
                  <a:pt x="212647" y="581181"/>
                </a:lnTo>
                <a:lnTo>
                  <a:pt x="170849" y="563487"/>
                </a:lnTo>
                <a:lnTo>
                  <a:pt x="132663" y="539763"/>
                </a:lnTo>
                <a:lnTo>
                  <a:pt x="98693" y="510614"/>
                </a:lnTo>
                <a:lnTo>
                  <a:pt x="69544" y="476644"/>
                </a:lnTo>
                <a:lnTo>
                  <a:pt x="45820" y="438458"/>
                </a:lnTo>
                <a:lnTo>
                  <a:pt x="28126" y="396660"/>
                </a:lnTo>
                <a:lnTo>
                  <a:pt x="17066" y="351855"/>
                </a:lnTo>
                <a:lnTo>
                  <a:pt x="13246" y="304647"/>
                </a:lnTo>
                <a:lnTo>
                  <a:pt x="17066" y="257443"/>
                </a:lnTo>
                <a:lnTo>
                  <a:pt x="28126" y="212640"/>
                </a:lnTo>
                <a:lnTo>
                  <a:pt x="45820" y="170844"/>
                </a:lnTo>
                <a:lnTo>
                  <a:pt x="69544" y="132660"/>
                </a:lnTo>
                <a:lnTo>
                  <a:pt x="98693" y="98691"/>
                </a:lnTo>
                <a:lnTo>
                  <a:pt x="132663" y="69543"/>
                </a:lnTo>
                <a:lnTo>
                  <a:pt x="170849" y="45820"/>
                </a:lnTo>
                <a:lnTo>
                  <a:pt x="212647" y="28126"/>
                </a:lnTo>
                <a:lnTo>
                  <a:pt x="257452" y="17066"/>
                </a:lnTo>
                <a:lnTo>
                  <a:pt x="304660" y="13246"/>
                </a:lnTo>
                <a:lnTo>
                  <a:pt x="391487" y="13246"/>
                </a:lnTo>
                <a:lnTo>
                  <a:pt x="354010" y="3994"/>
                </a:lnTo>
                <a:lnTo>
                  <a:pt x="304660" y="0"/>
                </a:lnTo>
                <a:close/>
              </a:path>
              <a:path w="609600" h="609600">
                <a:moveTo>
                  <a:pt x="391487" y="13246"/>
                </a:moveTo>
                <a:lnTo>
                  <a:pt x="304660" y="13246"/>
                </a:lnTo>
                <a:lnTo>
                  <a:pt x="351864" y="17066"/>
                </a:lnTo>
                <a:lnTo>
                  <a:pt x="396667" y="28126"/>
                </a:lnTo>
                <a:lnTo>
                  <a:pt x="438463" y="45820"/>
                </a:lnTo>
                <a:lnTo>
                  <a:pt x="476647" y="69543"/>
                </a:lnTo>
                <a:lnTo>
                  <a:pt x="510616" y="98691"/>
                </a:lnTo>
                <a:lnTo>
                  <a:pt x="539764" y="132660"/>
                </a:lnTo>
                <a:lnTo>
                  <a:pt x="563487" y="170844"/>
                </a:lnTo>
                <a:lnTo>
                  <a:pt x="581181" y="212640"/>
                </a:lnTo>
                <a:lnTo>
                  <a:pt x="592240" y="257443"/>
                </a:lnTo>
                <a:lnTo>
                  <a:pt x="596061" y="304647"/>
                </a:lnTo>
                <a:lnTo>
                  <a:pt x="592240" y="351855"/>
                </a:lnTo>
                <a:lnTo>
                  <a:pt x="581181" y="396660"/>
                </a:lnTo>
                <a:lnTo>
                  <a:pt x="563487" y="438458"/>
                </a:lnTo>
                <a:lnTo>
                  <a:pt x="539764" y="476644"/>
                </a:lnTo>
                <a:lnTo>
                  <a:pt x="510616" y="510614"/>
                </a:lnTo>
                <a:lnTo>
                  <a:pt x="476647" y="539763"/>
                </a:lnTo>
                <a:lnTo>
                  <a:pt x="438463" y="563487"/>
                </a:lnTo>
                <a:lnTo>
                  <a:pt x="396667" y="581181"/>
                </a:lnTo>
                <a:lnTo>
                  <a:pt x="351864" y="592240"/>
                </a:lnTo>
                <a:lnTo>
                  <a:pt x="304660" y="596061"/>
                </a:lnTo>
                <a:lnTo>
                  <a:pt x="391487" y="596061"/>
                </a:lnTo>
                <a:lnTo>
                  <a:pt x="444544" y="575252"/>
                </a:lnTo>
                <a:lnTo>
                  <a:pt x="484464" y="550450"/>
                </a:lnTo>
                <a:lnTo>
                  <a:pt x="519977" y="519976"/>
                </a:lnTo>
                <a:lnTo>
                  <a:pt x="550451" y="484462"/>
                </a:lnTo>
                <a:lnTo>
                  <a:pt x="575252" y="444540"/>
                </a:lnTo>
                <a:lnTo>
                  <a:pt x="593750" y="400842"/>
                </a:lnTo>
                <a:lnTo>
                  <a:pt x="605313" y="354001"/>
                </a:lnTo>
                <a:lnTo>
                  <a:pt x="609307" y="304647"/>
                </a:lnTo>
                <a:lnTo>
                  <a:pt x="605313" y="255297"/>
                </a:lnTo>
                <a:lnTo>
                  <a:pt x="593750" y="208458"/>
                </a:lnTo>
                <a:lnTo>
                  <a:pt x="575252" y="164763"/>
                </a:lnTo>
                <a:lnTo>
                  <a:pt x="550451" y="124843"/>
                </a:lnTo>
                <a:lnTo>
                  <a:pt x="519977" y="89330"/>
                </a:lnTo>
                <a:lnTo>
                  <a:pt x="484464" y="58856"/>
                </a:lnTo>
                <a:lnTo>
                  <a:pt x="444544" y="34055"/>
                </a:lnTo>
                <a:lnTo>
                  <a:pt x="400849" y="15556"/>
                </a:lnTo>
                <a:lnTo>
                  <a:pt x="391487" y="13246"/>
                </a:lnTo>
                <a:close/>
              </a:path>
            </a:pathLst>
          </a:custGeom>
          <a:solidFill>
            <a:srgbClr val="FFFFFF"/>
          </a:solidFill>
        </p:spPr>
        <p:txBody>
          <a:bodyPr wrap="square" lIns="0" tIns="0" rIns="0" bIns="0" rtlCol="0"/>
          <a:lstStyle/>
          <a:p>
            <a:endParaRPr/>
          </a:p>
        </p:txBody>
      </p:sp>
      <p:sp>
        <p:nvSpPr>
          <p:cNvPr id="47" name="object 8"/>
          <p:cNvSpPr/>
          <p:nvPr/>
        </p:nvSpPr>
        <p:spPr>
          <a:xfrm>
            <a:off x="2018690" y="3877663"/>
            <a:ext cx="259079" cy="259079"/>
          </a:xfrm>
          <a:custGeom>
            <a:avLst/>
            <a:gdLst/>
            <a:ahLst/>
            <a:cxnLst/>
            <a:rect l="l" t="t" r="r" b="b"/>
            <a:pathLst>
              <a:path w="259080" h="259079">
                <a:moveTo>
                  <a:pt x="256095" y="0"/>
                </a:moveTo>
                <a:lnTo>
                  <a:pt x="252437" y="0"/>
                </a:lnTo>
                <a:lnTo>
                  <a:pt x="207121" y="4074"/>
                </a:lnTo>
                <a:lnTo>
                  <a:pt x="164445" y="15819"/>
                </a:lnTo>
                <a:lnTo>
                  <a:pt x="125127" y="34515"/>
                </a:lnTo>
                <a:lnTo>
                  <a:pt x="89888" y="59444"/>
                </a:lnTo>
                <a:lnTo>
                  <a:pt x="59444" y="89888"/>
                </a:lnTo>
                <a:lnTo>
                  <a:pt x="34515" y="125127"/>
                </a:lnTo>
                <a:lnTo>
                  <a:pt x="15819" y="164445"/>
                </a:lnTo>
                <a:lnTo>
                  <a:pt x="4074" y="207121"/>
                </a:lnTo>
                <a:lnTo>
                  <a:pt x="0" y="252437"/>
                </a:lnTo>
                <a:lnTo>
                  <a:pt x="0" y="256095"/>
                </a:lnTo>
                <a:lnTo>
                  <a:pt x="2959" y="259054"/>
                </a:lnTo>
                <a:lnTo>
                  <a:pt x="10274" y="259054"/>
                </a:lnTo>
                <a:lnTo>
                  <a:pt x="13246" y="256095"/>
                </a:lnTo>
                <a:lnTo>
                  <a:pt x="13246" y="252437"/>
                </a:lnTo>
                <a:lnTo>
                  <a:pt x="18113" y="204293"/>
                </a:lnTo>
                <a:lnTo>
                  <a:pt x="32071" y="159423"/>
                </a:lnTo>
                <a:lnTo>
                  <a:pt x="54148" y="118796"/>
                </a:lnTo>
                <a:lnTo>
                  <a:pt x="83378" y="83383"/>
                </a:lnTo>
                <a:lnTo>
                  <a:pt x="118791" y="54152"/>
                </a:lnTo>
                <a:lnTo>
                  <a:pt x="159417" y="32072"/>
                </a:lnTo>
                <a:lnTo>
                  <a:pt x="204289" y="18114"/>
                </a:lnTo>
                <a:lnTo>
                  <a:pt x="252437" y="13246"/>
                </a:lnTo>
                <a:lnTo>
                  <a:pt x="256095" y="13246"/>
                </a:lnTo>
                <a:lnTo>
                  <a:pt x="259054" y="10287"/>
                </a:lnTo>
                <a:lnTo>
                  <a:pt x="259054" y="2971"/>
                </a:lnTo>
                <a:lnTo>
                  <a:pt x="256095" y="0"/>
                </a:lnTo>
                <a:close/>
              </a:path>
            </a:pathLst>
          </a:custGeom>
          <a:solidFill>
            <a:srgbClr val="FFFFFF"/>
          </a:solidFill>
        </p:spPr>
        <p:txBody>
          <a:bodyPr wrap="square" lIns="0" tIns="0" rIns="0" bIns="0" rtlCol="0"/>
          <a:lstStyle/>
          <a:p>
            <a:endParaRPr/>
          </a:p>
        </p:txBody>
      </p:sp>
      <p:sp>
        <p:nvSpPr>
          <p:cNvPr id="48" name="object 9"/>
          <p:cNvSpPr/>
          <p:nvPr/>
        </p:nvSpPr>
        <p:spPr>
          <a:xfrm>
            <a:off x="2264501" y="4123478"/>
            <a:ext cx="259079" cy="259079"/>
          </a:xfrm>
          <a:custGeom>
            <a:avLst/>
            <a:gdLst/>
            <a:ahLst/>
            <a:cxnLst/>
            <a:rect l="l" t="t" r="r" b="b"/>
            <a:pathLst>
              <a:path w="259080" h="259079">
                <a:moveTo>
                  <a:pt x="256095" y="0"/>
                </a:moveTo>
                <a:lnTo>
                  <a:pt x="248780" y="0"/>
                </a:lnTo>
                <a:lnTo>
                  <a:pt x="245808" y="2971"/>
                </a:lnTo>
                <a:lnTo>
                  <a:pt x="245808" y="6629"/>
                </a:lnTo>
                <a:lnTo>
                  <a:pt x="240940" y="54769"/>
                </a:lnTo>
                <a:lnTo>
                  <a:pt x="226983" y="99636"/>
                </a:lnTo>
                <a:lnTo>
                  <a:pt x="204906" y="140260"/>
                </a:lnTo>
                <a:lnTo>
                  <a:pt x="175677" y="175672"/>
                </a:lnTo>
                <a:lnTo>
                  <a:pt x="140266" y="204902"/>
                </a:lnTo>
                <a:lnTo>
                  <a:pt x="99642" y="226981"/>
                </a:lnTo>
                <a:lnTo>
                  <a:pt x="54773" y="240940"/>
                </a:lnTo>
                <a:lnTo>
                  <a:pt x="6629" y="245808"/>
                </a:lnTo>
                <a:lnTo>
                  <a:pt x="2959" y="245808"/>
                </a:lnTo>
                <a:lnTo>
                  <a:pt x="0" y="248793"/>
                </a:lnTo>
                <a:lnTo>
                  <a:pt x="0" y="256095"/>
                </a:lnTo>
                <a:lnTo>
                  <a:pt x="2959" y="259067"/>
                </a:lnTo>
                <a:lnTo>
                  <a:pt x="6629" y="259067"/>
                </a:lnTo>
                <a:lnTo>
                  <a:pt x="51942" y="254992"/>
                </a:lnTo>
                <a:lnTo>
                  <a:pt x="94615" y="243248"/>
                </a:lnTo>
                <a:lnTo>
                  <a:pt x="133930" y="224551"/>
                </a:lnTo>
                <a:lnTo>
                  <a:pt x="169168" y="199622"/>
                </a:lnTo>
                <a:lnTo>
                  <a:pt x="199611" y="169179"/>
                </a:lnTo>
                <a:lnTo>
                  <a:pt x="224539" y="133939"/>
                </a:lnTo>
                <a:lnTo>
                  <a:pt x="243235" y="94622"/>
                </a:lnTo>
                <a:lnTo>
                  <a:pt x="254980" y="51946"/>
                </a:lnTo>
                <a:lnTo>
                  <a:pt x="259054" y="6629"/>
                </a:lnTo>
                <a:lnTo>
                  <a:pt x="259054" y="2971"/>
                </a:lnTo>
                <a:lnTo>
                  <a:pt x="256095" y="0"/>
                </a:lnTo>
                <a:close/>
              </a:path>
            </a:pathLst>
          </a:custGeom>
          <a:solidFill>
            <a:srgbClr val="FFFFFF"/>
          </a:solidFill>
        </p:spPr>
        <p:txBody>
          <a:bodyPr wrap="square" lIns="0" tIns="0" rIns="0" bIns="0" rtlCol="0"/>
          <a:lstStyle/>
          <a:p>
            <a:endParaRPr/>
          </a:p>
        </p:txBody>
      </p:sp>
      <p:sp>
        <p:nvSpPr>
          <p:cNvPr id="49" name="object 10"/>
          <p:cNvSpPr/>
          <p:nvPr/>
        </p:nvSpPr>
        <p:spPr>
          <a:xfrm>
            <a:off x="2071262" y="3940795"/>
            <a:ext cx="400050" cy="378460"/>
          </a:xfrm>
          <a:custGeom>
            <a:avLst/>
            <a:gdLst/>
            <a:ahLst/>
            <a:cxnLst/>
            <a:rect l="l" t="t" r="r" b="b"/>
            <a:pathLst>
              <a:path w="400050" h="378460">
                <a:moveTo>
                  <a:pt x="113228" y="8839"/>
                </a:moveTo>
                <a:lnTo>
                  <a:pt x="76519" y="31588"/>
                </a:lnTo>
                <a:lnTo>
                  <a:pt x="48277" y="58423"/>
                </a:lnTo>
                <a:lnTo>
                  <a:pt x="25841" y="90273"/>
                </a:lnTo>
                <a:lnTo>
                  <a:pt x="9825" y="126428"/>
                </a:lnTo>
                <a:lnTo>
                  <a:pt x="1266" y="163868"/>
                </a:lnTo>
                <a:lnTo>
                  <a:pt x="0" y="201685"/>
                </a:lnTo>
                <a:lnTo>
                  <a:pt x="5951" y="239021"/>
                </a:lnTo>
                <a:lnTo>
                  <a:pt x="19083" y="275120"/>
                </a:lnTo>
                <a:lnTo>
                  <a:pt x="19426" y="275958"/>
                </a:lnTo>
                <a:lnTo>
                  <a:pt x="19769" y="276580"/>
                </a:lnTo>
                <a:lnTo>
                  <a:pt x="20404" y="277888"/>
                </a:lnTo>
                <a:lnTo>
                  <a:pt x="20696" y="278561"/>
                </a:lnTo>
                <a:lnTo>
                  <a:pt x="21089" y="279349"/>
                </a:lnTo>
                <a:lnTo>
                  <a:pt x="41651" y="311962"/>
                </a:lnTo>
                <a:lnTo>
                  <a:pt x="98077" y="361723"/>
                </a:lnTo>
                <a:lnTo>
                  <a:pt x="132862" y="377926"/>
                </a:lnTo>
                <a:lnTo>
                  <a:pt x="134348" y="378307"/>
                </a:lnTo>
                <a:lnTo>
                  <a:pt x="136571" y="378307"/>
                </a:lnTo>
                <a:lnTo>
                  <a:pt x="137993" y="377761"/>
                </a:lnTo>
                <a:lnTo>
                  <a:pt x="139149" y="376847"/>
                </a:lnTo>
                <a:lnTo>
                  <a:pt x="139339" y="376720"/>
                </a:lnTo>
                <a:lnTo>
                  <a:pt x="139479" y="376529"/>
                </a:lnTo>
                <a:lnTo>
                  <a:pt x="139746" y="376301"/>
                </a:lnTo>
                <a:lnTo>
                  <a:pt x="153111" y="362927"/>
                </a:lnTo>
                <a:lnTo>
                  <a:pt x="130716" y="362927"/>
                </a:lnTo>
                <a:lnTo>
                  <a:pt x="99887" y="347278"/>
                </a:lnTo>
                <a:lnTo>
                  <a:pt x="49979" y="301029"/>
                </a:lnTo>
                <a:lnTo>
                  <a:pt x="16264" y="224285"/>
                </a:lnTo>
                <a:lnTo>
                  <a:pt x="13472" y="176262"/>
                </a:lnTo>
                <a:lnTo>
                  <a:pt x="22820" y="129692"/>
                </a:lnTo>
                <a:lnTo>
                  <a:pt x="43528" y="86936"/>
                </a:lnTo>
                <a:lnTo>
                  <a:pt x="74816" y="50356"/>
                </a:lnTo>
                <a:lnTo>
                  <a:pt x="115908" y="22313"/>
                </a:lnTo>
                <a:lnTo>
                  <a:pt x="119172" y="20662"/>
                </a:lnTo>
                <a:lnTo>
                  <a:pt x="120480" y="16687"/>
                </a:lnTo>
                <a:lnTo>
                  <a:pt x="117203" y="10147"/>
                </a:lnTo>
                <a:lnTo>
                  <a:pt x="113228" y="8839"/>
                </a:lnTo>
                <a:close/>
              </a:path>
              <a:path w="400050" h="378460">
                <a:moveTo>
                  <a:pt x="299049" y="15697"/>
                </a:moveTo>
                <a:lnTo>
                  <a:pt x="269006" y="15697"/>
                </a:lnTo>
                <a:lnTo>
                  <a:pt x="299811" y="31333"/>
                </a:lnTo>
                <a:lnTo>
                  <a:pt x="326888" y="52106"/>
                </a:lnTo>
                <a:lnTo>
                  <a:pt x="349700" y="77535"/>
                </a:lnTo>
                <a:lnTo>
                  <a:pt x="367711" y="107137"/>
                </a:lnTo>
                <a:lnTo>
                  <a:pt x="383447" y="154261"/>
                </a:lnTo>
                <a:lnTo>
                  <a:pt x="386255" y="202299"/>
                </a:lnTo>
                <a:lnTo>
                  <a:pt x="376916" y="248888"/>
                </a:lnTo>
                <a:lnTo>
                  <a:pt x="356210" y="291662"/>
                </a:lnTo>
                <a:lnTo>
                  <a:pt x="324916" y="328258"/>
                </a:lnTo>
                <a:lnTo>
                  <a:pt x="283814" y="356311"/>
                </a:lnTo>
                <a:lnTo>
                  <a:pt x="280550" y="357962"/>
                </a:lnTo>
                <a:lnTo>
                  <a:pt x="279230" y="361937"/>
                </a:lnTo>
                <a:lnTo>
                  <a:pt x="282036" y="367512"/>
                </a:lnTo>
                <a:lnTo>
                  <a:pt x="284373" y="368846"/>
                </a:lnTo>
                <a:lnTo>
                  <a:pt x="287802" y="368846"/>
                </a:lnTo>
                <a:lnTo>
                  <a:pt x="327847" y="343240"/>
                </a:lnTo>
                <a:lnTo>
                  <a:pt x="358416" y="311443"/>
                </a:lnTo>
                <a:lnTo>
                  <a:pt x="380964" y="274315"/>
                </a:lnTo>
                <a:lnTo>
                  <a:pt x="394979" y="233411"/>
                </a:lnTo>
                <a:lnTo>
                  <a:pt x="399946" y="190290"/>
                </a:lnTo>
                <a:lnTo>
                  <a:pt x="395355" y="146506"/>
                </a:lnTo>
                <a:lnTo>
                  <a:pt x="380690" y="103619"/>
                </a:lnTo>
                <a:lnTo>
                  <a:pt x="380652" y="103416"/>
                </a:lnTo>
                <a:lnTo>
                  <a:pt x="380284" y="102641"/>
                </a:lnTo>
                <a:lnTo>
                  <a:pt x="379928" y="101993"/>
                </a:lnTo>
                <a:lnTo>
                  <a:pt x="379293" y="100685"/>
                </a:lnTo>
                <a:lnTo>
                  <a:pt x="379014" y="100037"/>
                </a:lnTo>
                <a:lnTo>
                  <a:pt x="378645" y="99301"/>
                </a:lnTo>
                <a:lnTo>
                  <a:pt x="358118" y="66728"/>
                </a:lnTo>
                <a:lnTo>
                  <a:pt x="332293" y="39119"/>
                </a:lnTo>
                <a:lnTo>
                  <a:pt x="301664" y="16915"/>
                </a:lnTo>
                <a:lnTo>
                  <a:pt x="299049" y="15697"/>
                </a:lnTo>
                <a:close/>
              </a:path>
              <a:path w="400050" h="378460">
                <a:moveTo>
                  <a:pt x="264917" y="0"/>
                </a:moveTo>
                <a:lnTo>
                  <a:pt x="262923" y="342"/>
                </a:lnTo>
                <a:lnTo>
                  <a:pt x="261094" y="1435"/>
                </a:lnTo>
                <a:lnTo>
                  <a:pt x="260954" y="1574"/>
                </a:lnTo>
                <a:lnTo>
                  <a:pt x="260497" y="1905"/>
                </a:lnTo>
                <a:lnTo>
                  <a:pt x="260205" y="2070"/>
                </a:lnTo>
                <a:lnTo>
                  <a:pt x="259900" y="2362"/>
                </a:lnTo>
                <a:lnTo>
                  <a:pt x="52852" y="210680"/>
                </a:lnTo>
                <a:lnTo>
                  <a:pt x="52776" y="210832"/>
                </a:lnTo>
                <a:lnTo>
                  <a:pt x="52243" y="211391"/>
                </a:lnTo>
                <a:lnTo>
                  <a:pt x="51798" y="212039"/>
                </a:lnTo>
                <a:lnTo>
                  <a:pt x="51201" y="213461"/>
                </a:lnTo>
                <a:lnTo>
                  <a:pt x="51100" y="214185"/>
                </a:lnTo>
                <a:lnTo>
                  <a:pt x="50985" y="216154"/>
                </a:lnTo>
                <a:lnTo>
                  <a:pt x="51163" y="217017"/>
                </a:lnTo>
                <a:lnTo>
                  <a:pt x="51836" y="218630"/>
                </a:lnTo>
                <a:lnTo>
                  <a:pt x="52319" y="219354"/>
                </a:lnTo>
                <a:lnTo>
                  <a:pt x="53093" y="220141"/>
                </a:lnTo>
                <a:lnTo>
                  <a:pt x="53297" y="220192"/>
                </a:lnTo>
                <a:lnTo>
                  <a:pt x="54478" y="221145"/>
                </a:lnTo>
                <a:lnTo>
                  <a:pt x="55887" y="221729"/>
                </a:lnTo>
                <a:lnTo>
                  <a:pt x="56738" y="221907"/>
                </a:lnTo>
                <a:lnTo>
                  <a:pt x="168752" y="221907"/>
                </a:lnTo>
                <a:lnTo>
                  <a:pt x="130716" y="362927"/>
                </a:lnTo>
                <a:lnTo>
                  <a:pt x="153111" y="362927"/>
                </a:lnTo>
                <a:lnTo>
                  <a:pt x="166817" y="349135"/>
                </a:lnTo>
                <a:lnTo>
                  <a:pt x="148153" y="349135"/>
                </a:lnTo>
                <a:lnTo>
                  <a:pt x="184301" y="215150"/>
                </a:lnTo>
                <a:lnTo>
                  <a:pt x="184315" y="214922"/>
                </a:lnTo>
                <a:lnTo>
                  <a:pt x="183903" y="212890"/>
                </a:lnTo>
                <a:lnTo>
                  <a:pt x="181402" y="209613"/>
                </a:lnTo>
                <a:lnTo>
                  <a:pt x="179458" y="208661"/>
                </a:lnTo>
                <a:lnTo>
                  <a:pt x="73515" y="208661"/>
                </a:lnTo>
                <a:lnTo>
                  <a:pt x="251569" y="29476"/>
                </a:lnTo>
                <a:lnTo>
                  <a:pt x="265289" y="29476"/>
                </a:lnTo>
                <a:lnTo>
                  <a:pt x="269006" y="15697"/>
                </a:lnTo>
                <a:lnTo>
                  <a:pt x="299049" y="15697"/>
                </a:lnTo>
                <a:lnTo>
                  <a:pt x="266860" y="698"/>
                </a:lnTo>
                <a:lnTo>
                  <a:pt x="264917" y="0"/>
                </a:lnTo>
                <a:close/>
              </a:path>
              <a:path w="400050" h="378460">
                <a:moveTo>
                  <a:pt x="265289" y="29476"/>
                </a:moveTo>
                <a:lnTo>
                  <a:pt x="251569" y="29476"/>
                </a:lnTo>
                <a:lnTo>
                  <a:pt x="215424" y="163461"/>
                </a:lnTo>
                <a:lnTo>
                  <a:pt x="215440" y="163868"/>
                </a:lnTo>
                <a:lnTo>
                  <a:pt x="215806" y="165722"/>
                </a:lnTo>
                <a:lnTo>
                  <a:pt x="218320" y="168998"/>
                </a:lnTo>
                <a:lnTo>
                  <a:pt x="220264" y="169964"/>
                </a:lnTo>
                <a:lnTo>
                  <a:pt x="326194" y="169964"/>
                </a:lnTo>
                <a:lnTo>
                  <a:pt x="148153" y="349135"/>
                </a:lnTo>
                <a:lnTo>
                  <a:pt x="166817" y="349135"/>
                </a:lnTo>
                <a:lnTo>
                  <a:pt x="346794" y="168021"/>
                </a:lnTo>
                <a:lnTo>
                  <a:pt x="346921" y="167805"/>
                </a:lnTo>
                <a:lnTo>
                  <a:pt x="347492" y="167170"/>
                </a:lnTo>
                <a:lnTo>
                  <a:pt x="347937" y="166560"/>
                </a:lnTo>
                <a:lnTo>
                  <a:pt x="348521" y="165163"/>
                </a:lnTo>
                <a:lnTo>
                  <a:pt x="348635" y="164414"/>
                </a:lnTo>
                <a:lnTo>
                  <a:pt x="348737" y="162458"/>
                </a:lnTo>
                <a:lnTo>
                  <a:pt x="348559" y="161607"/>
                </a:lnTo>
                <a:lnTo>
                  <a:pt x="347886" y="159981"/>
                </a:lnTo>
                <a:lnTo>
                  <a:pt x="347403" y="159258"/>
                </a:lnTo>
                <a:lnTo>
                  <a:pt x="346692" y="158546"/>
                </a:lnTo>
                <a:lnTo>
                  <a:pt x="345943" y="157949"/>
                </a:lnTo>
                <a:lnTo>
                  <a:pt x="345333" y="157505"/>
                </a:lnTo>
                <a:lnTo>
                  <a:pt x="343911" y="156921"/>
                </a:lnTo>
                <a:lnTo>
                  <a:pt x="343136" y="156794"/>
                </a:lnTo>
                <a:lnTo>
                  <a:pt x="342272" y="156756"/>
                </a:lnTo>
                <a:lnTo>
                  <a:pt x="230970" y="156718"/>
                </a:lnTo>
                <a:lnTo>
                  <a:pt x="265289" y="29476"/>
                </a:lnTo>
                <a:close/>
              </a:path>
            </a:pathLst>
          </a:custGeom>
          <a:solidFill>
            <a:srgbClr val="FFFFFF"/>
          </a:solidFill>
        </p:spPr>
        <p:txBody>
          <a:bodyPr wrap="square" lIns="0" tIns="0" rIns="0" bIns="0" rtlCol="0"/>
          <a:lstStyle/>
          <a:p>
            <a:endParaRPr/>
          </a:p>
        </p:txBody>
      </p:sp>
      <p:sp>
        <p:nvSpPr>
          <p:cNvPr id="50" name="object 11"/>
          <p:cNvSpPr txBox="1"/>
          <p:nvPr/>
        </p:nvSpPr>
        <p:spPr>
          <a:xfrm>
            <a:off x="1982190" y="4512954"/>
            <a:ext cx="541580" cy="228268"/>
          </a:xfrm>
          <a:prstGeom prst="rect">
            <a:avLst/>
          </a:prstGeom>
        </p:spPr>
        <p:txBody>
          <a:bodyPr vert="horz" wrap="square" lIns="0" tIns="12700" rIns="0" bIns="0" rtlCol="0">
            <a:spAutoFit/>
          </a:bodyPr>
          <a:lstStyle/>
          <a:p>
            <a:pPr marL="12700" algn="ctr">
              <a:lnSpc>
                <a:spcPct val="100000"/>
              </a:lnSpc>
              <a:spcBef>
                <a:spcPts val="100"/>
              </a:spcBef>
            </a:pPr>
            <a:r>
              <a:rPr sz="1400" spc="-10" dirty="0" err="1">
                <a:solidFill>
                  <a:srgbClr val="FFFFFF"/>
                </a:solidFill>
                <a:latin typeface="Calibri"/>
                <a:cs typeface="Calibri"/>
              </a:rPr>
              <a:t>Energ</a:t>
            </a:r>
            <a:r>
              <a:rPr lang="nb-NO" sz="1400" spc="-10" dirty="0">
                <a:solidFill>
                  <a:srgbClr val="FFFFFF"/>
                </a:solidFill>
                <a:latin typeface="Calibri"/>
                <a:cs typeface="Calibri"/>
              </a:rPr>
              <a:t>y</a:t>
            </a:r>
            <a:endParaRPr sz="1400" dirty="0">
              <a:latin typeface="Calibri"/>
              <a:cs typeface="Calibri"/>
            </a:endParaRPr>
          </a:p>
        </p:txBody>
      </p:sp>
      <p:sp>
        <p:nvSpPr>
          <p:cNvPr id="51" name="object 12"/>
          <p:cNvSpPr/>
          <p:nvPr/>
        </p:nvSpPr>
        <p:spPr>
          <a:xfrm>
            <a:off x="8076012" y="3826429"/>
            <a:ext cx="609307" cy="608329"/>
          </a:xfrm>
          <a:prstGeom prst="rect">
            <a:avLst/>
          </a:prstGeom>
          <a:blipFill>
            <a:blip r:embed="rId5" cstate="print"/>
            <a:stretch>
              <a:fillRect/>
            </a:stretch>
          </a:blipFill>
        </p:spPr>
        <p:txBody>
          <a:bodyPr wrap="square" lIns="0" tIns="0" rIns="0" bIns="0" rtlCol="0"/>
          <a:lstStyle/>
          <a:p>
            <a:endParaRPr/>
          </a:p>
        </p:txBody>
      </p:sp>
      <p:sp>
        <p:nvSpPr>
          <p:cNvPr id="52" name="object 13"/>
          <p:cNvSpPr txBox="1"/>
          <p:nvPr/>
        </p:nvSpPr>
        <p:spPr>
          <a:xfrm>
            <a:off x="7839431" y="4512954"/>
            <a:ext cx="1132318" cy="228268"/>
          </a:xfrm>
          <a:prstGeom prst="rect">
            <a:avLst/>
          </a:prstGeom>
        </p:spPr>
        <p:txBody>
          <a:bodyPr vert="horz" wrap="square" lIns="0" tIns="12700" rIns="0" bIns="0" rtlCol="0">
            <a:spAutoFit/>
          </a:bodyPr>
          <a:lstStyle/>
          <a:p>
            <a:pPr marL="12700" algn="ctr">
              <a:lnSpc>
                <a:spcPct val="100000"/>
              </a:lnSpc>
              <a:spcBef>
                <a:spcPts val="100"/>
              </a:spcBef>
            </a:pPr>
            <a:r>
              <a:rPr lang="nb-NO" sz="1400" spc="-10" dirty="0" err="1">
                <a:solidFill>
                  <a:srgbClr val="FFFFFF"/>
                </a:solidFill>
                <a:latin typeface="Calibri"/>
                <a:cs typeface="Calibri"/>
              </a:rPr>
              <a:t>Social</a:t>
            </a:r>
            <a:r>
              <a:rPr lang="nb-NO" sz="1400" spc="-10" dirty="0">
                <a:solidFill>
                  <a:srgbClr val="FFFFFF"/>
                </a:solidFill>
                <a:latin typeface="Calibri"/>
                <a:cs typeface="Calibri"/>
              </a:rPr>
              <a:t> Sciences</a:t>
            </a:r>
            <a:endParaRPr lang="nb-NO" sz="1400" dirty="0">
              <a:latin typeface="Calibri"/>
              <a:cs typeface="Calibri"/>
            </a:endParaRPr>
          </a:p>
        </p:txBody>
      </p:sp>
      <p:sp>
        <p:nvSpPr>
          <p:cNvPr id="53" name="object 14"/>
          <p:cNvSpPr/>
          <p:nvPr/>
        </p:nvSpPr>
        <p:spPr>
          <a:xfrm>
            <a:off x="5021299" y="3825451"/>
            <a:ext cx="609600" cy="609600"/>
          </a:xfrm>
          <a:custGeom>
            <a:avLst/>
            <a:gdLst/>
            <a:ahLst/>
            <a:cxnLst/>
            <a:rect l="l" t="t" r="r" b="b"/>
            <a:pathLst>
              <a:path w="609600" h="609600">
                <a:moveTo>
                  <a:pt x="368584" y="601700"/>
                </a:moveTo>
                <a:lnTo>
                  <a:pt x="237264" y="601700"/>
                </a:lnTo>
                <a:lnTo>
                  <a:pt x="237429" y="601751"/>
                </a:lnTo>
                <a:lnTo>
                  <a:pt x="253802" y="604994"/>
                </a:lnTo>
                <a:lnTo>
                  <a:pt x="270467" y="607363"/>
                </a:lnTo>
                <a:lnTo>
                  <a:pt x="287405" y="608814"/>
                </a:lnTo>
                <a:lnTo>
                  <a:pt x="304600" y="609307"/>
                </a:lnTo>
                <a:lnTo>
                  <a:pt x="353950" y="605313"/>
                </a:lnTo>
                <a:lnTo>
                  <a:pt x="368584" y="601700"/>
                </a:lnTo>
                <a:close/>
              </a:path>
              <a:path w="609600" h="609600">
                <a:moveTo>
                  <a:pt x="304600" y="0"/>
                </a:moveTo>
                <a:lnTo>
                  <a:pt x="255246" y="3994"/>
                </a:lnTo>
                <a:lnTo>
                  <a:pt x="208405" y="15556"/>
                </a:lnTo>
                <a:lnTo>
                  <a:pt x="164707" y="34055"/>
                </a:lnTo>
                <a:lnTo>
                  <a:pt x="124785" y="58856"/>
                </a:lnTo>
                <a:lnTo>
                  <a:pt x="89271" y="89330"/>
                </a:lnTo>
                <a:lnTo>
                  <a:pt x="58797" y="124843"/>
                </a:lnTo>
                <a:lnTo>
                  <a:pt x="33995" y="164763"/>
                </a:lnTo>
                <a:lnTo>
                  <a:pt x="15497" y="208458"/>
                </a:lnTo>
                <a:lnTo>
                  <a:pt x="3934" y="255297"/>
                </a:lnTo>
                <a:lnTo>
                  <a:pt x="108" y="302564"/>
                </a:lnTo>
                <a:lnTo>
                  <a:pt x="0" y="306743"/>
                </a:lnTo>
                <a:lnTo>
                  <a:pt x="433" y="321851"/>
                </a:lnTo>
                <a:lnTo>
                  <a:pt x="7491" y="371830"/>
                </a:lnTo>
                <a:lnTo>
                  <a:pt x="20571" y="414651"/>
                </a:lnTo>
                <a:lnTo>
                  <a:pt x="26190" y="428142"/>
                </a:lnTo>
                <a:lnTo>
                  <a:pt x="26343" y="428675"/>
                </a:lnTo>
                <a:lnTo>
                  <a:pt x="26584" y="429158"/>
                </a:lnTo>
                <a:lnTo>
                  <a:pt x="26876" y="429640"/>
                </a:lnTo>
                <a:lnTo>
                  <a:pt x="32761" y="441943"/>
                </a:lnTo>
                <a:lnTo>
                  <a:pt x="39168" y="453940"/>
                </a:lnTo>
                <a:lnTo>
                  <a:pt x="46087" y="465611"/>
                </a:lnTo>
                <a:lnTo>
                  <a:pt x="53508" y="476935"/>
                </a:lnTo>
                <a:lnTo>
                  <a:pt x="53838" y="477710"/>
                </a:lnTo>
                <a:lnTo>
                  <a:pt x="54308" y="478447"/>
                </a:lnTo>
                <a:lnTo>
                  <a:pt x="54994" y="479132"/>
                </a:lnTo>
                <a:lnTo>
                  <a:pt x="62888" y="489797"/>
                </a:lnTo>
                <a:lnTo>
                  <a:pt x="71080" y="500040"/>
                </a:lnTo>
                <a:lnTo>
                  <a:pt x="79694" y="509916"/>
                </a:lnTo>
                <a:lnTo>
                  <a:pt x="88725" y="519404"/>
                </a:lnTo>
                <a:lnTo>
                  <a:pt x="88890" y="519620"/>
                </a:lnTo>
                <a:lnTo>
                  <a:pt x="88966" y="519874"/>
                </a:lnTo>
                <a:lnTo>
                  <a:pt x="89373" y="520268"/>
                </a:lnTo>
                <a:lnTo>
                  <a:pt x="89627" y="520357"/>
                </a:lnTo>
                <a:lnTo>
                  <a:pt x="89855" y="520522"/>
                </a:lnTo>
                <a:lnTo>
                  <a:pt x="99344" y="529560"/>
                </a:lnTo>
                <a:lnTo>
                  <a:pt x="109220" y="538176"/>
                </a:lnTo>
                <a:lnTo>
                  <a:pt x="119463" y="546366"/>
                </a:lnTo>
                <a:lnTo>
                  <a:pt x="130102" y="554177"/>
                </a:lnTo>
                <a:lnTo>
                  <a:pt x="130788" y="554926"/>
                </a:lnTo>
                <a:lnTo>
                  <a:pt x="131499" y="555383"/>
                </a:lnTo>
                <a:lnTo>
                  <a:pt x="132261" y="555701"/>
                </a:lnTo>
                <a:lnTo>
                  <a:pt x="143602" y="563136"/>
                </a:lnTo>
                <a:lnTo>
                  <a:pt x="155286" y="570066"/>
                </a:lnTo>
                <a:lnTo>
                  <a:pt x="167294" y="576484"/>
                </a:lnTo>
                <a:lnTo>
                  <a:pt x="179606" y="582383"/>
                </a:lnTo>
                <a:lnTo>
                  <a:pt x="180102" y="582675"/>
                </a:lnTo>
                <a:lnTo>
                  <a:pt x="180584" y="582904"/>
                </a:lnTo>
                <a:lnTo>
                  <a:pt x="181118" y="583056"/>
                </a:lnTo>
                <a:lnTo>
                  <a:pt x="194607" y="588678"/>
                </a:lnTo>
                <a:lnTo>
                  <a:pt x="208412" y="593661"/>
                </a:lnTo>
                <a:lnTo>
                  <a:pt x="222514" y="597987"/>
                </a:lnTo>
                <a:lnTo>
                  <a:pt x="236896" y="601637"/>
                </a:lnTo>
                <a:lnTo>
                  <a:pt x="237074" y="601713"/>
                </a:lnTo>
                <a:lnTo>
                  <a:pt x="237264" y="601700"/>
                </a:lnTo>
                <a:lnTo>
                  <a:pt x="368584" y="601700"/>
                </a:lnTo>
                <a:lnTo>
                  <a:pt x="391427" y="596061"/>
                </a:lnTo>
                <a:lnTo>
                  <a:pt x="304600" y="596061"/>
                </a:lnTo>
                <a:lnTo>
                  <a:pt x="291445" y="595754"/>
                </a:lnTo>
                <a:lnTo>
                  <a:pt x="278444" y="594853"/>
                </a:lnTo>
                <a:lnTo>
                  <a:pt x="265606" y="593388"/>
                </a:lnTo>
                <a:lnTo>
                  <a:pt x="252936" y="591388"/>
                </a:lnTo>
                <a:lnTo>
                  <a:pt x="256161" y="588162"/>
                </a:lnTo>
                <a:lnTo>
                  <a:pt x="237429" y="588162"/>
                </a:lnTo>
                <a:lnTo>
                  <a:pt x="226470" y="585339"/>
                </a:lnTo>
                <a:lnTo>
                  <a:pt x="215678" y="582110"/>
                </a:lnTo>
                <a:lnTo>
                  <a:pt x="205061" y="578482"/>
                </a:lnTo>
                <a:lnTo>
                  <a:pt x="194630" y="574459"/>
                </a:lnTo>
                <a:lnTo>
                  <a:pt x="200345" y="568744"/>
                </a:lnTo>
                <a:lnTo>
                  <a:pt x="181613" y="568744"/>
                </a:lnTo>
                <a:lnTo>
                  <a:pt x="172249" y="564166"/>
                </a:lnTo>
                <a:lnTo>
                  <a:pt x="163077" y="559261"/>
                </a:lnTo>
                <a:lnTo>
                  <a:pt x="154106" y="554040"/>
                </a:lnTo>
                <a:lnTo>
                  <a:pt x="145342" y="548512"/>
                </a:lnTo>
                <a:lnTo>
                  <a:pt x="152987" y="540867"/>
                </a:lnTo>
                <a:lnTo>
                  <a:pt x="134255" y="540867"/>
                </a:lnTo>
                <a:lnTo>
                  <a:pt x="126211" y="534844"/>
                </a:lnTo>
                <a:lnTo>
                  <a:pt x="118391" y="528551"/>
                </a:lnTo>
                <a:lnTo>
                  <a:pt x="110796" y="521997"/>
                </a:lnTo>
                <a:lnTo>
                  <a:pt x="103432" y="515188"/>
                </a:lnTo>
                <a:lnTo>
                  <a:pt x="112804" y="505815"/>
                </a:lnTo>
                <a:lnTo>
                  <a:pt x="94059" y="505815"/>
                </a:lnTo>
                <a:lnTo>
                  <a:pt x="87252" y="498451"/>
                </a:lnTo>
                <a:lnTo>
                  <a:pt x="80700" y="490858"/>
                </a:lnTo>
                <a:lnTo>
                  <a:pt x="74408" y="483041"/>
                </a:lnTo>
                <a:lnTo>
                  <a:pt x="68380" y="475005"/>
                </a:lnTo>
                <a:lnTo>
                  <a:pt x="79480" y="463905"/>
                </a:lnTo>
                <a:lnTo>
                  <a:pt x="60734" y="463905"/>
                </a:lnTo>
                <a:lnTo>
                  <a:pt x="55209" y="455143"/>
                </a:lnTo>
                <a:lnTo>
                  <a:pt x="49990" y="446176"/>
                </a:lnTo>
                <a:lnTo>
                  <a:pt x="45086" y="437009"/>
                </a:lnTo>
                <a:lnTo>
                  <a:pt x="40503" y="427647"/>
                </a:lnTo>
                <a:lnTo>
                  <a:pt x="53532" y="414616"/>
                </a:lnTo>
                <a:lnTo>
                  <a:pt x="34801" y="414616"/>
                </a:lnTo>
                <a:lnTo>
                  <a:pt x="30775" y="404193"/>
                </a:lnTo>
                <a:lnTo>
                  <a:pt x="27143" y="393580"/>
                </a:lnTo>
                <a:lnTo>
                  <a:pt x="23910" y="382789"/>
                </a:lnTo>
                <a:lnTo>
                  <a:pt x="21085" y="371830"/>
                </a:lnTo>
                <a:lnTo>
                  <a:pt x="36601" y="356311"/>
                </a:lnTo>
                <a:lnTo>
                  <a:pt x="17859" y="356311"/>
                </a:lnTo>
                <a:lnTo>
                  <a:pt x="15859" y="343641"/>
                </a:lnTo>
                <a:lnTo>
                  <a:pt x="14394" y="330803"/>
                </a:lnTo>
                <a:lnTo>
                  <a:pt x="13493" y="317802"/>
                </a:lnTo>
                <a:lnTo>
                  <a:pt x="13186" y="304647"/>
                </a:lnTo>
                <a:lnTo>
                  <a:pt x="17006" y="257443"/>
                </a:lnTo>
                <a:lnTo>
                  <a:pt x="28066" y="212640"/>
                </a:lnTo>
                <a:lnTo>
                  <a:pt x="45760" y="170844"/>
                </a:lnTo>
                <a:lnTo>
                  <a:pt x="69484" y="132660"/>
                </a:lnTo>
                <a:lnTo>
                  <a:pt x="98633" y="98691"/>
                </a:lnTo>
                <a:lnTo>
                  <a:pt x="132603" y="69543"/>
                </a:lnTo>
                <a:lnTo>
                  <a:pt x="170789" y="45820"/>
                </a:lnTo>
                <a:lnTo>
                  <a:pt x="212587" y="28126"/>
                </a:lnTo>
                <a:lnTo>
                  <a:pt x="257392" y="17066"/>
                </a:lnTo>
                <a:lnTo>
                  <a:pt x="304600" y="13246"/>
                </a:lnTo>
                <a:lnTo>
                  <a:pt x="391427" y="13246"/>
                </a:lnTo>
                <a:lnTo>
                  <a:pt x="353950" y="3994"/>
                </a:lnTo>
                <a:lnTo>
                  <a:pt x="304600" y="0"/>
                </a:lnTo>
                <a:close/>
              </a:path>
              <a:path w="609600" h="609600">
                <a:moveTo>
                  <a:pt x="391427" y="13246"/>
                </a:moveTo>
                <a:lnTo>
                  <a:pt x="304600" y="13246"/>
                </a:lnTo>
                <a:lnTo>
                  <a:pt x="351804" y="17066"/>
                </a:lnTo>
                <a:lnTo>
                  <a:pt x="396607" y="28126"/>
                </a:lnTo>
                <a:lnTo>
                  <a:pt x="438403" y="45820"/>
                </a:lnTo>
                <a:lnTo>
                  <a:pt x="476587" y="69543"/>
                </a:lnTo>
                <a:lnTo>
                  <a:pt x="510556" y="98691"/>
                </a:lnTo>
                <a:lnTo>
                  <a:pt x="539704" y="132660"/>
                </a:lnTo>
                <a:lnTo>
                  <a:pt x="563427" y="170844"/>
                </a:lnTo>
                <a:lnTo>
                  <a:pt x="581121" y="212640"/>
                </a:lnTo>
                <a:lnTo>
                  <a:pt x="592180" y="257443"/>
                </a:lnTo>
                <a:lnTo>
                  <a:pt x="596001" y="304647"/>
                </a:lnTo>
                <a:lnTo>
                  <a:pt x="592180" y="351855"/>
                </a:lnTo>
                <a:lnTo>
                  <a:pt x="581121" y="396660"/>
                </a:lnTo>
                <a:lnTo>
                  <a:pt x="563427" y="438458"/>
                </a:lnTo>
                <a:lnTo>
                  <a:pt x="539704" y="476644"/>
                </a:lnTo>
                <a:lnTo>
                  <a:pt x="510556" y="510614"/>
                </a:lnTo>
                <a:lnTo>
                  <a:pt x="476587" y="539763"/>
                </a:lnTo>
                <a:lnTo>
                  <a:pt x="438403" y="563487"/>
                </a:lnTo>
                <a:lnTo>
                  <a:pt x="396607" y="581181"/>
                </a:lnTo>
                <a:lnTo>
                  <a:pt x="351804" y="592240"/>
                </a:lnTo>
                <a:lnTo>
                  <a:pt x="304600" y="596061"/>
                </a:lnTo>
                <a:lnTo>
                  <a:pt x="391427" y="596061"/>
                </a:lnTo>
                <a:lnTo>
                  <a:pt x="444484" y="575252"/>
                </a:lnTo>
                <a:lnTo>
                  <a:pt x="484404" y="550450"/>
                </a:lnTo>
                <a:lnTo>
                  <a:pt x="519917" y="519976"/>
                </a:lnTo>
                <a:lnTo>
                  <a:pt x="550390" y="484462"/>
                </a:lnTo>
                <a:lnTo>
                  <a:pt x="575192" y="444540"/>
                </a:lnTo>
                <a:lnTo>
                  <a:pt x="593690" y="400842"/>
                </a:lnTo>
                <a:lnTo>
                  <a:pt x="605253" y="354001"/>
                </a:lnTo>
                <a:lnTo>
                  <a:pt x="609247" y="304647"/>
                </a:lnTo>
                <a:lnTo>
                  <a:pt x="605253" y="255297"/>
                </a:lnTo>
                <a:lnTo>
                  <a:pt x="593690" y="208458"/>
                </a:lnTo>
                <a:lnTo>
                  <a:pt x="575192" y="164763"/>
                </a:lnTo>
                <a:lnTo>
                  <a:pt x="550390" y="124843"/>
                </a:lnTo>
                <a:lnTo>
                  <a:pt x="519917" y="89330"/>
                </a:lnTo>
                <a:lnTo>
                  <a:pt x="484404" y="58856"/>
                </a:lnTo>
                <a:lnTo>
                  <a:pt x="444484" y="34055"/>
                </a:lnTo>
                <a:lnTo>
                  <a:pt x="400789" y="15556"/>
                </a:lnTo>
                <a:lnTo>
                  <a:pt x="391427" y="13246"/>
                </a:lnTo>
                <a:close/>
              </a:path>
              <a:path w="609600" h="609600">
                <a:moveTo>
                  <a:pt x="306695" y="523100"/>
                </a:moveTo>
                <a:lnTo>
                  <a:pt x="302504" y="523100"/>
                </a:lnTo>
                <a:lnTo>
                  <a:pt x="237429" y="588162"/>
                </a:lnTo>
                <a:lnTo>
                  <a:pt x="256161" y="588162"/>
                </a:lnTo>
                <a:lnTo>
                  <a:pt x="311864" y="532447"/>
                </a:lnTo>
                <a:lnTo>
                  <a:pt x="311864" y="528269"/>
                </a:lnTo>
                <a:lnTo>
                  <a:pt x="306695" y="523100"/>
                </a:lnTo>
                <a:close/>
              </a:path>
              <a:path w="609600" h="609600">
                <a:moveTo>
                  <a:pt x="306695" y="447865"/>
                </a:moveTo>
                <a:lnTo>
                  <a:pt x="302504" y="447865"/>
                </a:lnTo>
                <a:lnTo>
                  <a:pt x="181613" y="568744"/>
                </a:lnTo>
                <a:lnTo>
                  <a:pt x="200345" y="568744"/>
                </a:lnTo>
                <a:lnTo>
                  <a:pt x="311864" y="457225"/>
                </a:lnTo>
                <a:lnTo>
                  <a:pt x="311864" y="453034"/>
                </a:lnTo>
                <a:lnTo>
                  <a:pt x="306695" y="447865"/>
                </a:lnTo>
                <a:close/>
              </a:path>
              <a:path w="609600" h="609600">
                <a:moveTo>
                  <a:pt x="259542" y="384009"/>
                </a:moveTo>
                <a:lnTo>
                  <a:pt x="234610" y="384009"/>
                </a:lnTo>
                <a:lnTo>
                  <a:pt x="242674" y="390466"/>
                </a:lnTo>
                <a:lnTo>
                  <a:pt x="251345" y="396122"/>
                </a:lnTo>
                <a:lnTo>
                  <a:pt x="260574" y="400926"/>
                </a:lnTo>
                <a:lnTo>
                  <a:pt x="270310" y="404825"/>
                </a:lnTo>
                <a:lnTo>
                  <a:pt x="134255" y="540867"/>
                </a:lnTo>
                <a:lnTo>
                  <a:pt x="152987" y="540867"/>
                </a:lnTo>
                <a:lnTo>
                  <a:pt x="285105" y="408749"/>
                </a:lnTo>
                <a:lnTo>
                  <a:pt x="313824" y="408749"/>
                </a:lnTo>
                <a:lnTo>
                  <a:pt x="345801" y="402277"/>
                </a:lnTo>
                <a:lnTo>
                  <a:pt x="353055" y="397382"/>
                </a:lnTo>
                <a:lnTo>
                  <a:pt x="304600" y="397382"/>
                </a:lnTo>
                <a:lnTo>
                  <a:pt x="268541" y="390083"/>
                </a:lnTo>
                <a:lnTo>
                  <a:pt x="259542" y="384009"/>
                </a:lnTo>
                <a:close/>
              </a:path>
              <a:path w="609600" h="609600">
                <a:moveTo>
                  <a:pt x="218819" y="338950"/>
                </a:moveTo>
                <a:lnTo>
                  <a:pt x="204435" y="338950"/>
                </a:lnTo>
                <a:lnTo>
                  <a:pt x="208326" y="348686"/>
                </a:lnTo>
                <a:lnTo>
                  <a:pt x="213126" y="357914"/>
                </a:lnTo>
                <a:lnTo>
                  <a:pt x="218781" y="366585"/>
                </a:lnTo>
                <a:lnTo>
                  <a:pt x="225237" y="374649"/>
                </a:lnTo>
                <a:lnTo>
                  <a:pt x="94059" y="505815"/>
                </a:lnTo>
                <a:lnTo>
                  <a:pt x="112804" y="505815"/>
                </a:lnTo>
                <a:lnTo>
                  <a:pt x="234610" y="384009"/>
                </a:lnTo>
                <a:lnTo>
                  <a:pt x="259542" y="384009"/>
                </a:lnTo>
                <a:lnTo>
                  <a:pt x="239065" y="370189"/>
                </a:lnTo>
                <a:lnTo>
                  <a:pt x="219175" y="340708"/>
                </a:lnTo>
                <a:lnTo>
                  <a:pt x="218819" y="338950"/>
                </a:lnTo>
                <a:close/>
              </a:path>
              <a:path w="609600" h="609600">
                <a:moveTo>
                  <a:pt x="304600" y="198691"/>
                </a:moveTo>
                <a:lnTo>
                  <a:pt x="263391" y="207031"/>
                </a:lnTo>
                <a:lnTo>
                  <a:pt x="229703" y="229762"/>
                </a:lnTo>
                <a:lnTo>
                  <a:pt x="206971" y="263446"/>
                </a:lnTo>
                <a:lnTo>
                  <a:pt x="198631" y="304647"/>
                </a:lnTo>
                <a:lnTo>
                  <a:pt x="198631" y="311315"/>
                </a:lnTo>
                <a:lnTo>
                  <a:pt x="199317" y="317817"/>
                </a:lnTo>
                <a:lnTo>
                  <a:pt x="200498" y="324142"/>
                </a:lnTo>
                <a:lnTo>
                  <a:pt x="60734" y="463905"/>
                </a:lnTo>
                <a:lnTo>
                  <a:pt x="79480" y="463905"/>
                </a:lnTo>
                <a:lnTo>
                  <a:pt x="204435" y="338950"/>
                </a:lnTo>
                <a:lnTo>
                  <a:pt x="218819" y="338950"/>
                </a:lnTo>
                <a:lnTo>
                  <a:pt x="219175" y="268596"/>
                </a:lnTo>
                <a:lnTo>
                  <a:pt x="268541" y="219235"/>
                </a:lnTo>
                <a:lnTo>
                  <a:pt x="304600" y="211937"/>
                </a:lnTo>
                <a:lnTo>
                  <a:pt x="353071" y="211937"/>
                </a:lnTo>
                <a:lnTo>
                  <a:pt x="345801" y="207031"/>
                </a:lnTo>
                <a:lnTo>
                  <a:pt x="304600" y="198691"/>
                </a:lnTo>
                <a:close/>
              </a:path>
              <a:path w="609600" h="609600">
                <a:moveTo>
                  <a:pt x="156226" y="297395"/>
                </a:moveTo>
                <a:lnTo>
                  <a:pt x="152035" y="297395"/>
                </a:lnTo>
                <a:lnTo>
                  <a:pt x="34801" y="414616"/>
                </a:lnTo>
                <a:lnTo>
                  <a:pt x="53532" y="414616"/>
                </a:lnTo>
                <a:lnTo>
                  <a:pt x="161395" y="306743"/>
                </a:lnTo>
                <a:lnTo>
                  <a:pt x="161395" y="302564"/>
                </a:lnTo>
                <a:lnTo>
                  <a:pt x="156226" y="297395"/>
                </a:lnTo>
                <a:close/>
              </a:path>
              <a:path w="609600" h="609600">
                <a:moveTo>
                  <a:pt x="313824" y="408749"/>
                </a:moveTo>
                <a:lnTo>
                  <a:pt x="285105" y="408749"/>
                </a:lnTo>
                <a:lnTo>
                  <a:pt x="291430" y="409930"/>
                </a:lnTo>
                <a:lnTo>
                  <a:pt x="297932" y="410616"/>
                </a:lnTo>
                <a:lnTo>
                  <a:pt x="304600" y="410616"/>
                </a:lnTo>
                <a:lnTo>
                  <a:pt x="313824" y="408749"/>
                </a:lnTo>
                <a:close/>
              </a:path>
              <a:path w="609600" h="609600">
                <a:moveTo>
                  <a:pt x="353071" y="211937"/>
                </a:moveTo>
                <a:lnTo>
                  <a:pt x="304600" y="211937"/>
                </a:lnTo>
                <a:lnTo>
                  <a:pt x="340653" y="219235"/>
                </a:lnTo>
                <a:lnTo>
                  <a:pt x="370130" y="239123"/>
                </a:lnTo>
                <a:lnTo>
                  <a:pt x="390023" y="268596"/>
                </a:lnTo>
                <a:lnTo>
                  <a:pt x="397322" y="304647"/>
                </a:lnTo>
                <a:lnTo>
                  <a:pt x="390023" y="340708"/>
                </a:lnTo>
                <a:lnTo>
                  <a:pt x="370130" y="370189"/>
                </a:lnTo>
                <a:lnTo>
                  <a:pt x="340653" y="390083"/>
                </a:lnTo>
                <a:lnTo>
                  <a:pt x="304600" y="397382"/>
                </a:lnTo>
                <a:lnTo>
                  <a:pt x="353055" y="397382"/>
                </a:lnTo>
                <a:lnTo>
                  <a:pt x="379485" y="379549"/>
                </a:lnTo>
                <a:lnTo>
                  <a:pt x="402216" y="345861"/>
                </a:lnTo>
                <a:lnTo>
                  <a:pt x="410556" y="304647"/>
                </a:lnTo>
                <a:lnTo>
                  <a:pt x="402216" y="263446"/>
                </a:lnTo>
                <a:lnTo>
                  <a:pt x="379485" y="229762"/>
                </a:lnTo>
                <a:lnTo>
                  <a:pt x="353071" y="211937"/>
                </a:lnTo>
                <a:close/>
              </a:path>
              <a:path w="609600" h="609600">
                <a:moveTo>
                  <a:pt x="80978" y="297395"/>
                </a:moveTo>
                <a:lnTo>
                  <a:pt x="76800" y="297395"/>
                </a:lnTo>
                <a:lnTo>
                  <a:pt x="17859" y="356311"/>
                </a:lnTo>
                <a:lnTo>
                  <a:pt x="36601" y="356311"/>
                </a:lnTo>
                <a:lnTo>
                  <a:pt x="86160" y="306743"/>
                </a:lnTo>
                <a:lnTo>
                  <a:pt x="86160" y="302564"/>
                </a:lnTo>
                <a:lnTo>
                  <a:pt x="80978" y="297395"/>
                </a:lnTo>
                <a:close/>
              </a:path>
            </a:pathLst>
          </a:custGeom>
          <a:solidFill>
            <a:srgbClr val="FFFFFF"/>
          </a:solidFill>
        </p:spPr>
        <p:txBody>
          <a:bodyPr wrap="square" lIns="0" tIns="0" rIns="0" bIns="0" rtlCol="0"/>
          <a:lstStyle/>
          <a:p>
            <a:endParaRPr/>
          </a:p>
        </p:txBody>
      </p:sp>
      <p:sp>
        <p:nvSpPr>
          <p:cNvPr id="54" name="object 15"/>
          <p:cNvSpPr/>
          <p:nvPr/>
        </p:nvSpPr>
        <p:spPr>
          <a:xfrm>
            <a:off x="5319270" y="3875120"/>
            <a:ext cx="13335" cy="113030"/>
          </a:xfrm>
          <a:custGeom>
            <a:avLst/>
            <a:gdLst/>
            <a:ahLst/>
            <a:cxnLst/>
            <a:rect l="l" t="t" r="r" b="b"/>
            <a:pathLst>
              <a:path w="13335" h="113030">
                <a:moveTo>
                  <a:pt x="10286" y="0"/>
                </a:moveTo>
                <a:lnTo>
                  <a:pt x="2971" y="0"/>
                </a:lnTo>
                <a:lnTo>
                  <a:pt x="0" y="2971"/>
                </a:lnTo>
                <a:lnTo>
                  <a:pt x="0" y="109626"/>
                </a:lnTo>
                <a:lnTo>
                  <a:pt x="2971" y="112585"/>
                </a:lnTo>
                <a:lnTo>
                  <a:pt x="10286" y="112585"/>
                </a:lnTo>
                <a:lnTo>
                  <a:pt x="13246" y="109626"/>
                </a:lnTo>
                <a:lnTo>
                  <a:pt x="13246" y="2971"/>
                </a:lnTo>
                <a:lnTo>
                  <a:pt x="10286" y="0"/>
                </a:lnTo>
                <a:close/>
              </a:path>
            </a:pathLst>
          </a:custGeom>
          <a:solidFill>
            <a:srgbClr val="FFFFFF"/>
          </a:solidFill>
        </p:spPr>
        <p:txBody>
          <a:bodyPr wrap="square" lIns="0" tIns="0" rIns="0" bIns="0" rtlCol="0"/>
          <a:lstStyle/>
          <a:p>
            <a:endParaRPr/>
          </a:p>
        </p:txBody>
      </p:sp>
      <p:sp>
        <p:nvSpPr>
          <p:cNvPr id="55" name="object 16"/>
          <p:cNvSpPr/>
          <p:nvPr/>
        </p:nvSpPr>
        <p:spPr>
          <a:xfrm>
            <a:off x="5468291" y="4123478"/>
            <a:ext cx="113030" cy="13335"/>
          </a:xfrm>
          <a:custGeom>
            <a:avLst/>
            <a:gdLst/>
            <a:ahLst/>
            <a:cxnLst/>
            <a:rect l="l" t="t" r="r" b="b"/>
            <a:pathLst>
              <a:path w="113029" h="13335">
                <a:moveTo>
                  <a:pt x="109626" y="0"/>
                </a:moveTo>
                <a:lnTo>
                  <a:pt x="2959" y="0"/>
                </a:lnTo>
                <a:lnTo>
                  <a:pt x="0" y="2971"/>
                </a:lnTo>
                <a:lnTo>
                  <a:pt x="0" y="10287"/>
                </a:lnTo>
                <a:lnTo>
                  <a:pt x="2959" y="13246"/>
                </a:lnTo>
                <a:lnTo>
                  <a:pt x="109626" y="13246"/>
                </a:lnTo>
                <a:lnTo>
                  <a:pt x="112585" y="10287"/>
                </a:lnTo>
                <a:lnTo>
                  <a:pt x="112585" y="2971"/>
                </a:lnTo>
                <a:lnTo>
                  <a:pt x="109626" y="0"/>
                </a:lnTo>
                <a:close/>
              </a:path>
            </a:pathLst>
          </a:custGeom>
          <a:solidFill>
            <a:srgbClr val="FFFFFF"/>
          </a:solidFill>
        </p:spPr>
        <p:txBody>
          <a:bodyPr wrap="square" lIns="0" tIns="0" rIns="0" bIns="0" rtlCol="0"/>
          <a:lstStyle/>
          <a:p>
            <a:endParaRPr/>
          </a:p>
        </p:txBody>
      </p:sp>
      <p:sp>
        <p:nvSpPr>
          <p:cNvPr id="56" name="object 17"/>
          <p:cNvSpPr/>
          <p:nvPr/>
        </p:nvSpPr>
        <p:spPr>
          <a:xfrm>
            <a:off x="5423991" y="3947221"/>
            <a:ext cx="84785" cy="84137"/>
          </a:xfrm>
          <a:prstGeom prst="rect">
            <a:avLst/>
          </a:prstGeom>
          <a:blipFill>
            <a:blip r:embed="rId6" cstate="print"/>
            <a:stretch>
              <a:fillRect/>
            </a:stretch>
          </a:blipFill>
        </p:spPr>
        <p:txBody>
          <a:bodyPr wrap="square" lIns="0" tIns="0" rIns="0" bIns="0" rtlCol="0"/>
          <a:lstStyle/>
          <a:p>
            <a:endParaRPr/>
          </a:p>
        </p:txBody>
      </p:sp>
      <p:sp>
        <p:nvSpPr>
          <p:cNvPr id="57" name="object 18"/>
          <p:cNvSpPr/>
          <p:nvPr/>
        </p:nvSpPr>
        <p:spPr>
          <a:xfrm>
            <a:off x="5424001" y="4228211"/>
            <a:ext cx="84785" cy="84137"/>
          </a:xfrm>
          <a:prstGeom prst="rect">
            <a:avLst/>
          </a:prstGeom>
          <a:blipFill>
            <a:blip r:embed="rId7" cstate="print"/>
            <a:stretch>
              <a:fillRect/>
            </a:stretch>
          </a:blipFill>
        </p:spPr>
        <p:txBody>
          <a:bodyPr wrap="square" lIns="0" tIns="0" rIns="0" bIns="0" rtlCol="0"/>
          <a:lstStyle/>
          <a:p>
            <a:endParaRPr/>
          </a:p>
        </p:txBody>
      </p:sp>
      <p:sp>
        <p:nvSpPr>
          <p:cNvPr id="58" name="object 19"/>
          <p:cNvSpPr/>
          <p:nvPr/>
        </p:nvSpPr>
        <p:spPr>
          <a:xfrm>
            <a:off x="5143013" y="3947223"/>
            <a:ext cx="84785" cy="84137"/>
          </a:xfrm>
          <a:prstGeom prst="rect">
            <a:avLst/>
          </a:prstGeom>
          <a:blipFill>
            <a:blip r:embed="rId8" cstate="print"/>
            <a:stretch>
              <a:fillRect/>
            </a:stretch>
          </a:blipFill>
        </p:spPr>
        <p:txBody>
          <a:bodyPr wrap="square" lIns="0" tIns="0" rIns="0" bIns="0" rtlCol="0"/>
          <a:lstStyle/>
          <a:p>
            <a:endParaRPr/>
          </a:p>
        </p:txBody>
      </p:sp>
      <p:sp>
        <p:nvSpPr>
          <p:cNvPr id="59" name="object 20"/>
          <p:cNvSpPr txBox="1"/>
          <p:nvPr/>
        </p:nvSpPr>
        <p:spPr>
          <a:xfrm>
            <a:off x="5049254" y="4512954"/>
            <a:ext cx="588665" cy="228268"/>
          </a:xfrm>
          <a:prstGeom prst="rect">
            <a:avLst/>
          </a:prstGeom>
        </p:spPr>
        <p:txBody>
          <a:bodyPr vert="horz" wrap="square" lIns="0" tIns="12700" rIns="0" bIns="0" rtlCol="0">
            <a:spAutoFit/>
          </a:bodyPr>
          <a:lstStyle/>
          <a:p>
            <a:pPr marL="12700" algn="ctr">
              <a:lnSpc>
                <a:spcPct val="100000"/>
              </a:lnSpc>
              <a:spcBef>
                <a:spcPts val="100"/>
              </a:spcBef>
            </a:pPr>
            <a:r>
              <a:rPr lang="nb-NO" sz="1400" dirty="0">
                <a:solidFill>
                  <a:srgbClr val="FFFFFF"/>
                </a:solidFill>
                <a:latin typeface="Calibri"/>
                <a:cs typeface="Calibri"/>
              </a:rPr>
              <a:t>C</a:t>
            </a:r>
            <a:r>
              <a:rPr sz="1400" dirty="0">
                <a:solidFill>
                  <a:srgbClr val="FFFFFF"/>
                </a:solidFill>
                <a:latin typeface="Calibri"/>
                <a:cs typeface="Calibri"/>
              </a:rPr>
              <a:t>lima</a:t>
            </a:r>
            <a:r>
              <a:rPr lang="nb-NO" sz="1400" dirty="0">
                <a:solidFill>
                  <a:srgbClr val="FFFFFF"/>
                </a:solidFill>
                <a:latin typeface="Calibri"/>
                <a:cs typeface="Calibri"/>
              </a:rPr>
              <a:t>te</a:t>
            </a:r>
            <a:endParaRPr sz="1400" dirty="0">
              <a:latin typeface="Calibri"/>
              <a:cs typeface="Calibri"/>
            </a:endParaRPr>
          </a:p>
        </p:txBody>
      </p:sp>
      <p:sp>
        <p:nvSpPr>
          <p:cNvPr id="60" name="object 21"/>
          <p:cNvSpPr/>
          <p:nvPr/>
        </p:nvSpPr>
        <p:spPr>
          <a:xfrm>
            <a:off x="6548739" y="3825448"/>
            <a:ext cx="609600" cy="609600"/>
          </a:xfrm>
          <a:custGeom>
            <a:avLst/>
            <a:gdLst/>
            <a:ahLst/>
            <a:cxnLst/>
            <a:rect l="l" t="t" r="r" b="b"/>
            <a:pathLst>
              <a:path w="609600" h="609600">
                <a:moveTo>
                  <a:pt x="304548" y="0"/>
                </a:moveTo>
                <a:lnTo>
                  <a:pt x="271752" y="1765"/>
                </a:lnTo>
                <a:lnTo>
                  <a:pt x="239963" y="6931"/>
                </a:lnTo>
                <a:lnTo>
                  <a:pt x="209354" y="15301"/>
                </a:lnTo>
                <a:lnTo>
                  <a:pt x="180101" y="26682"/>
                </a:lnTo>
                <a:lnTo>
                  <a:pt x="179530" y="26847"/>
                </a:lnTo>
                <a:lnTo>
                  <a:pt x="179022" y="27101"/>
                </a:lnTo>
                <a:lnTo>
                  <a:pt x="178488" y="27406"/>
                </a:lnTo>
                <a:lnTo>
                  <a:pt x="147305" y="43887"/>
                </a:lnTo>
                <a:lnTo>
                  <a:pt x="118378" y="63730"/>
                </a:lnTo>
                <a:lnTo>
                  <a:pt x="91972" y="86680"/>
                </a:lnTo>
                <a:lnTo>
                  <a:pt x="68354" y="112483"/>
                </a:lnTo>
                <a:lnTo>
                  <a:pt x="68113" y="112699"/>
                </a:lnTo>
                <a:lnTo>
                  <a:pt x="44073" y="146748"/>
                </a:lnTo>
                <a:lnTo>
                  <a:pt x="24691" y="184404"/>
                </a:lnTo>
                <a:lnTo>
                  <a:pt x="11530" y="221452"/>
                </a:lnTo>
                <a:lnTo>
                  <a:pt x="2517" y="265137"/>
                </a:lnTo>
                <a:lnTo>
                  <a:pt x="0" y="313588"/>
                </a:lnTo>
                <a:lnTo>
                  <a:pt x="301" y="320052"/>
                </a:lnTo>
                <a:lnTo>
                  <a:pt x="4701" y="358267"/>
                </a:lnTo>
                <a:lnTo>
                  <a:pt x="16019" y="402279"/>
                </a:lnTo>
                <a:lnTo>
                  <a:pt x="32616" y="441883"/>
                </a:lnTo>
                <a:lnTo>
                  <a:pt x="36058" y="448424"/>
                </a:lnTo>
                <a:lnTo>
                  <a:pt x="36642" y="449567"/>
                </a:lnTo>
                <a:lnTo>
                  <a:pt x="59227" y="485287"/>
                </a:lnTo>
                <a:lnTo>
                  <a:pt x="68011" y="496430"/>
                </a:lnTo>
                <a:lnTo>
                  <a:pt x="68189" y="496595"/>
                </a:lnTo>
                <a:lnTo>
                  <a:pt x="98491" y="528805"/>
                </a:lnTo>
                <a:lnTo>
                  <a:pt x="133139" y="556359"/>
                </a:lnTo>
                <a:lnTo>
                  <a:pt x="171600" y="578721"/>
                </a:lnTo>
                <a:lnTo>
                  <a:pt x="213343" y="595357"/>
                </a:lnTo>
                <a:lnTo>
                  <a:pt x="257836" y="605731"/>
                </a:lnTo>
                <a:lnTo>
                  <a:pt x="304548" y="609307"/>
                </a:lnTo>
                <a:lnTo>
                  <a:pt x="360719" y="604104"/>
                </a:lnTo>
                <a:lnTo>
                  <a:pt x="389063" y="596061"/>
                </a:lnTo>
                <a:lnTo>
                  <a:pt x="304548" y="596061"/>
                </a:lnTo>
                <a:lnTo>
                  <a:pt x="252893" y="591471"/>
                </a:lnTo>
                <a:lnTo>
                  <a:pt x="204207" y="578234"/>
                </a:lnTo>
                <a:lnTo>
                  <a:pt x="159282" y="557154"/>
                </a:lnTo>
                <a:lnTo>
                  <a:pt x="118911" y="529035"/>
                </a:lnTo>
                <a:lnTo>
                  <a:pt x="83886" y="494677"/>
                </a:lnTo>
                <a:lnTo>
                  <a:pt x="99152" y="487729"/>
                </a:lnTo>
                <a:lnTo>
                  <a:pt x="105780" y="484035"/>
                </a:lnTo>
                <a:lnTo>
                  <a:pt x="75148" y="484035"/>
                </a:lnTo>
                <a:lnTo>
                  <a:pt x="66007" y="471741"/>
                </a:lnTo>
                <a:lnTo>
                  <a:pt x="42522" y="432066"/>
                </a:lnTo>
                <a:lnTo>
                  <a:pt x="25326" y="387839"/>
                </a:lnTo>
                <a:lnTo>
                  <a:pt x="16563" y="349059"/>
                </a:lnTo>
                <a:lnTo>
                  <a:pt x="13299" y="311277"/>
                </a:lnTo>
                <a:lnTo>
                  <a:pt x="608755" y="311277"/>
                </a:lnTo>
                <a:lnTo>
                  <a:pt x="609196" y="304660"/>
                </a:lnTo>
                <a:lnTo>
                  <a:pt x="608661" y="298030"/>
                </a:lnTo>
                <a:lnTo>
                  <a:pt x="13299" y="298030"/>
                </a:lnTo>
                <a:lnTo>
                  <a:pt x="13363" y="293408"/>
                </a:lnTo>
                <a:lnTo>
                  <a:pt x="13553" y="289267"/>
                </a:lnTo>
                <a:lnTo>
                  <a:pt x="13706" y="287413"/>
                </a:lnTo>
                <a:lnTo>
                  <a:pt x="13985" y="283044"/>
                </a:lnTo>
                <a:lnTo>
                  <a:pt x="19692" y="243474"/>
                </a:lnTo>
                <a:lnTo>
                  <a:pt x="30394" y="205981"/>
                </a:lnTo>
                <a:lnTo>
                  <a:pt x="49663" y="163557"/>
                </a:lnTo>
                <a:lnTo>
                  <a:pt x="75148" y="125272"/>
                </a:lnTo>
                <a:lnTo>
                  <a:pt x="103200" y="125272"/>
                </a:lnTo>
                <a:lnTo>
                  <a:pt x="83886" y="114630"/>
                </a:lnTo>
                <a:lnTo>
                  <a:pt x="104972" y="92595"/>
                </a:lnTo>
                <a:lnTo>
                  <a:pt x="128234" y="72851"/>
                </a:lnTo>
                <a:lnTo>
                  <a:pt x="153487" y="55592"/>
                </a:lnTo>
                <a:lnTo>
                  <a:pt x="180546" y="41008"/>
                </a:lnTo>
                <a:lnTo>
                  <a:pt x="199278" y="41008"/>
                </a:lnTo>
                <a:lnTo>
                  <a:pt x="193538" y="35267"/>
                </a:lnTo>
                <a:lnTo>
                  <a:pt x="219802" y="25853"/>
                </a:lnTo>
                <a:lnTo>
                  <a:pt x="247148" y="18946"/>
                </a:lnTo>
                <a:lnTo>
                  <a:pt x="275441" y="14695"/>
                </a:lnTo>
                <a:lnTo>
                  <a:pt x="304548" y="13246"/>
                </a:lnTo>
                <a:lnTo>
                  <a:pt x="391422" y="13246"/>
                </a:lnTo>
                <a:lnTo>
                  <a:pt x="353749" y="3972"/>
                </a:lnTo>
                <a:lnTo>
                  <a:pt x="304548" y="0"/>
                </a:lnTo>
                <a:close/>
              </a:path>
              <a:path w="609600" h="609600">
                <a:moveTo>
                  <a:pt x="566153" y="460298"/>
                </a:moveTo>
                <a:lnTo>
                  <a:pt x="550725" y="460298"/>
                </a:lnTo>
                <a:lnTo>
                  <a:pt x="539348" y="476943"/>
                </a:lnTo>
                <a:lnTo>
                  <a:pt x="526887" y="492739"/>
                </a:lnTo>
                <a:lnTo>
                  <a:pt x="513388" y="507627"/>
                </a:lnTo>
                <a:lnTo>
                  <a:pt x="498897" y="521550"/>
                </a:lnTo>
                <a:lnTo>
                  <a:pt x="300878" y="521550"/>
                </a:lnTo>
                <a:lnTo>
                  <a:pt x="297919" y="524522"/>
                </a:lnTo>
                <a:lnTo>
                  <a:pt x="297919" y="531837"/>
                </a:lnTo>
                <a:lnTo>
                  <a:pt x="300878" y="534797"/>
                </a:lnTo>
                <a:lnTo>
                  <a:pt x="482971" y="534797"/>
                </a:lnTo>
                <a:lnTo>
                  <a:pt x="443725" y="560544"/>
                </a:lnTo>
                <a:lnTo>
                  <a:pt x="400451" y="579807"/>
                </a:lnTo>
                <a:lnTo>
                  <a:pt x="353831" y="591880"/>
                </a:lnTo>
                <a:lnTo>
                  <a:pt x="304548" y="596061"/>
                </a:lnTo>
                <a:lnTo>
                  <a:pt x="389063" y="596061"/>
                </a:lnTo>
                <a:lnTo>
                  <a:pt x="413489" y="589130"/>
                </a:lnTo>
                <a:lnTo>
                  <a:pt x="461925" y="565341"/>
                </a:lnTo>
                <a:lnTo>
                  <a:pt x="505094" y="533692"/>
                </a:lnTo>
                <a:lnTo>
                  <a:pt x="505716" y="533311"/>
                </a:lnTo>
                <a:lnTo>
                  <a:pt x="506250" y="532853"/>
                </a:lnTo>
                <a:lnTo>
                  <a:pt x="506707" y="532282"/>
                </a:lnTo>
                <a:lnTo>
                  <a:pt x="524072" y="515585"/>
                </a:lnTo>
                <a:lnTo>
                  <a:pt x="540072" y="497573"/>
                </a:lnTo>
                <a:lnTo>
                  <a:pt x="554626" y="478332"/>
                </a:lnTo>
                <a:lnTo>
                  <a:pt x="566153" y="460298"/>
                </a:lnTo>
                <a:close/>
              </a:path>
              <a:path w="609600" h="609600">
                <a:moveTo>
                  <a:pt x="211559" y="311277"/>
                </a:moveTo>
                <a:lnTo>
                  <a:pt x="198326" y="311277"/>
                </a:lnTo>
                <a:lnTo>
                  <a:pt x="191399" y="356135"/>
                </a:lnTo>
                <a:lnTo>
                  <a:pt x="174539" y="397387"/>
                </a:lnTo>
                <a:lnTo>
                  <a:pt x="148825" y="433485"/>
                </a:lnTo>
                <a:lnTo>
                  <a:pt x="115335" y="462883"/>
                </a:lnTo>
                <a:lnTo>
                  <a:pt x="75148" y="484035"/>
                </a:lnTo>
                <a:lnTo>
                  <a:pt x="105780" y="484035"/>
                </a:lnTo>
                <a:lnTo>
                  <a:pt x="113656" y="479645"/>
                </a:lnTo>
                <a:lnTo>
                  <a:pt x="127354" y="470483"/>
                </a:lnTo>
                <a:lnTo>
                  <a:pt x="140198" y="460298"/>
                </a:lnTo>
                <a:lnTo>
                  <a:pt x="566153" y="460298"/>
                </a:lnTo>
                <a:lnTo>
                  <a:pt x="567654" y="457949"/>
                </a:lnTo>
                <a:lnTo>
                  <a:pt x="568200" y="457314"/>
                </a:lnTo>
                <a:lnTo>
                  <a:pt x="568607" y="456603"/>
                </a:lnTo>
                <a:lnTo>
                  <a:pt x="568886" y="455803"/>
                </a:lnTo>
                <a:lnTo>
                  <a:pt x="573197" y="447052"/>
                </a:lnTo>
                <a:lnTo>
                  <a:pt x="154333" y="447052"/>
                </a:lnTo>
                <a:lnTo>
                  <a:pt x="177623" y="417940"/>
                </a:lnTo>
                <a:lnTo>
                  <a:pt x="195281" y="385070"/>
                </a:lnTo>
                <a:lnTo>
                  <a:pt x="206710" y="349440"/>
                </a:lnTo>
                <a:lnTo>
                  <a:pt x="206795" y="349059"/>
                </a:lnTo>
                <a:lnTo>
                  <a:pt x="211559" y="311277"/>
                </a:lnTo>
                <a:close/>
              </a:path>
              <a:path w="609600" h="609600">
                <a:moveTo>
                  <a:pt x="608755" y="311277"/>
                </a:moveTo>
                <a:lnTo>
                  <a:pt x="595785" y="311277"/>
                </a:lnTo>
                <a:lnTo>
                  <a:pt x="595017" y="326953"/>
                </a:lnTo>
                <a:lnTo>
                  <a:pt x="593431" y="342404"/>
                </a:lnTo>
                <a:lnTo>
                  <a:pt x="591047" y="357607"/>
                </a:lnTo>
                <a:lnTo>
                  <a:pt x="587885" y="372541"/>
                </a:lnTo>
                <a:lnTo>
                  <a:pt x="300878" y="372541"/>
                </a:lnTo>
                <a:lnTo>
                  <a:pt x="297919" y="375500"/>
                </a:lnTo>
                <a:lnTo>
                  <a:pt x="297919" y="382816"/>
                </a:lnTo>
                <a:lnTo>
                  <a:pt x="300878" y="385787"/>
                </a:lnTo>
                <a:lnTo>
                  <a:pt x="584380" y="385787"/>
                </a:lnTo>
                <a:lnTo>
                  <a:pt x="579237" y="401754"/>
                </a:lnTo>
                <a:lnTo>
                  <a:pt x="573215" y="417306"/>
                </a:lnTo>
                <a:lnTo>
                  <a:pt x="566344" y="432415"/>
                </a:lnTo>
                <a:lnTo>
                  <a:pt x="558650" y="447052"/>
                </a:lnTo>
                <a:lnTo>
                  <a:pt x="573197" y="447052"/>
                </a:lnTo>
                <a:lnTo>
                  <a:pt x="585981" y="421106"/>
                </a:lnTo>
                <a:lnTo>
                  <a:pt x="598638" y="384127"/>
                </a:lnTo>
                <a:lnTo>
                  <a:pt x="606496" y="345199"/>
                </a:lnTo>
                <a:lnTo>
                  <a:pt x="608755" y="311277"/>
                </a:lnTo>
                <a:close/>
              </a:path>
              <a:path w="609600" h="609600">
                <a:moveTo>
                  <a:pt x="103200" y="125272"/>
                </a:moveTo>
                <a:lnTo>
                  <a:pt x="75148" y="125272"/>
                </a:lnTo>
                <a:lnTo>
                  <a:pt x="115335" y="146430"/>
                </a:lnTo>
                <a:lnTo>
                  <a:pt x="148825" y="175831"/>
                </a:lnTo>
                <a:lnTo>
                  <a:pt x="174539" y="211929"/>
                </a:lnTo>
                <a:lnTo>
                  <a:pt x="191399" y="253178"/>
                </a:lnTo>
                <a:lnTo>
                  <a:pt x="198326" y="298030"/>
                </a:lnTo>
                <a:lnTo>
                  <a:pt x="211559" y="298030"/>
                </a:lnTo>
                <a:lnTo>
                  <a:pt x="204459" y="250808"/>
                </a:lnTo>
                <a:lnTo>
                  <a:pt x="187035" y="207292"/>
                </a:lnTo>
                <a:lnTo>
                  <a:pt x="160394" y="169048"/>
                </a:lnTo>
                <a:lnTo>
                  <a:pt x="125642" y="137639"/>
                </a:lnTo>
                <a:lnTo>
                  <a:pt x="103200" y="125272"/>
                </a:lnTo>
                <a:close/>
              </a:path>
              <a:path w="609600" h="609600">
                <a:moveTo>
                  <a:pt x="199278" y="41008"/>
                </a:moveTo>
                <a:lnTo>
                  <a:pt x="180546" y="41008"/>
                </a:lnTo>
                <a:lnTo>
                  <a:pt x="369687" y="230136"/>
                </a:lnTo>
                <a:lnTo>
                  <a:pt x="301805" y="298030"/>
                </a:lnTo>
                <a:lnTo>
                  <a:pt x="320525" y="298030"/>
                </a:lnTo>
                <a:lnTo>
                  <a:pt x="397779" y="220776"/>
                </a:lnTo>
                <a:lnTo>
                  <a:pt x="379047" y="220776"/>
                </a:lnTo>
                <a:lnTo>
                  <a:pt x="199278" y="41008"/>
                </a:lnTo>
                <a:close/>
              </a:path>
              <a:path w="609600" h="609600">
                <a:moveTo>
                  <a:pt x="532010" y="103479"/>
                </a:moveTo>
                <a:lnTo>
                  <a:pt x="515076" y="103479"/>
                </a:lnTo>
                <a:lnTo>
                  <a:pt x="547957" y="144742"/>
                </a:lnTo>
                <a:lnTo>
                  <a:pt x="573023" y="191577"/>
                </a:lnTo>
                <a:lnTo>
                  <a:pt x="589293" y="243002"/>
                </a:lnTo>
                <a:lnTo>
                  <a:pt x="595785" y="298030"/>
                </a:lnTo>
                <a:lnTo>
                  <a:pt x="608661" y="298030"/>
                </a:lnTo>
                <a:lnTo>
                  <a:pt x="605224" y="255453"/>
                </a:lnTo>
                <a:lnTo>
                  <a:pt x="593726" y="208744"/>
                </a:lnTo>
                <a:lnTo>
                  <a:pt x="575331" y="165157"/>
                </a:lnTo>
                <a:lnTo>
                  <a:pt x="550627" y="125272"/>
                </a:lnTo>
                <a:lnTo>
                  <a:pt x="532010" y="103479"/>
                </a:lnTo>
                <a:close/>
              </a:path>
              <a:path w="609600" h="609600">
                <a:moveTo>
                  <a:pt x="391422" y="13246"/>
                </a:moveTo>
                <a:lnTo>
                  <a:pt x="304548" y="13246"/>
                </a:lnTo>
                <a:lnTo>
                  <a:pt x="361511" y="18846"/>
                </a:lnTo>
                <a:lnTo>
                  <a:pt x="414737" y="34918"/>
                </a:lnTo>
                <a:lnTo>
                  <a:pt x="463158" y="60373"/>
                </a:lnTo>
                <a:lnTo>
                  <a:pt x="505704" y="94119"/>
                </a:lnTo>
                <a:lnTo>
                  <a:pt x="379047" y="220776"/>
                </a:lnTo>
                <a:lnTo>
                  <a:pt x="397779" y="220776"/>
                </a:lnTo>
                <a:lnTo>
                  <a:pt x="515076" y="103479"/>
                </a:lnTo>
                <a:lnTo>
                  <a:pt x="532010" y="103479"/>
                </a:lnTo>
                <a:lnTo>
                  <a:pt x="520194" y="89649"/>
                </a:lnTo>
                <a:lnTo>
                  <a:pt x="520131" y="89420"/>
                </a:lnTo>
                <a:lnTo>
                  <a:pt x="519775" y="89065"/>
                </a:lnTo>
                <a:lnTo>
                  <a:pt x="519547" y="88988"/>
                </a:lnTo>
                <a:lnTo>
                  <a:pt x="483884" y="58529"/>
                </a:lnTo>
                <a:lnTo>
                  <a:pt x="444042" y="33864"/>
                </a:lnTo>
                <a:lnTo>
                  <a:pt x="400455" y="15469"/>
                </a:lnTo>
                <a:lnTo>
                  <a:pt x="391422" y="13246"/>
                </a:lnTo>
                <a:close/>
              </a:path>
            </a:pathLst>
          </a:custGeom>
          <a:solidFill>
            <a:srgbClr val="FFFFFF"/>
          </a:solidFill>
        </p:spPr>
        <p:txBody>
          <a:bodyPr wrap="square" lIns="0" tIns="0" rIns="0" bIns="0" rtlCol="0"/>
          <a:lstStyle/>
          <a:p>
            <a:endParaRPr/>
          </a:p>
        </p:txBody>
      </p:sp>
      <p:sp>
        <p:nvSpPr>
          <p:cNvPr id="61" name="object 22"/>
          <p:cNvSpPr txBox="1"/>
          <p:nvPr/>
        </p:nvSpPr>
        <p:spPr>
          <a:xfrm>
            <a:off x="6345065" y="4512954"/>
            <a:ext cx="1068324" cy="228268"/>
          </a:xfrm>
          <a:prstGeom prst="rect">
            <a:avLst/>
          </a:prstGeom>
        </p:spPr>
        <p:txBody>
          <a:bodyPr vert="horz" wrap="square" lIns="0" tIns="12700" rIns="0" bIns="0" rtlCol="0">
            <a:spAutoFit/>
          </a:bodyPr>
          <a:lstStyle/>
          <a:p>
            <a:pPr marL="12700" algn="ctr">
              <a:lnSpc>
                <a:spcPct val="100000"/>
              </a:lnSpc>
              <a:spcBef>
                <a:spcPts val="100"/>
              </a:spcBef>
            </a:pPr>
            <a:r>
              <a:rPr lang="nb-NO" sz="1400" dirty="0">
                <a:solidFill>
                  <a:srgbClr val="FFFFFF"/>
                </a:solidFill>
                <a:latin typeface="Calibri"/>
                <a:cs typeface="Calibri"/>
              </a:rPr>
              <a:t>Environment</a:t>
            </a:r>
            <a:endParaRPr sz="1400" dirty="0">
              <a:latin typeface="Calibri"/>
              <a:cs typeface="Calibri"/>
            </a:endParaRPr>
          </a:p>
        </p:txBody>
      </p:sp>
      <p:sp>
        <p:nvSpPr>
          <p:cNvPr id="62" name="object 23"/>
          <p:cNvSpPr/>
          <p:nvPr/>
        </p:nvSpPr>
        <p:spPr>
          <a:xfrm>
            <a:off x="3750783" y="3911915"/>
            <a:ext cx="95453" cy="95440"/>
          </a:xfrm>
          <a:prstGeom prst="rect">
            <a:avLst/>
          </a:prstGeom>
          <a:blipFill>
            <a:blip r:embed="rId9" cstate="print"/>
            <a:stretch>
              <a:fillRect/>
            </a:stretch>
          </a:blipFill>
        </p:spPr>
        <p:txBody>
          <a:bodyPr wrap="square" lIns="0" tIns="0" rIns="0" bIns="0" rtlCol="0"/>
          <a:lstStyle/>
          <a:p>
            <a:endParaRPr/>
          </a:p>
        </p:txBody>
      </p:sp>
      <p:sp>
        <p:nvSpPr>
          <p:cNvPr id="63" name="object 24"/>
          <p:cNvSpPr/>
          <p:nvPr/>
        </p:nvSpPr>
        <p:spPr>
          <a:xfrm>
            <a:off x="3493852" y="3826420"/>
            <a:ext cx="609600" cy="608330"/>
          </a:xfrm>
          <a:custGeom>
            <a:avLst/>
            <a:gdLst/>
            <a:ahLst/>
            <a:cxnLst/>
            <a:rect l="l" t="t" r="r" b="b"/>
            <a:pathLst>
              <a:path w="609600" h="608329">
                <a:moveTo>
                  <a:pt x="375640" y="7620"/>
                </a:moveTo>
                <a:lnTo>
                  <a:pt x="233667" y="7620"/>
                </a:lnTo>
                <a:lnTo>
                  <a:pt x="227114" y="10159"/>
                </a:lnTo>
                <a:lnTo>
                  <a:pt x="181012" y="25400"/>
                </a:lnTo>
                <a:lnTo>
                  <a:pt x="138172" y="49529"/>
                </a:lnTo>
                <a:lnTo>
                  <a:pt x="99376" y="78739"/>
                </a:lnTo>
                <a:lnTo>
                  <a:pt x="65404" y="115570"/>
                </a:lnTo>
                <a:lnTo>
                  <a:pt x="41096" y="151129"/>
                </a:lnTo>
                <a:lnTo>
                  <a:pt x="22301" y="189229"/>
                </a:lnTo>
                <a:lnTo>
                  <a:pt x="9144" y="229869"/>
                </a:lnTo>
                <a:lnTo>
                  <a:pt x="1752" y="271780"/>
                </a:lnTo>
                <a:lnTo>
                  <a:pt x="0" y="299720"/>
                </a:lnTo>
                <a:lnTo>
                  <a:pt x="0" y="304800"/>
                </a:lnTo>
                <a:lnTo>
                  <a:pt x="3994" y="353059"/>
                </a:lnTo>
                <a:lnTo>
                  <a:pt x="15557" y="400050"/>
                </a:lnTo>
                <a:lnTo>
                  <a:pt x="34055" y="444500"/>
                </a:lnTo>
                <a:lnTo>
                  <a:pt x="58857" y="483869"/>
                </a:lnTo>
                <a:lnTo>
                  <a:pt x="89331" y="519430"/>
                </a:lnTo>
                <a:lnTo>
                  <a:pt x="124845" y="549910"/>
                </a:lnTo>
                <a:lnTo>
                  <a:pt x="164767" y="575310"/>
                </a:lnTo>
                <a:lnTo>
                  <a:pt x="208465" y="593090"/>
                </a:lnTo>
                <a:lnTo>
                  <a:pt x="255306" y="604519"/>
                </a:lnTo>
                <a:lnTo>
                  <a:pt x="304660" y="608330"/>
                </a:lnTo>
                <a:lnTo>
                  <a:pt x="310273" y="608330"/>
                </a:lnTo>
                <a:lnTo>
                  <a:pt x="358836" y="604519"/>
                </a:lnTo>
                <a:lnTo>
                  <a:pt x="391069" y="595630"/>
                </a:lnTo>
                <a:lnTo>
                  <a:pt x="293192" y="595630"/>
                </a:lnTo>
                <a:lnTo>
                  <a:pt x="283521" y="594360"/>
                </a:lnTo>
                <a:lnTo>
                  <a:pt x="273935" y="594360"/>
                </a:lnTo>
                <a:lnTo>
                  <a:pt x="264439" y="593090"/>
                </a:lnTo>
                <a:lnTo>
                  <a:pt x="264439" y="590550"/>
                </a:lnTo>
                <a:lnTo>
                  <a:pt x="251193" y="590550"/>
                </a:lnTo>
                <a:lnTo>
                  <a:pt x="207417" y="579119"/>
                </a:lnTo>
                <a:lnTo>
                  <a:pt x="166627" y="561340"/>
                </a:lnTo>
                <a:lnTo>
                  <a:pt x="129401" y="537210"/>
                </a:lnTo>
                <a:lnTo>
                  <a:pt x="96316" y="508000"/>
                </a:lnTo>
                <a:lnTo>
                  <a:pt x="67952" y="473709"/>
                </a:lnTo>
                <a:lnTo>
                  <a:pt x="44885" y="436880"/>
                </a:lnTo>
                <a:lnTo>
                  <a:pt x="27693" y="394969"/>
                </a:lnTo>
                <a:lnTo>
                  <a:pt x="16954" y="350520"/>
                </a:lnTo>
                <a:lnTo>
                  <a:pt x="13246" y="304800"/>
                </a:lnTo>
                <a:lnTo>
                  <a:pt x="13246" y="299720"/>
                </a:lnTo>
                <a:lnTo>
                  <a:pt x="24882" y="222250"/>
                </a:lnTo>
                <a:lnTo>
                  <a:pt x="43154" y="175259"/>
                </a:lnTo>
                <a:lnTo>
                  <a:pt x="68918" y="133350"/>
                </a:lnTo>
                <a:lnTo>
                  <a:pt x="101353" y="95250"/>
                </a:lnTo>
                <a:lnTo>
                  <a:pt x="139639" y="64770"/>
                </a:lnTo>
                <a:lnTo>
                  <a:pt x="182954" y="39370"/>
                </a:lnTo>
                <a:lnTo>
                  <a:pt x="230479" y="22859"/>
                </a:lnTo>
                <a:lnTo>
                  <a:pt x="236753" y="20320"/>
                </a:lnTo>
                <a:lnTo>
                  <a:pt x="240360" y="20320"/>
                </a:lnTo>
                <a:lnTo>
                  <a:pt x="245656" y="19050"/>
                </a:lnTo>
                <a:lnTo>
                  <a:pt x="252107" y="17779"/>
                </a:lnTo>
                <a:lnTo>
                  <a:pt x="255219" y="16509"/>
                </a:lnTo>
                <a:lnTo>
                  <a:pt x="260692" y="16509"/>
                </a:lnTo>
                <a:lnTo>
                  <a:pt x="270687" y="15239"/>
                </a:lnTo>
                <a:lnTo>
                  <a:pt x="276466" y="13970"/>
                </a:lnTo>
                <a:lnTo>
                  <a:pt x="286765" y="13970"/>
                </a:lnTo>
                <a:lnTo>
                  <a:pt x="294068" y="12700"/>
                </a:lnTo>
                <a:lnTo>
                  <a:pt x="389877" y="12700"/>
                </a:lnTo>
                <a:lnTo>
                  <a:pt x="382193" y="10159"/>
                </a:lnTo>
                <a:lnTo>
                  <a:pt x="375640" y="7620"/>
                </a:lnTo>
                <a:close/>
              </a:path>
              <a:path w="609600" h="608329">
                <a:moveTo>
                  <a:pt x="310387" y="391159"/>
                </a:moveTo>
                <a:lnTo>
                  <a:pt x="304838" y="393700"/>
                </a:lnTo>
                <a:lnTo>
                  <a:pt x="302945" y="396239"/>
                </a:lnTo>
                <a:lnTo>
                  <a:pt x="302945" y="595630"/>
                </a:lnTo>
                <a:lnTo>
                  <a:pt x="316191" y="595630"/>
                </a:lnTo>
                <a:lnTo>
                  <a:pt x="316191" y="420369"/>
                </a:lnTo>
                <a:lnTo>
                  <a:pt x="332417" y="420369"/>
                </a:lnTo>
                <a:lnTo>
                  <a:pt x="313397" y="392430"/>
                </a:lnTo>
                <a:lnTo>
                  <a:pt x="310387" y="391159"/>
                </a:lnTo>
                <a:close/>
              </a:path>
              <a:path w="609600" h="608329">
                <a:moveTo>
                  <a:pt x="332417" y="420369"/>
                </a:moveTo>
                <a:lnTo>
                  <a:pt x="316191" y="420369"/>
                </a:lnTo>
                <a:lnTo>
                  <a:pt x="419620" y="571500"/>
                </a:lnTo>
                <a:lnTo>
                  <a:pt x="395124" y="581660"/>
                </a:lnTo>
                <a:lnTo>
                  <a:pt x="369644" y="588010"/>
                </a:lnTo>
                <a:lnTo>
                  <a:pt x="343295" y="593090"/>
                </a:lnTo>
                <a:lnTo>
                  <a:pt x="316191" y="595630"/>
                </a:lnTo>
                <a:lnTo>
                  <a:pt x="391069" y="595630"/>
                </a:lnTo>
                <a:lnTo>
                  <a:pt x="404883" y="591819"/>
                </a:lnTo>
                <a:lnTo>
                  <a:pt x="447803" y="572769"/>
                </a:lnTo>
                <a:lnTo>
                  <a:pt x="458113" y="566419"/>
                </a:lnTo>
                <a:lnTo>
                  <a:pt x="431838" y="566419"/>
                </a:lnTo>
                <a:lnTo>
                  <a:pt x="332417" y="420369"/>
                </a:lnTo>
                <a:close/>
              </a:path>
              <a:path w="609600" h="608329">
                <a:moveTo>
                  <a:pt x="308305" y="52070"/>
                </a:moveTo>
                <a:lnTo>
                  <a:pt x="304660" y="52070"/>
                </a:lnTo>
                <a:lnTo>
                  <a:pt x="256170" y="57150"/>
                </a:lnTo>
                <a:lnTo>
                  <a:pt x="210524" y="69850"/>
                </a:lnTo>
                <a:lnTo>
                  <a:pt x="168722" y="91439"/>
                </a:lnTo>
                <a:lnTo>
                  <a:pt x="131765" y="120650"/>
                </a:lnTo>
                <a:lnTo>
                  <a:pt x="100651" y="154939"/>
                </a:lnTo>
                <a:lnTo>
                  <a:pt x="76382" y="196850"/>
                </a:lnTo>
                <a:lnTo>
                  <a:pt x="59956" y="242569"/>
                </a:lnTo>
                <a:lnTo>
                  <a:pt x="59753" y="243840"/>
                </a:lnTo>
                <a:lnTo>
                  <a:pt x="59880" y="245109"/>
                </a:lnTo>
                <a:lnTo>
                  <a:pt x="60350" y="246379"/>
                </a:lnTo>
                <a:lnTo>
                  <a:pt x="60718" y="247650"/>
                </a:lnTo>
                <a:lnTo>
                  <a:pt x="61747" y="248919"/>
                </a:lnTo>
                <a:lnTo>
                  <a:pt x="63461" y="248919"/>
                </a:lnTo>
                <a:lnTo>
                  <a:pt x="63855" y="250190"/>
                </a:lnTo>
                <a:lnTo>
                  <a:pt x="251193" y="250190"/>
                </a:lnTo>
                <a:lnTo>
                  <a:pt x="251193" y="590550"/>
                </a:lnTo>
                <a:lnTo>
                  <a:pt x="264439" y="590550"/>
                </a:lnTo>
                <a:lnTo>
                  <a:pt x="264439" y="240029"/>
                </a:lnTo>
                <a:lnTo>
                  <a:pt x="261480" y="237490"/>
                </a:lnTo>
                <a:lnTo>
                  <a:pt x="75069" y="237490"/>
                </a:lnTo>
                <a:lnTo>
                  <a:pt x="77403" y="229869"/>
                </a:lnTo>
                <a:lnTo>
                  <a:pt x="79963" y="222250"/>
                </a:lnTo>
                <a:lnTo>
                  <a:pt x="82751" y="214629"/>
                </a:lnTo>
                <a:lnTo>
                  <a:pt x="85763" y="207009"/>
                </a:lnTo>
                <a:lnTo>
                  <a:pt x="341947" y="207009"/>
                </a:lnTo>
                <a:lnTo>
                  <a:pt x="367594" y="194309"/>
                </a:lnTo>
                <a:lnTo>
                  <a:pt x="92138" y="194309"/>
                </a:lnTo>
                <a:lnTo>
                  <a:pt x="120979" y="151129"/>
                </a:lnTo>
                <a:lnTo>
                  <a:pt x="158138" y="115570"/>
                </a:lnTo>
                <a:lnTo>
                  <a:pt x="202129" y="87629"/>
                </a:lnTo>
                <a:lnTo>
                  <a:pt x="251465" y="71120"/>
                </a:lnTo>
                <a:lnTo>
                  <a:pt x="304660" y="64770"/>
                </a:lnTo>
                <a:lnTo>
                  <a:pt x="308305" y="64770"/>
                </a:lnTo>
                <a:lnTo>
                  <a:pt x="311276" y="62229"/>
                </a:lnTo>
                <a:lnTo>
                  <a:pt x="311276" y="54609"/>
                </a:lnTo>
                <a:lnTo>
                  <a:pt x="308305" y="52070"/>
                </a:lnTo>
                <a:close/>
              </a:path>
              <a:path w="609600" h="608329">
                <a:moveTo>
                  <a:pt x="389877" y="12700"/>
                </a:moveTo>
                <a:lnTo>
                  <a:pt x="315239" y="12700"/>
                </a:lnTo>
                <a:lnTo>
                  <a:pt x="322541" y="13970"/>
                </a:lnTo>
                <a:lnTo>
                  <a:pt x="332841" y="13970"/>
                </a:lnTo>
                <a:lnTo>
                  <a:pt x="338620" y="15239"/>
                </a:lnTo>
                <a:lnTo>
                  <a:pt x="348614" y="16509"/>
                </a:lnTo>
                <a:lnTo>
                  <a:pt x="354088" y="16509"/>
                </a:lnTo>
                <a:lnTo>
                  <a:pt x="363664" y="19050"/>
                </a:lnTo>
                <a:lnTo>
                  <a:pt x="368960" y="20320"/>
                </a:lnTo>
                <a:lnTo>
                  <a:pt x="372567" y="20320"/>
                </a:lnTo>
                <a:lnTo>
                  <a:pt x="377037" y="21589"/>
                </a:lnTo>
                <a:lnTo>
                  <a:pt x="378815" y="22859"/>
                </a:lnTo>
                <a:lnTo>
                  <a:pt x="426350" y="39370"/>
                </a:lnTo>
                <a:lnTo>
                  <a:pt x="469674" y="64770"/>
                </a:lnTo>
                <a:lnTo>
                  <a:pt x="507966" y="95250"/>
                </a:lnTo>
                <a:lnTo>
                  <a:pt x="540405" y="133350"/>
                </a:lnTo>
                <a:lnTo>
                  <a:pt x="566171" y="175259"/>
                </a:lnTo>
                <a:lnTo>
                  <a:pt x="584442" y="222250"/>
                </a:lnTo>
                <a:lnTo>
                  <a:pt x="594398" y="273050"/>
                </a:lnTo>
                <a:lnTo>
                  <a:pt x="596061" y="299720"/>
                </a:lnTo>
                <a:lnTo>
                  <a:pt x="596061" y="304800"/>
                </a:lnTo>
                <a:lnTo>
                  <a:pt x="592062" y="353059"/>
                </a:lnTo>
                <a:lnTo>
                  <a:pt x="580494" y="398780"/>
                </a:lnTo>
                <a:lnTo>
                  <a:pt x="562008" y="440689"/>
                </a:lnTo>
                <a:lnTo>
                  <a:pt x="537251" y="480059"/>
                </a:lnTo>
                <a:lnTo>
                  <a:pt x="506872" y="514350"/>
                </a:lnTo>
                <a:lnTo>
                  <a:pt x="471518" y="543560"/>
                </a:lnTo>
                <a:lnTo>
                  <a:pt x="431838" y="566419"/>
                </a:lnTo>
                <a:lnTo>
                  <a:pt x="458113" y="566419"/>
                </a:lnTo>
                <a:lnTo>
                  <a:pt x="521812" y="518159"/>
                </a:lnTo>
                <a:lnTo>
                  <a:pt x="551680" y="482600"/>
                </a:lnTo>
                <a:lnTo>
                  <a:pt x="575975" y="443230"/>
                </a:lnTo>
                <a:lnTo>
                  <a:pt x="594085" y="400050"/>
                </a:lnTo>
                <a:lnTo>
                  <a:pt x="605400" y="353059"/>
                </a:lnTo>
                <a:lnTo>
                  <a:pt x="609307" y="304800"/>
                </a:lnTo>
                <a:lnTo>
                  <a:pt x="609307" y="299720"/>
                </a:lnTo>
                <a:lnTo>
                  <a:pt x="600168" y="229869"/>
                </a:lnTo>
                <a:lnTo>
                  <a:pt x="587008" y="189229"/>
                </a:lnTo>
                <a:lnTo>
                  <a:pt x="568211" y="151129"/>
                </a:lnTo>
                <a:lnTo>
                  <a:pt x="543902" y="115570"/>
                </a:lnTo>
                <a:lnTo>
                  <a:pt x="509931" y="78739"/>
                </a:lnTo>
                <a:lnTo>
                  <a:pt x="471135" y="49529"/>
                </a:lnTo>
                <a:lnTo>
                  <a:pt x="428295" y="25400"/>
                </a:lnTo>
                <a:lnTo>
                  <a:pt x="389877" y="12700"/>
                </a:lnTo>
                <a:close/>
              </a:path>
              <a:path w="609600" h="608329">
                <a:moveTo>
                  <a:pt x="125742" y="250190"/>
                </a:moveTo>
                <a:lnTo>
                  <a:pt x="111975" y="250190"/>
                </a:lnTo>
                <a:lnTo>
                  <a:pt x="105369" y="285750"/>
                </a:lnTo>
                <a:lnTo>
                  <a:pt x="105186" y="321309"/>
                </a:lnTo>
                <a:lnTo>
                  <a:pt x="111363" y="356870"/>
                </a:lnTo>
                <a:lnTo>
                  <a:pt x="123875" y="389889"/>
                </a:lnTo>
                <a:lnTo>
                  <a:pt x="124155" y="391159"/>
                </a:lnTo>
                <a:lnTo>
                  <a:pt x="124447" y="391159"/>
                </a:lnTo>
                <a:lnTo>
                  <a:pt x="125082" y="392430"/>
                </a:lnTo>
                <a:lnTo>
                  <a:pt x="125425" y="393700"/>
                </a:lnTo>
                <a:lnTo>
                  <a:pt x="125920" y="394969"/>
                </a:lnTo>
                <a:lnTo>
                  <a:pt x="126085" y="394969"/>
                </a:lnTo>
                <a:lnTo>
                  <a:pt x="138132" y="415289"/>
                </a:lnTo>
                <a:lnTo>
                  <a:pt x="152328" y="434339"/>
                </a:lnTo>
                <a:lnTo>
                  <a:pt x="168617" y="450850"/>
                </a:lnTo>
                <a:lnTo>
                  <a:pt x="186829" y="466089"/>
                </a:lnTo>
                <a:lnTo>
                  <a:pt x="188010" y="467359"/>
                </a:lnTo>
                <a:lnTo>
                  <a:pt x="192773" y="467359"/>
                </a:lnTo>
                <a:lnTo>
                  <a:pt x="194792" y="466089"/>
                </a:lnTo>
                <a:lnTo>
                  <a:pt x="198234" y="462280"/>
                </a:lnTo>
                <a:lnTo>
                  <a:pt x="197573" y="457200"/>
                </a:lnTo>
                <a:lnTo>
                  <a:pt x="194627" y="455930"/>
                </a:lnTo>
                <a:lnTo>
                  <a:pt x="177052" y="440689"/>
                </a:lnTo>
                <a:lnTo>
                  <a:pt x="147841" y="406399"/>
                </a:lnTo>
                <a:lnTo>
                  <a:pt x="124255" y="353059"/>
                </a:lnTo>
                <a:lnTo>
                  <a:pt x="118292" y="318770"/>
                </a:lnTo>
                <a:lnTo>
                  <a:pt x="118766" y="284480"/>
                </a:lnTo>
                <a:lnTo>
                  <a:pt x="125742" y="250190"/>
                </a:lnTo>
                <a:close/>
              </a:path>
              <a:path w="609600" h="608329">
                <a:moveTo>
                  <a:pt x="428370" y="149859"/>
                </a:moveTo>
                <a:lnTo>
                  <a:pt x="338340" y="194309"/>
                </a:lnTo>
                <a:lnTo>
                  <a:pt x="367594" y="194309"/>
                </a:lnTo>
                <a:lnTo>
                  <a:pt x="434276" y="161289"/>
                </a:lnTo>
                <a:lnTo>
                  <a:pt x="435609" y="157479"/>
                </a:lnTo>
                <a:lnTo>
                  <a:pt x="432333" y="151129"/>
                </a:lnTo>
                <a:lnTo>
                  <a:pt x="428370" y="149859"/>
                </a:lnTo>
                <a:close/>
              </a:path>
              <a:path w="609600" h="608329">
                <a:moveTo>
                  <a:pt x="350621" y="2539"/>
                </a:moveTo>
                <a:lnTo>
                  <a:pt x="258686" y="2539"/>
                </a:lnTo>
                <a:lnTo>
                  <a:pt x="252971" y="3809"/>
                </a:lnTo>
                <a:lnTo>
                  <a:pt x="242963" y="6350"/>
                </a:lnTo>
                <a:lnTo>
                  <a:pt x="237426" y="7620"/>
                </a:lnTo>
                <a:lnTo>
                  <a:pt x="371881" y="7620"/>
                </a:lnTo>
                <a:lnTo>
                  <a:pt x="366344" y="6350"/>
                </a:lnTo>
                <a:lnTo>
                  <a:pt x="359587" y="5079"/>
                </a:lnTo>
                <a:lnTo>
                  <a:pt x="356336" y="3809"/>
                </a:lnTo>
                <a:lnTo>
                  <a:pt x="350621" y="2539"/>
                </a:lnTo>
                <a:close/>
              </a:path>
              <a:path w="609600" h="608329">
                <a:moveTo>
                  <a:pt x="340169" y="1270"/>
                </a:moveTo>
                <a:lnTo>
                  <a:pt x="269138" y="1270"/>
                </a:lnTo>
                <a:lnTo>
                  <a:pt x="261150" y="2539"/>
                </a:lnTo>
                <a:lnTo>
                  <a:pt x="342938" y="2539"/>
                </a:lnTo>
                <a:lnTo>
                  <a:pt x="340169" y="1270"/>
                </a:lnTo>
                <a:close/>
              </a:path>
              <a:path w="609600" h="608329">
                <a:moveTo>
                  <a:pt x="325475" y="0"/>
                </a:moveTo>
                <a:lnTo>
                  <a:pt x="283844" y="0"/>
                </a:lnTo>
                <a:lnTo>
                  <a:pt x="275170" y="1270"/>
                </a:lnTo>
                <a:lnTo>
                  <a:pt x="334136" y="1270"/>
                </a:lnTo>
                <a:lnTo>
                  <a:pt x="325475" y="0"/>
                </a:lnTo>
                <a:close/>
              </a:path>
            </a:pathLst>
          </a:custGeom>
          <a:solidFill>
            <a:srgbClr val="FFFFFF"/>
          </a:solidFill>
        </p:spPr>
        <p:txBody>
          <a:bodyPr wrap="square" lIns="0" tIns="0" rIns="0" bIns="0" rtlCol="0"/>
          <a:lstStyle/>
          <a:p>
            <a:endParaRPr/>
          </a:p>
        </p:txBody>
      </p:sp>
      <p:sp>
        <p:nvSpPr>
          <p:cNvPr id="64" name="object 25"/>
          <p:cNvSpPr/>
          <p:nvPr/>
        </p:nvSpPr>
        <p:spPr>
          <a:xfrm>
            <a:off x="3838724" y="3986854"/>
            <a:ext cx="212725" cy="353060"/>
          </a:xfrm>
          <a:custGeom>
            <a:avLst/>
            <a:gdLst/>
            <a:ahLst/>
            <a:cxnLst/>
            <a:rect l="l" t="t" r="r" b="b"/>
            <a:pathLst>
              <a:path w="212725" h="353060">
                <a:moveTo>
                  <a:pt x="161188" y="0"/>
                </a:moveTo>
                <a:lnTo>
                  <a:pt x="1447" y="77787"/>
                </a:lnTo>
                <a:lnTo>
                  <a:pt x="0" y="80098"/>
                </a:lnTo>
                <a:lnTo>
                  <a:pt x="0" y="212445"/>
                </a:lnTo>
                <a:lnTo>
                  <a:pt x="93649" y="350202"/>
                </a:lnTo>
                <a:lnTo>
                  <a:pt x="97091" y="352374"/>
                </a:lnTo>
                <a:lnTo>
                  <a:pt x="97751" y="352564"/>
                </a:lnTo>
                <a:lnTo>
                  <a:pt x="98272" y="352628"/>
                </a:lnTo>
                <a:lnTo>
                  <a:pt x="99453" y="352628"/>
                </a:lnTo>
                <a:lnTo>
                  <a:pt x="120182" y="336626"/>
                </a:lnTo>
                <a:lnTo>
                  <a:pt x="100406" y="336626"/>
                </a:lnTo>
                <a:lnTo>
                  <a:pt x="78422" y="304444"/>
                </a:lnTo>
                <a:lnTo>
                  <a:pt x="90124" y="293509"/>
                </a:lnTo>
                <a:lnTo>
                  <a:pt x="70954" y="293509"/>
                </a:lnTo>
                <a:lnTo>
                  <a:pt x="13246" y="209067"/>
                </a:lnTo>
                <a:lnTo>
                  <a:pt x="13246" y="86766"/>
                </a:lnTo>
                <a:lnTo>
                  <a:pt x="114007" y="37706"/>
                </a:lnTo>
                <a:lnTo>
                  <a:pt x="129961" y="37706"/>
                </a:lnTo>
                <a:lnTo>
                  <a:pt x="126047" y="31851"/>
                </a:lnTo>
                <a:lnTo>
                  <a:pt x="166979" y="11912"/>
                </a:lnTo>
                <a:lnTo>
                  <a:pt x="168351" y="7950"/>
                </a:lnTo>
                <a:lnTo>
                  <a:pt x="165150" y="1371"/>
                </a:lnTo>
                <a:lnTo>
                  <a:pt x="161188" y="0"/>
                </a:lnTo>
                <a:close/>
              </a:path>
              <a:path w="212725" h="353060">
                <a:moveTo>
                  <a:pt x="209245" y="136626"/>
                </a:moveTo>
                <a:lnTo>
                  <a:pt x="201942" y="136626"/>
                </a:lnTo>
                <a:lnTo>
                  <a:pt x="198970" y="139585"/>
                </a:lnTo>
                <a:lnTo>
                  <a:pt x="198970" y="143255"/>
                </a:lnTo>
                <a:lnTo>
                  <a:pt x="194652" y="188466"/>
                </a:lnTo>
                <a:lnTo>
                  <a:pt x="182074" y="231455"/>
                </a:lnTo>
                <a:lnTo>
                  <a:pt x="161797" y="271176"/>
                </a:lnTo>
                <a:lnTo>
                  <a:pt x="134387" y="306582"/>
                </a:lnTo>
                <a:lnTo>
                  <a:pt x="100406" y="336626"/>
                </a:lnTo>
                <a:lnTo>
                  <a:pt x="120182" y="336626"/>
                </a:lnTo>
                <a:lnTo>
                  <a:pt x="170816" y="281756"/>
                </a:lnTo>
                <a:lnTo>
                  <a:pt x="193390" y="238900"/>
                </a:lnTo>
                <a:lnTo>
                  <a:pt x="207404" y="192329"/>
                </a:lnTo>
                <a:lnTo>
                  <a:pt x="212217" y="143255"/>
                </a:lnTo>
                <a:lnTo>
                  <a:pt x="212217" y="139585"/>
                </a:lnTo>
                <a:lnTo>
                  <a:pt x="209245" y="136626"/>
                </a:lnTo>
                <a:close/>
              </a:path>
              <a:path w="212725" h="353060">
                <a:moveTo>
                  <a:pt x="129961" y="37706"/>
                </a:moveTo>
                <a:lnTo>
                  <a:pt x="114007" y="37706"/>
                </a:lnTo>
                <a:lnTo>
                  <a:pt x="117728" y="43369"/>
                </a:lnTo>
                <a:lnTo>
                  <a:pt x="121246" y="49166"/>
                </a:lnTo>
                <a:lnTo>
                  <a:pt x="124555" y="55085"/>
                </a:lnTo>
                <a:lnTo>
                  <a:pt x="127647" y="61112"/>
                </a:lnTo>
                <a:lnTo>
                  <a:pt x="142188" y="102721"/>
                </a:lnTo>
                <a:lnTo>
                  <a:pt x="146536" y="145502"/>
                </a:lnTo>
                <a:lnTo>
                  <a:pt x="141139" y="187712"/>
                </a:lnTo>
                <a:lnTo>
                  <a:pt x="126445" y="227611"/>
                </a:lnTo>
                <a:lnTo>
                  <a:pt x="102901" y="263457"/>
                </a:lnTo>
                <a:lnTo>
                  <a:pt x="70954" y="293509"/>
                </a:lnTo>
                <a:lnTo>
                  <a:pt x="90124" y="293509"/>
                </a:lnTo>
                <a:lnTo>
                  <a:pt x="112523" y="272578"/>
                </a:lnTo>
                <a:lnTo>
                  <a:pt x="137754" y="234561"/>
                </a:lnTo>
                <a:lnTo>
                  <a:pt x="153646" y="192220"/>
                </a:lnTo>
                <a:lnTo>
                  <a:pt x="159730" y="147382"/>
                </a:lnTo>
                <a:lnTo>
                  <a:pt x="155538" y="101872"/>
                </a:lnTo>
                <a:lnTo>
                  <a:pt x="140563" y="57429"/>
                </a:lnTo>
                <a:lnTo>
                  <a:pt x="140220" y="56591"/>
                </a:lnTo>
                <a:lnTo>
                  <a:pt x="139865" y="55943"/>
                </a:lnTo>
                <a:lnTo>
                  <a:pt x="139217" y="54635"/>
                </a:lnTo>
                <a:lnTo>
                  <a:pt x="138938" y="53987"/>
                </a:lnTo>
                <a:lnTo>
                  <a:pt x="138582" y="53263"/>
                </a:lnTo>
                <a:lnTo>
                  <a:pt x="134759" y="45796"/>
                </a:lnTo>
                <a:lnTo>
                  <a:pt x="130606" y="38671"/>
                </a:lnTo>
                <a:lnTo>
                  <a:pt x="129961" y="37706"/>
                </a:lnTo>
                <a:close/>
              </a:path>
            </a:pathLst>
          </a:custGeom>
          <a:solidFill>
            <a:srgbClr val="FFFFFF"/>
          </a:solidFill>
        </p:spPr>
        <p:txBody>
          <a:bodyPr wrap="square" lIns="0" tIns="0" rIns="0" bIns="0" rtlCol="0"/>
          <a:lstStyle/>
          <a:p>
            <a:endParaRPr/>
          </a:p>
        </p:txBody>
      </p:sp>
      <p:sp>
        <p:nvSpPr>
          <p:cNvPr id="65" name="object 26"/>
          <p:cNvSpPr txBox="1"/>
          <p:nvPr/>
        </p:nvSpPr>
        <p:spPr>
          <a:xfrm>
            <a:off x="3544917" y="4512954"/>
            <a:ext cx="494445" cy="228268"/>
          </a:xfrm>
          <a:prstGeom prst="rect">
            <a:avLst/>
          </a:prstGeom>
        </p:spPr>
        <p:txBody>
          <a:bodyPr vert="horz" wrap="square" lIns="0" tIns="12700" rIns="0" bIns="0" rtlCol="0">
            <a:spAutoFit/>
          </a:bodyPr>
          <a:lstStyle/>
          <a:p>
            <a:pPr marL="12700" algn="ctr">
              <a:lnSpc>
                <a:spcPct val="100000"/>
              </a:lnSpc>
              <a:spcBef>
                <a:spcPts val="100"/>
              </a:spcBef>
            </a:pPr>
            <a:r>
              <a:rPr sz="1400" spc="-5" dirty="0">
                <a:solidFill>
                  <a:srgbClr val="FFFFFF"/>
                </a:solidFill>
                <a:latin typeface="Calibri"/>
                <a:cs typeface="Calibri"/>
              </a:rPr>
              <a:t>He</a:t>
            </a:r>
            <a:r>
              <a:rPr lang="nb-NO" sz="1400" spc="-5" dirty="0">
                <a:solidFill>
                  <a:srgbClr val="FFFFFF"/>
                </a:solidFill>
                <a:latin typeface="Calibri"/>
                <a:cs typeface="Calibri"/>
              </a:rPr>
              <a:t>a</a:t>
            </a:r>
            <a:r>
              <a:rPr sz="1400" spc="-5" dirty="0">
                <a:solidFill>
                  <a:srgbClr val="FFFFFF"/>
                </a:solidFill>
                <a:latin typeface="Calibri"/>
                <a:cs typeface="Calibri"/>
              </a:rPr>
              <a:t>l</a:t>
            </a:r>
            <a:r>
              <a:rPr lang="nb-NO" sz="1400" spc="-5" dirty="0" err="1">
                <a:solidFill>
                  <a:srgbClr val="FFFFFF"/>
                </a:solidFill>
                <a:latin typeface="Calibri"/>
                <a:cs typeface="Calibri"/>
              </a:rPr>
              <a:t>th</a:t>
            </a:r>
            <a:endParaRPr sz="1400" dirty="0">
              <a:latin typeface="Calibri"/>
              <a:cs typeface="Calibri"/>
            </a:endParaRPr>
          </a:p>
        </p:txBody>
      </p:sp>
      <p:sp>
        <p:nvSpPr>
          <p:cNvPr id="66" name="object 27"/>
          <p:cNvSpPr/>
          <p:nvPr/>
        </p:nvSpPr>
        <p:spPr>
          <a:xfrm>
            <a:off x="2271130" y="3551339"/>
            <a:ext cx="7640320" cy="0"/>
          </a:xfrm>
          <a:custGeom>
            <a:avLst/>
            <a:gdLst/>
            <a:ahLst/>
            <a:cxnLst/>
            <a:rect l="l" t="t" r="r" b="b"/>
            <a:pathLst>
              <a:path w="7640320">
                <a:moveTo>
                  <a:pt x="7640243" y="0"/>
                </a:moveTo>
                <a:lnTo>
                  <a:pt x="5981" y="0"/>
                </a:lnTo>
                <a:lnTo>
                  <a:pt x="0" y="0"/>
                </a:lnTo>
              </a:path>
            </a:pathLst>
          </a:custGeom>
          <a:ln w="12700">
            <a:solidFill>
              <a:srgbClr val="FFFFFF"/>
            </a:solidFill>
          </a:ln>
        </p:spPr>
        <p:txBody>
          <a:bodyPr wrap="square" lIns="0" tIns="0" rIns="0" bIns="0" rtlCol="0"/>
          <a:lstStyle/>
          <a:p>
            <a:endParaRPr/>
          </a:p>
        </p:txBody>
      </p:sp>
      <p:sp>
        <p:nvSpPr>
          <p:cNvPr id="67" name="object 28"/>
          <p:cNvSpPr/>
          <p:nvPr/>
        </p:nvSpPr>
        <p:spPr>
          <a:xfrm>
            <a:off x="8380671" y="3553106"/>
            <a:ext cx="0" cy="177800"/>
          </a:xfrm>
          <a:custGeom>
            <a:avLst/>
            <a:gdLst/>
            <a:ahLst/>
            <a:cxnLst/>
            <a:rect l="l" t="t" r="r" b="b"/>
            <a:pathLst>
              <a:path h="177800">
                <a:moveTo>
                  <a:pt x="0" y="177800"/>
                </a:moveTo>
                <a:lnTo>
                  <a:pt x="0" y="0"/>
                </a:lnTo>
              </a:path>
            </a:pathLst>
          </a:custGeom>
          <a:ln w="12700">
            <a:solidFill>
              <a:srgbClr val="FFFFFF"/>
            </a:solidFill>
          </a:ln>
        </p:spPr>
        <p:txBody>
          <a:bodyPr wrap="square" lIns="0" tIns="0" rIns="0" bIns="0" rtlCol="0"/>
          <a:lstStyle/>
          <a:p>
            <a:endParaRPr/>
          </a:p>
        </p:txBody>
      </p:sp>
      <p:sp>
        <p:nvSpPr>
          <p:cNvPr id="68" name="object 29"/>
          <p:cNvSpPr/>
          <p:nvPr/>
        </p:nvSpPr>
        <p:spPr>
          <a:xfrm>
            <a:off x="6853285" y="3553106"/>
            <a:ext cx="0" cy="177800"/>
          </a:xfrm>
          <a:custGeom>
            <a:avLst/>
            <a:gdLst/>
            <a:ahLst/>
            <a:cxnLst/>
            <a:rect l="l" t="t" r="r" b="b"/>
            <a:pathLst>
              <a:path h="177800">
                <a:moveTo>
                  <a:pt x="0" y="177800"/>
                </a:moveTo>
                <a:lnTo>
                  <a:pt x="0" y="0"/>
                </a:lnTo>
              </a:path>
            </a:pathLst>
          </a:custGeom>
          <a:ln w="12700">
            <a:solidFill>
              <a:srgbClr val="FFFFFF"/>
            </a:solidFill>
          </a:ln>
        </p:spPr>
        <p:txBody>
          <a:bodyPr wrap="square" lIns="0" tIns="0" rIns="0" bIns="0" rtlCol="0"/>
          <a:lstStyle/>
          <a:p>
            <a:endParaRPr/>
          </a:p>
        </p:txBody>
      </p:sp>
      <p:sp>
        <p:nvSpPr>
          <p:cNvPr id="69" name="object 30"/>
          <p:cNvSpPr/>
          <p:nvPr/>
        </p:nvSpPr>
        <p:spPr>
          <a:xfrm>
            <a:off x="5325900" y="3553106"/>
            <a:ext cx="0" cy="177800"/>
          </a:xfrm>
          <a:custGeom>
            <a:avLst/>
            <a:gdLst/>
            <a:ahLst/>
            <a:cxnLst/>
            <a:rect l="l" t="t" r="r" b="b"/>
            <a:pathLst>
              <a:path h="177800">
                <a:moveTo>
                  <a:pt x="0" y="177800"/>
                </a:moveTo>
                <a:lnTo>
                  <a:pt x="0" y="0"/>
                </a:lnTo>
              </a:path>
            </a:pathLst>
          </a:custGeom>
          <a:ln w="12700">
            <a:solidFill>
              <a:srgbClr val="FFFFFF"/>
            </a:solidFill>
          </a:ln>
        </p:spPr>
        <p:txBody>
          <a:bodyPr wrap="square" lIns="0" tIns="0" rIns="0" bIns="0" rtlCol="0"/>
          <a:lstStyle/>
          <a:p>
            <a:endParaRPr/>
          </a:p>
        </p:txBody>
      </p:sp>
      <p:sp>
        <p:nvSpPr>
          <p:cNvPr id="70" name="object 31"/>
          <p:cNvSpPr/>
          <p:nvPr/>
        </p:nvSpPr>
        <p:spPr>
          <a:xfrm>
            <a:off x="3798510" y="3553106"/>
            <a:ext cx="0" cy="177800"/>
          </a:xfrm>
          <a:custGeom>
            <a:avLst/>
            <a:gdLst/>
            <a:ahLst/>
            <a:cxnLst/>
            <a:rect l="l" t="t" r="r" b="b"/>
            <a:pathLst>
              <a:path h="177800">
                <a:moveTo>
                  <a:pt x="0" y="177800"/>
                </a:moveTo>
                <a:lnTo>
                  <a:pt x="0" y="0"/>
                </a:lnTo>
              </a:path>
            </a:pathLst>
          </a:custGeom>
          <a:ln w="12700">
            <a:solidFill>
              <a:srgbClr val="FFFFFF"/>
            </a:solidFill>
          </a:ln>
        </p:spPr>
        <p:txBody>
          <a:bodyPr wrap="square" lIns="0" tIns="0" rIns="0" bIns="0" rtlCol="0"/>
          <a:lstStyle/>
          <a:p>
            <a:endParaRPr/>
          </a:p>
        </p:txBody>
      </p:sp>
      <p:sp>
        <p:nvSpPr>
          <p:cNvPr id="71" name="object 32"/>
          <p:cNvSpPr/>
          <p:nvPr/>
        </p:nvSpPr>
        <p:spPr>
          <a:xfrm>
            <a:off x="2271124" y="3553106"/>
            <a:ext cx="0" cy="177800"/>
          </a:xfrm>
          <a:custGeom>
            <a:avLst/>
            <a:gdLst/>
            <a:ahLst/>
            <a:cxnLst/>
            <a:rect l="l" t="t" r="r" b="b"/>
            <a:pathLst>
              <a:path h="177800">
                <a:moveTo>
                  <a:pt x="0" y="0"/>
                </a:moveTo>
                <a:lnTo>
                  <a:pt x="0" y="177800"/>
                </a:lnTo>
              </a:path>
            </a:pathLst>
          </a:custGeom>
          <a:ln w="12700">
            <a:solidFill>
              <a:srgbClr val="FFFFFF"/>
            </a:solidFill>
          </a:ln>
        </p:spPr>
        <p:txBody>
          <a:bodyPr wrap="square" lIns="0" tIns="0" rIns="0" bIns="0" rtlCol="0"/>
          <a:lstStyle/>
          <a:p>
            <a:endParaRPr/>
          </a:p>
        </p:txBody>
      </p:sp>
      <p:sp>
        <p:nvSpPr>
          <p:cNvPr id="72" name="object 33"/>
          <p:cNvSpPr/>
          <p:nvPr/>
        </p:nvSpPr>
        <p:spPr>
          <a:xfrm>
            <a:off x="9908057" y="3553106"/>
            <a:ext cx="0" cy="177800"/>
          </a:xfrm>
          <a:custGeom>
            <a:avLst/>
            <a:gdLst/>
            <a:ahLst/>
            <a:cxnLst/>
            <a:rect l="l" t="t" r="r" b="b"/>
            <a:pathLst>
              <a:path h="177800">
                <a:moveTo>
                  <a:pt x="0" y="177800"/>
                </a:moveTo>
                <a:lnTo>
                  <a:pt x="0" y="0"/>
                </a:lnTo>
              </a:path>
            </a:pathLst>
          </a:custGeom>
          <a:ln w="1270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223851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4261-C80D-4AF1-82F6-7913FA7DADFA}"/>
              </a:ext>
            </a:extLst>
          </p:cNvPr>
          <p:cNvSpPr>
            <a:spLocks noGrp="1"/>
          </p:cNvSpPr>
          <p:nvPr>
            <p:ph type="title"/>
          </p:nvPr>
        </p:nvSpPr>
        <p:spPr>
          <a:xfrm>
            <a:off x="472857" y="281073"/>
            <a:ext cx="8885060" cy="1272059"/>
          </a:xfrm>
        </p:spPr>
        <p:txBody>
          <a:bodyPr/>
          <a:lstStyle/>
          <a:p>
            <a:pPr marL="285750" indent="-285750">
              <a:buFont typeface="Arial" panose="020B0604020202020204" pitchFamily="34" charset="0"/>
              <a:buChar char="•"/>
            </a:pPr>
            <a:r>
              <a:rPr lang="nb-NO" sz="1800" dirty="0"/>
              <a:t>Innovative and  energy-</a:t>
            </a:r>
            <a:r>
              <a:rPr lang="nb-NO" sz="1800" dirty="0" err="1"/>
              <a:t>efficient</a:t>
            </a:r>
            <a:r>
              <a:rPr lang="nb-NO" sz="1800" dirty="0"/>
              <a:t> </a:t>
            </a:r>
            <a:r>
              <a:rPr lang="nb-NO" sz="1800" dirty="0" err="1"/>
              <a:t>school</a:t>
            </a:r>
            <a:r>
              <a:rPr lang="nb-NO" sz="1800" dirty="0"/>
              <a:t> </a:t>
            </a:r>
            <a:r>
              <a:rPr lang="nb-NO" sz="1800" dirty="0" err="1"/>
              <a:t>buildings</a:t>
            </a:r>
            <a:br>
              <a:rPr lang="nb-NO" sz="2400" dirty="0"/>
            </a:br>
            <a:r>
              <a:rPr lang="nb-NO" sz="2400" b="1" dirty="0"/>
              <a:t>Fjell </a:t>
            </a:r>
            <a:r>
              <a:rPr lang="nb-NO" sz="2400" b="1" dirty="0" err="1"/>
              <a:t>school</a:t>
            </a:r>
            <a:r>
              <a:rPr lang="nb-NO" sz="2400" b="1" dirty="0"/>
              <a:t>, Drammen </a:t>
            </a:r>
            <a:br>
              <a:rPr lang="nb-NO" sz="2400" b="1" dirty="0"/>
            </a:br>
            <a:br>
              <a:rPr lang="nb-NO" sz="2400" dirty="0"/>
            </a:br>
            <a:endParaRPr lang="nb-NO" sz="2000" dirty="0"/>
          </a:p>
        </p:txBody>
      </p:sp>
      <p:sp>
        <p:nvSpPr>
          <p:cNvPr id="4" name="Content Placeholder 3">
            <a:extLst>
              <a:ext uri="{FF2B5EF4-FFF2-40B4-BE49-F238E27FC236}">
                <a16:creationId xmlns:a16="http://schemas.microsoft.com/office/drawing/2014/main" id="{94372493-9A14-404C-BDA1-A986B60B8A53}"/>
              </a:ext>
            </a:extLst>
          </p:cNvPr>
          <p:cNvSpPr txBox="1">
            <a:spLocks noGrp="1"/>
          </p:cNvSpPr>
          <p:nvPr>
            <p:ph idx="1"/>
          </p:nvPr>
        </p:nvSpPr>
        <p:spPr>
          <a:xfrm>
            <a:off x="205183" y="1445047"/>
            <a:ext cx="10117138" cy="4503797"/>
          </a:xfrm>
          <a:prstGeom prst="rect">
            <a:avLst/>
          </a:prstGeom>
          <a:noFill/>
        </p:spPr>
        <p:txBody>
          <a:bodyPr wrap="square" rtlCol="0">
            <a:spAutoFit/>
          </a:bodyPr>
          <a:lstStyle/>
          <a:p>
            <a:pPr marL="457200" indent="-457200">
              <a:buFont typeface="Arial" panose="020B0604020202020204" pitchFamily="34" charset="0"/>
              <a:buChar char="•"/>
            </a:pPr>
            <a:r>
              <a:rPr lang="nb-NO" sz="2000" b="1" dirty="0"/>
              <a:t>Medium-</a:t>
            </a:r>
            <a:r>
              <a:rPr lang="nb-NO" sz="2000" b="1" dirty="0" err="1"/>
              <a:t>temperature</a:t>
            </a:r>
            <a:r>
              <a:rPr lang="nb-NO" sz="2000" b="1" dirty="0"/>
              <a:t> </a:t>
            </a:r>
            <a:r>
              <a:rPr lang="nb-NO" sz="2000" b="1" dirty="0" err="1"/>
              <a:t>borehole</a:t>
            </a:r>
            <a:r>
              <a:rPr lang="nb-NO" sz="2000" b="1" dirty="0"/>
              <a:t> </a:t>
            </a:r>
            <a:r>
              <a:rPr lang="nb-NO" sz="2000" b="1" dirty="0" err="1"/>
              <a:t>thermal</a:t>
            </a:r>
            <a:r>
              <a:rPr lang="nb-NO" sz="2000" b="1" dirty="0"/>
              <a:t> </a:t>
            </a:r>
            <a:r>
              <a:rPr lang="nb-NO" sz="2000" b="1" dirty="0" err="1"/>
              <a:t>energy</a:t>
            </a:r>
            <a:r>
              <a:rPr lang="nb-NO" sz="2000" b="1" dirty="0"/>
              <a:t> </a:t>
            </a:r>
            <a:r>
              <a:rPr lang="nb-NO" sz="2000" b="1" dirty="0" err="1"/>
              <a:t>storage</a:t>
            </a:r>
            <a:r>
              <a:rPr lang="nb-NO" sz="2000" b="1" dirty="0"/>
              <a:t> (BTES)</a:t>
            </a:r>
            <a:br>
              <a:rPr lang="nb-NO" sz="2000" b="1" dirty="0"/>
            </a:br>
            <a:r>
              <a:rPr lang="nb-NO" sz="2000" dirty="0"/>
              <a:t>100 </a:t>
            </a:r>
            <a:r>
              <a:rPr lang="nb-NO" sz="2000" dirty="0" err="1"/>
              <a:t>boreholes</a:t>
            </a:r>
            <a:r>
              <a:rPr lang="nb-NO" sz="2000" dirty="0"/>
              <a:t> </a:t>
            </a:r>
            <a:r>
              <a:rPr lang="nb-NO" sz="2000" dirty="0" err="1"/>
              <a:t>of</a:t>
            </a:r>
            <a:r>
              <a:rPr lang="nb-NO" sz="2000" dirty="0"/>
              <a:t> 50 m </a:t>
            </a:r>
            <a:r>
              <a:rPr lang="nb-NO" sz="2000" dirty="0" err="1"/>
              <a:t>depth</a:t>
            </a:r>
            <a:endParaRPr lang="nb-NO" sz="2000" dirty="0"/>
          </a:p>
          <a:p>
            <a:pPr marL="457200" indent="-457200">
              <a:buFont typeface="Arial" panose="020B0604020202020204" pitchFamily="34" charset="0"/>
              <a:buChar char="•"/>
            </a:pPr>
            <a:r>
              <a:rPr lang="nb-NO" sz="2000" b="1" dirty="0"/>
              <a:t>Solar </a:t>
            </a:r>
            <a:r>
              <a:rPr lang="nb-NO" sz="2000" b="1" dirty="0" err="1"/>
              <a:t>collectors</a:t>
            </a:r>
            <a:r>
              <a:rPr lang="nb-NO" sz="2000" b="1" dirty="0"/>
              <a:t> </a:t>
            </a:r>
            <a:r>
              <a:rPr lang="nb-NO" sz="2000" dirty="0">
                <a:latin typeface="Arial Narrow" panose="020B0606020202030204" pitchFamily="34" charset="0"/>
              </a:rPr>
              <a:t>150 m</a:t>
            </a:r>
            <a:r>
              <a:rPr lang="nb-NO" sz="2000" baseline="30000" dirty="0">
                <a:latin typeface="Arial Narrow" panose="020B0606020202030204" pitchFamily="34" charset="0"/>
              </a:rPr>
              <a:t>2</a:t>
            </a:r>
            <a:r>
              <a:rPr lang="nb-NO" sz="2000" dirty="0">
                <a:latin typeface="Arial Narrow" panose="020B0606020202030204" pitchFamily="34" charset="0"/>
              </a:rPr>
              <a:t> </a:t>
            </a:r>
            <a:br>
              <a:rPr lang="nb-NO" sz="2000" b="1" dirty="0"/>
            </a:br>
            <a:r>
              <a:rPr lang="nb-NO" sz="2000" b="1" dirty="0" err="1"/>
              <a:t>Photovoltaic</a:t>
            </a:r>
            <a:r>
              <a:rPr lang="nb-NO" sz="2000" b="1" dirty="0"/>
              <a:t> </a:t>
            </a:r>
            <a:r>
              <a:rPr lang="nb-NO" sz="2000" dirty="0">
                <a:latin typeface="Arial Narrow" panose="020B0606020202030204" pitchFamily="34" charset="0"/>
              </a:rPr>
              <a:t>(</a:t>
            </a:r>
            <a:r>
              <a:rPr lang="nb-NO" sz="2000" dirty="0" err="1">
                <a:latin typeface="Arial Narrow" panose="020B0606020202030204" pitchFamily="34" charset="0"/>
              </a:rPr>
              <a:t>roof</a:t>
            </a:r>
            <a:r>
              <a:rPr lang="nb-NO" sz="2000" dirty="0">
                <a:latin typeface="Arial Narrow" panose="020B0606020202030204" pitchFamily="34" charset="0"/>
              </a:rPr>
              <a:t> 900 m</a:t>
            </a:r>
            <a:r>
              <a:rPr lang="nb-NO" sz="2000" baseline="30000" dirty="0">
                <a:latin typeface="Arial Narrow" panose="020B0606020202030204" pitchFamily="34" charset="0"/>
              </a:rPr>
              <a:t>2</a:t>
            </a:r>
            <a:r>
              <a:rPr lang="nb-NO" sz="2000" dirty="0">
                <a:latin typeface="Arial Narrow" panose="020B0606020202030204" pitchFamily="34" charset="0"/>
              </a:rPr>
              <a:t> + </a:t>
            </a:r>
            <a:r>
              <a:rPr lang="nb-NO" sz="2000" dirty="0" err="1">
                <a:latin typeface="Arial Narrow" panose="020B0606020202030204" pitchFamily="34" charset="0"/>
              </a:rPr>
              <a:t>wall</a:t>
            </a:r>
            <a:r>
              <a:rPr lang="nb-NO" sz="2000" dirty="0">
                <a:latin typeface="Arial Narrow" panose="020B0606020202030204" pitchFamily="34" charset="0"/>
              </a:rPr>
              <a:t> 100 m</a:t>
            </a:r>
            <a:r>
              <a:rPr lang="nb-NO" sz="2000" baseline="30000" dirty="0">
                <a:latin typeface="Arial Narrow" panose="020B0606020202030204" pitchFamily="34" charset="0"/>
              </a:rPr>
              <a:t>2 </a:t>
            </a:r>
            <a:r>
              <a:rPr lang="nb-NO" sz="2000" dirty="0">
                <a:latin typeface="Arial Narrow" panose="020B0606020202030204" pitchFamily="34" charset="0"/>
              </a:rPr>
              <a:t>) </a:t>
            </a:r>
            <a:br>
              <a:rPr lang="nb-NO" sz="2000" b="1" dirty="0"/>
            </a:br>
            <a:r>
              <a:rPr lang="nb-NO" sz="2000" b="1" dirty="0"/>
              <a:t>CO</a:t>
            </a:r>
            <a:r>
              <a:rPr lang="nb-NO" sz="2000" b="1" baseline="-25000" dirty="0"/>
              <a:t>2</a:t>
            </a:r>
            <a:r>
              <a:rPr lang="nb-NO" sz="2000" b="1" dirty="0"/>
              <a:t> heat pump </a:t>
            </a:r>
            <a:r>
              <a:rPr lang="nb-NO" sz="2000" dirty="0">
                <a:latin typeface="Arial Narrow" panose="020B0606020202030204" pitchFamily="34" charset="0"/>
              </a:rPr>
              <a:t>(</a:t>
            </a:r>
            <a:r>
              <a:rPr lang="nb-NO" sz="2000" dirty="0" err="1">
                <a:latin typeface="Arial Narrow" panose="020B0606020202030204" pitchFamily="34" charset="0"/>
              </a:rPr>
              <a:t>producing</a:t>
            </a:r>
            <a:r>
              <a:rPr lang="nb-NO" sz="2000" dirty="0">
                <a:latin typeface="Arial Narrow" panose="020B0606020202030204" pitchFamily="34" charset="0"/>
              </a:rPr>
              <a:t> heat from air) </a:t>
            </a:r>
            <a:endParaRPr lang="nb-NO" sz="2000" b="1" dirty="0">
              <a:latin typeface="Arial Narrow" panose="020B0606020202030204" pitchFamily="34" charset="0"/>
            </a:endParaRPr>
          </a:p>
          <a:p>
            <a:pPr marL="457200" indent="-457200">
              <a:buFont typeface="Arial" panose="020B0604020202020204" pitchFamily="34" charset="0"/>
              <a:buChar char="•"/>
            </a:pPr>
            <a:r>
              <a:rPr lang="nb-NO" sz="1800" dirty="0">
                <a:latin typeface="Arial Narrow" panose="020B0606020202030204" pitchFamily="34" charset="0"/>
              </a:rPr>
              <a:t>Heat </a:t>
            </a:r>
            <a:r>
              <a:rPr lang="nb-NO" sz="1800" dirty="0" err="1">
                <a:latin typeface="Arial Narrow" panose="020B0606020202030204" pitchFamily="34" charset="0"/>
              </a:rPr>
              <a:t>delivery</a:t>
            </a:r>
            <a:r>
              <a:rPr lang="nb-NO" sz="1800" dirty="0">
                <a:latin typeface="Arial Narrow" panose="020B0606020202030204" pitchFamily="34" charset="0"/>
              </a:rPr>
              <a:t>; </a:t>
            </a:r>
            <a:r>
              <a:rPr lang="nb-NO" sz="1800" dirty="0" err="1">
                <a:latin typeface="Arial Narrow" panose="020B0606020202030204" pitchFamily="34" charset="0"/>
              </a:rPr>
              <a:t>ca</a:t>
            </a:r>
            <a:r>
              <a:rPr lang="nb-NO" sz="1800" dirty="0">
                <a:latin typeface="Arial Narrow" panose="020B0606020202030204" pitchFamily="34" charset="0"/>
              </a:rPr>
              <a:t> 350 </a:t>
            </a:r>
            <a:r>
              <a:rPr lang="nb-NO" sz="1800" dirty="0" err="1">
                <a:latin typeface="Arial Narrow" panose="020B0606020202030204" pitchFamily="34" charset="0"/>
              </a:rPr>
              <a:t>MWh</a:t>
            </a:r>
            <a:r>
              <a:rPr lang="nb-NO" sz="1800" dirty="0">
                <a:latin typeface="Arial Narrow" panose="020B0606020202030204" pitchFamily="34" charset="0"/>
              </a:rPr>
              <a:t> /</a:t>
            </a:r>
            <a:r>
              <a:rPr lang="nb-NO" sz="1800" dirty="0" err="1">
                <a:latin typeface="Arial Narrow" panose="020B0606020202030204" pitchFamily="34" charset="0"/>
              </a:rPr>
              <a:t>year</a:t>
            </a:r>
            <a:r>
              <a:rPr lang="nb-NO" sz="1800" dirty="0">
                <a:latin typeface="Arial Narrow" panose="020B0606020202030204" pitchFamily="34" charset="0"/>
              </a:rPr>
              <a:t> </a:t>
            </a:r>
          </a:p>
          <a:p>
            <a:pPr marL="457200" indent="-457200">
              <a:buFont typeface="Arial" panose="020B0604020202020204" pitchFamily="34" charset="0"/>
              <a:buChar char="•"/>
            </a:pPr>
            <a:r>
              <a:rPr lang="nb-NO" sz="1800" dirty="0">
                <a:latin typeface="Arial Narrow" panose="020B0606020202030204" pitchFamily="34" charset="0"/>
              </a:rPr>
              <a:t>Distribution systems: </a:t>
            </a:r>
            <a:r>
              <a:rPr lang="nb-NO" sz="1800" dirty="0" err="1">
                <a:latin typeface="Arial Narrow" panose="020B0606020202030204" pitchFamily="34" charset="0"/>
              </a:rPr>
              <a:t>floor</a:t>
            </a:r>
            <a:r>
              <a:rPr lang="nb-NO" sz="1800" dirty="0">
                <a:latin typeface="Arial Narrow" panose="020B0606020202030204" pitchFamily="34" charset="0"/>
              </a:rPr>
              <a:t> </a:t>
            </a:r>
            <a:r>
              <a:rPr lang="nb-NO" sz="1800" dirty="0" err="1">
                <a:latin typeface="Arial Narrow" panose="020B0606020202030204" pitchFamily="34" charset="0"/>
              </a:rPr>
              <a:t>heating</a:t>
            </a:r>
            <a:r>
              <a:rPr lang="nb-NO" sz="1800" dirty="0">
                <a:latin typeface="Arial Narrow" panose="020B0606020202030204" pitchFamily="34" charset="0"/>
              </a:rPr>
              <a:t> (water) and </a:t>
            </a:r>
            <a:r>
              <a:rPr lang="nb-NO" sz="1800" dirty="0" err="1">
                <a:latin typeface="Arial Narrow" panose="020B0606020202030204" pitchFamily="34" charset="0"/>
              </a:rPr>
              <a:t>ventilation</a:t>
            </a:r>
            <a:r>
              <a:rPr lang="nb-NO" sz="1800" dirty="0">
                <a:latin typeface="Arial Narrow" panose="020B0606020202030204" pitchFamily="34" charset="0"/>
              </a:rPr>
              <a:t> (air)</a:t>
            </a:r>
          </a:p>
          <a:p>
            <a:pPr marL="457200" indent="-457200">
              <a:buFont typeface="Arial" panose="020B0604020202020204" pitchFamily="34" charset="0"/>
              <a:buChar char="•"/>
            </a:pPr>
            <a:r>
              <a:rPr lang="nb-NO" sz="1800" dirty="0">
                <a:latin typeface="Arial Narrow" panose="020B0606020202030204" pitchFamily="34" charset="0"/>
              </a:rPr>
              <a:t>Heat </a:t>
            </a:r>
            <a:r>
              <a:rPr lang="nb-NO" sz="1800" dirty="0" err="1">
                <a:latin typeface="Arial Narrow" panose="020B0606020202030204" pitchFamily="34" charset="0"/>
              </a:rPr>
              <a:t>power</a:t>
            </a:r>
            <a:r>
              <a:rPr lang="nb-NO" sz="1800" dirty="0">
                <a:latin typeface="Arial Narrow" panose="020B0606020202030204" pitchFamily="34" charset="0"/>
              </a:rPr>
              <a:t>: base </a:t>
            </a:r>
            <a:r>
              <a:rPr lang="nb-NO" sz="1800" dirty="0" err="1">
                <a:latin typeface="Arial Narrow" panose="020B0606020202030204" pitchFamily="34" charset="0"/>
              </a:rPr>
              <a:t>load</a:t>
            </a:r>
            <a:r>
              <a:rPr lang="nb-NO" sz="1800" dirty="0">
                <a:latin typeface="Arial Narrow" panose="020B0606020202030204" pitchFamily="34" charset="0"/>
              </a:rPr>
              <a:t>: 80 kW, </a:t>
            </a:r>
            <a:r>
              <a:rPr lang="nb-NO" sz="1800" dirty="0" err="1">
                <a:latin typeface="Arial Narrow" panose="020B0606020202030204" pitchFamily="34" charset="0"/>
              </a:rPr>
              <a:t>peak</a:t>
            </a:r>
            <a:r>
              <a:rPr lang="nb-NO" sz="1800" dirty="0">
                <a:latin typeface="Arial Narrow" panose="020B0606020202030204" pitchFamily="34" charset="0"/>
              </a:rPr>
              <a:t> </a:t>
            </a:r>
            <a:r>
              <a:rPr lang="nb-NO" sz="1800" dirty="0" err="1">
                <a:latin typeface="Arial Narrow" panose="020B0606020202030204" pitchFamily="34" charset="0"/>
              </a:rPr>
              <a:t>load</a:t>
            </a:r>
            <a:r>
              <a:rPr lang="nb-NO" sz="1800" dirty="0">
                <a:latin typeface="Arial Narrow" panose="020B0606020202030204" pitchFamily="34" charset="0"/>
              </a:rPr>
              <a:t> </a:t>
            </a:r>
            <a:r>
              <a:rPr lang="nb-NO" sz="1800" dirty="0" err="1">
                <a:latin typeface="Arial Narrow" panose="020B0606020202030204" pitchFamily="34" charset="0"/>
              </a:rPr>
              <a:t>ca</a:t>
            </a:r>
            <a:r>
              <a:rPr lang="nb-NO" sz="1800" dirty="0">
                <a:latin typeface="Arial Narrow" panose="020B0606020202030204" pitchFamily="34" charset="0"/>
              </a:rPr>
              <a:t> 300 kW </a:t>
            </a:r>
          </a:p>
          <a:p>
            <a:pPr marL="457200" indent="-457200">
              <a:buFont typeface="Arial" panose="020B0604020202020204" pitchFamily="34" charset="0"/>
              <a:buChar char="•"/>
            </a:pPr>
            <a:r>
              <a:rPr lang="nb-NO" sz="1800" dirty="0" err="1">
                <a:latin typeface="Arial Narrow" panose="020B0606020202030204" pitchFamily="34" charset="0"/>
              </a:rPr>
              <a:t>Charging</a:t>
            </a:r>
            <a:r>
              <a:rPr lang="nb-NO" sz="1800" dirty="0">
                <a:latin typeface="Arial Narrow" panose="020B0606020202030204" pitchFamily="34" charset="0"/>
              </a:rPr>
              <a:t> </a:t>
            </a:r>
            <a:r>
              <a:rPr lang="nb-NO" sz="1800" dirty="0" err="1">
                <a:latin typeface="Arial Narrow" panose="020B0606020202030204" pitchFamily="34" charset="0"/>
              </a:rPr>
              <a:t>the</a:t>
            </a:r>
            <a:r>
              <a:rPr lang="nb-NO" sz="1800" dirty="0">
                <a:latin typeface="Arial Narrow" panose="020B0606020202030204" pitchFamily="34" charset="0"/>
              </a:rPr>
              <a:t> BTES </a:t>
            </a:r>
            <a:r>
              <a:rPr lang="nb-NO" sz="1800" dirty="0" err="1">
                <a:latin typeface="Arial Narrow" panose="020B0606020202030204" pitchFamily="34" charset="0"/>
              </a:rPr>
              <a:t>ca</a:t>
            </a:r>
            <a:r>
              <a:rPr lang="nb-NO" sz="1800" dirty="0">
                <a:latin typeface="Arial Narrow" panose="020B0606020202030204" pitchFamily="34" charset="0"/>
              </a:rPr>
              <a:t> 700 </a:t>
            </a:r>
            <a:r>
              <a:rPr lang="nb-NO" sz="1800" dirty="0" err="1">
                <a:latin typeface="Arial Narrow" panose="020B0606020202030204" pitchFamily="34" charset="0"/>
              </a:rPr>
              <a:t>MWh</a:t>
            </a:r>
            <a:r>
              <a:rPr lang="nb-NO" sz="1800" dirty="0">
                <a:latin typeface="Arial Narrow" panose="020B0606020202030204" pitchFamily="34" charset="0"/>
              </a:rPr>
              <a:t> </a:t>
            </a:r>
            <a:r>
              <a:rPr lang="nb-NO" sz="1800" dirty="0" err="1">
                <a:latin typeface="Arial Narrow" panose="020B0606020202030204" pitchFamily="34" charset="0"/>
              </a:rPr>
              <a:t>year</a:t>
            </a:r>
            <a:endParaRPr lang="nb-NO" sz="1800" dirty="0">
              <a:latin typeface="Arial Narrow" panose="020B0606020202030204" pitchFamily="34" charset="0"/>
            </a:endParaRPr>
          </a:p>
          <a:p>
            <a:pPr marL="457200" indent="-457200">
              <a:buFont typeface="Arial" panose="020B0604020202020204" pitchFamily="34" charset="0"/>
              <a:buChar char="•"/>
            </a:pPr>
            <a:r>
              <a:rPr lang="nb-NO" sz="1800" dirty="0">
                <a:latin typeface="Arial Narrow" panose="020B0606020202030204" pitchFamily="34" charset="0"/>
              </a:rPr>
              <a:t>Distributed </a:t>
            </a:r>
            <a:r>
              <a:rPr lang="nb-NO" sz="1800" dirty="0" err="1">
                <a:latin typeface="Arial Narrow" panose="020B0606020202030204" pitchFamily="34" charset="0"/>
              </a:rPr>
              <a:t>temperature</a:t>
            </a:r>
            <a:r>
              <a:rPr lang="nb-NO" sz="1800" dirty="0">
                <a:latin typeface="Arial Narrow" panose="020B0606020202030204" pitchFamily="34" charset="0"/>
              </a:rPr>
              <a:t> fiber – </a:t>
            </a:r>
            <a:r>
              <a:rPr lang="nb-NO" sz="1800" dirty="0" err="1">
                <a:latin typeface="Arial Narrow" panose="020B0606020202030204" pitchFamily="34" charset="0"/>
              </a:rPr>
              <a:t>optic</a:t>
            </a:r>
            <a:r>
              <a:rPr lang="nb-NO" sz="1800" dirty="0">
                <a:latin typeface="Arial Narrow" panose="020B0606020202030204" pitchFamily="34" charset="0"/>
              </a:rPr>
              <a:t> </a:t>
            </a:r>
            <a:r>
              <a:rPr lang="nb-NO" sz="1800" dirty="0" err="1">
                <a:latin typeface="Arial Narrow" panose="020B0606020202030204" pitchFamily="34" charset="0"/>
              </a:rPr>
              <a:t>monitoring</a:t>
            </a:r>
            <a:r>
              <a:rPr lang="nb-NO" sz="1800" dirty="0">
                <a:latin typeface="Arial Narrow" panose="020B0606020202030204" pitchFamily="34" charset="0"/>
              </a:rPr>
              <a:t> in 11 </a:t>
            </a:r>
            <a:r>
              <a:rPr lang="nb-NO" sz="1800" dirty="0" err="1">
                <a:latin typeface="Arial Narrow" panose="020B0606020202030204" pitchFamily="34" charset="0"/>
              </a:rPr>
              <a:t>boreholes</a:t>
            </a:r>
            <a:r>
              <a:rPr lang="nb-NO" sz="1800" dirty="0">
                <a:latin typeface="Arial Narrow" panose="020B0606020202030204" pitchFamily="34" charset="0"/>
              </a:rPr>
              <a:t> </a:t>
            </a:r>
          </a:p>
          <a:p>
            <a:pPr marL="457200" indent="-457200">
              <a:buFont typeface="Arial" panose="020B0604020202020204" pitchFamily="34" charset="0"/>
              <a:buChar char="•"/>
            </a:pPr>
            <a:r>
              <a:rPr lang="nb-NO" sz="1800" dirty="0">
                <a:latin typeface="Arial Narrow" panose="020B0606020202030204" pitchFamily="34" charset="0"/>
              </a:rPr>
              <a:t>In </a:t>
            </a:r>
            <a:r>
              <a:rPr lang="nb-NO" sz="1800" dirty="0" err="1">
                <a:latin typeface="Arial Narrow" panose="020B0606020202030204" pitchFamily="34" charset="0"/>
              </a:rPr>
              <a:t>operation</a:t>
            </a:r>
            <a:r>
              <a:rPr lang="nb-NO" sz="1800" dirty="0">
                <a:latin typeface="Arial Narrow" panose="020B0606020202030204" pitchFamily="34" charset="0"/>
              </a:rPr>
              <a:t> from april 2020 </a:t>
            </a:r>
          </a:p>
          <a:p>
            <a:pPr marL="457200" indent="-457200">
              <a:buFont typeface="Arial" panose="020B0604020202020204" pitchFamily="34" charset="0"/>
              <a:buChar char="•"/>
            </a:pPr>
            <a:r>
              <a:rPr lang="nb-NO" sz="1800" dirty="0" err="1">
                <a:latin typeface="Arial Narrow" panose="020B0606020202030204" pitchFamily="34" charset="0"/>
              </a:rPr>
              <a:t>Owner</a:t>
            </a:r>
            <a:r>
              <a:rPr lang="nb-NO" sz="1800" dirty="0">
                <a:latin typeface="Arial Narrow" panose="020B0606020202030204" pitchFamily="34" charset="0"/>
              </a:rPr>
              <a:t> and operator: Drammen </a:t>
            </a:r>
            <a:r>
              <a:rPr lang="nb-NO" sz="1800" dirty="0" err="1">
                <a:latin typeface="Arial Narrow" panose="020B0606020202030204" pitchFamily="34" charset="0"/>
              </a:rPr>
              <a:t>municipality</a:t>
            </a:r>
            <a:endParaRPr lang="nb-NO" sz="1800" dirty="0">
              <a:latin typeface="Arial Narrow" panose="020B0606020202030204" pitchFamily="34" charset="0"/>
            </a:endParaRPr>
          </a:p>
        </p:txBody>
      </p:sp>
      <p:pic>
        <p:nvPicPr>
          <p:cNvPr id="5" name="Picture 4">
            <a:extLst>
              <a:ext uri="{FF2B5EF4-FFF2-40B4-BE49-F238E27FC236}">
                <a16:creationId xmlns:a16="http://schemas.microsoft.com/office/drawing/2014/main" id="{8D0AA12D-2B97-4EB6-8729-60FE457770BC}"/>
              </a:ext>
            </a:extLst>
          </p:cNvPr>
          <p:cNvPicPr/>
          <p:nvPr/>
        </p:nvPicPr>
        <p:blipFill rotWithShape="1">
          <a:blip r:embed="rId2" cstate="print">
            <a:extLst>
              <a:ext uri="{28A0092B-C50C-407E-A947-70E740481C1C}">
                <a14:useLocalDpi xmlns:a14="http://schemas.microsoft.com/office/drawing/2010/main" val="0"/>
              </a:ext>
            </a:extLst>
          </a:blip>
          <a:srcRect t="6945" b="19300"/>
          <a:stretch/>
        </p:blipFill>
        <p:spPr>
          <a:xfrm>
            <a:off x="6729017" y="3484564"/>
            <a:ext cx="5257800" cy="3200400"/>
          </a:xfrm>
          <a:prstGeom prst="rect">
            <a:avLst/>
          </a:prstGeom>
        </p:spPr>
      </p:pic>
      <p:pic>
        <p:nvPicPr>
          <p:cNvPr id="1026" name="Picture 2">
            <a:extLst>
              <a:ext uri="{FF2B5EF4-FFF2-40B4-BE49-F238E27FC236}">
                <a16:creationId xmlns:a16="http://schemas.microsoft.com/office/drawing/2014/main" id="{0D643766-2BC8-480B-BFDC-16C7F1687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740" y="1116011"/>
            <a:ext cx="4015183"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2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Rektangulær PCM tank.PNG">
            <a:extLst>
              <a:ext uri="{FF2B5EF4-FFF2-40B4-BE49-F238E27FC236}">
                <a16:creationId xmlns:a16="http://schemas.microsoft.com/office/drawing/2014/main" id="{741E3738-BD05-41EC-BD2D-3D649732CAD1}"/>
              </a:ext>
            </a:extLst>
          </p:cNvPr>
          <p:cNvPicPr/>
          <p:nvPr/>
        </p:nvPicPr>
        <p:blipFill rotWithShape="1">
          <a:blip r:embed="rId2" cstate="print"/>
          <a:srcRect b="4787"/>
          <a:stretch/>
        </p:blipFill>
        <p:spPr>
          <a:xfrm>
            <a:off x="5178010" y="2809179"/>
            <a:ext cx="2479847" cy="1680347"/>
          </a:xfrm>
          <a:prstGeom prst="rect">
            <a:avLst/>
          </a:prstGeom>
        </p:spPr>
      </p:pic>
      <p:sp>
        <p:nvSpPr>
          <p:cNvPr id="3" name="Content Placeholder 2">
            <a:extLst>
              <a:ext uri="{FF2B5EF4-FFF2-40B4-BE49-F238E27FC236}">
                <a16:creationId xmlns:a16="http://schemas.microsoft.com/office/drawing/2014/main" id="{4B09C8D9-424A-4046-A76E-289245D0B00E}"/>
              </a:ext>
            </a:extLst>
          </p:cNvPr>
          <p:cNvSpPr>
            <a:spLocks noGrp="1"/>
          </p:cNvSpPr>
          <p:nvPr>
            <p:ph idx="1"/>
          </p:nvPr>
        </p:nvSpPr>
        <p:spPr>
          <a:xfrm>
            <a:off x="418441" y="1676400"/>
            <a:ext cx="4676777" cy="4318000"/>
          </a:xfrm>
        </p:spPr>
        <p:txBody>
          <a:bodyPr/>
          <a:lstStyle/>
          <a:p>
            <a:r>
              <a:rPr lang="nb-NO" sz="2400" dirty="0">
                <a:latin typeface="Arial Narrow" panose="020B0606020202030204" pitchFamily="34" charset="0"/>
              </a:rPr>
              <a:t>Integrated </a:t>
            </a:r>
            <a:r>
              <a:rPr lang="nb-NO" sz="2400" dirty="0" err="1">
                <a:latin typeface="Arial Narrow" panose="020B0606020202030204" pitchFamily="34" charset="0"/>
              </a:rPr>
              <a:t>thermal</a:t>
            </a:r>
            <a:r>
              <a:rPr lang="nb-NO" sz="2400" dirty="0">
                <a:latin typeface="Arial Narrow" panose="020B0606020202030204" pitchFamily="34" charset="0"/>
              </a:rPr>
              <a:t> </a:t>
            </a:r>
            <a:r>
              <a:rPr lang="nb-NO" sz="2400" dirty="0" err="1">
                <a:latin typeface="Arial Narrow" panose="020B0606020202030204" pitchFamily="34" charset="0"/>
              </a:rPr>
              <a:t>energy</a:t>
            </a:r>
            <a:r>
              <a:rPr lang="nb-NO" sz="2400" dirty="0">
                <a:latin typeface="Arial Narrow" panose="020B0606020202030204" pitchFamily="34" charset="0"/>
              </a:rPr>
              <a:t> </a:t>
            </a:r>
            <a:r>
              <a:rPr lang="nb-NO" sz="2400" dirty="0" err="1">
                <a:latin typeface="Arial Narrow" panose="020B0606020202030204" pitchFamily="34" charset="0"/>
              </a:rPr>
              <a:t>storage</a:t>
            </a:r>
            <a:r>
              <a:rPr lang="nb-NO" sz="2400" dirty="0">
                <a:latin typeface="Arial Narrow" panose="020B0606020202030204" pitchFamily="34" charset="0"/>
              </a:rPr>
              <a:t> </a:t>
            </a:r>
            <a:r>
              <a:rPr lang="nb-NO" sz="2400" dirty="0" err="1">
                <a:latin typeface="Arial Narrow" panose="020B0606020202030204" pitchFamily="34" charset="0"/>
              </a:rPr>
              <a:t>combining</a:t>
            </a:r>
            <a:r>
              <a:rPr lang="nb-NO" sz="2400" dirty="0">
                <a:latin typeface="Arial Narrow" panose="020B0606020202030204" pitchFamily="34" charset="0"/>
              </a:rPr>
              <a:t> PCM </a:t>
            </a:r>
            <a:r>
              <a:rPr lang="nb-NO" sz="2400" dirty="0" err="1">
                <a:latin typeface="Arial Narrow" panose="020B0606020202030204" pitchFamily="34" charset="0"/>
              </a:rPr>
              <a:t>storage</a:t>
            </a:r>
            <a:r>
              <a:rPr lang="nb-NO" sz="2400" dirty="0">
                <a:latin typeface="Arial Narrow" panose="020B0606020202030204" pitchFamily="34" charset="0"/>
              </a:rPr>
              <a:t> and BTES</a:t>
            </a:r>
          </a:p>
          <a:p>
            <a:r>
              <a:rPr lang="nb-NO" sz="2400" dirty="0">
                <a:latin typeface="Arial Narrow" panose="020B0606020202030204" pitchFamily="34" charset="0"/>
              </a:rPr>
              <a:t>Gross area 51 000 m2</a:t>
            </a:r>
          </a:p>
          <a:p>
            <a:r>
              <a:rPr lang="nb-NO" sz="2400" dirty="0">
                <a:latin typeface="Arial Narrow" panose="020B0606020202030204" pitchFamily="34" charset="0"/>
              </a:rPr>
              <a:t>In </a:t>
            </a:r>
            <a:r>
              <a:rPr lang="nb-NO" sz="2400" dirty="0" err="1">
                <a:latin typeface="Arial Narrow" panose="020B0606020202030204" pitchFamily="34" charset="0"/>
              </a:rPr>
              <a:t>operation</a:t>
            </a:r>
            <a:r>
              <a:rPr lang="nb-NO" sz="2400" dirty="0">
                <a:latin typeface="Arial Narrow" panose="020B0606020202030204" pitchFamily="34" charset="0"/>
              </a:rPr>
              <a:t> </a:t>
            </a:r>
            <a:r>
              <a:rPr lang="nb-NO" sz="2400" dirty="0" err="1">
                <a:latin typeface="Arial Narrow" panose="020B0606020202030204" pitchFamily="34" charset="0"/>
              </a:rPr>
              <a:t>since</a:t>
            </a:r>
            <a:r>
              <a:rPr lang="nb-NO" sz="2400" dirty="0">
                <a:latin typeface="Arial Narrow" panose="020B0606020202030204" pitchFamily="34" charset="0"/>
              </a:rPr>
              <a:t> 2014</a:t>
            </a:r>
          </a:p>
          <a:p>
            <a:r>
              <a:rPr lang="nb-NO" sz="2400" dirty="0">
                <a:latin typeface="Arial Narrow" panose="020B0606020202030204" pitchFamily="34" charset="0"/>
              </a:rPr>
              <a:t>BTES (</a:t>
            </a:r>
            <a:r>
              <a:rPr lang="nb-NO" sz="2400" dirty="0" err="1">
                <a:latin typeface="Arial Narrow" panose="020B0606020202030204" pitchFamily="34" charset="0"/>
              </a:rPr>
              <a:t>borehole</a:t>
            </a:r>
            <a:r>
              <a:rPr lang="nb-NO" sz="2400" dirty="0">
                <a:latin typeface="Arial Narrow" panose="020B0606020202030204" pitchFamily="34" charset="0"/>
              </a:rPr>
              <a:t> </a:t>
            </a:r>
            <a:r>
              <a:rPr lang="nb-NO" sz="2400" dirty="0" err="1">
                <a:latin typeface="Arial Narrow" panose="020B0606020202030204" pitchFamily="34" charset="0"/>
              </a:rPr>
              <a:t>field</a:t>
            </a:r>
            <a:r>
              <a:rPr lang="nb-NO" sz="2400" dirty="0">
                <a:latin typeface="Arial Narrow" panose="020B0606020202030204" pitchFamily="34" charset="0"/>
              </a:rPr>
              <a:t>)  81 </a:t>
            </a:r>
            <a:r>
              <a:rPr lang="nb-NO" sz="2400" dirty="0" err="1">
                <a:latin typeface="Arial Narrow" panose="020B0606020202030204" pitchFamily="34" charset="0"/>
              </a:rPr>
              <a:t>boreholes</a:t>
            </a:r>
            <a:r>
              <a:rPr lang="nb-NO" sz="2400" dirty="0">
                <a:latin typeface="Arial Narrow" panose="020B0606020202030204" pitchFamily="34" charset="0"/>
              </a:rPr>
              <a:t> to 220 m </a:t>
            </a:r>
            <a:r>
              <a:rPr lang="nb-NO" sz="2400" dirty="0" err="1">
                <a:latin typeface="Arial Narrow" panose="020B0606020202030204" pitchFamily="34" charset="0"/>
              </a:rPr>
              <a:t>depth</a:t>
            </a:r>
            <a:endParaRPr lang="nb-NO" sz="2400" dirty="0">
              <a:latin typeface="Arial Narrow" panose="020B0606020202030204" pitchFamily="34" charset="0"/>
            </a:endParaRPr>
          </a:p>
          <a:p>
            <a:r>
              <a:rPr lang="nb-NO" sz="2400" dirty="0" err="1">
                <a:latin typeface="Arial Narrow" panose="020B0606020202030204" pitchFamily="34" charset="0"/>
              </a:rPr>
              <a:t>Phase</a:t>
            </a:r>
            <a:r>
              <a:rPr lang="nb-NO" sz="2400" dirty="0">
                <a:latin typeface="Arial Narrow" panose="020B0606020202030204" pitchFamily="34" charset="0"/>
              </a:rPr>
              <a:t> </a:t>
            </a:r>
            <a:r>
              <a:rPr lang="nb-NO" sz="2400" dirty="0" err="1">
                <a:latin typeface="Arial Narrow" panose="020B0606020202030204" pitchFamily="34" charset="0"/>
              </a:rPr>
              <a:t>Change</a:t>
            </a:r>
            <a:r>
              <a:rPr lang="nb-NO" sz="2400" dirty="0">
                <a:latin typeface="Arial Narrow" panose="020B0606020202030204" pitchFamily="34" charset="0"/>
              </a:rPr>
              <a:t> Material (PCM) for </a:t>
            </a:r>
            <a:r>
              <a:rPr lang="nb-NO" sz="2400" dirty="0" err="1">
                <a:latin typeface="Arial Narrow" panose="020B0606020202030204" pitchFamily="34" charset="0"/>
              </a:rPr>
              <a:t>short</a:t>
            </a:r>
            <a:r>
              <a:rPr lang="nb-NO" sz="2400" dirty="0">
                <a:latin typeface="Arial Narrow" panose="020B0606020202030204" pitchFamily="34" charset="0"/>
              </a:rPr>
              <a:t>-term </a:t>
            </a:r>
            <a:r>
              <a:rPr lang="nb-NO" sz="2400" dirty="0" err="1">
                <a:latin typeface="Arial Narrow" panose="020B0606020202030204" pitchFamily="34" charset="0"/>
              </a:rPr>
              <a:t>thermal</a:t>
            </a:r>
            <a:r>
              <a:rPr lang="nb-NO" sz="2400" dirty="0">
                <a:latin typeface="Arial Narrow" panose="020B0606020202030204" pitchFamily="34" charset="0"/>
              </a:rPr>
              <a:t> </a:t>
            </a:r>
            <a:r>
              <a:rPr lang="nb-NO" sz="2400" dirty="0" err="1">
                <a:latin typeface="Arial Narrow" panose="020B0606020202030204" pitchFamily="34" charset="0"/>
              </a:rPr>
              <a:t>storage</a:t>
            </a:r>
            <a:endParaRPr lang="nb-NO" sz="2400" dirty="0">
              <a:latin typeface="Arial Narrow" panose="020B0606020202030204" pitchFamily="34" charset="0"/>
            </a:endParaRPr>
          </a:p>
          <a:p>
            <a:pPr lvl="1"/>
            <a:r>
              <a:rPr lang="nb-NO" sz="2049" dirty="0">
                <a:latin typeface="Arial Narrow" panose="020B0606020202030204" pitchFamily="34" charset="0"/>
              </a:rPr>
              <a:t>4 tanks a 70 m3 </a:t>
            </a:r>
            <a:r>
              <a:rPr lang="nb-NO" sz="2049" dirty="0" err="1">
                <a:latin typeface="Arial Narrow" panose="020B0606020202030204" pitchFamily="34" charset="0"/>
              </a:rPr>
              <a:t>containing</a:t>
            </a:r>
            <a:r>
              <a:rPr lang="nb-NO" sz="2049" dirty="0">
                <a:latin typeface="Arial Narrow" panose="020B0606020202030204" pitchFamily="34" charset="0"/>
              </a:rPr>
              <a:t> 12  700 Flat-</a:t>
            </a:r>
            <a:r>
              <a:rPr lang="nb-NO" sz="2049" dirty="0" err="1">
                <a:latin typeface="Arial Narrow" panose="020B0606020202030204" pitchFamily="34" charset="0"/>
              </a:rPr>
              <a:t>ice</a:t>
            </a:r>
            <a:r>
              <a:rPr lang="nb-NO" sz="2049" dirty="0">
                <a:latin typeface="Arial Narrow" panose="020B0606020202030204" pitchFamily="34" charset="0"/>
              </a:rPr>
              <a:t> elements </a:t>
            </a:r>
          </a:p>
          <a:p>
            <a:pPr lvl="1"/>
            <a:r>
              <a:rPr lang="nb-NO" sz="2049" dirty="0" err="1">
                <a:latin typeface="Arial Narrow" panose="020B0606020202030204" pitchFamily="34" charset="0"/>
              </a:rPr>
              <a:t>Cooling</a:t>
            </a:r>
            <a:r>
              <a:rPr lang="nb-NO" sz="2049" dirty="0">
                <a:latin typeface="Arial Narrow" panose="020B0606020202030204" pitchFamily="34" charset="0"/>
              </a:rPr>
              <a:t> </a:t>
            </a:r>
            <a:r>
              <a:rPr lang="nb-NO" sz="2049" dirty="0" err="1">
                <a:latin typeface="Arial Narrow" panose="020B0606020202030204" pitchFamily="34" charset="0"/>
              </a:rPr>
              <a:t>capacity</a:t>
            </a:r>
            <a:r>
              <a:rPr lang="nb-NO" sz="2049" dirty="0">
                <a:latin typeface="Arial Narrow" panose="020B0606020202030204" pitchFamily="34" charset="0"/>
              </a:rPr>
              <a:t> 11 200 kWh      </a:t>
            </a:r>
          </a:p>
        </p:txBody>
      </p:sp>
      <p:sp>
        <p:nvSpPr>
          <p:cNvPr id="4" name="Title 1">
            <a:extLst>
              <a:ext uri="{FF2B5EF4-FFF2-40B4-BE49-F238E27FC236}">
                <a16:creationId xmlns:a16="http://schemas.microsoft.com/office/drawing/2014/main" id="{2BAEE5CA-5120-4292-AE2B-01BB4A3D9EF9}"/>
              </a:ext>
            </a:extLst>
          </p:cNvPr>
          <p:cNvSpPr>
            <a:spLocks noGrp="1"/>
          </p:cNvSpPr>
          <p:nvPr>
            <p:ph type="title"/>
          </p:nvPr>
        </p:nvSpPr>
        <p:spPr>
          <a:xfrm>
            <a:off x="418441" y="370899"/>
            <a:ext cx="7008813" cy="895350"/>
          </a:xfrm>
        </p:spPr>
        <p:txBody>
          <a:bodyPr/>
          <a:lstStyle/>
          <a:p>
            <a:r>
              <a:rPr lang="nb-NO" sz="1800" dirty="0"/>
              <a:t>Innovative and  energy-</a:t>
            </a:r>
            <a:r>
              <a:rPr lang="nb-NO" sz="1800" dirty="0" err="1"/>
              <a:t>efficient</a:t>
            </a:r>
            <a:r>
              <a:rPr lang="nb-NO" sz="1800" dirty="0"/>
              <a:t> </a:t>
            </a:r>
            <a:r>
              <a:rPr lang="nb-NO" sz="1800" dirty="0" err="1"/>
              <a:t>school</a:t>
            </a:r>
            <a:r>
              <a:rPr lang="nb-NO" sz="1800" dirty="0"/>
              <a:t> </a:t>
            </a:r>
            <a:r>
              <a:rPr lang="nb-NO" sz="1800" dirty="0" err="1"/>
              <a:t>buildings</a:t>
            </a:r>
            <a:br>
              <a:rPr lang="nb-NO" sz="2400" dirty="0"/>
            </a:br>
            <a:r>
              <a:rPr lang="nb-NO" sz="2400" b="1" dirty="0" err="1"/>
              <a:t>University</a:t>
            </a:r>
            <a:r>
              <a:rPr lang="nb-NO" sz="2400" b="1" dirty="0"/>
              <a:t> Collage </a:t>
            </a:r>
            <a:r>
              <a:rPr lang="nb-NO" sz="2400" b="1" dirty="0" err="1"/>
              <a:t>of</a:t>
            </a:r>
            <a:r>
              <a:rPr lang="nb-NO" sz="2400" b="1" dirty="0"/>
              <a:t> Western Norway, Bergen </a:t>
            </a:r>
            <a:br>
              <a:rPr lang="nb-NO" sz="2400" b="1" dirty="0"/>
            </a:br>
            <a:br>
              <a:rPr lang="nb-NO" sz="2400" b="1" dirty="0"/>
            </a:br>
            <a:br>
              <a:rPr lang="nb-NO" sz="2400" b="1" dirty="0"/>
            </a:br>
            <a:br>
              <a:rPr lang="nb-NO" sz="2400" dirty="0"/>
            </a:br>
            <a:endParaRPr lang="nb-NO" sz="2000" dirty="0"/>
          </a:p>
        </p:txBody>
      </p:sp>
      <p:pic>
        <p:nvPicPr>
          <p:cNvPr id="5" name="Picture 4">
            <a:extLst>
              <a:ext uri="{FF2B5EF4-FFF2-40B4-BE49-F238E27FC236}">
                <a16:creationId xmlns:a16="http://schemas.microsoft.com/office/drawing/2014/main" id="{E9D86783-CEFD-4A60-BFBA-8E2B33C0EC29}"/>
              </a:ext>
            </a:extLst>
          </p:cNvPr>
          <p:cNvPicPr>
            <a:picLocks noChangeAspect="1"/>
          </p:cNvPicPr>
          <p:nvPr/>
        </p:nvPicPr>
        <p:blipFill>
          <a:blip r:embed="rId3"/>
          <a:stretch>
            <a:fillRect/>
          </a:stretch>
        </p:blipFill>
        <p:spPr>
          <a:xfrm>
            <a:off x="7096783" y="127000"/>
            <a:ext cx="4993482" cy="2819596"/>
          </a:xfrm>
          <a:prstGeom prst="rect">
            <a:avLst/>
          </a:prstGeom>
        </p:spPr>
      </p:pic>
      <p:pic>
        <p:nvPicPr>
          <p:cNvPr id="6" name="Content Placeholder 5">
            <a:extLst>
              <a:ext uri="{FF2B5EF4-FFF2-40B4-BE49-F238E27FC236}">
                <a16:creationId xmlns:a16="http://schemas.microsoft.com/office/drawing/2014/main" id="{3DC89836-16C9-4AA4-B968-F7D5311D3CD1}"/>
              </a:ext>
            </a:extLst>
          </p:cNvPr>
          <p:cNvPicPr>
            <a:picLocks noChangeAspect="1"/>
          </p:cNvPicPr>
          <p:nvPr/>
        </p:nvPicPr>
        <p:blipFill>
          <a:blip r:embed="rId4"/>
          <a:stretch>
            <a:fillRect/>
          </a:stretch>
        </p:blipFill>
        <p:spPr>
          <a:xfrm>
            <a:off x="8726817" y="2946596"/>
            <a:ext cx="3289959" cy="2468968"/>
          </a:xfrm>
          <a:prstGeom prst="rect">
            <a:avLst/>
          </a:prstGeom>
          <a:ln>
            <a:solidFill>
              <a:schemeClr val="accent1"/>
            </a:solidFill>
          </a:ln>
        </p:spPr>
      </p:pic>
      <p:pic>
        <p:nvPicPr>
          <p:cNvPr id="7" name="Picture 3">
            <a:extLst>
              <a:ext uri="{FF2B5EF4-FFF2-40B4-BE49-F238E27FC236}">
                <a16:creationId xmlns:a16="http://schemas.microsoft.com/office/drawing/2014/main" id="{A14B9162-D091-4B33-A030-E15BC064FE3A}"/>
              </a:ext>
            </a:extLst>
          </p:cNvPr>
          <p:cNvPicPr>
            <a:picLocks noChangeAspect="1" noChangeArrowheads="1"/>
          </p:cNvPicPr>
          <p:nvPr/>
        </p:nvPicPr>
        <p:blipFill>
          <a:blip r:embed="rId5" cstate="print"/>
          <a:srcRect t="22130"/>
          <a:stretch>
            <a:fillRect/>
          </a:stretch>
        </p:blipFill>
        <p:spPr bwMode="auto">
          <a:xfrm>
            <a:off x="6924759" y="4520962"/>
            <a:ext cx="2250908" cy="233703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993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36BE5A-1DAA-4296-8392-D9B95C2F0B6B}"/>
              </a:ext>
            </a:extLst>
          </p:cNvPr>
          <p:cNvPicPr>
            <a:picLocks noGrp="1" noChangeAspect="1"/>
          </p:cNvPicPr>
          <p:nvPr>
            <p:ph idx="1"/>
          </p:nvPr>
        </p:nvPicPr>
        <p:blipFill>
          <a:blip r:embed="rId2"/>
          <a:stretch>
            <a:fillRect/>
          </a:stretch>
        </p:blipFill>
        <p:spPr>
          <a:xfrm>
            <a:off x="7198468" y="1063772"/>
            <a:ext cx="4812759" cy="5716407"/>
          </a:xfrm>
          <a:prstGeom prst="rect">
            <a:avLst/>
          </a:prstGeom>
        </p:spPr>
      </p:pic>
      <p:sp>
        <p:nvSpPr>
          <p:cNvPr id="5" name="Title 1">
            <a:extLst>
              <a:ext uri="{FF2B5EF4-FFF2-40B4-BE49-F238E27FC236}">
                <a16:creationId xmlns:a16="http://schemas.microsoft.com/office/drawing/2014/main" id="{DCE3A893-867E-4916-B7C9-FA1AF50FCA6B}"/>
              </a:ext>
            </a:extLst>
          </p:cNvPr>
          <p:cNvSpPr txBox="1">
            <a:spLocks/>
          </p:cNvSpPr>
          <p:nvPr/>
        </p:nvSpPr>
        <p:spPr>
          <a:xfrm>
            <a:off x="296659" y="426034"/>
            <a:ext cx="7008813" cy="895350"/>
          </a:xfrm>
          <a:prstGeom prst="rect">
            <a:avLst/>
          </a:prstGeom>
        </p:spPr>
        <p:txBody>
          <a:bodyPr vert="horz" lIns="0" tIns="0" rIns="0" bIns="0" rtlCol="0" anchor="t" anchorCtr="0">
            <a:noAutofit/>
          </a:bodyPr>
          <a:lstStyle>
            <a:lvl1pPr algn="l" defTabSz="914446" rtl="0" eaLnBrk="1" latinLnBrk="0" hangingPunct="1">
              <a:lnSpc>
                <a:spcPct val="90000"/>
              </a:lnSpc>
              <a:spcBef>
                <a:spcPct val="0"/>
              </a:spcBef>
              <a:buNone/>
              <a:defRPr sz="3601" kern="1200">
                <a:solidFill>
                  <a:srgbClr val="3842E2"/>
                </a:solidFill>
                <a:latin typeface="+mj-lt"/>
                <a:ea typeface="+mj-ea"/>
                <a:cs typeface="+mj-cs"/>
              </a:defRPr>
            </a:lvl1pPr>
          </a:lstStyle>
          <a:p>
            <a:r>
              <a:rPr lang="nb-NO" sz="1800" dirty="0"/>
              <a:t>Construction/</a:t>
            </a:r>
            <a:r>
              <a:rPr lang="nb-NO" sz="1800" dirty="0" err="1"/>
              <a:t>modernization</a:t>
            </a:r>
            <a:r>
              <a:rPr lang="nb-NO" sz="1800" dirty="0"/>
              <a:t> </a:t>
            </a:r>
            <a:r>
              <a:rPr lang="nb-NO" sz="1800" dirty="0" err="1"/>
              <a:t>of</a:t>
            </a:r>
            <a:r>
              <a:rPr lang="nb-NO" sz="1800" dirty="0"/>
              <a:t> </a:t>
            </a:r>
            <a:r>
              <a:rPr lang="nb-NO" sz="1800" dirty="0" err="1"/>
              <a:t>municipal</a:t>
            </a:r>
            <a:r>
              <a:rPr lang="nb-NO" sz="1800" dirty="0"/>
              <a:t> </a:t>
            </a:r>
            <a:r>
              <a:rPr lang="nb-NO" sz="1800" dirty="0" err="1"/>
              <a:t>heating</a:t>
            </a:r>
            <a:r>
              <a:rPr lang="nb-NO" sz="1800" dirty="0"/>
              <a:t> systems and </a:t>
            </a:r>
            <a:r>
              <a:rPr lang="nb-NO" sz="1800" dirty="0" err="1"/>
              <a:t>elimination</a:t>
            </a:r>
            <a:r>
              <a:rPr lang="nb-NO" sz="1800" dirty="0"/>
              <a:t> </a:t>
            </a:r>
            <a:r>
              <a:rPr lang="nb-NO" sz="1800" dirty="0" err="1"/>
              <a:t>of</a:t>
            </a:r>
            <a:r>
              <a:rPr lang="nb-NO" sz="1800" dirty="0"/>
              <a:t> </a:t>
            </a:r>
            <a:r>
              <a:rPr lang="nb-NO" sz="1800" dirty="0" err="1"/>
              <a:t>indvidual</a:t>
            </a:r>
            <a:r>
              <a:rPr lang="nb-NO" sz="1800" dirty="0"/>
              <a:t> heat </a:t>
            </a:r>
            <a:r>
              <a:rPr lang="nb-NO" sz="1800" dirty="0" err="1"/>
              <a:t>sources</a:t>
            </a:r>
            <a:r>
              <a:rPr lang="nb-NO" sz="1800" dirty="0"/>
              <a:t> </a:t>
            </a:r>
            <a:br>
              <a:rPr lang="nb-NO" sz="2400" dirty="0"/>
            </a:br>
            <a:r>
              <a:rPr lang="nb-NO" sz="2400" b="1" dirty="0"/>
              <a:t> </a:t>
            </a:r>
          </a:p>
          <a:p>
            <a:r>
              <a:rPr lang="nb-NO" sz="2400" b="1" dirty="0"/>
              <a:t>Partner in </a:t>
            </a:r>
            <a:r>
              <a:rPr lang="nb-NO" sz="2400" b="1" dirty="0" err="1"/>
              <a:t>ongoing</a:t>
            </a:r>
            <a:r>
              <a:rPr lang="nb-NO" sz="2400" b="1" dirty="0"/>
              <a:t>  and </a:t>
            </a:r>
            <a:r>
              <a:rPr lang="nb-NO" sz="2400" b="1" dirty="0" err="1"/>
              <a:t>new</a:t>
            </a:r>
            <a:r>
              <a:rPr lang="nb-NO" sz="2400" b="1" dirty="0"/>
              <a:t> </a:t>
            </a:r>
            <a:r>
              <a:rPr lang="nb-NO" sz="2400" b="1" dirty="0" err="1"/>
              <a:t>projects</a:t>
            </a:r>
            <a:endParaRPr lang="nb-NO" sz="2400" b="1" dirty="0"/>
          </a:p>
          <a:p>
            <a:endParaRPr lang="nb-NO" sz="2400" b="1" dirty="0"/>
          </a:p>
          <a:p>
            <a:br>
              <a:rPr lang="nb-NO" sz="2400" b="1" dirty="0"/>
            </a:br>
            <a:br>
              <a:rPr lang="nb-NO" sz="2400" b="1" dirty="0"/>
            </a:br>
            <a:br>
              <a:rPr lang="nb-NO" sz="2400" b="1" dirty="0"/>
            </a:br>
            <a:br>
              <a:rPr lang="nb-NO" sz="2400" dirty="0"/>
            </a:br>
            <a:endParaRPr lang="nb-NO" sz="2000" dirty="0"/>
          </a:p>
        </p:txBody>
      </p:sp>
      <p:sp>
        <p:nvSpPr>
          <p:cNvPr id="7" name="Content Placeholder 3">
            <a:extLst>
              <a:ext uri="{FF2B5EF4-FFF2-40B4-BE49-F238E27FC236}">
                <a16:creationId xmlns:a16="http://schemas.microsoft.com/office/drawing/2014/main" id="{47C77F9C-CF1C-4480-BFA1-B19F4F9F8B34}"/>
              </a:ext>
            </a:extLst>
          </p:cNvPr>
          <p:cNvSpPr txBox="1">
            <a:spLocks/>
          </p:cNvSpPr>
          <p:nvPr/>
        </p:nvSpPr>
        <p:spPr>
          <a:xfrm>
            <a:off x="180773" y="1735742"/>
            <a:ext cx="6667499" cy="4770537"/>
          </a:xfrm>
          <a:prstGeom prst="rect">
            <a:avLst/>
          </a:prstGeom>
          <a:noFill/>
        </p:spPr>
        <p:txBody>
          <a:bodyPr vert="horz" wrap="square" lIns="0" tIns="0" rIns="0" bIns="0" rtlCol="0">
            <a:spAutoFit/>
          </a:bodyPr>
          <a:lstStyle>
            <a:lvl1pPr marL="279056" indent="-270054" algn="l" defTabSz="914446" rtl="0" eaLnBrk="1" latinLnBrk="0" hangingPunct="1">
              <a:lnSpc>
                <a:spcPct val="100000"/>
              </a:lnSpc>
              <a:spcBef>
                <a:spcPts val="1000"/>
              </a:spcBef>
              <a:buSzPct val="100000"/>
              <a:buFontTx/>
              <a:buBlip>
                <a:blip r:embed="rId3"/>
              </a:buBlip>
              <a:defRPr sz="2601" kern="1200">
                <a:solidFill>
                  <a:srgbClr val="3207AA"/>
                </a:solidFill>
                <a:latin typeface="+mn-lt"/>
                <a:ea typeface="+mn-ea"/>
                <a:cs typeface="+mn-cs"/>
              </a:defRPr>
            </a:lvl1pPr>
            <a:lvl2pPr marL="540108" indent="-252050" algn="l" defTabSz="914446" rtl="0" eaLnBrk="1" latinLnBrk="0" hangingPunct="1">
              <a:lnSpc>
                <a:spcPct val="100000"/>
              </a:lnSpc>
              <a:spcBef>
                <a:spcPts val="1000"/>
              </a:spcBef>
              <a:buSzPct val="100000"/>
              <a:buFontTx/>
              <a:buBlip>
                <a:blip r:embed="rId4"/>
              </a:buBlip>
              <a:defRPr sz="2250" kern="1200">
                <a:solidFill>
                  <a:srgbClr val="1CADB2"/>
                </a:solidFill>
                <a:latin typeface="+mn-lt"/>
                <a:ea typeface="+mn-ea"/>
                <a:cs typeface="+mn-cs"/>
              </a:defRPr>
            </a:lvl2pPr>
            <a:lvl3pPr marL="837167" indent="-243049" algn="l" defTabSz="914446" rtl="0" eaLnBrk="1" latinLnBrk="0" hangingPunct="1">
              <a:lnSpc>
                <a:spcPct val="100000"/>
              </a:lnSpc>
              <a:spcBef>
                <a:spcPts val="1000"/>
              </a:spcBef>
              <a:buSzPct val="100000"/>
              <a:buFontTx/>
              <a:buBlip>
                <a:blip r:embed="rId5"/>
              </a:buBlip>
              <a:defRPr sz="2000" kern="1200">
                <a:solidFill>
                  <a:srgbClr val="3842E2"/>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000" b="1" dirty="0" err="1">
                <a:latin typeface="Arial Narrow" panose="020B0606020202030204" pitchFamily="34" charset="0"/>
              </a:rPr>
              <a:t>Horizon</a:t>
            </a:r>
            <a:r>
              <a:rPr lang="nb-NO" sz="2000" b="1" dirty="0">
                <a:latin typeface="Arial Narrow" panose="020B0606020202030204" pitchFamily="34" charset="0"/>
              </a:rPr>
              <a:t> 2020  </a:t>
            </a:r>
          </a:p>
          <a:p>
            <a:pPr marL="342900" indent="-342900">
              <a:buFont typeface="Arial" panose="020B0604020202020204" pitchFamily="34" charset="0"/>
              <a:buChar char="•"/>
            </a:pPr>
            <a:r>
              <a:rPr lang="nb-NO" sz="2000" dirty="0">
                <a:latin typeface="Arial Narrow" panose="020B0606020202030204" pitchFamily="34" charset="0"/>
              </a:rPr>
              <a:t>Robinson </a:t>
            </a:r>
            <a:r>
              <a:rPr lang="en-GB" sz="2000" dirty="0">
                <a:latin typeface="Arial Narrow" panose="020B0606020202030204" pitchFamily="34" charset="0"/>
              </a:rPr>
              <a:t>Smart </a:t>
            </a:r>
            <a:r>
              <a:rPr lang="en-GB" sz="2000" dirty="0" err="1">
                <a:latin typeface="Arial Narrow" panose="020B0606020202030204" pitchFamily="34" charset="0"/>
              </a:rPr>
              <a:t>integ</a:t>
            </a:r>
            <a:r>
              <a:rPr lang="en-GB" sz="2000" b="1" dirty="0" err="1">
                <a:latin typeface="Arial Narrow" panose="020B0606020202030204" pitchFamily="34" charset="0"/>
              </a:rPr>
              <a:t>R</a:t>
            </a:r>
            <a:r>
              <a:rPr lang="en-GB" sz="2000" dirty="0" err="1">
                <a:latin typeface="Arial Narrow" panose="020B0606020202030204" pitchFamily="34" charset="0"/>
              </a:rPr>
              <a:t>ation</a:t>
            </a:r>
            <a:r>
              <a:rPr lang="en-GB" sz="2000" dirty="0">
                <a:latin typeface="Arial Narrow" panose="020B0606020202030204" pitchFamily="34" charset="0"/>
              </a:rPr>
              <a:t> </a:t>
            </a:r>
            <a:r>
              <a:rPr lang="en-GB" sz="2000" b="1" dirty="0">
                <a:latin typeface="Arial Narrow" panose="020B0606020202030204" pitchFamily="34" charset="0"/>
              </a:rPr>
              <a:t>O</a:t>
            </a:r>
            <a:r>
              <a:rPr lang="en-GB" sz="2000" dirty="0">
                <a:latin typeface="Arial Narrow" panose="020B0606020202030204" pitchFamily="34" charset="0"/>
              </a:rPr>
              <a:t>f local energy sources and innovative </a:t>
            </a:r>
            <a:r>
              <a:rPr lang="en-GB" sz="2000" b="1" dirty="0">
                <a:latin typeface="Arial Narrow" panose="020B0606020202030204" pitchFamily="34" charset="0"/>
              </a:rPr>
              <a:t>s</a:t>
            </a:r>
            <a:r>
              <a:rPr lang="en-GB" sz="2000" dirty="0">
                <a:latin typeface="Arial Narrow" panose="020B0606020202030204" pitchFamily="34" charset="0"/>
              </a:rPr>
              <a:t>torage for </a:t>
            </a:r>
            <a:r>
              <a:rPr lang="en-GB" sz="2000" dirty="0" err="1">
                <a:latin typeface="Arial Narrow" panose="020B0606020202030204" pitchFamily="34" charset="0"/>
              </a:rPr>
              <a:t>flexi</a:t>
            </a:r>
            <a:r>
              <a:rPr lang="en-GB" sz="2000" b="1" dirty="0" err="1">
                <a:latin typeface="Arial Narrow" panose="020B0606020202030204" pitchFamily="34" charset="0"/>
              </a:rPr>
              <a:t>B</a:t>
            </a:r>
            <a:r>
              <a:rPr lang="en-GB" sz="2000" dirty="0" err="1">
                <a:latin typeface="Arial Narrow" panose="020B0606020202030204" pitchFamily="34" charset="0"/>
              </a:rPr>
              <a:t>le</a:t>
            </a:r>
            <a:r>
              <a:rPr lang="en-GB" sz="2000" dirty="0">
                <a:latin typeface="Arial Narrow" panose="020B0606020202030204" pitchFamily="34" charset="0"/>
              </a:rPr>
              <a:t>, secure and cost </a:t>
            </a:r>
            <a:r>
              <a:rPr lang="en-GB" sz="2000" dirty="0" err="1">
                <a:latin typeface="Arial Narrow" panose="020B0606020202030204" pitchFamily="34" charset="0"/>
              </a:rPr>
              <a:t>effic</a:t>
            </a:r>
            <a:r>
              <a:rPr lang="en-GB" sz="2000" b="1" dirty="0" err="1">
                <a:latin typeface="Arial Narrow" panose="020B0606020202030204" pitchFamily="34" charset="0"/>
              </a:rPr>
              <a:t>I</a:t>
            </a:r>
            <a:r>
              <a:rPr lang="en-GB" sz="2000" dirty="0" err="1">
                <a:latin typeface="Arial Narrow" panose="020B0606020202030204" pitchFamily="34" charset="0"/>
              </a:rPr>
              <a:t>ent</a:t>
            </a:r>
            <a:r>
              <a:rPr lang="en-GB" sz="2000" dirty="0">
                <a:latin typeface="Arial Narrow" panose="020B0606020202030204" pitchFamily="34" charset="0"/>
              </a:rPr>
              <a:t> </a:t>
            </a:r>
            <a:r>
              <a:rPr lang="en-GB" sz="2000" dirty="0" err="1">
                <a:latin typeface="Arial Narrow" panose="020B0606020202030204" pitchFamily="34" charset="0"/>
              </a:rPr>
              <a:t>e</a:t>
            </a:r>
            <a:r>
              <a:rPr lang="en-GB" sz="2000" b="1" dirty="0" err="1">
                <a:latin typeface="Arial Narrow" panose="020B0606020202030204" pitchFamily="34" charset="0"/>
              </a:rPr>
              <a:t>N</a:t>
            </a:r>
            <a:r>
              <a:rPr lang="en-GB" sz="2000" dirty="0" err="1">
                <a:latin typeface="Arial Narrow" panose="020B0606020202030204" pitchFamily="34" charset="0"/>
              </a:rPr>
              <a:t>ergy</a:t>
            </a:r>
            <a:r>
              <a:rPr lang="en-GB" sz="2000" dirty="0">
                <a:latin typeface="Arial Narrow" panose="020B0606020202030204" pitchFamily="34" charset="0"/>
              </a:rPr>
              <a:t> </a:t>
            </a:r>
            <a:r>
              <a:rPr lang="en-GB" sz="2000" b="1" dirty="0">
                <a:latin typeface="Arial Narrow" panose="020B0606020202030204" pitchFamily="34" charset="0"/>
              </a:rPr>
              <a:t>S</a:t>
            </a:r>
            <a:r>
              <a:rPr lang="en-GB" sz="2000" dirty="0">
                <a:latin typeface="Arial Narrow" panose="020B0606020202030204" pitchFamily="34" charset="0"/>
              </a:rPr>
              <a:t>upply </a:t>
            </a:r>
            <a:r>
              <a:rPr lang="en-GB" sz="2000" b="1" dirty="0">
                <a:latin typeface="Arial Narrow" panose="020B0606020202030204" pitchFamily="34" charset="0"/>
              </a:rPr>
              <a:t>ON </a:t>
            </a:r>
            <a:r>
              <a:rPr lang="en-GB" sz="2000" dirty="0">
                <a:latin typeface="Arial Narrow" panose="020B0606020202030204" pitchFamily="34" charset="0"/>
              </a:rPr>
              <a:t>industrialized islands</a:t>
            </a:r>
          </a:p>
          <a:p>
            <a:pPr marL="0" indent="0">
              <a:buNone/>
            </a:pPr>
            <a:r>
              <a:rPr lang="en-GB" sz="2000" b="1" dirty="0">
                <a:latin typeface="Arial Narrow" panose="020B0606020202030204" pitchFamily="34" charset="0"/>
              </a:rPr>
              <a:t>EEA Regional Cooperation </a:t>
            </a:r>
          </a:p>
          <a:p>
            <a:pPr marL="285750" indent="-285750">
              <a:buFont typeface="Arial" panose="020B0604020202020204" pitchFamily="34" charset="0"/>
              <a:buChar char="•"/>
            </a:pPr>
            <a:r>
              <a:rPr lang="en-GB" sz="2000" dirty="0">
                <a:latin typeface="Arial Narrow" panose="020B0606020202030204" pitchFamily="34" charset="0"/>
              </a:rPr>
              <a:t>Improving the energy efficiency of geothermal energy utilisation by adjusting the user characteristics (Poland, Hungary, Slovakia, Iceland, Norway </a:t>
            </a:r>
          </a:p>
          <a:p>
            <a:pPr marL="0" indent="0">
              <a:buNone/>
            </a:pPr>
            <a:r>
              <a:rPr lang="en-GB" sz="2000" b="1" dirty="0">
                <a:latin typeface="Arial Narrow" panose="020B0606020202030204" pitchFamily="34" charset="0"/>
              </a:rPr>
              <a:t>Research Council of Norway   </a:t>
            </a:r>
          </a:p>
          <a:p>
            <a:pPr marL="342900" indent="-342900">
              <a:buFont typeface="Arial" panose="020B0604020202020204" pitchFamily="34" charset="0"/>
              <a:buChar char="•"/>
            </a:pPr>
            <a:r>
              <a:rPr lang="en-GB" sz="2000" dirty="0">
                <a:latin typeface="Arial Narrow" panose="020B0606020202030204" pitchFamily="34" charset="0"/>
              </a:rPr>
              <a:t>Integrated </a:t>
            </a:r>
            <a:r>
              <a:rPr lang="en-GB" sz="2000" dirty="0" err="1">
                <a:latin typeface="Arial Narrow" panose="020B0606020202030204" pitchFamily="34" charset="0"/>
              </a:rPr>
              <a:t>Renawable</a:t>
            </a:r>
            <a:r>
              <a:rPr lang="en-GB" sz="2000" dirty="0">
                <a:latin typeface="Arial Narrow" panose="020B0606020202030204" pitchFamily="34" charset="0"/>
              </a:rPr>
              <a:t> Resources and Storage: Operation and Management (India – Norway collaboration) </a:t>
            </a:r>
          </a:p>
          <a:p>
            <a:pPr marL="342900" indent="-342900">
              <a:buFont typeface="Arial" panose="020B0604020202020204" pitchFamily="34" charset="0"/>
              <a:buChar char="•"/>
            </a:pPr>
            <a:r>
              <a:rPr lang="en-GB" sz="2000" dirty="0">
                <a:latin typeface="Arial Narrow" panose="020B0606020202030204" pitchFamily="34" charset="0"/>
              </a:rPr>
              <a:t>Develop, demonstrate and monitor the next generation borehole thermal energy storage (BTES) systems  </a:t>
            </a:r>
            <a:endParaRPr lang="nb-NO" sz="1800" dirty="0">
              <a:latin typeface="Arial Narrow" panose="020B0606020202030204" pitchFamily="34" charset="0"/>
            </a:endParaRPr>
          </a:p>
        </p:txBody>
      </p:sp>
    </p:spTree>
    <p:extLst>
      <p:ext uri="{BB962C8B-B14F-4D97-AF65-F5344CB8AC3E}">
        <p14:creationId xmlns:p14="http://schemas.microsoft.com/office/powerpoint/2010/main" val="31317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F22329-EB7C-44A6-BE19-993CBBCA0B40}"/>
              </a:ext>
            </a:extLst>
          </p:cNvPr>
          <p:cNvPicPr>
            <a:picLocks noGrp="1" noChangeAspect="1"/>
          </p:cNvPicPr>
          <p:nvPr>
            <p:ph idx="1"/>
          </p:nvPr>
        </p:nvPicPr>
        <p:blipFill rotWithShape="1">
          <a:blip r:embed="rId2"/>
          <a:srcRect l="22736" r="11734"/>
          <a:stretch/>
        </p:blipFill>
        <p:spPr>
          <a:xfrm>
            <a:off x="8473439" y="1641475"/>
            <a:ext cx="3220721" cy="3067050"/>
          </a:xfrm>
          <a:prstGeom prst="rect">
            <a:avLst/>
          </a:prstGeom>
          <a:effectLst>
            <a:softEdge rad="31750"/>
          </a:effectLst>
        </p:spPr>
      </p:pic>
      <p:sp>
        <p:nvSpPr>
          <p:cNvPr id="6" name="TextBox 5">
            <a:extLst>
              <a:ext uri="{FF2B5EF4-FFF2-40B4-BE49-F238E27FC236}">
                <a16:creationId xmlns:a16="http://schemas.microsoft.com/office/drawing/2014/main" id="{51E53C0B-01A4-4C02-833E-C25EA08575F7}"/>
              </a:ext>
            </a:extLst>
          </p:cNvPr>
          <p:cNvSpPr txBox="1"/>
          <p:nvPr/>
        </p:nvSpPr>
        <p:spPr>
          <a:xfrm>
            <a:off x="8900160" y="4847193"/>
            <a:ext cx="2654060" cy="369332"/>
          </a:xfrm>
          <a:prstGeom prst="rect">
            <a:avLst/>
          </a:prstGeom>
          <a:noFill/>
        </p:spPr>
        <p:txBody>
          <a:bodyPr wrap="none" rtlCol="0">
            <a:spAutoFit/>
          </a:bodyPr>
          <a:lstStyle/>
          <a:p>
            <a:pPr algn="ctr"/>
            <a:r>
              <a:rPr lang="nb-NO" sz="1800" dirty="0" err="1"/>
              <a:t>Geological</a:t>
            </a:r>
            <a:r>
              <a:rPr lang="nb-NO" sz="1800" dirty="0"/>
              <a:t> </a:t>
            </a:r>
            <a:r>
              <a:rPr lang="nb-NO" sz="1800" dirty="0" err="1"/>
              <a:t>map</a:t>
            </a:r>
            <a:r>
              <a:rPr lang="nb-NO" sz="1800" dirty="0"/>
              <a:t> </a:t>
            </a:r>
            <a:r>
              <a:rPr lang="nb-NO" sz="1800" dirty="0" err="1"/>
              <a:t>of</a:t>
            </a:r>
            <a:r>
              <a:rPr lang="nb-NO" sz="1800" dirty="0"/>
              <a:t> Europe </a:t>
            </a:r>
          </a:p>
        </p:txBody>
      </p:sp>
      <p:sp>
        <p:nvSpPr>
          <p:cNvPr id="5" name="Title 1">
            <a:extLst>
              <a:ext uri="{FF2B5EF4-FFF2-40B4-BE49-F238E27FC236}">
                <a16:creationId xmlns:a16="http://schemas.microsoft.com/office/drawing/2014/main" id="{65F0DACE-2164-4190-AB68-20B6BE0ED6D3}"/>
              </a:ext>
            </a:extLst>
          </p:cNvPr>
          <p:cNvSpPr txBox="1">
            <a:spLocks/>
          </p:cNvSpPr>
          <p:nvPr/>
        </p:nvSpPr>
        <p:spPr>
          <a:xfrm>
            <a:off x="497840" y="369416"/>
            <a:ext cx="8885060" cy="1272059"/>
          </a:xfrm>
          <a:prstGeom prst="rect">
            <a:avLst/>
          </a:prstGeom>
        </p:spPr>
        <p:txBody>
          <a:bodyPr vert="horz" lIns="0" tIns="0" rIns="0" bIns="0" rtlCol="0" anchor="t" anchorCtr="0">
            <a:noAutofit/>
          </a:bodyPr>
          <a:lstStyle>
            <a:lvl1pPr algn="l" defTabSz="914446" rtl="0" eaLnBrk="1" latinLnBrk="0" hangingPunct="1">
              <a:lnSpc>
                <a:spcPct val="90000"/>
              </a:lnSpc>
              <a:spcBef>
                <a:spcPct val="0"/>
              </a:spcBef>
              <a:buNone/>
              <a:defRPr sz="3601" kern="1200">
                <a:solidFill>
                  <a:srgbClr val="3842E2"/>
                </a:solidFill>
                <a:latin typeface="+mj-lt"/>
                <a:ea typeface="+mj-ea"/>
                <a:cs typeface="+mj-cs"/>
              </a:defRPr>
            </a:lvl1pPr>
          </a:lstStyle>
          <a:p>
            <a:r>
              <a:rPr lang="nb-NO" sz="1800" dirty="0" err="1"/>
              <a:t>Geothermal</a:t>
            </a:r>
            <a:r>
              <a:rPr lang="nb-NO" sz="1800" dirty="0"/>
              <a:t> </a:t>
            </a:r>
            <a:r>
              <a:rPr lang="nb-NO" sz="1800" dirty="0" err="1"/>
              <a:t>energy</a:t>
            </a:r>
            <a:r>
              <a:rPr lang="nb-NO" sz="1800" dirty="0"/>
              <a:t> </a:t>
            </a:r>
            <a:r>
              <a:rPr lang="nb-NO" sz="1800" dirty="0" err="1"/>
              <a:t>production</a:t>
            </a:r>
            <a:br>
              <a:rPr lang="nb-NO" sz="2400" dirty="0"/>
            </a:br>
            <a:r>
              <a:rPr lang="nb-NO" sz="2400" b="1" dirty="0" err="1"/>
              <a:t>Exploiting</a:t>
            </a:r>
            <a:r>
              <a:rPr lang="nb-NO" sz="2400" b="1" dirty="0"/>
              <a:t> </a:t>
            </a:r>
            <a:r>
              <a:rPr lang="nb-NO" sz="2400" b="1" dirty="0" err="1"/>
              <a:t>oil</a:t>
            </a:r>
            <a:r>
              <a:rPr lang="nb-NO" sz="2400" b="1" dirty="0"/>
              <a:t> and gas North Sea </a:t>
            </a:r>
            <a:r>
              <a:rPr lang="nb-NO" sz="2400" b="1" dirty="0">
                <a:sym typeface="Wingdings" panose="05000000000000000000" pitchFamily="2" charset="2"/>
              </a:rPr>
              <a:t> </a:t>
            </a:r>
            <a:r>
              <a:rPr lang="nb-NO" sz="2400" b="1" dirty="0" err="1">
                <a:sym typeface="Wingdings" panose="05000000000000000000" pitchFamily="2" charset="2"/>
              </a:rPr>
              <a:t>exploiting</a:t>
            </a:r>
            <a:r>
              <a:rPr lang="nb-NO" sz="2400" b="1" dirty="0">
                <a:sym typeface="Wingdings" panose="05000000000000000000" pitchFamily="2" charset="2"/>
              </a:rPr>
              <a:t> </a:t>
            </a:r>
            <a:r>
              <a:rPr lang="nb-NO" sz="2400" b="1" dirty="0" err="1">
                <a:sym typeface="Wingdings" panose="05000000000000000000" pitchFamily="2" charset="2"/>
              </a:rPr>
              <a:t>geothermal</a:t>
            </a:r>
            <a:r>
              <a:rPr lang="nb-NO" sz="2400" b="1" dirty="0">
                <a:sym typeface="Wingdings" panose="05000000000000000000" pitchFamily="2" charset="2"/>
              </a:rPr>
              <a:t> in </a:t>
            </a:r>
            <a:r>
              <a:rPr lang="nb-NO" sz="2400" b="1" dirty="0" err="1">
                <a:sym typeface="Wingdings" panose="05000000000000000000" pitchFamily="2" charset="2"/>
              </a:rPr>
              <a:t>Poland</a:t>
            </a:r>
            <a:r>
              <a:rPr lang="nb-NO" sz="2400" b="1" dirty="0">
                <a:sym typeface="Wingdings" panose="05000000000000000000" pitchFamily="2" charset="2"/>
              </a:rPr>
              <a:t> </a:t>
            </a:r>
            <a:br>
              <a:rPr lang="nb-NO" sz="2400" b="1" dirty="0"/>
            </a:br>
            <a:br>
              <a:rPr lang="nb-NO" sz="2400" dirty="0"/>
            </a:br>
            <a:endParaRPr lang="nb-NO" sz="2000" dirty="0"/>
          </a:p>
        </p:txBody>
      </p:sp>
      <p:sp>
        <p:nvSpPr>
          <p:cNvPr id="9" name="Content Placeholder 4">
            <a:extLst>
              <a:ext uri="{FF2B5EF4-FFF2-40B4-BE49-F238E27FC236}">
                <a16:creationId xmlns:a16="http://schemas.microsoft.com/office/drawing/2014/main" id="{E4DEE27F-A2C4-4C9C-BC0F-A97899929AC6}"/>
              </a:ext>
            </a:extLst>
          </p:cNvPr>
          <p:cNvSpPr txBox="1">
            <a:spLocks/>
          </p:cNvSpPr>
          <p:nvPr/>
        </p:nvSpPr>
        <p:spPr>
          <a:xfrm>
            <a:off x="497840" y="1005445"/>
            <a:ext cx="8772016" cy="4777438"/>
          </a:xfrm>
          <a:prstGeom prst="rect">
            <a:avLst/>
          </a:prstGeom>
        </p:spPr>
        <p:txBody>
          <a:bodyPr vert="horz" lIns="0" tIns="0" rIns="0" bIns="0" rtlCol="0">
            <a:noAutofit/>
          </a:bodyPr>
          <a:lstStyle>
            <a:lvl1pPr marL="279056" indent="-270054" algn="l" defTabSz="914446" rtl="0" eaLnBrk="1" latinLnBrk="0" hangingPunct="1">
              <a:lnSpc>
                <a:spcPct val="100000"/>
              </a:lnSpc>
              <a:spcBef>
                <a:spcPts val="1000"/>
              </a:spcBef>
              <a:buSzPct val="100000"/>
              <a:buFontTx/>
              <a:buBlip>
                <a:blip r:embed="rId3"/>
              </a:buBlip>
              <a:defRPr sz="2601" kern="1200">
                <a:solidFill>
                  <a:srgbClr val="3207AA"/>
                </a:solidFill>
                <a:latin typeface="+mn-lt"/>
                <a:ea typeface="+mn-ea"/>
                <a:cs typeface="+mn-cs"/>
              </a:defRPr>
            </a:lvl1pPr>
            <a:lvl2pPr marL="540108" indent="-252050" algn="l" defTabSz="914446" rtl="0" eaLnBrk="1" latinLnBrk="0" hangingPunct="1">
              <a:lnSpc>
                <a:spcPct val="100000"/>
              </a:lnSpc>
              <a:spcBef>
                <a:spcPts val="1000"/>
              </a:spcBef>
              <a:buSzPct val="100000"/>
              <a:buFontTx/>
              <a:buBlip>
                <a:blip r:embed="rId4"/>
              </a:buBlip>
              <a:defRPr sz="2250" kern="1200">
                <a:solidFill>
                  <a:srgbClr val="1CADB2"/>
                </a:solidFill>
                <a:latin typeface="+mn-lt"/>
                <a:ea typeface="+mn-ea"/>
                <a:cs typeface="+mn-cs"/>
              </a:defRPr>
            </a:lvl2pPr>
            <a:lvl3pPr marL="837167" indent="-243049" algn="l" defTabSz="914446" rtl="0" eaLnBrk="1" latinLnBrk="0" hangingPunct="1">
              <a:lnSpc>
                <a:spcPct val="100000"/>
              </a:lnSpc>
              <a:spcBef>
                <a:spcPts val="1000"/>
              </a:spcBef>
              <a:buSzPct val="100000"/>
              <a:buFontTx/>
              <a:buBlip>
                <a:blip r:embed="rId5"/>
              </a:buBlip>
              <a:defRPr sz="2000" kern="1200">
                <a:solidFill>
                  <a:srgbClr val="3842E2"/>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02" indent="0">
              <a:buFontTx/>
              <a:buNone/>
            </a:pPr>
            <a:endParaRPr lang="en-US" sz="1800" b="1" dirty="0"/>
          </a:p>
          <a:p>
            <a:r>
              <a:rPr lang="en-US" sz="2000" dirty="0">
                <a:latin typeface="Arial Narrow" panose="020B0606020202030204" pitchFamily="34" charset="0"/>
              </a:rPr>
              <a:t>Exploration</a:t>
            </a:r>
          </a:p>
          <a:p>
            <a:r>
              <a:rPr lang="en-US" sz="2000" dirty="0">
                <a:latin typeface="Arial Narrow" panose="020B0606020202030204" pitchFamily="34" charset="0"/>
              </a:rPr>
              <a:t>Production</a:t>
            </a:r>
          </a:p>
          <a:p>
            <a:pPr lvl="1"/>
            <a:r>
              <a:rPr lang="en-US" sz="2000" dirty="0">
                <a:latin typeface="Arial Narrow" panose="020B0606020202030204" pitchFamily="34" charset="0"/>
              </a:rPr>
              <a:t>Thermal Monitoring </a:t>
            </a:r>
          </a:p>
          <a:p>
            <a:pPr lvl="2"/>
            <a:r>
              <a:rPr lang="en-US" dirty="0">
                <a:latin typeface="Arial Narrow" panose="020B0606020202030204" pitchFamily="34" charset="0"/>
              </a:rPr>
              <a:t>Flow monitoring sensor  and fiber-optic measurement technology </a:t>
            </a:r>
          </a:p>
          <a:p>
            <a:pPr lvl="1"/>
            <a:r>
              <a:rPr lang="en-US" sz="2000" dirty="0">
                <a:latin typeface="Arial Narrow" panose="020B0606020202030204" pitchFamily="34" charset="0"/>
              </a:rPr>
              <a:t>Reservoir / resource state</a:t>
            </a:r>
          </a:p>
          <a:p>
            <a:pPr lvl="2"/>
            <a:r>
              <a:rPr lang="en-US" dirty="0">
                <a:latin typeface="Arial Narrow" panose="020B0606020202030204" pitchFamily="34" charset="0"/>
              </a:rPr>
              <a:t>Isotope Geochemistry</a:t>
            </a:r>
          </a:p>
          <a:p>
            <a:r>
              <a:rPr lang="en-US" sz="2000" dirty="0">
                <a:latin typeface="Arial Narrow" panose="020B0606020202030204" pitchFamily="34" charset="0"/>
              </a:rPr>
              <a:t>Fluid and thermal modelling</a:t>
            </a:r>
          </a:p>
          <a:p>
            <a:r>
              <a:rPr lang="en-US" sz="2000" dirty="0">
                <a:latin typeface="Arial Narrow" panose="020B0606020202030204" pitchFamily="34" charset="0"/>
              </a:rPr>
              <a:t>Drilling and well planning</a:t>
            </a:r>
          </a:p>
          <a:p>
            <a:pPr lvl="1"/>
            <a:r>
              <a:rPr lang="en-US" sz="2000" dirty="0">
                <a:latin typeface="Arial Narrow" panose="020B0606020202030204" pitchFamily="34" charset="0"/>
              </a:rPr>
              <a:t>Stability, cost, targeting, drilling at high temp, drilling underbalanced</a:t>
            </a:r>
          </a:p>
          <a:p>
            <a:r>
              <a:rPr lang="en-US" sz="2000" dirty="0">
                <a:latin typeface="Arial Narrow" panose="020B0606020202030204" pitchFamily="34" charset="0"/>
              </a:rPr>
              <a:t>Reservoir modelling</a:t>
            </a:r>
          </a:p>
          <a:p>
            <a:pPr lvl="1"/>
            <a:r>
              <a:rPr lang="en-US" sz="2000" dirty="0">
                <a:latin typeface="Arial Narrow" panose="020B0606020202030204" pitchFamily="34" charset="0"/>
              </a:rPr>
              <a:t>Multiphase aqueous</a:t>
            </a:r>
          </a:p>
          <a:p>
            <a:r>
              <a:rPr lang="en-US" sz="2000" dirty="0">
                <a:latin typeface="Arial Narrow" panose="020B0606020202030204" pitchFamily="34" charset="0"/>
              </a:rPr>
              <a:t>Integrated energy systems </a:t>
            </a:r>
          </a:p>
          <a:p>
            <a:endParaRPr lang="en-US" b="1" dirty="0"/>
          </a:p>
          <a:p>
            <a:endParaRPr lang="en-US" b="1" dirty="0"/>
          </a:p>
          <a:p>
            <a:endParaRPr lang="en-US" b="1" dirty="0"/>
          </a:p>
          <a:p>
            <a:endParaRPr lang="en-US" b="1" dirty="0"/>
          </a:p>
          <a:p>
            <a:endParaRPr lang="en-US" b="1" dirty="0"/>
          </a:p>
          <a:p>
            <a:endParaRPr lang="en-US" dirty="0"/>
          </a:p>
          <a:p>
            <a:pPr marL="270054" lvl="1" indent="0">
              <a:buFontTx/>
              <a:buNone/>
            </a:pPr>
            <a:endParaRPr lang="en-US" dirty="0"/>
          </a:p>
          <a:p>
            <a:endParaRPr lang="en-US" dirty="0"/>
          </a:p>
          <a:p>
            <a:endParaRPr lang="en-US" dirty="0"/>
          </a:p>
          <a:p>
            <a:endParaRPr lang="nb-NO" dirty="0"/>
          </a:p>
        </p:txBody>
      </p:sp>
    </p:spTree>
    <p:extLst>
      <p:ext uri="{BB962C8B-B14F-4D97-AF65-F5344CB8AC3E}">
        <p14:creationId xmlns:p14="http://schemas.microsoft.com/office/powerpoint/2010/main" val="333592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D051AC-B94A-44EF-95E3-ABF8ECF9F617}"/>
              </a:ext>
            </a:extLst>
          </p:cNvPr>
          <p:cNvSpPr>
            <a:spLocks noGrp="1"/>
          </p:cNvSpPr>
          <p:nvPr>
            <p:ph type="body" sz="quarter" idx="11"/>
          </p:nvPr>
        </p:nvSpPr>
        <p:spPr/>
        <p:txBody>
          <a:bodyPr/>
          <a:lstStyle/>
          <a:p>
            <a:r>
              <a:rPr lang="nb-NO" dirty="0"/>
              <a:t>www.norceresearch.no</a:t>
            </a:r>
          </a:p>
        </p:txBody>
      </p:sp>
      <p:sp>
        <p:nvSpPr>
          <p:cNvPr id="3" name="Text Placeholder 2">
            <a:extLst>
              <a:ext uri="{FF2B5EF4-FFF2-40B4-BE49-F238E27FC236}">
                <a16:creationId xmlns:a16="http://schemas.microsoft.com/office/drawing/2014/main" id="{B0EF79F1-3536-47F7-AC58-C48164D5611A}"/>
              </a:ext>
            </a:extLst>
          </p:cNvPr>
          <p:cNvSpPr>
            <a:spLocks noGrp="1"/>
          </p:cNvSpPr>
          <p:nvPr>
            <p:ph type="body" sz="quarter" idx="12"/>
          </p:nvPr>
        </p:nvSpPr>
        <p:spPr/>
        <p:txBody>
          <a:bodyPr/>
          <a:lstStyle/>
          <a:p>
            <a:r>
              <a:rPr lang="nb-NO" dirty="0"/>
              <a:t>@NORCEresearch</a:t>
            </a:r>
          </a:p>
        </p:txBody>
      </p:sp>
      <p:sp>
        <p:nvSpPr>
          <p:cNvPr id="4" name="Title 3">
            <a:extLst>
              <a:ext uri="{FF2B5EF4-FFF2-40B4-BE49-F238E27FC236}">
                <a16:creationId xmlns:a16="http://schemas.microsoft.com/office/drawing/2014/main" id="{7075D9AC-BE5C-441E-B8B8-40E3B1F1FA37}"/>
              </a:ext>
            </a:extLst>
          </p:cNvPr>
          <p:cNvSpPr>
            <a:spLocks noGrp="1"/>
          </p:cNvSpPr>
          <p:nvPr>
            <p:ph type="ctrTitle"/>
          </p:nvPr>
        </p:nvSpPr>
        <p:spPr/>
        <p:txBody>
          <a:bodyPr/>
          <a:lstStyle/>
          <a:p>
            <a:r>
              <a:rPr lang="nb-NO" dirty="0" err="1">
                <a:latin typeface="Arial Narrow" panose="020B0606020202030204" pitchFamily="34" charset="0"/>
              </a:rPr>
              <a:t>Thanks</a:t>
            </a:r>
            <a:r>
              <a:rPr lang="nb-NO" dirty="0">
                <a:latin typeface="Arial Narrow" panose="020B0606020202030204" pitchFamily="34" charset="0"/>
              </a:rPr>
              <a:t> for </a:t>
            </a:r>
            <a:r>
              <a:rPr lang="nb-NO" dirty="0" err="1">
                <a:latin typeface="Arial Narrow" panose="020B0606020202030204" pitchFamily="34" charset="0"/>
              </a:rPr>
              <a:t>your</a:t>
            </a:r>
            <a:r>
              <a:rPr lang="nb-NO" dirty="0">
                <a:latin typeface="Arial Narrow" panose="020B0606020202030204" pitchFamily="34" charset="0"/>
              </a:rPr>
              <a:t> </a:t>
            </a:r>
            <a:r>
              <a:rPr lang="nb-NO" dirty="0" err="1">
                <a:latin typeface="Arial Narrow" panose="020B0606020202030204" pitchFamily="34" charset="0"/>
              </a:rPr>
              <a:t>attention</a:t>
            </a:r>
            <a:r>
              <a:rPr lang="nb-NO" dirty="0">
                <a:latin typeface="Arial Narrow" panose="020B0606020202030204" pitchFamily="34" charset="0"/>
              </a:rPr>
              <a:t> </a:t>
            </a:r>
          </a:p>
        </p:txBody>
      </p:sp>
      <p:sp>
        <p:nvSpPr>
          <p:cNvPr id="5" name="Subtitle 4">
            <a:extLst>
              <a:ext uri="{FF2B5EF4-FFF2-40B4-BE49-F238E27FC236}">
                <a16:creationId xmlns:a16="http://schemas.microsoft.com/office/drawing/2014/main" id="{C24747ED-C2DB-4AE1-8008-58B4D9E61C50}"/>
              </a:ext>
            </a:extLst>
          </p:cNvPr>
          <p:cNvSpPr>
            <a:spLocks noGrp="1"/>
          </p:cNvSpPr>
          <p:nvPr>
            <p:ph type="subTitle" idx="1"/>
          </p:nvPr>
        </p:nvSpPr>
        <p:spPr/>
        <p:txBody>
          <a:bodyPr/>
          <a:lstStyle/>
          <a:p>
            <a:r>
              <a:rPr lang="nb-NO" dirty="0"/>
              <a:t>Kirsti Midttømme </a:t>
            </a:r>
          </a:p>
        </p:txBody>
      </p:sp>
      <p:sp>
        <p:nvSpPr>
          <p:cNvPr id="6" name="Text Placeholder 5">
            <a:extLst>
              <a:ext uri="{FF2B5EF4-FFF2-40B4-BE49-F238E27FC236}">
                <a16:creationId xmlns:a16="http://schemas.microsoft.com/office/drawing/2014/main" id="{8BBC494B-95B1-4442-99E7-9EA63DEF6F75}"/>
              </a:ext>
            </a:extLst>
          </p:cNvPr>
          <p:cNvSpPr>
            <a:spLocks noGrp="1"/>
          </p:cNvSpPr>
          <p:nvPr>
            <p:ph type="body" sz="quarter" idx="10"/>
          </p:nvPr>
        </p:nvSpPr>
        <p:spPr/>
        <p:txBody>
          <a:bodyPr/>
          <a:lstStyle/>
          <a:p>
            <a:r>
              <a:rPr lang="nb-NO" dirty="0"/>
              <a:t>kimi@norceresearch.no</a:t>
            </a:r>
          </a:p>
        </p:txBody>
      </p:sp>
    </p:spTree>
    <p:extLst>
      <p:ext uri="{BB962C8B-B14F-4D97-AF65-F5344CB8AC3E}">
        <p14:creationId xmlns:p14="http://schemas.microsoft.com/office/powerpoint/2010/main" val="1270335976"/>
      </p:ext>
    </p:extLst>
  </p:cSld>
  <p:clrMapOvr>
    <a:masterClrMapping/>
  </p:clrMapOvr>
</p:sld>
</file>

<file path=ppt/theme/theme1.xml><?xml version="1.0" encoding="utf-8"?>
<a:theme xmlns:a="http://schemas.openxmlformats.org/drawingml/2006/main" name="Office-tema">
  <a:themeElements>
    <a:clrScheme name="NORCE">
      <a:dk1>
        <a:sysClr val="windowText" lastClr="000000"/>
      </a:dk1>
      <a:lt1>
        <a:sysClr val="window" lastClr="FFFFFF"/>
      </a:lt1>
      <a:dk2>
        <a:srgbClr val="44546A"/>
      </a:dk2>
      <a:lt2>
        <a:srgbClr val="E7E6E6"/>
      </a:lt2>
      <a:accent1>
        <a:srgbClr val="360DAF"/>
      </a:accent1>
      <a:accent2>
        <a:srgbClr val="5FFF95"/>
      </a:accent2>
      <a:accent3>
        <a:srgbClr val="40ADA5"/>
      </a:accent3>
      <a:accent4>
        <a:srgbClr val="FCDBD5"/>
      </a:accent4>
      <a:accent5>
        <a:srgbClr val="060456"/>
      </a:accent5>
      <a:accent6>
        <a:srgbClr val="F55755"/>
      </a:accent6>
      <a:hlink>
        <a:srgbClr val="0563C1"/>
      </a:hlink>
      <a:folHlink>
        <a:srgbClr val="954F72"/>
      </a:folHlink>
    </a:clrScheme>
    <a:fontScheme name="NORCE">
      <a:majorFont>
        <a:latin typeface="Calibri Light"/>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e_presentasjonsmal.potx" id="{B5D27F5B-D4EF-40CB-8C61-4A83243C2E01}" vid="{D9567663-937C-4F5D-B97F-A9A239DA2FE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Norce_presentasjonsmal</Template>
  <TotalTime>227</TotalTime>
  <Words>739</Words>
  <Application>Microsoft Office PowerPoint</Application>
  <PresentationFormat>Widescreen</PresentationFormat>
  <Paragraphs>114</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Calibri Light</vt:lpstr>
      <vt:lpstr>Calibri-Light</vt:lpstr>
      <vt:lpstr>Office-tema</vt:lpstr>
      <vt:lpstr>NORCE – Norwegian Research Centre AS </vt:lpstr>
      <vt:lpstr>PowerPoint Presentation</vt:lpstr>
      <vt:lpstr>Locations </vt:lpstr>
      <vt:lpstr>PowerPoint Presentation</vt:lpstr>
      <vt:lpstr>Innovative and  energy-efficient school buildings Fjell school, Drammen   </vt:lpstr>
      <vt:lpstr>Innovative and  energy-efficient school buildings University Collage of Western Norway, Bergen     </vt:lpstr>
      <vt:lpstr>PowerPoint Presentation</vt:lpstr>
      <vt:lpstr>PowerPoint Presentation</vt:lpstr>
      <vt:lpstr>Thanks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NORCE – Norwegian Research Centre AS</dc:title>
  <dc:creator>Midttømme, Kirsti</dc:creator>
  <cp:lastModifiedBy>Midttømme, Kirsti</cp:lastModifiedBy>
  <cp:revision>22</cp:revision>
  <dcterms:created xsi:type="dcterms:W3CDTF">2020-06-23T12:46:22Z</dcterms:created>
  <dcterms:modified xsi:type="dcterms:W3CDTF">2020-06-24T12:05:40Z</dcterms:modified>
</cp:coreProperties>
</file>