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97" r:id="rId2"/>
    <p:sldId id="314" r:id="rId3"/>
    <p:sldId id="315" r:id="rId4"/>
    <p:sldId id="294" r:id="rId5"/>
    <p:sldId id="312" r:id="rId6"/>
    <p:sldId id="295" r:id="rId7"/>
    <p:sldId id="298" r:id="rId8"/>
    <p:sldId id="299" r:id="rId9"/>
    <p:sldId id="313" r:id="rId10"/>
    <p:sldId id="311" r:id="rId11"/>
    <p:sldId id="296" r:id="rId12"/>
  </p:sldIdLst>
  <p:sldSz cx="12192000" cy="6858000"/>
  <p:notesSz cx="6784975" cy="9906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92666" y="2238402"/>
            <a:ext cx="8534400" cy="1507067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Nadzór Wojewody nad realizacją zadań w jednostkach organizacyjnych pomocy społecznej województwa warmińsko-mazurskiego </a:t>
            </a:r>
            <a:br>
              <a:rPr lang="pl-PL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300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Olsztyn,  20  września 2018 r. </a:t>
            </a:r>
            <a:endParaRPr lang="pl-PL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710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437077" y="434316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pl-PL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Priorytety kontroli na rok 2019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577120" y="527222"/>
            <a:ext cx="10597016" cy="5380225"/>
          </a:xfrm>
        </p:spPr>
        <p:txBody>
          <a:bodyPr>
            <a:normAutofit/>
          </a:bodyPr>
          <a:lstStyle/>
          <a:p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Placówki całodobowe tj. domy pomocy społecznej, placówki zapewniające całodobową opiekę osobom niepełnosprawnym, przewlekle chorym lub w podeszłym wieku</a:t>
            </a:r>
          </a:p>
          <a:p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Zadania zlecone tj. środowiskowe domy samopomocy, </a:t>
            </a:r>
          </a:p>
          <a:p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Ośrodki wsparcia tj. schroniska, domy dziennego pobytu Senior+</a:t>
            </a:r>
          </a:p>
        </p:txBody>
      </p:sp>
    </p:spTree>
    <p:extLst>
      <p:ext uri="{BB962C8B-B14F-4D97-AF65-F5344CB8AC3E}">
        <p14:creationId xmlns:p14="http://schemas.microsoft.com/office/powerpoint/2010/main" val="10969071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pl-PL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pl-PL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Dziękuję za uwagę </a:t>
            </a:r>
          </a:p>
        </p:txBody>
      </p:sp>
    </p:spTree>
    <p:extLst>
      <p:ext uri="{BB962C8B-B14F-4D97-AF65-F5344CB8AC3E}">
        <p14:creationId xmlns:p14="http://schemas.microsoft.com/office/powerpoint/2010/main" val="1491993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814FE838-F706-49A9-ACE5-BE543531B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1" y="427061"/>
            <a:ext cx="10607371" cy="1507067"/>
          </a:xfrm>
        </p:spPr>
        <p:txBody>
          <a:bodyPr>
            <a:normAutofit/>
          </a:bodyPr>
          <a:lstStyle/>
          <a:p>
            <a:r>
              <a:rPr lang="pl-PL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Ustawa z dnia 23 stycznia 2009 r. o wojewodzie </a:t>
            </a:r>
            <a:br>
              <a:rPr lang="pl-PL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administracji rządowej w województwie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AF4C63E9-8B19-49C7-B1BF-D291ABD8F6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1934128"/>
            <a:ext cx="10380867" cy="3615267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Art.3 ust 1 pkt 4)</a:t>
            </a:r>
          </a:p>
          <a:p>
            <a:pPr marL="0" indent="0" algn="just">
              <a:buNone/>
            </a:pPr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Wojewoda jest organem nadzoru nad działalnością jednostek samorządu terytorialnego  i ich związków, pod względem </a:t>
            </a:r>
            <a:r>
              <a:rPr lang="pl-PL" sz="24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legalności</a:t>
            </a:r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z zastrzeżeniem ust.2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Art.3 ust.2</a:t>
            </a:r>
          </a:p>
          <a:p>
            <a:pPr marL="0" indent="0" algn="just">
              <a:buNone/>
            </a:pPr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Wojewoda kontroluje pod względem </a:t>
            </a:r>
            <a:r>
              <a:rPr lang="pl-PL" sz="24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legalności</a:t>
            </a:r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4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gospodarności</a:t>
            </a:r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pl-PL" sz="24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rzetelności</a:t>
            </a:r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wykonywanie przez organy samorządu terytorialnego  zadań z zakresu administracji rządowej, realizowanych przez nie na podstawie ustawy lub porozumienia z organami administracji  rządowej</a:t>
            </a:r>
          </a:p>
        </p:txBody>
      </p:sp>
    </p:spTree>
    <p:extLst>
      <p:ext uri="{BB962C8B-B14F-4D97-AF65-F5344CB8AC3E}">
        <p14:creationId xmlns:p14="http://schemas.microsoft.com/office/powerpoint/2010/main" val="2828025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6ADE14CD-028F-44B3-BFA6-614FF2662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581" y="685800"/>
            <a:ext cx="10241939" cy="1507067"/>
          </a:xfrm>
        </p:spPr>
        <p:txBody>
          <a:bodyPr>
            <a:normAutofit/>
          </a:bodyPr>
          <a:lstStyle/>
          <a:p>
            <a:r>
              <a:rPr lang="pl-PL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Ustawa z dnia 15 lipca 2011 r. o kontroli w administracji rządowej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8686C3F0-2D8F-4B36-BA45-ADF6C5CC95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2192867"/>
            <a:ext cx="10036918" cy="34193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Art.6 ust.4</a:t>
            </a:r>
          </a:p>
          <a:p>
            <a:pPr marL="0" indent="0">
              <a:buNone/>
            </a:pPr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Wojewoda kontroluje :</a:t>
            </a:r>
          </a:p>
          <a:p>
            <a:pPr marL="0" indent="0">
              <a:buNone/>
            </a:pPr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Pkt 3) organy samorządu terytorialnego </a:t>
            </a:r>
          </a:p>
          <a:p>
            <a:pPr marL="0" indent="0">
              <a:buNone/>
            </a:pPr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Pkt 4) podmioty, które otrzymały dotację z części budżetu państwa, której dysponentem jest wojewoda</a:t>
            </a:r>
          </a:p>
        </p:txBody>
      </p:sp>
    </p:spTree>
    <p:extLst>
      <p:ext uri="{BB962C8B-B14F-4D97-AF65-F5344CB8AC3E}">
        <p14:creationId xmlns:p14="http://schemas.microsoft.com/office/powerpoint/2010/main" val="3521513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709379" y="478172"/>
            <a:ext cx="9692970" cy="352194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Ustawa z dnia 12 marca 2004 r. o pomocy społecznej </a:t>
            </a:r>
          </a:p>
          <a:p>
            <a:endParaRPr lang="pl-PL" sz="2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l-PL" sz="2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Art. 22 pkt 1) ustawy o pomocy społecznej</a:t>
            </a:r>
          </a:p>
          <a:p>
            <a:pPr marL="0" indent="0" algn="just">
              <a:buNone/>
            </a:pPr>
            <a:endParaRPr lang="pl-PL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pl-PL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zadań wojewody należy ustalanie sposobu wykonywania zadań z zakresu administracji rządowej realizowanych przez jednostki samorządu terytorialnego </a:t>
            </a:r>
          </a:p>
        </p:txBody>
      </p:sp>
    </p:spTree>
    <p:extLst>
      <p:ext uri="{BB962C8B-B14F-4D97-AF65-F5344CB8AC3E}">
        <p14:creationId xmlns:p14="http://schemas.microsoft.com/office/powerpoint/2010/main" val="1948001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1D77C298-C3B5-4347-A917-8A6CF68F3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5897461"/>
            <a:ext cx="8534400" cy="96938"/>
          </a:xfrm>
        </p:spPr>
        <p:txBody>
          <a:bodyPr>
            <a:normAutofit fontScale="90000"/>
          </a:bodyPr>
          <a:lstStyle/>
          <a:p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ABD06AE9-4AFF-43DE-B09B-E14F2B8A2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545284"/>
            <a:ext cx="10498313" cy="517600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sz="2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Art. 22 pkt 8) ustawy o pomocy społecznej</a:t>
            </a:r>
          </a:p>
          <a:p>
            <a:pPr marL="0" indent="0" algn="just">
              <a:buNone/>
            </a:pPr>
            <a:endParaRPr lang="pl-PL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zadań wojewody należy </a:t>
            </a:r>
            <a:r>
              <a:rPr lang="pl-PL" sz="24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nadzór</a:t>
            </a:r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nad realizacją zadań samorządu gminnego, powiatowego i województwa, w tym </a:t>
            </a:r>
            <a:r>
              <a:rPr lang="pl-PL" sz="24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nad jakością działalności jednostek organizacyjnych pomocy społecznej </a:t>
            </a:r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oraz nad jakością usług, dla których określone zostały standardy, a także nad zgodnością zatrudnienia pracowników jednostek organizacyjnych pomocy społecznej z wymaganymi kwalifikacjami 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41725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pl-PL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Art. 6 pkt 5) ustawy o pomocy społecznej </a:t>
            </a:r>
          </a:p>
          <a:p>
            <a:endParaRPr lang="pl-PL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Jednostki organizacyjne pomocy społecznej</a:t>
            </a:r>
          </a:p>
          <a:p>
            <a:pPr>
              <a:buFontTx/>
              <a:buChar char="-"/>
            </a:pPr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Regionalny ośrodek polityki społecznej</a:t>
            </a:r>
          </a:p>
          <a:p>
            <a:pPr>
              <a:buFontTx/>
              <a:buChar char="-"/>
            </a:pPr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Powiatowe centrum pomocy rodzinie</a:t>
            </a:r>
          </a:p>
          <a:p>
            <a:pPr>
              <a:buFontTx/>
              <a:buChar char="-"/>
            </a:pPr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Ośrodek pomocy społecznej</a:t>
            </a:r>
          </a:p>
          <a:p>
            <a:pPr>
              <a:buFontTx/>
              <a:buChar char="-"/>
            </a:pPr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 pomocy społecznej</a:t>
            </a:r>
          </a:p>
          <a:p>
            <a:pPr>
              <a:buFontTx/>
              <a:buChar char="-"/>
            </a:pPr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Placówka specjalistycznego poradnictwa</a:t>
            </a:r>
          </a:p>
          <a:p>
            <a:pPr>
              <a:buFontTx/>
              <a:buChar char="-"/>
            </a:pPr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Ośrodek wsparcia </a:t>
            </a:r>
            <a:endParaRPr lang="pl-PL" sz="2400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Ośrodek interwencji kryzysowej</a:t>
            </a:r>
          </a:p>
        </p:txBody>
      </p:sp>
    </p:spTree>
    <p:extLst>
      <p:ext uri="{BB962C8B-B14F-4D97-AF65-F5344CB8AC3E}">
        <p14:creationId xmlns:p14="http://schemas.microsoft.com/office/powerpoint/2010/main" val="3808073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Art. 51 ust.4 ustawy o pomocy społecznej </a:t>
            </a:r>
          </a:p>
          <a:p>
            <a:endParaRPr lang="pl-PL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Ośrodkiem wsparcia może być :</a:t>
            </a:r>
          </a:p>
          <a:p>
            <a:pPr marL="0" indent="0">
              <a:buNone/>
            </a:pPr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l-PL" sz="24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ośrodek wsparcia dla osób z zaburzeniami psychicznymi</a:t>
            </a:r>
          </a:p>
          <a:p>
            <a:pPr marL="0" indent="0">
              <a:buNone/>
            </a:pPr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dzienny dom pomocy społecznej</a:t>
            </a:r>
          </a:p>
          <a:p>
            <a:pPr marL="0" indent="0">
              <a:buNone/>
            </a:pPr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dom dla matek z małoletnimi dziećmi i kobiet w ciąży</a:t>
            </a:r>
          </a:p>
          <a:p>
            <a:pPr marL="0" indent="0">
              <a:buNone/>
            </a:pPr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schronisko dla bezdomnych</a:t>
            </a:r>
          </a:p>
          <a:p>
            <a:pPr marL="0" indent="0">
              <a:buNone/>
            </a:pPr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klub samopomocy</a:t>
            </a:r>
          </a:p>
        </p:txBody>
      </p:sp>
    </p:spTree>
    <p:extLst>
      <p:ext uri="{BB962C8B-B14F-4D97-AF65-F5344CB8AC3E}">
        <p14:creationId xmlns:p14="http://schemas.microsoft.com/office/powerpoint/2010/main" val="2172945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684211" y="685801"/>
            <a:ext cx="10498313" cy="507244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l-PL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Kontrola a nadzór </a:t>
            </a:r>
          </a:p>
          <a:p>
            <a:endParaRPr lang="pl-PL" sz="2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Pojęcie </a:t>
            </a:r>
            <a:r>
              <a:rPr lang="pl-PL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nadzoru</a:t>
            </a:r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jest pojęciem zdecydowanie szerszym od pojęcia kontroli, </a:t>
            </a:r>
          </a:p>
          <a:p>
            <a:pPr algn="just"/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Kontrola jest tylko elementem nadzoru,  </a:t>
            </a:r>
          </a:p>
          <a:p>
            <a:pPr algn="just"/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Nadzór należy rozumieć jako działalność aktywną, wyposażoną w możliwości władczego wkraczania w działalność organu nadzorowanego w celu jego korygowania. Działalność nadzorcza ma na celu głównie zabezpieczenie przestrzegania prawa, jest wykonywana ex post i połączona z możliwością wydawania wiążących nakazów lub poleceń.</a:t>
            </a:r>
          </a:p>
          <a:p>
            <a:pPr algn="just"/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Nadzór nie ogranicza się do obserwacji i ustaleń stanu faktycznego (jak kontrola), ale łączy się z możliwością stosowania środków nadzoru</a:t>
            </a:r>
            <a:r>
              <a:rPr lang="pl-PL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pl-PL" sz="2200" dirty="0"/>
          </a:p>
        </p:txBody>
      </p:sp>
    </p:spTree>
    <p:extLst>
      <p:ext uri="{BB962C8B-B14F-4D97-AF65-F5344CB8AC3E}">
        <p14:creationId xmlns:p14="http://schemas.microsoft.com/office/powerpoint/2010/main" val="42809572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1B306F96-70C4-4755-8D99-00D2F3EDE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5696125"/>
            <a:ext cx="8534400" cy="298274"/>
          </a:xfrm>
        </p:spPr>
        <p:txBody>
          <a:bodyPr>
            <a:normAutofit fontScale="90000"/>
          </a:bodyPr>
          <a:lstStyle/>
          <a:p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53C8E731-ADA5-4AE2-9309-96FC2300FD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685800"/>
            <a:ext cx="10531869" cy="4783822"/>
          </a:xfrm>
        </p:spPr>
        <p:txBody>
          <a:bodyPr>
            <a:normAutofit/>
          </a:bodyPr>
          <a:lstStyle/>
          <a:p>
            <a:pPr algn="just"/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Należy więc wyraźnie podkreślić różnicę pomiędzy pojęciami </a:t>
            </a:r>
            <a:r>
              <a:rPr lang="pl-PL" sz="24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nadzór</a:t>
            </a:r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pl-PL" sz="24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kontrola</a:t>
            </a:r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która przedstawia się tym, że organ nadzorujący oprócz stwierdzenia faktów i dokonywania ich oceny, jak to czyni organ kontrolujący, również współadministruje, odpowiada za wyniki pracy organów podległych nadzorowi</a:t>
            </a:r>
          </a:p>
          <a:p>
            <a:pPr algn="just"/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Zadania wojewody polegają na kontrolowaniu, ocenianiu, koordynowaniu i nadzorowaniu działalności samorządu terytorialnego. W dziedzinie pomocy społecznej zadania te pozostają w ścisłym związku z jedną z funkcji wojewody jaką jest nadzór nad samorządem, zapisany w Konstytucji RP oraz ustawach</a:t>
            </a:r>
          </a:p>
        </p:txBody>
      </p:sp>
    </p:spTree>
    <p:extLst>
      <p:ext uri="{BB962C8B-B14F-4D97-AF65-F5344CB8AC3E}">
        <p14:creationId xmlns:p14="http://schemas.microsoft.com/office/powerpoint/2010/main" val="2197025953"/>
      </p:ext>
    </p:extLst>
  </p:cSld>
  <p:clrMapOvr>
    <a:masterClrMapping/>
  </p:clrMapOvr>
</p:sld>
</file>

<file path=ppt/theme/theme1.xml><?xml version="1.0" encoding="utf-8"?>
<a:theme xmlns:a="http://schemas.openxmlformats.org/drawingml/2006/main" name="Wycinek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2019</TotalTime>
  <Words>520</Words>
  <Application>Microsoft Office PowerPoint</Application>
  <PresentationFormat>Panoramiczny</PresentationFormat>
  <Paragraphs>56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Wingdings</vt:lpstr>
      <vt:lpstr>Wingdings 3</vt:lpstr>
      <vt:lpstr>Wycinek</vt:lpstr>
      <vt:lpstr>Nadzór Wojewody nad realizacją zadań w jednostkach organizacyjnych pomocy społecznej województwa warmińsko-mazurskiego      Olsztyn,  20  września 2018 r. </vt:lpstr>
      <vt:lpstr>Ustawa z dnia 23 stycznia 2009 r. o wojewodzie  i administracji rządowej w województwie</vt:lpstr>
      <vt:lpstr>Ustawa z dnia 15 lipca 2011 r. o kontroli w administracji rządowej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Priorytety kontroli na rok 2019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Pomoc państwa w wychowywaniu dzieci</dc:title>
  <dc:creator>Ewa Korycka</dc:creator>
  <cp:lastModifiedBy>Ewa Kordalska</cp:lastModifiedBy>
  <cp:revision>127</cp:revision>
  <cp:lastPrinted>2018-09-19T13:00:47Z</cp:lastPrinted>
  <dcterms:created xsi:type="dcterms:W3CDTF">2017-01-19T11:34:51Z</dcterms:created>
  <dcterms:modified xsi:type="dcterms:W3CDTF">2018-09-26T06:42:33Z</dcterms:modified>
</cp:coreProperties>
</file>