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5812332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5" y="396634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26127" y="5168360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Efficiency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Public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Expenses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and Accounting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55268" y="355212"/>
            <a:ext cx="653363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409157" y="380946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ANNA </a:t>
            </a:r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CHAŁUPA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16606</TotalTime>
  <Words>318</Words>
  <Application>Microsoft Office PowerPoint</Application>
  <PresentationFormat>Slajdy 35 mm</PresentationFormat>
  <Paragraphs>144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1426</cp:revision>
  <cp:lastPrinted>2019-06-18T08:41:22Z</cp:lastPrinted>
  <dcterms:created xsi:type="dcterms:W3CDTF">2006-06-26T12:00:33Z</dcterms:created>
  <dcterms:modified xsi:type="dcterms:W3CDTF">2020-04-15T13:17:04Z</dcterms:modified>
</cp:coreProperties>
</file>