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182603" y="2444505"/>
            <a:ext cx="9826793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Rozwój </a:t>
            </a:r>
            <a:r>
              <a:rPr lang="pl-PL" sz="4800" b="1" dirty="0">
                <a:solidFill>
                  <a:schemeClr val="bg1"/>
                </a:solidFill>
              </a:rPr>
              <a:t>systemu Domowej Opieki Medycznej (DOM)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sz="2000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Rozwój systemu Domowej Opieki Medycznej</a:t>
            </a:r>
          </a:p>
          <a:p>
            <a:pPr marL="0" indent="0">
              <a:spcBef>
                <a:spcPts val="800"/>
              </a:spcBef>
              <a:buNone/>
            </a:pPr>
            <a:endParaRPr lang="pl-PL" sz="20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Wnioskodawca: Minister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Beneficjent: Ministerstwo 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Partnerzy: Centrum e-Zdrowia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   Budżet Państwa – część 46 Zdrowie</a:t>
            </a:r>
          </a:p>
          <a:p>
            <a:pPr lvl="1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   Środki UE – Działanie FERC.02.01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Całkowity koszt projektu: 78 801 220,00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Planowany okres realizacji projektu: 1.01.2024 – 31.12.2028 r. 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pPr marL="0" indent="0">
              <a:buNone/>
            </a:pPr>
            <a:r>
              <a:rPr lang="pl-PL" sz="2000" dirty="0"/>
              <a:t> </a:t>
            </a:r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263492" y="1616968"/>
            <a:ext cx="944467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Celem projektu jest rozwój systemu Domowej Opieki Medycznej, który poprzez integrację z Platformą e-Zdrowie P1 przyczyni się do stworzenia zintegrowanego systemu zdalnego monitorowania zdrowia pacjentów.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Cel projektu wpisuje się w założenia celu Priorytetu FERC. 02  - Bardziej konkurencyjna i inteligentna Europa dzięki wspieraniu innowacyjnej i inteligentnej transformacji gospodarczej oraz regionalnej łączności cyfrowej.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Rozwój systemu Domowej Opieki Medycznej poprzez zapewnienie możliwości stałego monitorowania stanu zdrowia pacjentów przyczyni się do:</a:t>
            </a:r>
          </a:p>
          <a:p>
            <a:pPr marL="685800" lvl="1" indent="-228600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wzrostu dostępności świadczeń medycznych,</a:t>
            </a:r>
          </a:p>
          <a:p>
            <a:pPr marL="685800" lvl="1" indent="-228600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zapewnienia pacjentom wygodnej opieki medycznej w warunkach domowych, </a:t>
            </a:r>
          </a:p>
          <a:p>
            <a:pPr marL="685800" lvl="1" indent="-228600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minimalizacji powikłań u pacjentów przewlekle chorych,</a:t>
            </a:r>
          </a:p>
          <a:p>
            <a:pPr marL="685800" lvl="1" indent="-228600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2000" dirty="0">
                <a:solidFill>
                  <a:schemeClr val="accent5">
                    <a:lumMod val="75000"/>
                  </a:schemeClr>
                </a:solidFill>
              </a:rPr>
              <a:t>  optymalizacji kosztów opieki medycznej.</a:t>
            </a:r>
          </a:p>
          <a:p>
            <a:endParaRPr lang="pl-PL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10646" y="1224868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 descr="Obraz zawierający tekst, zrzut ekranu, diagram, wyświetlacz&#10;&#10;Opis wygenerowany automatycznie">
            <a:extLst>
              <a:ext uri="{FF2B5EF4-FFF2-40B4-BE49-F238E27FC236}">
                <a16:creationId xmlns:a16="http://schemas.microsoft.com/office/drawing/2014/main" xmlns="" id="{245F4FF6-83AD-B537-803E-146A654759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279" y="2284286"/>
            <a:ext cx="6780700" cy="4204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5531</TotalTime>
  <Words>166</Words>
  <Application>Microsoft Office PowerPoint</Application>
  <PresentationFormat>Panoramiczny</PresentationFormat>
  <Paragraphs>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11</cp:revision>
  <dcterms:created xsi:type="dcterms:W3CDTF">2017-01-27T12:50:17Z</dcterms:created>
  <dcterms:modified xsi:type="dcterms:W3CDTF">2023-10-11T07:40:46Z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