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22.05.2026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Garwolin - Renata Liszewska</cp:lastModifiedBy>
  <cp:revision>28</cp:revision>
  <dcterms:created xsi:type="dcterms:W3CDTF">2026-05-05T06:47:37Z</dcterms:created>
  <dcterms:modified xsi:type="dcterms:W3CDTF">2026-05-22T09:07:07Z</dcterms:modified>
</cp:coreProperties>
</file>