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360" r:id="rId3"/>
    <p:sldId id="362" r:id="rId4"/>
    <p:sldId id="257" r:id="rId5"/>
    <p:sldId id="363" r:id="rId6"/>
    <p:sldId id="364" r:id="rId7"/>
    <p:sldId id="273" r:id="rId8"/>
    <p:sldId id="259" r:id="rId9"/>
    <p:sldId id="260" r:id="rId10"/>
    <p:sldId id="261" r:id="rId11"/>
    <p:sldId id="265" r:id="rId12"/>
    <p:sldId id="266" r:id="rId13"/>
    <p:sldId id="272" r:id="rId14"/>
    <p:sldId id="267" r:id="rId15"/>
    <p:sldId id="365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11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hyperlink" Target="mailto:michalina.szpyrka@mrit.gov.pl" TargetMode="Externa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11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hyperlink" Target="mailto:michalina.szpyrka@mrit.gov.pl" TargetMode="Externa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FA1AD2-45B6-4423-9335-26F29021CA4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B7B1B4-3EA0-48FF-A1FE-B07DC5DB4EA4}">
      <dgm:prSet/>
      <dgm:spPr/>
      <dgm:t>
        <a:bodyPr/>
        <a:lstStyle/>
        <a:p>
          <a:r>
            <a:rPr lang="pl-PL" b="1" i="1" dirty="0"/>
            <a:t> Technologie rozwijają się szybciej niż regulacje</a:t>
          </a:r>
          <a:endParaRPr lang="en-US" dirty="0"/>
        </a:p>
      </dgm:t>
    </dgm:pt>
    <dgm:pt modelId="{BC6466CD-D2A3-4D46-8318-5670C341D102}" type="parTrans" cxnId="{DCF7B1E9-A52E-4285-96F3-AAF49B72D421}">
      <dgm:prSet/>
      <dgm:spPr/>
      <dgm:t>
        <a:bodyPr/>
        <a:lstStyle/>
        <a:p>
          <a:endParaRPr lang="en-US"/>
        </a:p>
      </dgm:t>
    </dgm:pt>
    <dgm:pt modelId="{69A351E5-E270-4CFA-AB85-3F7D55FC4DF2}" type="sibTrans" cxnId="{DCF7B1E9-A52E-4285-96F3-AAF49B72D421}">
      <dgm:prSet/>
      <dgm:spPr/>
      <dgm:t>
        <a:bodyPr/>
        <a:lstStyle/>
        <a:p>
          <a:endParaRPr lang="en-US"/>
        </a:p>
      </dgm:t>
    </dgm:pt>
    <dgm:pt modelId="{880F296A-9C64-4E3E-80D4-F80B6C7D04A3}">
      <dgm:prSet/>
      <dgm:spPr/>
      <dgm:t>
        <a:bodyPr/>
        <a:lstStyle/>
        <a:p>
          <a:r>
            <a:rPr lang="pl-PL" b="1" i="1" dirty="0"/>
            <a:t>Administracja szuka narzędzi równoważących innowacje i stabilność prawa</a:t>
          </a:r>
          <a:endParaRPr lang="en-US" dirty="0"/>
        </a:p>
      </dgm:t>
    </dgm:pt>
    <dgm:pt modelId="{D49098E7-F100-412A-B478-AD76F54B6976}" type="parTrans" cxnId="{BD0781BC-1F39-474C-8FCD-6F3A5928F327}">
      <dgm:prSet/>
      <dgm:spPr/>
      <dgm:t>
        <a:bodyPr/>
        <a:lstStyle/>
        <a:p>
          <a:endParaRPr lang="en-US"/>
        </a:p>
      </dgm:t>
    </dgm:pt>
    <dgm:pt modelId="{17AC297E-FA21-40AF-862A-99D93AB49D3B}" type="sibTrans" cxnId="{BD0781BC-1F39-474C-8FCD-6F3A5928F327}">
      <dgm:prSet/>
      <dgm:spPr/>
      <dgm:t>
        <a:bodyPr/>
        <a:lstStyle/>
        <a:p>
          <a:endParaRPr lang="en-US"/>
        </a:p>
      </dgm:t>
    </dgm:pt>
    <dgm:pt modelId="{84AF3368-ADEC-4E1F-B671-006C06401202}">
      <dgm:prSet/>
      <dgm:spPr/>
      <dgm:t>
        <a:bodyPr/>
        <a:lstStyle/>
        <a:p>
          <a:r>
            <a:rPr lang="pl-PL" b="1" i="1" dirty="0"/>
            <a:t>Odpowiedzią są piaskownice regulacyjne (regulatory </a:t>
          </a:r>
          <a:r>
            <a:rPr lang="pl-PL" b="1" i="1" dirty="0" err="1"/>
            <a:t>sandboxes</a:t>
          </a:r>
          <a:r>
            <a:rPr lang="pl-PL" b="1" i="1" dirty="0"/>
            <a:t>)</a:t>
          </a:r>
          <a:endParaRPr lang="en-US" dirty="0"/>
        </a:p>
      </dgm:t>
    </dgm:pt>
    <dgm:pt modelId="{D07C3B08-CE49-4D0F-A6A6-34039FAD606E}" type="parTrans" cxnId="{43D5782A-D709-4803-A24A-2F5966794950}">
      <dgm:prSet/>
      <dgm:spPr/>
      <dgm:t>
        <a:bodyPr/>
        <a:lstStyle/>
        <a:p>
          <a:endParaRPr lang="en-US"/>
        </a:p>
      </dgm:t>
    </dgm:pt>
    <dgm:pt modelId="{6B858AEA-EFD3-435A-A983-77C01A8C286C}" type="sibTrans" cxnId="{43D5782A-D709-4803-A24A-2F5966794950}">
      <dgm:prSet/>
      <dgm:spPr/>
      <dgm:t>
        <a:bodyPr/>
        <a:lstStyle/>
        <a:p>
          <a:endParaRPr lang="en-US"/>
        </a:p>
      </dgm:t>
    </dgm:pt>
    <dgm:pt modelId="{D8A82573-57A6-4276-BC7C-FB4CD5B894FF}" type="pres">
      <dgm:prSet presAssocID="{B7FA1AD2-45B6-4423-9335-26F29021CA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66FD50-C12D-481C-BD06-3C6463D3CD37}" type="pres">
      <dgm:prSet presAssocID="{81B7B1B4-3EA0-48FF-A1FE-B07DC5DB4EA4}" presName="hierRoot1" presStyleCnt="0"/>
      <dgm:spPr/>
    </dgm:pt>
    <dgm:pt modelId="{2B18FC03-4C5E-485F-9D60-AE663CF8DDF2}" type="pres">
      <dgm:prSet presAssocID="{81B7B1B4-3EA0-48FF-A1FE-B07DC5DB4EA4}" presName="composite" presStyleCnt="0"/>
      <dgm:spPr/>
    </dgm:pt>
    <dgm:pt modelId="{9BDF176B-2C3A-4FF2-B1FF-874F9026C6FA}" type="pres">
      <dgm:prSet presAssocID="{81B7B1B4-3EA0-48FF-A1FE-B07DC5DB4EA4}" presName="background" presStyleLbl="node0" presStyleIdx="0" presStyleCnt="3"/>
      <dgm:spPr/>
    </dgm:pt>
    <dgm:pt modelId="{11C700A0-D7D0-42CB-B09B-4E10DB300B7B}" type="pres">
      <dgm:prSet presAssocID="{81B7B1B4-3EA0-48FF-A1FE-B07DC5DB4EA4}" presName="text" presStyleLbl="fgAcc0" presStyleIdx="0" presStyleCnt="3">
        <dgm:presLayoutVars>
          <dgm:chPref val="3"/>
        </dgm:presLayoutVars>
      </dgm:prSet>
      <dgm:spPr/>
    </dgm:pt>
    <dgm:pt modelId="{421D87F5-6FB3-48CE-808C-A94A8417F4D8}" type="pres">
      <dgm:prSet presAssocID="{81B7B1B4-3EA0-48FF-A1FE-B07DC5DB4EA4}" presName="hierChild2" presStyleCnt="0"/>
      <dgm:spPr/>
    </dgm:pt>
    <dgm:pt modelId="{B1794E84-80E2-4FD8-9E73-9AD04C9D466C}" type="pres">
      <dgm:prSet presAssocID="{880F296A-9C64-4E3E-80D4-F80B6C7D04A3}" presName="hierRoot1" presStyleCnt="0"/>
      <dgm:spPr/>
    </dgm:pt>
    <dgm:pt modelId="{253E1208-0EA0-494E-911A-F8FA34B249E6}" type="pres">
      <dgm:prSet presAssocID="{880F296A-9C64-4E3E-80D4-F80B6C7D04A3}" presName="composite" presStyleCnt="0"/>
      <dgm:spPr/>
    </dgm:pt>
    <dgm:pt modelId="{8FF3E940-B49A-4C24-ACF7-F4399A1C57C3}" type="pres">
      <dgm:prSet presAssocID="{880F296A-9C64-4E3E-80D4-F80B6C7D04A3}" presName="background" presStyleLbl="node0" presStyleIdx="1" presStyleCnt="3"/>
      <dgm:spPr/>
    </dgm:pt>
    <dgm:pt modelId="{D52933BD-EEA7-479F-8989-E549C39FBB03}" type="pres">
      <dgm:prSet presAssocID="{880F296A-9C64-4E3E-80D4-F80B6C7D04A3}" presName="text" presStyleLbl="fgAcc0" presStyleIdx="1" presStyleCnt="3">
        <dgm:presLayoutVars>
          <dgm:chPref val="3"/>
        </dgm:presLayoutVars>
      </dgm:prSet>
      <dgm:spPr/>
    </dgm:pt>
    <dgm:pt modelId="{6FD49A75-84FA-40A5-98C3-6551A3988836}" type="pres">
      <dgm:prSet presAssocID="{880F296A-9C64-4E3E-80D4-F80B6C7D04A3}" presName="hierChild2" presStyleCnt="0"/>
      <dgm:spPr/>
    </dgm:pt>
    <dgm:pt modelId="{F9885349-9C6E-4BBB-95D5-857CE6ED2339}" type="pres">
      <dgm:prSet presAssocID="{84AF3368-ADEC-4E1F-B671-006C06401202}" presName="hierRoot1" presStyleCnt="0"/>
      <dgm:spPr/>
    </dgm:pt>
    <dgm:pt modelId="{EA64985F-928E-4ACE-96D8-33063002DDCB}" type="pres">
      <dgm:prSet presAssocID="{84AF3368-ADEC-4E1F-B671-006C06401202}" presName="composite" presStyleCnt="0"/>
      <dgm:spPr/>
    </dgm:pt>
    <dgm:pt modelId="{45512771-4596-43BC-AC64-10B371CC17C3}" type="pres">
      <dgm:prSet presAssocID="{84AF3368-ADEC-4E1F-B671-006C06401202}" presName="background" presStyleLbl="node0" presStyleIdx="2" presStyleCnt="3"/>
      <dgm:spPr/>
    </dgm:pt>
    <dgm:pt modelId="{2A436DDD-0A52-4483-A2CC-30C70995F674}" type="pres">
      <dgm:prSet presAssocID="{84AF3368-ADEC-4E1F-B671-006C06401202}" presName="text" presStyleLbl="fgAcc0" presStyleIdx="2" presStyleCnt="3">
        <dgm:presLayoutVars>
          <dgm:chPref val="3"/>
        </dgm:presLayoutVars>
      </dgm:prSet>
      <dgm:spPr/>
    </dgm:pt>
    <dgm:pt modelId="{B23DC903-3B25-4894-9C37-F6412E3B7B84}" type="pres">
      <dgm:prSet presAssocID="{84AF3368-ADEC-4E1F-B671-006C06401202}" presName="hierChild2" presStyleCnt="0"/>
      <dgm:spPr/>
    </dgm:pt>
  </dgm:ptLst>
  <dgm:cxnLst>
    <dgm:cxn modelId="{43D5782A-D709-4803-A24A-2F5966794950}" srcId="{B7FA1AD2-45B6-4423-9335-26F29021CA41}" destId="{84AF3368-ADEC-4E1F-B671-006C06401202}" srcOrd="2" destOrd="0" parTransId="{D07C3B08-CE49-4D0F-A6A6-34039FAD606E}" sibTransId="{6B858AEA-EFD3-435A-A983-77C01A8C286C}"/>
    <dgm:cxn modelId="{840E6131-C2DB-4E5A-9AA8-0BBB0EB975E2}" type="presOf" srcId="{84AF3368-ADEC-4E1F-B671-006C06401202}" destId="{2A436DDD-0A52-4483-A2CC-30C70995F674}" srcOrd="0" destOrd="0" presId="urn:microsoft.com/office/officeart/2005/8/layout/hierarchy1"/>
    <dgm:cxn modelId="{4EB55B84-181E-4801-8481-03046DA60FBD}" type="presOf" srcId="{880F296A-9C64-4E3E-80D4-F80B6C7D04A3}" destId="{D52933BD-EEA7-479F-8989-E549C39FBB03}" srcOrd="0" destOrd="0" presId="urn:microsoft.com/office/officeart/2005/8/layout/hierarchy1"/>
    <dgm:cxn modelId="{6874F6AD-95FE-42E0-B8DD-BFF0C9B737CF}" type="presOf" srcId="{B7FA1AD2-45B6-4423-9335-26F29021CA41}" destId="{D8A82573-57A6-4276-BC7C-FB4CD5B894FF}" srcOrd="0" destOrd="0" presId="urn:microsoft.com/office/officeart/2005/8/layout/hierarchy1"/>
    <dgm:cxn modelId="{BD0781BC-1F39-474C-8FCD-6F3A5928F327}" srcId="{B7FA1AD2-45B6-4423-9335-26F29021CA41}" destId="{880F296A-9C64-4E3E-80D4-F80B6C7D04A3}" srcOrd="1" destOrd="0" parTransId="{D49098E7-F100-412A-B478-AD76F54B6976}" sibTransId="{17AC297E-FA21-40AF-862A-99D93AB49D3B}"/>
    <dgm:cxn modelId="{7BC317C1-5073-49E4-93E0-95541D4BC04C}" type="presOf" srcId="{81B7B1B4-3EA0-48FF-A1FE-B07DC5DB4EA4}" destId="{11C700A0-D7D0-42CB-B09B-4E10DB300B7B}" srcOrd="0" destOrd="0" presId="urn:microsoft.com/office/officeart/2005/8/layout/hierarchy1"/>
    <dgm:cxn modelId="{DCF7B1E9-A52E-4285-96F3-AAF49B72D421}" srcId="{B7FA1AD2-45B6-4423-9335-26F29021CA41}" destId="{81B7B1B4-3EA0-48FF-A1FE-B07DC5DB4EA4}" srcOrd="0" destOrd="0" parTransId="{BC6466CD-D2A3-4D46-8318-5670C341D102}" sibTransId="{69A351E5-E270-4CFA-AB85-3F7D55FC4DF2}"/>
    <dgm:cxn modelId="{EE4D139D-577C-411D-874A-673FC9E53CEC}" type="presParOf" srcId="{D8A82573-57A6-4276-BC7C-FB4CD5B894FF}" destId="{EE66FD50-C12D-481C-BD06-3C6463D3CD37}" srcOrd="0" destOrd="0" presId="urn:microsoft.com/office/officeart/2005/8/layout/hierarchy1"/>
    <dgm:cxn modelId="{8AB16DD9-602D-4FCA-8073-4FF2D38262DB}" type="presParOf" srcId="{EE66FD50-C12D-481C-BD06-3C6463D3CD37}" destId="{2B18FC03-4C5E-485F-9D60-AE663CF8DDF2}" srcOrd="0" destOrd="0" presId="urn:microsoft.com/office/officeart/2005/8/layout/hierarchy1"/>
    <dgm:cxn modelId="{4665BD3B-8E7C-4728-AED7-15AF50923E35}" type="presParOf" srcId="{2B18FC03-4C5E-485F-9D60-AE663CF8DDF2}" destId="{9BDF176B-2C3A-4FF2-B1FF-874F9026C6FA}" srcOrd="0" destOrd="0" presId="urn:microsoft.com/office/officeart/2005/8/layout/hierarchy1"/>
    <dgm:cxn modelId="{DF5A4D8E-4233-45AB-BDB6-A91BEC338848}" type="presParOf" srcId="{2B18FC03-4C5E-485F-9D60-AE663CF8DDF2}" destId="{11C700A0-D7D0-42CB-B09B-4E10DB300B7B}" srcOrd="1" destOrd="0" presId="urn:microsoft.com/office/officeart/2005/8/layout/hierarchy1"/>
    <dgm:cxn modelId="{7CAD716A-8B1D-4FDB-8A25-6985AE75F543}" type="presParOf" srcId="{EE66FD50-C12D-481C-BD06-3C6463D3CD37}" destId="{421D87F5-6FB3-48CE-808C-A94A8417F4D8}" srcOrd="1" destOrd="0" presId="urn:microsoft.com/office/officeart/2005/8/layout/hierarchy1"/>
    <dgm:cxn modelId="{8DB934CE-04D8-4BFC-80A9-BDB740757FBD}" type="presParOf" srcId="{D8A82573-57A6-4276-BC7C-FB4CD5B894FF}" destId="{B1794E84-80E2-4FD8-9E73-9AD04C9D466C}" srcOrd="1" destOrd="0" presId="urn:microsoft.com/office/officeart/2005/8/layout/hierarchy1"/>
    <dgm:cxn modelId="{A7C6B4F4-6B9B-480F-A9BE-80BDEB4DD120}" type="presParOf" srcId="{B1794E84-80E2-4FD8-9E73-9AD04C9D466C}" destId="{253E1208-0EA0-494E-911A-F8FA34B249E6}" srcOrd="0" destOrd="0" presId="urn:microsoft.com/office/officeart/2005/8/layout/hierarchy1"/>
    <dgm:cxn modelId="{5D64EBF0-E727-478B-9E0D-3DDDA5750820}" type="presParOf" srcId="{253E1208-0EA0-494E-911A-F8FA34B249E6}" destId="{8FF3E940-B49A-4C24-ACF7-F4399A1C57C3}" srcOrd="0" destOrd="0" presId="urn:microsoft.com/office/officeart/2005/8/layout/hierarchy1"/>
    <dgm:cxn modelId="{8F2FC095-B759-4BF5-913F-856D637477B4}" type="presParOf" srcId="{253E1208-0EA0-494E-911A-F8FA34B249E6}" destId="{D52933BD-EEA7-479F-8989-E549C39FBB03}" srcOrd="1" destOrd="0" presId="urn:microsoft.com/office/officeart/2005/8/layout/hierarchy1"/>
    <dgm:cxn modelId="{798CDFA7-028E-41BD-828B-AEF009FCC1D0}" type="presParOf" srcId="{B1794E84-80E2-4FD8-9E73-9AD04C9D466C}" destId="{6FD49A75-84FA-40A5-98C3-6551A3988836}" srcOrd="1" destOrd="0" presId="urn:microsoft.com/office/officeart/2005/8/layout/hierarchy1"/>
    <dgm:cxn modelId="{1809BCBB-F11C-4E41-B670-D5D9F302CA61}" type="presParOf" srcId="{D8A82573-57A6-4276-BC7C-FB4CD5B894FF}" destId="{F9885349-9C6E-4BBB-95D5-857CE6ED2339}" srcOrd="2" destOrd="0" presId="urn:microsoft.com/office/officeart/2005/8/layout/hierarchy1"/>
    <dgm:cxn modelId="{DE4AC94C-A732-410F-BB85-06DCB13FC427}" type="presParOf" srcId="{F9885349-9C6E-4BBB-95D5-857CE6ED2339}" destId="{EA64985F-928E-4ACE-96D8-33063002DDCB}" srcOrd="0" destOrd="0" presId="urn:microsoft.com/office/officeart/2005/8/layout/hierarchy1"/>
    <dgm:cxn modelId="{75D83514-94FA-4530-A966-D41B3402C1DA}" type="presParOf" srcId="{EA64985F-928E-4ACE-96D8-33063002DDCB}" destId="{45512771-4596-43BC-AC64-10B371CC17C3}" srcOrd="0" destOrd="0" presId="urn:microsoft.com/office/officeart/2005/8/layout/hierarchy1"/>
    <dgm:cxn modelId="{9F77A8B2-6260-46C5-AD44-D31860C9D21E}" type="presParOf" srcId="{EA64985F-928E-4ACE-96D8-33063002DDCB}" destId="{2A436DDD-0A52-4483-A2CC-30C70995F674}" srcOrd="1" destOrd="0" presId="urn:microsoft.com/office/officeart/2005/8/layout/hierarchy1"/>
    <dgm:cxn modelId="{5761DEDB-350B-4B6A-A63B-2964C5D11446}" type="presParOf" srcId="{F9885349-9C6E-4BBB-95D5-857CE6ED2339}" destId="{B23DC903-3B25-4894-9C37-F6412E3B7B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4DFCAA-1B34-40F3-9A0D-B5279A0BCAF3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1D5448-5BCB-4301-A429-D09F46F29CCB}">
      <dgm:prSet/>
      <dgm:spPr/>
      <dgm:t>
        <a:bodyPr/>
        <a:lstStyle/>
        <a:p>
          <a:r>
            <a:rPr lang="pl-PL" dirty="0"/>
            <a:t>t</a:t>
          </a:r>
          <a:r>
            <a:rPr lang="en-US" dirty="0" err="1"/>
            <a:t>ryb</a:t>
          </a:r>
          <a:r>
            <a:rPr lang="en-US" dirty="0"/>
            <a:t> </a:t>
          </a:r>
          <a:r>
            <a:rPr lang="en-US" dirty="0" err="1"/>
            <a:t>konkursowy</a:t>
          </a:r>
          <a:r>
            <a:rPr lang="en-US" dirty="0"/>
            <a:t> </a:t>
          </a:r>
          <a:r>
            <a:rPr lang="en-US" dirty="0" err="1"/>
            <a:t>grantów</a:t>
          </a:r>
          <a:endParaRPr lang="en-US" dirty="0"/>
        </a:p>
      </dgm:t>
    </dgm:pt>
    <dgm:pt modelId="{197BC5AA-404A-485B-A23E-68EA9EA63EAD}" type="parTrans" cxnId="{82FD3D57-C7B5-4406-A352-1BB965FE2A16}">
      <dgm:prSet/>
      <dgm:spPr/>
      <dgm:t>
        <a:bodyPr/>
        <a:lstStyle/>
        <a:p>
          <a:endParaRPr lang="en-US"/>
        </a:p>
      </dgm:t>
    </dgm:pt>
    <dgm:pt modelId="{0D0214FE-91D3-4D4B-A806-194074890E3F}" type="sibTrans" cxnId="{82FD3D57-C7B5-4406-A352-1BB965FE2A16}">
      <dgm:prSet/>
      <dgm:spPr/>
      <dgm:t>
        <a:bodyPr/>
        <a:lstStyle/>
        <a:p>
          <a:endParaRPr lang="en-US"/>
        </a:p>
      </dgm:t>
    </dgm:pt>
    <dgm:pt modelId="{B73AB492-FAAF-4356-AA77-2A10E59ED59D}">
      <dgm:prSet/>
      <dgm:spPr/>
      <dgm:t>
        <a:bodyPr/>
        <a:lstStyle/>
        <a:p>
          <a:r>
            <a:rPr lang="en-US" dirty="0" err="1"/>
            <a:t>priorytety</a:t>
          </a:r>
          <a:r>
            <a:rPr lang="en-US" dirty="0"/>
            <a:t> </a:t>
          </a:r>
          <a:r>
            <a:rPr lang="en-US" dirty="0" err="1"/>
            <a:t>dla</a:t>
          </a:r>
          <a:r>
            <a:rPr lang="en-US" dirty="0"/>
            <a:t> MŚP</a:t>
          </a:r>
          <a:r>
            <a:rPr lang="pl-PL" dirty="0"/>
            <a:t> i start-</a:t>
          </a:r>
          <a:r>
            <a:rPr lang="pl-PL" dirty="0" err="1"/>
            <a:t>upów</a:t>
          </a:r>
          <a:endParaRPr lang="en-US" dirty="0"/>
        </a:p>
      </dgm:t>
    </dgm:pt>
    <dgm:pt modelId="{CEA04431-68CB-4045-B16C-A7D7B5D9A44C}" type="parTrans" cxnId="{4083EED7-3B07-4257-99B0-BDF1EA972C1B}">
      <dgm:prSet/>
      <dgm:spPr/>
      <dgm:t>
        <a:bodyPr/>
        <a:lstStyle/>
        <a:p>
          <a:endParaRPr lang="en-US"/>
        </a:p>
      </dgm:t>
    </dgm:pt>
    <dgm:pt modelId="{278A1E1B-D419-4F18-8F80-B93F0326D2AC}" type="sibTrans" cxnId="{4083EED7-3B07-4257-99B0-BDF1EA972C1B}">
      <dgm:prSet/>
      <dgm:spPr/>
      <dgm:t>
        <a:bodyPr/>
        <a:lstStyle/>
        <a:p>
          <a:endParaRPr lang="en-US"/>
        </a:p>
      </dgm:t>
    </dgm:pt>
    <dgm:pt modelId="{51C2D3AC-D24C-4CB8-A080-04CDC83119FE}">
      <dgm:prSet/>
      <dgm:spPr/>
      <dgm:t>
        <a:bodyPr/>
        <a:lstStyle/>
        <a:p>
          <a:r>
            <a:rPr lang="pl-PL" b="0" i="0" dirty="0"/>
            <a:t>narzędzia wspierające przestrzeganie przepisów</a:t>
          </a:r>
          <a:endParaRPr lang="en-US" dirty="0"/>
        </a:p>
      </dgm:t>
    </dgm:pt>
    <dgm:pt modelId="{55A9497A-8A98-4453-BBA4-EA274FC37710}" type="parTrans" cxnId="{5626936E-B06D-4CE6-8701-94A5B2C4A848}">
      <dgm:prSet/>
      <dgm:spPr/>
      <dgm:t>
        <a:bodyPr/>
        <a:lstStyle/>
        <a:p>
          <a:endParaRPr lang="en-US"/>
        </a:p>
      </dgm:t>
    </dgm:pt>
    <dgm:pt modelId="{7452BE3F-8452-45D4-9708-6CDA774C443C}" type="sibTrans" cxnId="{5626936E-B06D-4CE6-8701-94A5B2C4A848}">
      <dgm:prSet/>
      <dgm:spPr/>
      <dgm:t>
        <a:bodyPr/>
        <a:lstStyle/>
        <a:p>
          <a:endParaRPr lang="en-US"/>
        </a:p>
      </dgm:t>
    </dgm:pt>
    <dgm:pt modelId="{6AC3E139-A33F-4887-A29A-6961907DF9B7}">
      <dgm:prSet/>
      <dgm:spPr/>
      <dgm:t>
        <a:bodyPr/>
        <a:lstStyle/>
        <a:p>
          <a:r>
            <a:rPr lang="pl-PL" dirty="0"/>
            <a:t>połączenie potencjałów publicznego i prywatnego</a:t>
          </a:r>
          <a:endParaRPr lang="en-US" dirty="0"/>
        </a:p>
      </dgm:t>
    </dgm:pt>
    <dgm:pt modelId="{F648F1ED-7DAA-486D-A502-2721B3FB0DB9}" type="parTrans" cxnId="{367DB2B1-5303-4001-B27E-BF13691DAE84}">
      <dgm:prSet/>
      <dgm:spPr/>
      <dgm:t>
        <a:bodyPr/>
        <a:lstStyle/>
        <a:p>
          <a:endParaRPr lang="en-US"/>
        </a:p>
      </dgm:t>
    </dgm:pt>
    <dgm:pt modelId="{0D25FA20-9960-41EC-9623-FBDB3328AE39}" type="sibTrans" cxnId="{367DB2B1-5303-4001-B27E-BF13691DAE84}">
      <dgm:prSet/>
      <dgm:spPr/>
      <dgm:t>
        <a:bodyPr/>
        <a:lstStyle/>
        <a:p>
          <a:endParaRPr lang="en-US"/>
        </a:p>
      </dgm:t>
    </dgm:pt>
    <dgm:pt modelId="{FE6AD8D6-5A07-4268-826E-657BDA6EA5C2}" type="pres">
      <dgm:prSet presAssocID="{414DFCAA-1B34-40F3-9A0D-B5279A0BCAF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66999B-FE02-4779-A87B-4BDAEB5864CA}" type="pres">
      <dgm:prSet presAssocID="{BF1D5448-5BCB-4301-A429-D09F46F29CCB}" presName="hierRoot1" presStyleCnt="0"/>
      <dgm:spPr/>
    </dgm:pt>
    <dgm:pt modelId="{DDD95654-83DB-4D8C-8881-E37F965FBBB1}" type="pres">
      <dgm:prSet presAssocID="{BF1D5448-5BCB-4301-A429-D09F46F29CCB}" presName="composite" presStyleCnt="0"/>
      <dgm:spPr/>
    </dgm:pt>
    <dgm:pt modelId="{58F3A647-8B9C-4317-B56C-54E76815ADD4}" type="pres">
      <dgm:prSet presAssocID="{BF1D5448-5BCB-4301-A429-D09F46F29CCB}" presName="background" presStyleLbl="node0" presStyleIdx="0" presStyleCnt="4"/>
      <dgm:spPr/>
    </dgm:pt>
    <dgm:pt modelId="{27E485A8-92C3-47E3-8519-3CB289185DB8}" type="pres">
      <dgm:prSet presAssocID="{BF1D5448-5BCB-4301-A429-D09F46F29CCB}" presName="text" presStyleLbl="fgAcc0" presStyleIdx="0" presStyleCnt="4">
        <dgm:presLayoutVars>
          <dgm:chPref val="3"/>
        </dgm:presLayoutVars>
      </dgm:prSet>
      <dgm:spPr/>
    </dgm:pt>
    <dgm:pt modelId="{CFE7A832-1212-41A7-81A4-415B2390AD54}" type="pres">
      <dgm:prSet presAssocID="{BF1D5448-5BCB-4301-A429-D09F46F29CCB}" presName="hierChild2" presStyleCnt="0"/>
      <dgm:spPr/>
    </dgm:pt>
    <dgm:pt modelId="{BB4BB77A-CDA9-4AAF-AA78-C82442FE2AA7}" type="pres">
      <dgm:prSet presAssocID="{B73AB492-FAAF-4356-AA77-2A10E59ED59D}" presName="hierRoot1" presStyleCnt="0"/>
      <dgm:spPr/>
    </dgm:pt>
    <dgm:pt modelId="{60715344-801B-4258-A4A2-6C25BDED967B}" type="pres">
      <dgm:prSet presAssocID="{B73AB492-FAAF-4356-AA77-2A10E59ED59D}" presName="composite" presStyleCnt="0"/>
      <dgm:spPr/>
    </dgm:pt>
    <dgm:pt modelId="{72ABE4C7-6CAB-4185-8FCE-B6E43B689AD9}" type="pres">
      <dgm:prSet presAssocID="{B73AB492-FAAF-4356-AA77-2A10E59ED59D}" presName="background" presStyleLbl="node0" presStyleIdx="1" presStyleCnt="4"/>
      <dgm:spPr/>
    </dgm:pt>
    <dgm:pt modelId="{5233E0C9-3F7B-4098-9204-5F51C55F944B}" type="pres">
      <dgm:prSet presAssocID="{B73AB492-FAAF-4356-AA77-2A10E59ED59D}" presName="text" presStyleLbl="fgAcc0" presStyleIdx="1" presStyleCnt="4">
        <dgm:presLayoutVars>
          <dgm:chPref val="3"/>
        </dgm:presLayoutVars>
      </dgm:prSet>
      <dgm:spPr/>
    </dgm:pt>
    <dgm:pt modelId="{C17ECFA6-3725-47CA-9B6A-06D1E23F8C9B}" type="pres">
      <dgm:prSet presAssocID="{B73AB492-FAAF-4356-AA77-2A10E59ED59D}" presName="hierChild2" presStyleCnt="0"/>
      <dgm:spPr/>
    </dgm:pt>
    <dgm:pt modelId="{3984A1A6-D2D9-4D07-A485-0855DCF7355E}" type="pres">
      <dgm:prSet presAssocID="{51C2D3AC-D24C-4CB8-A080-04CDC83119FE}" presName="hierRoot1" presStyleCnt="0"/>
      <dgm:spPr/>
    </dgm:pt>
    <dgm:pt modelId="{10753B61-32E6-49E9-ACA1-ECFA4530D938}" type="pres">
      <dgm:prSet presAssocID="{51C2D3AC-D24C-4CB8-A080-04CDC83119FE}" presName="composite" presStyleCnt="0"/>
      <dgm:spPr/>
    </dgm:pt>
    <dgm:pt modelId="{36390E3F-C809-4DEC-970A-76DA3BACE624}" type="pres">
      <dgm:prSet presAssocID="{51C2D3AC-D24C-4CB8-A080-04CDC83119FE}" presName="background" presStyleLbl="node0" presStyleIdx="2" presStyleCnt="4"/>
      <dgm:spPr/>
    </dgm:pt>
    <dgm:pt modelId="{1D7EE4E3-6BE0-4656-9FD7-65D177FCD8C4}" type="pres">
      <dgm:prSet presAssocID="{51C2D3AC-D24C-4CB8-A080-04CDC83119FE}" presName="text" presStyleLbl="fgAcc0" presStyleIdx="2" presStyleCnt="4">
        <dgm:presLayoutVars>
          <dgm:chPref val="3"/>
        </dgm:presLayoutVars>
      </dgm:prSet>
      <dgm:spPr/>
    </dgm:pt>
    <dgm:pt modelId="{8FC15E4F-67BE-4B5B-B135-17353894148F}" type="pres">
      <dgm:prSet presAssocID="{51C2D3AC-D24C-4CB8-A080-04CDC83119FE}" presName="hierChild2" presStyleCnt="0"/>
      <dgm:spPr/>
    </dgm:pt>
    <dgm:pt modelId="{BD3583C7-B2ED-49CA-981D-D4445518511B}" type="pres">
      <dgm:prSet presAssocID="{6AC3E139-A33F-4887-A29A-6961907DF9B7}" presName="hierRoot1" presStyleCnt="0"/>
      <dgm:spPr/>
    </dgm:pt>
    <dgm:pt modelId="{6B7CB735-46E0-4A58-96C7-6DB1566AE66B}" type="pres">
      <dgm:prSet presAssocID="{6AC3E139-A33F-4887-A29A-6961907DF9B7}" presName="composite" presStyleCnt="0"/>
      <dgm:spPr/>
    </dgm:pt>
    <dgm:pt modelId="{FACC35D9-02A8-4E6F-8375-58B57B124E68}" type="pres">
      <dgm:prSet presAssocID="{6AC3E139-A33F-4887-A29A-6961907DF9B7}" presName="background" presStyleLbl="node0" presStyleIdx="3" presStyleCnt="4"/>
      <dgm:spPr/>
    </dgm:pt>
    <dgm:pt modelId="{6FEB5270-2F78-489C-A602-821004CE29A2}" type="pres">
      <dgm:prSet presAssocID="{6AC3E139-A33F-4887-A29A-6961907DF9B7}" presName="text" presStyleLbl="fgAcc0" presStyleIdx="3" presStyleCnt="4">
        <dgm:presLayoutVars>
          <dgm:chPref val="3"/>
        </dgm:presLayoutVars>
      </dgm:prSet>
      <dgm:spPr/>
    </dgm:pt>
    <dgm:pt modelId="{E2F793CA-46A2-4738-9504-11F63717CB4A}" type="pres">
      <dgm:prSet presAssocID="{6AC3E139-A33F-4887-A29A-6961907DF9B7}" presName="hierChild2" presStyleCnt="0"/>
      <dgm:spPr/>
    </dgm:pt>
  </dgm:ptLst>
  <dgm:cxnLst>
    <dgm:cxn modelId="{C44AEB1A-B6FE-4EB8-ADFA-8BF6256CC5C1}" type="presOf" srcId="{BF1D5448-5BCB-4301-A429-D09F46F29CCB}" destId="{27E485A8-92C3-47E3-8519-3CB289185DB8}" srcOrd="0" destOrd="0" presId="urn:microsoft.com/office/officeart/2005/8/layout/hierarchy1"/>
    <dgm:cxn modelId="{57118A68-B44E-4DB2-A9FA-B26162270805}" type="presOf" srcId="{6AC3E139-A33F-4887-A29A-6961907DF9B7}" destId="{6FEB5270-2F78-489C-A602-821004CE29A2}" srcOrd="0" destOrd="0" presId="urn:microsoft.com/office/officeart/2005/8/layout/hierarchy1"/>
    <dgm:cxn modelId="{B71A1B6E-058C-4E84-9288-6CB2B809B4F3}" type="presOf" srcId="{414DFCAA-1B34-40F3-9A0D-B5279A0BCAF3}" destId="{FE6AD8D6-5A07-4268-826E-657BDA6EA5C2}" srcOrd="0" destOrd="0" presId="urn:microsoft.com/office/officeart/2005/8/layout/hierarchy1"/>
    <dgm:cxn modelId="{5626936E-B06D-4CE6-8701-94A5B2C4A848}" srcId="{414DFCAA-1B34-40F3-9A0D-B5279A0BCAF3}" destId="{51C2D3AC-D24C-4CB8-A080-04CDC83119FE}" srcOrd="2" destOrd="0" parTransId="{55A9497A-8A98-4453-BBA4-EA274FC37710}" sibTransId="{7452BE3F-8452-45D4-9708-6CDA774C443C}"/>
    <dgm:cxn modelId="{D9AFA855-7296-447D-B429-E9E7101D6622}" type="presOf" srcId="{51C2D3AC-D24C-4CB8-A080-04CDC83119FE}" destId="{1D7EE4E3-6BE0-4656-9FD7-65D177FCD8C4}" srcOrd="0" destOrd="0" presId="urn:microsoft.com/office/officeart/2005/8/layout/hierarchy1"/>
    <dgm:cxn modelId="{82FD3D57-C7B5-4406-A352-1BB965FE2A16}" srcId="{414DFCAA-1B34-40F3-9A0D-B5279A0BCAF3}" destId="{BF1D5448-5BCB-4301-A429-D09F46F29CCB}" srcOrd="0" destOrd="0" parTransId="{197BC5AA-404A-485B-A23E-68EA9EA63EAD}" sibTransId="{0D0214FE-91D3-4D4B-A806-194074890E3F}"/>
    <dgm:cxn modelId="{367DB2B1-5303-4001-B27E-BF13691DAE84}" srcId="{414DFCAA-1B34-40F3-9A0D-B5279A0BCAF3}" destId="{6AC3E139-A33F-4887-A29A-6961907DF9B7}" srcOrd="3" destOrd="0" parTransId="{F648F1ED-7DAA-486D-A502-2721B3FB0DB9}" sibTransId="{0D25FA20-9960-41EC-9623-FBDB3328AE39}"/>
    <dgm:cxn modelId="{3BEF6BC3-B005-47FA-9DE8-EBC50EEC69EC}" type="presOf" srcId="{B73AB492-FAAF-4356-AA77-2A10E59ED59D}" destId="{5233E0C9-3F7B-4098-9204-5F51C55F944B}" srcOrd="0" destOrd="0" presId="urn:microsoft.com/office/officeart/2005/8/layout/hierarchy1"/>
    <dgm:cxn modelId="{4083EED7-3B07-4257-99B0-BDF1EA972C1B}" srcId="{414DFCAA-1B34-40F3-9A0D-B5279A0BCAF3}" destId="{B73AB492-FAAF-4356-AA77-2A10E59ED59D}" srcOrd="1" destOrd="0" parTransId="{CEA04431-68CB-4045-B16C-A7D7B5D9A44C}" sibTransId="{278A1E1B-D419-4F18-8F80-B93F0326D2AC}"/>
    <dgm:cxn modelId="{E6D75933-C4FA-4B07-9A47-E331C50BF778}" type="presParOf" srcId="{FE6AD8D6-5A07-4268-826E-657BDA6EA5C2}" destId="{4F66999B-FE02-4779-A87B-4BDAEB5864CA}" srcOrd="0" destOrd="0" presId="urn:microsoft.com/office/officeart/2005/8/layout/hierarchy1"/>
    <dgm:cxn modelId="{3BD6F641-7382-4B16-9A9E-90DF7F784E95}" type="presParOf" srcId="{4F66999B-FE02-4779-A87B-4BDAEB5864CA}" destId="{DDD95654-83DB-4D8C-8881-E37F965FBBB1}" srcOrd="0" destOrd="0" presId="urn:microsoft.com/office/officeart/2005/8/layout/hierarchy1"/>
    <dgm:cxn modelId="{09F7CDC7-EDB2-489D-9E69-22AD88B63F56}" type="presParOf" srcId="{DDD95654-83DB-4D8C-8881-E37F965FBBB1}" destId="{58F3A647-8B9C-4317-B56C-54E76815ADD4}" srcOrd="0" destOrd="0" presId="urn:microsoft.com/office/officeart/2005/8/layout/hierarchy1"/>
    <dgm:cxn modelId="{8C8117F2-0CAD-41C2-90F1-5CE7DFCD2E56}" type="presParOf" srcId="{DDD95654-83DB-4D8C-8881-E37F965FBBB1}" destId="{27E485A8-92C3-47E3-8519-3CB289185DB8}" srcOrd="1" destOrd="0" presId="urn:microsoft.com/office/officeart/2005/8/layout/hierarchy1"/>
    <dgm:cxn modelId="{FA36ACF3-897F-430D-BC78-9B4D48CDDCB4}" type="presParOf" srcId="{4F66999B-FE02-4779-A87B-4BDAEB5864CA}" destId="{CFE7A832-1212-41A7-81A4-415B2390AD54}" srcOrd="1" destOrd="0" presId="urn:microsoft.com/office/officeart/2005/8/layout/hierarchy1"/>
    <dgm:cxn modelId="{7C5D30E2-BE90-4764-95FF-BD2C03BE01F4}" type="presParOf" srcId="{FE6AD8D6-5A07-4268-826E-657BDA6EA5C2}" destId="{BB4BB77A-CDA9-4AAF-AA78-C82442FE2AA7}" srcOrd="1" destOrd="0" presId="urn:microsoft.com/office/officeart/2005/8/layout/hierarchy1"/>
    <dgm:cxn modelId="{CBE8A4AE-9E82-43B9-AA09-91A1A73CA256}" type="presParOf" srcId="{BB4BB77A-CDA9-4AAF-AA78-C82442FE2AA7}" destId="{60715344-801B-4258-A4A2-6C25BDED967B}" srcOrd="0" destOrd="0" presId="urn:microsoft.com/office/officeart/2005/8/layout/hierarchy1"/>
    <dgm:cxn modelId="{BCC9A2DB-8646-43AF-8639-CADEB20B225D}" type="presParOf" srcId="{60715344-801B-4258-A4A2-6C25BDED967B}" destId="{72ABE4C7-6CAB-4185-8FCE-B6E43B689AD9}" srcOrd="0" destOrd="0" presId="urn:microsoft.com/office/officeart/2005/8/layout/hierarchy1"/>
    <dgm:cxn modelId="{EE0EEF37-4A1F-4126-BC39-9264C83F9C45}" type="presParOf" srcId="{60715344-801B-4258-A4A2-6C25BDED967B}" destId="{5233E0C9-3F7B-4098-9204-5F51C55F944B}" srcOrd="1" destOrd="0" presId="urn:microsoft.com/office/officeart/2005/8/layout/hierarchy1"/>
    <dgm:cxn modelId="{C2DB8AFD-240F-41DD-B380-8AB3FCC0996E}" type="presParOf" srcId="{BB4BB77A-CDA9-4AAF-AA78-C82442FE2AA7}" destId="{C17ECFA6-3725-47CA-9B6A-06D1E23F8C9B}" srcOrd="1" destOrd="0" presId="urn:microsoft.com/office/officeart/2005/8/layout/hierarchy1"/>
    <dgm:cxn modelId="{3EBDE03D-2F28-44E6-BCBB-4FB6383F846F}" type="presParOf" srcId="{FE6AD8D6-5A07-4268-826E-657BDA6EA5C2}" destId="{3984A1A6-D2D9-4D07-A485-0855DCF7355E}" srcOrd="2" destOrd="0" presId="urn:microsoft.com/office/officeart/2005/8/layout/hierarchy1"/>
    <dgm:cxn modelId="{277E5E69-4D69-443B-8BB6-20886CC51870}" type="presParOf" srcId="{3984A1A6-D2D9-4D07-A485-0855DCF7355E}" destId="{10753B61-32E6-49E9-ACA1-ECFA4530D938}" srcOrd="0" destOrd="0" presId="urn:microsoft.com/office/officeart/2005/8/layout/hierarchy1"/>
    <dgm:cxn modelId="{D6CEE2FE-01DF-4CE3-8DFC-CE6EE08E5664}" type="presParOf" srcId="{10753B61-32E6-49E9-ACA1-ECFA4530D938}" destId="{36390E3F-C809-4DEC-970A-76DA3BACE624}" srcOrd="0" destOrd="0" presId="urn:microsoft.com/office/officeart/2005/8/layout/hierarchy1"/>
    <dgm:cxn modelId="{648D78BA-0C8F-4814-B6FF-29AFE272C615}" type="presParOf" srcId="{10753B61-32E6-49E9-ACA1-ECFA4530D938}" destId="{1D7EE4E3-6BE0-4656-9FD7-65D177FCD8C4}" srcOrd="1" destOrd="0" presId="urn:microsoft.com/office/officeart/2005/8/layout/hierarchy1"/>
    <dgm:cxn modelId="{3953111F-566C-439B-B914-EEF44BBBB534}" type="presParOf" srcId="{3984A1A6-D2D9-4D07-A485-0855DCF7355E}" destId="{8FC15E4F-67BE-4B5B-B135-17353894148F}" srcOrd="1" destOrd="0" presId="urn:microsoft.com/office/officeart/2005/8/layout/hierarchy1"/>
    <dgm:cxn modelId="{958C0524-2732-4FAA-B1CE-20B4F271B9ED}" type="presParOf" srcId="{FE6AD8D6-5A07-4268-826E-657BDA6EA5C2}" destId="{BD3583C7-B2ED-49CA-981D-D4445518511B}" srcOrd="3" destOrd="0" presId="urn:microsoft.com/office/officeart/2005/8/layout/hierarchy1"/>
    <dgm:cxn modelId="{7D4AA164-B319-4BFA-8959-F777E604E830}" type="presParOf" srcId="{BD3583C7-B2ED-49CA-981D-D4445518511B}" destId="{6B7CB735-46E0-4A58-96C7-6DB1566AE66B}" srcOrd="0" destOrd="0" presId="urn:microsoft.com/office/officeart/2005/8/layout/hierarchy1"/>
    <dgm:cxn modelId="{7C017BF0-491B-4B46-8E5A-156F53FCBCAB}" type="presParOf" srcId="{6B7CB735-46E0-4A58-96C7-6DB1566AE66B}" destId="{FACC35D9-02A8-4E6F-8375-58B57B124E68}" srcOrd="0" destOrd="0" presId="urn:microsoft.com/office/officeart/2005/8/layout/hierarchy1"/>
    <dgm:cxn modelId="{A5D6B36F-87A2-45B4-A295-10B9D3B70C64}" type="presParOf" srcId="{6B7CB735-46E0-4A58-96C7-6DB1566AE66B}" destId="{6FEB5270-2F78-489C-A602-821004CE29A2}" srcOrd="1" destOrd="0" presId="urn:microsoft.com/office/officeart/2005/8/layout/hierarchy1"/>
    <dgm:cxn modelId="{FB0E82B1-B391-454F-9079-744FE08B428C}" type="presParOf" srcId="{BD3583C7-B2ED-49CA-981D-D4445518511B}" destId="{E2F793CA-46A2-4738-9504-11F63717CB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EA7433-378A-4716-8450-8C8A42F81936}" type="doc">
      <dgm:prSet loTypeId="urn:microsoft.com/office/officeart/2005/8/layout/orgChart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A445D33-70C4-4D8C-A54B-159BFF669D75}">
      <dgm:prSet/>
      <dgm:spPr/>
      <dgm:t>
        <a:bodyPr/>
        <a:lstStyle/>
        <a:p>
          <a:r>
            <a:rPr lang="en-US" dirty="0" err="1"/>
            <a:t>Produkty</a:t>
          </a:r>
          <a:r>
            <a:rPr lang="en-US" dirty="0"/>
            <a:t>: </a:t>
          </a:r>
        </a:p>
      </dgm:t>
    </dgm:pt>
    <dgm:pt modelId="{D307129E-49F4-4ADF-A6D5-810AF4B7909C}" type="parTrans" cxnId="{9A54D85C-C960-4187-90A5-23ABA8E71532}">
      <dgm:prSet/>
      <dgm:spPr/>
      <dgm:t>
        <a:bodyPr/>
        <a:lstStyle/>
        <a:p>
          <a:endParaRPr lang="en-US"/>
        </a:p>
      </dgm:t>
    </dgm:pt>
    <dgm:pt modelId="{B46DDA81-8C1F-4D58-AB67-CABEBE275E62}" type="sibTrans" cxnId="{9A54D85C-C960-4187-90A5-23ABA8E71532}">
      <dgm:prSet/>
      <dgm:spPr/>
      <dgm:t>
        <a:bodyPr/>
        <a:lstStyle/>
        <a:p>
          <a:endParaRPr lang="en-US"/>
        </a:p>
      </dgm:t>
    </dgm:pt>
    <dgm:pt modelId="{167C4950-7795-4F3F-83DC-8AD206D48F15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 err="1"/>
            <a:t>regulamin</a:t>
          </a:r>
          <a:r>
            <a:rPr lang="en-US" dirty="0"/>
            <a:t> </a:t>
          </a:r>
        </a:p>
      </dgm:t>
    </dgm:pt>
    <dgm:pt modelId="{567705F0-0C99-4AFC-8774-B06F42E9FC99}" type="parTrans" cxnId="{4A7F9824-621A-4AE8-939A-965B3D45A391}">
      <dgm:prSet/>
      <dgm:spPr/>
      <dgm:t>
        <a:bodyPr/>
        <a:lstStyle/>
        <a:p>
          <a:endParaRPr lang="en-US"/>
        </a:p>
      </dgm:t>
    </dgm:pt>
    <dgm:pt modelId="{8D7AA42A-6FD5-4B58-B505-994D48CF7D50}" type="sibTrans" cxnId="{4A7F9824-621A-4AE8-939A-965B3D45A391}">
      <dgm:prSet/>
      <dgm:spPr/>
      <dgm:t>
        <a:bodyPr/>
        <a:lstStyle/>
        <a:p>
          <a:endParaRPr lang="en-US"/>
        </a:p>
      </dgm:t>
    </dgm:pt>
    <dgm:pt modelId="{48CAF32C-2F3C-42A6-8196-289F558A2B3C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 err="1"/>
            <a:t>raport</a:t>
          </a:r>
          <a:r>
            <a:rPr lang="en-US" dirty="0"/>
            <a:t> </a:t>
          </a:r>
          <a:r>
            <a:rPr lang="en-US" dirty="0" err="1"/>
            <a:t>ewaluacyjny</a:t>
          </a:r>
          <a:endParaRPr lang="en-US" dirty="0"/>
        </a:p>
      </dgm:t>
    </dgm:pt>
    <dgm:pt modelId="{0597ED4D-FEDB-4099-B333-A83975C26099}" type="parTrans" cxnId="{09F6D7EB-F260-4AE8-8F7E-FFE8B212EBDA}">
      <dgm:prSet/>
      <dgm:spPr/>
      <dgm:t>
        <a:bodyPr/>
        <a:lstStyle/>
        <a:p>
          <a:endParaRPr lang="en-US"/>
        </a:p>
      </dgm:t>
    </dgm:pt>
    <dgm:pt modelId="{A27C130E-0AA5-4D08-BDD9-87A3B2BCBEEB}" type="sibTrans" cxnId="{09F6D7EB-F260-4AE8-8F7E-FFE8B212EBDA}">
      <dgm:prSet/>
      <dgm:spPr/>
      <dgm:t>
        <a:bodyPr/>
        <a:lstStyle/>
        <a:p>
          <a:endParaRPr lang="en-US"/>
        </a:p>
      </dgm:t>
    </dgm:pt>
    <dgm:pt modelId="{0A65E457-271A-4873-9DEF-C51A8EB7A09E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dirty="0" err="1"/>
            <a:t>rekomendacje</a:t>
          </a:r>
          <a:r>
            <a:rPr lang="en-US" dirty="0"/>
            <a:t> </a:t>
          </a:r>
          <a:r>
            <a:rPr lang="en-US" dirty="0" err="1"/>
            <a:t>legislacyjne</a:t>
          </a:r>
          <a:endParaRPr lang="en-US" dirty="0"/>
        </a:p>
      </dgm:t>
    </dgm:pt>
    <dgm:pt modelId="{EBCCA02B-7FCD-4D36-9A41-B0BE5E618AF3}" type="parTrans" cxnId="{5FE0CBC7-226F-4636-85C9-E9740CBD3FD5}">
      <dgm:prSet/>
      <dgm:spPr/>
      <dgm:t>
        <a:bodyPr/>
        <a:lstStyle/>
        <a:p>
          <a:endParaRPr lang="en-US"/>
        </a:p>
      </dgm:t>
    </dgm:pt>
    <dgm:pt modelId="{1182B044-9E54-48F4-80C0-8B11674818D1}" type="sibTrans" cxnId="{5FE0CBC7-226F-4636-85C9-E9740CBD3FD5}">
      <dgm:prSet/>
      <dgm:spPr/>
      <dgm:t>
        <a:bodyPr/>
        <a:lstStyle/>
        <a:p>
          <a:endParaRPr lang="en-US"/>
        </a:p>
      </dgm:t>
    </dgm:pt>
    <dgm:pt modelId="{749CC312-453E-4B17-91B2-C7DA0B8BADE8}">
      <dgm:prSet/>
      <dgm:spPr/>
      <dgm:t>
        <a:bodyPr/>
        <a:lstStyle/>
        <a:p>
          <a:pPr>
            <a:buNone/>
          </a:pPr>
          <a:r>
            <a:rPr lang="pl-PL" b="0" i="0" dirty="0"/>
            <a:t>raport z testów innowacyjnych </a:t>
          </a:r>
          <a:endParaRPr lang="en-US" dirty="0"/>
        </a:p>
      </dgm:t>
    </dgm:pt>
    <dgm:pt modelId="{C3E86B2F-D9CD-4BC3-8E09-F60EF588D9DB}" type="parTrans" cxnId="{EF341C8C-16E8-4AF9-AFCF-B118183E41E0}">
      <dgm:prSet/>
      <dgm:spPr/>
    </dgm:pt>
    <dgm:pt modelId="{BD53512D-78CC-42C2-8277-B6847C7726DA}" type="sibTrans" cxnId="{EF341C8C-16E8-4AF9-AFCF-B118183E41E0}">
      <dgm:prSet/>
      <dgm:spPr/>
    </dgm:pt>
    <dgm:pt modelId="{726F1D72-265F-47BC-AD2E-C933EE9970FF}" type="pres">
      <dgm:prSet presAssocID="{9AEA7433-378A-4716-8450-8C8A42F8193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AAAA655-BBE1-4112-8F37-B3A770E3B983}" type="pres">
      <dgm:prSet presAssocID="{EA445D33-70C4-4D8C-A54B-159BFF669D75}" presName="hierRoot1" presStyleCnt="0">
        <dgm:presLayoutVars>
          <dgm:hierBranch val="init"/>
        </dgm:presLayoutVars>
      </dgm:prSet>
      <dgm:spPr/>
    </dgm:pt>
    <dgm:pt modelId="{2E7F372E-8104-4A29-BCA5-9F5A4F63D7FD}" type="pres">
      <dgm:prSet presAssocID="{EA445D33-70C4-4D8C-A54B-159BFF669D75}" presName="rootComposite1" presStyleCnt="0"/>
      <dgm:spPr/>
    </dgm:pt>
    <dgm:pt modelId="{2F10C8CD-8427-47AF-B54B-B7BC5A6E273D}" type="pres">
      <dgm:prSet presAssocID="{EA445D33-70C4-4D8C-A54B-159BFF669D75}" presName="rootText1" presStyleLbl="node0" presStyleIdx="0" presStyleCnt="1">
        <dgm:presLayoutVars>
          <dgm:chPref val="3"/>
        </dgm:presLayoutVars>
      </dgm:prSet>
      <dgm:spPr/>
    </dgm:pt>
    <dgm:pt modelId="{03E62ABA-D86E-46FE-8724-64ED10325CA9}" type="pres">
      <dgm:prSet presAssocID="{EA445D33-70C4-4D8C-A54B-159BFF669D75}" presName="rootConnector1" presStyleLbl="node1" presStyleIdx="0" presStyleCnt="0"/>
      <dgm:spPr/>
    </dgm:pt>
    <dgm:pt modelId="{0B7D1B9C-9D8A-41CB-A840-BC1DEC3FBDD9}" type="pres">
      <dgm:prSet presAssocID="{EA445D33-70C4-4D8C-A54B-159BFF669D75}" presName="hierChild2" presStyleCnt="0"/>
      <dgm:spPr/>
    </dgm:pt>
    <dgm:pt modelId="{4653CE6D-4573-4656-B6E8-B5C38F87229D}" type="pres">
      <dgm:prSet presAssocID="{567705F0-0C99-4AFC-8774-B06F42E9FC99}" presName="Name37" presStyleLbl="parChTrans1D2" presStyleIdx="0" presStyleCnt="4"/>
      <dgm:spPr/>
    </dgm:pt>
    <dgm:pt modelId="{BF265C41-73DC-4E0D-99C4-2969C8558AD4}" type="pres">
      <dgm:prSet presAssocID="{167C4950-7795-4F3F-83DC-8AD206D48F15}" presName="hierRoot2" presStyleCnt="0">
        <dgm:presLayoutVars>
          <dgm:hierBranch val="init"/>
        </dgm:presLayoutVars>
      </dgm:prSet>
      <dgm:spPr/>
    </dgm:pt>
    <dgm:pt modelId="{CEA036A4-DBF3-4917-BBD6-345973713DCA}" type="pres">
      <dgm:prSet presAssocID="{167C4950-7795-4F3F-83DC-8AD206D48F15}" presName="rootComposite" presStyleCnt="0"/>
      <dgm:spPr/>
    </dgm:pt>
    <dgm:pt modelId="{00C1B34A-8A86-4B9D-92C1-DE1CA38975BA}" type="pres">
      <dgm:prSet presAssocID="{167C4950-7795-4F3F-83DC-8AD206D48F15}" presName="rootText" presStyleLbl="node2" presStyleIdx="0" presStyleCnt="4">
        <dgm:presLayoutVars>
          <dgm:chPref val="3"/>
        </dgm:presLayoutVars>
      </dgm:prSet>
      <dgm:spPr/>
    </dgm:pt>
    <dgm:pt modelId="{E18B5978-B362-4DD3-A731-6F344A7A2616}" type="pres">
      <dgm:prSet presAssocID="{167C4950-7795-4F3F-83DC-8AD206D48F15}" presName="rootConnector" presStyleLbl="node2" presStyleIdx="0" presStyleCnt="4"/>
      <dgm:spPr/>
    </dgm:pt>
    <dgm:pt modelId="{0FECB548-7EE0-45A9-B4D8-CA4F71DA470F}" type="pres">
      <dgm:prSet presAssocID="{167C4950-7795-4F3F-83DC-8AD206D48F15}" presName="hierChild4" presStyleCnt="0"/>
      <dgm:spPr/>
    </dgm:pt>
    <dgm:pt modelId="{1C456FE7-5574-48DD-BA14-F72254A3EA89}" type="pres">
      <dgm:prSet presAssocID="{167C4950-7795-4F3F-83DC-8AD206D48F15}" presName="hierChild5" presStyleCnt="0"/>
      <dgm:spPr/>
    </dgm:pt>
    <dgm:pt modelId="{FFFF2D57-ED88-4788-AC3F-D72D91ECEB02}" type="pres">
      <dgm:prSet presAssocID="{0597ED4D-FEDB-4099-B333-A83975C26099}" presName="Name37" presStyleLbl="parChTrans1D2" presStyleIdx="1" presStyleCnt="4"/>
      <dgm:spPr/>
    </dgm:pt>
    <dgm:pt modelId="{F2A39DD3-115A-41D8-B35A-21947F9DFBA5}" type="pres">
      <dgm:prSet presAssocID="{48CAF32C-2F3C-42A6-8196-289F558A2B3C}" presName="hierRoot2" presStyleCnt="0">
        <dgm:presLayoutVars>
          <dgm:hierBranch val="init"/>
        </dgm:presLayoutVars>
      </dgm:prSet>
      <dgm:spPr/>
    </dgm:pt>
    <dgm:pt modelId="{476AB153-E774-41F0-AA1F-9EED39307BC9}" type="pres">
      <dgm:prSet presAssocID="{48CAF32C-2F3C-42A6-8196-289F558A2B3C}" presName="rootComposite" presStyleCnt="0"/>
      <dgm:spPr/>
    </dgm:pt>
    <dgm:pt modelId="{2E8297F6-7011-4049-B28D-673C93EB70B3}" type="pres">
      <dgm:prSet presAssocID="{48CAF32C-2F3C-42A6-8196-289F558A2B3C}" presName="rootText" presStyleLbl="node2" presStyleIdx="1" presStyleCnt="4">
        <dgm:presLayoutVars>
          <dgm:chPref val="3"/>
        </dgm:presLayoutVars>
      </dgm:prSet>
      <dgm:spPr/>
    </dgm:pt>
    <dgm:pt modelId="{E68741D3-E455-46A5-B7DC-0A83A8817531}" type="pres">
      <dgm:prSet presAssocID="{48CAF32C-2F3C-42A6-8196-289F558A2B3C}" presName="rootConnector" presStyleLbl="node2" presStyleIdx="1" presStyleCnt="4"/>
      <dgm:spPr/>
    </dgm:pt>
    <dgm:pt modelId="{84A3E398-7D8D-4613-AD50-35C1BBA6E2D3}" type="pres">
      <dgm:prSet presAssocID="{48CAF32C-2F3C-42A6-8196-289F558A2B3C}" presName="hierChild4" presStyleCnt="0"/>
      <dgm:spPr/>
    </dgm:pt>
    <dgm:pt modelId="{FD3215D0-0B19-4F56-9188-466FB079C773}" type="pres">
      <dgm:prSet presAssocID="{48CAF32C-2F3C-42A6-8196-289F558A2B3C}" presName="hierChild5" presStyleCnt="0"/>
      <dgm:spPr/>
    </dgm:pt>
    <dgm:pt modelId="{B459D365-0161-4DFB-9323-6DDB9D1DF813}" type="pres">
      <dgm:prSet presAssocID="{EBCCA02B-7FCD-4D36-9A41-B0BE5E618AF3}" presName="Name37" presStyleLbl="parChTrans1D2" presStyleIdx="2" presStyleCnt="4"/>
      <dgm:spPr/>
    </dgm:pt>
    <dgm:pt modelId="{1B0EF12B-D42F-4798-BE88-05A31C457856}" type="pres">
      <dgm:prSet presAssocID="{0A65E457-271A-4873-9DEF-C51A8EB7A09E}" presName="hierRoot2" presStyleCnt="0">
        <dgm:presLayoutVars>
          <dgm:hierBranch val="init"/>
        </dgm:presLayoutVars>
      </dgm:prSet>
      <dgm:spPr/>
    </dgm:pt>
    <dgm:pt modelId="{2C5D531E-BA68-4EEB-97F3-8C45D4419E2F}" type="pres">
      <dgm:prSet presAssocID="{0A65E457-271A-4873-9DEF-C51A8EB7A09E}" presName="rootComposite" presStyleCnt="0"/>
      <dgm:spPr/>
    </dgm:pt>
    <dgm:pt modelId="{1B352415-A80D-444D-8C64-A5A49992E9D5}" type="pres">
      <dgm:prSet presAssocID="{0A65E457-271A-4873-9DEF-C51A8EB7A09E}" presName="rootText" presStyleLbl="node2" presStyleIdx="2" presStyleCnt="4" custScaleX="101313">
        <dgm:presLayoutVars>
          <dgm:chPref val="3"/>
        </dgm:presLayoutVars>
      </dgm:prSet>
      <dgm:spPr/>
    </dgm:pt>
    <dgm:pt modelId="{1746576F-F31B-4E25-BC09-2A61BCDB9C01}" type="pres">
      <dgm:prSet presAssocID="{0A65E457-271A-4873-9DEF-C51A8EB7A09E}" presName="rootConnector" presStyleLbl="node2" presStyleIdx="2" presStyleCnt="4"/>
      <dgm:spPr/>
    </dgm:pt>
    <dgm:pt modelId="{C2FB4896-5CC8-463D-9BAE-CAE06E824BED}" type="pres">
      <dgm:prSet presAssocID="{0A65E457-271A-4873-9DEF-C51A8EB7A09E}" presName="hierChild4" presStyleCnt="0"/>
      <dgm:spPr/>
    </dgm:pt>
    <dgm:pt modelId="{976194E7-D0E8-494D-842B-BC0183ADF082}" type="pres">
      <dgm:prSet presAssocID="{0A65E457-271A-4873-9DEF-C51A8EB7A09E}" presName="hierChild5" presStyleCnt="0"/>
      <dgm:spPr/>
    </dgm:pt>
    <dgm:pt modelId="{D8464ECB-BEE1-479B-93F8-DC3392C057AE}" type="pres">
      <dgm:prSet presAssocID="{C3E86B2F-D9CD-4BC3-8E09-F60EF588D9DB}" presName="Name37" presStyleLbl="parChTrans1D2" presStyleIdx="3" presStyleCnt="4"/>
      <dgm:spPr/>
    </dgm:pt>
    <dgm:pt modelId="{1482BF0D-6B35-4014-BA28-65FA0EB34EF3}" type="pres">
      <dgm:prSet presAssocID="{749CC312-453E-4B17-91B2-C7DA0B8BADE8}" presName="hierRoot2" presStyleCnt="0">
        <dgm:presLayoutVars>
          <dgm:hierBranch val="init"/>
        </dgm:presLayoutVars>
      </dgm:prSet>
      <dgm:spPr/>
    </dgm:pt>
    <dgm:pt modelId="{A742A448-1B36-4C34-9A3F-9A41401BB9A7}" type="pres">
      <dgm:prSet presAssocID="{749CC312-453E-4B17-91B2-C7DA0B8BADE8}" presName="rootComposite" presStyleCnt="0"/>
      <dgm:spPr/>
    </dgm:pt>
    <dgm:pt modelId="{3F135E20-AEE7-4A75-970C-6ACED27AAAFA}" type="pres">
      <dgm:prSet presAssocID="{749CC312-453E-4B17-91B2-C7DA0B8BADE8}" presName="rootText" presStyleLbl="node2" presStyleIdx="3" presStyleCnt="4">
        <dgm:presLayoutVars>
          <dgm:chPref val="3"/>
        </dgm:presLayoutVars>
      </dgm:prSet>
      <dgm:spPr/>
    </dgm:pt>
    <dgm:pt modelId="{E81F20DC-1E83-45A3-83B8-50D11E941547}" type="pres">
      <dgm:prSet presAssocID="{749CC312-453E-4B17-91B2-C7DA0B8BADE8}" presName="rootConnector" presStyleLbl="node2" presStyleIdx="3" presStyleCnt="4"/>
      <dgm:spPr/>
    </dgm:pt>
    <dgm:pt modelId="{E09AE5D8-5427-48F0-B3DC-85A34263F809}" type="pres">
      <dgm:prSet presAssocID="{749CC312-453E-4B17-91B2-C7DA0B8BADE8}" presName="hierChild4" presStyleCnt="0"/>
      <dgm:spPr/>
    </dgm:pt>
    <dgm:pt modelId="{485E0BDA-D5CE-4856-A24E-46856695A295}" type="pres">
      <dgm:prSet presAssocID="{749CC312-453E-4B17-91B2-C7DA0B8BADE8}" presName="hierChild5" presStyleCnt="0"/>
      <dgm:spPr/>
    </dgm:pt>
    <dgm:pt modelId="{8AF9ABAB-66DD-406C-A0E7-D9792A6C2C6D}" type="pres">
      <dgm:prSet presAssocID="{EA445D33-70C4-4D8C-A54B-159BFF669D75}" presName="hierChild3" presStyleCnt="0"/>
      <dgm:spPr/>
    </dgm:pt>
  </dgm:ptLst>
  <dgm:cxnLst>
    <dgm:cxn modelId="{C930FA04-4448-40C1-88AE-64EBF884633D}" type="presOf" srcId="{9AEA7433-378A-4716-8450-8C8A42F81936}" destId="{726F1D72-265F-47BC-AD2E-C933EE9970FF}" srcOrd="0" destOrd="0" presId="urn:microsoft.com/office/officeart/2005/8/layout/orgChart1"/>
    <dgm:cxn modelId="{7A9FB01D-7A12-4C98-8AEF-A8F40B643860}" type="presOf" srcId="{48CAF32C-2F3C-42A6-8196-289F558A2B3C}" destId="{2E8297F6-7011-4049-B28D-673C93EB70B3}" srcOrd="0" destOrd="0" presId="urn:microsoft.com/office/officeart/2005/8/layout/orgChart1"/>
    <dgm:cxn modelId="{4A7F9824-621A-4AE8-939A-965B3D45A391}" srcId="{EA445D33-70C4-4D8C-A54B-159BFF669D75}" destId="{167C4950-7795-4F3F-83DC-8AD206D48F15}" srcOrd="0" destOrd="0" parTransId="{567705F0-0C99-4AFC-8774-B06F42E9FC99}" sibTransId="{8D7AA42A-6FD5-4B58-B505-994D48CF7D50}"/>
    <dgm:cxn modelId="{226FDA26-1115-4A94-A71B-60B854B826C2}" type="presOf" srcId="{0A65E457-271A-4873-9DEF-C51A8EB7A09E}" destId="{1746576F-F31B-4E25-BC09-2A61BCDB9C01}" srcOrd="1" destOrd="0" presId="urn:microsoft.com/office/officeart/2005/8/layout/orgChart1"/>
    <dgm:cxn modelId="{01AE4D3C-6150-4EC6-861B-F4DB2FAD6587}" type="presOf" srcId="{EA445D33-70C4-4D8C-A54B-159BFF669D75}" destId="{03E62ABA-D86E-46FE-8724-64ED10325CA9}" srcOrd="1" destOrd="0" presId="urn:microsoft.com/office/officeart/2005/8/layout/orgChart1"/>
    <dgm:cxn modelId="{9A54D85C-C960-4187-90A5-23ABA8E71532}" srcId="{9AEA7433-378A-4716-8450-8C8A42F81936}" destId="{EA445D33-70C4-4D8C-A54B-159BFF669D75}" srcOrd="0" destOrd="0" parTransId="{D307129E-49F4-4ADF-A6D5-810AF4B7909C}" sibTransId="{B46DDA81-8C1F-4D58-AB67-CABEBE275E62}"/>
    <dgm:cxn modelId="{CEC6EB5D-F323-47E2-9160-5607ACA1A3DE}" type="presOf" srcId="{0A65E457-271A-4873-9DEF-C51A8EB7A09E}" destId="{1B352415-A80D-444D-8C64-A5A49992E9D5}" srcOrd="0" destOrd="0" presId="urn:microsoft.com/office/officeart/2005/8/layout/orgChart1"/>
    <dgm:cxn modelId="{7EEE9066-FBF2-4ACD-AC37-880170E924D9}" type="presOf" srcId="{749CC312-453E-4B17-91B2-C7DA0B8BADE8}" destId="{3F135E20-AEE7-4A75-970C-6ACED27AAAFA}" srcOrd="0" destOrd="0" presId="urn:microsoft.com/office/officeart/2005/8/layout/orgChart1"/>
    <dgm:cxn modelId="{087E8C73-D400-4261-B15F-38E06D996008}" type="presOf" srcId="{EA445D33-70C4-4D8C-A54B-159BFF669D75}" destId="{2F10C8CD-8427-47AF-B54B-B7BC5A6E273D}" srcOrd="0" destOrd="0" presId="urn:microsoft.com/office/officeart/2005/8/layout/orgChart1"/>
    <dgm:cxn modelId="{E2C8E37C-77B0-4A74-AA07-0E4377382FAD}" type="presOf" srcId="{167C4950-7795-4F3F-83DC-8AD206D48F15}" destId="{00C1B34A-8A86-4B9D-92C1-DE1CA38975BA}" srcOrd="0" destOrd="0" presId="urn:microsoft.com/office/officeart/2005/8/layout/orgChart1"/>
    <dgm:cxn modelId="{605C3286-3FDE-4664-89A7-3D5710F3DC5A}" type="presOf" srcId="{749CC312-453E-4B17-91B2-C7DA0B8BADE8}" destId="{E81F20DC-1E83-45A3-83B8-50D11E941547}" srcOrd="1" destOrd="0" presId="urn:microsoft.com/office/officeart/2005/8/layout/orgChart1"/>
    <dgm:cxn modelId="{EF341C8C-16E8-4AF9-AFCF-B118183E41E0}" srcId="{EA445D33-70C4-4D8C-A54B-159BFF669D75}" destId="{749CC312-453E-4B17-91B2-C7DA0B8BADE8}" srcOrd="3" destOrd="0" parTransId="{C3E86B2F-D9CD-4BC3-8E09-F60EF588D9DB}" sibTransId="{BD53512D-78CC-42C2-8277-B6847C7726DA}"/>
    <dgm:cxn modelId="{35F8F38D-B3F4-4FAC-8E8F-F7A6AED92440}" type="presOf" srcId="{0597ED4D-FEDB-4099-B333-A83975C26099}" destId="{FFFF2D57-ED88-4788-AC3F-D72D91ECEB02}" srcOrd="0" destOrd="0" presId="urn:microsoft.com/office/officeart/2005/8/layout/orgChart1"/>
    <dgm:cxn modelId="{CC7F3B92-C163-4F3A-B932-BCF210A9BE1D}" type="presOf" srcId="{C3E86B2F-D9CD-4BC3-8E09-F60EF588D9DB}" destId="{D8464ECB-BEE1-479B-93F8-DC3392C057AE}" srcOrd="0" destOrd="0" presId="urn:microsoft.com/office/officeart/2005/8/layout/orgChart1"/>
    <dgm:cxn modelId="{E70D0D9D-D141-4050-A4EF-91310AEF1553}" type="presOf" srcId="{567705F0-0C99-4AFC-8774-B06F42E9FC99}" destId="{4653CE6D-4573-4656-B6E8-B5C38F87229D}" srcOrd="0" destOrd="0" presId="urn:microsoft.com/office/officeart/2005/8/layout/orgChart1"/>
    <dgm:cxn modelId="{EBE250C3-1699-4E73-B567-EC53FD2B08B1}" type="presOf" srcId="{167C4950-7795-4F3F-83DC-8AD206D48F15}" destId="{E18B5978-B362-4DD3-A731-6F344A7A2616}" srcOrd="1" destOrd="0" presId="urn:microsoft.com/office/officeart/2005/8/layout/orgChart1"/>
    <dgm:cxn modelId="{5FE0CBC7-226F-4636-85C9-E9740CBD3FD5}" srcId="{EA445D33-70C4-4D8C-A54B-159BFF669D75}" destId="{0A65E457-271A-4873-9DEF-C51A8EB7A09E}" srcOrd="2" destOrd="0" parTransId="{EBCCA02B-7FCD-4D36-9A41-B0BE5E618AF3}" sibTransId="{1182B044-9E54-48F4-80C0-8B11674818D1}"/>
    <dgm:cxn modelId="{09F6D7EB-F260-4AE8-8F7E-FFE8B212EBDA}" srcId="{EA445D33-70C4-4D8C-A54B-159BFF669D75}" destId="{48CAF32C-2F3C-42A6-8196-289F558A2B3C}" srcOrd="1" destOrd="0" parTransId="{0597ED4D-FEDB-4099-B333-A83975C26099}" sibTransId="{A27C130E-0AA5-4D08-BDD9-87A3B2BCBEEB}"/>
    <dgm:cxn modelId="{BC5987F3-BCBB-431A-ACAC-4D2AA970E134}" type="presOf" srcId="{48CAF32C-2F3C-42A6-8196-289F558A2B3C}" destId="{E68741D3-E455-46A5-B7DC-0A83A8817531}" srcOrd="1" destOrd="0" presId="urn:microsoft.com/office/officeart/2005/8/layout/orgChart1"/>
    <dgm:cxn modelId="{B79E1EF4-6726-47EC-AD0D-C4ACC358E060}" type="presOf" srcId="{EBCCA02B-7FCD-4D36-9A41-B0BE5E618AF3}" destId="{B459D365-0161-4DFB-9323-6DDB9D1DF813}" srcOrd="0" destOrd="0" presId="urn:microsoft.com/office/officeart/2005/8/layout/orgChart1"/>
    <dgm:cxn modelId="{8D2EE6E9-65A9-425F-9BE8-532BE3157695}" type="presParOf" srcId="{726F1D72-265F-47BC-AD2E-C933EE9970FF}" destId="{2AAAA655-BBE1-4112-8F37-B3A770E3B983}" srcOrd="0" destOrd="0" presId="urn:microsoft.com/office/officeart/2005/8/layout/orgChart1"/>
    <dgm:cxn modelId="{864D9B3C-C9B5-48B4-BBEE-E29FCA936305}" type="presParOf" srcId="{2AAAA655-BBE1-4112-8F37-B3A770E3B983}" destId="{2E7F372E-8104-4A29-BCA5-9F5A4F63D7FD}" srcOrd="0" destOrd="0" presId="urn:microsoft.com/office/officeart/2005/8/layout/orgChart1"/>
    <dgm:cxn modelId="{CEB204C7-011D-4078-97AA-2C9BDB7AE1E5}" type="presParOf" srcId="{2E7F372E-8104-4A29-BCA5-9F5A4F63D7FD}" destId="{2F10C8CD-8427-47AF-B54B-B7BC5A6E273D}" srcOrd="0" destOrd="0" presId="urn:microsoft.com/office/officeart/2005/8/layout/orgChart1"/>
    <dgm:cxn modelId="{D7E9EDF0-0151-4EDB-8866-3DC125AC0201}" type="presParOf" srcId="{2E7F372E-8104-4A29-BCA5-9F5A4F63D7FD}" destId="{03E62ABA-D86E-46FE-8724-64ED10325CA9}" srcOrd="1" destOrd="0" presId="urn:microsoft.com/office/officeart/2005/8/layout/orgChart1"/>
    <dgm:cxn modelId="{1FF27C3E-7EF7-45C2-9A2A-66B97D773BD4}" type="presParOf" srcId="{2AAAA655-BBE1-4112-8F37-B3A770E3B983}" destId="{0B7D1B9C-9D8A-41CB-A840-BC1DEC3FBDD9}" srcOrd="1" destOrd="0" presId="urn:microsoft.com/office/officeart/2005/8/layout/orgChart1"/>
    <dgm:cxn modelId="{3EB8EE04-228D-47FC-81FE-6282A97726E4}" type="presParOf" srcId="{0B7D1B9C-9D8A-41CB-A840-BC1DEC3FBDD9}" destId="{4653CE6D-4573-4656-B6E8-B5C38F87229D}" srcOrd="0" destOrd="0" presId="urn:microsoft.com/office/officeart/2005/8/layout/orgChart1"/>
    <dgm:cxn modelId="{3C77BC7F-C5FA-4BF3-9924-DEA9821A79E9}" type="presParOf" srcId="{0B7D1B9C-9D8A-41CB-A840-BC1DEC3FBDD9}" destId="{BF265C41-73DC-4E0D-99C4-2969C8558AD4}" srcOrd="1" destOrd="0" presId="urn:microsoft.com/office/officeart/2005/8/layout/orgChart1"/>
    <dgm:cxn modelId="{490342EA-7C46-43B4-9522-1060240A4DF3}" type="presParOf" srcId="{BF265C41-73DC-4E0D-99C4-2969C8558AD4}" destId="{CEA036A4-DBF3-4917-BBD6-345973713DCA}" srcOrd="0" destOrd="0" presId="urn:microsoft.com/office/officeart/2005/8/layout/orgChart1"/>
    <dgm:cxn modelId="{0F9088AE-8208-4851-8B0D-93F9F1BC1374}" type="presParOf" srcId="{CEA036A4-DBF3-4917-BBD6-345973713DCA}" destId="{00C1B34A-8A86-4B9D-92C1-DE1CA38975BA}" srcOrd="0" destOrd="0" presId="urn:microsoft.com/office/officeart/2005/8/layout/orgChart1"/>
    <dgm:cxn modelId="{286383B7-1178-4E42-83D6-7CDF476197D9}" type="presParOf" srcId="{CEA036A4-DBF3-4917-BBD6-345973713DCA}" destId="{E18B5978-B362-4DD3-A731-6F344A7A2616}" srcOrd="1" destOrd="0" presId="urn:microsoft.com/office/officeart/2005/8/layout/orgChart1"/>
    <dgm:cxn modelId="{106CB60E-D2B3-43D3-9CF5-9A52D585E4D3}" type="presParOf" srcId="{BF265C41-73DC-4E0D-99C4-2969C8558AD4}" destId="{0FECB548-7EE0-45A9-B4D8-CA4F71DA470F}" srcOrd="1" destOrd="0" presId="urn:microsoft.com/office/officeart/2005/8/layout/orgChart1"/>
    <dgm:cxn modelId="{9C2667B8-3D2C-44AB-8949-C8B876AC3C17}" type="presParOf" srcId="{BF265C41-73DC-4E0D-99C4-2969C8558AD4}" destId="{1C456FE7-5574-48DD-BA14-F72254A3EA89}" srcOrd="2" destOrd="0" presId="urn:microsoft.com/office/officeart/2005/8/layout/orgChart1"/>
    <dgm:cxn modelId="{0324C265-AA52-4E20-BC41-793907393D46}" type="presParOf" srcId="{0B7D1B9C-9D8A-41CB-A840-BC1DEC3FBDD9}" destId="{FFFF2D57-ED88-4788-AC3F-D72D91ECEB02}" srcOrd="2" destOrd="0" presId="urn:microsoft.com/office/officeart/2005/8/layout/orgChart1"/>
    <dgm:cxn modelId="{D8C0C6CB-E54B-4834-8BD3-CFF48B88B2D1}" type="presParOf" srcId="{0B7D1B9C-9D8A-41CB-A840-BC1DEC3FBDD9}" destId="{F2A39DD3-115A-41D8-B35A-21947F9DFBA5}" srcOrd="3" destOrd="0" presId="urn:microsoft.com/office/officeart/2005/8/layout/orgChart1"/>
    <dgm:cxn modelId="{FFCD56D6-2751-4391-BB3D-CDFA93A387B0}" type="presParOf" srcId="{F2A39DD3-115A-41D8-B35A-21947F9DFBA5}" destId="{476AB153-E774-41F0-AA1F-9EED39307BC9}" srcOrd="0" destOrd="0" presId="urn:microsoft.com/office/officeart/2005/8/layout/orgChart1"/>
    <dgm:cxn modelId="{DAA1D243-053C-4DC6-AB68-DC8AACD737B2}" type="presParOf" srcId="{476AB153-E774-41F0-AA1F-9EED39307BC9}" destId="{2E8297F6-7011-4049-B28D-673C93EB70B3}" srcOrd="0" destOrd="0" presId="urn:microsoft.com/office/officeart/2005/8/layout/orgChart1"/>
    <dgm:cxn modelId="{64A820A4-03DF-4365-8F1F-18883E63ED14}" type="presParOf" srcId="{476AB153-E774-41F0-AA1F-9EED39307BC9}" destId="{E68741D3-E455-46A5-B7DC-0A83A8817531}" srcOrd="1" destOrd="0" presId="urn:microsoft.com/office/officeart/2005/8/layout/orgChart1"/>
    <dgm:cxn modelId="{5F3212A7-6C80-43BF-97F2-05077048FEDB}" type="presParOf" srcId="{F2A39DD3-115A-41D8-B35A-21947F9DFBA5}" destId="{84A3E398-7D8D-4613-AD50-35C1BBA6E2D3}" srcOrd="1" destOrd="0" presId="urn:microsoft.com/office/officeart/2005/8/layout/orgChart1"/>
    <dgm:cxn modelId="{FFE3DF98-2542-4605-8BEB-12D3598C917E}" type="presParOf" srcId="{F2A39DD3-115A-41D8-B35A-21947F9DFBA5}" destId="{FD3215D0-0B19-4F56-9188-466FB079C773}" srcOrd="2" destOrd="0" presId="urn:microsoft.com/office/officeart/2005/8/layout/orgChart1"/>
    <dgm:cxn modelId="{8A568C01-6AF9-4AC7-90FF-5DCF1B344A4A}" type="presParOf" srcId="{0B7D1B9C-9D8A-41CB-A840-BC1DEC3FBDD9}" destId="{B459D365-0161-4DFB-9323-6DDB9D1DF813}" srcOrd="4" destOrd="0" presId="urn:microsoft.com/office/officeart/2005/8/layout/orgChart1"/>
    <dgm:cxn modelId="{10F71530-0DCF-4BCC-AD62-ECBB54BBBFB3}" type="presParOf" srcId="{0B7D1B9C-9D8A-41CB-A840-BC1DEC3FBDD9}" destId="{1B0EF12B-D42F-4798-BE88-05A31C457856}" srcOrd="5" destOrd="0" presId="urn:microsoft.com/office/officeart/2005/8/layout/orgChart1"/>
    <dgm:cxn modelId="{DDF389E3-DA2E-4092-AA63-F89FC720EF59}" type="presParOf" srcId="{1B0EF12B-D42F-4798-BE88-05A31C457856}" destId="{2C5D531E-BA68-4EEB-97F3-8C45D4419E2F}" srcOrd="0" destOrd="0" presId="urn:microsoft.com/office/officeart/2005/8/layout/orgChart1"/>
    <dgm:cxn modelId="{46C3132F-4F5A-49A9-9D80-63C688C19B76}" type="presParOf" srcId="{2C5D531E-BA68-4EEB-97F3-8C45D4419E2F}" destId="{1B352415-A80D-444D-8C64-A5A49992E9D5}" srcOrd="0" destOrd="0" presId="urn:microsoft.com/office/officeart/2005/8/layout/orgChart1"/>
    <dgm:cxn modelId="{FC732886-D623-4BA8-9234-1E3F3BAE2490}" type="presParOf" srcId="{2C5D531E-BA68-4EEB-97F3-8C45D4419E2F}" destId="{1746576F-F31B-4E25-BC09-2A61BCDB9C01}" srcOrd="1" destOrd="0" presId="urn:microsoft.com/office/officeart/2005/8/layout/orgChart1"/>
    <dgm:cxn modelId="{609B2639-6020-489C-B090-74F65F5F36F6}" type="presParOf" srcId="{1B0EF12B-D42F-4798-BE88-05A31C457856}" destId="{C2FB4896-5CC8-463D-9BAE-CAE06E824BED}" srcOrd="1" destOrd="0" presId="urn:microsoft.com/office/officeart/2005/8/layout/orgChart1"/>
    <dgm:cxn modelId="{343694CF-BA51-4884-ABFA-62CF56D0260D}" type="presParOf" srcId="{1B0EF12B-D42F-4798-BE88-05A31C457856}" destId="{976194E7-D0E8-494D-842B-BC0183ADF082}" srcOrd="2" destOrd="0" presId="urn:microsoft.com/office/officeart/2005/8/layout/orgChart1"/>
    <dgm:cxn modelId="{B49A2270-134B-4FFB-B45B-7B465C0E42DF}" type="presParOf" srcId="{0B7D1B9C-9D8A-41CB-A840-BC1DEC3FBDD9}" destId="{D8464ECB-BEE1-479B-93F8-DC3392C057AE}" srcOrd="6" destOrd="0" presId="urn:microsoft.com/office/officeart/2005/8/layout/orgChart1"/>
    <dgm:cxn modelId="{4846CE35-E103-4281-BBF7-89D80BE3F515}" type="presParOf" srcId="{0B7D1B9C-9D8A-41CB-A840-BC1DEC3FBDD9}" destId="{1482BF0D-6B35-4014-BA28-65FA0EB34EF3}" srcOrd="7" destOrd="0" presId="urn:microsoft.com/office/officeart/2005/8/layout/orgChart1"/>
    <dgm:cxn modelId="{50456938-8FB9-4272-98C4-0ECFF17973FF}" type="presParOf" srcId="{1482BF0D-6B35-4014-BA28-65FA0EB34EF3}" destId="{A742A448-1B36-4C34-9A3F-9A41401BB9A7}" srcOrd="0" destOrd="0" presId="urn:microsoft.com/office/officeart/2005/8/layout/orgChart1"/>
    <dgm:cxn modelId="{1F9F7B17-6FCA-4D65-A34A-5C635D34FAD1}" type="presParOf" srcId="{A742A448-1B36-4C34-9A3F-9A41401BB9A7}" destId="{3F135E20-AEE7-4A75-970C-6ACED27AAAFA}" srcOrd="0" destOrd="0" presId="urn:microsoft.com/office/officeart/2005/8/layout/orgChart1"/>
    <dgm:cxn modelId="{ACD5E6AF-CF94-4D2B-9DF6-1402B877A9A7}" type="presParOf" srcId="{A742A448-1B36-4C34-9A3F-9A41401BB9A7}" destId="{E81F20DC-1E83-45A3-83B8-50D11E941547}" srcOrd="1" destOrd="0" presId="urn:microsoft.com/office/officeart/2005/8/layout/orgChart1"/>
    <dgm:cxn modelId="{0817DFD6-899F-4E63-A790-1B1F48877381}" type="presParOf" srcId="{1482BF0D-6B35-4014-BA28-65FA0EB34EF3}" destId="{E09AE5D8-5427-48F0-B3DC-85A34263F809}" srcOrd="1" destOrd="0" presId="urn:microsoft.com/office/officeart/2005/8/layout/orgChart1"/>
    <dgm:cxn modelId="{2E3F2D77-ABBA-4861-9E79-43E1BCA3465D}" type="presParOf" srcId="{1482BF0D-6B35-4014-BA28-65FA0EB34EF3}" destId="{485E0BDA-D5CE-4856-A24E-46856695A295}" srcOrd="2" destOrd="0" presId="urn:microsoft.com/office/officeart/2005/8/layout/orgChart1"/>
    <dgm:cxn modelId="{F653A821-0129-486B-9CB8-E69A03E54704}" type="presParOf" srcId="{2AAAA655-BBE1-4112-8F37-B3A770E3B983}" destId="{8AF9ABAB-66DD-406C-A0E7-D9792A6C2C6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BB90775-BE60-4929-AC7B-9FCBA009843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305B834-E55E-4692-B197-5C17C7EAA7CE}">
      <dgm:prSet phldrT="[Tekst]"/>
      <dgm:spPr/>
      <dgm:t>
        <a:bodyPr/>
        <a:lstStyle/>
        <a:p>
          <a:r>
            <a:rPr lang="en-US" dirty="0" err="1"/>
            <a:t>Mierniki</a:t>
          </a:r>
          <a:endParaRPr lang="pl-PL" dirty="0"/>
        </a:p>
      </dgm:t>
    </dgm:pt>
    <dgm:pt modelId="{B37B6AF6-D8C7-444D-B11A-A1AEE3D0DB3E}" type="parTrans" cxnId="{DDB376D4-9A35-4E65-8093-D08C2FF3CD40}">
      <dgm:prSet/>
      <dgm:spPr/>
      <dgm:t>
        <a:bodyPr/>
        <a:lstStyle/>
        <a:p>
          <a:endParaRPr lang="pl-PL"/>
        </a:p>
      </dgm:t>
    </dgm:pt>
    <dgm:pt modelId="{750A7F97-349A-41DA-9867-A0A92EEFBE75}" type="sibTrans" cxnId="{DDB376D4-9A35-4E65-8093-D08C2FF3CD40}">
      <dgm:prSet/>
      <dgm:spPr/>
      <dgm:t>
        <a:bodyPr/>
        <a:lstStyle/>
        <a:p>
          <a:endParaRPr lang="pl-PL"/>
        </a:p>
      </dgm:t>
    </dgm:pt>
    <dgm:pt modelId="{6EF04443-163B-4B21-AB9D-2A0CCF6E9CCD}">
      <dgm:prSet phldrT="[Tekst]"/>
      <dgm:spPr/>
      <dgm:t>
        <a:bodyPr/>
        <a:lstStyle/>
        <a:p>
          <a:r>
            <a:rPr lang="en-US" dirty="0" err="1"/>
            <a:t>liczba</a:t>
          </a:r>
          <a:r>
            <a:rPr lang="en-US" dirty="0"/>
            <a:t> </a:t>
          </a:r>
          <a:r>
            <a:rPr lang="en-US" dirty="0" err="1"/>
            <a:t>uczestników</a:t>
          </a:r>
          <a:endParaRPr lang="pl-PL" dirty="0"/>
        </a:p>
      </dgm:t>
    </dgm:pt>
    <dgm:pt modelId="{34FC5003-8EA4-4F4C-B4DD-2E70BC7F62B2}" type="parTrans" cxnId="{BE95C35B-EDC3-4BEB-988F-E5DCC3A4DB04}">
      <dgm:prSet/>
      <dgm:spPr/>
      <dgm:t>
        <a:bodyPr/>
        <a:lstStyle/>
        <a:p>
          <a:endParaRPr lang="pl-PL"/>
        </a:p>
      </dgm:t>
    </dgm:pt>
    <dgm:pt modelId="{BA43777B-F43D-4C89-B18D-FD9980136438}" type="sibTrans" cxnId="{BE95C35B-EDC3-4BEB-988F-E5DCC3A4DB04}">
      <dgm:prSet/>
      <dgm:spPr/>
      <dgm:t>
        <a:bodyPr/>
        <a:lstStyle/>
        <a:p>
          <a:endParaRPr lang="pl-PL"/>
        </a:p>
      </dgm:t>
    </dgm:pt>
    <dgm:pt modelId="{887DA864-8708-452D-A974-81254C0CA5D2}">
      <dgm:prSet phldrT="[Tekst]"/>
      <dgm:spPr/>
      <dgm:t>
        <a:bodyPr/>
        <a:lstStyle/>
        <a:p>
          <a:r>
            <a:rPr lang="pl-PL" dirty="0"/>
            <a:t>liczba</a:t>
          </a:r>
          <a:r>
            <a:rPr lang="en-US" dirty="0"/>
            <a:t> </a:t>
          </a:r>
          <a:r>
            <a:rPr lang="pl-PL" dirty="0"/>
            <a:t>zidentyfikowanych barier regulacyjnych</a:t>
          </a:r>
        </a:p>
      </dgm:t>
    </dgm:pt>
    <dgm:pt modelId="{0CCE12C7-6495-4C38-B542-22FEC7B94663}" type="parTrans" cxnId="{5A4964EF-3EA5-4E4B-A1F9-DE4D5D58E99D}">
      <dgm:prSet/>
      <dgm:spPr/>
      <dgm:t>
        <a:bodyPr/>
        <a:lstStyle/>
        <a:p>
          <a:endParaRPr lang="pl-PL"/>
        </a:p>
      </dgm:t>
    </dgm:pt>
    <dgm:pt modelId="{38A17062-9103-4AF2-944E-5F8210B5D23A}" type="sibTrans" cxnId="{5A4964EF-3EA5-4E4B-A1F9-DE4D5D58E99D}">
      <dgm:prSet/>
      <dgm:spPr/>
      <dgm:t>
        <a:bodyPr/>
        <a:lstStyle/>
        <a:p>
          <a:endParaRPr lang="pl-PL"/>
        </a:p>
      </dgm:t>
    </dgm:pt>
    <dgm:pt modelId="{92A32803-7658-4ADB-A951-C2D43C3DA030}">
      <dgm:prSet phldrT="[Tekst]"/>
      <dgm:spPr/>
      <dgm:t>
        <a:bodyPr/>
        <a:lstStyle/>
        <a:p>
          <a:r>
            <a:rPr lang="pl-PL" dirty="0"/>
            <a:t>liczba wniosków legislacyjnych</a:t>
          </a:r>
        </a:p>
      </dgm:t>
    </dgm:pt>
    <dgm:pt modelId="{3B75F93C-DCDB-438B-9797-6C3AB8BC8C7F}" type="parTrans" cxnId="{F286E33D-985A-4C67-9064-093A9BC0EA3F}">
      <dgm:prSet/>
      <dgm:spPr/>
      <dgm:t>
        <a:bodyPr/>
        <a:lstStyle/>
        <a:p>
          <a:endParaRPr lang="pl-PL"/>
        </a:p>
      </dgm:t>
    </dgm:pt>
    <dgm:pt modelId="{E1B5ED77-EF17-47C5-BB10-CB61B8F9DD01}" type="sibTrans" cxnId="{F286E33D-985A-4C67-9064-093A9BC0EA3F}">
      <dgm:prSet/>
      <dgm:spPr/>
      <dgm:t>
        <a:bodyPr/>
        <a:lstStyle/>
        <a:p>
          <a:endParaRPr lang="pl-PL"/>
        </a:p>
      </dgm:t>
    </dgm:pt>
    <dgm:pt modelId="{0BAC0187-66A3-4FE9-ADCD-4B925C714616}">
      <dgm:prSet phldrT="[Tekst]"/>
      <dgm:spPr/>
      <dgm:t>
        <a:bodyPr/>
        <a:lstStyle/>
        <a:p>
          <a:r>
            <a:rPr lang="pl-PL" b="0" i="0" dirty="0"/>
            <a:t>liczba przetestowanych rozwiązań</a:t>
          </a:r>
          <a:r>
            <a:rPr lang="pl-PL" dirty="0"/>
            <a:t> </a:t>
          </a:r>
          <a:r>
            <a:rPr lang="pl-PL" b="0" i="0" dirty="0"/>
            <a:t>innowacyjnych i komercjalizacji</a:t>
          </a:r>
          <a:endParaRPr lang="pl-PL" dirty="0"/>
        </a:p>
      </dgm:t>
    </dgm:pt>
    <dgm:pt modelId="{F4379F02-335C-427B-8E87-4A02D44EEDDF}" type="parTrans" cxnId="{A183C2F2-C99E-43CF-A0C5-235DBD0F6157}">
      <dgm:prSet/>
      <dgm:spPr/>
      <dgm:t>
        <a:bodyPr/>
        <a:lstStyle/>
        <a:p>
          <a:endParaRPr lang="pl-PL"/>
        </a:p>
      </dgm:t>
    </dgm:pt>
    <dgm:pt modelId="{1C266CC4-063A-4EB7-940E-7DF7A1AC2BF2}" type="sibTrans" cxnId="{A183C2F2-C99E-43CF-A0C5-235DBD0F6157}">
      <dgm:prSet/>
      <dgm:spPr/>
      <dgm:t>
        <a:bodyPr/>
        <a:lstStyle/>
        <a:p>
          <a:endParaRPr lang="pl-PL"/>
        </a:p>
      </dgm:t>
    </dgm:pt>
    <dgm:pt modelId="{191B9DBE-32C4-477E-83D7-BB80C3D9D033}" type="pres">
      <dgm:prSet presAssocID="{1BB90775-BE60-4929-AC7B-9FCBA009843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0E0639-8D01-482A-BC8F-23E501BB313D}" type="pres">
      <dgm:prSet presAssocID="{7305B834-E55E-4692-B197-5C17C7EAA7CE}" presName="hierRoot1" presStyleCnt="0"/>
      <dgm:spPr/>
    </dgm:pt>
    <dgm:pt modelId="{E047C9FA-B64F-4544-BAAA-605631617E0B}" type="pres">
      <dgm:prSet presAssocID="{7305B834-E55E-4692-B197-5C17C7EAA7CE}" presName="composite" presStyleCnt="0"/>
      <dgm:spPr/>
    </dgm:pt>
    <dgm:pt modelId="{95A79C8B-168B-46ED-A807-FCC52D7B171F}" type="pres">
      <dgm:prSet presAssocID="{7305B834-E55E-4692-B197-5C17C7EAA7CE}" presName="background" presStyleLbl="node0" presStyleIdx="0" presStyleCnt="1"/>
      <dgm:spPr/>
    </dgm:pt>
    <dgm:pt modelId="{FB2AEA11-8523-4C02-899A-1C82AF520CFB}" type="pres">
      <dgm:prSet presAssocID="{7305B834-E55E-4692-B197-5C17C7EAA7CE}" presName="text" presStyleLbl="fgAcc0" presStyleIdx="0" presStyleCnt="1">
        <dgm:presLayoutVars>
          <dgm:chPref val="3"/>
        </dgm:presLayoutVars>
      </dgm:prSet>
      <dgm:spPr/>
    </dgm:pt>
    <dgm:pt modelId="{BE1DCD72-8455-4609-87F0-314F4C86FE17}" type="pres">
      <dgm:prSet presAssocID="{7305B834-E55E-4692-B197-5C17C7EAA7CE}" presName="hierChild2" presStyleCnt="0"/>
      <dgm:spPr/>
    </dgm:pt>
    <dgm:pt modelId="{32CBAA42-03CF-4CB1-A9DF-D32F8B069909}" type="pres">
      <dgm:prSet presAssocID="{34FC5003-8EA4-4F4C-B4DD-2E70BC7F62B2}" presName="Name10" presStyleLbl="parChTrans1D2" presStyleIdx="0" presStyleCnt="4"/>
      <dgm:spPr/>
    </dgm:pt>
    <dgm:pt modelId="{7FE985C5-BB31-4E84-A456-799E91DC8251}" type="pres">
      <dgm:prSet presAssocID="{6EF04443-163B-4B21-AB9D-2A0CCF6E9CCD}" presName="hierRoot2" presStyleCnt="0"/>
      <dgm:spPr/>
    </dgm:pt>
    <dgm:pt modelId="{6C022C81-079B-4C39-9993-91306679B3B5}" type="pres">
      <dgm:prSet presAssocID="{6EF04443-163B-4B21-AB9D-2A0CCF6E9CCD}" presName="composite2" presStyleCnt="0"/>
      <dgm:spPr/>
    </dgm:pt>
    <dgm:pt modelId="{51B5D896-127D-463E-A7A8-5FDB1B93D840}" type="pres">
      <dgm:prSet presAssocID="{6EF04443-163B-4B21-AB9D-2A0CCF6E9CCD}" presName="background2" presStyleLbl="node2" presStyleIdx="0" presStyleCnt="4"/>
      <dgm:spPr/>
    </dgm:pt>
    <dgm:pt modelId="{94B7B1DB-C6F8-4C0A-A9C4-F62D49542587}" type="pres">
      <dgm:prSet presAssocID="{6EF04443-163B-4B21-AB9D-2A0CCF6E9CCD}" presName="text2" presStyleLbl="fgAcc2" presStyleIdx="0" presStyleCnt="4">
        <dgm:presLayoutVars>
          <dgm:chPref val="3"/>
        </dgm:presLayoutVars>
      </dgm:prSet>
      <dgm:spPr/>
    </dgm:pt>
    <dgm:pt modelId="{F63FAF5B-22F4-4C12-BD28-592C81AC858C}" type="pres">
      <dgm:prSet presAssocID="{6EF04443-163B-4B21-AB9D-2A0CCF6E9CCD}" presName="hierChild3" presStyleCnt="0"/>
      <dgm:spPr/>
    </dgm:pt>
    <dgm:pt modelId="{EDCE76D0-416F-456A-91DF-B64A5C0C1D45}" type="pres">
      <dgm:prSet presAssocID="{0CCE12C7-6495-4C38-B542-22FEC7B94663}" presName="Name10" presStyleLbl="parChTrans1D2" presStyleIdx="1" presStyleCnt="4"/>
      <dgm:spPr/>
    </dgm:pt>
    <dgm:pt modelId="{E6CEF8B6-46D4-44CC-8D3D-E5F9AED5818E}" type="pres">
      <dgm:prSet presAssocID="{887DA864-8708-452D-A974-81254C0CA5D2}" presName="hierRoot2" presStyleCnt="0"/>
      <dgm:spPr/>
    </dgm:pt>
    <dgm:pt modelId="{FB70F252-4EB9-432B-BD34-E007452D6F60}" type="pres">
      <dgm:prSet presAssocID="{887DA864-8708-452D-A974-81254C0CA5D2}" presName="composite2" presStyleCnt="0"/>
      <dgm:spPr/>
    </dgm:pt>
    <dgm:pt modelId="{C3349DA3-4D5C-4A7C-ADA9-D7C024E42967}" type="pres">
      <dgm:prSet presAssocID="{887DA864-8708-452D-A974-81254C0CA5D2}" presName="background2" presStyleLbl="node2" presStyleIdx="1" presStyleCnt="4"/>
      <dgm:spPr/>
    </dgm:pt>
    <dgm:pt modelId="{CCBF2A42-2CD4-478E-9D91-6B3EF8280722}" type="pres">
      <dgm:prSet presAssocID="{887DA864-8708-452D-A974-81254C0CA5D2}" presName="text2" presStyleLbl="fgAcc2" presStyleIdx="1" presStyleCnt="4">
        <dgm:presLayoutVars>
          <dgm:chPref val="3"/>
        </dgm:presLayoutVars>
      </dgm:prSet>
      <dgm:spPr/>
    </dgm:pt>
    <dgm:pt modelId="{384C559B-6597-4C17-BF5D-9E02E5F94F4C}" type="pres">
      <dgm:prSet presAssocID="{887DA864-8708-452D-A974-81254C0CA5D2}" presName="hierChild3" presStyleCnt="0"/>
      <dgm:spPr/>
    </dgm:pt>
    <dgm:pt modelId="{181FC116-78EC-4047-B19F-DC09D6EE919C}" type="pres">
      <dgm:prSet presAssocID="{3B75F93C-DCDB-438B-9797-6C3AB8BC8C7F}" presName="Name10" presStyleLbl="parChTrans1D2" presStyleIdx="2" presStyleCnt="4"/>
      <dgm:spPr/>
    </dgm:pt>
    <dgm:pt modelId="{2FCF96E6-D61E-4104-8CFB-762EE9097D59}" type="pres">
      <dgm:prSet presAssocID="{92A32803-7658-4ADB-A951-C2D43C3DA030}" presName="hierRoot2" presStyleCnt="0"/>
      <dgm:spPr/>
    </dgm:pt>
    <dgm:pt modelId="{68393395-43D7-44ED-9404-293274F8186D}" type="pres">
      <dgm:prSet presAssocID="{92A32803-7658-4ADB-A951-C2D43C3DA030}" presName="composite2" presStyleCnt="0"/>
      <dgm:spPr/>
    </dgm:pt>
    <dgm:pt modelId="{5330D4FD-C18B-4899-8056-9EFF29E990DA}" type="pres">
      <dgm:prSet presAssocID="{92A32803-7658-4ADB-A951-C2D43C3DA030}" presName="background2" presStyleLbl="node2" presStyleIdx="2" presStyleCnt="4"/>
      <dgm:spPr/>
    </dgm:pt>
    <dgm:pt modelId="{20951431-EC69-4F80-A796-A59ABAD14B45}" type="pres">
      <dgm:prSet presAssocID="{92A32803-7658-4ADB-A951-C2D43C3DA030}" presName="text2" presStyleLbl="fgAcc2" presStyleIdx="2" presStyleCnt="4">
        <dgm:presLayoutVars>
          <dgm:chPref val="3"/>
        </dgm:presLayoutVars>
      </dgm:prSet>
      <dgm:spPr/>
    </dgm:pt>
    <dgm:pt modelId="{8F609F19-175E-45FF-833B-722960BE3A59}" type="pres">
      <dgm:prSet presAssocID="{92A32803-7658-4ADB-A951-C2D43C3DA030}" presName="hierChild3" presStyleCnt="0"/>
      <dgm:spPr/>
    </dgm:pt>
    <dgm:pt modelId="{C94354E9-F6A0-430B-92D8-1749C3CAA7C2}" type="pres">
      <dgm:prSet presAssocID="{F4379F02-335C-427B-8E87-4A02D44EEDDF}" presName="Name10" presStyleLbl="parChTrans1D2" presStyleIdx="3" presStyleCnt="4"/>
      <dgm:spPr/>
    </dgm:pt>
    <dgm:pt modelId="{794C37CB-7928-4848-9365-B9457993230D}" type="pres">
      <dgm:prSet presAssocID="{0BAC0187-66A3-4FE9-ADCD-4B925C714616}" presName="hierRoot2" presStyleCnt="0"/>
      <dgm:spPr/>
    </dgm:pt>
    <dgm:pt modelId="{ED314A33-D8D3-4D5C-8F4B-6AD0C25AB673}" type="pres">
      <dgm:prSet presAssocID="{0BAC0187-66A3-4FE9-ADCD-4B925C714616}" presName="composite2" presStyleCnt="0"/>
      <dgm:spPr/>
    </dgm:pt>
    <dgm:pt modelId="{B88AEA6C-99C5-4189-B50E-9576140B1124}" type="pres">
      <dgm:prSet presAssocID="{0BAC0187-66A3-4FE9-ADCD-4B925C714616}" presName="background2" presStyleLbl="node2" presStyleIdx="3" presStyleCnt="4"/>
      <dgm:spPr/>
    </dgm:pt>
    <dgm:pt modelId="{67F18D16-E29C-4CD7-8A4E-3F30EC0AD638}" type="pres">
      <dgm:prSet presAssocID="{0BAC0187-66A3-4FE9-ADCD-4B925C714616}" presName="text2" presStyleLbl="fgAcc2" presStyleIdx="3" presStyleCnt="4">
        <dgm:presLayoutVars>
          <dgm:chPref val="3"/>
        </dgm:presLayoutVars>
      </dgm:prSet>
      <dgm:spPr/>
    </dgm:pt>
    <dgm:pt modelId="{815A26E9-C853-423C-A3D3-032A57EF522B}" type="pres">
      <dgm:prSet presAssocID="{0BAC0187-66A3-4FE9-ADCD-4B925C714616}" presName="hierChild3" presStyleCnt="0"/>
      <dgm:spPr/>
    </dgm:pt>
  </dgm:ptLst>
  <dgm:cxnLst>
    <dgm:cxn modelId="{BAB22D27-F78D-4E46-A327-11EDBCF0F5C6}" type="presOf" srcId="{0BAC0187-66A3-4FE9-ADCD-4B925C714616}" destId="{67F18D16-E29C-4CD7-8A4E-3F30EC0AD638}" srcOrd="0" destOrd="0" presId="urn:microsoft.com/office/officeart/2005/8/layout/hierarchy1"/>
    <dgm:cxn modelId="{E36BDC39-F193-417D-BC0F-3DCF0B1EE0A3}" type="presOf" srcId="{F4379F02-335C-427B-8E87-4A02D44EEDDF}" destId="{C94354E9-F6A0-430B-92D8-1749C3CAA7C2}" srcOrd="0" destOrd="0" presId="urn:microsoft.com/office/officeart/2005/8/layout/hierarchy1"/>
    <dgm:cxn modelId="{F286E33D-985A-4C67-9064-093A9BC0EA3F}" srcId="{7305B834-E55E-4692-B197-5C17C7EAA7CE}" destId="{92A32803-7658-4ADB-A951-C2D43C3DA030}" srcOrd="2" destOrd="0" parTransId="{3B75F93C-DCDB-438B-9797-6C3AB8BC8C7F}" sibTransId="{E1B5ED77-EF17-47C5-BB10-CB61B8F9DD01}"/>
    <dgm:cxn modelId="{D68CA55B-89EA-4191-8A46-F6684F91C6D3}" type="presOf" srcId="{6EF04443-163B-4B21-AB9D-2A0CCF6E9CCD}" destId="{94B7B1DB-C6F8-4C0A-A9C4-F62D49542587}" srcOrd="0" destOrd="0" presId="urn:microsoft.com/office/officeart/2005/8/layout/hierarchy1"/>
    <dgm:cxn modelId="{BE95C35B-EDC3-4BEB-988F-E5DCC3A4DB04}" srcId="{7305B834-E55E-4692-B197-5C17C7EAA7CE}" destId="{6EF04443-163B-4B21-AB9D-2A0CCF6E9CCD}" srcOrd="0" destOrd="0" parTransId="{34FC5003-8EA4-4F4C-B4DD-2E70BC7F62B2}" sibTransId="{BA43777B-F43D-4C89-B18D-FD9980136438}"/>
    <dgm:cxn modelId="{BB13C650-758B-4882-8067-16428B4E9EEE}" type="presOf" srcId="{34FC5003-8EA4-4F4C-B4DD-2E70BC7F62B2}" destId="{32CBAA42-03CF-4CB1-A9DF-D32F8B069909}" srcOrd="0" destOrd="0" presId="urn:microsoft.com/office/officeart/2005/8/layout/hierarchy1"/>
    <dgm:cxn modelId="{75F0AD52-4660-4338-B8D1-A635C86F8C95}" type="presOf" srcId="{887DA864-8708-452D-A974-81254C0CA5D2}" destId="{CCBF2A42-2CD4-478E-9D91-6B3EF8280722}" srcOrd="0" destOrd="0" presId="urn:microsoft.com/office/officeart/2005/8/layout/hierarchy1"/>
    <dgm:cxn modelId="{32FF5777-2AAC-4749-AADA-516CDB618518}" type="presOf" srcId="{3B75F93C-DCDB-438B-9797-6C3AB8BC8C7F}" destId="{181FC116-78EC-4047-B19F-DC09D6EE919C}" srcOrd="0" destOrd="0" presId="urn:microsoft.com/office/officeart/2005/8/layout/hierarchy1"/>
    <dgm:cxn modelId="{DBFF3685-E22F-414E-BC88-B53FB21CCA8D}" type="presOf" srcId="{1BB90775-BE60-4929-AC7B-9FCBA009843E}" destId="{191B9DBE-32C4-477E-83D7-BB80C3D9D033}" srcOrd="0" destOrd="0" presId="urn:microsoft.com/office/officeart/2005/8/layout/hierarchy1"/>
    <dgm:cxn modelId="{4DA8B994-F631-4A92-88C6-96A831EA602A}" type="presOf" srcId="{7305B834-E55E-4692-B197-5C17C7EAA7CE}" destId="{FB2AEA11-8523-4C02-899A-1C82AF520CFB}" srcOrd="0" destOrd="0" presId="urn:microsoft.com/office/officeart/2005/8/layout/hierarchy1"/>
    <dgm:cxn modelId="{F2D3BBAD-C96D-42D1-936D-0918E52E439A}" type="presOf" srcId="{0CCE12C7-6495-4C38-B542-22FEC7B94663}" destId="{EDCE76D0-416F-456A-91DF-B64A5C0C1D45}" srcOrd="0" destOrd="0" presId="urn:microsoft.com/office/officeart/2005/8/layout/hierarchy1"/>
    <dgm:cxn modelId="{DDB376D4-9A35-4E65-8093-D08C2FF3CD40}" srcId="{1BB90775-BE60-4929-AC7B-9FCBA009843E}" destId="{7305B834-E55E-4692-B197-5C17C7EAA7CE}" srcOrd="0" destOrd="0" parTransId="{B37B6AF6-D8C7-444D-B11A-A1AEE3D0DB3E}" sibTransId="{750A7F97-349A-41DA-9867-A0A92EEFBE75}"/>
    <dgm:cxn modelId="{290E3FE9-6AD8-4907-B772-6AF5C427DA32}" type="presOf" srcId="{92A32803-7658-4ADB-A951-C2D43C3DA030}" destId="{20951431-EC69-4F80-A796-A59ABAD14B45}" srcOrd="0" destOrd="0" presId="urn:microsoft.com/office/officeart/2005/8/layout/hierarchy1"/>
    <dgm:cxn modelId="{5A4964EF-3EA5-4E4B-A1F9-DE4D5D58E99D}" srcId="{7305B834-E55E-4692-B197-5C17C7EAA7CE}" destId="{887DA864-8708-452D-A974-81254C0CA5D2}" srcOrd="1" destOrd="0" parTransId="{0CCE12C7-6495-4C38-B542-22FEC7B94663}" sibTransId="{38A17062-9103-4AF2-944E-5F8210B5D23A}"/>
    <dgm:cxn modelId="{A183C2F2-C99E-43CF-A0C5-235DBD0F6157}" srcId="{7305B834-E55E-4692-B197-5C17C7EAA7CE}" destId="{0BAC0187-66A3-4FE9-ADCD-4B925C714616}" srcOrd="3" destOrd="0" parTransId="{F4379F02-335C-427B-8E87-4A02D44EEDDF}" sibTransId="{1C266CC4-063A-4EB7-940E-7DF7A1AC2BF2}"/>
    <dgm:cxn modelId="{4D1FF812-BAD6-47D3-8D88-C868BFBD3B65}" type="presParOf" srcId="{191B9DBE-32C4-477E-83D7-BB80C3D9D033}" destId="{440E0639-8D01-482A-BC8F-23E501BB313D}" srcOrd="0" destOrd="0" presId="urn:microsoft.com/office/officeart/2005/8/layout/hierarchy1"/>
    <dgm:cxn modelId="{9398A6E2-64E8-464C-B21B-32141BDC1430}" type="presParOf" srcId="{440E0639-8D01-482A-BC8F-23E501BB313D}" destId="{E047C9FA-B64F-4544-BAAA-605631617E0B}" srcOrd="0" destOrd="0" presId="urn:microsoft.com/office/officeart/2005/8/layout/hierarchy1"/>
    <dgm:cxn modelId="{A49FC897-B911-4F39-B301-F445E265B2A0}" type="presParOf" srcId="{E047C9FA-B64F-4544-BAAA-605631617E0B}" destId="{95A79C8B-168B-46ED-A807-FCC52D7B171F}" srcOrd="0" destOrd="0" presId="urn:microsoft.com/office/officeart/2005/8/layout/hierarchy1"/>
    <dgm:cxn modelId="{E3FC5DE6-8B22-46B1-AF12-7E22A4AC0790}" type="presParOf" srcId="{E047C9FA-B64F-4544-BAAA-605631617E0B}" destId="{FB2AEA11-8523-4C02-899A-1C82AF520CFB}" srcOrd="1" destOrd="0" presId="urn:microsoft.com/office/officeart/2005/8/layout/hierarchy1"/>
    <dgm:cxn modelId="{8560E95B-2A19-4AEF-AFD6-4BC182B1C12C}" type="presParOf" srcId="{440E0639-8D01-482A-BC8F-23E501BB313D}" destId="{BE1DCD72-8455-4609-87F0-314F4C86FE17}" srcOrd="1" destOrd="0" presId="urn:microsoft.com/office/officeart/2005/8/layout/hierarchy1"/>
    <dgm:cxn modelId="{FCE091C1-33C6-44FC-A95C-BD844E4D2E28}" type="presParOf" srcId="{BE1DCD72-8455-4609-87F0-314F4C86FE17}" destId="{32CBAA42-03CF-4CB1-A9DF-D32F8B069909}" srcOrd="0" destOrd="0" presId="urn:microsoft.com/office/officeart/2005/8/layout/hierarchy1"/>
    <dgm:cxn modelId="{0353CD18-8F16-4A29-BD3B-301D2102C7B7}" type="presParOf" srcId="{BE1DCD72-8455-4609-87F0-314F4C86FE17}" destId="{7FE985C5-BB31-4E84-A456-799E91DC8251}" srcOrd="1" destOrd="0" presId="urn:microsoft.com/office/officeart/2005/8/layout/hierarchy1"/>
    <dgm:cxn modelId="{48A55E7F-B163-46FF-9993-37395FDE48F8}" type="presParOf" srcId="{7FE985C5-BB31-4E84-A456-799E91DC8251}" destId="{6C022C81-079B-4C39-9993-91306679B3B5}" srcOrd="0" destOrd="0" presId="urn:microsoft.com/office/officeart/2005/8/layout/hierarchy1"/>
    <dgm:cxn modelId="{4B504222-537F-403B-B827-D14DBCDCF1E5}" type="presParOf" srcId="{6C022C81-079B-4C39-9993-91306679B3B5}" destId="{51B5D896-127D-463E-A7A8-5FDB1B93D840}" srcOrd="0" destOrd="0" presId="urn:microsoft.com/office/officeart/2005/8/layout/hierarchy1"/>
    <dgm:cxn modelId="{0BC8F297-CC1F-4FC0-ABC5-6FE2E914502E}" type="presParOf" srcId="{6C022C81-079B-4C39-9993-91306679B3B5}" destId="{94B7B1DB-C6F8-4C0A-A9C4-F62D49542587}" srcOrd="1" destOrd="0" presId="urn:microsoft.com/office/officeart/2005/8/layout/hierarchy1"/>
    <dgm:cxn modelId="{D5881C52-A878-42CD-BC74-E19596579111}" type="presParOf" srcId="{7FE985C5-BB31-4E84-A456-799E91DC8251}" destId="{F63FAF5B-22F4-4C12-BD28-592C81AC858C}" srcOrd="1" destOrd="0" presId="urn:microsoft.com/office/officeart/2005/8/layout/hierarchy1"/>
    <dgm:cxn modelId="{3F87B8BF-D72C-4C5A-B018-9AC49E9AD811}" type="presParOf" srcId="{BE1DCD72-8455-4609-87F0-314F4C86FE17}" destId="{EDCE76D0-416F-456A-91DF-B64A5C0C1D45}" srcOrd="2" destOrd="0" presId="urn:microsoft.com/office/officeart/2005/8/layout/hierarchy1"/>
    <dgm:cxn modelId="{69C103E4-BA12-44F6-A785-95F45E699013}" type="presParOf" srcId="{BE1DCD72-8455-4609-87F0-314F4C86FE17}" destId="{E6CEF8B6-46D4-44CC-8D3D-E5F9AED5818E}" srcOrd="3" destOrd="0" presId="urn:microsoft.com/office/officeart/2005/8/layout/hierarchy1"/>
    <dgm:cxn modelId="{0AB8BA70-1E8B-42EC-B5C5-99A5E3066D53}" type="presParOf" srcId="{E6CEF8B6-46D4-44CC-8D3D-E5F9AED5818E}" destId="{FB70F252-4EB9-432B-BD34-E007452D6F60}" srcOrd="0" destOrd="0" presId="urn:microsoft.com/office/officeart/2005/8/layout/hierarchy1"/>
    <dgm:cxn modelId="{F4C23CE2-26DD-4452-BFDB-BEE73568B4A2}" type="presParOf" srcId="{FB70F252-4EB9-432B-BD34-E007452D6F60}" destId="{C3349DA3-4D5C-4A7C-ADA9-D7C024E42967}" srcOrd="0" destOrd="0" presId="urn:microsoft.com/office/officeart/2005/8/layout/hierarchy1"/>
    <dgm:cxn modelId="{8CF199C1-278E-45D1-B102-2C682F7EF8C8}" type="presParOf" srcId="{FB70F252-4EB9-432B-BD34-E007452D6F60}" destId="{CCBF2A42-2CD4-478E-9D91-6B3EF8280722}" srcOrd="1" destOrd="0" presId="urn:microsoft.com/office/officeart/2005/8/layout/hierarchy1"/>
    <dgm:cxn modelId="{7FD02BF3-43A6-48F1-AB5D-5E787766777E}" type="presParOf" srcId="{E6CEF8B6-46D4-44CC-8D3D-E5F9AED5818E}" destId="{384C559B-6597-4C17-BF5D-9E02E5F94F4C}" srcOrd="1" destOrd="0" presId="urn:microsoft.com/office/officeart/2005/8/layout/hierarchy1"/>
    <dgm:cxn modelId="{B77610C1-A919-4B7C-B8A8-39FC63274CD5}" type="presParOf" srcId="{BE1DCD72-8455-4609-87F0-314F4C86FE17}" destId="{181FC116-78EC-4047-B19F-DC09D6EE919C}" srcOrd="4" destOrd="0" presId="urn:microsoft.com/office/officeart/2005/8/layout/hierarchy1"/>
    <dgm:cxn modelId="{38152660-CD4C-4315-B7E2-38B2877D4CAF}" type="presParOf" srcId="{BE1DCD72-8455-4609-87F0-314F4C86FE17}" destId="{2FCF96E6-D61E-4104-8CFB-762EE9097D59}" srcOrd="5" destOrd="0" presId="urn:microsoft.com/office/officeart/2005/8/layout/hierarchy1"/>
    <dgm:cxn modelId="{FE39210A-80EA-4383-B2E8-C18121068ED0}" type="presParOf" srcId="{2FCF96E6-D61E-4104-8CFB-762EE9097D59}" destId="{68393395-43D7-44ED-9404-293274F8186D}" srcOrd="0" destOrd="0" presId="urn:microsoft.com/office/officeart/2005/8/layout/hierarchy1"/>
    <dgm:cxn modelId="{72F9A3BD-3970-486A-B673-D1DC6D0CBB9C}" type="presParOf" srcId="{68393395-43D7-44ED-9404-293274F8186D}" destId="{5330D4FD-C18B-4899-8056-9EFF29E990DA}" srcOrd="0" destOrd="0" presId="urn:microsoft.com/office/officeart/2005/8/layout/hierarchy1"/>
    <dgm:cxn modelId="{C5A11FA1-82FD-49A7-913C-C259DD7F4E02}" type="presParOf" srcId="{68393395-43D7-44ED-9404-293274F8186D}" destId="{20951431-EC69-4F80-A796-A59ABAD14B45}" srcOrd="1" destOrd="0" presId="urn:microsoft.com/office/officeart/2005/8/layout/hierarchy1"/>
    <dgm:cxn modelId="{1A9E2585-5771-4AFA-805A-19940DA4EAE3}" type="presParOf" srcId="{2FCF96E6-D61E-4104-8CFB-762EE9097D59}" destId="{8F609F19-175E-45FF-833B-722960BE3A59}" srcOrd="1" destOrd="0" presId="urn:microsoft.com/office/officeart/2005/8/layout/hierarchy1"/>
    <dgm:cxn modelId="{3BACBFB4-E432-422C-A65A-320BC85BEDF3}" type="presParOf" srcId="{BE1DCD72-8455-4609-87F0-314F4C86FE17}" destId="{C94354E9-F6A0-430B-92D8-1749C3CAA7C2}" srcOrd="6" destOrd="0" presId="urn:microsoft.com/office/officeart/2005/8/layout/hierarchy1"/>
    <dgm:cxn modelId="{98CE211A-DD88-415C-A0C0-E09C7AB196FF}" type="presParOf" srcId="{BE1DCD72-8455-4609-87F0-314F4C86FE17}" destId="{794C37CB-7928-4848-9365-B9457993230D}" srcOrd="7" destOrd="0" presId="urn:microsoft.com/office/officeart/2005/8/layout/hierarchy1"/>
    <dgm:cxn modelId="{D253F6CC-79C8-45C7-BC0C-6FCE28A70EC1}" type="presParOf" srcId="{794C37CB-7928-4848-9365-B9457993230D}" destId="{ED314A33-D8D3-4D5C-8F4B-6AD0C25AB673}" srcOrd="0" destOrd="0" presId="urn:microsoft.com/office/officeart/2005/8/layout/hierarchy1"/>
    <dgm:cxn modelId="{43D15FD3-071E-4141-A656-58E97D908D46}" type="presParOf" srcId="{ED314A33-D8D3-4D5C-8F4B-6AD0C25AB673}" destId="{B88AEA6C-99C5-4189-B50E-9576140B1124}" srcOrd="0" destOrd="0" presId="urn:microsoft.com/office/officeart/2005/8/layout/hierarchy1"/>
    <dgm:cxn modelId="{531F4F20-59B2-474A-94DB-054A6C07845C}" type="presParOf" srcId="{ED314A33-D8D3-4D5C-8F4B-6AD0C25AB673}" destId="{67F18D16-E29C-4CD7-8A4E-3F30EC0AD638}" srcOrd="1" destOrd="0" presId="urn:microsoft.com/office/officeart/2005/8/layout/hierarchy1"/>
    <dgm:cxn modelId="{CAED9B84-5642-47F9-BC2F-A1B18555C513}" type="presParOf" srcId="{794C37CB-7928-4848-9365-B9457993230D}" destId="{815A26E9-C853-423C-A3D3-032A57EF522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755B041-453C-4BC4-B5D7-AC1AE6076D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BA8ED9-20D1-4914-BE28-0433B9855C6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b</a:t>
          </a:r>
          <a:r>
            <a:rPr lang="en-US" dirty="0" err="1"/>
            <a:t>rak</a:t>
          </a:r>
          <a:r>
            <a:rPr lang="pl-PL" b="0" i="0" dirty="0"/>
            <a:t> testów i regulacji – brak pewności prawa i bezpiecznej innowacji</a:t>
          </a:r>
          <a:endParaRPr lang="en-US" dirty="0"/>
        </a:p>
      </dgm:t>
    </dgm:pt>
    <dgm:pt modelId="{E555AEB8-9421-41A6-B409-42A3B2CFF6EF}" type="parTrans" cxnId="{2CA5102E-9B62-4967-ACAA-5755F10A48D9}">
      <dgm:prSet/>
      <dgm:spPr/>
      <dgm:t>
        <a:bodyPr/>
        <a:lstStyle/>
        <a:p>
          <a:endParaRPr lang="en-US"/>
        </a:p>
      </dgm:t>
    </dgm:pt>
    <dgm:pt modelId="{7D4EAAB7-D4EE-469E-A802-2D1D4C5EF594}" type="sibTrans" cxnId="{2CA5102E-9B62-4967-ACAA-5755F10A48D9}">
      <dgm:prSet/>
      <dgm:spPr/>
      <dgm:t>
        <a:bodyPr/>
        <a:lstStyle/>
        <a:p>
          <a:endParaRPr lang="en-US"/>
        </a:p>
      </dgm:t>
    </dgm:pt>
    <dgm:pt modelId="{FFCCAF84-E43A-4D87-A2DF-6E4332F0F9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ryzyko odpowiedzialności cywilnej/administracyjnej</a:t>
          </a:r>
        </a:p>
      </dgm:t>
    </dgm:pt>
    <dgm:pt modelId="{BFD91DD7-ECB2-46EF-BD2A-82706C2AFB95}" type="parTrans" cxnId="{601A40B2-A39E-4B2D-9FA9-02B342269C29}">
      <dgm:prSet/>
      <dgm:spPr/>
      <dgm:t>
        <a:bodyPr/>
        <a:lstStyle/>
        <a:p>
          <a:endParaRPr lang="en-US"/>
        </a:p>
      </dgm:t>
    </dgm:pt>
    <dgm:pt modelId="{8E3EE7DB-8EA5-4BEA-AC02-849E562F68AC}" type="sibTrans" cxnId="{601A40B2-A39E-4B2D-9FA9-02B342269C29}">
      <dgm:prSet/>
      <dgm:spPr/>
      <dgm:t>
        <a:bodyPr/>
        <a:lstStyle/>
        <a:p>
          <a:endParaRPr lang="en-US"/>
        </a:p>
      </dgm:t>
    </dgm:pt>
    <dgm:pt modelId="{FD4E3ADA-C6C8-4C69-B60F-35C6224797D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dirty="0"/>
            <a:t>zagrożenie przenoszenia technologii poza krajowy rynek</a:t>
          </a:r>
          <a:endParaRPr lang="en-US" dirty="0"/>
        </a:p>
      </dgm:t>
    </dgm:pt>
    <dgm:pt modelId="{267E523A-3E62-4FD2-9D94-1AE088974D3D}" type="parTrans" cxnId="{42103507-12F5-4B02-8325-6BA22441CFE9}">
      <dgm:prSet/>
      <dgm:spPr/>
      <dgm:t>
        <a:bodyPr/>
        <a:lstStyle/>
        <a:p>
          <a:endParaRPr lang="en-US"/>
        </a:p>
      </dgm:t>
    </dgm:pt>
    <dgm:pt modelId="{D64C8476-3E8D-4AF9-9F40-A7441B7DEF42}" type="sibTrans" cxnId="{42103507-12F5-4B02-8325-6BA22441CFE9}">
      <dgm:prSet/>
      <dgm:spPr/>
      <dgm:t>
        <a:bodyPr/>
        <a:lstStyle/>
        <a:p>
          <a:endParaRPr lang="en-US"/>
        </a:p>
      </dgm:t>
    </dgm:pt>
    <dgm:pt modelId="{11A3A717-FFB6-4F02-B19B-3B6241C855F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0" i="0" dirty="0"/>
            <a:t>stagnacja gospodarki</a:t>
          </a:r>
          <a:endParaRPr lang="en-US" dirty="0"/>
        </a:p>
      </dgm:t>
    </dgm:pt>
    <dgm:pt modelId="{C6CB664C-4780-42BC-9736-DADADA95FD87}" type="parTrans" cxnId="{47A5671B-5B6C-4C38-85FC-2A31C457C09D}">
      <dgm:prSet/>
      <dgm:spPr/>
      <dgm:t>
        <a:bodyPr/>
        <a:lstStyle/>
        <a:p>
          <a:endParaRPr lang="en-US"/>
        </a:p>
      </dgm:t>
    </dgm:pt>
    <dgm:pt modelId="{2B5D3E20-ED97-4BCA-BBE7-106552BE9304}" type="sibTrans" cxnId="{47A5671B-5B6C-4C38-85FC-2A31C457C09D}">
      <dgm:prSet/>
      <dgm:spPr/>
      <dgm:t>
        <a:bodyPr/>
        <a:lstStyle/>
        <a:p>
          <a:endParaRPr lang="en-US"/>
        </a:p>
      </dgm:t>
    </dgm:pt>
    <dgm:pt modelId="{858049CB-7710-43CF-B622-4F93CFA0867A}" type="pres">
      <dgm:prSet presAssocID="{E755B041-453C-4BC4-B5D7-AC1AE6076D95}" presName="root" presStyleCnt="0">
        <dgm:presLayoutVars>
          <dgm:dir/>
          <dgm:resizeHandles val="exact"/>
        </dgm:presLayoutVars>
      </dgm:prSet>
      <dgm:spPr/>
    </dgm:pt>
    <dgm:pt modelId="{5E2CE3FA-0935-45C4-AD1F-451C99E1CA8B}" type="pres">
      <dgm:prSet presAssocID="{93BA8ED9-20D1-4914-BE28-0433B9855C63}" presName="compNode" presStyleCnt="0"/>
      <dgm:spPr/>
    </dgm:pt>
    <dgm:pt modelId="{AC703A7D-0BBE-4D86-8DDF-B8DF17C97E19}" type="pres">
      <dgm:prSet presAssocID="{93BA8ED9-20D1-4914-BE28-0433B9855C63}" presName="bgRect" presStyleLbl="bgShp" presStyleIdx="0" presStyleCnt="4"/>
      <dgm:spPr/>
    </dgm:pt>
    <dgm:pt modelId="{BB089E4E-1AD9-4181-B101-312194EC4C9A}" type="pres">
      <dgm:prSet presAssocID="{93BA8ED9-20D1-4914-BE28-0433B9855C6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łotek sędziowski"/>
        </a:ext>
      </dgm:extLst>
    </dgm:pt>
    <dgm:pt modelId="{1C2A8919-B899-4F1B-83DA-1FF664A50128}" type="pres">
      <dgm:prSet presAssocID="{93BA8ED9-20D1-4914-BE28-0433B9855C63}" presName="spaceRect" presStyleCnt="0"/>
      <dgm:spPr/>
    </dgm:pt>
    <dgm:pt modelId="{87F06948-FFD4-4415-BB47-6E11D37752F0}" type="pres">
      <dgm:prSet presAssocID="{93BA8ED9-20D1-4914-BE28-0433B9855C63}" presName="parTx" presStyleLbl="revTx" presStyleIdx="0" presStyleCnt="4">
        <dgm:presLayoutVars>
          <dgm:chMax val="0"/>
          <dgm:chPref val="0"/>
        </dgm:presLayoutVars>
      </dgm:prSet>
      <dgm:spPr/>
    </dgm:pt>
    <dgm:pt modelId="{1BC52E88-8365-4CE6-99B2-A688623A6F5C}" type="pres">
      <dgm:prSet presAssocID="{7D4EAAB7-D4EE-469E-A802-2D1D4C5EF594}" presName="sibTrans" presStyleCnt="0"/>
      <dgm:spPr/>
    </dgm:pt>
    <dgm:pt modelId="{FA603D9C-C36B-497E-9696-7C8A8D489FED}" type="pres">
      <dgm:prSet presAssocID="{FFCCAF84-E43A-4D87-A2DF-6E4332F0F9F6}" presName="compNode" presStyleCnt="0"/>
      <dgm:spPr/>
    </dgm:pt>
    <dgm:pt modelId="{2D8A77B6-5C7B-4C42-8C67-B6F5217CC009}" type="pres">
      <dgm:prSet presAssocID="{FFCCAF84-E43A-4D87-A2DF-6E4332F0F9F6}" presName="bgRect" presStyleLbl="bgShp" presStyleIdx="1" presStyleCnt="4"/>
      <dgm:spPr/>
    </dgm:pt>
    <dgm:pt modelId="{003AAB08-99A7-44F6-ACAB-D1C51D8B5543}" type="pres">
      <dgm:prSet presAssocID="{FFCCAF84-E43A-4D87-A2DF-6E4332F0F9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strzeżenie"/>
        </a:ext>
      </dgm:extLst>
    </dgm:pt>
    <dgm:pt modelId="{0F2A76E2-0FFB-44A8-9A47-77FF8EA15FDD}" type="pres">
      <dgm:prSet presAssocID="{FFCCAF84-E43A-4D87-A2DF-6E4332F0F9F6}" presName="spaceRect" presStyleCnt="0"/>
      <dgm:spPr/>
    </dgm:pt>
    <dgm:pt modelId="{FE80722D-4E7B-4A1A-AE5A-79500F7B0307}" type="pres">
      <dgm:prSet presAssocID="{FFCCAF84-E43A-4D87-A2DF-6E4332F0F9F6}" presName="parTx" presStyleLbl="revTx" presStyleIdx="1" presStyleCnt="4">
        <dgm:presLayoutVars>
          <dgm:chMax val="0"/>
          <dgm:chPref val="0"/>
        </dgm:presLayoutVars>
      </dgm:prSet>
      <dgm:spPr/>
    </dgm:pt>
    <dgm:pt modelId="{96DC3486-C039-403A-A603-B9F5052FFF34}" type="pres">
      <dgm:prSet presAssocID="{8E3EE7DB-8EA5-4BEA-AC02-849E562F68AC}" presName="sibTrans" presStyleCnt="0"/>
      <dgm:spPr/>
    </dgm:pt>
    <dgm:pt modelId="{CDABE3F5-123D-49DA-9BA7-54C532700368}" type="pres">
      <dgm:prSet presAssocID="{FD4E3ADA-C6C8-4C69-B60F-35C6224797DF}" presName="compNode" presStyleCnt="0"/>
      <dgm:spPr/>
    </dgm:pt>
    <dgm:pt modelId="{2B05AF2E-F8E0-4589-A2C8-2E6D05A71C80}" type="pres">
      <dgm:prSet presAssocID="{FD4E3ADA-C6C8-4C69-B60F-35C6224797DF}" presName="bgRect" presStyleLbl="bgShp" presStyleIdx="2" presStyleCnt="4" custLinFactNeighborX="-5107" custLinFactNeighborY="5496"/>
      <dgm:spPr/>
    </dgm:pt>
    <dgm:pt modelId="{1B4FB4F2-1B44-4B5C-A3FC-E317F07E0F57}" type="pres">
      <dgm:prSet presAssocID="{FD4E3ADA-C6C8-4C69-B60F-35C6224797D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0510C07B-918B-4E9C-AA42-AB1AA1D21CBB}" type="pres">
      <dgm:prSet presAssocID="{FD4E3ADA-C6C8-4C69-B60F-35C6224797DF}" presName="spaceRect" presStyleCnt="0"/>
      <dgm:spPr/>
    </dgm:pt>
    <dgm:pt modelId="{4889A609-08C5-4A1B-B6F7-DF02E9EBE932}" type="pres">
      <dgm:prSet presAssocID="{FD4E3ADA-C6C8-4C69-B60F-35C6224797DF}" presName="parTx" presStyleLbl="revTx" presStyleIdx="2" presStyleCnt="4">
        <dgm:presLayoutVars>
          <dgm:chMax val="0"/>
          <dgm:chPref val="0"/>
        </dgm:presLayoutVars>
      </dgm:prSet>
      <dgm:spPr/>
    </dgm:pt>
    <dgm:pt modelId="{68C6935C-E0DD-4C43-842C-71FA51356AD5}" type="pres">
      <dgm:prSet presAssocID="{D64C8476-3E8D-4AF9-9F40-A7441B7DEF42}" presName="sibTrans" presStyleCnt="0"/>
      <dgm:spPr/>
    </dgm:pt>
    <dgm:pt modelId="{F89E75AD-30CA-4180-AAD0-28BD57777769}" type="pres">
      <dgm:prSet presAssocID="{11A3A717-FFB6-4F02-B19B-3B6241C855F3}" presName="compNode" presStyleCnt="0"/>
      <dgm:spPr/>
    </dgm:pt>
    <dgm:pt modelId="{F174959F-9E59-4D86-BF21-ED41936A073C}" type="pres">
      <dgm:prSet presAssocID="{11A3A717-FFB6-4F02-B19B-3B6241C855F3}" presName="bgRect" presStyleLbl="bgShp" presStyleIdx="3" presStyleCnt="4"/>
      <dgm:spPr/>
    </dgm:pt>
    <dgm:pt modelId="{F939E8DB-4A1A-4355-8427-3EE10B988911}" type="pres">
      <dgm:prSet presAssocID="{11A3A717-FFB6-4F02-B19B-3B6241C855F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Świnka-skarbonka z wypełnieniem pełnym"/>
        </a:ext>
      </dgm:extLst>
    </dgm:pt>
    <dgm:pt modelId="{01177595-44AF-4656-A695-887F063405DA}" type="pres">
      <dgm:prSet presAssocID="{11A3A717-FFB6-4F02-B19B-3B6241C855F3}" presName="spaceRect" presStyleCnt="0"/>
      <dgm:spPr/>
    </dgm:pt>
    <dgm:pt modelId="{24F4BB83-2520-430C-AFE8-B5759345961F}" type="pres">
      <dgm:prSet presAssocID="{11A3A717-FFB6-4F02-B19B-3B6241C855F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2103507-12F5-4B02-8325-6BA22441CFE9}" srcId="{E755B041-453C-4BC4-B5D7-AC1AE6076D95}" destId="{FD4E3ADA-C6C8-4C69-B60F-35C6224797DF}" srcOrd="2" destOrd="0" parTransId="{267E523A-3E62-4FD2-9D94-1AE088974D3D}" sibTransId="{D64C8476-3E8D-4AF9-9F40-A7441B7DEF42}"/>
    <dgm:cxn modelId="{88CD211B-8631-4515-9A26-C032628E7DBE}" type="presOf" srcId="{FFCCAF84-E43A-4D87-A2DF-6E4332F0F9F6}" destId="{FE80722D-4E7B-4A1A-AE5A-79500F7B0307}" srcOrd="0" destOrd="0" presId="urn:microsoft.com/office/officeart/2018/2/layout/IconVerticalSolidList"/>
    <dgm:cxn modelId="{47A5671B-5B6C-4C38-85FC-2A31C457C09D}" srcId="{E755B041-453C-4BC4-B5D7-AC1AE6076D95}" destId="{11A3A717-FFB6-4F02-B19B-3B6241C855F3}" srcOrd="3" destOrd="0" parTransId="{C6CB664C-4780-42BC-9736-DADADA95FD87}" sibTransId="{2B5D3E20-ED97-4BCA-BBE7-106552BE9304}"/>
    <dgm:cxn modelId="{490E6F22-7316-4290-8ED4-1983176E4CC1}" type="presOf" srcId="{E755B041-453C-4BC4-B5D7-AC1AE6076D95}" destId="{858049CB-7710-43CF-B622-4F93CFA0867A}" srcOrd="0" destOrd="0" presId="urn:microsoft.com/office/officeart/2018/2/layout/IconVerticalSolidList"/>
    <dgm:cxn modelId="{2CA5102E-9B62-4967-ACAA-5755F10A48D9}" srcId="{E755B041-453C-4BC4-B5D7-AC1AE6076D95}" destId="{93BA8ED9-20D1-4914-BE28-0433B9855C63}" srcOrd="0" destOrd="0" parTransId="{E555AEB8-9421-41A6-B409-42A3B2CFF6EF}" sibTransId="{7D4EAAB7-D4EE-469E-A802-2D1D4C5EF594}"/>
    <dgm:cxn modelId="{DD2D6E4F-6670-4033-9B45-AE823611707C}" type="presOf" srcId="{11A3A717-FFB6-4F02-B19B-3B6241C855F3}" destId="{24F4BB83-2520-430C-AFE8-B5759345961F}" srcOrd="0" destOrd="0" presId="urn:microsoft.com/office/officeart/2018/2/layout/IconVerticalSolidList"/>
    <dgm:cxn modelId="{58DC3C93-B204-452C-BEE7-BD323187DF62}" type="presOf" srcId="{93BA8ED9-20D1-4914-BE28-0433B9855C63}" destId="{87F06948-FFD4-4415-BB47-6E11D37752F0}" srcOrd="0" destOrd="0" presId="urn:microsoft.com/office/officeart/2018/2/layout/IconVerticalSolidList"/>
    <dgm:cxn modelId="{601A40B2-A39E-4B2D-9FA9-02B342269C29}" srcId="{E755B041-453C-4BC4-B5D7-AC1AE6076D95}" destId="{FFCCAF84-E43A-4D87-A2DF-6E4332F0F9F6}" srcOrd="1" destOrd="0" parTransId="{BFD91DD7-ECB2-46EF-BD2A-82706C2AFB95}" sibTransId="{8E3EE7DB-8EA5-4BEA-AC02-849E562F68AC}"/>
    <dgm:cxn modelId="{F90D6EE2-B9F4-4851-8AB1-DB77BAF054F9}" type="presOf" srcId="{FD4E3ADA-C6C8-4C69-B60F-35C6224797DF}" destId="{4889A609-08C5-4A1B-B6F7-DF02E9EBE932}" srcOrd="0" destOrd="0" presId="urn:microsoft.com/office/officeart/2018/2/layout/IconVerticalSolidList"/>
    <dgm:cxn modelId="{7BDB9A54-C3B3-4FDA-9775-AD88CB995D57}" type="presParOf" srcId="{858049CB-7710-43CF-B622-4F93CFA0867A}" destId="{5E2CE3FA-0935-45C4-AD1F-451C99E1CA8B}" srcOrd="0" destOrd="0" presId="urn:microsoft.com/office/officeart/2018/2/layout/IconVerticalSolidList"/>
    <dgm:cxn modelId="{E04C0D97-D7A4-44BA-A7A6-AE8560031FD8}" type="presParOf" srcId="{5E2CE3FA-0935-45C4-AD1F-451C99E1CA8B}" destId="{AC703A7D-0BBE-4D86-8DDF-B8DF17C97E19}" srcOrd="0" destOrd="0" presId="urn:microsoft.com/office/officeart/2018/2/layout/IconVerticalSolidList"/>
    <dgm:cxn modelId="{BE5C9F8C-9C2C-46B6-8728-E2FB751BB24D}" type="presParOf" srcId="{5E2CE3FA-0935-45C4-AD1F-451C99E1CA8B}" destId="{BB089E4E-1AD9-4181-B101-312194EC4C9A}" srcOrd="1" destOrd="0" presId="urn:microsoft.com/office/officeart/2018/2/layout/IconVerticalSolidList"/>
    <dgm:cxn modelId="{7755F9AD-05DA-43EC-8020-E6F5F81DACB7}" type="presParOf" srcId="{5E2CE3FA-0935-45C4-AD1F-451C99E1CA8B}" destId="{1C2A8919-B899-4F1B-83DA-1FF664A50128}" srcOrd="2" destOrd="0" presId="urn:microsoft.com/office/officeart/2018/2/layout/IconVerticalSolidList"/>
    <dgm:cxn modelId="{B6E1ED65-B73D-46C3-B1A2-22E2A73A67D1}" type="presParOf" srcId="{5E2CE3FA-0935-45C4-AD1F-451C99E1CA8B}" destId="{87F06948-FFD4-4415-BB47-6E11D37752F0}" srcOrd="3" destOrd="0" presId="urn:microsoft.com/office/officeart/2018/2/layout/IconVerticalSolidList"/>
    <dgm:cxn modelId="{11E34B86-2F1E-4745-8D3D-4FBCDECB49E6}" type="presParOf" srcId="{858049CB-7710-43CF-B622-4F93CFA0867A}" destId="{1BC52E88-8365-4CE6-99B2-A688623A6F5C}" srcOrd="1" destOrd="0" presId="urn:microsoft.com/office/officeart/2018/2/layout/IconVerticalSolidList"/>
    <dgm:cxn modelId="{663C51A1-1DB1-4821-A050-1C9B5EC5BEB8}" type="presParOf" srcId="{858049CB-7710-43CF-B622-4F93CFA0867A}" destId="{FA603D9C-C36B-497E-9696-7C8A8D489FED}" srcOrd="2" destOrd="0" presId="urn:microsoft.com/office/officeart/2018/2/layout/IconVerticalSolidList"/>
    <dgm:cxn modelId="{A7092D86-B6EC-4128-9132-4C55D21BD73B}" type="presParOf" srcId="{FA603D9C-C36B-497E-9696-7C8A8D489FED}" destId="{2D8A77B6-5C7B-4C42-8C67-B6F5217CC009}" srcOrd="0" destOrd="0" presId="urn:microsoft.com/office/officeart/2018/2/layout/IconVerticalSolidList"/>
    <dgm:cxn modelId="{73C94589-085C-41B5-8ED1-70D3331BEC83}" type="presParOf" srcId="{FA603D9C-C36B-497E-9696-7C8A8D489FED}" destId="{003AAB08-99A7-44F6-ACAB-D1C51D8B5543}" srcOrd="1" destOrd="0" presId="urn:microsoft.com/office/officeart/2018/2/layout/IconVerticalSolidList"/>
    <dgm:cxn modelId="{FA23711E-EB92-4354-98B3-D970DC0620BF}" type="presParOf" srcId="{FA603D9C-C36B-497E-9696-7C8A8D489FED}" destId="{0F2A76E2-0FFB-44A8-9A47-77FF8EA15FDD}" srcOrd="2" destOrd="0" presId="urn:microsoft.com/office/officeart/2018/2/layout/IconVerticalSolidList"/>
    <dgm:cxn modelId="{D3B4ADD2-93A7-4B0E-AD27-1E7267A5561C}" type="presParOf" srcId="{FA603D9C-C36B-497E-9696-7C8A8D489FED}" destId="{FE80722D-4E7B-4A1A-AE5A-79500F7B0307}" srcOrd="3" destOrd="0" presId="urn:microsoft.com/office/officeart/2018/2/layout/IconVerticalSolidList"/>
    <dgm:cxn modelId="{09290036-FAE3-4DE1-9E4A-C6A24DC49038}" type="presParOf" srcId="{858049CB-7710-43CF-B622-4F93CFA0867A}" destId="{96DC3486-C039-403A-A603-B9F5052FFF34}" srcOrd="3" destOrd="0" presId="urn:microsoft.com/office/officeart/2018/2/layout/IconVerticalSolidList"/>
    <dgm:cxn modelId="{6C4BF0A2-83E6-4F57-9A02-D41FC8BCC82A}" type="presParOf" srcId="{858049CB-7710-43CF-B622-4F93CFA0867A}" destId="{CDABE3F5-123D-49DA-9BA7-54C532700368}" srcOrd="4" destOrd="0" presId="urn:microsoft.com/office/officeart/2018/2/layout/IconVerticalSolidList"/>
    <dgm:cxn modelId="{4065AB75-689B-489A-8766-DED147BFD8D8}" type="presParOf" srcId="{CDABE3F5-123D-49DA-9BA7-54C532700368}" destId="{2B05AF2E-F8E0-4589-A2C8-2E6D05A71C80}" srcOrd="0" destOrd="0" presId="urn:microsoft.com/office/officeart/2018/2/layout/IconVerticalSolidList"/>
    <dgm:cxn modelId="{20223F67-FB78-4044-B1E7-DC4BBEBEA7A4}" type="presParOf" srcId="{CDABE3F5-123D-49DA-9BA7-54C532700368}" destId="{1B4FB4F2-1B44-4B5C-A3FC-E317F07E0F57}" srcOrd="1" destOrd="0" presId="urn:microsoft.com/office/officeart/2018/2/layout/IconVerticalSolidList"/>
    <dgm:cxn modelId="{B940D374-9993-4DCF-8C4C-9CD6A30DB1C8}" type="presParOf" srcId="{CDABE3F5-123D-49DA-9BA7-54C532700368}" destId="{0510C07B-918B-4E9C-AA42-AB1AA1D21CBB}" srcOrd="2" destOrd="0" presId="urn:microsoft.com/office/officeart/2018/2/layout/IconVerticalSolidList"/>
    <dgm:cxn modelId="{95E82C79-D41A-4884-9D41-819688067EBC}" type="presParOf" srcId="{CDABE3F5-123D-49DA-9BA7-54C532700368}" destId="{4889A609-08C5-4A1B-B6F7-DF02E9EBE932}" srcOrd="3" destOrd="0" presId="urn:microsoft.com/office/officeart/2018/2/layout/IconVerticalSolidList"/>
    <dgm:cxn modelId="{3AF03509-9CF5-45CD-88D0-9E07D8A445AF}" type="presParOf" srcId="{858049CB-7710-43CF-B622-4F93CFA0867A}" destId="{68C6935C-E0DD-4C43-842C-71FA51356AD5}" srcOrd="5" destOrd="0" presId="urn:microsoft.com/office/officeart/2018/2/layout/IconVerticalSolidList"/>
    <dgm:cxn modelId="{3FA509BF-7EF7-49DB-BB02-9634745D39AF}" type="presParOf" srcId="{858049CB-7710-43CF-B622-4F93CFA0867A}" destId="{F89E75AD-30CA-4180-AAD0-28BD57777769}" srcOrd="6" destOrd="0" presId="urn:microsoft.com/office/officeart/2018/2/layout/IconVerticalSolidList"/>
    <dgm:cxn modelId="{684B9866-73AB-42FE-8A00-32E45179A6D1}" type="presParOf" srcId="{F89E75AD-30CA-4180-AAD0-28BD57777769}" destId="{F174959F-9E59-4D86-BF21-ED41936A073C}" srcOrd="0" destOrd="0" presId="urn:microsoft.com/office/officeart/2018/2/layout/IconVerticalSolidList"/>
    <dgm:cxn modelId="{44EE0D8A-6A87-42DB-80AC-1F9E1F257AB8}" type="presParOf" srcId="{F89E75AD-30CA-4180-AAD0-28BD57777769}" destId="{F939E8DB-4A1A-4355-8427-3EE10B988911}" srcOrd="1" destOrd="0" presId="urn:microsoft.com/office/officeart/2018/2/layout/IconVerticalSolidList"/>
    <dgm:cxn modelId="{C4D10831-2344-4D1C-9ED0-AB4952BA894C}" type="presParOf" srcId="{F89E75AD-30CA-4180-AAD0-28BD57777769}" destId="{01177595-44AF-4656-A695-887F063405DA}" srcOrd="2" destOrd="0" presId="urn:microsoft.com/office/officeart/2018/2/layout/IconVerticalSolidList"/>
    <dgm:cxn modelId="{13C65A60-A05A-425E-9EDF-A809B132C2A7}" type="presParOf" srcId="{F89E75AD-30CA-4180-AAD0-28BD57777769}" destId="{24F4BB83-2520-430C-AFE8-B5759345961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093B063-F0C7-46C2-B577-7C4A24C2B470}" type="doc">
      <dgm:prSet loTypeId="urn:microsoft.com/office/officeart/2018/2/layout/IconCircle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A21C3E8-02AE-4FA5-8453-F7DC6C0132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Analiza i weryfikacja uwag zgłoszonych przez interesariuszy po spotkaniu.</a:t>
          </a:r>
        </a:p>
      </dgm:t>
    </dgm:pt>
    <dgm:pt modelId="{2566C615-ED26-41DB-9642-4FEFF240D06A}" type="parTrans" cxnId="{769F6899-5109-44B2-93BD-AAC572BE4D24}">
      <dgm:prSet/>
      <dgm:spPr/>
      <dgm:t>
        <a:bodyPr/>
        <a:lstStyle/>
        <a:p>
          <a:endParaRPr lang="en-US"/>
        </a:p>
      </dgm:t>
    </dgm:pt>
    <dgm:pt modelId="{7BAB6636-6788-4483-8BF1-D54787B6856A}" type="sibTrans" cxnId="{769F6899-5109-44B2-93BD-AAC572BE4D2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8E0628-B571-4125-878E-9CD1B6B36D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Identyfikacja obszarów wymagających doprecyzowania: zakres, kryteria, role i odpowiedzialności.</a:t>
          </a:r>
        </a:p>
      </dgm:t>
    </dgm:pt>
    <dgm:pt modelId="{58394F15-6F9A-4FEE-A030-9691A5AA4898}" type="parTrans" cxnId="{5A340572-C104-4BE2-B31D-38FDC2DA1C1D}">
      <dgm:prSet/>
      <dgm:spPr/>
      <dgm:t>
        <a:bodyPr/>
        <a:lstStyle/>
        <a:p>
          <a:endParaRPr lang="en-US"/>
        </a:p>
      </dgm:t>
    </dgm:pt>
    <dgm:pt modelId="{8C78C9C4-2A07-4A7F-B00E-56EF90FC72B5}" type="sibTrans" cxnId="{5A340572-C104-4BE2-B31D-38FDC2DA1C1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599C83E-D5FD-4BA4-873D-5CAE7F649C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Opracowanie </a:t>
          </a:r>
          <a:r>
            <a:rPr lang="en-US" dirty="0" err="1"/>
            <a:t>spójnych</a:t>
          </a:r>
          <a:r>
            <a:rPr lang="en-US" dirty="0"/>
            <a:t> </a:t>
          </a:r>
          <a:r>
            <a:rPr lang="en-US" dirty="0" err="1"/>
            <a:t>założeń</a:t>
          </a:r>
          <a:r>
            <a:rPr lang="en-US" dirty="0"/>
            <a:t> </a:t>
          </a:r>
          <a:r>
            <a:rPr lang="en-US" dirty="0" err="1"/>
            <a:t>projektu</a:t>
          </a:r>
          <a:r>
            <a:rPr lang="en-US" dirty="0"/>
            <a:t> Sandbox</a:t>
          </a:r>
          <a:r>
            <a:rPr lang="pl-PL" dirty="0"/>
            <a:t> Plus</a:t>
          </a:r>
          <a:r>
            <a:rPr lang="en-US" dirty="0"/>
            <a:t>.</a:t>
          </a:r>
        </a:p>
      </dgm:t>
    </dgm:pt>
    <dgm:pt modelId="{FD8FBDBA-6856-417D-B36D-A31C64469A5A}" type="parTrans" cxnId="{94E36B09-1B5F-450B-BA61-8AC89F02EA47}">
      <dgm:prSet/>
      <dgm:spPr/>
      <dgm:t>
        <a:bodyPr/>
        <a:lstStyle/>
        <a:p>
          <a:endParaRPr lang="en-US"/>
        </a:p>
      </dgm:t>
    </dgm:pt>
    <dgm:pt modelId="{5F32C944-F378-43C9-AA60-D63CD8E2195B}" type="sibTrans" cxnId="{94E36B09-1B5F-450B-BA61-8AC89F02EA4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D529A2-1487-4A40-8EEC-A06EB0C8A3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Przygotowanie pytań otwartych do dalszych konsultacji eksperckich i publicznych.</a:t>
          </a:r>
        </a:p>
      </dgm:t>
    </dgm:pt>
    <dgm:pt modelId="{A281511A-F302-48C6-A732-1195757A2D90}" type="parTrans" cxnId="{E4267F90-FB28-418D-9657-DF015D9009D8}">
      <dgm:prSet/>
      <dgm:spPr/>
      <dgm:t>
        <a:bodyPr/>
        <a:lstStyle/>
        <a:p>
          <a:endParaRPr lang="en-US"/>
        </a:p>
      </dgm:t>
    </dgm:pt>
    <dgm:pt modelId="{D7787AAE-EBC7-49D7-9072-F49019A3B871}" type="sibTrans" cxnId="{E4267F90-FB28-418D-9657-DF015D9009D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BB8B59A-1864-4062-BCD5-E7788FF45C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Zaplanowanie iteracyjnego dialogu z interesariuszami.</a:t>
          </a:r>
        </a:p>
      </dgm:t>
    </dgm:pt>
    <dgm:pt modelId="{FCCA5F7F-0010-40AB-BDDD-16CEB73AD47A}" type="parTrans" cxnId="{F2ACF31C-D10D-4A1C-9C91-BE92386194DD}">
      <dgm:prSet/>
      <dgm:spPr/>
      <dgm:t>
        <a:bodyPr/>
        <a:lstStyle/>
        <a:p>
          <a:endParaRPr lang="en-US"/>
        </a:p>
      </dgm:t>
    </dgm:pt>
    <dgm:pt modelId="{93A786F5-9B01-4E9E-8D99-E099E330C0FB}" type="sibTrans" cxnId="{F2ACF31C-D10D-4A1C-9C91-BE92386194DD}">
      <dgm:prSet/>
      <dgm:spPr/>
      <dgm:t>
        <a:bodyPr/>
        <a:lstStyle/>
        <a:p>
          <a:endParaRPr lang="en-US"/>
        </a:p>
      </dgm:t>
    </dgm:pt>
    <dgm:pt modelId="{44D6A2E0-BE52-4C01-A8A1-49EDCDF178FE}" type="pres">
      <dgm:prSet presAssocID="{B093B063-F0C7-46C2-B577-7C4A24C2B470}" presName="root" presStyleCnt="0">
        <dgm:presLayoutVars>
          <dgm:dir/>
          <dgm:resizeHandles val="exact"/>
        </dgm:presLayoutVars>
      </dgm:prSet>
      <dgm:spPr/>
    </dgm:pt>
    <dgm:pt modelId="{8CD8618E-5BD0-4EE8-9738-6700CDC3109C}" type="pres">
      <dgm:prSet presAssocID="{B093B063-F0C7-46C2-B577-7C4A24C2B470}" presName="container" presStyleCnt="0">
        <dgm:presLayoutVars>
          <dgm:dir/>
          <dgm:resizeHandles val="exact"/>
        </dgm:presLayoutVars>
      </dgm:prSet>
      <dgm:spPr/>
    </dgm:pt>
    <dgm:pt modelId="{C4FD7237-B050-4E51-88B3-C6B72E0B0270}" type="pres">
      <dgm:prSet presAssocID="{0A21C3E8-02AE-4FA5-8453-F7DC6C01324D}" presName="compNode" presStyleCnt="0"/>
      <dgm:spPr/>
    </dgm:pt>
    <dgm:pt modelId="{E502E7E6-DC9C-4B7A-BCF9-A77C8A127C29}" type="pres">
      <dgm:prSet presAssocID="{0A21C3E8-02AE-4FA5-8453-F7DC6C01324D}" presName="iconBgRect" presStyleLbl="bgShp" presStyleIdx="0" presStyleCnt="5"/>
      <dgm:spPr/>
    </dgm:pt>
    <dgm:pt modelId="{A563BD06-BE81-4DD1-A13E-20FFA513C543}" type="pres">
      <dgm:prSet presAssocID="{0A21C3E8-02AE-4FA5-8453-F7DC6C01324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D624C84B-0D7F-44B1-A18B-FCAC140F378E}" type="pres">
      <dgm:prSet presAssocID="{0A21C3E8-02AE-4FA5-8453-F7DC6C01324D}" presName="spaceRect" presStyleCnt="0"/>
      <dgm:spPr/>
    </dgm:pt>
    <dgm:pt modelId="{D6772929-A64A-4F23-A7F2-92F7F38FF1C3}" type="pres">
      <dgm:prSet presAssocID="{0A21C3E8-02AE-4FA5-8453-F7DC6C01324D}" presName="textRect" presStyleLbl="revTx" presStyleIdx="0" presStyleCnt="5">
        <dgm:presLayoutVars>
          <dgm:chMax val="1"/>
          <dgm:chPref val="1"/>
        </dgm:presLayoutVars>
      </dgm:prSet>
      <dgm:spPr/>
    </dgm:pt>
    <dgm:pt modelId="{4F5EB78B-706D-40A0-8CFA-8F76F66CEADC}" type="pres">
      <dgm:prSet presAssocID="{7BAB6636-6788-4483-8BF1-D54787B6856A}" presName="sibTrans" presStyleLbl="sibTrans2D1" presStyleIdx="0" presStyleCnt="0"/>
      <dgm:spPr/>
    </dgm:pt>
    <dgm:pt modelId="{8C7A4FA4-BB19-49D1-AA2F-6DC7ECB7CC41}" type="pres">
      <dgm:prSet presAssocID="{408E0628-B571-4125-878E-9CD1B6B36D2D}" presName="compNode" presStyleCnt="0"/>
      <dgm:spPr/>
    </dgm:pt>
    <dgm:pt modelId="{74034115-BF16-4517-95B6-2123645CA4F2}" type="pres">
      <dgm:prSet presAssocID="{408E0628-B571-4125-878E-9CD1B6B36D2D}" presName="iconBgRect" presStyleLbl="bgShp" presStyleIdx="1" presStyleCnt="5"/>
      <dgm:spPr/>
    </dgm:pt>
    <dgm:pt modelId="{5C17CA1B-1A66-44CC-81A9-28E875832CC3}" type="pres">
      <dgm:prSet presAssocID="{408E0628-B571-4125-878E-9CD1B6B36D2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pitan"/>
        </a:ext>
      </dgm:extLst>
    </dgm:pt>
    <dgm:pt modelId="{E9F8214B-C73F-4A02-BEC8-0380B823BE2D}" type="pres">
      <dgm:prSet presAssocID="{408E0628-B571-4125-878E-9CD1B6B36D2D}" presName="spaceRect" presStyleCnt="0"/>
      <dgm:spPr/>
    </dgm:pt>
    <dgm:pt modelId="{6F2FC167-5868-4FCC-966E-318BC4F511E3}" type="pres">
      <dgm:prSet presAssocID="{408E0628-B571-4125-878E-9CD1B6B36D2D}" presName="textRect" presStyleLbl="revTx" presStyleIdx="1" presStyleCnt="5">
        <dgm:presLayoutVars>
          <dgm:chMax val="1"/>
          <dgm:chPref val="1"/>
        </dgm:presLayoutVars>
      </dgm:prSet>
      <dgm:spPr/>
    </dgm:pt>
    <dgm:pt modelId="{CFA2503B-B86B-4CEA-98BB-D380A060F0F5}" type="pres">
      <dgm:prSet presAssocID="{8C78C9C4-2A07-4A7F-B00E-56EF90FC72B5}" presName="sibTrans" presStyleLbl="sibTrans2D1" presStyleIdx="0" presStyleCnt="0"/>
      <dgm:spPr/>
    </dgm:pt>
    <dgm:pt modelId="{2E0575DA-191D-42B6-B0E0-BB9C2A135DD8}" type="pres">
      <dgm:prSet presAssocID="{2599C83E-D5FD-4BA4-873D-5CAE7F649CD7}" presName="compNode" presStyleCnt="0"/>
      <dgm:spPr/>
    </dgm:pt>
    <dgm:pt modelId="{EB7F1B03-F4FE-4236-B5F1-7F918CB56D20}" type="pres">
      <dgm:prSet presAssocID="{2599C83E-D5FD-4BA4-873D-5CAE7F649CD7}" presName="iconBgRect" presStyleLbl="bgShp" presStyleIdx="2" presStyleCnt="5"/>
      <dgm:spPr/>
    </dgm:pt>
    <dgm:pt modelId="{EE261A45-CB38-4AC0-92DF-381EA1A1D208}" type="pres">
      <dgm:prSet presAssocID="{2599C83E-D5FD-4BA4-873D-5CAE7F649CD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cket and shovel"/>
        </a:ext>
      </dgm:extLst>
    </dgm:pt>
    <dgm:pt modelId="{87725362-4C7B-4990-825E-3041FD9E3A63}" type="pres">
      <dgm:prSet presAssocID="{2599C83E-D5FD-4BA4-873D-5CAE7F649CD7}" presName="spaceRect" presStyleCnt="0"/>
      <dgm:spPr/>
    </dgm:pt>
    <dgm:pt modelId="{63D48255-3EC6-45B6-8765-367C948D42DD}" type="pres">
      <dgm:prSet presAssocID="{2599C83E-D5FD-4BA4-873D-5CAE7F649CD7}" presName="textRect" presStyleLbl="revTx" presStyleIdx="2" presStyleCnt="5">
        <dgm:presLayoutVars>
          <dgm:chMax val="1"/>
          <dgm:chPref val="1"/>
        </dgm:presLayoutVars>
      </dgm:prSet>
      <dgm:spPr/>
    </dgm:pt>
    <dgm:pt modelId="{26BFD2DF-9655-49DF-8C5E-B5728B6E9EB0}" type="pres">
      <dgm:prSet presAssocID="{5F32C944-F378-43C9-AA60-D63CD8E2195B}" presName="sibTrans" presStyleLbl="sibTrans2D1" presStyleIdx="0" presStyleCnt="0"/>
      <dgm:spPr/>
    </dgm:pt>
    <dgm:pt modelId="{B5A048C3-6787-4DAD-9E7B-F3BC0136A213}" type="pres">
      <dgm:prSet presAssocID="{4DD529A2-1487-4A40-8EEC-A06EB0C8A346}" presName="compNode" presStyleCnt="0"/>
      <dgm:spPr/>
    </dgm:pt>
    <dgm:pt modelId="{E0DABFA7-CD7F-4076-9864-10FA777813F7}" type="pres">
      <dgm:prSet presAssocID="{4DD529A2-1487-4A40-8EEC-A06EB0C8A346}" presName="iconBgRect" presStyleLbl="bgShp" presStyleIdx="3" presStyleCnt="5"/>
      <dgm:spPr/>
    </dgm:pt>
    <dgm:pt modelId="{883C30B8-76F6-4840-BD2C-C3BA09656A6D}" type="pres">
      <dgm:prSet presAssocID="{4DD529A2-1487-4A40-8EEC-A06EB0C8A34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7124F99B-43D3-42CA-9058-AB6B8B3BE19E}" type="pres">
      <dgm:prSet presAssocID="{4DD529A2-1487-4A40-8EEC-A06EB0C8A346}" presName="spaceRect" presStyleCnt="0"/>
      <dgm:spPr/>
    </dgm:pt>
    <dgm:pt modelId="{D6B36712-FC6D-49C0-93D8-2F8A7D26AE76}" type="pres">
      <dgm:prSet presAssocID="{4DD529A2-1487-4A40-8EEC-A06EB0C8A346}" presName="textRect" presStyleLbl="revTx" presStyleIdx="3" presStyleCnt="5">
        <dgm:presLayoutVars>
          <dgm:chMax val="1"/>
          <dgm:chPref val="1"/>
        </dgm:presLayoutVars>
      </dgm:prSet>
      <dgm:spPr/>
    </dgm:pt>
    <dgm:pt modelId="{7642F406-730D-4C34-A74D-FD3175316FBC}" type="pres">
      <dgm:prSet presAssocID="{D7787AAE-EBC7-49D7-9072-F49019A3B871}" presName="sibTrans" presStyleLbl="sibTrans2D1" presStyleIdx="0" presStyleCnt="0"/>
      <dgm:spPr/>
    </dgm:pt>
    <dgm:pt modelId="{E59BA0E4-07EB-4111-921F-941DEAF28EF4}" type="pres">
      <dgm:prSet presAssocID="{3BB8B59A-1864-4062-BCD5-E7788FF45C12}" presName="compNode" presStyleCnt="0"/>
      <dgm:spPr/>
    </dgm:pt>
    <dgm:pt modelId="{E6D7FC06-D245-496A-9C93-D1251E6461E2}" type="pres">
      <dgm:prSet presAssocID="{3BB8B59A-1864-4062-BCD5-E7788FF45C12}" presName="iconBgRect" presStyleLbl="bgShp" presStyleIdx="4" presStyleCnt="5"/>
      <dgm:spPr/>
    </dgm:pt>
    <dgm:pt modelId="{19E74B01-20CF-4AA2-95E8-80006B9C9E44}" type="pres">
      <dgm:prSet presAssocID="{3BB8B59A-1864-4062-BCD5-E7788FF45C1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zat"/>
        </a:ext>
      </dgm:extLst>
    </dgm:pt>
    <dgm:pt modelId="{F6B6F02D-2F72-4638-A84E-0E3D69B3A0BE}" type="pres">
      <dgm:prSet presAssocID="{3BB8B59A-1864-4062-BCD5-E7788FF45C12}" presName="spaceRect" presStyleCnt="0"/>
      <dgm:spPr/>
    </dgm:pt>
    <dgm:pt modelId="{9617AF09-0EA0-46ED-AD76-E8F9654039B5}" type="pres">
      <dgm:prSet presAssocID="{3BB8B59A-1864-4062-BCD5-E7788FF45C1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7CFC705-2A97-4EB5-917A-1FD6A16F1EAE}" type="presOf" srcId="{D7787AAE-EBC7-49D7-9072-F49019A3B871}" destId="{7642F406-730D-4C34-A74D-FD3175316FBC}" srcOrd="0" destOrd="0" presId="urn:microsoft.com/office/officeart/2018/2/layout/IconCircleList"/>
    <dgm:cxn modelId="{94E36B09-1B5F-450B-BA61-8AC89F02EA47}" srcId="{B093B063-F0C7-46C2-B577-7C4A24C2B470}" destId="{2599C83E-D5FD-4BA4-873D-5CAE7F649CD7}" srcOrd="2" destOrd="0" parTransId="{FD8FBDBA-6856-417D-B36D-A31C64469A5A}" sibTransId="{5F32C944-F378-43C9-AA60-D63CD8E2195B}"/>
    <dgm:cxn modelId="{F2ACF31C-D10D-4A1C-9C91-BE92386194DD}" srcId="{B093B063-F0C7-46C2-B577-7C4A24C2B470}" destId="{3BB8B59A-1864-4062-BCD5-E7788FF45C12}" srcOrd="4" destOrd="0" parTransId="{FCCA5F7F-0010-40AB-BDDD-16CEB73AD47A}" sibTransId="{93A786F5-9B01-4E9E-8D99-E099E330C0FB}"/>
    <dgm:cxn modelId="{0DCF9A1E-F981-4846-B6C4-4002D575F07D}" type="presOf" srcId="{8C78C9C4-2A07-4A7F-B00E-56EF90FC72B5}" destId="{CFA2503B-B86B-4CEA-98BB-D380A060F0F5}" srcOrd="0" destOrd="0" presId="urn:microsoft.com/office/officeart/2018/2/layout/IconCircleList"/>
    <dgm:cxn modelId="{7612E85D-B924-4EA2-968E-BA2781A30A45}" type="presOf" srcId="{7BAB6636-6788-4483-8BF1-D54787B6856A}" destId="{4F5EB78B-706D-40A0-8CFA-8F76F66CEADC}" srcOrd="0" destOrd="0" presId="urn:microsoft.com/office/officeart/2018/2/layout/IconCircleList"/>
    <dgm:cxn modelId="{94ECD96A-F19C-4292-807B-BB63916226B2}" type="presOf" srcId="{5F32C944-F378-43C9-AA60-D63CD8E2195B}" destId="{26BFD2DF-9655-49DF-8C5E-B5728B6E9EB0}" srcOrd="0" destOrd="0" presId="urn:microsoft.com/office/officeart/2018/2/layout/IconCircleList"/>
    <dgm:cxn modelId="{6FDE824C-237D-42D6-83F3-D35A6858FFCD}" type="presOf" srcId="{408E0628-B571-4125-878E-9CD1B6B36D2D}" destId="{6F2FC167-5868-4FCC-966E-318BC4F511E3}" srcOrd="0" destOrd="0" presId="urn:microsoft.com/office/officeart/2018/2/layout/IconCircleList"/>
    <dgm:cxn modelId="{5A340572-C104-4BE2-B31D-38FDC2DA1C1D}" srcId="{B093B063-F0C7-46C2-B577-7C4A24C2B470}" destId="{408E0628-B571-4125-878E-9CD1B6B36D2D}" srcOrd="1" destOrd="0" parTransId="{58394F15-6F9A-4FEE-A030-9691A5AA4898}" sibTransId="{8C78C9C4-2A07-4A7F-B00E-56EF90FC72B5}"/>
    <dgm:cxn modelId="{0C585055-DD12-48BC-92EA-1D802073F8AD}" type="presOf" srcId="{4DD529A2-1487-4A40-8EEC-A06EB0C8A346}" destId="{D6B36712-FC6D-49C0-93D8-2F8A7D26AE76}" srcOrd="0" destOrd="0" presId="urn:microsoft.com/office/officeart/2018/2/layout/IconCircleList"/>
    <dgm:cxn modelId="{E2721978-C3A4-4C21-9189-D4112E480707}" type="presOf" srcId="{B093B063-F0C7-46C2-B577-7C4A24C2B470}" destId="{44D6A2E0-BE52-4C01-A8A1-49EDCDF178FE}" srcOrd="0" destOrd="0" presId="urn:microsoft.com/office/officeart/2018/2/layout/IconCircleList"/>
    <dgm:cxn modelId="{E4267F90-FB28-418D-9657-DF015D9009D8}" srcId="{B093B063-F0C7-46C2-B577-7C4A24C2B470}" destId="{4DD529A2-1487-4A40-8EEC-A06EB0C8A346}" srcOrd="3" destOrd="0" parTransId="{A281511A-F302-48C6-A732-1195757A2D90}" sibTransId="{D7787AAE-EBC7-49D7-9072-F49019A3B871}"/>
    <dgm:cxn modelId="{769F6899-5109-44B2-93BD-AAC572BE4D24}" srcId="{B093B063-F0C7-46C2-B577-7C4A24C2B470}" destId="{0A21C3E8-02AE-4FA5-8453-F7DC6C01324D}" srcOrd="0" destOrd="0" parTransId="{2566C615-ED26-41DB-9642-4FEFF240D06A}" sibTransId="{7BAB6636-6788-4483-8BF1-D54787B6856A}"/>
    <dgm:cxn modelId="{6F38E9AB-AE97-46D8-B8C0-617E999AF5AF}" type="presOf" srcId="{0A21C3E8-02AE-4FA5-8453-F7DC6C01324D}" destId="{D6772929-A64A-4F23-A7F2-92F7F38FF1C3}" srcOrd="0" destOrd="0" presId="urn:microsoft.com/office/officeart/2018/2/layout/IconCircleList"/>
    <dgm:cxn modelId="{CD3A7CE6-E612-4A3D-AD3E-A83A6132C002}" type="presOf" srcId="{2599C83E-D5FD-4BA4-873D-5CAE7F649CD7}" destId="{63D48255-3EC6-45B6-8765-367C948D42DD}" srcOrd="0" destOrd="0" presId="urn:microsoft.com/office/officeart/2018/2/layout/IconCircleList"/>
    <dgm:cxn modelId="{066D4EEE-DC91-4BDE-BB8F-F97CFD7D13D9}" type="presOf" srcId="{3BB8B59A-1864-4062-BCD5-E7788FF45C12}" destId="{9617AF09-0EA0-46ED-AD76-E8F9654039B5}" srcOrd="0" destOrd="0" presId="urn:microsoft.com/office/officeart/2018/2/layout/IconCircleList"/>
    <dgm:cxn modelId="{D1CFEE14-8814-450C-A285-A702F7E004F1}" type="presParOf" srcId="{44D6A2E0-BE52-4C01-A8A1-49EDCDF178FE}" destId="{8CD8618E-5BD0-4EE8-9738-6700CDC3109C}" srcOrd="0" destOrd="0" presId="urn:microsoft.com/office/officeart/2018/2/layout/IconCircleList"/>
    <dgm:cxn modelId="{72207ABB-C832-4176-AA68-03D5F2F8ED9C}" type="presParOf" srcId="{8CD8618E-5BD0-4EE8-9738-6700CDC3109C}" destId="{C4FD7237-B050-4E51-88B3-C6B72E0B0270}" srcOrd="0" destOrd="0" presId="urn:microsoft.com/office/officeart/2018/2/layout/IconCircleList"/>
    <dgm:cxn modelId="{8A390785-4754-42AA-960F-2858BEA700E6}" type="presParOf" srcId="{C4FD7237-B050-4E51-88B3-C6B72E0B0270}" destId="{E502E7E6-DC9C-4B7A-BCF9-A77C8A127C29}" srcOrd="0" destOrd="0" presId="urn:microsoft.com/office/officeart/2018/2/layout/IconCircleList"/>
    <dgm:cxn modelId="{1B46143C-B5D9-46B2-B2F2-E659561277A1}" type="presParOf" srcId="{C4FD7237-B050-4E51-88B3-C6B72E0B0270}" destId="{A563BD06-BE81-4DD1-A13E-20FFA513C543}" srcOrd="1" destOrd="0" presId="urn:microsoft.com/office/officeart/2018/2/layout/IconCircleList"/>
    <dgm:cxn modelId="{1D62DC59-5A3F-4C74-A910-949FC2633810}" type="presParOf" srcId="{C4FD7237-B050-4E51-88B3-C6B72E0B0270}" destId="{D624C84B-0D7F-44B1-A18B-FCAC140F378E}" srcOrd="2" destOrd="0" presId="urn:microsoft.com/office/officeart/2018/2/layout/IconCircleList"/>
    <dgm:cxn modelId="{B39981AD-D713-4CFB-AF25-203F89876CA6}" type="presParOf" srcId="{C4FD7237-B050-4E51-88B3-C6B72E0B0270}" destId="{D6772929-A64A-4F23-A7F2-92F7F38FF1C3}" srcOrd="3" destOrd="0" presId="urn:microsoft.com/office/officeart/2018/2/layout/IconCircleList"/>
    <dgm:cxn modelId="{50D2F8B7-0EF8-4703-B797-A3DE0CF81B73}" type="presParOf" srcId="{8CD8618E-5BD0-4EE8-9738-6700CDC3109C}" destId="{4F5EB78B-706D-40A0-8CFA-8F76F66CEADC}" srcOrd="1" destOrd="0" presId="urn:microsoft.com/office/officeart/2018/2/layout/IconCircleList"/>
    <dgm:cxn modelId="{D23E09EB-441B-4D38-925B-9F1E990CD0CE}" type="presParOf" srcId="{8CD8618E-5BD0-4EE8-9738-6700CDC3109C}" destId="{8C7A4FA4-BB19-49D1-AA2F-6DC7ECB7CC41}" srcOrd="2" destOrd="0" presId="urn:microsoft.com/office/officeart/2018/2/layout/IconCircleList"/>
    <dgm:cxn modelId="{D5E1C200-2319-4440-B300-FEAC531768B3}" type="presParOf" srcId="{8C7A4FA4-BB19-49D1-AA2F-6DC7ECB7CC41}" destId="{74034115-BF16-4517-95B6-2123645CA4F2}" srcOrd="0" destOrd="0" presId="urn:microsoft.com/office/officeart/2018/2/layout/IconCircleList"/>
    <dgm:cxn modelId="{453ED44D-DA6A-4E05-B211-17734BFFC554}" type="presParOf" srcId="{8C7A4FA4-BB19-49D1-AA2F-6DC7ECB7CC41}" destId="{5C17CA1B-1A66-44CC-81A9-28E875832CC3}" srcOrd="1" destOrd="0" presId="urn:microsoft.com/office/officeart/2018/2/layout/IconCircleList"/>
    <dgm:cxn modelId="{3702E852-2DC6-4619-AE59-AEF41848B3B0}" type="presParOf" srcId="{8C7A4FA4-BB19-49D1-AA2F-6DC7ECB7CC41}" destId="{E9F8214B-C73F-4A02-BEC8-0380B823BE2D}" srcOrd="2" destOrd="0" presId="urn:microsoft.com/office/officeart/2018/2/layout/IconCircleList"/>
    <dgm:cxn modelId="{764F02CB-9D3E-47D5-B7F2-3D4767D82DF2}" type="presParOf" srcId="{8C7A4FA4-BB19-49D1-AA2F-6DC7ECB7CC41}" destId="{6F2FC167-5868-4FCC-966E-318BC4F511E3}" srcOrd="3" destOrd="0" presId="urn:microsoft.com/office/officeart/2018/2/layout/IconCircleList"/>
    <dgm:cxn modelId="{42565FF7-F0F2-48C4-923E-043BDA357FC0}" type="presParOf" srcId="{8CD8618E-5BD0-4EE8-9738-6700CDC3109C}" destId="{CFA2503B-B86B-4CEA-98BB-D380A060F0F5}" srcOrd="3" destOrd="0" presId="urn:microsoft.com/office/officeart/2018/2/layout/IconCircleList"/>
    <dgm:cxn modelId="{CC59358E-5AF3-4585-B234-C9BA85EE9676}" type="presParOf" srcId="{8CD8618E-5BD0-4EE8-9738-6700CDC3109C}" destId="{2E0575DA-191D-42B6-B0E0-BB9C2A135DD8}" srcOrd="4" destOrd="0" presId="urn:microsoft.com/office/officeart/2018/2/layout/IconCircleList"/>
    <dgm:cxn modelId="{940AA232-CE8F-4AD0-98AB-CBB9E085F254}" type="presParOf" srcId="{2E0575DA-191D-42B6-B0E0-BB9C2A135DD8}" destId="{EB7F1B03-F4FE-4236-B5F1-7F918CB56D20}" srcOrd="0" destOrd="0" presId="urn:microsoft.com/office/officeart/2018/2/layout/IconCircleList"/>
    <dgm:cxn modelId="{79FE087A-00D9-451B-8096-1B1926FB645A}" type="presParOf" srcId="{2E0575DA-191D-42B6-B0E0-BB9C2A135DD8}" destId="{EE261A45-CB38-4AC0-92DF-381EA1A1D208}" srcOrd="1" destOrd="0" presId="urn:microsoft.com/office/officeart/2018/2/layout/IconCircleList"/>
    <dgm:cxn modelId="{328BB8E2-46F3-4B75-906E-1A1C30A09ACA}" type="presParOf" srcId="{2E0575DA-191D-42B6-B0E0-BB9C2A135DD8}" destId="{87725362-4C7B-4990-825E-3041FD9E3A63}" srcOrd="2" destOrd="0" presId="urn:microsoft.com/office/officeart/2018/2/layout/IconCircleList"/>
    <dgm:cxn modelId="{D7F66CF8-143D-45E8-A938-E115930EF09E}" type="presParOf" srcId="{2E0575DA-191D-42B6-B0E0-BB9C2A135DD8}" destId="{63D48255-3EC6-45B6-8765-367C948D42DD}" srcOrd="3" destOrd="0" presId="urn:microsoft.com/office/officeart/2018/2/layout/IconCircleList"/>
    <dgm:cxn modelId="{E57D6A4E-34F6-4731-A802-177335734A81}" type="presParOf" srcId="{8CD8618E-5BD0-4EE8-9738-6700CDC3109C}" destId="{26BFD2DF-9655-49DF-8C5E-B5728B6E9EB0}" srcOrd="5" destOrd="0" presId="urn:microsoft.com/office/officeart/2018/2/layout/IconCircleList"/>
    <dgm:cxn modelId="{C5EBC4E3-5452-4DC9-A2FD-90E61E6C4467}" type="presParOf" srcId="{8CD8618E-5BD0-4EE8-9738-6700CDC3109C}" destId="{B5A048C3-6787-4DAD-9E7B-F3BC0136A213}" srcOrd="6" destOrd="0" presId="urn:microsoft.com/office/officeart/2018/2/layout/IconCircleList"/>
    <dgm:cxn modelId="{4A601FA4-E184-4D58-AEB8-8F0460B41529}" type="presParOf" srcId="{B5A048C3-6787-4DAD-9E7B-F3BC0136A213}" destId="{E0DABFA7-CD7F-4076-9864-10FA777813F7}" srcOrd="0" destOrd="0" presId="urn:microsoft.com/office/officeart/2018/2/layout/IconCircleList"/>
    <dgm:cxn modelId="{58BFA625-44B4-49C1-9A9B-0C4864CEA620}" type="presParOf" srcId="{B5A048C3-6787-4DAD-9E7B-F3BC0136A213}" destId="{883C30B8-76F6-4840-BD2C-C3BA09656A6D}" srcOrd="1" destOrd="0" presId="urn:microsoft.com/office/officeart/2018/2/layout/IconCircleList"/>
    <dgm:cxn modelId="{4E320D65-4993-4533-B339-831F80CFB4DA}" type="presParOf" srcId="{B5A048C3-6787-4DAD-9E7B-F3BC0136A213}" destId="{7124F99B-43D3-42CA-9058-AB6B8B3BE19E}" srcOrd="2" destOrd="0" presId="urn:microsoft.com/office/officeart/2018/2/layout/IconCircleList"/>
    <dgm:cxn modelId="{DE2D385A-1005-4C3D-BA61-34E4715E3B84}" type="presParOf" srcId="{B5A048C3-6787-4DAD-9E7B-F3BC0136A213}" destId="{D6B36712-FC6D-49C0-93D8-2F8A7D26AE76}" srcOrd="3" destOrd="0" presId="urn:microsoft.com/office/officeart/2018/2/layout/IconCircleList"/>
    <dgm:cxn modelId="{B49BFF3A-E90F-492B-A161-F0CE1F494585}" type="presParOf" srcId="{8CD8618E-5BD0-4EE8-9738-6700CDC3109C}" destId="{7642F406-730D-4C34-A74D-FD3175316FBC}" srcOrd="7" destOrd="0" presId="urn:microsoft.com/office/officeart/2018/2/layout/IconCircleList"/>
    <dgm:cxn modelId="{FD9AD841-D6C9-42C3-92AA-B9DDB8A7ED3D}" type="presParOf" srcId="{8CD8618E-5BD0-4EE8-9738-6700CDC3109C}" destId="{E59BA0E4-07EB-4111-921F-941DEAF28EF4}" srcOrd="8" destOrd="0" presId="urn:microsoft.com/office/officeart/2018/2/layout/IconCircleList"/>
    <dgm:cxn modelId="{670D51D0-1819-418B-BA40-3B706D92804E}" type="presParOf" srcId="{E59BA0E4-07EB-4111-921F-941DEAF28EF4}" destId="{E6D7FC06-D245-496A-9C93-D1251E6461E2}" srcOrd="0" destOrd="0" presId="urn:microsoft.com/office/officeart/2018/2/layout/IconCircleList"/>
    <dgm:cxn modelId="{D8A7F4C1-168E-44E5-8543-AE239F2893C6}" type="presParOf" srcId="{E59BA0E4-07EB-4111-921F-941DEAF28EF4}" destId="{19E74B01-20CF-4AA2-95E8-80006B9C9E44}" srcOrd="1" destOrd="0" presId="urn:microsoft.com/office/officeart/2018/2/layout/IconCircleList"/>
    <dgm:cxn modelId="{1ABF98C3-BE1F-4CE0-8421-C912F1044BC9}" type="presParOf" srcId="{E59BA0E4-07EB-4111-921F-941DEAF28EF4}" destId="{F6B6F02D-2F72-4638-A84E-0E3D69B3A0BE}" srcOrd="2" destOrd="0" presId="urn:microsoft.com/office/officeart/2018/2/layout/IconCircleList"/>
    <dgm:cxn modelId="{7C94425D-0275-425B-B72F-26AE9BA19C27}" type="presParOf" srcId="{E59BA0E4-07EB-4111-921F-941DEAF28EF4}" destId="{9617AF09-0EA0-46ED-AD76-E8F9654039B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2344DAF-B1E3-47FC-8E5B-2E2712B679FB}" type="doc">
      <dgm:prSet loTypeId="urn:microsoft.com/office/officeart/2008/layout/PictureStrips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pl-PL"/>
        </a:p>
      </dgm:t>
    </dgm:pt>
    <dgm:pt modelId="{F2DD8467-B0CE-4551-B418-32AB15093BCA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  <a:hlinkClick xmlns:r="http://schemas.openxmlformats.org/officeDocument/2006/relationships" r:id="rId1"/>
            </a:rPr>
            <a:t>michalina.szpyrka@mrit.gov.pl</a:t>
          </a:r>
          <a:endParaRPr lang="pl-PL" dirty="0"/>
        </a:p>
      </dgm:t>
    </dgm:pt>
    <dgm:pt modelId="{B1D225AA-7E77-4835-B664-9C46C69DCF43}" type="parTrans" cxnId="{BC956AFA-62BD-488A-BCAA-734E3BAEAA43}">
      <dgm:prSet/>
      <dgm:spPr/>
      <dgm:t>
        <a:bodyPr/>
        <a:lstStyle/>
        <a:p>
          <a:endParaRPr lang="pl-PL"/>
        </a:p>
      </dgm:t>
    </dgm:pt>
    <dgm:pt modelId="{2DD06847-9467-4EAE-BBB2-56C741C07BF0}" type="sibTrans" cxnId="{BC956AFA-62BD-488A-BCAA-734E3BAEAA43}">
      <dgm:prSet/>
      <dgm:spPr/>
      <dgm:t>
        <a:bodyPr/>
        <a:lstStyle/>
        <a:p>
          <a:endParaRPr lang="pl-PL"/>
        </a:p>
      </dgm:t>
    </dgm:pt>
    <dgm:pt modelId="{32927AAF-3639-477E-B49A-6A68F9F380A8}">
      <dgm:prSet/>
      <dgm:spPr/>
      <dgm:t>
        <a:bodyPr/>
        <a:lstStyle/>
        <a:p>
          <a:r>
            <a:rPr lang="pl-PL">
              <a:latin typeface="Aptos" panose="020B0004020202020204" pitchFamily="34" charset="0"/>
            </a:rPr>
            <a:t>+48224119459</a:t>
          </a:r>
          <a:endParaRPr lang="pl-PL" dirty="0">
            <a:latin typeface="Aptos" panose="020B0004020202020204" pitchFamily="34" charset="0"/>
          </a:endParaRPr>
        </a:p>
      </dgm:t>
    </dgm:pt>
    <dgm:pt modelId="{EFF3B3D1-8DD5-4DEC-B2E8-C9B26515D5EA}" type="parTrans" cxnId="{A3D27598-42AD-4B96-9472-8B48937AEE9A}">
      <dgm:prSet/>
      <dgm:spPr/>
      <dgm:t>
        <a:bodyPr/>
        <a:lstStyle/>
        <a:p>
          <a:endParaRPr lang="pl-PL"/>
        </a:p>
      </dgm:t>
    </dgm:pt>
    <dgm:pt modelId="{1ED22E8F-D8D0-4809-88C4-1A88CD85C47E}" type="sibTrans" cxnId="{A3D27598-42AD-4B96-9472-8B48937AEE9A}">
      <dgm:prSet/>
      <dgm:spPr/>
      <dgm:t>
        <a:bodyPr/>
        <a:lstStyle/>
        <a:p>
          <a:endParaRPr lang="pl-PL"/>
        </a:p>
      </dgm:t>
    </dgm:pt>
    <dgm:pt modelId="{3D81AD96-E9CA-478C-8315-F651F2FC1FB9}" type="pres">
      <dgm:prSet presAssocID="{F2344DAF-B1E3-47FC-8E5B-2E2712B679FB}" presName="Name0" presStyleCnt="0">
        <dgm:presLayoutVars>
          <dgm:dir/>
          <dgm:resizeHandles val="exact"/>
        </dgm:presLayoutVars>
      </dgm:prSet>
      <dgm:spPr/>
    </dgm:pt>
    <dgm:pt modelId="{3BA91207-BDA9-410C-95B0-04563A50785A}" type="pres">
      <dgm:prSet presAssocID="{F2DD8467-B0CE-4551-B418-32AB15093BCA}" presName="composite" presStyleCnt="0"/>
      <dgm:spPr/>
    </dgm:pt>
    <dgm:pt modelId="{A98CF557-9318-42E6-B564-E76F4EDBE20A}" type="pres">
      <dgm:prSet presAssocID="{F2DD8467-B0CE-4551-B418-32AB15093BCA}" presName="rect1" presStyleLbl="trAlignAcc1" presStyleIdx="0" presStyleCnt="2">
        <dgm:presLayoutVars>
          <dgm:bulletEnabled val="1"/>
        </dgm:presLayoutVars>
      </dgm:prSet>
      <dgm:spPr/>
    </dgm:pt>
    <dgm:pt modelId="{50FEE0BA-9A9F-4B8A-8267-6A4731CD7702}" type="pres">
      <dgm:prSet presAssocID="{F2DD8467-B0CE-4551-B418-32AB15093BCA}" presName="rect2" presStyleLbl="fgImgPlace1" presStyleIdx="0" presStyleCnt="2"/>
      <dgm:spPr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dres e-mail z wypełnieniem pełnym"/>
        </a:ext>
      </dgm:extLst>
    </dgm:pt>
    <dgm:pt modelId="{70097501-239F-476F-BAFD-0CA7E66AC41E}" type="pres">
      <dgm:prSet presAssocID="{2DD06847-9467-4EAE-BBB2-56C741C07BF0}" presName="sibTrans" presStyleCnt="0"/>
      <dgm:spPr/>
    </dgm:pt>
    <dgm:pt modelId="{BAAFFF8D-7F92-44EE-B960-3C110AE3A291}" type="pres">
      <dgm:prSet presAssocID="{32927AAF-3639-477E-B49A-6A68F9F380A8}" presName="composite" presStyleCnt="0"/>
      <dgm:spPr/>
    </dgm:pt>
    <dgm:pt modelId="{9F3E794B-5CDF-40E2-9320-040D99F87D64}" type="pres">
      <dgm:prSet presAssocID="{32927AAF-3639-477E-B49A-6A68F9F380A8}" presName="rect1" presStyleLbl="trAlignAcc1" presStyleIdx="1" presStyleCnt="2">
        <dgm:presLayoutVars>
          <dgm:bulletEnabled val="1"/>
        </dgm:presLayoutVars>
      </dgm:prSet>
      <dgm:spPr/>
    </dgm:pt>
    <dgm:pt modelId="{C9785762-F5EF-41C8-85EE-195B7E9E5CF6}" type="pres">
      <dgm:prSet presAssocID="{32927AAF-3639-477E-B49A-6A68F9F380A8}" presName="rect2" presStyleLbl="fgImgPlace1" presStyleIdx="1" presStyleCnt="2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elefon z wypełnieniem pełnym"/>
        </a:ext>
      </dgm:extLst>
    </dgm:pt>
  </dgm:ptLst>
  <dgm:cxnLst>
    <dgm:cxn modelId="{BAEDDC1E-C48E-45AA-9D1D-3A494481F12B}" type="presOf" srcId="{F2344DAF-B1E3-47FC-8E5B-2E2712B679FB}" destId="{3D81AD96-E9CA-478C-8315-F651F2FC1FB9}" srcOrd="0" destOrd="0" presId="urn:microsoft.com/office/officeart/2008/layout/PictureStrips"/>
    <dgm:cxn modelId="{88F1223A-8F14-469F-A7A1-2B696DB614F6}" type="presOf" srcId="{32927AAF-3639-477E-B49A-6A68F9F380A8}" destId="{9F3E794B-5CDF-40E2-9320-040D99F87D64}" srcOrd="0" destOrd="0" presId="urn:microsoft.com/office/officeart/2008/layout/PictureStrips"/>
    <dgm:cxn modelId="{C5051445-BF53-4840-97E0-9E23C0BADBCD}" type="presOf" srcId="{F2DD8467-B0CE-4551-B418-32AB15093BCA}" destId="{A98CF557-9318-42E6-B564-E76F4EDBE20A}" srcOrd="0" destOrd="0" presId="urn:microsoft.com/office/officeart/2008/layout/PictureStrips"/>
    <dgm:cxn modelId="{A3D27598-42AD-4B96-9472-8B48937AEE9A}" srcId="{F2344DAF-B1E3-47FC-8E5B-2E2712B679FB}" destId="{32927AAF-3639-477E-B49A-6A68F9F380A8}" srcOrd="1" destOrd="0" parTransId="{EFF3B3D1-8DD5-4DEC-B2E8-C9B26515D5EA}" sibTransId="{1ED22E8F-D8D0-4809-88C4-1A88CD85C47E}"/>
    <dgm:cxn modelId="{BC956AFA-62BD-488A-BCAA-734E3BAEAA43}" srcId="{F2344DAF-B1E3-47FC-8E5B-2E2712B679FB}" destId="{F2DD8467-B0CE-4551-B418-32AB15093BCA}" srcOrd="0" destOrd="0" parTransId="{B1D225AA-7E77-4835-B664-9C46C69DCF43}" sibTransId="{2DD06847-9467-4EAE-BBB2-56C741C07BF0}"/>
    <dgm:cxn modelId="{FC6CFF03-2FD1-4C88-BA16-F5928DE525DF}" type="presParOf" srcId="{3D81AD96-E9CA-478C-8315-F651F2FC1FB9}" destId="{3BA91207-BDA9-410C-95B0-04563A50785A}" srcOrd="0" destOrd="0" presId="urn:microsoft.com/office/officeart/2008/layout/PictureStrips"/>
    <dgm:cxn modelId="{91B590ED-C06B-4505-AA90-6397B0575BBA}" type="presParOf" srcId="{3BA91207-BDA9-410C-95B0-04563A50785A}" destId="{A98CF557-9318-42E6-B564-E76F4EDBE20A}" srcOrd="0" destOrd="0" presId="urn:microsoft.com/office/officeart/2008/layout/PictureStrips"/>
    <dgm:cxn modelId="{5C255231-5D0B-4825-92BC-F02F7A53C361}" type="presParOf" srcId="{3BA91207-BDA9-410C-95B0-04563A50785A}" destId="{50FEE0BA-9A9F-4B8A-8267-6A4731CD7702}" srcOrd="1" destOrd="0" presId="urn:microsoft.com/office/officeart/2008/layout/PictureStrips"/>
    <dgm:cxn modelId="{0ABDA580-7A87-47D6-9FF5-E7803985F589}" type="presParOf" srcId="{3D81AD96-E9CA-478C-8315-F651F2FC1FB9}" destId="{70097501-239F-476F-BAFD-0CA7E66AC41E}" srcOrd="1" destOrd="0" presId="urn:microsoft.com/office/officeart/2008/layout/PictureStrips"/>
    <dgm:cxn modelId="{E61C6DBA-6884-4E76-A64C-1D2F8D1DC4C3}" type="presParOf" srcId="{3D81AD96-E9CA-478C-8315-F651F2FC1FB9}" destId="{BAAFFF8D-7F92-44EE-B960-3C110AE3A291}" srcOrd="2" destOrd="0" presId="urn:microsoft.com/office/officeart/2008/layout/PictureStrips"/>
    <dgm:cxn modelId="{55524C63-2D26-4A75-95FA-9BFF3C24FC0B}" type="presParOf" srcId="{BAAFFF8D-7F92-44EE-B960-3C110AE3A291}" destId="{9F3E794B-5CDF-40E2-9320-040D99F87D64}" srcOrd="0" destOrd="0" presId="urn:microsoft.com/office/officeart/2008/layout/PictureStrips"/>
    <dgm:cxn modelId="{625813EC-EF22-4AD2-8338-5D5BEBE7BE5F}" type="presParOf" srcId="{BAAFFF8D-7F92-44EE-B960-3C110AE3A291}" destId="{C9785762-F5EF-41C8-85EE-195B7E9E5CF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FE15C1-F347-49FD-BDCF-6BFC04E819B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F0B0BF-26C5-4764-8D4D-7962F36DB94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Kontrolowane środowisko prawne dla innowacji</a:t>
          </a:r>
          <a:endParaRPr lang="en-US" dirty="0"/>
        </a:p>
      </dgm:t>
    </dgm:pt>
    <dgm:pt modelId="{647CD7A3-EA20-43BE-817B-FCA3497801C4}" type="parTrans" cxnId="{7CA0F5DD-65F8-43A5-8F03-78DE98384ACB}">
      <dgm:prSet/>
      <dgm:spPr/>
      <dgm:t>
        <a:bodyPr/>
        <a:lstStyle/>
        <a:p>
          <a:endParaRPr lang="en-US"/>
        </a:p>
      </dgm:t>
    </dgm:pt>
    <dgm:pt modelId="{0B3AD64A-4571-455C-9937-8C0AEE374084}" type="sibTrans" cxnId="{7CA0F5DD-65F8-43A5-8F03-78DE98384AC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787975C-D405-4F0C-B13B-C1F56ADFBCA2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Testowanie produktów/usług w realnych warunkach</a:t>
          </a:r>
          <a:endParaRPr lang="en-US" dirty="0"/>
        </a:p>
      </dgm:t>
    </dgm:pt>
    <dgm:pt modelId="{E10E8D15-2B4A-4C46-A198-9CA673F9788E}" type="parTrans" cxnId="{2B158883-B25D-4D5C-903C-8D8AE0B8E3B1}">
      <dgm:prSet/>
      <dgm:spPr/>
      <dgm:t>
        <a:bodyPr/>
        <a:lstStyle/>
        <a:p>
          <a:endParaRPr lang="en-US"/>
        </a:p>
      </dgm:t>
    </dgm:pt>
    <dgm:pt modelId="{3A2F0512-F56F-4287-B782-F13E77AC86FC}" type="sibTrans" cxnId="{2B158883-B25D-4D5C-903C-8D8AE0B8E3B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7880BA3-2BB2-44C8-889E-93025EF4146E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Nadzór regulatora i czasowe odstępstwa od prawa</a:t>
          </a:r>
          <a:endParaRPr lang="en-US" dirty="0"/>
        </a:p>
      </dgm:t>
    </dgm:pt>
    <dgm:pt modelId="{5A345CFA-D27E-4FA5-9FDA-0A8107ED13FC}" type="parTrans" cxnId="{2E4A12A2-FDEA-4C81-8823-5D1D6FBF61D3}">
      <dgm:prSet/>
      <dgm:spPr/>
      <dgm:t>
        <a:bodyPr/>
        <a:lstStyle/>
        <a:p>
          <a:endParaRPr lang="en-US"/>
        </a:p>
      </dgm:t>
    </dgm:pt>
    <dgm:pt modelId="{1391A89C-5FBB-4473-A50F-CB807E58BF59}" type="sibTrans" cxnId="{2E4A12A2-FDEA-4C81-8823-5D1D6FBF61D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53BC376-AB67-49DB-AE5F-C40720478A62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Uczenie się biznesowe i regulacyjne</a:t>
          </a:r>
          <a:endParaRPr lang="en-US" dirty="0"/>
        </a:p>
      </dgm:t>
    </dgm:pt>
    <dgm:pt modelId="{E22EEB95-1A70-4B23-8CB4-2A5D234A0129}" type="parTrans" cxnId="{5380DCAD-5A4E-4906-B34F-7CDAA18AD6E0}">
      <dgm:prSet/>
      <dgm:spPr/>
      <dgm:t>
        <a:bodyPr/>
        <a:lstStyle/>
        <a:p>
          <a:endParaRPr lang="en-US"/>
        </a:p>
      </dgm:t>
    </dgm:pt>
    <dgm:pt modelId="{BD5835E5-6D79-4AEA-B756-C951BF423659}" type="sibTrans" cxnId="{5380DCAD-5A4E-4906-B34F-7CDAA18AD6E0}">
      <dgm:prSet/>
      <dgm:spPr/>
      <dgm:t>
        <a:bodyPr/>
        <a:lstStyle/>
        <a:p>
          <a:endParaRPr lang="en-US"/>
        </a:p>
      </dgm:t>
    </dgm:pt>
    <dgm:pt modelId="{F90BD93F-C0E0-4222-8C18-FABCF393252B}" type="pres">
      <dgm:prSet presAssocID="{E0FE15C1-F347-49FD-BDCF-6BFC04E819BC}" presName="root" presStyleCnt="0">
        <dgm:presLayoutVars>
          <dgm:dir/>
          <dgm:resizeHandles val="exact"/>
        </dgm:presLayoutVars>
      </dgm:prSet>
      <dgm:spPr/>
    </dgm:pt>
    <dgm:pt modelId="{CE4CB362-C4F4-4A7D-895C-DCA2A54E30B8}" type="pres">
      <dgm:prSet presAssocID="{50F0B0BF-26C5-4764-8D4D-7962F36DB941}" presName="compNode" presStyleCnt="0"/>
      <dgm:spPr/>
    </dgm:pt>
    <dgm:pt modelId="{40B5B37F-4BC3-483F-8249-3F4D9470AEF0}" type="pres">
      <dgm:prSet presAssocID="{50F0B0BF-26C5-4764-8D4D-7962F36DB94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łotek sędziowski"/>
        </a:ext>
      </dgm:extLst>
    </dgm:pt>
    <dgm:pt modelId="{F5DFFB25-857C-4B24-9A37-C1DFC5A9E78B}" type="pres">
      <dgm:prSet presAssocID="{50F0B0BF-26C5-4764-8D4D-7962F36DB941}" presName="spaceRect" presStyleCnt="0"/>
      <dgm:spPr/>
    </dgm:pt>
    <dgm:pt modelId="{C0BA2727-8BBC-433F-A853-139B91858547}" type="pres">
      <dgm:prSet presAssocID="{50F0B0BF-26C5-4764-8D4D-7962F36DB941}" presName="textRect" presStyleLbl="revTx" presStyleIdx="0" presStyleCnt="4">
        <dgm:presLayoutVars>
          <dgm:chMax val="1"/>
          <dgm:chPref val="1"/>
        </dgm:presLayoutVars>
      </dgm:prSet>
      <dgm:spPr/>
    </dgm:pt>
    <dgm:pt modelId="{40DF861E-D1D4-4092-94DA-C901002662D5}" type="pres">
      <dgm:prSet presAssocID="{0B3AD64A-4571-455C-9937-8C0AEE374084}" presName="sibTrans" presStyleCnt="0"/>
      <dgm:spPr/>
    </dgm:pt>
    <dgm:pt modelId="{03942B39-D209-4ECB-9571-52D9BC2D15FD}" type="pres">
      <dgm:prSet presAssocID="{5787975C-D405-4F0C-B13B-C1F56ADFBCA2}" presName="compNode" presStyleCnt="0"/>
      <dgm:spPr/>
    </dgm:pt>
    <dgm:pt modelId="{A2B10EBB-55F0-4BBA-A409-832BA51D02B1}" type="pres">
      <dgm:prSet presAssocID="{5787975C-D405-4F0C-B13B-C1F56ADFBCA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lba"/>
        </a:ext>
      </dgm:extLst>
    </dgm:pt>
    <dgm:pt modelId="{B8EB096A-A460-485F-8794-2892B5C7F1CA}" type="pres">
      <dgm:prSet presAssocID="{5787975C-D405-4F0C-B13B-C1F56ADFBCA2}" presName="spaceRect" presStyleCnt="0"/>
      <dgm:spPr/>
    </dgm:pt>
    <dgm:pt modelId="{5A6E0E7E-75F7-4CC1-9933-689A8993ADC1}" type="pres">
      <dgm:prSet presAssocID="{5787975C-D405-4F0C-B13B-C1F56ADFBCA2}" presName="textRect" presStyleLbl="revTx" presStyleIdx="1" presStyleCnt="4">
        <dgm:presLayoutVars>
          <dgm:chMax val="1"/>
          <dgm:chPref val="1"/>
        </dgm:presLayoutVars>
      </dgm:prSet>
      <dgm:spPr/>
    </dgm:pt>
    <dgm:pt modelId="{3836AC00-976F-40B5-B617-5C88E13F533B}" type="pres">
      <dgm:prSet presAssocID="{3A2F0512-F56F-4287-B782-F13E77AC86FC}" presName="sibTrans" presStyleCnt="0"/>
      <dgm:spPr/>
    </dgm:pt>
    <dgm:pt modelId="{D41FCAA5-85DF-4134-909D-7194C267E600}" type="pres">
      <dgm:prSet presAssocID="{C7880BA3-2BB2-44C8-889E-93025EF4146E}" presName="compNode" presStyleCnt="0"/>
      <dgm:spPr/>
    </dgm:pt>
    <dgm:pt modelId="{6A623683-41A3-43C8-A43D-C42CDD661BA1}" type="pres">
      <dgm:prSet presAssocID="{C7880BA3-2BB2-44C8-889E-93025EF4146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D74B6C25-A09F-443F-844C-9121B07463A9}" type="pres">
      <dgm:prSet presAssocID="{C7880BA3-2BB2-44C8-889E-93025EF4146E}" presName="spaceRect" presStyleCnt="0"/>
      <dgm:spPr/>
    </dgm:pt>
    <dgm:pt modelId="{B6A14B0A-1706-47C5-9C58-2B9C073D4010}" type="pres">
      <dgm:prSet presAssocID="{C7880BA3-2BB2-44C8-889E-93025EF4146E}" presName="textRect" presStyleLbl="revTx" presStyleIdx="2" presStyleCnt="4">
        <dgm:presLayoutVars>
          <dgm:chMax val="1"/>
          <dgm:chPref val="1"/>
        </dgm:presLayoutVars>
      </dgm:prSet>
      <dgm:spPr/>
    </dgm:pt>
    <dgm:pt modelId="{A2123E47-ED85-4416-885F-35458CA22322}" type="pres">
      <dgm:prSet presAssocID="{1391A89C-5FBB-4473-A50F-CB807E58BF59}" presName="sibTrans" presStyleCnt="0"/>
      <dgm:spPr/>
    </dgm:pt>
    <dgm:pt modelId="{EA0C0BDB-7410-47E8-AD73-67198502C97D}" type="pres">
      <dgm:prSet presAssocID="{153BC376-AB67-49DB-AE5F-C40720478A62}" presName="compNode" presStyleCnt="0"/>
      <dgm:spPr/>
    </dgm:pt>
    <dgm:pt modelId="{78CEC564-BED2-4A88-9A26-7DF0FFE6BEA4}" type="pres">
      <dgm:prSet presAssocID="{153BC376-AB67-49DB-AE5F-C40720478A6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auczyciel"/>
        </a:ext>
      </dgm:extLst>
    </dgm:pt>
    <dgm:pt modelId="{2D3996DB-9F0F-4DB6-90D0-61646FB8D3A8}" type="pres">
      <dgm:prSet presAssocID="{153BC376-AB67-49DB-AE5F-C40720478A62}" presName="spaceRect" presStyleCnt="0"/>
      <dgm:spPr/>
    </dgm:pt>
    <dgm:pt modelId="{F8B7EFFC-DBE0-4362-95B3-E70C128584EE}" type="pres">
      <dgm:prSet presAssocID="{153BC376-AB67-49DB-AE5F-C40720478A6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5DC5201-FF28-46E7-8F2A-4D4B88B32E99}" type="presOf" srcId="{50F0B0BF-26C5-4764-8D4D-7962F36DB941}" destId="{C0BA2727-8BBC-433F-A853-139B91858547}" srcOrd="0" destOrd="0" presId="urn:microsoft.com/office/officeart/2018/2/layout/IconLabelList"/>
    <dgm:cxn modelId="{C3125E1F-BD67-4345-85C4-BB14C8370F09}" type="presOf" srcId="{E0FE15C1-F347-49FD-BDCF-6BFC04E819BC}" destId="{F90BD93F-C0E0-4222-8C18-FABCF393252B}" srcOrd="0" destOrd="0" presId="urn:microsoft.com/office/officeart/2018/2/layout/IconLabelList"/>
    <dgm:cxn modelId="{4271C768-1070-4229-A101-DA98802D2E77}" type="presOf" srcId="{5787975C-D405-4F0C-B13B-C1F56ADFBCA2}" destId="{5A6E0E7E-75F7-4CC1-9933-689A8993ADC1}" srcOrd="0" destOrd="0" presId="urn:microsoft.com/office/officeart/2018/2/layout/IconLabelList"/>
    <dgm:cxn modelId="{92E4B150-8A51-4872-B01C-470C212F5ECC}" type="presOf" srcId="{153BC376-AB67-49DB-AE5F-C40720478A62}" destId="{F8B7EFFC-DBE0-4362-95B3-E70C128584EE}" srcOrd="0" destOrd="0" presId="urn:microsoft.com/office/officeart/2018/2/layout/IconLabelList"/>
    <dgm:cxn modelId="{28A83871-4FCB-4306-9BA5-8A7EB30248F8}" type="presOf" srcId="{C7880BA3-2BB2-44C8-889E-93025EF4146E}" destId="{B6A14B0A-1706-47C5-9C58-2B9C073D4010}" srcOrd="0" destOrd="0" presId="urn:microsoft.com/office/officeart/2018/2/layout/IconLabelList"/>
    <dgm:cxn modelId="{2B158883-B25D-4D5C-903C-8D8AE0B8E3B1}" srcId="{E0FE15C1-F347-49FD-BDCF-6BFC04E819BC}" destId="{5787975C-D405-4F0C-B13B-C1F56ADFBCA2}" srcOrd="1" destOrd="0" parTransId="{E10E8D15-2B4A-4C46-A198-9CA673F9788E}" sibTransId="{3A2F0512-F56F-4287-B782-F13E77AC86FC}"/>
    <dgm:cxn modelId="{2E4A12A2-FDEA-4C81-8823-5D1D6FBF61D3}" srcId="{E0FE15C1-F347-49FD-BDCF-6BFC04E819BC}" destId="{C7880BA3-2BB2-44C8-889E-93025EF4146E}" srcOrd="2" destOrd="0" parTransId="{5A345CFA-D27E-4FA5-9FDA-0A8107ED13FC}" sibTransId="{1391A89C-5FBB-4473-A50F-CB807E58BF59}"/>
    <dgm:cxn modelId="{5380DCAD-5A4E-4906-B34F-7CDAA18AD6E0}" srcId="{E0FE15C1-F347-49FD-BDCF-6BFC04E819BC}" destId="{153BC376-AB67-49DB-AE5F-C40720478A62}" srcOrd="3" destOrd="0" parTransId="{E22EEB95-1A70-4B23-8CB4-2A5D234A0129}" sibTransId="{BD5835E5-6D79-4AEA-B756-C951BF423659}"/>
    <dgm:cxn modelId="{7CA0F5DD-65F8-43A5-8F03-78DE98384ACB}" srcId="{E0FE15C1-F347-49FD-BDCF-6BFC04E819BC}" destId="{50F0B0BF-26C5-4764-8D4D-7962F36DB941}" srcOrd="0" destOrd="0" parTransId="{647CD7A3-EA20-43BE-817B-FCA3497801C4}" sibTransId="{0B3AD64A-4571-455C-9937-8C0AEE374084}"/>
    <dgm:cxn modelId="{F33949FE-9BC3-4ACB-BDED-8E97DF76E809}" type="presParOf" srcId="{F90BD93F-C0E0-4222-8C18-FABCF393252B}" destId="{CE4CB362-C4F4-4A7D-895C-DCA2A54E30B8}" srcOrd="0" destOrd="0" presId="urn:microsoft.com/office/officeart/2018/2/layout/IconLabelList"/>
    <dgm:cxn modelId="{6659B829-51E4-4450-B601-921077C78502}" type="presParOf" srcId="{CE4CB362-C4F4-4A7D-895C-DCA2A54E30B8}" destId="{40B5B37F-4BC3-483F-8249-3F4D9470AEF0}" srcOrd="0" destOrd="0" presId="urn:microsoft.com/office/officeart/2018/2/layout/IconLabelList"/>
    <dgm:cxn modelId="{FCC92C36-CA43-4BE3-A01D-1F500F809EFB}" type="presParOf" srcId="{CE4CB362-C4F4-4A7D-895C-DCA2A54E30B8}" destId="{F5DFFB25-857C-4B24-9A37-C1DFC5A9E78B}" srcOrd="1" destOrd="0" presId="urn:microsoft.com/office/officeart/2018/2/layout/IconLabelList"/>
    <dgm:cxn modelId="{D219CF91-4487-44F4-9046-6E29BA066BFD}" type="presParOf" srcId="{CE4CB362-C4F4-4A7D-895C-DCA2A54E30B8}" destId="{C0BA2727-8BBC-433F-A853-139B91858547}" srcOrd="2" destOrd="0" presId="urn:microsoft.com/office/officeart/2018/2/layout/IconLabelList"/>
    <dgm:cxn modelId="{DED14D0E-868E-4BF4-B83F-374ECCC48A74}" type="presParOf" srcId="{F90BD93F-C0E0-4222-8C18-FABCF393252B}" destId="{40DF861E-D1D4-4092-94DA-C901002662D5}" srcOrd="1" destOrd="0" presId="urn:microsoft.com/office/officeart/2018/2/layout/IconLabelList"/>
    <dgm:cxn modelId="{F463EE69-FF83-4382-AB08-ACFAF8B0ECC6}" type="presParOf" srcId="{F90BD93F-C0E0-4222-8C18-FABCF393252B}" destId="{03942B39-D209-4ECB-9571-52D9BC2D15FD}" srcOrd="2" destOrd="0" presId="urn:microsoft.com/office/officeart/2018/2/layout/IconLabelList"/>
    <dgm:cxn modelId="{E69E06FB-BFB8-4914-9711-76D181C4EE9C}" type="presParOf" srcId="{03942B39-D209-4ECB-9571-52D9BC2D15FD}" destId="{A2B10EBB-55F0-4BBA-A409-832BA51D02B1}" srcOrd="0" destOrd="0" presId="urn:microsoft.com/office/officeart/2018/2/layout/IconLabelList"/>
    <dgm:cxn modelId="{53F8CCC0-479C-4B7C-87F6-7BAC42F40FC6}" type="presParOf" srcId="{03942B39-D209-4ECB-9571-52D9BC2D15FD}" destId="{B8EB096A-A460-485F-8794-2892B5C7F1CA}" srcOrd="1" destOrd="0" presId="urn:microsoft.com/office/officeart/2018/2/layout/IconLabelList"/>
    <dgm:cxn modelId="{9F38E32B-79E4-42DB-B469-0EB9591E0918}" type="presParOf" srcId="{03942B39-D209-4ECB-9571-52D9BC2D15FD}" destId="{5A6E0E7E-75F7-4CC1-9933-689A8993ADC1}" srcOrd="2" destOrd="0" presId="urn:microsoft.com/office/officeart/2018/2/layout/IconLabelList"/>
    <dgm:cxn modelId="{71E2281B-098F-48DF-92F3-8EE7BABCA4A2}" type="presParOf" srcId="{F90BD93F-C0E0-4222-8C18-FABCF393252B}" destId="{3836AC00-976F-40B5-B617-5C88E13F533B}" srcOrd="3" destOrd="0" presId="urn:microsoft.com/office/officeart/2018/2/layout/IconLabelList"/>
    <dgm:cxn modelId="{92C163CA-CAF1-45BF-89E8-5EE7D953238A}" type="presParOf" srcId="{F90BD93F-C0E0-4222-8C18-FABCF393252B}" destId="{D41FCAA5-85DF-4134-909D-7194C267E600}" srcOrd="4" destOrd="0" presId="urn:microsoft.com/office/officeart/2018/2/layout/IconLabelList"/>
    <dgm:cxn modelId="{66EF2D7E-A819-4A80-A9D9-1A5AF7734D1D}" type="presParOf" srcId="{D41FCAA5-85DF-4134-909D-7194C267E600}" destId="{6A623683-41A3-43C8-A43D-C42CDD661BA1}" srcOrd="0" destOrd="0" presId="urn:microsoft.com/office/officeart/2018/2/layout/IconLabelList"/>
    <dgm:cxn modelId="{0B5CF1E8-82AC-449D-9B4A-35B5BAB807A9}" type="presParOf" srcId="{D41FCAA5-85DF-4134-909D-7194C267E600}" destId="{D74B6C25-A09F-443F-844C-9121B07463A9}" srcOrd="1" destOrd="0" presId="urn:microsoft.com/office/officeart/2018/2/layout/IconLabelList"/>
    <dgm:cxn modelId="{005FF425-20A9-472F-B483-907927D58228}" type="presParOf" srcId="{D41FCAA5-85DF-4134-909D-7194C267E600}" destId="{B6A14B0A-1706-47C5-9C58-2B9C073D4010}" srcOrd="2" destOrd="0" presId="urn:microsoft.com/office/officeart/2018/2/layout/IconLabelList"/>
    <dgm:cxn modelId="{8DE36246-0168-4267-A418-6617A1AE629A}" type="presParOf" srcId="{F90BD93F-C0E0-4222-8C18-FABCF393252B}" destId="{A2123E47-ED85-4416-885F-35458CA22322}" srcOrd="5" destOrd="0" presId="urn:microsoft.com/office/officeart/2018/2/layout/IconLabelList"/>
    <dgm:cxn modelId="{B250BFC1-75F4-485B-A114-18610DBE9C0B}" type="presParOf" srcId="{F90BD93F-C0E0-4222-8C18-FABCF393252B}" destId="{EA0C0BDB-7410-47E8-AD73-67198502C97D}" srcOrd="6" destOrd="0" presId="urn:microsoft.com/office/officeart/2018/2/layout/IconLabelList"/>
    <dgm:cxn modelId="{7AD2C51E-5C9B-4DDE-9E56-C5AEA001F077}" type="presParOf" srcId="{EA0C0BDB-7410-47E8-AD73-67198502C97D}" destId="{78CEC564-BED2-4A88-9A26-7DF0FFE6BEA4}" srcOrd="0" destOrd="0" presId="urn:microsoft.com/office/officeart/2018/2/layout/IconLabelList"/>
    <dgm:cxn modelId="{86C7773C-222D-4D06-95A8-FB6464582018}" type="presParOf" srcId="{EA0C0BDB-7410-47E8-AD73-67198502C97D}" destId="{2D3996DB-9F0F-4DB6-90D0-61646FB8D3A8}" srcOrd="1" destOrd="0" presId="urn:microsoft.com/office/officeart/2018/2/layout/IconLabelList"/>
    <dgm:cxn modelId="{84DDD76E-0347-48A0-9098-8BD302267287}" type="presParOf" srcId="{EA0C0BDB-7410-47E8-AD73-67198502C97D}" destId="{F8B7EFFC-DBE0-4362-95B3-E70C128584E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85F7E1-8FF3-4A74-BBFD-A180DCEC37BE}" type="doc">
      <dgm:prSet loTypeId="urn:microsoft.com/office/officeart/2005/8/layout/hierarchy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7FBA87AE-8AEF-442B-A5A5-897DD85D312A}">
      <dgm:prSet phldrT="[Teks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>
              <a:latin typeface="Calibri "/>
            </a:rPr>
            <a:t>AI </a:t>
          </a:r>
          <a:r>
            <a:rPr lang="pl-PL" dirty="0" err="1">
              <a:latin typeface="Calibri "/>
            </a:rPr>
            <a:t>Act</a:t>
          </a:r>
          <a:endParaRPr lang="pl-PL" dirty="0">
            <a:latin typeface="Calibri "/>
          </a:endParaRPr>
        </a:p>
      </dgm:t>
    </dgm:pt>
    <dgm:pt modelId="{EEACE8D4-1E27-414D-94F4-4253C634262F}" type="parTrans" cxnId="{809174B8-1057-4F20-8E04-16A10CD58A5E}">
      <dgm:prSet/>
      <dgm:spPr/>
      <dgm:t>
        <a:bodyPr/>
        <a:lstStyle/>
        <a:p>
          <a:endParaRPr lang="pl-PL"/>
        </a:p>
      </dgm:t>
    </dgm:pt>
    <dgm:pt modelId="{E1A8B971-2121-4349-B60D-6319E0668811}" type="sibTrans" cxnId="{809174B8-1057-4F20-8E04-16A10CD58A5E}">
      <dgm:prSet/>
      <dgm:spPr/>
      <dgm:t>
        <a:bodyPr/>
        <a:lstStyle/>
        <a:p>
          <a:endParaRPr lang="pl-PL"/>
        </a:p>
      </dgm:t>
    </dgm:pt>
    <dgm:pt modelId="{190B15D2-6F36-48FD-84F0-1F8227F00E97}">
      <dgm:prSet phldrT="[Teks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>
              <a:latin typeface="Calibri "/>
            </a:rPr>
            <a:t>GPAI</a:t>
          </a:r>
        </a:p>
      </dgm:t>
    </dgm:pt>
    <dgm:pt modelId="{539C4581-C753-4BAC-9C65-A384B16EC1DC}" type="parTrans" cxnId="{771B011D-715A-4092-BE4A-80C8CF7D8E72}">
      <dgm:prSet/>
      <dgm:spPr/>
      <dgm:t>
        <a:bodyPr/>
        <a:lstStyle/>
        <a:p>
          <a:endParaRPr lang="pl-PL"/>
        </a:p>
      </dgm:t>
    </dgm:pt>
    <dgm:pt modelId="{929C05DE-0D4F-4AD6-AA13-152E1D45D0B2}" type="sibTrans" cxnId="{771B011D-715A-4092-BE4A-80C8CF7D8E72}">
      <dgm:prSet/>
      <dgm:spPr/>
      <dgm:t>
        <a:bodyPr/>
        <a:lstStyle/>
        <a:p>
          <a:endParaRPr lang="pl-PL"/>
        </a:p>
      </dgm:t>
    </dgm:pt>
    <dgm:pt modelId="{4672C797-CDA1-4B9A-B10D-08B939FFB3C1}">
      <dgm:prSet phldrT="[Teks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>
              <a:latin typeface="Calibri "/>
            </a:rPr>
            <a:t>Rekomendacje NATO DARB (PRU) </a:t>
          </a:r>
        </a:p>
      </dgm:t>
    </dgm:pt>
    <dgm:pt modelId="{70225989-176F-45BF-B55D-4C55C058952C}" type="parTrans" cxnId="{A0010FFA-989D-47EA-9F2C-5E2B0ED7D3B0}">
      <dgm:prSet/>
      <dgm:spPr/>
      <dgm:t>
        <a:bodyPr/>
        <a:lstStyle/>
        <a:p>
          <a:endParaRPr lang="pl-PL"/>
        </a:p>
      </dgm:t>
    </dgm:pt>
    <dgm:pt modelId="{5C0FB65D-AC97-454D-AE4A-4896C113D694}" type="sibTrans" cxnId="{A0010FFA-989D-47EA-9F2C-5E2B0ED7D3B0}">
      <dgm:prSet/>
      <dgm:spPr/>
      <dgm:t>
        <a:bodyPr/>
        <a:lstStyle/>
        <a:p>
          <a:endParaRPr lang="pl-PL"/>
        </a:p>
      </dgm:t>
    </dgm:pt>
    <dgm:pt modelId="{9ACB868F-122B-47C7-84F7-0366E399C759}">
      <dgm:prSet/>
      <dgm:spPr/>
      <dgm:t>
        <a:bodyPr/>
        <a:lstStyle/>
        <a:p>
          <a:r>
            <a:rPr lang="pl-PL" dirty="0">
              <a:latin typeface="Calibri "/>
            </a:rPr>
            <a:t>GDPR: DPIA obowiązkowe przy wysokim ryzyku</a:t>
          </a:r>
        </a:p>
      </dgm:t>
    </dgm:pt>
    <dgm:pt modelId="{D73F192B-4212-4A51-8382-B2D1043C7E1C}" type="parTrans" cxnId="{AE238C7B-63B2-4B9B-86F4-0BA4E3C8B629}">
      <dgm:prSet/>
      <dgm:spPr/>
      <dgm:t>
        <a:bodyPr/>
        <a:lstStyle/>
        <a:p>
          <a:endParaRPr lang="pl-PL"/>
        </a:p>
      </dgm:t>
    </dgm:pt>
    <dgm:pt modelId="{7ED20474-3717-48FD-BF1B-90F99494A92A}" type="sibTrans" cxnId="{AE238C7B-63B2-4B9B-86F4-0BA4E3C8B629}">
      <dgm:prSet/>
      <dgm:spPr/>
      <dgm:t>
        <a:bodyPr/>
        <a:lstStyle/>
        <a:p>
          <a:endParaRPr lang="pl-PL"/>
        </a:p>
      </dgm:t>
    </dgm:pt>
    <dgm:pt modelId="{EA91F08E-5A18-4359-B993-BE3A5CE7D6D6}">
      <dgm:prSet/>
      <dgm:spPr/>
      <dgm:t>
        <a:bodyPr/>
        <a:lstStyle/>
        <a:p>
          <a:r>
            <a:rPr lang="pl-PL" dirty="0">
              <a:latin typeface="Calibri "/>
            </a:rPr>
            <a:t>NZIA</a:t>
          </a:r>
        </a:p>
      </dgm:t>
    </dgm:pt>
    <dgm:pt modelId="{26269622-99C1-4F7E-AF21-95DDF3D41BDD}" type="parTrans" cxnId="{FC0B4906-06A8-4ACB-AB30-0B3E013B6E42}">
      <dgm:prSet/>
      <dgm:spPr/>
      <dgm:t>
        <a:bodyPr/>
        <a:lstStyle/>
        <a:p>
          <a:endParaRPr lang="pl-PL"/>
        </a:p>
      </dgm:t>
    </dgm:pt>
    <dgm:pt modelId="{07CA7F4C-F68C-4B0B-8257-F4C119356507}" type="sibTrans" cxnId="{FC0B4906-06A8-4ACB-AB30-0B3E013B6E42}">
      <dgm:prSet/>
      <dgm:spPr/>
      <dgm:t>
        <a:bodyPr/>
        <a:lstStyle/>
        <a:p>
          <a:endParaRPr lang="pl-PL"/>
        </a:p>
      </dgm:t>
    </dgm:pt>
    <dgm:pt modelId="{1B6523DA-1233-4950-AD90-DCB41F55BE40}">
      <dgm:prSet/>
      <dgm:spPr/>
      <dgm:t>
        <a:bodyPr/>
        <a:lstStyle/>
        <a:p>
          <a:r>
            <a:rPr lang="pl-PL" dirty="0">
              <a:latin typeface="Calibri "/>
            </a:rPr>
            <a:t>Rekomendacje OECD </a:t>
          </a:r>
        </a:p>
      </dgm:t>
    </dgm:pt>
    <dgm:pt modelId="{F56D8031-76D8-404A-BF57-3A9238ED0EB7}" type="parTrans" cxnId="{BDFA7229-F808-4A61-A5AE-AB25725B78C2}">
      <dgm:prSet/>
      <dgm:spPr/>
      <dgm:t>
        <a:bodyPr/>
        <a:lstStyle/>
        <a:p>
          <a:endParaRPr lang="pl-PL"/>
        </a:p>
      </dgm:t>
    </dgm:pt>
    <dgm:pt modelId="{A2C86432-B40F-4B0C-ACF9-8AAAAD46BC96}" type="sibTrans" cxnId="{BDFA7229-F808-4A61-A5AE-AB25725B78C2}">
      <dgm:prSet/>
      <dgm:spPr/>
      <dgm:t>
        <a:bodyPr/>
        <a:lstStyle/>
        <a:p>
          <a:endParaRPr lang="pl-PL"/>
        </a:p>
      </dgm:t>
    </dgm:pt>
    <dgm:pt modelId="{C3291F91-D74C-4B05-B2B8-94CA2A6BC211}" type="pres">
      <dgm:prSet presAssocID="{1D85F7E1-8FF3-4A74-BBFD-A180DCEC37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FAAA13-9F99-4143-AF14-0F2F1DB3C8C1}" type="pres">
      <dgm:prSet presAssocID="{7FBA87AE-8AEF-442B-A5A5-897DD85D312A}" presName="hierRoot1" presStyleCnt="0"/>
      <dgm:spPr/>
    </dgm:pt>
    <dgm:pt modelId="{0D05963F-6503-456D-A069-0DC416EA76FC}" type="pres">
      <dgm:prSet presAssocID="{7FBA87AE-8AEF-442B-A5A5-897DD85D312A}" presName="composite" presStyleCnt="0"/>
      <dgm:spPr/>
    </dgm:pt>
    <dgm:pt modelId="{DD73718F-7452-49E6-822E-5AC60B2D9872}" type="pres">
      <dgm:prSet presAssocID="{7FBA87AE-8AEF-442B-A5A5-897DD85D312A}" presName="background" presStyleLbl="node0" presStyleIdx="0" presStyleCnt="6"/>
      <dgm:spPr/>
    </dgm:pt>
    <dgm:pt modelId="{80B84789-B2CE-470A-AB84-07C091F08972}" type="pres">
      <dgm:prSet presAssocID="{7FBA87AE-8AEF-442B-A5A5-897DD85D312A}" presName="text" presStyleLbl="fgAcc0" presStyleIdx="0" presStyleCnt="6">
        <dgm:presLayoutVars>
          <dgm:chPref val="3"/>
        </dgm:presLayoutVars>
      </dgm:prSet>
      <dgm:spPr/>
    </dgm:pt>
    <dgm:pt modelId="{69DFCC36-DE32-4762-84A6-90C49FFD1F9C}" type="pres">
      <dgm:prSet presAssocID="{7FBA87AE-8AEF-442B-A5A5-897DD85D312A}" presName="hierChild2" presStyleCnt="0"/>
      <dgm:spPr/>
    </dgm:pt>
    <dgm:pt modelId="{FF84A4CA-43F8-4FE3-9B2A-ACE7AC14EBD6}" type="pres">
      <dgm:prSet presAssocID="{190B15D2-6F36-48FD-84F0-1F8227F00E97}" presName="hierRoot1" presStyleCnt="0"/>
      <dgm:spPr/>
    </dgm:pt>
    <dgm:pt modelId="{47656FC6-CB5E-49B4-83FE-717879F52123}" type="pres">
      <dgm:prSet presAssocID="{190B15D2-6F36-48FD-84F0-1F8227F00E97}" presName="composite" presStyleCnt="0"/>
      <dgm:spPr/>
    </dgm:pt>
    <dgm:pt modelId="{0A700EEF-8C02-45DF-A0F6-D18FF944376C}" type="pres">
      <dgm:prSet presAssocID="{190B15D2-6F36-48FD-84F0-1F8227F00E97}" presName="background" presStyleLbl="node0" presStyleIdx="1" presStyleCnt="6"/>
      <dgm:spPr/>
    </dgm:pt>
    <dgm:pt modelId="{57175376-6555-4689-AE98-D1EE109C2D02}" type="pres">
      <dgm:prSet presAssocID="{190B15D2-6F36-48FD-84F0-1F8227F00E97}" presName="text" presStyleLbl="fgAcc0" presStyleIdx="1" presStyleCnt="6">
        <dgm:presLayoutVars>
          <dgm:chPref val="3"/>
        </dgm:presLayoutVars>
      </dgm:prSet>
      <dgm:spPr/>
    </dgm:pt>
    <dgm:pt modelId="{B6AF8E42-7B61-4310-8314-464ED724BA7D}" type="pres">
      <dgm:prSet presAssocID="{190B15D2-6F36-48FD-84F0-1F8227F00E97}" presName="hierChild2" presStyleCnt="0"/>
      <dgm:spPr/>
    </dgm:pt>
    <dgm:pt modelId="{C477E911-1F4F-448C-90A8-8BDED3132A35}" type="pres">
      <dgm:prSet presAssocID="{9ACB868F-122B-47C7-84F7-0366E399C759}" presName="hierRoot1" presStyleCnt="0"/>
      <dgm:spPr/>
    </dgm:pt>
    <dgm:pt modelId="{BD9A7C0A-007F-4F68-A8CD-AEF284CAA6B2}" type="pres">
      <dgm:prSet presAssocID="{9ACB868F-122B-47C7-84F7-0366E399C759}" presName="composite" presStyleCnt="0"/>
      <dgm:spPr/>
    </dgm:pt>
    <dgm:pt modelId="{135F3056-35C4-407B-A2F2-77C7B0203921}" type="pres">
      <dgm:prSet presAssocID="{9ACB868F-122B-47C7-84F7-0366E399C759}" presName="background" presStyleLbl="node0" presStyleIdx="2" presStyleCnt="6"/>
      <dgm:spPr/>
    </dgm:pt>
    <dgm:pt modelId="{11887FFD-1F41-4518-AF88-02C2BEDB1733}" type="pres">
      <dgm:prSet presAssocID="{9ACB868F-122B-47C7-84F7-0366E399C759}" presName="text" presStyleLbl="fgAcc0" presStyleIdx="2" presStyleCnt="6">
        <dgm:presLayoutVars>
          <dgm:chPref val="3"/>
        </dgm:presLayoutVars>
      </dgm:prSet>
      <dgm:spPr/>
    </dgm:pt>
    <dgm:pt modelId="{B8CEB001-D8CD-475E-B777-41A9A96FC11C}" type="pres">
      <dgm:prSet presAssocID="{9ACB868F-122B-47C7-84F7-0366E399C759}" presName="hierChild2" presStyleCnt="0"/>
      <dgm:spPr/>
    </dgm:pt>
    <dgm:pt modelId="{73E8042C-B819-409F-BB7A-168104317B2B}" type="pres">
      <dgm:prSet presAssocID="{EA91F08E-5A18-4359-B993-BE3A5CE7D6D6}" presName="hierRoot1" presStyleCnt="0"/>
      <dgm:spPr/>
    </dgm:pt>
    <dgm:pt modelId="{F11AD7C2-2B07-4474-9D40-576C7A7D2083}" type="pres">
      <dgm:prSet presAssocID="{EA91F08E-5A18-4359-B993-BE3A5CE7D6D6}" presName="composite" presStyleCnt="0"/>
      <dgm:spPr/>
    </dgm:pt>
    <dgm:pt modelId="{D351D879-6D29-400E-A209-84F25C5750FB}" type="pres">
      <dgm:prSet presAssocID="{EA91F08E-5A18-4359-B993-BE3A5CE7D6D6}" presName="background" presStyleLbl="node0" presStyleIdx="3" presStyleCnt="6"/>
      <dgm:spPr/>
    </dgm:pt>
    <dgm:pt modelId="{D4DF3152-986E-47F6-84FC-EDFD5958F702}" type="pres">
      <dgm:prSet presAssocID="{EA91F08E-5A18-4359-B993-BE3A5CE7D6D6}" presName="text" presStyleLbl="fgAcc0" presStyleIdx="3" presStyleCnt="6">
        <dgm:presLayoutVars>
          <dgm:chPref val="3"/>
        </dgm:presLayoutVars>
      </dgm:prSet>
      <dgm:spPr/>
    </dgm:pt>
    <dgm:pt modelId="{F2FF7507-08C3-46B9-93E2-FBCB410EC508}" type="pres">
      <dgm:prSet presAssocID="{EA91F08E-5A18-4359-B993-BE3A5CE7D6D6}" presName="hierChild2" presStyleCnt="0"/>
      <dgm:spPr/>
    </dgm:pt>
    <dgm:pt modelId="{091BFDCC-5B50-490B-94BF-C76C4BF813B2}" type="pres">
      <dgm:prSet presAssocID="{1B6523DA-1233-4950-AD90-DCB41F55BE40}" presName="hierRoot1" presStyleCnt="0"/>
      <dgm:spPr/>
    </dgm:pt>
    <dgm:pt modelId="{929055CD-7813-4095-8E59-619478E6822C}" type="pres">
      <dgm:prSet presAssocID="{1B6523DA-1233-4950-AD90-DCB41F55BE40}" presName="composite" presStyleCnt="0"/>
      <dgm:spPr/>
    </dgm:pt>
    <dgm:pt modelId="{CA58D201-90B7-4E3F-80BE-C1A9DDF652DA}" type="pres">
      <dgm:prSet presAssocID="{1B6523DA-1233-4950-AD90-DCB41F55BE40}" presName="background" presStyleLbl="node0" presStyleIdx="4" presStyleCnt="6"/>
      <dgm:spPr/>
    </dgm:pt>
    <dgm:pt modelId="{9B96A03E-FB39-4A4F-8B3F-33693D89D08F}" type="pres">
      <dgm:prSet presAssocID="{1B6523DA-1233-4950-AD90-DCB41F55BE40}" presName="text" presStyleLbl="fgAcc0" presStyleIdx="4" presStyleCnt="6">
        <dgm:presLayoutVars>
          <dgm:chPref val="3"/>
        </dgm:presLayoutVars>
      </dgm:prSet>
      <dgm:spPr/>
    </dgm:pt>
    <dgm:pt modelId="{22193BC0-A3D3-4797-9CBF-845EE8E3EDD9}" type="pres">
      <dgm:prSet presAssocID="{1B6523DA-1233-4950-AD90-DCB41F55BE40}" presName="hierChild2" presStyleCnt="0"/>
      <dgm:spPr/>
    </dgm:pt>
    <dgm:pt modelId="{9485C401-CDA6-4376-829A-00E3F0B94F14}" type="pres">
      <dgm:prSet presAssocID="{4672C797-CDA1-4B9A-B10D-08B939FFB3C1}" presName="hierRoot1" presStyleCnt="0"/>
      <dgm:spPr/>
    </dgm:pt>
    <dgm:pt modelId="{7682BE9F-0C69-4A3F-A5B2-4EBF5FABCAFB}" type="pres">
      <dgm:prSet presAssocID="{4672C797-CDA1-4B9A-B10D-08B939FFB3C1}" presName="composite" presStyleCnt="0"/>
      <dgm:spPr/>
    </dgm:pt>
    <dgm:pt modelId="{8E7E069E-D7F6-4DCF-916E-4C490F800C07}" type="pres">
      <dgm:prSet presAssocID="{4672C797-CDA1-4B9A-B10D-08B939FFB3C1}" presName="background" presStyleLbl="node0" presStyleIdx="5" presStyleCnt="6"/>
      <dgm:spPr/>
    </dgm:pt>
    <dgm:pt modelId="{A013B1D2-91FB-4ED7-AAB6-B70ED592C614}" type="pres">
      <dgm:prSet presAssocID="{4672C797-CDA1-4B9A-B10D-08B939FFB3C1}" presName="text" presStyleLbl="fgAcc0" presStyleIdx="5" presStyleCnt="6">
        <dgm:presLayoutVars>
          <dgm:chPref val="3"/>
        </dgm:presLayoutVars>
      </dgm:prSet>
      <dgm:spPr/>
    </dgm:pt>
    <dgm:pt modelId="{FFD0B981-06F0-4061-AE95-D4792D5BAE3B}" type="pres">
      <dgm:prSet presAssocID="{4672C797-CDA1-4B9A-B10D-08B939FFB3C1}" presName="hierChild2" presStyleCnt="0"/>
      <dgm:spPr/>
    </dgm:pt>
  </dgm:ptLst>
  <dgm:cxnLst>
    <dgm:cxn modelId="{33DB5601-4489-461F-AE35-305E8D9B3A06}" type="presOf" srcId="{9ACB868F-122B-47C7-84F7-0366E399C759}" destId="{11887FFD-1F41-4518-AF88-02C2BEDB1733}" srcOrd="0" destOrd="0" presId="urn:microsoft.com/office/officeart/2005/8/layout/hierarchy1"/>
    <dgm:cxn modelId="{FC0B4906-06A8-4ACB-AB30-0B3E013B6E42}" srcId="{1D85F7E1-8FF3-4A74-BBFD-A180DCEC37BE}" destId="{EA91F08E-5A18-4359-B993-BE3A5CE7D6D6}" srcOrd="3" destOrd="0" parTransId="{26269622-99C1-4F7E-AF21-95DDF3D41BDD}" sibTransId="{07CA7F4C-F68C-4B0B-8257-F4C119356507}"/>
    <dgm:cxn modelId="{771B011D-715A-4092-BE4A-80C8CF7D8E72}" srcId="{1D85F7E1-8FF3-4A74-BBFD-A180DCEC37BE}" destId="{190B15D2-6F36-48FD-84F0-1F8227F00E97}" srcOrd="1" destOrd="0" parTransId="{539C4581-C753-4BAC-9C65-A384B16EC1DC}" sibTransId="{929C05DE-0D4F-4AD6-AA13-152E1D45D0B2}"/>
    <dgm:cxn modelId="{BDFA7229-F808-4A61-A5AE-AB25725B78C2}" srcId="{1D85F7E1-8FF3-4A74-BBFD-A180DCEC37BE}" destId="{1B6523DA-1233-4950-AD90-DCB41F55BE40}" srcOrd="4" destOrd="0" parTransId="{F56D8031-76D8-404A-BF57-3A9238ED0EB7}" sibTransId="{A2C86432-B40F-4B0C-ACF9-8AAAAD46BC96}"/>
    <dgm:cxn modelId="{4BBA5355-6C6D-4184-9F64-AB503AA96E05}" type="presOf" srcId="{1D85F7E1-8FF3-4A74-BBFD-A180DCEC37BE}" destId="{C3291F91-D74C-4B05-B2B8-94CA2A6BC211}" srcOrd="0" destOrd="0" presId="urn:microsoft.com/office/officeart/2005/8/layout/hierarchy1"/>
    <dgm:cxn modelId="{AE238C7B-63B2-4B9B-86F4-0BA4E3C8B629}" srcId="{1D85F7E1-8FF3-4A74-BBFD-A180DCEC37BE}" destId="{9ACB868F-122B-47C7-84F7-0366E399C759}" srcOrd="2" destOrd="0" parTransId="{D73F192B-4212-4A51-8382-B2D1043C7E1C}" sibTransId="{7ED20474-3717-48FD-BF1B-90F99494A92A}"/>
    <dgm:cxn modelId="{EB685F7E-34C1-4779-A4B4-688D38F0E680}" type="presOf" srcId="{EA91F08E-5A18-4359-B993-BE3A5CE7D6D6}" destId="{D4DF3152-986E-47F6-84FC-EDFD5958F702}" srcOrd="0" destOrd="0" presId="urn:microsoft.com/office/officeart/2005/8/layout/hierarchy1"/>
    <dgm:cxn modelId="{7DA8A67F-A2CD-466A-BA88-FEA060B68156}" type="presOf" srcId="{7FBA87AE-8AEF-442B-A5A5-897DD85D312A}" destId="{80B84789-B2CE-470A-AB84-07C091F08972}" srcOrd="0" destOrd="0" presId="urn:microsoft.com/office/officeart/2005/8/layout/hierarchy1"/>
    <dgm:cxn modelId="{849C4386-1336-4538-BCAB-0FDDF2FBA5C6}" type="presOf" srcId="{1B6523DA-1233-4950-AD90-DCB41F55BE40}" destId="{9B96A03E-FB39-4A4F-8B3F-33693D89D08F}" srcOrd="0" destOrd="0" presId="urn:microsoft.com/office/officeart/2005/8/layout/hierarchy1"/>
    <dgm:cxn modelId="{0FCACE8E-4EDA-47FB-9CEF-14EB2675BCF2}" type="presOf" srcId="{4672C797-CDA1-4B9A-B10D-08B939FFB3C1}" destId="{A013B1D2-91FB-4ED7-AAB6-B70ED592C614}" srcOrd="0" destOrd="0" presId="urn:microsoft.com/office/officeart/2005/8/layout/hierarchy1"/>
    <dgm:cxn modelId="{1C8E9292-8C6B-48AA-90AB-87992FC70593}" type="presOf" srcId="{190B15D2-6F36-48FD-84F0-1F8227F00E97}" destId="{57175376-6555-4689-AE98-D1EE109C2D02}" srcOrd="0" destOrd="0" presId="urn:microsoft.com/office/officeart/2005/8/layout/hierarchy1"/>
    <dgm:cxn modelId="{809174B8-1057-4F20-8E04-16A10CD58A5E}" srcId="{1D85F7E1-8FF3-4A74-BBFD-A180DCEC37BE}" destId="{7FBA87AE-8AEF-442B-A5A5-897DD85D312A}" srcOrd="0" destOrd="0" parTransId="{EEACE8D4-1E27-414D-94F4-4253C634262F}" sibTransId="{E1A8B971-2121-4349-B60D-6319E0668811}"/>
    <dgm:cxn modelId="{A0010FFA-989D-47EA-9F2C-5E2B0ED7D3B0}" srcId="{1D85F7E1-8FF3-4A74-BBFD-A180DCEC37BE}" destId="{4672C797-CDA1-4B9A-B10D-08B939FFB3C1}" srcOrd="5" destOrd="0" parTransId="{70225989-176F-45BF-B55D-4C55C058952C}" sibTransId="{5C0FB65D-AC97-454D-AE4A-4896C113D694}"/>
    <dgm:cxn modelId="{216CF54A-CE41-40BB-9662-90C195B34C22}" type="presParOf" srcId="{C3291F91-D74C-4B05-B2B8-94CA2A6BC211}" destId="{9BFAAA13-9F99-4143-AF14-0F2F1DB3C8C1}" srcOrd="0" destOrd="0" presId="urn:microsoft.com/office/officeart/2005/8/layout/hierarchy1"/>
    <dgm:cxn modelId="{ADD2C445-9FFB-41F1-8CA3-CA49EC4434E0}" type="presParOf" srcId="{9BFAAA13-9F99-4143-AF14-0F2F1DB3C8C1}" destId="{0D05963F-6503-456D-A069-0DC416EA76FC}" srcOrd="0" destOrd="0" presId="urn:microsoft.com/office/officeart/2005/8/layout/hierarchy1"/>
    <dgm:cxn modelId="{0C0186FB-B1DF-4BA9-890F-987197E6E0A3}" type="presParOf" srcId="{0D05963F-6503-456D-A069-0DC416EA76FC}" destId="{DD73718F-7452-49E6-822E-5AC60B2D9872}" srcOrd="0" destOrd="0" presId="urn:microsoft.com/office/officeart/2005/8/layout/hierarchy1"/>
    <dgm:cxn modelId="{33510683-0265-45BB-B315-CA65574522B2}" type="presParOf" srcId="{0D05963F-6503-456D-A069-0DC416EA76FC}" destId="{80B84789-B2CE-470A-AB84-07C091F08972}" srcOrd="1" destOrd="0" presId="urn:microsoft.com/office/officeart/2005/8/layout/hierarchy1"/>
    <dgm:cxn modelId="{C2E3A891-D825-4A69-ADEE-3102766EFD9A}" type="presParOf" srcId="{9BFAAA13-9F99-4143-AF14-0F2F1DB3C8C1}" destId="{69DFCC36-DE32-4762-84A6-90C49FFD1F9C}" srcOrd="1" destOrd="0" presId="urn:microsoft.com/office/officeart/2005/8/layout/hierarchy1"/>
    <dgm:cxn modelId="{4A50E652-D027-4CF3-B20D-E537091F0605}" type="presParOf" srcId="{C3291F91-D74C-4B05-B2B8-94CA2A6BC211}" destId="{FF84A4CA-43F8-4FE3-9B2A-ACE7AC14EBD6}" srcOrd="1" destOrd="0" presId="urn:microsoft.com/office/officeart/2005/8/layout/hierarchy1"/>
    <dgm:cxn modelId="{7B0A6584-583C-4BF2-9A94-0DE874485E84}" type="presParOf" srcId="{FF84A4CA-43F8-4FE3-9B2A-ACE7AC14EBD6}" destId="{47656FC6-CB5E-49B4-83FE-717879F52123}" srcOrd="0" destOrd="0" presId="urn:microsoft.com/office/officeart/2005/8/layout/hierarchy1"/>
    <dgm:cxn modelId="{EA0B7656-F6E4-4377-B2AA-9907DB4FF5AC}" type="presParOf" srcId="{47656FC6-CB5E-49B4-83FE-717879F52123}" destId="{0A700EEF-8C02-45DF-A0F6-D18FF944376C}" srcOrd="0" destOrd="0" presId="urn:microsoft.com/office/officeart/2005/8/layout/hierarchy1"/>
    <dgm:cxn modelId="{1DBBB84A-720E-448B-BEFF-FB957A518BF7}" type="presParOf" srcId="{47656FC6-CB5E-49B4-83FE-717879F52123}" destId="{57175376-6555-4689-AE98-D1EE109C2D02}" srcOrd="1" destOrd="0" presId="urn:microsoft.com/office/officeart/2005/8/layout/hierarchy1"/>
    <dgm:cxn modelId="{F0410CB2-EAD1-4755-B95B-ECF7418EF7F2}" type="presParOf" srcId="{FF84A4CA-43F8-4FE3-9B2A-ACE7AC14EBD6}" destId="{B6AF8E42-7B61-4310-8314-464ED724BA7D}" srcOrd="1" destOrd="0" presId="urn:microsoft.com/office/officeart/2005/8/layout/hierarchy1"/>
    <dgm:cxn modelId="{52BD1A80-94A3-4C94-8B49-949DB27F8E81}" type="presParOf" srcId="{C3291F91-D74C-4B05-B2B8-94CA2A6BC211}" destId="{C477E911-1F4F-448C-90A8-8BDED3132A35}" srcOrd="2" destOrd="0" presId="urn:microsoft.com/office/officeart/2005/8/layout/hierarchy1"/>
    <dgm:cxn modelId="{F85D1937-CD60-4D1B-BE11-76F266365AF1}" type="presParOf" srcId="{C477E911-1F4F-448C-90A8-8BDED3132A35}" destId="{BD9A7C0A-007F-4F68-A8CD-AEF284CAA6B2}" srcOrd="0" destOrd="0" presId="urn:microsoft.com/office/officeart/2005/8/layout/hierarchy1"/>
    <dgm:cxn modelId="{5C9D4F53-51EA-4089-B789-FC39E6B20628}" type="presParOf" srcId="{BD9A7C0A-007F-4F68-A8CD-AEF284CAA6B2}" destId="{135F3056-35C4-407B-A2F2-77C7B0203921}" srcOrd="0" destOrd="0" presId="urn:microsoft.com/office/officeart/2005/8/layout/hierarchy1"/>
    <dgm:cxn modelId="{DDED75FA-F4A4-404E-BFB2-031A9221584E}" type="presParOf" srcId="{BD9A7C0A-007F-4F68-A8CD-AEF284CAA6B2}" destId="{11887FFD-1F41-4518-AF88-02C2BEDB1733}" srcOrd="1" destOrd="0" presId="urn:microsoft.com/office/officeart/2005/8/layout/hierarchy1"/>
    <dgm:cxn modelId="{C79BF730-E989-4754-A3FC-2C5C4D34AD79}" type="presParOf" srcId="{C477E911-1F4F-448C-90A8-8BDED3132A35}" destId="{B8CEB001-D8CD-475E-B777-41A9A96FC11C}" srcOrd="1" destOrd="0" presId="urn:microsoft.com/office/officeart/2005/8/layout/hierarchy1"/>
    <dgm:cxn modelId="{37A549A7-46C7-402E-8C04-1FEA59F63347}" type="presParOf" srcId="{C3291F91-D74C-4B05-B2B8-94CA2A6BC211}" destId="{73E8042C-B819-409F-BB7A-168104317B2B}" srcOrd="3" destOrd="0" presId="urn:microsoft.com/office/officeart/2005/8/layout/hierarchy1"/>
    <dgm:cxn modelId="{90B1C191-5B84-4E6D-84F7-468D2D6266E4}" type="presParOf" srcId="{73E8042C-B819-409F-BB7A-168104317B2B}" destId="{F11AD7C2-2B07-4474-9D40-576C7A7D2083}" srcOrd="0" destOrd="0" presId="urn:microsoft.com/office/officeart/2005/8/layout/hierarchy1"/>
    <dgm:cxn modelId="{1B42B161-88EC-43F2-A697-3D3187875339}" type="presParOf" srcId="{F11AD7C2-2B07-4474-9D40-576C7A7D2083}" destId="{D351D879-6D29-400E-A209-84F25C5750FB}" srcOrd="0" destOrd="0" presId="urn:microsoft.com/office/officeart/2005/8/layout/hierarchy1"/>
    <dgm:cxn modelId="{473051BC-88C3-435D-9224-1AC116EC9019}" type="presParOf" srcId="{F11AD7C2-2B07-4474-9D40-576C7A7D2083}" destId="{D4DF3152-986E-47F6-84FC-EDFD5958F702}" srcOrd="1" destOrd="0" presId="urn:microsoft.com/office/officeart/2005/8/layout/hierarchy1"/>
    <dgm:cxn modelId="{F7A4D16D-7C7A-483E-ACC8-75E16E088017}" type="presParOf" srcId="{73E8042C-B819-409F-BB7A-168104317B2B}" destId="{F2FF7507-08C3-46B9-93E2-FBCB410EC508}" srcOrd="1" destOrd="0" presId="urn:microsoft.com/office/officeart/2005/8/layout/hierarchy1"/>
    <dgm:cxn modelId="{9872F01F-65C3-47EB-BFF5-55557D06BF5A}" type="presParOf" srcId="{C3291F91-D74C-4B05-B2B8-94CA2A6BC211}" destId="{091BFDCC-5B50-490B-94BF-C76C4BF813B2}" srcOrd="4" destOrd="0" presId="urn:microsoft.com/office/officeart/2005/8/layout/hierarchy1"/>
    <dgm:cxn modelId="{153C000E-2D10-45C7-B4DD-2A317EBAD6FB}" type="presParOf" srcId="{091BFDCC-5B50-490B-94BF-C76C4BF813B2}" destId="{929055CD-7813-4095-8E59-619478E6822C}" srcOrd="0" destOrd="0" presId="urn:microsoft.com/office/officeart/2005/8/layout/hierarchy1"/>
    <dgm:cxn modelId="{5C331B2E-7BE4-44C5-896C-D9A14E403266}" type="presParOf" srcId="{929055CD-7813-4095-8E59-619478E6822C}" destId="{CA58D201-90B7-4E3F-80BE-C1A9DDF652DA}" srcOrd="0" destOrd="0" presId="urn:microsoft.com/office/officeart/2005/8/layout/hierarchy1"/>
    <dgm:cxn modelId="{C1139C44-A8B6-49DE-8955-C2E132E0B47F}" type="presParOf" srcId="{929055CD-7813-4095-8E59-619478E6822C}" destId="{9B96A03E-FB39-4A4F-8B3F-33693D89D08F}" srcOrd="1" destOrd="0" presId="urn:microsoft.com/office/officeart/2005/8/layout/hierarchy1"/>
    <dgm:cxn modelId="{1384C480-BD44-4EF5-B7F7-F64550717057}" type="presParOf" srcId="{091BFDCC-5B50-490B-94BF-C76C4BF813B2}" destId="{22193BC0-A3D3-4797-9CBF-845EE8E3EDD9}" srcOrd="1" destOrd="0" presId="urn:microsoft.com/office/officeart/2005/8/layout/hierarchy1"/>
    <dgm:cxn modelId="{9573DA73-8F09-4000-B5A8-B795BDD37B83}" type="presParOf" srcId="{C3291F91-D74C-4B05-B2B8-94CA2A6BC211}" destId="{9485C401-CDA6-4376-829A-00E3F0B94F14}" srcOrd="5" destOrd="0" presId="urn:microsoft.com/office/officeart/2005/8/layout/hierarchy1"/>
    <dgm:cxn modelId="{B3BDC7E9-52BD-4635-9F50-8ADEF2D553CA}" type="presParOf" srcId="{9485C401-CDA6-4376-829A-00E3F0B94F14}" destId="{7682BE9F-0C69-4A3F-A5B2-4EBF5FABCAFB}" srcOrd="0" destOrd="0" presId="urn:microsoft.com/office/officeart/2005/8/layout/hierarchy1"/>
    <dgm:cxn modelId="{D8293DCD-3848-4AF0-8C5E-39D0FFA1D0E2}" type="presParOf" srcId="{7682BE9F-0C69-4A3F-A5B2-4EBF5FABCAFB}" destId="{8E7E069E-D7F6-4DCF-916E-4C490F800C07}" srcOrd="0" destOrd="0" presId="urn:microsoft.com/office/officeart/2005/8/layout/hierarchy1"/>
    <dgm:cxn modelId="{FD53C3DE-370D-4961-A69C-6CC069C49F25}" type="presParOf" srcId="{7682BE9F-0C69-4A3F-A5B2-4EBF5FABCAFB}" destId="{A013B1D2-91FB-4ED7-AAB6-B70ED592C614}" srcOrd="1" destOrd="0" presId="urn:microsoft.com/office/officeart/2005/8/layout/hierarchy1"/>
    <dgm:cxn modelId="{BB02D04B-7CAA-42C4-9B34-DAD018BF1874}" type="presParOf" srcId="{9485C401-CDA6-4376-829A-00E3F0B94F14}" destId="{FFD0B981-06F0-4061-AE95-D4792D5BAE3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B1C84B-DA50-4E41-A2FA-4A974D47843F}" type="doc">
      <dgm:prSet loTypeId="urn:microsoft.com/office/officeart/2005/8/layout/vList4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0AAF4BD-4AA8-4CFF-ACC6-C6DE75306958}">
      <dgm:prSet/>
      <dgm:spPr/>
      <dgm:t>
        <a:bodyPr/>
        <a:lstStyle/>
        <a:p>
          <a:r>
            <a:rPr lang="en-US"/>
            <a:t>Pilotaż umożliwia sprawdzenie założeń programu w warunkach kontrolowanych przed jego skalowaniem.</a:t>
          </a:r>
        </a:p>
      </dgm:t>
    </dgm:pt>
    <dgm:pt modelId="{CCB0DA46-7F74-4EDE-BEDB-FC7BC717063F}" type="parTrans" cxnId="{16286B22-1A55-4203-BC68-0474F8E3D772}">
      <dgm:prSet/>
      <dgm:spPr/>
      <dgm:t>
        <a:bodyPr/>
        <a:lstStyle/>
        <a:p>
          <a:endParaRPr lang="en-US"/>
        </a:p>
      </dgm:t>
    </dgm:pt>
    <dgm:pt modelId="{59453581-157B-416E-8C07-69B52F61FBF4}" type="sibTrans" cxnId="{16286B22-1A55-4203-BC68-0474F8E3D772}">
      <dgm:prSet/>
      <dgm:spPr/>
      <dgm:t>
        <a:bodyPr/>
        <a:lstStyle/>
        <a:p>
          <a:endParaRPr lang="en-US"/>
        </a:p>
      </dgm:t>
    </dgm:pt>
    <dgm:pt modelId="{4A0574D1-C058-4CCA-982C-4704BC0C6DAE}">
      <dgm:prSet/>
      <dgm:spPr/>
      <dgm:t>
        <a:bodyPr/>
        <a:lstStyle/>
        <a:p>
          <a:r>
            <a:rPr lang="en-US" dirty="0" err="1"/>
            <a:t>Redukuje</a:t>
          </a:r>
          <a:r>
            <a:rPr lang="en-US" dirty="0"/>
            <a:t> </a:t>
          </a:r>
          <a:r>
            <a:rPr lang="en-US" dirty="0" err="1"/>
            <a:t>ryzyka</a:t>
          </a:r>
          <a:r>
            <a:rPr lang="en-US" dirty="0"/>
            <a:t> </a:t>
          </a:r>
          <a:r>
            <a:rPr lang="en-US" dirty="0" err="1"/>
            <a:t>regulacyjne</a:t>
          </a:r>
          <a:r>
            <a:rPr lang="en-US" dirty="0"/>
            <a:t>, </a:t>
          </a:r>
          <a:r>
            <a:rPr lang="en-US" dirty="0" err="1"/>
            <a:t>organizacyjne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reputacyjne</a:t>
          </a:r>
          <a:r>
            <a:rPr lang="en-US" dirty="0"/>
            <a:t> po </a:t>
          </a:r>
          <a:r>
            <a:rPr lang="en-US" dirty="0" err="1"/>
            <a:t>stronie</a:t>
          </a:r>
          <a:r>
            <a:rPr lang="en-US" dirty="0"/>
            <a:t> </a:t>
          </a:r>
          <a:r>
            <a:rPr lang="en-US" dirty="0" err="1"/>
            <a:t>administracji</a:t>
          </a:r>
          <a:r>
            <a:rPr lang="en-US" dirty="0"/>
            <a:t> </a:t>
          </a:r>
          <a:r>
            <a:rPr lang="en-US" dirty="0" err="1"/>
            <a:t>publicznej</a:t>
          </a:r>
          <a:r>
            <a:rPr lang="en-US" dirty="0"/>
            <a:t>.</a:t>
          </a:r>
        </a:p>
      </dgm:t>
    </dgm:pt>
    <dgm:pt modelId="{E2194DCA-F498-40E0-AD69-9E3912108B77}" type="parTrans" cxnId="{C2218766-4156-41D9-A05D-CC85DF2C3A0B}">
      <dgm:prSet/>
      <dgm:spPr/>
      <dgm:t>
        <a:bodyPr/>
        <a:lstStyle/>
        <a:p>
          <a:endParaRPr lang="en-US"/>
        </a:p>
      </dgm:t>
    </dgm:pt>
    <dgm:pt modelId="{C41F3B87-A572-4983-BC31-D74A1CA38CD1}" type="sibTrans" cxnId="{C2218766-4156-41D9-A05D-CC85DF2C3A0B}">
      <dgm:prSet/>
      <dgm:spPr/>
      <dgm:t>
        <a:bodyPr/>
        <a:lstStyle/>
        <a:p>
          <a:endParaRPr lang="en-US"/>
        </a:p>
      </dgm:t>
    </dgm:pt>
    <dgm:pt modelId="{DCB2D7CD-95E7-42AF-A7BD-C3E7ECE81C03}">
      <dgm:prSet/>
      <dgm:spPr/>
      <dgm:t>
        <a:bodyPr/>
        <a:lstStyle/>
        <a:p>
          <a:r>
            <a:rPr lang="en-US"/>
            <a:t>Pozwala zebrać dane empiryczne do projektowania docelowych instrumentów wsparcia i nadzoru.</a:t>
          </a:r>
        </a:p>
      </dgm:t>
    </dgm:pt>
    <dgm:pt modelId="{FDE92B3B-430C-4C59-A71A-B87E352EAFAD}" type="parTrans" cxnId="{B642305B-E61A-4FD4-AC91-078107D16E14}">
      <dgm:prSet/>
      <dgm:spPr/>
      <dgm:t>
        <a:bodyPr/>
        <a:lstStyle/>
        <a:p>
          <a:endParaRPr lang="en-US"/>
        </a:p>
      </dgm:t>
    </dgm:pt>
    <dgm:pt modelId="{839FE0CB-3067-484A-833D-D5E113FC4934}" type="sibTrans" cxnId="{B642305B-E61A-4FD4-AC91-078107D16E14}">
      <dgm:prSet/>
      <dgm:spPr/>
      <dgm:t>
        <a:bodyPr/>
        <a:lstStyle/>
        <a:p>
          <a:endParaRPr lang="en-US"/>
        </a:p>
      </dgm:t>
    </dgm:pt>
    <dgm:pt modelId="{A34EFF6A-575C-47B8-8CC5-FF64E2E7CC7D}">
      <dgm:prSet/>
      <dgm:spPr/>
      <dgm:t>
        <a:bodyPr/>
        <a:lstStyle/>
        <a:p>
          <a:r>
            <a:rPr lang="en-US" dirty="0" err="1"/>
            <a:t>Połączenie</a:t>
          </a:r>
          <a:r>
            <a:rPr lang="en-US" dirty="0"/>
            <a:t> z </a:t>
          </a:r>
          <a:r>
            <a:rPr lang="en-US" dirty="0" err="1"/>
            <a:t>modułem</a:t>
          </a:r>
          <a:r>
            <a:rPr lang="en-US" dirty="0"/>
            <a:t> </a:t>
          </a:r>
          <a:r>
            <a:rPr lang="en-US" dirty="0" err="1"/>
            <a:t>testowania</a:t>
          </a:r>
          <a:r>
            <a:rPr lang="en-US" dirty="0"/>
            <a:t> </a:t>
          </a:r>
          <a:r>
            <a:rPr lang="en-US" dirty="0" err="1"/>
            <a:t>umożliwia</a:t>
          </a:r>
          <a:r>
            <a:rPr lang="en-US" dirty="0"/>
            <a:t> </a:t>
          </a:r>
          <a:r>
            <a:rPr lang="en-US" dirty="0" err="1"/>
            <a:t>równoległą</a:t>
          </a:r>
          <a:r>
            <a:rPr lang="en-US" dirty="0"/>
            <a:t> </a:t>
          </a:r>
          <a:r>
            <a:rPr lang="en-US" dirty="0" err="1"/>
            <a:t>weryfikację</a:t>
          </a:r>
          <a:r>
            <a:rPr lang="en-US" dirty="0"/>
            <a:t> </a:t>
          </a:r>
          <a:r>
            <a:rPr lang="en-US" dirty="0" err="1"/>
            <a:t>technologii</a:t>
          </a:r>
          <a:r>
            <a:rPr lang="en-US" dirty="0"/>
            <a:t>, </a:t>
          </a:r>
          <a:r>
            <a:rPr lang="en-US" dirty="0" err="1"/>
            <a:t>modelu</a:t>
          </a:r>
          <a:r>
            <a:rPr lang="en-US" dirty="0"/>
            <a:t> </a:t>
          </a:r>
          <a:r>
            <a:rPr lang="en-US" dirty="0" err="1"/>
            <a:t>biznesowego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zgodności</a:t>
          </a:r>
          <a:r>
            <a:rPr lang="en-US" dirty="0"/>
            <a:t> </a:t>
          </a:r>
          <a:r>
            <a:rPr lang="en-US" dirty="0" err="1"/>
            <a:t>prawnej</a:t>
          </a:r>
          <a:r>
            <a:rPr lang="en-US" dirty="0"/>
            <a:t>.</a:t>
          </a:r>
        </a:p>
      </dgm:t>
    </dgm:pt>
    <dgm:pt modelId="{8D0C012B-AC53-43BB-80F9-889908E7FF88}" type="parTrans" cxnId="{10CC2984-AFCE-42D8-9D3A-89AEB6DB1AAC}">
      <dgm:prSet/>
      <dgm:spPr/>
      <dgm:t>
        <a:bodyPr/>
        <a:lstStyle/>
        <a:p>
          <a:endParaRPr lang="en-US"/>
        </a:p>
      </dgm:t>
    </dgm:pt>
    <dgm:pt modelId="{9A8ED0C3-2D62-44C9-8501-00683F76310F}" type="sibTrans" cxnId="{10CC2984-AFCE-42D8-9D3A-89AEB6DB1AAC}">
      <dgm:prSet/>
      <dgm:spPr/>
      <dgm:t>
        <a:bodyPr/>
        <a:lstStyle/>
        <a:p>
          <a:endParaRPr lang="en-US"/>
        </a:p>
      </dgm:t>
    </dgm:pt>
    <dgm:pt modelId="{E19CE63F-D6F0-4C10-9CB2-45ADC836791C}">
      <dgm:prSet/>
      <dgm:spPr/>
      <dgm:t>
        <a:bodyPr/>
        <a:lstStyle/>
        <a:p>
          <a:r>
            <a:rPr lang="en-US"/>
            <a:t>Testowanie identyfikuje luki regulacyjne oraz obszary nadmiernych barier ex ante.</a:t>
          </a:r>
        </a:p>
      </dgm:t>
    </dgm:pt>
    <dgm:pt modelId="{84557FB4-3922-4834-950D-76F41C415CC3}" type="parTrans" cxnId="{3DE5BC2D-F0F8-4CA2-A8A4-64C50893DEA3}">
      <dgm:prSet/>
      <dgm:spPr/>
      <dgm:t>
        <a:bodyPr/>
        <a:lstStyle/>
        <a:p>
          <a:endParaRPr lang="en-US"/>
        </a:p>
      </dgm:t>
    </dgm:pt>
    <dgm:pt modelId="{3DEBC793-4F6F-4E42-A462-34365109F413}" type="sibTrans" cxnId="{3DE5BC2D-F0F8-4CA2-A8A4-64C50893DEA3}">
      <dgm:prSet/>
      <dgm:spPr/>
      <dgm:t>
        <a:bodyPr/>
        <a:lstStyle/>
        <a:p>
          <a:endParaRPr lang="en-US"/>
        </a:p>
      </dgm:t>
    </dgm:pt>
    <dgm:pt modelId="{FF8D2FFF-E6E8-4AD8-AD5A-9077F5E8B642}">
      <dgm:prSet/>
      <dgm:spPr/>
      <dgm:t>
        <a:bodyPr/>
        <a:lstStyle/>
        <a:p>
          <a:r>
            <a:rPr lang="en-US"/>
            <a:t>Administracja buduje kompetencje w zakresie oceny ryzyka i wdrażania RegTech.</a:t>
          </a:r>
        </a:p>
      </dgm:t>
    </dgm:pt>
    <dgm:pt modelId="{91E4A4B9-F8E8-4406-952E-24809C702561}" type="parTrans" cxnId="{5B5C9620-21DB-4B45-911C-DF8A2EC950EC}">
      <dgm:prSet/>
      <dgm:spPr/>
      <dgm:t>
        <a:bodyPr/>
        <a:lstStyle/>
        <a:p>
          <a:endParaRPr lang="en-US"/>
        </a:p>
      </dgm:t>
    </dgm:pt>
    <dgm:pt modelId="{FDF3D812-8B35-46B2-8AC9-2BD2982DA6C3}" type="sibTrans" cxnId="{5B5C9620-21DB-4B45-911C-DF8A2EC950EC}">
      <dgm:prSet/>
      <dgm:spPr/>
      <dgm:t>
        <a:bodyPr/>
        <a:lstStyle/>
        <a:p>
          <a:endParaRPr lang="en-US"/>
        </a:p>
      </dgm:t>
    </dgm:pt>
    <dgm:pt modelId="{3DE38374-8B1D-4229-8CCE-7EAEA101481D}">
      <dgm:prSet/>
      <dgm:spPr/>
      <dgm:t>
        <a:bodyPr/>
        <a:lstStyle/>
        <a:p>
          <a:r>
            <a:rPr lang="en-US"/>
            <a:t>Forma projektu wzmacnia zdolność państwa do proporcjonalnego regulowania innowacji.</a:t>
          </a:r>
        </a:p>
      </dgm:t>
    </dgm:pt>
    <dgm:pt modelId="{767CA0DF-1EBF-4B05-8E1F-65F47C575928}" type="parTrans" cxnId="{40EDDF0C-D518-4B02-A0F9-6A17B28759BE}">
      <dgm:prSet/>
      <dgm:spPr/>
      <dgm:t>
        <a:bodyPr/>
        <a:lstStyle/>
        <a:p>
          <a:endParaRPr lang="en-US"/>
        </a:p>
      </dgm:t>
    </dgm:pt>
    <dgm:pt modelId="{37A60655-7166-4F38-B345-EB46A5D1EAE4}" type="sibTrans" cxnId="{40EDDF0C-D518-4B02-A0F9-6A17B28759BE}">
      <dgm:prSet/>
      <dgm:spPr/>
      <dgm:t>
        <a:bodyPr/>
        <a:lstStyle/>
        <a:p>
          <a:endParaRPr lang="en-US"/>
        </a:p>
      </dgm:t>
    </dgm:pt>
    <dgm:pt modelId="{913C89C4-F731-42BC-8D12-EE370B495620}" type="pres">
      <dgm:prSet presAssocID="{44B1C84B-DA50-4E41-A2FA-4A974D47843F}" presName="linear" presStyleCnt="0">
        <dgm:presLayoutVars>
          <dgm:dir/>
          <dgm:resizeHandles val="exact"/>
        </dgm:presLayoutVars>
      </dgm:prSet>
      <dgm:spPr/>
    </dgm:pt>
    <dgm:pt modelId="{793F60D6-9C0A-4D39-88E1-DDF93FCE4260}" type="pres">
      <dgm:prSet presAssocID="{60AAF4BD-4AA8-4CFF-ACC6-C6DE75306958}" presName="comp" presStyleCnt="0"/>
      <dgm:spPr/>
    </dgm:pt>
    <dgm:pt modelId="{1A290617-0A47-44D3-9A17-68396AB27E04}" type="pres">
      <dgm:prSet presAssocID="{60AAF4BD-4AA8-4CFF-ACC6-C6DE75306958}" presName="box" presStyleLbl="node1" presStyleIdx="0" presStyleCnt="7"/>
      <dgm:spPr/>
    </dgm:pt>
    <dgm:pt modelId="{537903BE-A7A5-48E8-939C-68F001F7FB1B}" type="pres">
      <dgm:prSet presAssocID="{60AAF4BD-4AA8-4CFF-ACC6-C6DE75306958}" presName="img" presStyleLbl="fgImgPlace1" presStyleIdx="0" presStyleCnt="7"/>
      <dgm:spPr/>
    </dgm:pt>
    <dgm:pt modelId="{36F3629C-BCDD-459A-917B-9B4AFFFF758B}" type="pres">
      <dgm:prSet presAssocID="{60AAF4BD-4AA8-4CFF-ACC6-C6DE75306958}" presName="text" presStyleLbl="node1" presStyleIdx="0" presStyleCnt="7">
        <dgm:presLayoutVars>
          <dgm:bulletEnabled val="1"/>
        </dgm:presLayoutVars>
      </dgm:prSet>
      <dgm:spPr/>
    </dgm:pt>
    <dgm:pt modelId="{B613420E-838B-45AC-864D-E29171AFE0EF}" type="pres">
      <dgm:prSet presAssocID="{59453581-157B-416E-8C07-69B52F61FBF4}" presName="spacer" presStyleCnt="0"/>
      <dgm:spPr/>
    </dgm:pt>
    <dgm:pt modelId="{709DF632-09F3-4583-BFD1-AA103BFA88E1}" type="pres">
      <dgm:prSet presAssocID="{4A0574D1-C058-4CCA-982C-4704BC0C6DAE}" presName="comp" presStyleCnt="0"/>
      <dgm:spPr/>
    </dgm:pt>
    <dgm:pt modelId="{DEB2620D-9422-4717-838B-DFCE455F17DC}" type="pres">
      <dgm:prSet presAssocID="{4A0574D1-C058-4CCA-982C-4704BC0C6DAE}" presName="box" presStyleLbl="node1" presStyleIdx="1" presStyleCnt="7"/>
      <dgm:spPr/>
    </dgm:pt>
    <dgm:pt modelId="{A478855B-4499-4D40-8C69-0299FF1DD44F}" type="pres">
      <dgm:prSet presAssocID="{4A0574D1-C058-4CCA-982C-4704BC0C6DAE}" presName="img" presStyleLbl="fgImgPlace1" presStyleIdx="1" presStyleCnt="7"/>
      <dgm:spPr/>
    </dgm:pt>
    <dgm:pt modelId="{044B6B8F-9980-4765-AB8C-9233CDB202E8}" type="pres">
      <dgm:prSet presAssocID="{4A0574D1-C058-4CCA-982C-4704BC0C6DAE}" presName="text" presStyleLbl="node1" presStyleIdx="1" presStyleCnt="7">
        <dgm:presLayoutVars>
          <dgm:bulletEnabled val="1"/>
        </dgm:presLayoutVars>
      </dgm:prSet>
      <dgm:spPr/>
    </dgm:pt>
    <dgm:pt modelId="{DB6FFEB2-C97B-4C41-82B5-E3D53124AEFF}" type="pres">
      <dgm:prSet presAssocID="{C41F3B87-A572-4983-BC31-D74A1CA38CD1}" presName="spacer" presStyleCnt="0"/>
      <dgm:spPr/>
    </dgm:pt>
    <dgm:pt modelId="{31B3032E-860D-460B-8CEF-3156570771B8}" type="pres">
      <dgm:prSet presAssocID="{DCB2D7CD-95E7-42AF-A7BD-C3E7ECE81C03}" presName="comp" presStyleCnt="0"/>
      <dgm:spPr/>
    </dgm:pt>
    <dgm:pt modelId="{A4D6C095-8311-41CE-AC94-751EDEBE65C2}" type="pres">
      <dgm:prSet presAssocID="{DCB2D7CD-95E7-42AF-A7BD-C3E7ECE81C03}" presName="box" presStyleLbl="node1" presStyleIdx="2" presStyleCnt="7"/>
      <dgm:spPr/>
    </dgm:pt>
    <dgm:pt modelId="{8AF8588D-B778-4616-A4A4-46784226582B}" type="pres">
      <dgm:prSet presAssocID="{DCB2D7CD-95E7-42AF-A7BD-C3E7ECE81C03}" presName="img" presStyleLbl="fgImgPlace1" presStyleIdx="2" presStyleCnt="7"/>
      <dgm:spPr/>
    </dgm:pt>
    <dgm:pt modelId="{AAC9C3FF-B97F-443E-9CEA-66058B9DEAE6}" type="pres">
      <dgm:prSet presAssocID="{DCB2D7CD-95E7-42AF-A7BD-C3E7ECE81C03}" presName="text" presStyleLbl="node1" presStyleIdx="2" presStyleCnt="7">
        <dgm:presLayoutVars>
          <dgm:bulletEnabled val="1"/>
        </dgm:presLayoutVars>
      </dgm:prSet>
      <dgm:spPr/>
    </dgm:pt>
    <dgm:pt modelId="{E95A84A5-2688-4F50-8BF2-BD014D657CD8}" type="pres">
      <dgm:prSet presAssocID="{839FE0CB-3067-484A-833D-D5E113FC4934}" presName="spacer" presStyleCnt="0"/>
      <dgm:spPr/>
    </dgm:pt>
    <dgm:pt modelId="{E5CAA1C2-7773-406B-8F22-C1C7A9B16128}" type="pres">
      <dgm:prSet presAssocID="{A34EFF6A-575C-47B8-8CC5-FF64E2E7CC7D}" presName="comp" presStyleCnt="0"/>
      <dgm:spPr/>
    </dgm:pt>
    <dgm:pt modelId="{B58E1A1E-3C8A-4AC6-AA74-07FE12D010F5}" type="pres">
      <dgm:prSet presAssocID="{A34EFF6A-575C-47B8-8CC5-FF64E2E7CC7D}" presName="box" presStyleLbl="node1" presStyleIdx="3" presStyleCnt="7"/>
      <dgm:spPr/>
    </dgm:pt>
    <dgm:pt modelId="{8C71D1B6-FA6A-43DF-ADA3-DA2A0814B4CC}" type="pres">
      <dgm:prSet presAssocID="{A34EFF6A-575C-47B8-8CC5-FF64E2E7CC7D}" presName="img" presStyleLbl="fgImgPlace1" presStyleIdx="3" presStyleCnt="7"/>
      <dgm:spPr/>
    </dgm:pt>
    <dgm:pt modelId="{0F1DC288-052B-4C5C-BDF9-6886F4EDB686}" type="pres">
      <dgm:prSet presAssocID="{A34EFF6A-575C-47B8-8CC5-FF64E2E7CC7D}" presName="text" presStyleLbl="node1" presStyleIdx="3" presStyleCnt="7">
        <dgm:presLayoutVars>
          <dgm:bulletEnabled val="1"/>
        </dgm:presLayoutVars>
      </dgm:prSet>
      <dgm:spPr/>
    </dgm:pt>
    <dgm:pt modelId="{C2180D05-61D4-4234-951A-06C66BC1D0AA}" type="pres">
      <dgm:prSet presAssocID="{9A8ED0C3-2D62-44C9-8501-00683F76310F}" presName="spacer" presStyleCnt="0"/>
      <dgm:spPr/>
    </dgm:pt>
    <dgm:pt modelId="{444425DE-16BA-436C-A330-B40F98F8EB7A}" type="pres">
      <dgm:prSet presAssocID="{E19CE63F-D6F0-4C10-9CB2-45ADC836791C}" presName="comp" presStyleCnt="0"/>
      <dgm:spPr/>
    </dgm:pt>
    <dgm:pt modelId="{9813C79B-9D65-407A-AC61-F23979CACD3F}" type="pres">
      <dgm:prSet presAssocID="{E19CE63F-D6F0-4C10-9CB2-45ADC836791C}" presName="box" presStyleLbl="node1" presStyleIdx="4" presStyleCnt="7"/>
      <dgm:spPr/>
    </dgm:pt>
    <dgm:pt modelId="{5D6EAFC4-3C39-4131-BBAE-81327BC451DA}" type="pres">
      <dgm:prSet presAssocID="{E19CE63F-D6F0-4C10-9CB2-45ADC836791C}" presName="img" presStyleLbl="fgImgPlace1" presStyleIdx="4" presStyleCnt="7"/>
      <dgm:spPr/>
    </dgm:pt>
    <dgm:pt modelId="{4F36338D-D6A0-4429-8A2B-456A4072DD14}" type="pres">
      <dgm:prSet presAssocID="{E19CE63F-D6F0-4C10-9CB2-45ADC836791C}" presName="text" presStyleLbl="node1" presStyleIdx="4" presStyleCnt="7">
        <dgm:presLayoutVars>
          <dgm:bulletEnabled val="1"/>
        </dgm:presLayoutVars>
      </dgm:prSet>
      <dgm:spPr/>
    </dgm:pt>
    <dgm:pt modelId="{8ED1971B-67C5-4231-9629-F000F044FB1D}" type="pres">
      <dgm:prSet presAssocID="{3DEBC793-4F6F-4E42-A462-34365109F413}" presName="spacer" presStyleCnt="0"/>
      <dgm:spPr/>
    </dgm:pt>
    <dgm:pt modelId="{89D53322-301B-4C72-B815-F8B3C2AF5501}" type="pres">
      <dgm:prSet presAssocID="{FF8D2FFF-E6E8-4AD8-AD5A-9077F5E8B642}" presName="comp" presStyleCnt="0"/>
      <dgm:spPr/>
    </dgm:pt>
    <dgm:pt modelId="{4034889C-C449-4611-8BDD-4293B72387A6}" type="pres">
      <dgm:prSet presAssocID="{FF8D2FFF-E6E8-4AD8-AD5A-9077F5E8B642}" presName="box" presStyleLbl="node1" presStyleIdx="5" presStyleCnt="7"/>
      <dgm:spPr/>
    </dgm:pt>
    <dgm:pt modelId="{4E33B099-1153-4C2D-9BCD-49590C8E4CB9}" type="pres">
      <dgm:prSet presAssocID="{FF8D2FFF-E6E8-4AD8-AD5A-9077F5E8B642}" presName="img" presStyleLbl="fgImgPlace1" presStyleIdx="5" presStyleCnt="7"/>
      <dgm:spPr/>
    </dgm:pt>
    <dgm:pt modelId="{70AA86E0-0A96-4132-B5CE-A277182692A3}" type="pres">
      <dgm:prSet presAssocID="{FF8D2FFF-E6E8-4AD8-AD5A-9077F5E8B642}" presName="text" presStyleLbl="node1" presStyleIdx="5" presStyleCnt="7">
        <dgm:presLayoutVars>
          <dgm:bulletEnabled val="1"/>
        </dgm:presLayoutVars>
      </dgm:prSet>
      <dgm:spPr/>
    </dgm:pt>
    <dgm:pt modelId="{A9068B3B-4244-413B-BA98-80A5472165EA}" type="pres">
      <dgm:prSet presAssocID="{FDF3D812-8B35-46B2-8AC9-2BD2982DA6C3}" presName="spacer" presStyleCnt="0"/>
      <dgm:spPr/>
    </dgm:pt>
    <dgm:pt modelId="{D327143A-DFAB-4E06-9217-D9A1662099D2}" type="pres">
      <dgm:prSet presAssocID="{3DE38374-8B1D-4229-8CCE-7EAEA101481D}" presName="comp" presStyleCnt="0"/>
      <dgm:spPr/>
    </dgm:pt>
    <dgm:pt modelId="{1F2CD97D-A828-4C8B-94C5-72A81A2F186B}" type="pres">
      <dgm:prSet presAssocID="{3DE38374-8B1D-4229-8CCE-7EAEA101481D}" presName="box" presStyleLbl="node1" presStyleIdx="6" presStyleCnt="7"/>
      <dgm:spPr/>
    </dgm:pt>
    <dgm:pt modelId="{B6B13512-BBCA-4F1D-8EFC-B5AF10F8AE65}" type="pres">
      <dgm:prSet presAssocID="{3DE38374-8B1D-4229-8CCE-7EAEA101481D}" presName="img" presStyleLbl="fgImgPlace1" presStyleIdx="6" presStyleCnt="7"/>
      <dgm:spPr/>
    </dgm:pt>
    <dgm:pt modelId="{9D14BB1A-C292-4D8C-94F7-ADDAE2830D47}" type="pres">
      <dgm:prSet presAssocID="{3DE38374-8B1D-4229-8CCE-7EAEA101481D}" presName="text" presStyleLbl="node1" presStyleIdx="6" presStyleCnt="7">
        <dgm:presLayoutVars>
          <dgm:bulletEnabled val="1"/>
        </dgm:presLayoutVars>
      </dgm:prSet>
      <dgm:spPr/>
    </dgm:pt>
  </dgm:ptLst>
  <dgm:cxnLst>
    <dgm:cxn modelId="{40EDDF0C-D518-4B02-A0F9-6A17B28759BE}" srcId="{44B1C84B-DA50-4E41-A2FA-4A974D47843F}" destId="{3DE38374-8B1D-4229-8CCE-7EAEA101481D}" srcOrd="6" destOrd="0" parTransId="{767CA0DF-1EBF-4B05-8E1F-65F47C575928}" sibTransId="{37A60655-7166-4F38-B345-EB46A5D1EAE4}"/>
    <dgm:cxn modelId="{A5DD6917-26A7-4B7F-90B0-B5180EE291FC}" type="presOf" srcId="{A34EFF6A-575C-47B8-8CC5-FF64E2E7CC7D}" destId="{0F1DC288-052B-4C5C-BDF9-6886F4EDB686}" srcOrd="1" destOrd="0" presId="urn:microsoft.com/office/officeart/2005/8/layout/vList4"/>
    <dgm:cxn modelId="{5B5C9620-21DB-4B45-911C-DF8A2EC950EC}" srcId="{44B1C84B-DA50-4E41-A2FA-4A974D47843F}" destId="{FF8D2FFF-E6E8-4AD8-AD5A-9077F5E8B642}" srcOrd="5" destOrd="0" parTransId="{91E4A4B9-F8E8-4406-952E-24809C702561}" sibTransId="{FDF3D812-8B35-46B2-8AC9-2BD2982DA6C3}"/>
    <dgm:cxn modelId="{16286B22-1A55-4203-BC68-0474F8E3D772}" srcId="{44B1C84B-DA50-4E41-A2FA-4A974D47843F}" destId="{60AAF4BD-4AA8-4CFF-ACC6-C6DE75306958}" srcOrd="0" destOrd="0" parTransId="{CCB0DA46-7F74-4EDE-BEDB-FC7BC717063F}" sibTransId="{59453581-157B-416E-8C07-69B52F61FBF4}"/>
    <dgm:cxn modelId="{38CC2828-69CC-41F9-859E-12C50258D0E1}" type="presOf" srcId="{60AAF4BD-4AA8-4CFF-ACC6-C6DE75306958}" destId="{1A290617-0A47-44D3-9A17-68396AB27E04}" srcOrd="0" destOrd="0" presId="urn:microsoft.com/office/officeart/2005/8/layout/vList4"/>
    <dgm:cxn modelId="{3DE5BC2D-F0F8-4CA2-A8A4-64C50893DEA3}" srcId="{44B1C84B-DA50-4E41-A2FA-4A974D47843F}" destId="{E19CE63F-D6F0-4C10-9CB2-45ADC836791C}" srcOrd="4" destOrd="0" parTransId="{84557FB4-3922-4834-950D-76F41C415CC3}" sibTransId="{3DEBC793-4F6F-4E42-A462-34365109F413}"/>
    <dgm:cxn modelId="{B642305B-E61A-4FD4-AC91-078107D16E14}" srcId="{44B1C84B-DA50-4E41-A2FA-4A974D47843F}" destId="{DCB2D7CD-95E7-42AF-A7BD-C3E7ECE81C03}" srcOrd="2" destOrd="0" parTransId="{FDE92B3B-430C-4C59-A71A-B87E352EAFAD}" sibTransId="{839FE0CB-3067-484A-833D-D5E113FC4934}"/>
    <dgm:cxn modelId="{C2218766-4156-41D9-A05D-CC85DF2C3A0B}" srcId="{44B1C84B-DA50-4E41-A2FA-4A974D47843F}" destId="{4A0574D1-C058-4CCA-982C-4704BC0C6DAE}" srcOrd="1" destOrd="0" parTransId="{E2194DCA-F498-40E0-AD69-9E3912108B77}" sibTransId="{C41F3B87-A572-4983-BC31-D74A1CA38CD1}"/>
    <dgm:cxn modelId="{A1753E6B-DC7E-4E30-BAED-F2334FEDF8AA}" type="presOf" srcId="{3DE38374-8B1D-4229-8CCE-7EAEA101481D}" destId="{9D14BB1A-C292-4D8C-94F7-ADDAE2830D47}" srcOrd="1" destOrd="0" presId="urn:microsoft.com/office/officeart/2005/8/layout/vList4"/>
    <dgm:cxn modelId="{9908B07A-C45F-4B91-A94C-AE1F0D61F5D2}" type="presOf" srcId="{A34EFF6A-575C-47B8-8CC5-FF64E2E7CC7D}" destId="{B58E1A1E-3C8A-4AC6-AA74-07FE12D010F5}" srcOrd="0" destOrd="0" presId="urn:microsoft.com/office/officeart/2005/8/layout/vList4"/>
    <dgm:cxn modelId="{10CC2984-AFCE-42D8-9D3A-89AEB6DB1AAC}" srcId="{44B1C84B-DA50-4E41-A2FA-4A974D47843F}" destId="{A34EFF6A-575C-47B8-8CC5-FF64E2E7CC7D}" srcOrd="3" destOrd="0" parTransId="{8D0C012B-AC53-43BB-80F9-889908E7FF88}" sibTransId="{9A8ED0C3-2D62-44C9-8501-00683F76310F}"/>
    <dgm:cxn modelId="{B274FA90-169A-4B21-8497-45AA40576D78}" type="presOf" srcId="{4A0574D1-C058-4CCA-982C-4704BC0C6DAE}" destId="{044B6B8F-9980-4765-AB8C-9233CDB202E8}" srcOrd="1" destOrd="0" presId="urn:microsoft.com/office/officeart/2005/8/layout/vList4"/>
    <dgm:cxn modelId="{6CAC4097-859D-4A7B-AF57-8DC863A6F293}" type="presOf" srcId="{E19CE63F-D6F0-4C10-9CB2-45ADC836791C}" destId="{9813C79B-9D65-407A-AC61-F23979CACD3F}" srcOrd="0" destOrd="0" presId="urn:microsoft.com/office/officeart/2005/8/layout/vList4"/>
    <dgm:cxn modelId="{5C24A2A4-97C4-4501-AC7F-3E8B5F9D666A}" type="presOf" srcId="{4A0574D1-C058-4CCA-982C-4704BC0C6DAE}" destId="{DEB2620D-9422-4717-838B-DFCE455F17DC}" srcOrd="0" destOrd="0" presId="urn:microsoft.com/office/officeart/2005/8/layout/vList4"/>
    <dgm:cxn modelId="{6507BEA4-90C9-4D2C-BB26-9FC50ADFC555}" type="presOf" srcId="{DCB2D7CD-95E7-42AF-A7BD-C3E7ECE81C03}" destId="{AAC9C3FF-B97F-443E-9CEA-66058B9DEAE6}" srcOrd="1" destOrd="0" presId="urn:microsoft.com/office/officeart/2005/8/layout/vList4"/>
    <dgm:cxn modelId="{4547D7B9-0322-4EA2-AEA4-76097F6F02E2}" type="presOf" srcId="{FF8D2FFF-E6E8-4AD8-AD5A-9077F5E8B642}" destId="{70AA86E0-0A96-4132-B5CE-A277182692A3}" srcOrd="1" destOrd="0" presId="urn:microsoft.com/office/officeart/2005/8/layout/vList4"/>
    <dgm:cxn modelId="{4CCC8BCF-309D-4642-AAD1-ADA91AC9981E}" type="presOf" srcId="{E19CE63F-D6F0-4C10-9CB2-45ADC836791C}" destId="{4F36338D-D6A0-4429-8A2B-456A4072DD14}" srcOrd="1" destOrd="0" presId="urn:microsoft.com/office/officeart/2005/8/layout/vList4"/>
    <dgm:cxn modelId="{CFB3B3D7-1045-475D-8F1B-EB2A0F371D70}" type="presOf" srcId="{FF8D2FFF-E6E8-4AD8-AD5A-9077F5E8B642}" destId="{4034889C-C449-4611-8BDD-4293B72387A6}" srcOrd="0" destOrd="0" presId="urn:microsoft.com/office/officeart/2005/8/layout/vList4"/>
    <dgm:cxn modelId="{B5E99EDC-93C7-48CB-92EE-4B523A1198AE}" type="presOf" srcId="{60AAF4BD-4AA8-4CFF-ACC6-C6DE75306958}" destId="{36F3629C-BCDD-459A-917B-9B4AFFFF758B}" srcOrd="1" destOrd="0" presId="urn:microsoft.com/office/officeart/2005/8/layout/vList4"/>
    <dgm:cxn modelId="{0E67BDE7-96A9-41E8-8152-18596086137C}" type="presOf" srcId="{3DE38374-8B1D-4229-8CCE-7EAEA101481D}" destId="{1F2CD97D-A828-4C8B-94C5-72A81A2F186B}" srcOrd="0" destOrd="0" presId="urn:microsoft.com/office/officeart/2005/8/layout/vList4"/>
    <dgm:cxn modelId="{D62847F6-D1B0-4A23-8171-3B679631E710}" type="presOf" srcId="{44B1C84B-DA50-4E41-A2FA-4A974D47843F}" destId="{913C89C4-F731-42BC-8D12-EE370B495620}" srcOrd="0" destOrd="0" presId="urn:microsoft.com/office/officeart/2005/8/layout/vList4"/>
    <dgm:cxn modelId="{B34367FF-1154-42F6-8875-A6387074FD14}" type="presOf" srcId="{DCB2D7CD-95E7-42AF-A7BD-C3E7ECE81C03}" destId="{A4D6C095-8311-41CE-AC94-751EDEBE65C2}" srcOrd="0" destOrd="0" presId="urn:microsoft.com/office/officeart/2005/8/layout/vList4"/>
    <dgm:cxn modelId="{472D2835-F8AF-4F00-8C86-6DCB742868DB}" type="presParOf" srcId="{913C89C4-F731-42BC-8D12-EE370B495620}" destId="{793F60D6-9C0A-4D39-88E1-DDF93FCE4260}" srcOrd="0" destOrd="0" presId="urn:microsoft.com/office/officeart/2005/8/layout/vList4"/>
    <dgm:cxn modelId="{5423C8F1-0593-44B1-836D-5349D152051B}" type="presParOf" srcId="{793F60D6-9C0A-4D39-88E1-DDF93FCE4260}" destId="{1A290617-0A47-44D3-9A17-68396AB27E04}" srcOrd="0" destOrd="0" presId="urn:microsoft.com/office/officeart/2005/8/layout/vList4"/>
    <dgm:cxn modelId="{3AD105D5-5E6D-4752-99C5-7357964DCA3E}" type="presParOf" srcId="{793F60D6-9C0A-4D39-88E1-DDF93FCE4260}" destId="{537903BE-A7A5-48E8-939C-68F001F7FB1B}" srcOrd="1" destOrd="0" presId="urn:microsoft.com/office/officeart/2005/8/layout/vList4"/>
    <dgm:cxn modelId="{FE8A64DA-B677-4079-BE90-326A42689F3D}" type="presParOf" srcId="{793F60D6-9C0A-4D39-88E1-DDF93FCE4260}" destId="{36F3629C-BCDD-459A-917B-9B4AFFFF758B}" srcOrd="2" destOrd="0" presId="urn:microsoft.com/office/officeart/2005/8/layout/vList4"/>
    <dgm:cxn modelId="{9BE51AAC-9B0A-46F1-B438-C3B775E484DD}" type="presParOf" srcId="{913C89C4-F731-42BC-8D12-EE370B495620}" destId="{B613420E-838B-45AC-864D-E29171AFE0EF}" srcOrd="1" destOrd="0" presId="urn:microsoft.com/office/officeart/2005/8/layout/vList4"/>
    <dgm:cxn modelId="{86266E65-A48E-4AE4-B07C-EFF556B63A73}" type="presParOf" srcId="{913C89C4-F731-42BC-8D12-EE370B495620}" destId="{709DF632-09F3-4583-BFD1-AA103BFA88E1}" srcOrd="2" destOrd="0" presId="urn:microsoft.com/office/officeart/2005/8/layout/vList4"/>
    <dgm:cxn modelId="{C168CAEB-B79C-4E35-9C29-DF8139C2C695}" type="presParOf" srcId="{709DF632-09F3-4583-BFD1-AA103BFA88E1}" destId="{DEB2620D-9422-4717-838B-DFCE455F17DC}" srcOrd="0" destOrd="0" presId="urn:microsoft.com/office/officeart/2005/8/layout/vList4"/>
    <dgm:cxn modelId="{CBE066D0-3E7C-4190-A355-4BF8AC2BEE00}" type="presParOf" srcId="{709DF632-09F3-4583-BFD1-AA103BFA88E1}" destId="{A478855B-4499-4D40-8C69-0299FF1DD44F}" srcOrd="1" destOrd="0" presId="urn:microsoft.com/office/officeart/2005/8/layout/vList4"/>
    <dgm:cxn modelId="{C6C4A62F-1163-42AF-8568-8F7DDD1F650D}" type="presParOf" srcId="{709DF632-09F3-4583-BFD1-AA103BFA88E1}" destId="{044B6B8F-9980-4765-AB8C-9233CDB202E8}" srcOrd="2" destOrd="0" presId="urn:microsoft.com/office/officeart/2005/8/layout/vList4"/>
    <dgm:cxn modelId="{6C2EEAC9-A680-4B23-9538-83551127F3BD}" type="presParOf" srcId="{913C89C4-F731-42BC-8D12-EE370B495620}" destId="{DB6FFEB2-C97B-4C41-82B5-E3D53124AEFF}" srcOrd="3" destOrd="0" presId="urn:microsoft.com/office/officeart/2005/8/layout/vList4"/>
    <dgm:cxn modelId="{7B3F730D-E13A-4AF4-920C-5F9E067F1915}" type="presParOf" srcId="{913C89C4-F731-42BC-8D12-EE370B495620}" destId="{31B3032E-860D-460B-8CEF-3156570771B8}" srcOrd="4" destOrd="0" presId="urn:microsoft.com/office/officeart/2005/8/layout/vList4"/>
    <dgm:cxn modelId="{2652595C-88AF-47C9-806D-5C3C49A9C1D1}" type="presParOf" srcId="{31B3032E-860D-460B-8CEF-3156570771B8}" destId="{A4D6C095-8311-41CE-AC94-751EDEBE65C2}" srcOrd="0" destOrd="0" presId="urn:microsoft.com/office/officeart/2005/8/layout/vList4"/>
    <dgm:cxn modelId="{F904482C-0549-460D-A86A-74AD9EC0B1B6}" type="presParOf" srcId="{31B3032E-860D-460B-8CEF-3156570771B8}" destId="{8AF8588D-B778-4616-A4A4-46784226582B}" srcOrd="1" destOrd="0" presId="urn:microsoft.com/office/officeart/2005/8/layout/vList4"/>
    <dgm:cxn modelId="{E61847FA-6526-424B-9F3A-5AFF997156AF}" type="presParOf" srcId="{31B3032E-860D-460B-8CEF-3156570771B8}" destId="{AAC9C3FF-B97F-443E-9CEA-66058B9DEAE6}" srcOrd="2" destOrd="0" presId="urn:microsoft.com/office/officeart/2005/8/layout/vList4"/>
    <dgm:cxn modelId="{87EF6F34-7BBF-40FE-BD34-EDC07C1FFEC4}" type="presParOf" srcId="{913C89C4-F731-42BC-8D12-EE370B495620}" destId="{E95A84A5-2688-4F50-8BF2-BD014D657CD8}" srcOrd="5" destOrd="0" presId="urn:microsoft.com/office/officeart/2005/8/layout/vList4"/>
    <dgm:cxn modelId="{38FE5EE5-08D2-439B-B5D6-E2B1992133F5}" type="presParOf" srcId="{913C89C4-F731-42BC-8D12-EE370B495620}" destId="{E5CAA1C2-7773-406B-8F22-C1C7A9B16128}" srcOrd="6" destOrd="0" presId="urn:microsoft.com/office/officeart/2005/8/layout/vList4"/>
    <dgm:cxn modelId="{309B094B-3500-477A-882D-E7B23CBA77F0}" type="presParOf" srcId="{E5CAA1C2-7773-406B-8F22-C1C7A9B16128}" destId="{B58E1A1E-3C8A-4AC6-AA74-07FE12D010F5}" srcOrd="0" destOrd="0" presId="urn:microsoft.com/office/officeart/2005/8/layout/vList4"/>
    <dgm:cxn modelId="{76DAB1FB-3591-44A2-B1E8-4EF6DD59C021}" type="presParOf" srcId="{E5CAA1C2-7773-406B-8F22-C1C7A9B16128}" destId="{8C71D1B6-FA6A-43DF-ADA3-DA2A0814B4CC}" srcOrd="1" destOrd="0" presId="urn:microsoft.com/office/officeart/2005/8/layout/vList4"/>
    <dgm:cxn modelId="{5A0F0F21-6F86-4AA7-9EC6-40BB591693BC}" type="presParOf" srcId="{E5CAA1C2-7773-406B-8F22-C1C7A9B16128}" destId="{0F1DC288-052B-4C5C-BDF9-6886F4EDB686}" srcOrd="2" destOrd="0" presId="urn:microsoft.com/office/officeart/2005/8/layout/vList4"/>
    <dgm:cxn modelId="{E44BCE82-425B-4D80-BDA7-56C87441E420}" type="presParOf" srcId="{913C89C4-F731-42BC-8D12-EE370B495620}" destId="{C2180D05-61D4-4234-951A-06C66BC1D0AA}" srcOrd="7" destOrd="0" presId="urn:microsoft.com/office/officeart/2005/8/layout/vList4"/>
    <dgm:cxn modelId="{E0FC2730-7DA5-43B4-AD56-F06A446B7533}" type="presParOf" srcId="{913C89C4-F731-42BC-8D12-EE370B495620}" destId="{444425DE-16BA-436C-A330-B40F98F8EB7A}" srcOrd="8" destOrd="0" presId="urn:microsoft.com/office/officeart/2005/8/layout/vList4"/>
    <dgm:cxn modelId="{8C0D4ED9-2997-4C81-AD08-D258644E1444}" type="presParOf" srcId="{444425DE-16BA-436C-A330-B40F98F8EB7A}" destId="{9813C79B-9D65-407A-AC61-F23979CACD3F}" srcOrd="0" destOrd="0" presId="urn:microsoft.com/office/officeart/2005/8/layout/vList4"/>
    <dgm:cxn modelId="{6BB43200-8E4A-49F9-A8D3-B10154F539D6}" type="presParOf" srcId="{444425DE-16BA-436C-A330-B40F98F8EB7A}" destId="{5D6EAFC4-3C39-4131-BBAE-81327BC451DA}" srcOrd="1" destOrd="0" presId="urn:microsoft.com/office/officeart/2005/8/layout/vList4"/>
    <dgm:cxn modelId="{BADC47E7-2012-4D51-9DBC-16B84DF9F33E}" type="presParOf" srcId="{444425DE-16BA-436C-A330-B40F98F8EB7A}" destId="{4F36338D-D6A0-4429-8A2B-456A4072DD14}" srcOrd="2" destOrd="0" presId="urn:microsoft.com/office/officeart/2005/8/layout/vList4"/>
    <dgm:cxn modelId="{916BD13B-153B-4424-84F6-2AD3BF358A01}" type="presParOf" srcId="{913C89C4-F731-42BC-8D12-EE370B495620}" destId="{8ED1971B-67C5-4231-9629-F000F044FB1D}" srcOrd="9" destOrd="0" presId="urn:microsoft.com/office/officeart/2005/8/layout/vList4"/>
    <dgm:cxn modelId="{78781B97-8204-48DA-BA04-9FD19F986F42}" type="presParOf" srcId="{913C89C4-F731-42BC-8D12-EE370B495620}" destId="{89D53322-301B-4C72-B815-F8B3C2AF5501}" srcOrd="10" destOrd="0" presId="urn:microsoft.com/office/officeart/2005/8/layout/vList4"/>
    <dgm:cxn modelId="{B289103F-D214-463D-892E-3A6DFC7759CF}" type="presParOf" srcId="{89D53322-301B-4C72-B815-F8B3C2AF5501}" destId="{4034889C-C449-4611-8BDD-4293B72387A6}" srcOrd="0" destOrd="0" presId="urn:microsoft.com/office/officeart/2005/8/layout/vList4"/>
    <dgm:cxn modelId="{31F3C8B0-FE06-4DBB-A407-99B99F129416}" type="presParOf" srcId="{89D53322-301B-4C72-B815-F8B3C2AF5501}" destId="{4E33B099-1153-4C2D-9BCD-49590C8E4CB9}" srcOrd="1" destOrd="0" presId="urn:microsoft.com/office/officeart/2005/8/layout/vList4"/>
    <dgm:cxn modelId="{75AB0F37-F280-4B9C-96E2-40DF64127FA6}" type="presParOf" srcId="{89D53322-301B-4C72-B815-F8B3C2AF5501}" destId="{70AA86E0-0A96-4132-B5CE-A277182692A3}" srcOrd="2" destOrd="0" presId="urn:microsoft.com/office/officeart/2005/8/layout/vList4"/>
    <dgm:cxn modelId="{FA821BD9-9FC5-431C-BEF1-ECA4F0D66F4C}" type="presParOf" srcId="{913C89C4-F731-42BC-8D12-EE370B495620}" destId="{A9068B3B-4244-413B-BA98-80A5472165EA}" srcOrd="11" destOrd="0" presId="urn:microsoft.com/office/officeart/2005/8/layout/vList4"/>
    <dgm:cxn modelId="{B4A73BC5-2AD5-4354-8A43-4CB9CD4ABB2E}" type="presParOf" srcId="{913C89C4-F731-42BC-8D12-EE370B495620}" destId="{D327143A-DFAB-4E06-9217-D9A1662099D2}" srcOrd="12" destOrd="0" presId="urn:microsoft.com/office/officeart/2005/8/layout/vList4"/>
    <dgm:cxn modelId="{CE1C0357-279D-4CB7-B21C-A6C910CAABE9}" type="presParOf" srcId="{D327143A-DFAB-4E06-9217-D9A1662099D2}" destId="{1F2CD97D-A828-4C8B-94C5-72A81A2F186B}" srcOrd="0" destOrd="0" presId="urn:microsoft.com/office/officeart/2005/8/layout/vList4"/>
    <dgm:cxn modelId="{7F1336B1-5389-42B5-BF97-5098ECF0A7A8}" type="presParOf" srcId="{D327143A-DFAB-4E06-9217-D9A1662099D2}" destId="{B6B13512-BBCA-4F1D-8EFC-B5AF10F8AE65}" srcOrd="1" destOrd="0" presId="urn:microsoft.com/office/officeart/2005/8/layout/vList4"/>
    <dgm:cxn modelId="{3C1C15FF-F93C-4886-B0A2-4EC6D9CFC6A1}" type="presParOf" srcId="{D327143A-DFAB-4E06-9217-D9A1662099D2}" destId="{9D14BB1A-C292-4D8C-94F7-ADDAE2830D4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D29580-AB52-4A21-9DCD-4C74ABA90F90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9F2BA98-D1C6-41F3-9AC6-03BECB3296A9}">
      <dgm:prSet/>
      <dgm:spPr/>
      <dgm:t>
        <a:bodyPr/>
        <a:lstStyle/>
        <a:p>
          <a:r>
            <a:rPr lang="en-US"/>
            <a:t>Technologie dual use mogą być wykorzystywane zarówno w celach cywilnych, jak i wrażliwych (bezpieczeństwo, administracja, infrastruktura krytyczna).</a:t>
          </a:r>
        </a:p>
      </dgm:t>
    </dgm:pt>
    <dgm:pt modelId="{9CA63F19-44F4-4477-9B26-C3047DD3119F}" type="parTrans" cxnId="{4C55DBCE-9D02-4639-856D-88E4EB7F46AD}">
      <dgm:prSet/>
      <dgm:spPr/>
      <dgm:t>
        <a:bodyPr/>
        <a:lstStyle/>
        <a:p>
          <a:endParaRPr lang="en-US"/>
        </a:p>
      </dgm:t>
    </dgm:pt>
    <dgm:pt modelId="{57EC18B6-E978-453E-8746-710A51966511}" type="sibTrans" cxnId="{4C55DBCE-9D02-4639-856D-88E4EB7F46AD}">
      <dgm:prSet/>
      <dgm:spPr/>
      <dgm:t>
        <a:bodyPr/>
        <a:lstStyle/>
        <a:p>
          <a:endParaRPr lang="en-US"/>
        </a:p>
      </dgm:t>
    </dgm:pt>
    <dgm:pt modelId="{783AAAFA-51A6-460F-8980-164A47768403}">
      <dgm:prSet/>
      <dgm:spPr/>
      <dgm:t>
        <a:bodyPr/>
        <a:lstStyle/>
        <a:p>
          <a:r>
            <a:rPr lang="en-US"/>
            <a:t>Charakteryzują się wysoką niepewnością regulacyjną i brakiem utrwalonych standardów oceny ryzyka.</a:t>
          </a:r>
        </a:p>
      </dgm:t>
    </dgm:pt>
    <dgm:pt modelId="{1645C60F-CD17-4334-963B-D5EFD2D7BE97}" type="parTrans" cxnId="{162F800F-E81F-434D-94D1-8ED187A05FC6}">
      <dgm:prSet/>
      <dgm:spPr/>
      <dgm:t>
        <a:bodyPr/>
        <a:lstStyle/>
        <a:p>
          <a:endParaRPr lang="en-US"/>
        </a:p>
      </dgm:t>
    </dgm:pt>
    <dgm:pt modelId="{73306B23-D3F8-48BC-88F4-79B1292E7276}" type="sibTrans" cxnId="{162F800F-E81F-434D-94D1-8ED187A05FC6}">
      <dgm:prSet/>
      <dgm:spPr/>
      <dgm:t>
        <a:bodyPr/>
        <a:lstStyle/>
        <a:p>
          <a:endParaRPr lang="en-US"/>
        </a:p>
      </dgm:t>
    </dgm:pt>
    <dgm:pt modelId="{AB185D55-5D01-4DB5-BDA0-1DBD28D0D165}">
      <dgm:prSet/>
      <dgm:spPr/>
      <dgm:t>
        <a:bodyPr/>
        <a:lstStyle/>
        <a:p>
          <a:r>
            <a:rPr lang="en-US"/>
            <a:t>Możliwość testowania bez natychmiastowych konsekwencji sankcyjnych.</a:t>
          </a:r>
        </a:p>
      </dgm:t>
    </dgm:pt>
    <dgm:pt modelId="{BC68CA11-3CD2-4685-B5BC-1A78F079E9E0}" type="parTrans" cxnId="{64899D32-92AC-453D-9FA9-40C2B8710FBC}">
      <dgm:prSet/>
      <dgm:spPr/>
      <dgm:t>
        <a:bodyPr/>
        <a:lstStyle/>
        <a:p>
          <a:endParaRPr lang="en-US"/>
        </a:p>
      </dgm:t>
    </dgm:pt>
    <dgm:pt modelId="{AB3F163B-71C3-4C5F-B34D-2079B4987941}" type="sibTrans" cxnId="{64899D32-92AC-453D-9FA9-40C2B8710FBC}">
      <dgm:prSet/>
      <dgm:spPr/>
      <dgm:t>
        <a:bodyPr/>
        <a:lstStyle/>
        <a:p>
          <a:endParaRPr lang="en-US"/>
        </a:p>
      </dgm:t>
    </dgm:pt>
    <dgm:pt modelId="{A58F4B57-F82E-465A-AC85-D3A576388845}">
      <dgm:prSet/>
      <dgm:spPr/>
      <dgm:t>
        <a:bodyPr/>
        <a:lstStyle/>
        <a:p>
          <a:r>
            <a:rPr lang="en-US"/>
            <a:t>Program wspiera wypracowanie podejścia compliance by design.</a:t>
          </a:r>
        </a:p>
      </dgm:t>
    </dgm:pt>
    <dgm:pt modelId="{68CBEA0E-BBCE-4B4D-869E-B41186E46746}" type="parTrans" cxnId="{191AE75E-BE4D-493E-AC42-63A76A38C4D5}">
      <dgm:prSet/>
      <dgm:spPr/>
      <dgm:t>
        <a:bodyPr/>
        <a:lstStyle/>
        <a:p>
          <a:endParaRPr lang="en-US"/>
        </a:p>
      </dgm:t>
    </dgm:pt>
    <dgm:pt modelId="{16165F87-502E-41FD-B6FF-AA04802A66EB}" type="sibTrans" cxnId="{191AE75E-BE4D-493E-AC42-63A76A38C4D5}">
      <dgm:prSet/>
      <dgm:spPr/>
      <dgm:t>
        <a:bodyPr/>
        <a:lstStyle/>
        <a:p>
          <a:endParaRPr lang="en-US"/>
        </a:p>
      </dgm:t>
    </dgm:pt>
    <dgm:pt modelId="{49454C6E-566F-4CD6-8EBF-18A6FD71F73F}">
      <dgm:prSet/>
      <dgm:spPr/>
      <dgm:t>
        <a:bodyPr/>
        <a:lstStyle/>
        <a:p>
          <a:r>
            <a:rPr lang="en-US"/>
            <a:t>Administracja zyskuje lepsze zrozumienie ścieżek rozwoju technologii o podwójnym zastosowaniu.</a:t>
          </a:r>
        </a:p>
      </dgm:t>
    </dgm:pt>
    <dgm:pt modelId="{CB1275D4-FB5D-4804-9E41-5A0D180D932B}" type="parTrans" cxnId="{702F3710-BD9D-4C6B-AED8-9BB7CA2C71F6}">
      <dgm:prSet/>
      <dgm:spPr/>
      <dgm:t>
        <a:bodyPr/>
        <a:lstStyle/>
        <a:p>
          <a:endParaRPr lang="en-US"/>
        </a:p>
      </dgm:t>
    </dgm:pt>
    <dgm:pt modelId="{62EFDEA3-8728-4B43-B62C-5A5ACBF19F56}" type="sibTrans" cxnId="{702F3710-BD9D-4C6B-AED8-9BB7CA2C71F6}">
      <dgm:prSet/>
      <dgm:spPr/>
      <dgm:t>
        <a:bodyPr/>
        <a:lstStyle/>
        <a:p>
          <a:endParaRPr lang="en-US"/>
        </a:p>
      </dgm:t>
    </dgm:pt>
    <dgm:pt modelId="{24F3FA9C-E588-4619-9284-F521A7A09718}" type="pres">
      <dgm:prSet presAssocID="{B0D29580-AB52-4A21-9DCD-4C74ABA90F90}" presName="outerComposite" presStyleCnt="0">
        <dgm:presLayoutVars>
          <dgm:chMax val="5"/>
          <dgm:dir/>
          <dgm:resizeHandles val="exact"/>
        </dgm:presLayoutVars>
      </dgm:prSet>
      <dgm:spPr/>
    </dgm:pt>
    <dgm:pt modelId="{18181A98-227F-4E78-9A3A-11FB22EA65B6}" type="pres">
      <dgm:prSet presAssocID="{B0D29580-AB52-4A21-9DCD-4C74ABA90F90}" presName="dummyMaxCanvas" presStyleCnt="0">
        <dgm:presLayoutVars/>
      </dgm:prSet>
      <dgm:spPr/>
    </dgm:pt>
    <dgm:pt modelId="{27DDEF7A-C381-49DA-AAC9-22E1B7A1728B}" type="pres">
      <dgm:prSet presAssocID="{B0D29580-AB52-4A21-9DCD-4C74ABA90F90}" presName="FiveNodes_1" presStyleLbl="node1" presStyleIdx="0" presStyleCnt="5">
        <dgm:presLayoutVars>
          <dgm:bulletEnabled val="1"/>
        </dgm:presLayoutVars>
      </dgm:prSet>
      <dgm:spPr/>
    </dgm:pt>
    <dgm:pt modelId="{1844FC0B-CC84-4997-95A2-9193BDADADE8}" type="pres">
      <dgm:prSet presAssocID="{B0D29580-AB52-4A21-9DCD-4C74ABA90F90}" presName="FiveNodes_2" presStyleLbl="node1" presStyleIdx="1" presStyleCnt="5">
        <dgm:presLayoutVars>
          <dgm:bulletEnabled val="1"/>
        </dgm:presLayoutVars>
      </dgm:prSet>
      <dgm:spPr/>
    </dgm:pt>
    <dgm:pt modelId="{A30A7F17-AD03-47F6-8FC9-31F01D37F6BD}" type="pres">
      <dgm:prSet presAssocID="{B0D29580-AB52-4A21-9DCD-4C74ABA90F90}" presName="FiveNodes_3" presStyleLbl="node1" presStyleIdx="2" presStyleCnt="5">
        <dgm:presLayoutVars>
          <dgm:bulletEnabled val="1"/>
        </dgm:presLayoutVars>
      </dgm:prSet>
      <dgm:spPr/>
    </dgm:pt>
    <dgm:pt modelId="{612344F2-5A9A-452C-8C9B-EE0D6614C5AD}" type="pres">
      <dgm:prSet presAssocID="{B0D29580-AB52-4A21-9DCD-4C74ABA90F90}" presName="FiveNodes_4" presStyleLbl="node1" presStyleIdx="3" presStyleCnt="5">
        <dgm:presLayoutVars>
          <dgm:bulletEnabled val="1"/>
        </dgm:presLayoutVars>
      </dgm:prSet>
      <dgm:spPr/>
    </dgm:pt>
    <dgm:pt modelId="{5AFA706A-4038-425B-86B0-2BC6B613CE77}" type="pres">
      <dgm:prSet presAssocID="{B0D29580-AB52-4A21-9DCD-4C74ABA90F90}" presName="FiveNodes_5" presStyleLbl="node1" presStyleIdx="4" presStyleCnt="5">
        <dgm:presLayoutVars>
          <dgm:bulletEnabled val="1"/>
        </dgm:presLayoutVars>
      </dgm:prSet>
      <dgm:spPr/>
    </dgm:pt>
    <dgm:pt modelId="{5589AF06-8089-4D47-9A19-E690D1559B26}" type="pres">
      <dgm:prSet presAssocID="{B0D29580-AB52-4A21-9DCD-4C74ABA90F90}" presName="FiveConn_1-2" presStyleLbl="fgAccFollowNode1" presStyleIdx="0" presStyleCnt="4">
        <dgm:presLayoutVars>
          <dgm:bulletEnabled val="1"/>
        </dgm:presLayoutVars>
      </dgm:prSet>
      <dgm:spPr/>
    </dgm:pt>
    <dgm:pt modelId="{550FE0E0-93E9-4476-8D3C-1ED3E4AB1D59}" type="pres">
      <dgm:prSet presAssocID="{B0D29580-AB52-4A21-9DCD-4C74ABA90F90}" presName="FiveConn_2-3" presStyleLbl="fgAccFollowNode1" presStyleIdx="1" presStyleCnt="4">
        <dgm:presLayoutVars>
          <dgm:bulletEnabled val="1"/>
        </dgm:presLayoutVars>
      </dgm:prSet>
      <dgm:spPr/>
    </dgm:pt>
    <dgm:pt modelId="{20DA8969-F503-4E5C-BE16-58A3B7BA6F50}" type="pres">
      <dgm:prSet presAssocID="{B0D29580-AB52-4A21-9DCD-4C74ABA90F90}" presName="FiveConn_3-4" presStyleLbl="fgAccFollowNode1" presStyleIdx="2" presStyleCnt="4">
        <dgm:presLayoutVars>
          <dgm:bulletEnabled val="1"/>
        </dgm:presLayoutVars>
      </dgm:prSet>
      <dgm:spPr/>
    </dgm:pt>
    <dgm:pt modelId="{B29010AB-24A6-4BBD-A516-EF24C402E184}" type="pres">
      <dgm:prSet presAssocID="{B0D29580-AB52-4A21-9DCD-4C74ABA90F90}" presName="FiveConn_4-5" presStyleLbl="fgAccFollowNode1" presStyleIdx="3" presStyleCnt="4">
        <dgm:presLayoutVars>
          <dgm:bulletEnabled val="1"/>
        </dgm:presLayoutVars>
      </dgm:prSet>
      <dgm:spPr/>
    </dgm:pt>
    <dgm:pt modelId="{C695A97B-12EC-4B7C-AFFB-91E3ADE0BC1A}" type="pres">
      <dgm:prSet presAssocID="{B0D29580-AB52-4A21-9DCD-4C74ABA90F90}" presName="FiveNodes_1_text" presStyleLbl="node1" presStyleIdx="4" presStyleCnt="5">
        <dgm:presLayoutVars>
          <dgm:bulletEnabled val="1"/>
        </dgm:presLayoutVars>
      </dgm:prSet>
      <dgm:spPr/>
    </dgm:pt>
    <dgm:pt modelId="{04132C3D-7A97-44B1-821A-8E6D7217FD10}" type="pres">
      <dgm:prSet presAssocID="{B0D29580-AB52-4A21-9DCD-4C74ABA90F90}" presName="FiveNodes_2_text" presStyleLbl="node1" presStyleIdx="4" presStyleCnt="5">
        <dgm:presLayoutVars>
          <dgm:bulletEnabled val="1"/>
        </dgm:presLayoutVars>
      </dgm:prSet>
      <dgm:spPr/>
    </dgm:pt>
    <dgm:pt modelId="{B8B193D3-01C3-449F-A160-707EE31CC177}" type="pres">
      <dgm:prSet presAssocID="{B0D29580-AB52-4A21-9DCD-4C74ABA90F90}" presName="FiveNodes_3_text" presStyleLbl="node1" presStyleIdx="4" presStyleCnt="5">
        <dgm:presLayoutVars>
          <dgm:bulletEnabled val="1"/>
        </dgm:presLayoutVars>
      </dgm:prSet>
      <dgm:spPr/>
    </dgm:pt>
    <dgm:pt modelId="{2AD19601-E419-41E7-B18B-3C6B6AE6A578}" type="pres">
      <dgm:prSet presAssocID="{B0D29580-AB52-4A21-9DCD-4C74ABA90F90}" presName="FiveNodes_4_text" presStyleLbl="node1" presStyleIdx="4" presStyleCnt="5">
        <dgm:presLayoutVars>
          <dgm:bulletEnabled val="1"/>
        </dgm:presLayoutVars>
      </dgm:prSet>
      <dgm:spPr/>
    </dgm:pt>
    <dgm:pt modelId="{1C0F991D-0884-488D-B445-56FDA4959541}" type="pres">
      <dgm:prSet presAssocID="{B0D29580-AB52-4A21-9DCD-4C74ABA90F9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21FA2103-053F-4C98-ABEC-000C53A6A068}" type="presOf" srcId="{AB185D55-5D01-4DB5-BDA0-1DBD28D0D165}" destId="{A30A7F17-AD03-47F6-8FC9-31F01D37F6BD}" srcOrd="0" destOrd="0" presId="urn:microsoft.com/office/officeart/2005/8/layout/vProcess5"/>
    <dgm:cxn modelId="{4F5EF906-4115-44A3-ACAF-1D56D4BE75A9}" type="presOf" srcId="{09F2BA98-D1C6-41F3-9AC6-03BECB3296A9}" destId="{27DDEF7A-C381-49DA-AAC9-22E1B7A1728B}" srcOrd="0" destOrd="0" presId="urn:microsoft.com/office/officeart/2005/8/layout/vProcess5"/>
    <dgm:cxn modelId="{162F800F-E81F-434D-94D1-8ED187A05FC6}" srcId="{B0D29580-AB52-4A21-9DCD-4C74ABA90F90}" destId="{783AAAFA-51A6-460F-8980-164A47768403}" srcOrd="1" destOrd="0" parTransId="{1645C60F-CD17-4334-963B-D5EFD2D7BE97}" sibTransId="{73306B23-D3F8-48BC-88F4-79B1292E7276}"/>
    <dgm:cxn modelId="{2A3C0B10-80F4-48F3-AE78-B4C89908A674}" type="presOf" srcId="{73306B23-D3F8-48BC-88F4-79B1292E7276}" destId="{550FE0E0-93E9-4476-8D3C-1ED3E4AB1D59}" srcOrd="0" destOrd="0" presId="urn:microsoft.com/office/officeart/2005/8/layout/vProcess5"/>
    <dgm:cxn modelId="{702F3710-BD9D-4C6B-AED8-9BB7CA2C71F6}" srcId="{B0D29580-AB52-4A21-9DCD-4C74ABA90F90}" destId="{49454C6E-566F-4CD6-8EBF-18A6FD71F73F}" srcOrd="4" destOrd="0" parTransId="{CB1275D4-FB5D-4804-9E41-5A0D180D932B}" sibTransId="{62EFDEA3-8728-4B43-B62C-5A5ACBF19F56}"/>
    <dgm:cxn modelId="{1149B61D-AAF3-41FF-B2BF-76DDF0E72C02}" type="presOf" srcId="{AB3F163B-71C3-4C5F-B34D-2079B4987941}" destId="{20DA8969-F503-4E5C-BE16-58A3B7BA6F50}" srcOrd="0" destOrd="0" presId="urn:microsoft.com/office/officeart/2005/8/layout/vProcess5"/>
    <dgm:cxn modelId="{4ECAA731-8B43-4370-99D0-15EE1167D31D}" type="presOf" srcId="{AB185D55-5D01-4DB5-BDA0-1DBD28D0D165}" destId="{B8B193D3-01C3-449F-A160-707EE31CC177}" srcOrd="1" destOrd="0" presId="urn:microsoft.com/office/officeart/2005/8/layout/vProcess5"/>
    <dgm:cxn modelId="{64899D32-92AC-453D-9FA9-40C2B8710FBC}" srcId="{B0D29580-AB52-4A21-9DCD-4C74ABA90F90}" destId="{AB185D55-5D01-4DB5-BDA0-1DBD28D0D165}" srcOrd="2" destOrd="0" parTransId="{BC68CA11-3CD2-4685-B5BC-1A78F079E9E0}" sibTransId="{AB3F163B-71C3-4C5F-B34D-2079B4987941}"/>
    <dgm:cxn modelId="{191AE75E-BE4D-493E-AC42-63A76A38C4D5}" srcId="{B0D29580-AB52-4A21-9DCD-4C74ABA90F90}" destId="{A58F4B57-F82E-465A-AC85-D3A576388845}" srcOrd="3" destOrd="0" parTransId="{68CBEA0E-BBCE-4B4D-869E-B41186E46746}" sibTransId="{16165F87-502E-41FD-B6FF-AA04802A66EB}"/>
    <dgm:cxn modelId="{9F567347-30FB-4583-9400-BC05C19C8E9F}" type="presOf" srcId="{A58F4B57-F82E-465A-AC85-D3A576388845}" destId="{2AD19601-E419-41E7-B18B-3C6B6AE6A578}" srcOrd="1" destOrd="0" presId="urn:microsoft.com/office/officeart/2005/8/layout/vProcess5"/>
    <dgm:cxn modelId="{4CEF1955-FBF2-4251-9E74-5EA7AEFD56F3}" type="presOf" srcId="{783AAAFA-51A6-460F-8980-164A47768403}" destId="{1844FC0B-CC84-4997-95A2-9193BDADADE8}" srcOrd="0" destOrd="0" presId="urn:microsoft.com/office/officeart/2005/8/layout/vProcess5"/>
    <dgm:cxn modelId="{2CC08258-E045-4496-9A7B-02276427410C}" type="presOf" srcId="{57EC18B6-E978-453E-8746-710A51966511}" destId="{5589AF06-8089-4D47-9A19-E690D1559B26}" srcOrd="0" destOrd="0" presId="urn:microsoft.com/office/officeart/2005/8/layout/vProcess5"/>
    <dgm:cxn modelId="{3A9FC57D-A463-46D3-8391-E1B1E1CF3DAB}" type="presOf" srcId="{49454C6E-566F-4CD6-8EBF-18A6FD71F73F}" destId="{1C0F991D-0884-488D-B445-56FDA4959541}" srcOrd="1" destOrd="0" presId="urn:microsoft.com/office/officeart/2005/8/layout/vProcess5"/>
    <dgm:cxn modelId="{E569AD8C-760E-4709-937A-8C6F6DCEE484}" type="presOf" srcId="{09F2BA98-D1C6-41F3-9AC6-03BECB3296A9}" destId="{C695A97B-12EC-4B7C-AFFB-91E3ADE0BC1A}" srcOrd="1" destOrd="0" presId="urn:microsoft.com/office/officeart/2005/8/layout/vProcess5"/>
    <dgm:cxn modelId="{AAD60A96-9139-4FB4-BCBD-ABABEC1BEB66}" type="presOf" srcId="{16165F87-502E-41FD-B6FF-AA04802A66EB}" destId="{B29010AB-24A6-4BBD-A516-EF24C402E184}" srcOrd="0" destOrd="0" presId="urn:microsoft.com/office/officeart/2005/8/layout/vProcess5"/>
    <dgm:cxn modelId="{92CF879A-6A33-4AB3-ADF7-791CD9265D86}" type="presOf" srcId="{49454C6E-566F-4CD6-8EBF-18A6FD71F73F}" destId="{5AFA706A-4038-425B-86B0-2BC6B613CE77}" srcOrd="0" destOrd="0" presId="urn:microsoft.com/office/officeart/2005/8/layout/vProcess5"/>
    <dgm:cxn modelId="{15D2F6C4-7079-42B0-A952-3B3B30FAB99D}" type="presOf" srcId="{B0D29580-AB52-4A21-9DCD-4C74ABA90F90}" destId="{24F3FA9C-E588-4619-9284-F521A7A09718}" srcOrd="0" destOrd="0" presId="urn:microsoft.com/office/officeart/2005/8/layout/vProcess5"/>
    <dgm:cxn modelId="{4C55DBCE-9D02-4639-856D-88E4EB7F46AD}" srcId="{B0D29580-AB52-4A21-9DCD-4C74ABA90F90}" destId="{09F2BA98-D1C6-41F3-9AC6-03BECB3296A9}" srcOrd="0" destOrd="0" parTransId="{9CA63F19-44F4-4477-9B26-C3047DD3119F}" sibTransId="{57EC18B6-E978-453E-8746-710A51966511}"/>
    <dgm:cxn modelId="{CE9B18F2-E0EF-4674-B94B-BFD90B553E97}" type="presOf" srcId="{A58F4B57-F82E-465A-AC85-D3A576388845}" destId="{612344F2-5A9A-452C-8C9B-EE0D6614C5AD}" srcOrd="0" destOrd="0" presId="urn:microsoft.com/office/officeart/2005/8/layout/vProcess5"/>
    <dgm:cxn modelId="{707523F5-07F4-4A6C-8DB1-53D3FFD8980E}" type="presOf" srcId="{783AAAFA-51A6-460F-8980-164A47768403}" destId="{04132C3D-7A97-44B1-821A-8E6D7217FD10}" srcOrd="1" destOrd="0" presId="urn:microsoft.com/office/officeart/2005/8/layout/vProcess5"/>
    <dgm:cxn modelId="{4833A38C-131F-4A2B-8B26-8F46A3BA3B64}" type="presParOf" srcId="{24F3FA9C-E588-4619-9284-F521A7A09718}" destId="{18181A98-227F-4E78-9A3A-11FB22EA65B6}" srcOrd="0" destOrd="0" presId="urn:microsoft.com/office/officeart/2005/8/layout/vProcess5"/>
    <dgm:cxn modelId="{0D681413-E961-48E1-90D1-3166D36A8F1D}" type="presParOf" srcId="{24F3FA9C-E588-4619-9284-F521A7A09718}" destId="{27DDEF7A-C381-49DA-AAC9-22E1B7A1728B}" srcOrd="1" destOrd="0" presId="urn:microsoft.com/office/officeart/2005/8/layout/vProcess5"/>
    <dgm:cxn modelId="{5D649B7D-BCB3-4DF7-B3BB-9880512C8431}" type="presParOf" srcId="{24F3FA9C-E588-4619-9284-F521A7A09718}" destId="{1844FC0B-CC84-4997-95A2-9193BDADADE8}" srcOrd="2" destOrd="0" presId="urn:microsoft.com/office/officeart/2005/8/layout/vProcess5"/>
    <dgm:cxn modelId="{6B080753-540B-4E24-9D96-0A0935F6D10E}" type="presParOf" srcId="{24F3FA9C-E588-4619-9284-F521A7A09718}" destId="{A30A7F17-AD03-47F6-8FC9-31F01D37F6BD}" srcOrd="3" destOrd="0" presId="urn:microsoft.com/office/officeart/2005/8/layout/vProcess5"/>
    <dgm:cxn modelId="{A3269579-6F34-414B-8E9F-DA1399803624}" type="presParOf" srcId="{24F3FA9C-E588-4619-9284-F521A7A09718}" destId="{612344F2-5A9A-452C-8C9B-EE0D6614C5AD}" srcOrd="4" destOrd="0" presId="urn:microsoft.com/office/officeart/2005/8/layout/vProcess5"/>
    <dgm:cxn modelId="{26F189C2-1DF2-4D6D-80E9-E2DFAA40EEA8}" type="presParOf" srcId="{24F3FA9C-E588-4619-9284-F521A7A09718}" destId="{5AFA706A-4038-425B-86B0-2BC6B613CE77}" srcOrd="5" destOrd="0" presId="urn:microsoft.com/office/officeart/2005/8/layout/vProcess5"/>
    <dgm:cxn modelId="{2E98DEF9-A33F-4E8E-9104-2CAA6D9A4454}" type="presParOf" srcId="{24F3FA9C-E588-4619-9284-F521A7A09718}" destId="{5589AF06-8089-4D47-9A19-E690D1559B26}" srcOrd="6" destOrd="0" presId="urn:microsoft.com/office/officeart/2005/8/layout/vProcess5"/>
    <dgm:cxn modelId="{74E3BE8E-B901-472D-8B1D-FAAEE87A22E7}" type="presParOf" srcId="{24F3FA9C-E588-4619-9284-F521A7A09718}" destId="{550FE0E0-93E9-4476-8D3C-1ED3E4AB1D59}" srcOrd="7" destOrd="0" presId="urn:microsoft.com/office/officeart/2005/8/layout/vProcess5"/>
    <dgm:cxn modelId="{F1742D11-C3F6-41E8-99BB-9EB81B82E25F}" type="presParOf" srcId="{24F3FA9C-E588-4619-9284-F521A7A09718}" destId="{20DA8969-F503-4E5C-BE16-58A3B7BA6F50}" srcOrd="8" destOrd="0" presId="urn:microsoft.com/office/officeart/2005/8/layout/vProcess5"/>
    <dgm:cxn modelId="{82EAE8A7-32D5-4462-9F61-D03529CBBE52}" type="presParOf" srcId="{24F3FA9C-E588-4619-9284-F521A7A09718}" destId="{B29010AB-24A6-4BBD-A516-EF24C402E184}" srcOrd="9" destOrd="0" presId="urn:microsoft.com/office/officeart/2005/8/layout/vProcess5"/>
    <dgm:cxn modelId="{4DA4F803-2CCB-42F4-9700-D54DF83BAB3A}" type="presParOf" srcId="{24F3FA9C-E588-4619-9284-F521A7A09718}" destId="{C695A97B-12EC-4B7C-AFFB-91E3ADE0BC1A}" srcOrd="10" destOrd="0" presId="urn:microsoft.com/office/officeart/2005/8/layout/vProcess5"/>
    <dgm:cxn modelId="{AD1CF3CF-DF69-438E-91CA-E0A359CA7D79}" type="presParOf" srcId="{24F3FA9C-E588-4619-9284-F521A7A09718}" destId="{04132C3D-7A97-44B1-821A-8E6D7217FD10}" srcOrd="11" destOrd="0" presId="urn:microsoft.com/office/officeart/2005/8/layout/vProcess5"/>
    <dgm:cxn modelId="{C6A899AC-B9B4-4785-8E74-2AF3DAFBD577}" type="presParOf" srcId="{24F3FA9C-E588-4619-9284-F521A7A09718}" destId="{B8B193D3-01C3-449F-A160-707EE31CC177}" srcOrd="12" destOrd="0" presId="urn:microsoft.com/office/officeart/2005/8/layout/vProcess5"/>
    <dgm:cxn modelId="{AD33F989-6993-474B-B7CE-8D93449359A3}" type="presParOf" srcId="{24F3FA9C-E588-4619-9284-F521A7A09718}" destId="{2AD19601-E419-41E7-B18B-3C6B6AE6A578}" srcOrd="13" destOrd="0" presId="urn:microsoft.com/office/officeart/2005/8/layout/vProcess5"/>
    <dgm:cxn modelId="{B094AD53-0A03-434D-B82C-FAAFDCFB7F5F}" type="presParOf" srcId="{24F3FA9C-E588-4619-9284-F521A7A09718}" destId="{1C0F991D-0884-488D-B445-56FDA495954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FFC5DA-E7B1-4E21-880C-59CA3E3AD84D}" type="doc">
      <dgm:prSet loTypeId="urn:microsoft.com/office/officeart/2005/8/layout/orgChart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80B9528B-0E49-4545-AC18-F6977D0EEEB5}">
      <dgm:prSet phldrT="[Tekst]"/>
      <dgm:spPr/>
      <dgm:t>
        <a:bodyPr/>
        <a:lstStyle/>
        <a:p>
          <a:r>
            <a:rPr lang="pl-PL"/>
            <a:t>Wprowadzenie mechanizmu piaskownic regulacyjnych, służącego tworzeniu otoczenia regulacyjnego przyjaznego dla rozwoju innowacji </a:t>
          </a:r>
        </a:p>
      </dgm:t>
    </dgm:pt>
    <dgm:pt modelId="{A5E3B43D-E42C-450A-BDCC-FCC9CE7A9EF7}" type="parTrans" cxnId="{652DC1E6-1CFC-4501-BC81-DF793A36E593}">
      <dgm:prSet/>
      <dgm:spPr/>
      <dgm:t>
        <a:bodyPr/>
        <a:lstStyle/>
        <a:p>
          <a:endParaRPr lang="pl-PL"/>
        </a:p>
      </dgm:t>
    </dgm:pt>
    <dgm:pt modelId="{D388F393-1B73-4704-B37D-B7CB3EE62524}" type="sibTrans" cxnId="{652DC1E6-1CFC-4501-BC81-DF793A36E593}">
      <dgm:prSet/>
      <dgm:spPr/>
      <dgm:t>
        <a:bodyPr/>
        <a:lstStyle/>
        <a:p>
          <a:endParaRPr lang="pl-PL"/>
        </a:p>
      </dgm:t>
    </dgm:pt>
    <dgm:pt modelId="{ABB1D8A1-5018-4459-9149-D6D8123DBA29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stworzenie podstaw prawnych i operacyjnych dla piaskownic regulacyjnych w Polsce </a:t>
          </a:r>
          <a:endParaRPr lang="pl-PL" dirty="0"/>
        </a:p>
      </dgm:t>
    </dgm:pt>
    <dgm:pt modelId="{6EE49A37-0B29-4BB9-88B9-9BFF9F446945}" type="parTrans" cxnId="{78864040-A8BA-4040-8D52-A9FBF638C2BA}">
      <dgm:prSet/>
      <dgm:spPr/>
      <dgm:t>
        <a:bodyPr/>
        <a:lstStyle/>
        <a:p>
          <a:endParaRPr lang="pl-PL"/>
        </a:p>
      </dgm:t>
    </dgm:pt>
    <dgm:pt modelId="{A54A6FE5-0609-4EB6-9A28-4880E0AC6202}" type="sibTrans" cxnId="{78864040-A8BA-4040-8D52-A9FBF638C2BA}">
      <dgm:prSet/>
      <dgm:spPr/>
      <dgm:t>
        <a:bodyPr/>
        <a:lstStyle/>
        <a:p>
          <a:endParaRPr lang="pl-PL"/>
        </a:p>
      </dgm:t>
    </dgm:pt>
    <dgm:pt modelId="{0249543A-D01A-449C-800C-7AF0EC0EECB3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bezpieczne testy technologii (np. dual-</a:t>
          </a:r>
          <a:r>
            <a:rPr lang="pl-PL" dirty="0" err="1">
              <a:latin typeface="Aptos" panose="020B0004020202020204" pitchFamily="34" charset="0"/>
            </a:rPr>
            <a:t>use</a:t>
          </a:r>
          <a:r>
            <a:rPr lang="pl-PL" dirty="0">
              <a:latin typeface="Aptos" panose="020B0004020202020204" pitchFamily="34" charset="0"/>
            </a:rPr>
            <a:t>)</a:t>
          </a:r>
          <a:endParaRPr lang="pl-PL" dirty="0"/>
        </a:p>
      </dgm:t>
    </dgm:pt>
    <dgm:pt modelId="{E53C9700-C247-4CF1-8354-7767C6730A07}" type="parTrans" cxnId="{0558CC72-94B0-4F5A-B21C-9D9CF4BDE4FF}">
      <dgm:prSet/>
      <dgm:spPr/>
      <dgm:t>
        <a:bodyPr/>
        <a:lstStyle/>
        <a:p>
          <a:endParaRPr lang="pl-PL"/>
        </a:p>
      </dgm:t>
    </dgm:pt>
    <dgm:pt modelId="{C3078880-30B5-4D5D-B5B4-FB1A043EA637}" type="sibTrans" cxnId="{0558CC72-94B0-4F5A-B21C-9D9CF4BDE4FF}">
      <dgm:prSet/>
      <dgm:spPr/>
      <dgm:t>
        <a:bodyPr/>
        <a:lstStyle/>
        <a:p>
          <a:endParaRPr lang="pl-PL"/>
        </a:p>
      </dgm:t>
    </dgm:pt>
    <dgm:pt modelId="{FB172253-D58F-4BCE-BB10-5BE1D205E4BC}">
      <dgm:prSet phldrT="[Tekst]"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rekomendacje legislacyjne</a:t>
          </a:r>
          <a:endParaRPr lang="pl-PL" dirty="0"/>
        </a:p>
      </dgm:t>
    </dgm:pt>
    <dgm:pt modelId="{4B327D08-32FE-4C7F-BAB2-D2B992BAAEF9}" type="parTrans" cxnId="{A854E77B-946A-4787-A90A-60754F0869C3}">
      <dgm:prSet/>
      <dgm:spPr/>
      <dgm:t>
        <a:bodyPr/>
        <a:lstStyle/>
        <a:p>
          <a:endParaRPr lang="pl-PL"/>
        </a:p>
      </dgm:t>
    </dgm:pt>
    <dgm:pt modelId="{AFDF35F1-EB14-4B87-AC72-BD8B5F70018B}" type="sibTrans" cxnId="{A854E77B-946A-4787-A90A-60754F0869C3}">
      <dgm:prSet/>
      <dgm:spPr/>
      <dgm:t>
        <a:bodyPr/>
        <a:lstStyle/>
        <a:p>
          <a:endParaRPr lang="pl-PL"/>
        </a:p>
      </dgm:t>
    </dgm:pt>
    <dgm:pt modelId="{00C935BD-EC78-4E68-B563-C4448F6E4890}" type="pres">
      <dgm:prSet presAssocID="{C5FFC5DA-E7B1-4E21-880C-59CA3E3AD84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CE0C694-696A-40A3-B867-B029DB7D3982}" type="pres">
      <dgm:prSet presAssocID="{80B9528B-0E49-4545-AC18-F6977D0EEEB5}" presName="hierRoot1" presStyleCnt="0">
        <dgm:presLayoutVars>
          <dgm:hierBranch val="init"/>
        </dgm:presLayoutVars>
      </dgm:prSet>
      <dgm:spPr/>
    </dgm:pt>
    <dgm:pt modelId="{009A51B6-CD99-4FB3-B148-15FB6ADA45C2}" type="pres">
      <dgm:prSet presAssocID="{80B9528B-0E49-4545-AC18-F6977D0EEEB5}" presName="rootComposite1" presStyleCnt="0"/>
      <dgm:spPr/>
    </dgm:pt>
    <dgm:pt modelId="{0389665B-F953-4115-8631-1A72104D11A9}" type="pres">
      <dgm:prSet presAssocID="{80B9528B-0E49-4545-AC18-F6977D0EEEB5}" presName="rootText1" presStyleLbl="node0" presStyleIdx="0" presStyleCnt="1">
        <dgm:presLayoutVars>
          <dgm:chPref val="3"/>
        </dgm:presLayoutVars>
      </dgm:prSet>
      <dgm:spPr/>
    </dgm:pt>
    <dgm:pt modelId="{47481F7B-8C8F-4C39-8585-7A54117BE02C}" type="pres">
      <dgm:prSet presAssocID="{80B9528B-0E49-4545-AC18-F6977D0EEEB5}" presName="rootConnector1" presStyleLbl="node1" presStyleIdx="0" presStyleCnt="0"/>
      <dgm:spPr/>
    </dgm:pt>
    <dgm:pt modelId="{C0E3AFEF-A9EF-4E83-A9B1-A128113E96BA}" type="pres">
      <dgm:prSet presAssocID="{80B9528B-0E49-4545-AC18-F6977D0EEEB5}" presName="hierChild2" presStyleCnt="0"/>
      <dgm:spPr/>
    </dgm:pt>
    <dgm:pt modelId="{0D39CB02-1455-4187-9796-9CDE2565F606}" type="pres">
      <dgm:prSet presAssocID="{6EE49A37-0B29-4BB9-88B9-9BFF9F446945}" presName="Name37" presStyleLbl="parChTrans1D2" presStyleIdx="0" presStyleCnt="3"/>
      <dgm:spPr/>
    </dgm:pt>
    <dgm:pt modelId="{89ADB328-8A67-46C7-9BAE-A0A5CA675BC0}" type="pres">
      <dgm:prSet presAssocID="{ABB1D8A1-5018-4459-9149-D6D8123DBA29}" presName="hierRoot2" presStyleCnt="0">
        <dgm:presLayoutVars>
          <dgm:hierBranch val="init"/>
        </dgm:presLayoutVars>
      </dgm:prSet>
      <dgm:spPr/>
    </dgm:pt>
    <dgm:pt modelId="{F6CF61D7-EA09-4246-A62A-F1F84FD2D136}" type="pres">
      <dgm:prSet presAssocID="{ABB1D8A1-5018-4459-9149-D6D8123DBA29}" presName="rootComposite" presStyleCnt="0"/>
      <dgm:spPr/>
    </dgm:pt>
    <dgm:pt modelId="{3573D432-018E-4D9A-9B7C-D3DA0DFB6DE6}" type="pres">
      <dgm:prSet presAssocID="{ABB1D8A1-5018-4459-9149-D6D8123DBA29}" presName="rootText" presStyleLbl="node2" presStyleIdx="0" presStyleCnt="3">
        <dgm:presLayoutVars>
          <dgm:chPref val="3"/>
        </dgm:presLayoutVars>
      </dgm:prSet>
      <dgm:spPr/>
    </dgm:pt>
    <dgm:pt modelId="{FC56AEF9-3FE9-4B1D-AB54-C6BAA9844708}" type="pres">
      <dgm:prSet presAssocID="{ABB1D8A1-5018-4459-9149-D6D8123DBA29}" presName="rootConnector" presStyleLbl="node2" presStyleIdx="0" presStyleCnt="3"/>
      <dgm:spPr/>
    </dgm:pt>
    <dgm:pt modelId="{941979D2-CF42-4B80-871A-BF7B03F04574}" type="pres">
      <dgm:prSet presAssocID="{ABB1D8A1-5018-4459-9149-D6D8123DBA29}" presName="hierChild4" presStyleCnt="0"/>
      <dgm:spPr/>
    </dgm:pt>
    <dgm:pt modelId="{68AFC345-975D-4CC6-ADAD-C2931AAC216A}" type="pres">
      <dgm:prSet presAssocID="{ABB1D8A1-5018-4459-9149-D6D8123DBA29}" presName="hierChild5" presStyleCnt="0"/>
      <dgm:spPr/>
    </dgm:pt>
    <dgm:pt modelId="{4894A849-E874-46E2-977A-B01F5A637A8F}" type="pres">
      <dgm:prSet presAssocID="{E53C9700-C247-4CF1-8354-7767C6730A07}" presName="Name37" presStyleLbl="parChTrans1D2" presStyleIdx="1" presStyleCnt="3"/>
      <dgm:spPr/>
    </dgm:pt>
    <dgm:pt modelId="{4FB166F4-568B-45E5-B3E6-F281331C7483}" type="pres">
      <dgm:prSet presAssocID="{0249543A-D01A-449C-800C-7AF0EC0EECB3}" presName="hierRoot2" presStyleCnt="0">
        <dgm:presLayoutVars>
          <dgm:hierBranch val="init"/>
        </dgm:presLayoutVars>
      </dgm:prSet>
      <dgm:spPr/>
    </dgm:pt>
    <dgm:pt modelId="{687160C6-3071-4B36-8CFB-ED161A2941A8}" type="pres">
      <dgm:prSet presAssocID="{0249543A-D01A-449C-800C-7AF0EC0EECB3}" presName="rootComposite" presStyleCnt="0"/>
      <dgm:spPr/>
    </dgm:pt>
    <dgm:pt modelId="{4A76A8FC-5072-4134-A614-F7C24214E566}" type="pres">
      <dgm:prSet presAssocID="{0249543A-D01A-449C-800C-7AF0EC0EECB3}" presName="rootText" presStyleLbl="node2" presStyleIdx="1" presStyleCnt="3">
        <dgm:presLayoutVars>
          <dgm:chPref val="3"/>
        </dgm:presLayoutVars>
      </dgm:prSet>
      <dgm:spPr/>
    </dgm:pt>
    <dgm:pt modelId="{3873DF58-4426-4112-B5B6-D6C9E8D7FBA4}" type="pres">
      <dgm:prSet presAssocID="{0249543A-D01A-449C-800C-7AF0EC0EECB3}" presName="rootConnector" presStyleLbl="node2" presStyleIdx="1" presStyleCnt="3"/>
      <dgm:spPr/>
    </dgm:pt>
    <dgm:pt modelId="{59608224-8F9D-4086-9CA3-78CA0373DBCC}" type="pres">
      <dgm:prSet presAssocID="{0249543A-D01A-449C-800C-7AF0EC0EECB3}" presName="hierChild4" presStyleCnt="0"/>
      <dgm:spPr/>
    </dgm:pt>
    <dgm:pt modelId="{2E1F998D-904B-460F-9A02-2EC7EF1D3F12}" type="pres">
      <dgm:prSet presAssocID="{0249543A-D01A-449C-800C-7AF0EC0EECB3}" presName="hierChild5" presStyleCnt="0"/>
      <dgm:spPr/>
    </dgm:pt>
    <dgm:pt modelId="{C4C0A4CC-8855-428B-A1CB-FC53CAFD4B90}" type="pres">
      <dgm:prSet presAssocID="{4B327D08-32FE-4C7F-BAB2-D2B992BAAEF9}" presName="Name37" presStyleLbl="parChTrans1D2" presStyleIdx="2" presStyleCnt="3"/>
      <dgm:spPr/>
    </dgm:pt>
    <dgm:pt modelId="{26CD23C5-EFA3-4DB1-AA0B-6DB71EAD0C93}" type="pres">
      <dgm:prSet presAssocID="{FB172253-D58F-4BCE-BB10-5BE1D205E4BC}" presName="hierRoot2" presStyleCnt="0">
        <dgm:presLayoutVars>
          <dgm:hierBranch val="init"/>
        </dgm:presLayoutVars>
      </dgm:prSet>
      <dgm:spPr/>
    </dgm:pt>
    <dgm:pt modelId="{4A753FF8-F4FE-47EE-BA71-F2FDD26CC968}" type="pres">
      <dgm:prSet presAssocID="{FB172253-D58F-4BCE-BB10-5BE1D205E4BC}" presName="rootComposite" presStyleCnt="0"/>
      <dgm:spPr/>
    </dgm:pt>
    <dgm:pt modelId="{B51F1663-2F71-49FC-ABD2-5104D07514A2}" type="pres">
      <dgm:prSet presAssocID="{FB172253-D58F-4BCE-BB10-5BE1D205E4BC}" presName="rootText" presStyleLbl="node2" presStyleIdx="2" presStyleCnt="3">
        <dgm:presLayoutVars>
          <dgm:chPref val="3"/>
        </dgm:presLayoutVars>
      </dgm:prSet>
      <dgm:spPr/>
    </dgm:pt>
    <dgm:pt modelId="{78580E39-5FCC-4D7B-9297-65720AADB208}" type="pres">
      <dgm:prSet presAssocID="{FB172253-D58F-4BCE-BB10-5BE1D205E4BC}" presName="rootConnector" presStyleLbl="node2" presStyleIdx="2" presStyleCnt="3"/>
      <dgm:spPr/>
    </dgm:pt>
    <dgm:pt modelId="{74D93531-9F72-4CBE-9766-A28EE4130FD1}" type="pres">
      <dgm:prSet presAssocID="{FB172253-D58F-4BCE-BB10-5BE1D205E4BC}" presName="hierChild4" presStyleCnt="0"/>
      <dgm:spPr/>
    </dgm:pt>
    <dgm:pt modelId="{BED4BE20-4E94-4535-B76A-D8A1B550481C}" type="pres">
      <dgm:prSet presAssocID="{FB172253-D58F-4BCE-BB10-5BE1D205E4BC}" presName="hierChild5" presStyleCnt="0"/>
      <dgm:spPr/>
    </dgm:pt>
    <dgm:pt modelId="{A37B209B-DD4D-49C9-9B6A-710E67D6A118}" type="pres">
      <dgm:prSet presAssocID="{80B9528B-0E49-4545-AC18-F6977D0EEEB5}" presName="hierChild3" presStyleCnt="0"/>
      <dgm:spPr/>
    </dgm:pt>
  </dgm:ptLst>
  <dgm:cxnLst>
    <dgm:cxn modelId="{F9FA7A11-B865-4D93-B65A-9DA43E1F3E4A}" type="presOf" srcId="{FB172253-D58F-4BCE-BB10-5BE1D205E4BC}" destId="{78580E39-5FCC-4D7B-9297-65720AADB208}" srcOrd="1" destOrd="0" presId="urn:microsoft.com/office/officeart/2005/8/layout/orgChart1"/>
    <dgm:cxn modelId="{0F0CA51D-F1BF-43A2-9B8C-C627C716CFA8}" type="presOf" srcId="{ABB1D8A1-5018-4459-9149-D6D8123DBA29}" destId="{3573D432-018E-4D9A-9B7C-D3DA0DFB6DE6}" srcOrd="0" destOrd="0" presId="urn:microsoft.com/office/officeart/2005/8/layout/orgChart1"/>
    <dgm:cxn modelId="{78864040-A8BA-4040-8D52-A9FBF638C2BA}" srcId="{80B9528B-0E49-4545-AC18-F6977D0EEEB5}" destId="{ABB1D8A1-5018-4459-9149-D6D8123DBA29}" srcOrd="0" destOrd="0" parTransId="{6EE49A37-0B29-4BB9-88B9-9BFF9F446945}" sibTransId="{A54A6FE5-0609-4EB6-9A28-4880E0AC6202}"/>
    <dgm:cxn modelId="{2C6FCF68-3FDE-4404-9326-DBC07EF234F5}" type="presOf" srcId="{E53C9700-C247-4CF1-8354-7767C6730A07}" destId="{4894A849-E874-46E2-977A-B01F5A637A8F}" srcOrd="0" destOrd="0" presId="urn:microsoft.com/office/officeart/2005/8/layout/orgChart1"/>
    <dgm:cxn modelId="{16ABAE71-1019-4554-9B32-A69AB034E67D}" type="presOf" srcId="{0249543A-D01A-449C-800C-7AF0EC0EECB3}" destId="{4A76A8FC-5072-4134-A614-F7C24214E566}" srcOrd="0" destOrd="0" presId="urn:microsoft.com/office/officeart/2005/8/layout/orgChart1"/>
    <dgm:cxn modelId="{0558CC72-94B0-4F5A-B21C-9D9CF4BDE4FF}" srcId="{80B9528B-0E49-4545-AC18-F6977D0EEEB5}" destId="{0249543A-D01A-449C-800C-7AF0EC0EECB3}" srcOrd="1" destOrd="0" parTransId="{E53C9700-C247-4CF1-8354-7767C6730A07}" sibTransId="{C3078880-30B5-4D5D-B5B4-FB1A043EA637}"/>
    <dgm:cxn modelId="{A854E77B-946A-4787-A90A-60754F0869C3}" srcId="{80B9528B-0E49-4545-AC18-F6977D0EEEB5}" destId="{FB172253-D58F-4BCE-BB10-5BE1D205E4BC}" srcOrd="2" destOrd="0" parTransId="{4B327D08-32FE-4C7F-BAB2-D2B992BAAEF9}" sibTransId="{AFDF35F1-EB14-4B87-AC72-BD8B5F70018B}"/>
    <dgm:cxn modelId="{438EDA7C-84F7-4CBD-BCA2-F26E6F9EB83D}" type="presOf" srcId="{ABB1D8A1-5018-4459-9149-D6D8123DBA29}" destId="{FC56AEF9-3FE9-4B1D-AB54-C6BAA9844708}" srcOrd="1" destOrd="0" presId="urn:microsoft.com/office/officeart/2005/8/layout/orgChart1"/>
    <dgm:cxn modelId="{84077F85-FDA6-45E8-9BEC-6C264DD80CD0}" type="presOf" srcId="{FB172253-D58F-4BCE-BB10-5BE1D205E4BC}" destId="{B51F1663-2F71-49FC-ABD2-5104D07514A2}" srcOrd="0" destOrd="0" presId="urn:microsoft.com/office/officeart/2005/8/layout/orgChart1"/>
    <dgm:cxn modelId="{CED43F91-7C29-4A05-8F78-E3190496A28F}" type="presOf" srcId="{C5FFC5DA-E7B1-4E21-880C-59CA3E3AD84D}" destId="{00C935BD-EC78-4E68-B563-C4448F6E4890}" srcOrd="0" destOrd="0" presId="urn:microsoft.com/office/officeart/2005/8/layout/orgChart1"/>
    <dgm:cxn modelId="{4B5F73B9-CC01-4BB9-8EEF-A5889088015C}" type="presOf" srcId="{0249543A-D01A-449C-800C-7AF0EC0EECB3}" destId="{3873DF58-4426-4112-B5B6-D6C9E8D7FBA4}" srcOrd="1" destOrd="0" presId="urn:microsoft.com/office/officeart/2005/8/layout/orgChart1"/>
    <dgm:cxn modelId="{716131BF-1BA7-4424-BC1C-23BFCC5F9533}" type="presOf" srcId="{4B327D08-32FE-4C7F-BAB2-D2B992BAAEF9}" destId="{C4C0A4CC-8855-428B-A1CB-FC53CAFD4B90}" srcOrd="0" destOrd="0" presId="urn:microsoft.com/office/officeart/2005/8/layout/orgChart1"/>
    <dgm:cxn modelId="{DA5015C1-52C8-4946-BB66-54ABDE8FDA4D}" type="presOf" srcId="{80B9528B-0E49-4545-AC18-F6977D0EEEB5}" destId="{47481F7B-8C8F-4C39-8585-7A54117BE02C}" srcOrd="1" destOrd="0" presId="urn:microsoft.com/office/officeart/2005/8/layout/orgChart1"/>
    <dgm:cxn modelId="{B4B194D5-DAF9-4C32-9FC4-39BD2DA5D3FA}" type="presOf" srcId="{6EE49A37-0B29-4BB9-88B9-9BFF9F446945}" destId="{0D39CB02-1455-4187-9796-9CDE2565F606}" srcOrd="0" destOrd="0" presId="urn:microsoft.com/office/officeart/2005/8/layout/orgChart1"/>
    <dgm:cxn modelId="{652DC1E6-1CFC-4501-BC81-DF793A36E593}" srcId="{C5FFC5DA-E7B1-4E21-880C-59CA3E3AD84D}" destId="{80B9528B-0E49-4545-AC18-F6977D0EEEB5}" srcOrd="0" destOrd="0" parTransId="{A5E3B43D-E42C-450A-BDCC-FCC9CE7A9EF7}" sibTransId="{D388F393-1B73-4704-B37D-B7CB3EE62524}"/>
    <dgm:cxn modelId="{E9709AF4-DB5F-4F38-A451-D83BEB4853C8}" type="presOf" srcId="{80B9528B-0E49-4545-AC18-F6977D0EEEB5}" destId="{0389665B-F953-4115-8631-1A72104D11A9}" srcOrd="0" destOrd="0" presId="urn:microsoft.com/office/officeart/2005/8/layout/orgChart1"/>
    <dgm:cxn modelId="{0E779966-F3BA-4934-815B-70435305D624}" type="presParOf" srcId="{00C935BD-EC78-4E68-B563-C4448F6E4890}" destId="{BCE0C694-696A-40A3-B867-B029DB7D3982}" srcOrd="0" destOrd="0" presId="urn:microsoft.com/office/officeart/2005/8/layout/orgChart1"/>
    <dgm:cxn modelId="{FEF0C6D9-53CC-486F-8C56-C642E57445A3}" type="presParOf" srcId="{BCE0C694-696A-40A3-B867-B029DB7D3982}" destId="{009A51B6-CD99-4FB3-B148-15FB6ADA45C2}" srcOrd="0" destOrd="0" presId="urn:microsoft.com/office/officeart/2005/8/layout/orgChart1"/>
    <dgm:cxn modelId="{90CAC760-C58E-4AE1-8CD7-694F292598F4}" type="presParOf" srcId="{009A51B6-CD99-4FB3-B148-15FB6ADA45C2}" destId="{0389665B-F953-4115-8631-1A72104D11A9}" srcOrd="0" destOrd="0" presId="urn:microsoft.com/office/officeart/2005/8/layout/orgChart1"/>
    <dgm:cxn modelId="{B34789C6-2E55-4DA6-B298-79240C568916}" type="presParOf" srcId="{009A51B6-CD99-4FB3-B148-15FB6ADA45C2}" destId="{47481F7B-8C8F-4C39-8585-7A54117BE02C}" srcOrd="1" destOrd="0" presId="urn:microsoft.com/office/officeart/2005/8/layout/orgChart1"/>
    <dgm:cxn modelId="{7D3F7457-162A-40E8-93C6-C9A8C1377B8F}" type="presParOf" srcId="{BCE0C694-696A-40A3-B867-B029DB7D3982}" destId="{C0E3AFEF-A9EF-4E83-A9B1-A128113E96BA}" srcOrd="1" destOrd="0" presId="urn:microsoft.com/office/officeart/2005/8/layout/orgChart1"/>
    <dgm:cxn modelId="{854710EA-5C5F-4744-8532-5AD8925B81AD}" type="presParOf" srcId="{C0E3AFEF-A9EF-4E83-A9B1-A128113E96BA}" destId="{0D39CB02-1455-4187-9796-9CDE2565F606}" srcOrd="0" destOrd="0" presId="urn:microsoft.com/office/officeart/2005/8/layout/orgChart1"/>
    <dgm:cxn modelId="{5D6CCC73-A873-4D3F-AC7B-B582EF3FD4B0}" type="presParOf" srcId="{C0E3AFEF-A9EF-4E83-A9B1-A128113E96BA}" destId="{89ADB328-8A67-46C7-9BAE-A0A5CA675BC0}" srcOrd="1" destOrd="0" presId="urn:microsoft.com/office/officeart/2005/8/layout/orgChart1"/>
    <dgm:cxn modelId="{065A7730-7322-480D-A17B-7F70A3B36912}" type="presParOf" srcId="{89ADB328-8A67-46C7-9BAE-A0A5CA675BC0}" destId="{F6CF61D7-EA09-4246-A62A-F1F84FD2D136}" srcOrd="0" destOrd="0" presId="urn:microsoft.com/office/officeart/2005/8/layout/orgChart1"/>
    <dgm:cxn modelId="{B614FD46-7D73-4C84-8EB7-F33E49627D93}" type="presParOf" srcId="{F6CF61D7-EA09-4246-A62A-F1F84FD2D136}" destId="{3573D432-018E-4D9A-9B7C-D3DA0DFB6DE6}" srcOrd="0" destOrd="0" presId="urn:microsoft.com/office/officeart/2005/8/layout/orgChart1"/>
    <dgm:cxn modelId="{C3B767C0-D545-4902-9846-864CA87D29A0}" type="presParOf" srcId="{F6CF61D7-EA09-4246-A62A-F1F84FD2D136}" destId="{FC56AEF9-3FE9-4B1D-AB54-C6BAA9844708}" srcOrd="1" destOrd="0" presId="urn:microsoft.com/office/officeart/2005/8/layout/orgChart1"/>
    <dgm:cxn modelId="{37C16608-C7F0-442B-8EB6-AE0F6091E5FF}" type="presParOf" srcId="{89ADB328-8A67-46C7-9BAE-A0A5CA675BC0}" destId="{941979D2-CF42-4B80-871A-BF7B03F04574}" srcOrd="1" destOrd="0" presId="urn:microsoft.com/office/officeart/2005/8/layout/orgChart1"/>
    <dgm:cxn modelId="{C9A203BE-514A-4714-90F0-5EE5A29238CB}" type="presParOf" srcId="{89ADB328-8A67-46C7-9BAE-A0A5CA675BC0}" destId="{68AFC345-975D-4CC6-ADAD-C2931AAC216A}" srcOrd="2" destOrd="0" presId="urn:microsoft.com/office/officeart/2005/8/layout/orgChart1"/>
    <dgm:cxn modelId="{4356A476-F48A-4018-A031-F0192DDFAF10}" type="presParOf" srcId="{C0E3AFEF-A9EF-4E83-A9B1-A128113E96BA}" destId="{4894A849-E874-46E2-977A-B01F5A637A8F}" srcOrd="2" destOrd="0" presId="urn:microsoft.com/office/officeart/2005/8/layout/orgChart1"/>
    <dgm:cxn modelId="{89072239-B4DF-4585-B499-6E0CBFC220C9}" type="presParOf" srcId="{C0E3AFEF-A9EF-4E83-A9B1-A128113E96BA}" destId="{4FB166F4-568B-45E5-B3E6-F281331C7483}" srcOrd="3" destOrd="0" presId="urn:microsoft.com/office/officeart/2005/8/layout/orgChart1"/>
    <dgm:cxn modelId="{DBB33AE3-CDD9-466F-B97A-7A3923A42B31}" type="presParOf" srcId="{4FB166F4-568B-45E5-B3E6-F281331C7483}" destId="{687160C6-3071-4B36-8CFB-ED161A2941A8}" srcOrd="0" destOrd="0" presId="urn:microsoft.com/office/officeart/2005/8/layout/orgChart1"/>
    <dgm:cxn modelId="{423471D6-9071-4A45-AA41-8918D6A9FC43}" type="presParOf" srcId="{687160C6-3071-4B36-8CFB-ED161A2941A8}" destId="{4A76A8FC-5072-4134-A614-F7C24214E566}" srcOrd="0" destOrd="0" presId="urn:microsoft.com/office/officeart/2005/8/layout/orgChart1"/>
    <dgm:cxn modelId="{CE82C709-8494-48F7-84D8-11A26E9E3A7D}" type="presParOf" srcId="{687160C6-3071-4B36-8CFB-ED161A2941A8}" destId="{3873DF58-4426-4112-B5B6-D6C9E8D7FBA4}" srcOrd="1" destOrd="0" presId="urn:microsoft.com/office/officeart/2005/8/layout/orgChart1"/>
    <dgm:cxn modelId="{F373E502-5692-4CA5-B100-8E69EE12E169}" type="presParOf" srcId="{4FB166F4-568B-45E5-B3E6-F281331C7483}" destId="{59608224-8F9D-4086-9CA3-78CA0373DBCC}" srcOrd="1" destOrd="0" presId="urn:microsoft.com/office/officeart/2005/8/layout/orgChart1"/>
    <dgm:cxn modelId="{D2B77398-B6E2-45E8-87FC-A448F495DAEF}" type="presParOf" srcId="{4FB166F4-568B-45E5-B3E6-F281331C7483}" destId="{2E1F998D-904B-460F-9A02-2EC7EF1D3F12}" srcOrd="2" destOrd="0" presId="urn:microsoft.com/office/officeart/2005/8/layout/orgChart1"/>
    <dgm:cxn modelId="{1087A410-B87B-42D2-B23B-853A8A20F710}" type="presParOf" srcId="{C0E3AFEF-A9EF-4E83-A9B1-A128113E96BA}" destId="{C4C0A4CC-8855-428B-A1CB-FC53CAFD4B90}" srcOrd="4" destOrd="0" presId="urn:microsoft.com/office/officeart/2005/8/layout/orgChart1"/>
    <dgm:cxn modelId="{17EFDC47-A5C6-49C0-BCC0-5E63D3F7B0FC}" type="presParOf" srcId="{C0E3AFEF-A9EF-4E83-A9B1-A128113E96BA}" destId="{26CD23C5-EFA3-4DB1-AA0B-6DB71EAD0C93}" srcOrd="5" destOrd="0" presId="urn:microsoft.com/office/officeart/2005/8/layout/orgChart1"/>
    <dgm:cxn modelId="{2D5D4840-F421-4506-AFAF-9F941624FA59}" type="presParOf" srcId="{26CD23C5-EFA3-4DB1-AA0B-6DB71EAD0C93}" destId="{4A753FF8-F4FE-47EE-BA71-F2FDD26CC968}" srcOrd="0" destOrd="0" presId="urn:microsoft.com/office/officeart/2005/8/layout/orgChart1"/>
    <dgm:cxn modelId="{7C41F052-D7F5-4D48-9FB2-9EB81C42456F}" type="presParOf" srcId="{4A753FF8-F4FE-47EE-BA71-F2FDD26CC968}" destId="{B51F1663-2F71-49FC-ABD2-5104D07514A2}" srcOrd="0" destOrd="0" presId="urn:microsoft.com/office/officeart/2005/8/layout/orgChart1"/>
    <dgm:cxn modelId="{29066668-61CF-4E9F-A164-3CCA7F2EEFA3}" type="presParOf" srcId="{4A753FF8-F4FE-47EE-BA71-F2FDD26CC968}" destId="{78580E39-5FCC-4D7B-9297-65720AADB208}" srcOrd="1" destOrd="0" presId="urn:microsoft.com/office/officeart/2005/8/layout/orgChart1"/>
    <dgm:cxn modelId="{58CF1856-68BB-4A08-88EC-36AF4243E30D}" type="presParOf" srcId="{26CD23C5-EFA3-4DB1-AA0B-6DB71EAD0C93}" destId="{74D93531-9F72-4CBE-9766-A28EE4130FD1}" srcOrd="1" destOrd="0" presId="urn:microsoft.com/office/officeart/2005/8/layout/orgChart1"/>
    <dgm:cxn modelId="{D9924AAA-A128-4D57-A6B5-BC5944D4A727}" type="presParOf" srcId="{26CD23C5-EFA3-4DB1-AA0B-6DB71EAD0C93}" destId="{BED4BE20-4E94-4535-B76A-D8A1B550481C}" srcOrd="2" destOrd="0" presId="urn:microsoft.com/office/officeart/2005/8/layout/orgChart1"/>
    <dgm:cxn modelId="{26E2449C-E206-4764-A9AB-AA8C0A602841}" type="presParOf" srcId="{BCE0C694-696A-40A3-B867-B029DB7D3982}" destId="{A37B209B-DD4D-49C9-9B6A-710E67D6A11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753B09-317E-4EBC-8F75-358F7995B0E4}" type="doc">
      <dgm:prSet loTypeId="urn:microsoft.com/office/officeart/2018/2/layout/IconCircleList" loCatId="icon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3025ABD-C1EE-4F00-9665-4CF867084ED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s</a:t>
          </a:r>
          <a:r>
            <a:rPr lang="en-US"/>
            <a:t>tart: </a:t>
          </a:r>
          <a:r>
            <a:rPr lang="pl-PL"/>
            <a:t>IV kwarta</a:t>
          </a:r>
          <a:r>
            <a:rPr lang="en-US"/>
            <a:t> 2026</a:t>
          </a:r>
        </a:p>
      </dgm:t>
    </dgm:pt>
    <dgm:pt modelId="{27149894-90E4-444B-A9EE-9A77CC1BC178}" type="parTrans" cxnId="{576AAD8F-A934-4E8C-94E4-EC8E472894BB}">
      <dgm:prSet/>
      <dgm:spPr/>
      <dgm:t>
        <a:bodyPr/>
        <a:lstStyle/>
        <a:p>
          <a:endParaRPr lang="en-US"/>
        </a:p>
      </dgm:t>
    </dgm:pt>
    <dgm:pt modelId="{6C9CDD09-63C4-4F29-B229-0B55175F8BA7}" type="sibTrans" cxnId="{576AAD8F-A934-4E8C-94E4-EC8E472894B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08D4DE0-39FE-431B-A727-9AF47265DB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czas</a:t>
          </a:r>
          <a:r>
            <a:rPr lang="en-US"/>
            <a:t> </a:t>
          </a:r>
          <a:r>
            <a:rPr lang="en-US" err="1"/>
            <a:t>trwania</a:t>
          </a:r>
          <a:r>
            <a:rPr lang="pl-PL"/>
            <a:t> testów</a:t>
          </a:r>
          <a:r>
            <a:rPr lang="en-US"/>
            <a:t>: max 12 </a:t>
          </a:r>
          <a:r>
            <a:rPr lang="en-US" err="1"/>
            <a:t>mies</a:t>
          </a:r>
          <a:r>
            <a:rPr lang="en-US"/>
            <a:t>.</a:t>
          </a:r>
        </a:p>
      </dgm:t>
    </dgm:pt>
    <dgm:pt modelId="{0B051B5E-962A-425E-AC68-56DBBA081DD4}" type="parTrans" cxnId="{B9BC9C0E-EAB2-4B1E-879A-B64F9902E925}">
      <dgm:prSet/>
      <dgm:spPr/>
      <dgm:t>
        <a:bodyPr/>
        <a:lstStyle/>
        <a:p>
          <a:endParaRPr lang="en-US"/>
        </a:p>
      </dgm:t>
    </dgm:pt>
    <dgm:pt modelId="{DF03B980-F224-4FBC-9307-3365D81804F5}" type="sibTrans" cxnId="{B9BC9C0E-EAB2-4B1E-879A-B64F9902E92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5A4C48-B7FB-47D8-81D9-3038CE7AA1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tryb</a:t>
          </a:r>
          <a:r>
            <a:rPr lang="en-US"/>
            <a:t> </a:t>
          </a:r>
          <a:r>
            <a:rPr lang="en-US" err="1"/>
            <a:t>grantowy</a:t>
          </a:r>
          <a:r>
            <a:rPr lang="en-US"/>
            <a:t> </a:t>
          </a:r>
        </a:p>
      </dgm:t>
    </dgm:pt>
    <dgm:pt modelId="{25A613CB-6ED4-42EA-B053-A30FDCACD97D}" type="parTrans" cxnId="{3B1199DF-731C-4A08-B293-97A204AC3F9F}">
      <dgm:prSet/>
      <dgm:spPr/>
      <dgm:t>
        <a:bodyPr/>
        <a:lstStyle/>
        <a:p>
          <a:endParaRPr lang="en-US"/>
        </a:p>
      </dgm:t>
    </dgm:pt>
    <dgm:pt modelId="{630B0B2D-6EA9-4EC7-928F-8345678E46D7}" type="sibTrans" cxnId="{3B1199DF-731C-4A08-B293-97A204AC3F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4DB33B-1E91-42F5-92BF-8F89477E55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uczestnicy</a:t>
          </a:r>
          <a:r>
            <a:rPr lang="en-US"/>
            <a:t>: 2</a:t>
          </a:r>
          <a:r>
            <a:rPr lang="pl-PL"/>
            <a:t>0</a:t>
          </a:r>
          <a:r>
            <a:rPr lang="en-US"/>
            <a:t>–</a:t>
          </a:r>
          <a:r>
            <a:rPr lang="pl-PL"/>
            <a:t>3</a:t>
          </a:r>
          <a:r>
            <a:rPr lang="en-US"/>
            <a:t>0 </a:t>
          </a:r>
          <a:r>
            <a:rPr lang="en-US" err="1"/>
            <a:t>podmiotów</a:t>
          </a:r>
          <a:endParaRPr lang="en-US"/>
        </a:p>
      </dgm:t>
    </dgm:pt>
    <dgm:pt modelId="{40EF35F7-12BB-4426-89FC-FD36AEA6D4E9}" type="parTrans" cxnId="{29B066BF-D5CD-41A6-84DE-94761E3D7450}">
      <dgm:prSet/>
      <dgm:spPr/>
      <dgm:t>
        <a:bodyPr/>
        <a:lstStyle/>
        <a:p>
          <a:endParaRPr lang="en-US"/>
        </a:p>
      </dgm:t>
    </dgm:pt>
    <dgm:pt modelId="{0D0190FC-126A-4721-97E6-7E313BA47AFF}" type="sibTrans" cxnId="{29B066BF-D5CD-41A6-84DE-94761E3D74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6FE8AF0-1B1F-4A51-9C84-E37640DA2D76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obszar testów: autonomiczna logistyka dual-use</a:t>
          </a:r>
          <a:endParaRPr lang="en-US"/>
        </a:p>
      </dgm:t>
    </dgm:pt>
    <dgm:pt modelId="{73B13702-B591-4C7A-959C-776B0A47769C}" type="parTrans" cxnId="{3237B067-95F1-4E62-B497-A12A6D8D6F15}">
      <dgm:prSet/>
      <dgm:spPr/>
      <dgm:t>
        <a:bodyPr/>
        <a:lstStyle/>
        <a:p>
          <a:endParaRPr lang="en-US"/>
        </a:p>
      </dgm:t>
    </dgm:pt>
    <dgm:pt modelId="{292213BA-DDDC-45B6-95E6-2F68AE2DD1EF}" type="sibTrans" cxnId="{3237B067-95F1-4E62-B497-A12A6D8D6F1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9077C65-57B8-4979-A177-A655010AAA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wsparcie</a:t>
          </a:r>
          <a:r>
            <a:rPr lang="en-US"/>
            <a:t> </a:t>
          </a:r>
          <a:r>
            <a:rPr lang="en-US" err="1"/>
            <a:t>administracyjne</a:t>
          </a:r>
          <a:endParaRPr lang="en-US"/>
        </a:p>
      </dgm:t>
    </dgm:pt>
    <dgm:pt modelId="{1078E9B5-5E99-4859-ADB3-426877C3F2ED}" type="parTrans" cxnId="{8F39C6EA-936A-402B-87B9-1E4F3CB4FE0B}">
      <dgm:prSet/>
      <dgm:spPr/>
      <dgm:t>
        <a:bodyPr/>
        <a:lstStyle/>
        <a:p>
          <a:endParaRPr lang="en-US"/>
        </a:p>
      </dgm:t>
    </dgm:pt>
    <dgm:pt modelId="{396510C0-5B99-4EDD-8023-E4B5D6D69572}" type="sibTrans" cxnId="{8F39C6EA-936A-402B-87B9-1E4F3CB4FE0B}">
      <dgm:prSet/>
      <dgm:spPr/>
      <dgm:t>
        <a:bodyPr/>
        <a:lstStyle/>
        <a:p>
          <a:endParaRPr lang="en-US"/>
        </a:p>
      </dgm:t>
    </dgm:pt>
    <dgm:pt modelId="{360795E7-A47F-411D-8477-C59CB5AA3024}" type="pres">
      <dgm:prSet presAssocID="{60753B09-317E-4EBC-8F75-358F7995B0E4}" presName="root" presStyleCnt="0">
        <dgm:presLayoutVars>
          <dgm:dir/>
          <dgm:resizeHandles val="exact"/>
        </dgm:presLayoutVars>
      </dgm:prSet>
      <dgm:spPr/>
    </dgm:pt>
    <dgm:pt modelId="{2D9ADC48-21CD-4B18-9297-B5D1D6F42E4B}" type="pres">
      <dgm:prSet presAssocID="{60753B09-317E-4EBC-8F75-358F7995B0E4}" presName="container" presStyleCnt="0">
        <dgm:presLayoutVars>
          <dgm:dir/>
          <dgm:resizeHandles val="exact"/>
        </dgm:presLayoutVars>
      </dgm:prSet>
      <dgm:spPr/>
    </dgm:pt>
    <dgm:pt modelId="{CD3685F2-2C80-428C-A59B-4EDC0648F33F}" type="pres">
      <dgm:prSet presAssocID="{D3025ABD-C1EE-4F00-9665-4CF867084ED0}" presName="compNode" presStyleCnt="0"/>
      <dgm:spPr/>
    </dgm:pt>
    <dgm:pt modelId="{4C831FF3-9DF3-4690-BFE3-010222B46F65}" type="pres">
      <dgm:prSet presAssocID="{D3025ABD-C1EE-4F00-9665-4CF867084ED0}" presName="iconBgRect" presStyleLbl="bgShp" presStyleIdx="0" presStyleCnt="6"/>
      <dgm:spPr/>
    </dgm:pt>
    <dgm:pt modelId="{C65C9DB7-489D-463C-8043-2B0EAFCA2675}" type="pres">
      <dgm:prSet presAssocID="{D3025ABD-C1EE-4F00-9665-4CF867084ED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t Air Balloon"/>
        </a:ext>
      </dgm:extLst>
    </dgm:pt>
    <dgm:pt modelId="{2A145B5F-D056-4C6E-92C7-2241AC66725A}" type="pres">
      <dgm:prSet presAssocID="{D3025ABD-C1EE-4F00-9665-4CF867084ED0}" presName="spaceRect" presStyleCnt="0"/>
      <dgm:spPr/>
    </dgm:pt>
    <dgm:pt modelId="{8FCE8A4F-EEA7-4BAF-84A6-BFCCEAD8C791}" type="pres">
      <dgm:prSet presAssocID="{D3025ABD-C1EE-4F00-9665-4CF867084ED0}" presName="textRect" presStyleLbl="revTx" presStyleIdx="0" presStyleCnt="6">
        <dgm:presLayoutVars>
          <dgm:chMax val="1"/>
          <dgm:chPref val="1"/>
        </dgm:presLayoutVars>
      </dgm:prSet>
      <dgm:spPr/>
    </dgm:pt>
    <dgm:pt modelId="{E9B8D926-FCFD-4115-8630-A8170B9E1F38}" type="pres">
      <dgm:prSet presAssocID="{6C9CDD09-63C4-4F29-B229-0B55175F8BA7}" presName="sibTrans" presStyleLbl="sibTrans2D1" presStyleIdx="0" presStyleCnt="0"/>
      <dgm:spPr/>
    </dgm:pt>
    <dgm:pt modelId="{616453E0-C034-4F05-9D3C-348039DF11B6}" type="pres">
      <dgm:prSet presAssocID="{708D4DE0-39FE-431B-A727-9AF47265DB94}" presName="compNode" presStyleCnt="0"/>
      <dgm:spPr/>
    </dgm:pt>
    <dgm:pt modelId="{4D5D58A5-58FE-4ACE-8F43-B355C7F2A97C}" type="pres">
      <dgm:prSet presAssocID="{708D4DE0-39FE-431B-A727-9AF47265DB94}" presName="iconBgRect" presStyleLbl="bgShp" presStyleIdx="1" presStyleCnt="6"/>
      <dgm:spPr/>
    </dgm:pt>
    <dgm:pt modelId="{0A4C4C8C-F0E4-479B-BB0F-D8FE737B0502}" type="pres">
      <dgm:prSet presAssocID="{708D4DE0-39FE-431B-A727-9AF47265DB9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er"/>
        </a:ext>
      </dgm:extLst>
    </dgm:pt>
    <dgm:pt modelId="{07728DAA-D87B-480E-BF1F-1615F50CB33D}" type="pres">
      <dgm:prSet presAssocID="{708D4DE0-39FE-431B-A727-9AF47265DB94}" presName="spaceRect" presStyleCnt="0"/>
      <dgm:spPr/>
    </dgm:pt>
    <dgm:pt modelId="{BA9C2D18-D490-4627-883C-A0E14B13B2AA}" type="pres">
      <dgm:prSet presAssocID="{708D4DE0-39FE-431B-A727-9AF47265DB94}" presName="textRect" presStyleLbl="revTx" presStyleIdx="1" presStyleCnt="6">
        <dgm:presLayoutVars>
          <dgm:chMax val="1"/>
          <dgm:chPref val="1"/>
        </dgm:presLayoutVars>
      </dgm:prSet>
      <dgm:spPr/>
    </dgm:pt>
    <dgm:pt modelId="{E2AF6385-5755-4060-B3DD-C1C2C8F6C99B}" type="pres">
      <dgm:prSet presAssocID="{DF03B980-F224-4FBC-9307-3365D81804F5}" presName="sibTrans" presStyleLbl="sibTrans2D1" presStyleIdx="0" presStyleCnt="0"/>
      <dgm:spPr/>
    </dgm:pt>
    <dgm:pt modelId="{836FBF40-1D03-4053-8B6E-F679170E4FAE}" type="pres">
      <dgm:prSet presAssocID="{365A4C48-B7FB-47D8-81D9-3038CE7AA13C}" presName="compNode" presStyleCnt="0"/>
      <dgm:spPr/>
    </dgm:pt>
    <dgm:pt modelId="{7C069D3E-99D7-40D1-A8A8-3048FAF44EAF}" type="pres">
      <dgm:prSet presAssocID="{365A4C48-B7FB-47D8-81D9-3038CE7AA13C}" presName="iconBgRect" presStyleLbl="bgShp" presStyleIdx="2" presStyleCnt="6"/>
      <dgm:spPr/>
    </dgm:pt>
    <dgm:pt modelId="{0825EA1F-295A-47D2-81E4-A57D86F6D219}" type="pres">
      <dgm:prSet presAssocID="{365A4C48-B7FB-47D8-81D9-3038CE7AA13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mote control"/>
        </a:ext>
      </dgm:extLst>
    </dgm:pt>
    <dgm:pt modelId="{1EDB85F8-4A47-45F2-B6FC-B6C74E425675}" type="pres">
      <dgm:prSet presAssocID="{365A4C48-B7FB-47D8-81D9-3038CE7AA13C}" presName="spaceRect" presStyleCnt="0"/>
      <dgm:spPr/>
    </dgm:pt>
    <dgm:pt modelId="{FF15ABAA-5068-46E7-9073-A9B50582C184}" type="pres">
      <dgm:prSet presAssocID="{365A4C48-B7FB-47D8-81D9-3038CE7AA13C}" presName="textRect" presStyleLbl="revTx" presStyleIdx="2" presStyleCnt="6">
        <dgm:presLayoutVars>
          <dgm:chMax val="1"/>
          <dgm:chPref val="1"/>
        </dgm:presLayoutVars>
      </dgm:prSet>
      <dgm:spPr/>
    </dgm:pt>
    <dgm:pt modelId="{C86F2528-6931-46FC-9ECB-F73CE526C869}" type="pres">
      <dgm:prSet presAssocID="{630B0B2D-6EA9-4EC7-928F-8345678E46D7}" presName="sibTrans" presStyleLbl="sibTrans2D1" presStyleIdx="0" presStyleCnt="0"/>
      <dgm:spPr/>
    </dgm:pt>
    <dgm:pt modelId="{CDB0A081-4E7F-4D1C-A7E2-5A8994E7D1B7}" type="pres">
      <dgm:prSet presAssocID="{044DB33B-1E91-42F5-92BF-8F89477E55B1}" presName="compNode" presStyleCnt="0"/>
      <dgm:spPr/>
    </dgm:pt>
    <dgm:pt modelId="{258A772D-6308-4792-B81F-D6FD7CFAC034}" type="pres">
      <dgm:prSet presAssocID="{044DB33B-1E91-42F5-92BF-8F89477E55B1}" presName="iconBgRect" presStyleLbl="bgShp" presStyleIdx="3" presStyleCnt="6"/>
      <dgm:spPr/>
    </dgm:pt>
    <dgm:pt modelId="{0941BD4C-3140-4E2F-9702-8496FE1ED912}" type="pres">
      <dgm:prSet presAssocID="{044DB33B-1E91-42F5-92BF-8F89477E55B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tr"/>
        </a:ext>
      </dgm:extLst>
    </dgm:pt>
    <dgm:pt modelId="{0A8D2880-9FF0-4614-85C0-0D015499A79F}" type="pres">
      <dgm:prSet presAssocID="{044DB33B-1E91-42F5-92BF-8F89477E55B1}" presName="spaceRect" presStyleCnt="0"/>
      <dgm:spPr/>
    </dgm:pt>
    <dgm:pt modelId="{144AC5C9-C43F-4B05-AFBF-9B0A15C4DAB4}" type="pres">
      <dgm:prSet presAssocID="{044DB33B-1E91-42F5-92BF-8F89477E55B1}" presName="textRect" presStyleLbl="revTx" presStyleIdx="3" presStyleCnt="6">
        <dgm:presLayoutVars>
          <dgm:chMax val="1"/>
          <dgm:chPref val="1"/>
        </dgm:presLayoutVars>
      </dgm:prSet>
      <dgm:spPr/>
    </dgm:pt>
    <dgm:pt modelId="{2FE8A4F9-7944-43FE-B925-8B784691FEB1}" type="pres">
      <dgm:prSet presAssocID="{0D0190FC-126A-4721-97E6-7E313BA47AFF}" presName="sibTrans" presStyleLbl="sibTrans2D1" presStyleIdx="0" presStyleCnt="0"/>
      <dgm:spPr/>
    </dgm:pt>
    <dgm:pt modelId="{0E6AA6BB-CACA-44C5-9433-66F3A68CFD74}" type="pres">
      <dgm:prSet presAssocID="{96FE8AF0-1B1F-4A51-9C84-E37640DA2D76}" presName="compNode" presStyleCnt="0"/>
      <dgm:spPr/>
    </dgm:pt>
    <dgm:pt modelId="{0605148F-26F2-4785-AC43-9D00E9EBFDFA}" type="pres">
      <dgm:prSet presAssocID="{96FE8AF0-1B1F-4A51-9C84-E37640DA2D76}" presName="iconBgRect" presStyleLbl="bgShp" presStyleIdx="4" presStyleCnt="6"/>
      <dgm:spPr/>
    </dgm:pt>
    <dgm:pt modelId="{F355A98B-C563-47E1-8DA5-84E44B1659EC}" type="pres">
      <dgm:prSet presAssocID="{96FE8AF0-1B1F-4A51-9C84-E37640DA2D7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BD82D0B7-AE66-4C57-8639-7623ACC8DD8C}" type="pres">
      <dgm:prSet presAssocID="{96FE8AF0-1B1F-4A51-9C84-E37640DA2D76}" presName="spaceRect" presStyleCnt="0"/>
      <dgm:spPr/>
    </dgm:pt>
    <dgm:pt modelId="{F0656B70-3582-4577-B9EE-2FC7D592605C}" type="pres">
      <dgm:prSet presAssocID="{96FE8AF0-1B1F-4A51-9C84-E37640DA2D76}" presName="textRect" presStyleLbl="revTx" presStyleIdx="4" presStyleCnt="6">
        <dgm:presLayoutVars>
          <dgm:chMax val="1"/>
          <dgm:chPref val="1"/>
        </dgm:presLayoutVars>
      </dgm:prSet>
      <dgm:spPr/>
    </dgm:pt>
    <dgm:pt modelId="{A44BA020-4857-445F-B9EB-9C3C793B7023}" type="pres">
      <dgm:prSet presAssocID="{292213BA-DDDC-45B6-95E6-2F68AE2DD1EF}" presName="sibTrans" presStyleLbl="sibTrans2D1" presStyleIdx="0" presStyleCnt="0"/>
      <dgm:spPr/>
    </dgm:pt>
    <dgm:pt modelId="{2DC55326-3545-4017-BFD3-AC0CA57E215B}" type="pres">
      <dgm:prSet presAssocID="{D9077C65-57B8-4979-A177-A655010AAACA}" presName="compNode" presStyleCnt="0"/>
      <dgm:spPr/>
    </dgm:pt>
    <dgm:pt modelId="{6067D962-19DA-4FD5-9E9E-524E3396C74B}" type="pres">
      <dgm:prSet presAssocID="{D9077C65-57B8-4979-A177-A655010AAACA}" presName="iconBgRect" presStyleLbl="bgShp" presStyleIdx="5" presStyleCnt="6"/>
      <dgm:spPr/>
    </dgm:pt>
    <dgm:pt modelId="{991C4520-C088-4D41-8C2B-B5A5A0C9812B}" type="pres">
      <dgm:prSet presAssocID="{D9077C65-57B8-4979-A177-A655010AAAC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BF257AD4-F5B9-4793-8B67-1A8C672C70A0}" type="pres">
      <dgm:prSet presAssocID="{D9077C65-57B8-4979-A177-A655010AAACA}" presName="spaceRect" presStyleCnt="0"/>
      <dgm:spPr/>
    </dgm:pt>
    <dgm:pt modelId="{2E71AFA8-97C4-419E-BA6C-6B1D63D350BC}" type="pres">
      <dgm:prSet presAssocID="{D9077C65-57B8-4979-A177-A655010AAAC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9BC9C0E-EAB2-4B1E-879A-B64F9902E925}" srcId="{60753B09-317E-4EBC-8F75-358F7995B0E4}" destId="{708D4DE0-39FE-431B-A727-9AF47265DB94}" srcOrd="1" destOrd="0" parTransId="{0B051B5E-962A-425E-AC68-56DBBA081DD4}" sibTransId="{DF03B980-F224-4FBC-9307-3365D81804F5}"/>
    <dgm:cxn modelId="{5E55963A-04BB-4B6D-AA36-FFEB6AEC92D7}" type="presOf" srcId="{96FE8AF0-1B1F-4A51-9C84-E37640DA2D76}" destId="{F0656B70-3582-4577-B9EE-2FC7D592605C}" srcOrd="0" destOrd="0" presId="urn:microsoft.com/office/officeart/2018/2/layout/IconCircleList"/>
    <dgm:cxn modelId="{3237B067-95F1-4E62-B497-A12A6D8D6F15}" srcId="{60753B09-317E-4EBC-8F75-358F7995B0E4}" destId="{96FE8AF0-1B1F-4A51-9C84-E37640DA2D76}" srcOrd="4" destOrd="0" parTransId="{73B13702-B591-4C7A-959C-776B0A47769C}" sibTransId="{292213BA-DDDC-45B6-95E6-2F68AE2DD1EF}"/>
    <dgm:cxn modelId="{7F987749-C4D7-4B63-871F-A119EE319761}" type="presOf" srcId="{292213BA-DDDC-45B6-95E6-2F68AE2DD1EF}" destId="{A44BA020-4857-445F-B9EB-9C3C793B7023}" srcOrd="0" destOrd="0" presId="urn:microsoft.com/office/officeart/2018/2/layout/IconCircleList"/>
    <dgm:cxn modelId="{944B5157-BB8A-4C3A-8C0B-63F419ED02F6}" type="presOf" srcId="{0D0190FC-126A-4721-97E6-7E313BA47AFF}" destId="{2FE8A4F9-7944-43FE-B925-8B784691FEB1}" srcOrd="0" destOrd="0" presId="urn:microsoft.com/office/officeart/2018/2/layout/IconCircleList"/>
    <dgm:cxn modelId="{F84D3B7F-A3E6-4CF9-9896-93A044897BC3}" type="presOf" srcId="{044DB33B-1E91-42F5-92BF-8F89477E55B1}" destId="{144AC5C9-C43F-4B05-AFBF-9B0A15C4DAB4}" srcOrd="0" destOrd="0" presId="urn:microsoft.com/office/officeart/2018/2/layout/IconCircleList"/>
    <dgm:cxn modelId="{576AAD8F-A934-4E8C-94E4-EC8E472894BB}" srcId="{60753B09-317E-4EBC-8F75-358F7995B0E4}" destId="{D3025ABD-C1EE-4F00-9665-4CF867084ED0}" srcOrd="0" destOrd="0" parTransId="{27149894-90E4-444B-A9EE-9A77CC1BC178}" sibTransId="{6C9CDD09-63C4-4F29-B229-0B55175F8BA7}"/>
    <dgm:cxn modelId="{8D3589A0-5FE0-4A97-84E8-B84D73DE5EB2}" type="presOf" srcId="{D3025ABD-C1EE-4F00-9665-4CF867084ED0}" destId="{8FCE8A4F-EEA7-4BAF-84A6-BFCCEAD8C791}" srcOrd="0" destOrd="0" presId="urn:microsoft.com/office/officeart/2018/2/layout/IconCircleList"/>
    <dgm:cxn modelId="{7A4DC8A4-4FFB-4792-9B97-DB39EB85A24E}" type="presOf" srcId="{DF03B980-F224-4FBC-9307-3365D81804F5}" destId="{E2AF6385-5755-4060-B3DD-C1C2C8F6C99B}" srcOrd="0" destOrd="0" presId="urn:microsoft.com/office/officeart/2018/2/layout/IconCircleList"/>
    <dgm:cxn modelId="{AD0643B4-4D39-44AE-BD31-AF3C9D23975C}" type="presOf" srcId="{365A4C48-B7FB-47D8-81D9-3038CE7AA13C}" destId="{FF15ABAA-5068-46E7-9073-A9B50582C184}" srcOrd="0" destOrd="0" presId="urn:microsoft.com/office/officeart/2018/2/layout/IconCircleList"/>
    <dgm:cxn modelId="{43A621B9-4E13-41A2-9A11-0232257A34ED}" type="presOf" srcId="{708D4DE0-39FE-431B-A727-9AF47265DB94}" destId="{BA9C2D18-D490-4627-883C-A0E14B13B2AA}" srcOrd="0" destOrd="0" presId="urn:microsoft.com/office/officeart/2018/2/layout/IconCircleList"/>
    <dgm:cxn modelId="{C40BD9BD-8D74-4CF0-AC9A-9A0E4417DC33}" type="presOf" srcId="{630B0B2D-6EA9-4EC7-928F-8345678E46D7}" destId="{C86F2528-6931-46FC-9ECB-F73CE526C869}" srcOrd="0" destOrd="0" presId="urn:microsoft.com/office/officeart/2018/2/layout/IconCircleList"/>
    <dgm:cxn modelId="{29B066BF-D5CD-41A6-84DE-94761E3D7450}" srcId="{60753B09-317E-4EBC-8F75-358F7995B0E4}" destId="{044DB33B-1E91-42F5-92BF-8F89477E55B1}" srcOrd="3" destOrd="0" parTransId="{40EF35F7-12BB-4426-89FC-FD36AEA6D4E9}" sibTransId="{0D0190FC-126A-4721-97E6-7E313BA47AFF}"/>
    <dgm:cxn modelId="{A5BBBBDC-393F-40DF-8696-C927F8784B8C}" type="presOf" srcId="{60753B09-317E-4EBC-8F75-358F7995B0E4}" destId="{360795E7-A47F-411D-8477-C59CB5AA3024}" srcOrd="0" destOrd="0" presId="urn:microsoft.com/office/officeart/2018/2/layout/IconCircleList"/>
    <dgm:cxn modelId="{3B1199DF-731C-4A08-B293-97A204AC3F9F}" srcId="{60753B09-317E-4EBC-8F75-358F7995B0E4}" destId="{365A4C48-B7FB-47D8-81D9-3038CE7AA13C}" srcOrd="2" destOrd="0" parTransId="{25A613CB-6ED4-42EA-B053-A30FDCACD97D}" sibTransId="{630B0B2D-6EA9-4EC7-928F-8345678E46D7}"/>
    <dgm:cxn modelId="{8F39C6EA-936A-402B-87B9-1E4F3CB4FE0B}" srcId="{60753B09-317E-4EBC-8F75-358F7995B0E4}" destId="{D9077C65-57B8-4979-A177-A655010AAACA}" srcOrd="5" destOrd="0" parTransId="{1078E9B5-5E99-4859-ADB3-426877C3F2ED}" sibTransId="{396510C0-5B99-4EDD-8023-E4B5D6D69572}"/>
    <dgm:cxn modelId="{A1252DEC-1C26-42B4-B3DB-4800F3DF9A0D}" type="presOf" srcId="{D9077C65-57B8-4979-A177-A655010AAACA}" destId="{2E71AFA8-97C4-419E-BA6C-6B1D63D350BC}" srcOrd="0" destOrd="0" presId="urn:microsoft.com/office/officeart/2018/2/layout/IconCircleList"/>
    <dgm:cxn modelId="{8A9FB4FB-A7BC-4397-9FBE-C2C1135F5E2F}" type="presOf" srcId="{6C9CDD09-63C4-4F29-B229-0B55175F8BA7}" destId="{E9B8D926-FCFD-4115-8630-A8170B9E1F38}" srcOrd="0" destOrd="0" presId="urn:microsoft.com/office/officeart/2018/2/layout/IconCircleList"/>
    <dgm:cxn modelId="{BF633421-79A1-4629-9C34-C28FB1D89C9F}" type="presParOf" srcId="{360795E7-A47F-411D-8477-C59CB5AA3024}" destId="{2D9ADC48-21CD-4B18-9297-B5D1D6F42E4B}" srcOrd="0" destOrd="0" presId="urn:microsoft.com/office/officeart/2018/2/layout/IconCircleList"/>
    <dgm:cxn modelId="{CD4D31B8-1CBE-4F26-A43F-6A2F60BC48CD}" type="presParOf" srcId="{2D9ADC48-21CD-4B18-9297-B5D1D6F42E4B}" destId="{CD3685F2-2C80-428C-A59B-4EDC0648F33F}" srcOrd="0" destOrd="0" presId="urn:microsoft.com/office/officeart/2018/2/layout/IconCircleList"/>
    <dgm:cxn modelId="{D1A896C6-7AC8-4356-9554-37E384731A13}" type="presParOf" srcId="{CD3685F2-2C80-428C-A59B-4EDC0648F33F}" destId="{4C831FF3-9DF3-4690-BFE3-010222B46F65}" srcOrd="0" destOrd="0" presId="urn:microsoft.com/office/officeart/2018/2/layout/IconCircleList"/>
    <dgm:cxn modelId="{935B817E-B143-4B88-95AA-F1B50A73AD46}" type="presParOf" srcId="{CD3685F2-2C80-428C-A59B-4EDC0648F33F}" destId="{C65C9DB7-489D-463C-8043-2B0EAFCA2675}" srcOrd="1" destOrd="0" presId="urn:microsoft.com/office/officeart/2018/2/layout/IconCircleList"/>
    <dgm:cxn modelId="{5BDF25F3-F0CB-4067-ABE2-3C518F4E47D3}" type="presParOf" srcId="{CD3685F2-2C80-428C-A59B-4EDC0648F33F}" destId="{2A145B5F-D056-4C6E-92C7-2241AC66725A}" srcOrd="2" destOrd="0" presId="urn:microsoft.com/office/officeart/2018/2/layout/IconCircleList"/>
    <dgm:cxn modelId="{41DFAE07-EC4A-4615-ACE5-3DE84D33B192}" type="presParOf" srcId="{CD3685F2-2C80-428C-A59B-4EDC0648F33F}" destId="{8FCE8A4F-EEA7-4BAF-84A6-BFCCEAD8C791}" srcOrd="3" destOrd="0" presId="urn:microsoft.com/office/officeart/2018/2/layout/IconCircleList"/>
    <dgm:cxn modelId="{DC110101-0B99-44D8-8F53-C40DFC9BD5AA}" type="presParOf" srcId="{2D9ADC48-21CD-4B18-9297-B5D1D6F42E4B}" destId="{E9B8D926-FCFD-4115-8630-A8170B9E1F38}" srcOrd="1" destOrd="0" presId="urn:microsoft.com/office/officeart/2018/2/layout/IconCircleList"/>
    <dgm:cxn modelId="{67D82B91-CC39-4070-9399-FB0723C72187}" type="presParOf" srcId="{2D9ADC48-21CD-4B18-9297-B5D1D6F42E4B}" destId="{616453E0-C034-4F05-9D3C-348039DF11B6}" srcOrd="2" destOrd="0" presId="urn:microsoft.com/office/officeart/2018/2/layout/IconCircleList"/>
    <dgm:cxn modelId="{C72052E7-0B96-457B-9668-0077D01BAC3A}" type="presParOf" srcId="{616453E0-C034-4F05-9D3C-348039DF11B6}" destId="{4D5D58A5-58FE-4ACE-8F43-B355C7F2A97C}" srcOrd="0" destOrd="0" presId="urn:microsoft.com/office/officeart/2018/2/layout/IconCircleList"/>
    <dgm:cxn modelId="{E2FB2529-0AD4-464B-B4F7-667D690B105D}" type="presParOf" srcId="{616453E0-C034-4F05-9D3C-348039DF11B6}" destId="{0A4C4C8C-F0E4-479B-BB0F-D8FE737B0502}" srcOrd="1" destOrd="0" presId="urn:microsoft.com/office/officeart/2018/2/layout/IconCircleList"/>
    <dgm:cxn modelId="{93D57EFB-781C-4B38-B5AE-D04E038B881C}" type="presParOf" srcId="{616453E0-C034-4F05-9D3C-348039DF11B6}" destId="{07728DAA-D87B-480E-BF1F-1615F50CB33D}" srcOrd="2" destOrd="0" presId="urn:microsoft.com/office/officeart/2018/2/layout/IconCircleList"/>
    <dgm:cxn modelId="{19D066DF-4780-4E05-8959-8629AC0672A7}" type="presParOf" srcId="{616453E0-C034-4F05-9D3C-348039DF11B6}" destId="{BA9C2D18-D490-4627-883C-A0E14B13B2AA}" srcOrd="3" destOrd="0" presId="urn:microsoft.com/office/officeart/2018/2/layout/IconCircleList"/>
    <dgm:cxn modelId="{E0E68C4E-BA37-47C1-B0CB-FC627F5AED8A}" type="presParOf" srcId="{2D9ADC48-21CD-4B18-9297-B5D1D6F42E4B}" destId="{E2AF6385-5755-4060-B3DD-C1C2C8F6C99B}" srcOrd="3" destOrd="0" presId="urn:microsoft.com/office/officeart/2018/2/layout/IconCircleList"/>
    <dgm:cxn modelId="{E872F598-F1A9-4C54-92D4-FC67BC145FC0}" type="presParOf" srcId="{2D9ADC48-21CD-4B18-9297-B5D1D6F42E4B}" destId="{836FBF40-1D03-4053-8B6E-F679170E4FAE}" srcOrd="4" destOrd="0" presId="urn:microsoft.com/office/officeart/2018/2/layout/IconCircleList"/>
    <dgm:cxn modelId="{E066FA08-67E8-4A8A-9BE4-C1A9BE10827C}" type="presParOf" srcId="{836FBF40-1D03-4053-8B6E-F679170E4FAE}" destId="{7C069D3E-99D7-40D1-A8A8-3048FAF44EAF}" srcOrd="0" destOrd="0" presId="urn:microsoft.com/office/officeart/2018/2/layout/IconCircleList"/>
    <dgm:cxn modelId="{2D746BFE-8CE3-469F-9900-A8A2A43E75AA}" type="presParOf" srcId="{836FBF40-1D03-4053-8B6E-F679170E4FAE}" destId="{0825EA1F-295A-47D2-81E4-A57D86F6D219}" srcOrd="1" destOrd="0" presId="urn:microsoft.com/office/officeart/2018/2/layout/IconCircleList"/>
    <dgm:cxn modelId="{7999C87D-DC6C-407E-8555-07748D64CED3}" type="presParOf" srcId="{836FBF40-1D03-4053-8B6E-F679170E4FAE}" destId="{1EDB85F8-4A47-45F2-B6FC-B6C74E425675}" srcOrd="2" destOrd="0" presId="urn:microsoft.com/office/officeart/2018/2/layout/IconCircleList"/>
    <dgm:cxn modelId="{449257B3-A0AD-4BFA-99D6-DE70B10E1A96}" type="presParOf" srcId="{836FBF40-1D03-4053-8B6E-F679170E4FAE}" destId="{FF15ABAA-5068-46E7-9073-A9B50582C184}" srcOrd="3" destOrd="0" presId="urn:microsoft.com/office/officeart/2018/2/layout/IconCircleList"/>
    <dgm:cxn modelId="{02250428-2770-42D9-AD70-89840D5A74A5}" type="presParOf" srcId="{2D9ADC48-21CD-4B18-9297-B5D1D6F42E4B}" destId="{C86F2528-6931-46FC-9ECB-F73CE526C869}" srcOrd="5" destOrd="0" presId="urn:microsoft.com/office/officeart/2018/2/layout/IconCircleList"/>
    <dgm:cxn modelId="{78987B58-805D-419E-A536-5A18646DDFC8}" type="presParOf" srcId="{2D9ADC48-21CD-4B18-9297-B5D1D6F42E4B}" destId="{CDB0A081-4E7F-4D1C-A7E2-5A8994E7D1B7}" srcOrd="6" destOrd="0" presId="urn:microsoft.com/office/officeart/2018/2/layout/IconCircleList"/>
    <dgm:cxn modelId="{A572103F-9B28-44DA-A5A6-C8851847FC45}" type="presParOf" srcId="{CDB0A081-4E7F-4D1C-A7E2-5A8994E7D1B7}" destId="{258A772D-6308-4792-B81F-D6FD7CFAC034}" srcOrd="0" destOrd="0" presId="urn:microsoft.com/office/officeart/2018/2/layout/IconCircleList"/>
    <dgm:cxn modelId="{AC8A32F1-4CFB-4F37-B8B8-D43E0DCD6A10}" type="presParOf" srcId="{CDB0A081-4E7F-4D1C-A7E2-5A8994E7D1B7}" destId="{0941BD4C-3140-4E2F-9702-8496FE1ED912}" srcOrd="1" destOrd="0" presId="urn:microsoft.com/office/officeart/2018/2/layout/IconCircleList"/>
    <dgm:cxn modelId="{E0079D39-7712-42D1-B200-73FC7EE52F8E}" type="presParOf" srcId="{CDB0A081-4E7F-4D1C-A7E2-5A8994E7D1B7}" destId="{0A8D2880-9FF0-4614-85C0-0D015499A79F}" srcOrd="2" destOrd="0" presId="urn:microsoft.com/office/officeart/2018/2/layout/IconCircleList"/>
    <dgm:cxn modelId="{13BDBBF2-0914-4C1F-BDEB-D9C62FC874E2}" type="presParOf" srcId="{CDB0A081-4E7F-4D1C-A7E2-5A8994E7D1B7}" destId="{144AC5C9-C43F-4B05-AFBF-9B0A15C4DAB4}" srcOrd="3" destOrd="0" presId="urn:microsoft.com/office/officeart/2018/2/layout/IconCircleList"/>
    <dgm:cxn modelId="{6A76A57C-B4CC-4D86-81D1-2479F94DDB72}" type="presParOf" srcId="{2D9ADC48-21CD-4B18-9297-B5D1D6F42E4B}" destId="{2FE8A4F9-7944-43FE-B925-8B784691FEB1}" srcOrd="7" destOrd="0" presId="urn:microsoft.com/office/officeart/2018/2/layout/IconCircleList"/>
    <dgm:cxn modelId="{257CAD67-6E62-4CE2-9E3A-2A886993D42B}" type="presParOf" srcId="{2D9ADC48-21CD-4B18-9297-B5D1D6F42E4B}" destId="{0E6AA6BB-CACA-44C5-9433-66F3A68CFD74}" srcOrd="8" destOrd="0" presId="urn:microsoft.com/office/officeart/2018/2/layout/IconCircleList"/>
    <dgm:cxn modelId="{CCBEFAFC-D11C-45E3-BA0F-EF1CD6A83E57}" type="presParOf" srcId="{0E6AA6BB-CACA-44C5-9433-66F3A68CFD74}" destId="{0605148F-26F2-4785-AC43-9D00E9EBFDFA}" srcOrd="0" destOrd="0" presId="urn:microsoft.com/office/officeart/2018/2/layout/IconCircleList"/>
    <dgm:cxn modelId="{21E48896-320B-49D3-9647-91E1A6E2327B}" type="presParOf" srcId="{0E6AA6BB-CACA-44C5-9433-66F3A68CFD74}" destId="{F355A98B-C563-47E1-8DA5-84E44B1659EC}" srcOrd="1" destOrd="0" presId="urn:microsoft.com/office/officeart/2018/2/layout/IconCircleList"/>
    <dgm:cxn modelId="{55F4FF67-B755-4108-845E-2B723751B131}" type="presParOf" srcId="{0E6AA6BB-CACA-44C5-9433-66F3A68CFD74}" destId="{BD82D0B7-AE66-4C57-8639-7623ACC8DD8C}" srcOrd="2" destOrd="0" presId="urn:microsoft.com/office/officeart/2018/2/layout/IconCircleList"/>
    <dgm:cxn modelId="{138B05F1-D37E-4718-A42A-4567BA9302BD}" type="presParOf" srcId="{0E6AA6BB-CACA-44C5-9433-66F3A68CFD74}" destId="{F0656B70-3582-4577-B9EE-2FC7D592605C}" srcOrd="3" destOrd="0" presId="urn:microsoft.com/office/officeart/2018/2/layout/IconCircleList"/>
    <dgm:cxn modelId="{EC0FB07D-21F6-4003-9D0D-10DA8F3C6692}" type="presParOf" srcId="{2D9ADC48-21CD-4B18-9297-B5D1D6F42E4B}" destId="{A44BA020-4857-445F-B9EB-9C3C793B7023}" srcOrd="9" destOrd="0" presId="urn:microsoft.com/office/officeart/2018/2/layout/IconCircleList"/>
    <dgm:cxn modelId="{683BDD56-DEE9-48FA-A9B8-5F44801290C1}" type="presParOf" srcId="{2D9ADC48-21CD-4B18-9297-B5D1D6F42E4B}" destId="{2DC55326-3545-4017-BFD3-AC0CA57E215B}" srcOrd="10" destOrd="0" presId="urn:microsoft.com/office/officeart/2018/2/layout/IconCircleList"/>
    <dgm:cxn modelId="{E46DF301-15F6-44DC-8E6F-B5DFE7D2466E}" type="presParOf" srcId="{2DC55326-3545-4017-BFD3-AC0CA57E215B}" destId="{6067D962-19DA-4FD5-9E9E-524E3396C74B}" srcOrd="0" destOrd="0" presId="urn:microsoft.com/office/officeart/2018/2/layout/IconCircleList"/>
    <dgm:cxn modelId="{D53740B8-7381-4D45-BDAC-52B2D5E3E089}" type="presParOf" srcId="{2DC55326-3545-4017-BFD3-AC0CA57E215B}" destId="{991C4520-C088-4D41-8C2B-B5A5A0C9812B}" srcOrd="1" destOrd="0" presId="urn:microsoft.com/office/officeart/2018/2/layout/IconCircleList"/>
    <dgm:cxn modelId="{D2BF1D51-CE11-48D7-9E6C-78409B9B99DE}" type="presParOf" srcId="{2DC55326-3545-4017-BFD3-AC0CA57E215B}" destId="{BF257AD4-F5B9-4793-8B67-1A8C672C70A0}" srcOrd="2" destOrd="0" presId="urn:microsoft.com/office/officeart/2018/2/layout/IconCircleList"/>
    <dgm:cxn modelId="{0285A364-D19B-48AA-8297-AD8BD90B6A49}" type="presParOf" srcId="{2DC55326-3545-4017-BFD3-AC0CA57E215B}" destId="{2E71AFA8-97C4-419E-BA6C-6B1D63D350B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3E246D-B9D3-4195-8805-B1262F21158D}" type="doc">
      <dgm:prSet loTypeId="urn:microsoft.com/office/officeart/2005/8/layout/hList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934CA3-3D67-40FD-A39C-5ABCC594A223}">
      <dgm:prSet custT="1"/>
      <dgm:spPr/>
      <dgm:t>
        <a:bodyPr/>
        <a:lstStyle/>
        <a:p>
          <a:r>
            <a:rPr lang="pl-PL" sz="1400" dirty="0">
              <a:latin typeface="Aptos" panose="020B0004020202020204" pitchFamily="34" charset="0"/>
            </a:rPr>
            <a:t>5 Luty </a:t>
          </a:r>
          <a:r>
            <a:rPr lang="en-US" sz="1400" dirty="0">
              <a:latin typeface="Aptos" panose="020B0004020202020204" pitchFamily="34" charset="0"/>
            </a:rPr>
            <a:t>2026</a:t>
          </a:r>
          <a:r>
            <a:rPr lang="pl-PL" sz="1400" dirty="0">
              <a:latin typeface="Aptos" panose="020B0004020202020204" pitchFamily="34" charset="0"/>
            </a:rPr>
            <a:t> r. – wstępne konsultacje</a:t>
          </a:r>
          <a:endParaRPr lang="en-US" sz="1400" dirty="0">
            <a:latin typeface="Aptos" panose="020B0004020202020204" pitchFamily="34" charset="0"/>
          </a:endParaRPr>
        </a:p>
      </dgm:t>
    </dgm:pt>
    <dgm:pt modelId="{33FF319F-DFA4-43B8-A823-8342327BF977}" type="parTrans" cxnId="{33517EB2-0009-4727-B748-10B8B4D92B81}">
      <dgm:prSet/>
      <dgm:spPr/>
      <dgm:t>
        <a:bodyPr/>
        <a:lstStyle/>
        <a:p>
          <a:endParaRPr lang="en-US"/>
        </a:p>
      </dgm:t>
    </dgm:pt>
    <dgm:pt modelId="{3DAF6214-3D73-4B9C-AB1B-B70A92942831}" type="sibTrans" cxnId="{33517EB2-0009-4727-B748-10B8B4D92B81}">
      <dgm:prSet/>
      <dgm:spPr/>
      <dgm:t>
        <a:bodyPr/>
        <a:lstStyle/>
        <a:p>
          <a:endParaRPr lang="en-US"/>
        </a:p>
      </dgm:t>
    </dgm:pt>
    <dgm:pt modelId="{A141CF49-60F3-4B9B-AE7D-5CEA3F20D026}">
      <dgm:prSet custT="1"/>
      <dgm:spPr/>
      <dgm:t>
        <a:bodyPr/>
        <a:lstStyle/>
        <a:p>
          <a:r>
            <a:rPr lang="en-US" sz="1400" dirty="0">
              <a:latin typeface="Aptos" panose="020B0004020202020204" pitchFamily="34" charset="0"/>
            </a:rPr>
            <a:t>28</a:t>
          </a:r>
          <a:r>
            <a:rPr lang="pl-PL" sz="1400">
              <a:latin typeface="Aptos" panose="020B0004020202020204" pitchFamily="34" charset="0"/>
            </a:rPr>
            <a:t> Luty </a:t>
          </a:r>
          <a:r>
            <a:rPr lang="en-US" sz="1400" dirty="0">
              <a:latin typeface="Aptos" panose="020B0004020202020204" pitchFamily="34" charset="0"/>
            </a:rPr>
            <a:t>2026</a:t>
          </a:r>
          <a:r>
            <a:rPr lang="pl-PL" sz="1400" dirty="0">
              <a:latin typeface="Aptos" panose="020B0004020202020204" pitchFamily="34" charset="0"/>
            </a:rPr>
            <a:t> r. – zespół roboczy </a:t>
          </a:r>
          <a:endParaRPr lang="en-US" sz="1400" dirty="0">
            <a:latin typeface="Aptos" panose="020B0004020202020204" pitchFamily="34" charset="0"/>
          </a:endParaRPr>
        </a:p>
      </dgm:t>
    </dgm:pt>
    <dgm:pt modelId="{CEA6DA9C-B4C7-4A56-BFFA-C4DF99922CE9}" type="parTrans" cxnId="{07C9ECF2-92FF-480B-8091-DCAC373C6A6E}">
      <dgm:prSet/>
      <dgm:spPr/>
      <dgm:t>
        <a:bodyPr/>
        <a:lstStyle/>
        <a:p>
          <a:endParaRPr lang="en-US"/>
        </a:p>
      </dgm:t>
    </dgm:pt>
    <dgm:pt modelId="{F4FAD8E5-74C6-4E5F-8979-DC8600E226DD}" type="sibTrans" cxnId="{07C9ECF2-92FF-480B-8091-DCAC373C6A6E}">
      <dgm:prSet/>
      <dgm:spPr/>
      <dgm:t>
        <a:bodyPr/>
        <a:lstStyle/>
        <a:p>
          <a:endParaRPr lang="en-US"/>
        </a:p>
      </dgm:t>
    </dgm:pt>
    <dgm:pt modelId="{5B4BD57E-4336-42B0-A2D9-1DA3BDA3E767}">
      <dgm:prSet custT="1"/>
      <dgm:spPr/>
      <dgm:t>
        <a:bodyPr/>
        <a:lstStyle/>
        <a:p>
          <a:r>
            <a:rPr lang="pl-PL" sz="1400" dirty="0">
              <a:latin typeface="Aptos" panose="020B0004020202020204" pitchFamily="34" charset="0"/>
            </a:rPr>
            <a:t>Maj 2026 r. – dokumentacja konkursowa  </a:t>
          </a:r>
          <a:endParaRPr lang="en-US" sz="1400" dirty="0">
            <a:latin typeface="Aptos" panose="020B0004020202020204" pitchFamily="34" charset="0"/>
          </a:endParaRPr>
        </a:p>
      </dgm:t>
    </dgm:pt>
    <dgm:pt modelId="{8A95E619-DAB6-465F-AA8E-41E4996F5E0D}" type="parTrans" cxnId="{0438A24F-E8B6-48D0-ACEE-61368940613A}">
      <dgm:prSet/>
      <dgm:spPr/>
      <dgm:t>
        <a:bodyPr/>
        <a:lstStyle/>
        <a:p>
          <a:endParaRPr lang="en-US"/>
        </a:p>
      </dgm:t>
    </dgm:pt>
    <dgm:pt modelId="{647B36DC-816D-4222-A79C-BACA0004F626}" type="sibTrans" cxnId="{0438A24F-E8B6-48D0-ACEE-61368940613A}">
      <dgm:prSet/>
      <dgm:spPr/>
      <dgm:t>
        <a:bodyPr/>
        <a:lstStyle/>
        <a:p>
          <a:endParaRPr lang="en-US"/>
        </a:p>
      </dgm:t>
    </dgm:pt>
    <dgm:pt modelId="{81501DF9-276B-412D-BC7B-AD32DC018DF5}">
      <dgm:prSet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Czerwiec 2026 r. – </a:t>
          </a:r>
          <a:r>
            <a:rPr lang="en-US" dirty="0" err="1">
              <a:latin typeface="Aptos" panose="020B0004020202020204" pitchFamily="34" charset="0"/>
            </a:rPr>
            <a:t>konsultacje</a:t>
          </a:r>
          <a:endParaRPr lang="en-US" dirty="0">
            <a:latin typeface="Aptos" panose="020B0004020202020204" pitchFamily="34" charset="0"/>
          </a:endParaRPr>
        </a:p>
      </dgm:t>
    </dgm:pt>
    <dgm:pt modelId="{957A8DA4-F4CD-4E2E-98C4-160B1608356E}" type="parTrans" cxnId="{5A2709A8-358D-47AD-85E9-26EACDD0DB1C}">
      <dgm:prSet/>
      <dgm:spPr/>
      <dgm:t>
        <a:bodyPr/>
        <a:lstStyle/>
        <a:p>
          <a:endParaRPr lang="en-US"/>
        </a:p>
      </dgm:t>
    </dgm:pt>
    <dgm:pt modelId="{00720B2A-5514-4620-A8C7-E8DE259FA16E}" type="sibTrans" cxnId="{5A2709A8-358D-47AD-85E9-26EACDD0DB1C}">
      <dgm:prSet/>
      <dgm:spPr/>
      <dgm:t>
        <a:bodyPr/>
        <a:lstStyle/>
        <a:p>
          <a:endParaRPr lang="en-US"/>
        </a:p>
      </dgm:t>
    </dgm:pt>
    <dgm:pt modelId="{3B7920EF-7AE8-4197-8D81-13BAE391E002}">
      <dgm:prSet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Wrzesień </a:t>
          </a:r>
          <a:r>
            <a:rPr lang="en-US" dirty="0">
              <a:latin typeface="Aptos" panose="020B0004020202020204" pitchFamily="34" charset="0"/>
            </a:rPr>
            <a:t>2026</a:t>
          </a:r>
          <a:r>
            <a:rPr lang="pl-PL" dirty="0">
              <a:latin typeface="Aptos" panose="020B0004020202020204" pitchFamily="34" charset="0"/>
            </a:rPr>
            <a:t> r. – </a:t>
          </a:r>
          <a:r>
            <a:rPr lang="en-US" dirty="0" err="1">
              <a:latin typeface="Aptos" panose="020B0004020202020204" pitchFamily="34" charset="0"/>
            </a:rPr>
            <a:t>konkurs</a:t>
          </a:r>
          <a:r>
            <a:rPr lang="en-US" dirty="0">
              <a:latin typeface="Aptos" panose="020B0004020202020204" pitchFamily="34" charset="0"/>
            </a:rPr>
            <a:t> </a:t>
          </a:r>
        </a:p>
      </dgm:t>
    </dgm:pt>
    <dgm:pt modelId="{75CFC0E6-DFE1-4B07-BF12-A051C842CC01}" type="parTrans" cxnId="{D9C14CF7-38D4-4D8B-8FCB-C587D2E7E38F}">
      <dgm:prSet/>
      <dgm:spPr/>
      <dgm:t>
        <a:bodyPr/>
        <a:lstStyle/>
        <a:p>
          <a:endParaRPr lang="en-US"/>
        </a:p>
      </dgm:t>
    </dgm:pt>
    <dgm:pt modelId="{BD1D6C2B-8314-49EC-8925-C80DDB8E28FB}" type="sibTrans" cxnId="{D9C14CF7-38D4-4D8B-8FCB-C587D2E7E38F}">
      <dgm:prSet/>
      <dgm:spPr/>
      <dgm:t>
        <a:bodyPr/>
        <a:lstStyle/>
        <a:p>
          <a:endParaRPr lang="en-US"/>
        </a:p>
      </dgm:t>
    </dgm:pt>
    <dgm:pt modelId="{EA236988-936F-4B32-94C3-9FAD9AD8F0DD}">
      <dgm:prSet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Grudzień </a:t>
          </a:r>
          <a:r>
            <a:rPr lang="en-US" dirty="0">
              <a:latin typeface="Aptos" panose="020B0004020202020204" pitchFamily="34" charset="0"/>
            </a:rPr>
            <a:t>2026</a:t>
          </a:r>
          <a:r>
            <a:rPr lang="pl-PL" dirty="0">
              <a:latin typeface="Aptos" panose="020B0004020202020204" pitchFamily="34" charset="0"/>
            </a:rPr>
            <a:t> –</a:t>
          </a:r>
          <a:r>
            <a:rPr lang="en-US" dirty="0">
              <a:latin typeface="Aptos" panose="020B0004020202020204" pitchFamily="34" charset="0"/>
            </a:rPr>
            <a:t> start </a:t>
          </a:r>
          <a:r>
            <a:rPr lang="en-US" dirty="0" err="1">
              <a:latin typeface="Aptos" panose="020B0004020202020204" pitchFamily="34" charset="0"/>
            </a:rPr>
            <a:t>pilotażu</a:t>
          </a:r>
          <a:endParaRPr lang="en-US" dirty="0">
            <a:latin typeface="Aptos" panose="020B0004020202020204" pitchFamily="34" charset="0"/>
          </a:endParaRPr>
        </a:p>
      </dgm:t>
    </dgm:pt>
    <dgm:pt modelId="{F9BAAF7B-9BCF-45AD-9F85-3CF6C357B2FC}" type="parTrans" cxnId="{8118FF35-9E27-4B67-8870-C0749DEE7D7B}">
      <dgm:prSet/>
      <dgm:spPr/>
      <dgm:t>
        <a:bodyPr/>
        <a:lstStyle/>
        <a:p>
          <a:endParaRPr lang="en-US"/>
        </a:p>
      </dgm:t>
    </dgm:pt>
    <dgm:pt modelId="{9728097B-836D-41FB-9C83-30E255518A10}" type="sibTrans" cxnId="{8118FF35-9E27-4B67-8870-C0749DEE7D7B}">
      <dgm:prSet/>
      <dgm:spPr/>
      <dgm:t>
        <a:bodyPr/>
        <a:lstStyle/>
        <a:p>
          <a:endParaRPr lang="en-US"/>
        </a:p>
      </dgm:t>
    </dgm:pt>
    <dgm:pt modelId="{3B97CDA9-E0EF-45A5-B55C-E845FDAE4F0B}">
      <dgm:prSet/>
      <dgm:spPr/>
      <dgm:t>
        <a:bodyPr/>
        <a:lstStyle/>
        <a:p>
          <a:r>
            <a:rPr lang="pl-PL" dirty="0">
              <a:latin typeface="Aptos" panose="020B0004020202020204" pitchFamily="34" charset="0"/>
            </a:rPr>
            <a:t>Grudzień </a:t>
          </a:r>
          <a:r>
            <a:rPr lang="en-US" dirty="0">
              <a:latin typeface="Aptos" panose="020B0004020202020204" pitchFamily="34" charset="0"/>
            </a:rPr>
            <a:t>2027</a:t>
          </a:r>
          <a:r>
            <a:rPr lang="pl-PL" dirty="0">
              <a:latin typeface="Aptos" panose="020B0004020202020204" pitchFamily="34" charset="0"/>
            </a:rPr>
            <a:t> – </a:t>
          </a:r>
          <a:r>
            <a:rPr lang="en-US" dirty="0" err="1">
              <a:latin typeface="Aptos" panose="020B0004020202020204" pitchFamily="34" charset="0"/>
            </a:rPr>
            <a:t>ewaluacja</a:t>
          </a:r>
          <a:r>
            <a:rPr lang="pl-PL" dirty="0">
              <a:latin typeface="Aptos" panose="020B0004020202020204" pitchFamily="34" charset="0"/>
            </a:rPr>
            <a:t> projektu</a:t>
          </a:r>
          <a:endParaRPr lang="en-US" dirty="0">
            <a:latin typeface="Aptos" panose="020B0004020202020204" pitchFamily="34" charset="0"/>
          </a:endParaRPr>
        </a:p>
      </dgm:t>
    </dgm:pt>
    <dgm:pt modelId="{667328DD-1F9E-4570-B620-2FEA36D297CB}" type="parTrans" cxnId="{C0D1389A-FCEF-4A03-9DAF-75381673DF8A}">
      <dgm:prSet/>
      <dgm:spPr/>
      <dgm:t>
        <a:bodyPr/>
        <a:lstStyle/>
        <a:p>
          <a:endParaRPr lang="en-US"/>
        </a:p>
      </dgm:t>
    </dgm:pt>
    <dgm:pt modelId="{632C94A8-089E-494C-BF2F-E46265538D4E}" type="sibTrans" cxnId="{C0D1389A-FCEF-4A03-9DAF-75381673DF8A}">
      <dgm:prSet/>
      <dgm:spPr/>
      <dgm:t>
        <a:bodyPr/>
        <a:lstStyle/>
        <a:p>
          <a:endParaRPr lang="en-US"/>
        </a:p>
      </dgm:t>
    </dgm:pt>
    <dgm:pt modelId="{28F31862-9666-4EF8-B684-FE05744C1D68}" type="pres">
      <dgm:prSet presAssocID="{9D3E246D-B9D3-4195-8805-B1262F21158D}" presName="Name0" presStyleCnt="0">
        <dgm:presLayoutVars>
          <dgm:dir/>
          <dgm:resizeHandles val="exact"/>
        </dgm:presLayoutVars>
      </dgm:prSet>
      <dgm:spPr/>
    </dgm:pt>
    <dgm:pt modelId="{CF93E9E6-6B4B-48A6-9F9C-473BB6E45754}" type="pres">
      <dgm:prSet presAssocID="{9D3E246D-B9D3-4195-8805-B1262F21158D}" presName="fgShape" presStyleLbl="fgShp" presStyleIdx="0" presStyleCnt="1"/>
      <dgm:spPr/>
    </dgm:pt>
    <dgm:pt modelId="{806FE67A-FCE4-45BE-96F7-B35F98E3B752}" type="pres">
      <dgm:prSet presAssocID="{9D3E246D-B9D3-4195-8805-B1262F21158D}" presName="linComp" presStyleCnt="0"/>
      <dgm:spPr/>
    </dgm:pt>
    <dgm:pt modelId="{7BE35284-30A2-4A92-95CE-75ED6F26471B}" type="pres">
      <dgm:prSet presAssocID="{B6934CA3-3D67-40FD-A39C-5ABCC594A223}" presName="compNode" presStyleCnt="0"/>
      <dgm:spPr/>
    </dgm:pt>
    <dgm:pt modelId="{62F8119C-435A-4E1D-AC4A-F03A9406BDBF}" type="pres">
      <dgm:prSet presAssocID="{B6934CA3-3D67-40FD-A39C-5ABCC594A223}" presName="bkgdShape" presStyleLbl="node1" presStyleIdx="0" presStyleCnt="7"/>
      <dgm:spPr/>
    </dgm:pt>
    <dgm:pt modelId="{2A001428-1747-449E-8719-5CDEF1CE92F7}" type="pres">
      <dgm:prSet presAssocID="{B6934CA3-3D67-40FD-A39C-5ABCC594A223}" presName="nodeTx" presStyleLbl="node1" presStyleIdx="0" presStyleCnt="7">
        <dgm:presLayoutVars>
          <dgm:bulletEnabled val="1"/>
        </dgm:presLayoutVars>
      </dgm:prSet>
      <dgm:spPr/>
    </dgm:pt>
    <dgm:pt modelId="{D93ABF74-1C72-4230-9ED6-B9E4EA6B11E0}" type="pres">
      <dgm:prSet presAssocID="{B6934CA3-3D67-40FD-A39C-5ABCC594A223}" presName="invisiNode" presStyleLbl="node1" presStyleIdx="0" presStyleCnt="7"/>
      <dgm:spPr/>
    </dgm:pt>
    <dgm:pt modelId="{D04BD21F-E758-4457-8856-238D4965C972}" type="pres">
      <dgm:prSet presAssocID="{B6934CA3-3D67-40FD-A39C-5ABCC594A223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endarz dzienny z wypełnieniem pełnym"/>
        </a:ext>
      </dgm:extLst>
    </dgm:pt>
    <dgm:pt modelId="{B329D0B9-E9E4-4022-B8E6-31AE8C761046}" type="pres">
      <dgm:prSet presAssocID="{3DAF6214-3D73-4B9C-AB1B-B70A92942831}" presName="sibTrans" presStyleLbl="sibTrans2D1" presStyleIdx="0" presStyleCnt="0"/>
      <dgm:spPr/>
    </dgm:pt>
    <dgm:pt modelId="{1D4C20C8-EF63-4B1E-9ED9-3CC6EC300FE2}" type="pres">
      <dgm:prSet presAssocID="{A141CF49-60F3-4B9B-AE7D-5CEA3F20D026}" presName="compNode" presStyleCnt="0"/>
      <dgm:spPr/>
    </dgm:pt>
    <dgm:pt modelId="{9437021A-D585-468F-B6B0-6EC4D1853543}" type="pres">
      <dgm:prSet presAssocID="{A141CF49-60F3-4B9B-AE7D-5CEA3F20D026}" presName="bkgdShape" presStyleLbl="node1" presStyleIdx="1" presStyleCnt="7"/>
      <dgm:spPr/>
    </dgm:pt>
    <dgm:pt modelId="{449C7486-A697-41C2-8C12-4AA7CF7D8EEF}" type="pres">
      <dgm:prSet presAssocID="{A141CF49-60F3-4B9B-AE7D-5CEA3F20D026}" presName="nodeTx" presStyleLbl="node1" presStyleIdx="1" presStyleCnt="7">
        <dgm:presLayoutVars>
          <dgm:bulletEnabled val="1"/>
        </dgm:presLayoutVars>
      </dgm:prSet>
      <dgm:spPr/>
    </dgm:pt>
    <dgm:pt modelId="{BD16A568-0235-4109-BDC5-0528E93027AB}" type="pres">
      <dgm:prSet presAssocID="{A141CF49-60F3-4B9B-AE7D-5CEA3F20D026}" presName="invisiNode" presStyleLbl="node1" presStyleIdx="1" presStyleCnt="7"/>
      <dgm:spPr/>
    </dgm:pt>
    <dgm:pt modelId="{B437297B-668A-47A0-BB70-FAE95785CFB0}" type="pres">
      <dgm:prSet presAssocID="{A141CF49-60F3-4B9B-AE7D-5CEA3F20D026}" presName="imagNode" presStyleLbl="fgImgPlace1" presStyleIdx="1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endarz dzienny z wypełnieniem pełnym"/>
        </a:ext>
      </dgm:extLst>
    </dgm:pt>
    <dgm:pt modelId="{AEB7180D-04D3-44EB-BEF2-156C268D13AA}" type="pres">
      <dgm:prSet presAssocID="{F4FAD8E5-74C6-4E5F-8979-DC8600E226DD}" presName="sibTrans" presStyleLbl="sibTrans2D1" presStyleIdx="0" presStyleCnt="0"/>
      <dgm:spPr/>
    </dgm:pt>
    <dgm:pt modelId="{6AB197CB-125E-401A-A7E6-E7C79F6333EF}" type="pres">
      <dgm:prSet presAssocID="{5B4BD57E-4336-42B0-A2D9-1DA3BDA3E767}" presName="compNode" presStyleCnt="0"/>
      <dgm:spPr/>
    </dgm:pt>
    <dgm:pt modelId="{B98D6A26-3FF5-40DD-9203-9AAC7E7600CD}" type="pres">
      <dgm:prSet presAssocID="{5B4BD57E-4336-42B0-A2D9-1DA3BDA3E767}" presName="bkgdShape" presStyleLbl="node1" presStyleIdx="2" presStyleCnt="7"/>
      <dgm:spPr/>
    </dgm:pt>
    <dgm:pt modelId="{849D8BAA-AB14-4E33-860F-EE4C43D638AD}" type="pres">
      <dgm:prSet presAssocID="{5B4BD57E-4336-42B0-A2D9-1DA3BDA3E767}" presName="nodeTx" presStyleLbl="node1" presStyleIdx="2" presStyleCnt="7">
        <dgm:presLayoutVars>
          <dgm:bulletEnabled val="1"/>
        </dgm:presLayoutVars>
      </dgm:prSet>
      <dgm:spPr/>
    </dgm:pt>
    <dgm:pt modelId="{059188B7-15FC-4EB9-AEA6-52E5F5FF8D67}" type="pres">
      <dgm:prSet presAssocID="{5B4BD57E-4336-42B0-A2D9-1DA3BDA3E767}" presName="invisiNode" presStyleLbl="node1" presStyleIdx="2" presStyleCnt="7"/>
      <dgm:spPr/>
    </dgm:pt>
    <dgm:pt modelId="{B15FC35A-A5AE-4426-A1B4-02747DDDD624}" type="pres">
      <dgm:prSet presAssocID="{5B4BD57E-4336-42B0-A2D9-1DA3BDA3E767}" presName="imagNode" presStyleLbl="fgImgPlace1" presStyleIdx="2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endarz dzienny z wypełnieniem pełnym"/>
        </a:ext>
      </dgm:extLst>
    </dgm:pt>
    <dgm:pt modelId="{FC47CFF6-23A5-40EC-835A-29F6C360AD9F}" type="pres">
      <dgm:prSet presAssocID="{647B36DC-816D-4222-A79C-BACA0004F626}" presName="sibTrans" presStyleLbl="sibTrans2D1" presStyleIdx="0" presStyleCnt="0"/>
      <dgm:spPr/>
    </dgm:pt>
    <dgm:pt modelId="{5A02D2C7-FC54-453F-A84E-5527EFECE5BC}" type="pres">
      <dgm:prSet presAssocID="{81501DF9-276B-412D-BC7B-AD32DC018DF5}" presName="compNode" presStyleCnt="0"/>
      <dgm:spPr/>
    </dgm:pt>
    <dgm:pt modelId="{C5F967EA-C274-46F9-A17E-BC37D0DD82DC}" type="pres">
      <dgm:prSet presAssocID="{81501DF9-276B-412D-BC7B-AD32DC018DF5}" presName="bkgdShape" presStyleLbl="node1" presStyleIdx="3" presStyleCnt="7"/>
      <dgm:spPr/>
    </dgm:pt>
    <dgm:pt modelId="{9B66DAB2-51FA-4969-8037-41F3E837612C}" type="pres">
      <dgm:prSet presAssocID="{81501DF9-276B-412D-BC7B-AD32DC018DF5}" presName="nodeTx" presStyleLbl="node1" presStyleIdx="3" presStyleCnt="7">
        <dgm:presLayoutVars>
          <dgm:bulletEnabled val="1"/>
        </dgm:presLayoutVars>
      </dgm:prSet>
      <dgm:spPr/>
    </dgm:pt>
    <dgm:pt modelId="{7F553C56-69EE-43BF-88BE-375899503D00}" type="pres">
      <dgm:prSet presAssocID="{81501DF9-276B-412D-BC7B-AD32DC018DF5}" presName="invisiNode" presStyleLbl="node1" presStyleIdx="3" presStyleCnt="7"/>
      <dgm:spPr/>
    </dgm:pt>
    <dgm:pt modelId="{8E99B140-0B2C-48E1-A119-930A55E1759E}" type="pres">
      <dgm:prSet presAssocID="{81501DF9-276B-412D-BC7B-AD32DC018DF5}" presName="imagNode" presStyleLbl="fgImgPlace1" presStyleIdx="3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endarz dzienny z wypełnieniem pełnym"/>
        </a:ext>
      </dgm:extLst>
    </dgm:pt>
    <dgm:pt modelId="{98FA5DD7-2A5F-4523-847F-55893F344AD2}" type="pres">
      <dgm:prSet presAssocID="{00720B2A-5514-4620-A8C7-E8DE259FA16E}" presName="sibTrans" presStyleLbl="sibTrans2D1" presStyleIdx="0" presStyleCnt="0"/>
      <dgm:spPr/>
    </dgm:pt>
    <dgm:pt modelId="{5B033B0E-7118-49D5-AFA6-4A1A3FA203C3}" type="pres">
      <dgm:prSet presAssocID="{3B7920EF-7AE8-4197-8D81-13BAE391E002}" presName="compNode" presStyleCnt="0"/>
      <dgm:spPr/>
    </dgm:pt>
    <dgm:pt modelId="{E48C97F6-9F47-431B-99C2-939198D62A34}" type="pres">
      <dgm:prSet presAssocID="{3B7920EF-7AE8-4197-8D81-13BAE391E002}" presName="bkgdShape" presStyleLbl="node1" presStyleIdx="4" presStyleCnt="7"/>
      <dgm:spPr/>
    </dgm:pt>
    <dgm:pt modelId="{49860190-83B4-4D53-92C6-4CF2ACE0C2D0}" type="pres">
      <dgm:prSet presAssocID="{3B7920EF-7AE8-4197-8D81-13BAE391E002}" presName="nodeTx" presStyleLbl="node1" presStyleIdx="4" presStyleCnt="7">
        <dgm:presLayoutVars>
          <dgm:bulletEnabled val="1"/>
        </dgm:presLayoutVars>
      </dgm:prSet>
      <dgm:spPr/>
    </dgm:pt>
    <dgm:pt modelId="{1ECFC17F-73FC-4208-BAB5-BA05EC25EC5C}" type="pres">
      <dgm:prSet presAssocID="{3B7920EF-7AE8-4197-8D81-13BAE391E002}" presName="invisiNode" presStyleLbl="node1" presStyleIdx="4" presStyleCnt="7"/>
      <dgm:spPr/>
    </dgm:pt>
    <dgm:pt modelId="{011229FA-443A-4A81-B5BF-7AEA4C0B0CFA}" type="pres">
      <dgm:prSet presAssocID="{3B7920EF-7AE8-4197-8D81-13BAE391E002}" presName="imagNode" presStyleLbl="fgImgPlace1" presStyleIdx="4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endarz dzienny z wypełnieniem pełnym"/>
        </a:ext>
      </dgm:extLst>
    </dgm:pt>
    <dgm:pt modelId="{2DE36DE6-98DD-49C3-BACA-FDEDD4099246}" type="pres">
      <dgm:prSet presAssocID="{BD1D6C2B-8314-49EC-8925-C80DDB8E28FB}" presName="sibTrans" presStyleLbl="sibTrans2D1" presStyleIdx="0" presStyleCnt="0"/>
      <dgm:spPr/>
    </dgm:pt>
    <dgm:pt modelId="{C90F849D-36E8-4DE4-9DDF-D3E517C90821}" type="pres">
      <dgm:prSet presAssocID="{EA236988-936F-4B32-94C3-9FAD9AD8F0DD}" presName="compNode" presStyleCnt="0"/>
      <dgm:spPr/>
    </dgm:pt>
    <dgm:pt modelId="{187A7758-0B61-45FC-8185-6DEAAECB7EE3}" type="pres">
      <dgm:prSet presAssocID="{EA236988-936F-4B32-94C3-9FAD9AD8F0DD}" presName="bkgdShape" presStyleLbl="node1" presStyleIdx="5" presStyleCnt="7"/>
      <dgm:spPr/>
    </dgm:pt>
    <dgm:pt modelId="{282DA178-6450-486A-B20E-42B360C62D3A}" type="pres">
      <dgm:prSet presAssocID="{EA236988-936F-4B32-94C3-9FAD9AD8F0DD}" presName="nodeTx" presStyleLbl="node1" presStyleIdx="5" presStyleCnt="7">
        <dgm:presLayoutVars>
          <dgm:bulletEnabled val="1"/>
        </dgm:presLayoutVars>
      </dgm:prSet>
      <dgm:spPr/>
    </dgm:pt>
    <dgm:pt modelId="{5804B786-E715-4423-92B9-F82520B0FE3D}" type="pres">
      <dgm:prSet presAssocID="{EA236988-936F-4B32-94C3-9FAD9AD8F0DD}" presName="invisiNode" presStyleLbl="node1" presStyleIdx="5" presStyleCnt="7"/>
      <dgm:spPr/>
    </dgm:pt>
    <dgm:pt modelId="{DF77E108-E5D1-4AE8-97EC-84DC662EFB37}" type="pres">
      <dgm:prSet presAssocID="{EA236988-936F-4B32-94C3-9FAD9AD8F0DD}" presName="imagNode" presStyleLbl="fgImgPlace1" presStyleIdx="5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endarz dzienny z wypełnieniem pełnym"/>
        </a:ext>
      </dgm:extLst>
    </dgm:pt>
    <dgm:pt modelId="{30E4EAE8-B0E4-4E87-88F5-68F5AE792DC2}" type="pres">
      <dgm:prSet presAssocID="{9728097B-836D-41FB-9C83-30E255518A10}" presName="sibTrans" presStyleLbl="sibTrans2D1" presStyleIdx="0" presStyleCnt="0"/>
      <dgm:spPr/>
    </dgm:pt>
    <dgm:pt modelId="{11D51FE1-973B-4EAE-910F-24DA20792F43}" type="pres">
      <dgm:prSet presAssocID="{3B97CDA9-E0EF-45A5-B55C-E845FDAE4F0B}" presName="compNode" presStyleCnt="0"/>
      <dgm:spPr/>
    </dgm:pt>
    <dgm:pt modelId="{B65E91CA-CBB0-49D8-8EA1-9DC4B688B9B2}" type="pres">
      <dgm:prSet presAssocID="{3B97CDA9-E0EF-45A5-B55C-E845FDAE4F0B}" presName="bkgdShape" presStyleLbl="node1" presStyleIdx="6" presStyleCnt="7"/>
      <dgm:spPr/>
    </dgm:pt>
    <dgm:pt modelId="{5B61B864-BE82-48ED-A11A-7194BDA4D374}" type="pres">
      <dgm:prSet presAssocID="{3B97CDA9-E0EF-45A5-B55C-E845FDAE4F0B}" presName="nodeTx" presStyleLbl="node1" presStyleIdx="6" presStyleCnt="7">
        <dgm:presLayoutVars>
          <dgm:bulletEnabled val="1"/>
        </dgm:presLayoutVars>
      </dgm:prSet>
      <dgm:spPr/>
    </dgm:pt>
    <dgm:pt modelId="{741C4D14-F256-457C-9333-813521288D1B}" type="pres">
      <dgm:prSet presAssocID="{3B97CDA9-E0EF-45A5-B55C-E845FDAE4F0B}" presName="invisiNode" presStyleLbl="node1" presStyleIdx="6" presStyleCnt="7"/>
      <dgm:spPr/>
    </dgm:pt>
    <dgm:pt modelId="{E0320652-8517-4115-8754-4CA9A75DABC2}" type="pres">
      <dgm:prSet presAssocID="{3B97CDA9-E0EF-45A5-B55C-E845FDAE4F0B}" presName="imagNode" presStyleLbl="fgImgPlace1" presStyleIdx="6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endarz dzienny z wypełnieniem pełnym"/>
        </a:ext>
      </dgm:extLst>
    </dgm:pt>
  </dgm:ptLst>
  <dgm:cxnLst>
    <dgm:cxn modelId="{A6AEFE11-FAAF-4533-9C56-8BFA85784A1F}" type="presOf" srcId="{5B4BD57E-4336-42B0-A2D9-1DA3BDA3E767}" destId="{849D8BAA-AB14-4E33-860F-EE4C43D638AD}" srcOrd="1" destOrd="0" presId="urn:microsoft.com/office/officeart/2005/8/layout/hList7"/>
    <dgm:cxn modelId="{AFC30E16-A46F-41A9-B001-F8BF738A75AF}" type="presOf" srcId="{9D3E246D-B9D3-4195-8805-B1262F21158D}" destId="{28F31862-9666-4EF8-B684-FE05744C1D68}" srcOrd="0" destOrd="0" presId="urn:microsoft.com/office/officeart/2005/8/layout/hList7"/>
    <dgm:cxn modelId="{05F7ED17-A73D-433E-AE8B-E03E08DCC74C}" type="presOf" srcId="{F4FAD8E5-74C6-4E5F-8979-DC8600E226DD}" destId="{AEB7180D-04D3-44EB-BEF2-156C268D13AA}" srcOrd="0" destOrd="0" presId="urn:microsoft.com/office/officeart/2005/8/layout/hList7"/>
    <dgm:cxn modelId="{A190D222-9EDC-4726-A676-4025BBAA736F}" type="presOf" srcId="{3DAF6214-3D73-4B9C-AB1B-B70A92942831}" destId="{B329D0B9-E9E4-4022-B8E6-31AE8C761046}" srcOrd="0" destOrd="0" presId="urn:microsoft.com/office/officeart/2005/8/layout/hList7"/>
    <dgm:cxn modelId="{8118FF35-9E27-4B67-8870-C0749DEE7D7B}" srcId="{9D3E246D-B9D3-4195-8805-B1262F21158D}" destId="{EA236988-936F-4B32-94C3-9FAD9AD8F0DD}" srcOrd="5" destOrd="0" parTransId="{F9BAAF7B-9BCF-45AD-9F85-3CF6C357B2FC}" sibTransId="{9728097B-836D-41FB-9C83-30E255518A10}"/>
    <dgm:cxn modelId="{64E8A13D-4263-4D6F-A258-5FC415BA81AB}" type="presOf" srcId="{81501DF9-276B-412D-BC7B-AD32DC018DF5}" destId="{9B66DAB2-51FA-4969-8037-41F3E837612C}" srcOrd="1" destOrd="0" presId="urn:microsoft.com/office/officeart/2005/8/layout/hList7"/>
    <dgm:cxn modelId="{15295F44-0DC3-4103-AA9C-ED69CDD54FE5}" type="presOf" srcId="{B6934CA3-3D67-40FD-A39C-5ABCC594A223}" destId="{62F8119C-435A-4E1D-AC4A-F03A9406BDBF}" srcOrd="0" destOrd="0" presId="urn:microsoft.com/office/officeart/2005/8/layout/hList7"/>
    <dgm:cxn modelId="{C3290267-BA71-4749-B7D6-3E59EE98C7E4}" type="presOf" srcId="{00720B2A-5514-4620-A8C7-E8DE259FA16E}" destId="{98FA5DD7-2A5F-4523-847F-55893F344AD2}" srcOrd="0" destOrd="0" presId="urn:microsoft.com/office/officeart/2005/8/layout/hList7"/>
    <dgm:cxn modelId="{EDF1DD4D-AC62-4914-91E5-E0DC935115EC}" type="presOf" srcId="{9728097B-836D-41FB-9C83-30E255518A10}" destId="{30E4EAE8-B0E4-4E87-88F5-68F5AE792DC2}" srcOrd="0" destOrd="0" presId="urn:microsoft.com/office/officeart/2005/8/layout/hList7"/>
    <dgm:cxn modelId="{2F694C4E-DB30-47B8-84EF-110C5A91CC7B}" type="presOf" srcId="{5B4BD57E-4336-42B0-A2D9-1DA3BDA3E767}" destId="{B98D6A26-3FF5-40DD-9203-9AAC7E7600CD}" srcOrd="0" destOrd="0" presId="urn:microsoft.com/office/officeart/2005/8/layout/hList7"/>
    <dgm:cxn modelId="{0438A24F-E8B6-48D0-ACEE-61368940613A}" srcId="{9D3E246D-B9D3-4195-8805-B1262F21158D}" destId="{5B4BD57E-4336-42B0-A2D9-1DA3BDA3E767}" srcOrd="2" destOrd="0" parTransId="{8A95E619-DAB6-465F-AA8E-41E4996F5E0D}" sibTransId="{647B36DC-816D-4222-A79C-BACA0004F626}"/>
    <dgm:cxn modelId="{E10F4D72-6776-433C-BB50-A38A1AC82CC8}" type="presOf" srcId="{EA236988-936F-4B32-94C3-9FAD9AD8F0DD}" destId="{282DA178-6450-486A-B20E-42B360C62D3A}" srcOrd="1" destOrd="0" presId="urn:microsoft.com/office/officeart/2005/8/layout/hList7"/>
    <dgm:cxn modelId="{5EA07577-E6D8-42CA-8D34-171FA1F2B073}" type="presOf" srcId="{B6934CA3-3D67-40FD-A39C-5ABCC594A223}" destId="{2A001428-1747-449E-8719-5CDEF1CE92F7}" srcOrd="1" destOrd="0" presId="urn:microsoft.com/office/officeart/2005/8/layout/hList7"/>
    <dgm:cxn modelId="{CA8CA77F-C0D1-431C-A8DB-99CC85F28CCB}" type="presOf" srcId="{3B7920EF-7AE8-4197-8D81-13BAE391E002}" destId="{49860190-83B4-4D53-92C6-4CF2ACE0C2D0}" srcOrd="1" destOrd="0" presId="urn:microsoft.com/office/officeart/2005/8/layout/hList7"/>
    <dgm:cxn modelId="{E3829091-3B8C-4AA3-A5A5-2A1782E77376}" type="presOf" srcId="{3B7920EF-7AE8-4197-8D81-13BAE391E002}" destId="{E48C97F6-9F47-431B-99C2-939198D62A34}" srcOrd="0" destOrd="0" presId="urn:microsoft.com/office/officeart/2005/8/layout/hList7"/>
    <dgm:cxn modelId="{A45FB694-EC4D-4B35-9F1A-20611D152A54}" type="presOf" srcId="{EA236988-936F-4B32-94C3-9FAD9AD8F0DD}" destId="{187A7758-0B61-45FC-8185-6DEAAECB7EE3}" srcOrd="0" destOrd="0" presId="urn:microsoft.com/office/officeart/2005/8/layout/hList7"/>
    <dgm:cxn modelId="{C0D1389A-FCEF-4A03-9DAF-75381673DF8A}" srcId="{9D3E246D-B9D3-4195-8805-B1262F21158D}" destId="{3B97CDA9-E0EF-45A5-B55C-E845FDAE4F0B}" srcOrd="6" destOrd="0" parTransId="{667328DD-1F9E-4570-B620-2FEA36D297CB}" sibTransId="{632C94A8-089E-494C-BF2F-E46265538D4E}"/>
    <dgm:cxn modelId="{BD1B139D-B0B7-4033-A937-1A39785C3AB1}" type="presOf" srcId="{3B97CDA9-E0EF-45A5-B55C-E845FDAE4F0B}" destId="{5B61B864-BE82-48ED-A11A-7194BDA4D374}" srcOrd="1" destOrd="0" presId="urn:microsoft.com/office/officeart/2005/8/layout/hList7"/>
    <dgm:cxn modelId="{5A2709A8-358D-47AD-85E9-26EACDD0DB1C}" srcId="{9D3E246D-B9D3-4195-8805-B1262F21158D}" destId="{81501DF9-276B-412D-BC7B-AD32DC018DF5}" srcOrd="3" destOrd="0" parTransId="{957A8DA4-F4CD-4E2E-98C4-160B1608356E}" sibTransId="{00720B2A-5514-4620-A8C7-E8DE259FA16E}"/>
    <dgm:cxn modelId="{33517EB2-0009-4727-B748-10B8B4D92B81}" srcId="{9D3E246D-B9D3-4195-8805-B1262F21158D}" destId="{B6934CA3-3D67-40FD-A39C-5ABCC594A223}" srcOrd="0" destOrd="0" parTransId="{33FF319F-DFA4-43B8-A823-8342327BF977}" sibTransId="{3DAF6214-3D73-4B9C-AB1B-B70A92942831}"/>
    <dgm:cxn modelId="{DB627CB6-9878-455F-8B46-9922A48BA888}" type="presOf" srcId="{A141CF49-60F3-4B9B-AE7D-5CEA3F20D026}" destId="{9437021A-D585-468F-B6B0-6EC4D1853543}" srcOrd="0" destOrd="0" presId="urn:microsoft.com/office/officeart/2005/8/layout/hList7"/>
    <dgm:cxn modelId="{65003FBD-8F15-45BD-8759-A1002C4E3264}" type="presOf" srcId="{BD1D6C2B-8314-49EC-8925-C80DDB8E28FB}" destId="{2DE36DE6-98DD-49C3-BACA-FDEDD4099246}" srcOrd="0" destOrd="0" presId="urn:microsoft.com/office/officeart/2005/8/layout/hList7"/>
    <dgm:cxn modelId="{0B2857C1-2FE2-4CF9-ADC2-A075990DE11F}" type="presOf" srcId="{647B36DC-816D-4222-A79C-BACA0004F626}" destId="{FC47CFF6-23A5-40EC-835A-29F6C360AD9F}" srcOrd="0" destOrd="0" presId="urn:microsoft.com/office/officeart/2005/8/layout/hList7"/>
    <dgm:cxn modelId="{D8D517D2-AAE0-4BE7-97C7-02347800C84B}" type="presOf" srcId="{A141CF49-60F3-4B9B-AE7D-5CEA3F20D026}" destId="{449C7486-A697-41C2-8C12-4AA7CF7D8EEF}" srcOrd="1" destOrd="0" presId="urn:microsoft.com/office/officeart/2005/8/layout/hList7"/>
    <dgm:cxn modelId="{34B5A1DC-2374-4197-B628-BAD9013C26FF}" type="presOf" srcId="{3B97CDA9-E0EF-45A5-B55C-E845FDAE4F0B}" destId="{B65E91CA-CBB0-49D8-8EA1-9DC4B688B9B2}" srcOrd="0" destOrd="0" presId="urn:microsoft.com/office/officeart/2005/8/layout/hList7"/>
    <dgm:cxn modelId="{F2C1E6EF-3900-410B-9AD4-BC672506AADC}" type="presOf" srcId="{81501DF9-276B-412D-BC7B-AD32DC018DF5}" destId="{C5F967EA-C274-46F9-A17E-BC37D0DD82DC}" srcOrd="0" destOrd="0" presId="urn:microsoft.com/office/officeart/2005/8/layout/hList7"/>
    <dgm:cxn modelId="{07C9ECF2-92FF-480B-8091-DCAC373C6A6E}" srcId="{9D3E246D-B9D3-4195-8805-B1262F21158D}" destId="{A141CF49-60F3-4B9B-AE7D-5CEA3F20D026}" srcOrd="1" destOrd="0" parTransId="{CEA6DA9C-B4C7-4A56-BFFA-C4DF99922CE9}" sibTransId="{F4FAD8E5-74C6-4E5F-8979-DC8600E226DD}"/>
    <dgm:cxn modelId="{D9C14CF7-38D4-4D8B-8FCB-C587D2E7E38F}" srcId="{9D3E246D-B9D3-4195-8805-B1262F21158D}" destId="{3B7920EF-7AE8-4197-8D81-13BAE391E002}" srcOrd="4" destOrd="0" parTransId="{75CFC0E6-DFE1-4B07-BF12-A051C842CC01}" sibTransId="{BD1D6C2B-8314-49EC-8925-C80DDB8E28FB}"/>
    <dgm:cxn modelId="{CA8E0267-8822-4E73-8741-FF0FD414DD2A}" type="presParOf" srcId="{28F31862-9666-4EF8-B684-FE05744C1D68}" destId="{CF93E9E6-6B4B-48A6-9F9C-473BB6E45754}" srcOrd="0" destOrd="0" presId="urn:microsoft.com/office/officeart/2005/8/layout/hList7"/>
    <dgm:cxn modelId="{E08C124C-7D62-417B-BC48-437E22CC7DF1}" type="presParOf" srcId="{28F31862-9666-4EF8-B684-FE05744C1D68}" destId="{806FE67A-FCE4-45BE-96F7-B35F98E3B752}" srcOrd="1" destOrd="0" presId="urn:microsoft.com/office/officeart/2005/8/layout/hList7"/>
    <dgm:cxn modelId="{A59D1653-15E9-4C0C-93DA-E3F02E4B720D}" type="presParOf" srcId="{806FE67A-FCE4-45BE-96F7-B35F98E3B752}" destId="{7BE35284-30A2-4A92-95CE-75ED6F26471B}" srcOrd="0" destOrd="0" presId="urn:microsoft.com/office/officeart/2005/8/layout/hList7"/>
    <dgm:cxn modelId="{C2AF4BA0-A202-49A7-B6EF-8CBEA9AFA25C}" type="presParOf" srcId="{7BE35284-30A2-4A92-95CE-75ED6F26471B}" destId="{62F8119C-435A-4E1D-AC4A-F03A9406BDBF}" srcOrd="0" destOrd="0" presId="urn:microsoft.com/office/officeart/2005/8/layout/hList7"/>
    <dgm:cxn modelId="{4E6E9F18-16FA-40DB-8A5A-30C542A87DD7}" type="presParOf" srcId="{7BE35284-30A2-4A92-95CE-75ED6F26471B}" destId="{2A001428-1747-449E-8719-5CDEF1CE92F7}" srcOrd="1" destOrd="0" presId="urn:microsoft.com/office/officeart/2005/8/layout/hList7"/>
    <dgm:cxn modelId="{13B8B157-53C1-44EF-8B16-DB766549104C}" type="presParOf" srcId="{7BE35284-30A2-4A92-95CE-75ED6F26471B}" destId="{D93ABF74-1C72-4230-9ED6-B9E4EA6B11E0}" srcOrd="2" destOrd="0" presId="urn:microsoft.com/office/officeart/2005/8/layout/hList7"/>
    <dgm:cxn modelId="{420E3C62-18ED-43AF-ABCD-9725FC517B40}" type="presParOf" srcId="{7BE35284-30A2-4A92-95CE-75ED6F26471B}" destId="{D04BD21F-E758-4457-8856-238D4965C972}" srcOrd="3" destOrd="0" presId="urn:microsoft.com/office/officeart/2005/8/layout/hList7"/>
    <dgm:cxn modelId="{C8089F9B-B3C6-45FC-A51E-94F7D4BC743E}" type="presParOf" srcId="{806FE67A-FCE4-45BE-96F7-B35F98E3B752}" destId="{B329D0B9-E9E4-4022-B8E6-31AE8C761046}" srcOrd="1" destOrd="0" presId="urn:microsoft.com/office/officeart/2005/8/layout/hList7"/>
    <dgm:cxn modelId="{358D32CE-E3AA-462D-9936-F1898E70C978}" type="presParOf" srcId="{806FE67A-FCE4-45BE-96F7-B35F98E3B752}" destId="{1D4C20C8-EF63-4B1E-9ED9-3CC6EC300FE2}" srcOrd="2" destOrd="0" presId="urn:microsoft.com/office/officeart/2005/8/layout/hList7"/>
    <dgm:cxn modelId="{2D944DBE-C008-464C-A8B1-F8E9CC781FE9}" type="presParOf" srcId="{1D4C20C8-EF63-4B1E-9ED9-3CC6EC300FE2}" destId="{9437021A-D585-468F-B6B0-6EC4D1853543}" srcOrd="0" destOrd="0" presId="urn:microsoft.com/office/officeart/2005/8/layout/hList7"/>
    <dgm:cxn modelId="{0C926E68-12CD-4552-9064-6AF79CAF456B}" type="presParOf" srcId="{1D4C20C8-EF63-4B1E-9ED9-3CC6EC300FE2}" destId="{449C7486-A697-41C2-8C12-4AA7CF7D8EEF}" srcOrd="1" destOrd="0" presId="urn:microsoft.com/office/officeart/2005/8/layout/hList7"/>
    <dgm:cxn modelId="{B3201961-1A08-440D-ADB6-08EB62DEF046}" type="presParOf" srcId="{1D4C20C8-EF63-4B1E-9ED9-3CC6EC300FE2}" destId="{BD16A568-0235-4109-BDC5-0528E93027AB}" srcOrd="2" destOrd="0" presId="urn:microsoft.com/office/officeart/2005/8/layout/hList7"/>
    <dgm:cxn modelId="{220B4D5E-792D-4B5B-9E14-289AFE0D446B}" type="presParOf" srcId="{1D4C20C8-EF63-4B1E-9ED9-3CC6EC300FE2}" destId="{B437297B-668A-47A0-BB70-FAE95785CFB0}" srcOrd="3" destOrd="0" presId="urn:microsoft.com/office/officeart/2005/8/layout/hList7"/>
    <dgm:cxn modelId="{EE2AFA20-B8BE-45CF-9BA3-9E39716525EE}" type="presParOf" srcId="{806FE67A-FCE4-45BE-96F7-B35F98E3B752}" destId="{AEB7180D-04D3-44EB-BEF2-156C268D13AA}" srcOrd="3" destOrd="0" presId="urn:microsoft.com/office/officeart/2005/8/layout/hList7"/>
    <dgm:cxn modelId="{E2D57C8F-FA4F-4BCB-B729-B29D59796AE3}" type="presParOf" srcId="{806FE67A-FCE4-45BE-96F7-B35F98E3B752}" destId="{6AB197CB-125E-401A-A7E6-E7C79F6333EF}" srcOrd="4" destOrd="0" presId="urn:microsoft.com/office/officeart/2005/8/layout/hList7"/>
    <dgm:cxn modelId="{4533D2B0-A409-4D1A-88FC-033D7D08FEC0}" type="presParOf" srcId="{6AB197CB-125E-401A-A7E6-E7C79F6333EF}" destId="{B98D6A26-3FF5-40DD-9203-9AAC7E7600CD}" srcOrd="0" destOrd="0" presId="urn:microsoft.com/office/officeart/2005/8/layout/hList7"/>
    <dgm:cxn modelId="{2E47F1CD-038C-4200-BBE9-02D20C914D70}" type="presParOf" srcId="{6AB197CB-125E-401A-A7E6-E7C79F6333EF}" destId="{849D8BAA-AB14-4E33-860F-EE4C43D638AD}" srcOrd="1" destOrd="0" presId="urn:microsoft.com/office/officeart/2005/8/layout/hList7"/>
    <dgm:cxn modelId="{C6D35201-FA2E-4790-947E-C6BDDECEEA7B}" type="presParOf" srcId="{6AB197CB-125E-401A-A7E6-E7C79F6333EF}" destId="{059188B7-15FC-4EB9-AEA6-52E5F5FF8D67}" srcOrd="2" destOrd="0" presId="urn:microsoft.com/office/officeart/2005/8/layout/hList7"/>
    <dgm:cxn modelId="{4305B0F5-D459-4D87-ACD1-2DA9FE0BF12C}" type="presParOf" srcId="{6AB197CB-125E-401A-A7E6-E7C79F6333EF}" destId="{B15FC35A-A5AE-4426-A1B4-02747DDDD624}" srcOrd="3" destOrd="0" presId="urn:microsoft.com/office/officeart/2005/8/layout/hList7"/>
    <dgm:cxn modelId="{EFD4DC83-FB54-4977-9922-D93270D76C9A}" type="presParOf" srcId="{806FE67A-FCE4-45BE-96F7-B35F98E3B752}" destId="{FC47CFF6-23A5-40EC-835A-29F6C360AD9F}" srcOrd="5" destOrd="0" presId="urn:microsoft.com/office/officeart/2005/8/layout/hList7"/>
    <dgm:cxn modelId="{B9ECE18D-D242-4FC0-A4B6-B8F43399804D}" type="presParOf" srcId="{806FE67A-FCE4-45BE-96F7-B35F98E3B752}" destId="{5A02D2C7-FC54-453F-A84E-5527EFECE5BC}" srcOrd="6" destOrd="0" presId="urn:microsoft.com/office/officeart/2005/8/layout/hList7"/>
    <dgm:cxn modelId="{D4728FD9-EA30-40AD-998A-FA2A45AA792E}" type="presParOf" srcId="{5A02D2C7-FC54-453F-A84E-5527EFECE5BC}" destId="{C5F967EA-C274-46F9-A17E-BC37D0DD82DC}" srcOrd="0" destOrd="0" presId="urn:microsoft.com/office/officeart/2005/8/layout/hList7"/>
    <dgm:cxn modelId="{C445470F-9EBE-478F-A50C-52003709F2B9}" type="presParOf" srcId="{5A02D2C7-FC54-453F-A84E-5527EFECE5BC}" destId="{9B66DAB2-51FA-4969-8037-41F3E837612C}" srcOrd="1" destOrd="0" presId="urn:microsoft.com/office/officeart/2005/8/layout/hList7"/>
    <dgm:cxn modelId="{0DCFFA74-1A26-4890-BCC9-42B2BEE0B8B9}" type="presParOf" srcId="{5A02D2C7-FC54-453F-A84E-5527EFECE5BC}" destId="{7F553C56-69EE-43BF-88BE-375899503D00}" srcOrd="2" destOrd="0" presId="urn:microsoft.com/office/officeart/2005/8/layout/hList7"/>
    <dgm:cxn modelId="{A9D06B27-7423-4F90-90E7-F273782A4C8A}" type="presParOf" srcId="{5A02D2C7-FC54-453F-A84E-5527EFECE5BC}" destId="{8E99B140-0B2C-48E1-A119-930A55E1759E}" srcOrd="3" destOrd="0" presId="urn:microsoft.com/office/officeart/2005/8/layout/hList7"/>
    <dgm:cxn modelId="{34CC7D6D-05CB-4992-AC1C-140441FB74D6}" type="presParOf" srcId="{806FE67A-FCE4-45BE-96F7-B35F98E3B752}" destId="{98FA5DD7-2A5F-4523-847F-55893F344AD2}" srcOrd="7" destOrd="0" presId="urn:microsoft.com/office/officeart/2005/8/layout/hList7"/>
    <dgm:cxn modelId="{9931F64A-E478-4826-BBD0-E1882CD5328B}" type="presParOf" srcId="{806FE67A-FCE4-45BE-96F7-B35F98E3B752}" destId="{5B033B0E-7118-49D5-AFA6-4A1A3FA203C3}" srcOrd="8" destOrd="0" presId="urn:microsoft.com/office/officeart/2005/8/layout/hList7"/>
    <dgm:cxn modelId="{B5180510-933C-4268-AD51-BD0EDEB88D74}" type="presParOf" srcId="{5B033B0E-7118-49D5-AFA6-4A1A3FA203C3}" destId="{E48C97F6-9F47-431B-99C2-939198D62A34}" srcOrd="0" destOrd="0" presId="urn:microsoft.com/office/officeart/2005/8/layout/hList7"/>
    <dgm:cxn modelId="{D3329B52-DCB7-410B-BC2A-B056342E0125}" type="presParOf" srcId="{5B033B0E-7118-49D5-AFA6-4A1A3FA203C3}" destId="{49860190-83B4-4D53-92C6-4CF2ACE0C2D0}" srcOrd="1" destOrd="0" presId="urn:microsoft.com/office/officeart/2005/8/layout/hList7"/>
    <dgm:cxn modelId="{D2908C2A-DF04-46D4-A74B-399FC66B9FCB}" type="presParOf" srcId="{5B033B0E-7118-49D5-AFA6-4A1A3FA203C3}" destId="{1ECFC17F-73FC-4208-BAB5-BA05EC25EC5C}" srcOrd="2" destOrd="0" presId="urn:microsoft.com/office/officeart/2005/8/layout/hList7"/>
    <dgm:cxn modelId="{BBF98025-A11F-4393-A9D1-3F7E28E33D2B}" type="presParOf" srcId="{5B033B0E-7118-49D5-AFA6-4A1A3FA203C3}" destId="{011229FA-443A-4A81-B5BF-7AEA4C0B0CFA}" srcOrd="3" destOrd="0" presId="urn:microsoft.com/office/officeart/2005/8/layout/hList7"/>
    <dgm:cxn modelId="{B71DDBB9-1B63-4925-96A5-3B11ABB182D5}" type="presParOf" srcId="{806FE67A-FCE4-45BE-96F7-B35F98E3B752}" destId="{2DE36DE6-98DD-49C3-BACA-FDEDD4099246}" srcOrd="9" destOrd="0" presId="urn:microsoft.com/office/officeart/2005/8/layout/hList7"/>
    <dgm:cxn modelId="{EAA1FB96-C6D7-4ED2-B4A7-24FA49C14C24}" type="presParOf" srcId="{806FE67A-FCE4-45BE-96F7-B35F98E3B752}" destId="{C90F849D-36E8-4DE4-9DDF-D3E517C90821}" srcOrd="10" destOrd="0" presId="urn:microsoft.com/office/officeart/2005/8/layout/hList7"/>
    <dgm:cxn modelId="{CADA40D1-198E-44B2-80F3-0D1793394BA3}" type="presParOf" srcId="{C90F849D-36E8-4DE4-9DDF-D3E517C90821}" destId="{187A7758-0B61-45FC-8185-6DEAAECB7EE3}" srcOrd="0" destOrd="0" presId="urn:microsoft.com/office/officeart/2005/8/layout/hList7"/>
    <dgm:cxn modelId="{8DFA979A-4C0E-4F3B-AA8A-7D12AE15AFE1}" type="presParOf" srcId="{C90F849D-36E8-4DE4-9DDF-D3E517C90821}" destId="{282DA178-6450-486A-B20E-42B360C62D3A}" srcOrd="1" destOrd="0" presId="urn:microsoft.com/office/officeart/2005/8/layout/hList7"/>
    <dgm:cxn modelId="{7DE81B32-A55B-43AE-AFE0-5DD4EEC916C7}" type="presParOf" srcId="{C90F849D-36E8-4DE4-9DDF-D3E517C90821}" destId="{5804B786-E715-4423-92B9-F82520B0FE3D}" srcOrd="2" destOrd="0" presId="urn:microsoft.com/office/officeart/2005/8/layout/hList7"/>
    <dgm:cxn modelId="{916D0947-DD48-4176-8AE4-39398DD7E1CC}" type="presParOf" srcId="{C90F849D-36E8-4DE4-9DDF-D3E517C90821}" destId="{DF77E108-E5D1-4AE8-97EC-84DC662EFB37}" srcOrd="3" destOrd="0" presId="urn:microsoft.com/office/officeart/2005/8/layout/hList7"/>
    <dgm:cxn modelId="{FCAFB7A4-21B5-4AEB-B04F-10D6F46C10C5}" type="presParOf" srcId="{806FE67A-FCE4-45BE-96F7-B35F98E3B752}" destId="{30E4EAE8-B0E4-4E87-88F5-68F5AE792DC2}" srcOrd="11" destOrd="0" presId="urn:microsoft.com/office/officeart/2005/8/layout/hList7"/>
    <dgm:cxn modelId="{62F4A050-0C91-49B4-9E2C-4AB4618443B1}" type="presParOf" srcId="{806FE67A-FCE4-45BE-96F7-B35F98E3B752}" destId="{11D51FE1-973B-4EAE-910F-24DA20792F43}" srcOrd="12" destOrd="0" presId="urn:microsoft.com/office/officeart/2005/8/layout/hList7"/>
    <dgm:cxn modelId="{24AC6DDA-33DC-4899-9D06-BBCA1242EC91}" type="presParOf" srcId="{11D51FE1-973B-4EAE-910F-24DA20792F43}" destId="{B65E91CA-CBB0-49D8-8EA1-9DC4B688B9B2}" srcOrd="0" destOrd="0" presId="urn:microsoft.com/office/officeart/2005/8/layout/hList7"/>
    <dgm:cxn modelId="{2C0FC27B-4816-49F8-9F1A-7D342E64E652}" type="presParOf" srcId="{11D51FE1-973B-4EAE-910F-24DA20792F43}" destId="{5B61B864-BE82-48ED-A11A-7194BDA4D374}" srcOrd="1" destOrd="0" presId="urn:microsoft.com/office/officeart/2005/8/layout/hList7"/>
    <dgm:cxn modelId="{F30A3532-0F9D-48B8-935E-6479E21809AB}" type="presParOf" srcId="{11D51FE1-973B-4EAE-910F-24DA20792F43}" destId="{741C4D14-F256-457C-9333-813521288D1B}" srcOrd="2" destOrd="0" presId="urn:microsoft.com/office/officeart/2005/8/layout/hList7"/>
    <dgm:cxn modelId="{46A4FBE0-2330-4227-8692-389F78913B6B}" type="presParOf" srcId="{11D51FE1-973B-4EAE-910F-24DA20792F43}" destId="{E0320652-8517-4115-8754-4CA9A75DABC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E039BD-478A-4D5B-A841-3E203F72BEBC}" type="doc">
      <dgm:prSet loTypeId="urn:microsoft.com/office/officeart/2005/8/layout/list1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EB19F2E-E50E-40B6-81F8-3337006209B6}">
      <dgm:prSet/>
      <dgm:spPr/>
      <dgm:t>
        <a:bodyPr/>
        <a:lstStyle/>
        <a:p>
          <a:r>
            <a:rPr lang="pl-PL"/>
            <a:t>założenia projektu testowego</a:t>
          </a:r>
          <a:endParaRPr lang="en-US"/>
        </a:p>
      </dgm:t>
    </dgm:pt>
    <dgm:pt modelId="{D70D1897-1116-43B5-8F0E-61B473A52239}" type="parTrans" cxnId="{FB0F58DC-EC18-475C-B701-62A6D34F0A94}">
      <dgm:prSet/>
      <dgm:spPr/>
      <dgm:t>
        <a:bodyPr/>
        <a:lstStyle/>
        <a:p>
          <a:endParaRPr lang="en-US"/>
        </a:p>
      </dgm:t>
    </dgm:pt>
    <dgm:pt modelId="{D5724159-8F8B-4B59-8F08-33C92E1B3E61}" type="sibTrans" cxnId="{FB0F58DC-EC18-475C-B701-62A6D34F0A94}">
      <dgm:prSet/>
      <dgm:spPr/>
      <dgm:t>
        <a:bodyPr/>
        <a:lstStyle/>
        <a:p>
          <a:endParaRPr lang="en-US"/>
        </a:p>
      </dgm:t>
    </dgm:pt>
    <dgm:pt modelId="{512D89E6-809B-44AE-90F7-3DBD2213A9D7}">
      <dgm:prSet/>
      <dgm:spPr/>
      <dgm:t>
        <a:bodyPr/>
        <a:lstStyle/>
        <a:p>
          <a:r>
            <a:rPr lang="pl-PL"/>
            <a:t>k</a:t>
          </a:r>
          <a:r>
            <a:rPr lang="en-US"/>
            <a:t>arta piaskownicy</a:t>
          </a:r>
        </a:p>
      </dgm:t>
    </dgm:pt>
    <dgm:pt modelId="{AC5B4782-1A4D-467D-992A-35C90D302ED5}" type="parTrans" cxnId="{9A695F69-D0A3-40A2-ACFF-B86C739E38DA}">
      <dgm:prSet/>
      <dgm:spPr/>
      <dgm:t>
        <a:bodyPr/>
        <a:lstStyle/>
        <a:p>
          <a:endParaRPr lang="en-US"/>
        </a:p>
      </dgm:t>
    </dgm:pt>
    <dgm:pt modelId="{7F3161C6-0A19-4891-83E5-1CB86499996E}" type="sibTrans" cxnId="{9A695F69-D0A3-40A2-ACFF-B86C739E38DA}">
      <dgm:prSet/>
      <dgm:spPr/>
      <dgm:t>
        <a:bodyPr/>
        <a:lstStyle/>
        <a:p>
          <a:endParaRPr lang="en-US"/>
        </a:p>
      </dgm:t>
    </dgm:pt>
    <dgm:pt modelId="{EDE96418-CB62-4A38-95CD-76768FCC5395}">
      <dgm:prSet/>
      <dgm:spPr/>
      <dgm:t>
        <a:bodyPr/>
        <a:lstStyle/>
        <a:p>
          <a:r>
            <a:rPr lang="en-US"/>
            <a:t>panel compliance (</a:t>
          </a:r>
          <a:r>
            <a:rPr lang="pl-PL"/>
            <a:t>m. in. </a:t>
          </a:r>
          <a:r>
            <a:rPr lang="en-US"/>
            <a:t>MRiT, MON, </a:t>
          </a:r>
          <a:r>
            <a:rPr lang="pl-PL"/>
            <a:t> ULC, UKE, </a:t>
          </a:r>
          <a:r>
            <a:rPr lang="en-US"/>
            <a:t>URE, </a:t>
          </a:r>
          <a:r>
            <a:rPr lang="pl-PL"/>
            <a:t>P</a:t>
          </a:r>
          <a:r>
            <a:rPr lang="en-US"/>
            <a:t>UODO)</a:t>
          </a:r>
        </a:p>
      </dgm:t>
    </dgm:pt>
    <dgm:pt modelId="{7BBDBAF1-1C91-46E3-A6F2-C1A562CDBC4B}" type="parTrans" cxnId="{44C4931B-FD0C-4ADB-8142-9E6A5E7F7261}">
      <dgm:prSet/>
      <dgm:spPr/>
      <dgm:t>
        <a:bodyPr/>
        <a:lstStyle/>
        <a:p>
          <a:endParaRPr lang="en-US"/>
        </a:p>
      </dgm:t>
    </dgm:pt>
    <dgm:pt modelId="{559E6400-DF73-48B9-810E-FEAC80EE8CFF}" type="sibTrans" cxnId="{44C4931B-FD0C-4ADB-8142-9E6A5E7F7261}">
      <dgm:prSet/>
      <dgm:spPr/>
      <dgm:t>
        <a:bodyPr/>
        <a:lstStyle/>
        <a:p>
          <a:endParaRPr lang="en-US"/>
        </a:p>
      </dgm:t>
    </dgm:pt>
    <dgm:pt modelId="{1B4D9FBC-89EE-4EA5-99BD-F306FAE88706}">
      <dgm:prSet/>
      <dgm:spPr/>
      <dgm:t>
        <a:bodyPr/>
        <a:lstStyle/>
        <a:p>
          <a:r>
            <a:rPr lang="pl-PL"/>
            <a:t>ocena wpływu na dane osobowe </a:t>
          </a:r>
          <a:endParaRPr lang="en-US"/>
        </a:p>
      </dgm:t>
    </dgm:pt>
    <dgm:pt modelId="{8BAC1B07-5B7A-49AE-B87E-ED4488C11087}" type="parTrans" cxnId="{79EFE380-C348-4C48-84D5-12616803F1DD}">
      <dgm:prSet/>
      <dgm:spPr/>
      <dgm:t>
        <a:bodyPr/>
        <a:lstStyle/>
        <a:p>
          <a:endParaRPr lang="en-US"/>
        </a:p>
      </dgm:t>
    </dgm:pt>
    <dgm:pt modelId="{7C887F26-F1E7-445A-8464-3CDBA6AD8BA8}" type="sibTrans" cxnId="{79EFE380-C348-4C48-84D5-12616803F1DD}">
      <dgm:prSet/>
      <dgm:spPr/>
      <dgm:t>
        <a:bodyPr/>
        <a:lstStyle/>
        <a:p>
          <a:endParaRPr lang="en-US"/>
        </a:p>
      </dgm:t>
    </dgm:pt>
    <dgm:pt modelId="{527D24AF-93EE-4BC0-AA91-D4D85A5B9DE8}">
      <dgm:prSet/>
      <dgm:spPr/>
      <dgm:t>
        <a:bodyPr/>
        <a:lstStyle/>
        <a:p>
          <a:r>
            <a:rPr lang="en-US"/>
            <a:t>izolowane środowiska testowe</a:t>
          </a:r>
        </a:p>
      </dgm:t>
    </dgm:pt>
    <dgm:pt modelId="{A5C4ADEA-9D81-4003-A30B-A5EBA5C0430C}" type="parTrans" cxnId="{0CF67DDE-D2BA-49FA-B4C4-8E919804E6AA}">
      <dgm:prSet/>
      <dgm:spPr/>
      <dgm:t>
        <a:bodyPr/>
        <a:lstStyle/>
        <a:p>
          <a:endParaRPr lang="en-US"/>
        </a:p>
      </dgm:t>
    </dgm:pt>
    <dgm:pt modelId="{772B092C-9D9C-4F70-9293-04593329A889}" type="sibTrans" cxnId="{0CF67DDE-D2BA-49FA-B4C4-8E919804E6AA}">
      <dgm:prSet/>
      <dgm:spPr/>
      <dgm:t>
        <a:bodyPr/>
        <a:lstStyle/>
        <a:p>
          <a:endParaRPr lang="en-US"/>
        </a:p>
      </dgm:t>
    </dgm:pt>
    <dgm:pt modelId="{AB1FD9DD-766B-4408-A518-E2D67FF8EA97}" type="pres">
      <dgm:prSet presAssocID="{66E039BD-478A-4D5B-A841-3E203F72BEBC}" presName="linear" presStyleCnt="0">
        <dgm:presLayoutVars>
          <dgm:dir/>
          <dgm:animLvl val="lvl"/>
          <dgm:resizeHandles val="exact"/>
        </dgm:presLayoutVars>
      </dgm:prSet>
      <dgm:spPr/>
    </dgm:pt>
    <dgm:pt modelId="{D4F95BA1-0F78-4862-832A-129FB58C4EB8}" type="pres">
      <dgm:prSet presAssocID="{BEB19F2E-E50E-40B6-81F8-3337006209B6}" presName="parentLin" presStyleCnt="0"/>
      <dgm:spPr/>
    </dgm:pt>
    <dgm:pt modelId="{251FAA03-989A-4233-AE24-D0142BB884D7}" type="pres">
      <dgm:prSet presAssocID="{BEB19F2E-E50E-40B6-81F8-3337006209B6}" presName="parentLeftMargin" presStyleLbl="node1" presStyleIdx="0" presStyleCnt="5"/>
      <dgm:spPr/>
    </dgm:pt>
    <dgm:pt modelId="{7594F9CB-62CC-4490-8125-B4CB1E885773}" type="pres">
      <dgm:prSet presAssocID="{BEB19F2E-E50E-40B6-81F8-3337006209B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B2EB7E4-0605-49DB-BA5C-315AA98F2A2A}" type="pres">
      <dgm:prSet presAssocID="{BEB19F2E-E50E-40B6-81F8-3337006209B6}" presName="negativeSpace" presStyleCnt="0"/>
      <dgm:spPr/>
    </dgm:pt>
    <dgm:pt modelId="{F783AE41-6CF8-448A-A0C7-CCB7602A5383}" type="pres">
      <dgm:prSet presAssocID="{BEB19F2E-E50E-40B6-81F8-3337006209B6}" presName="childText" presStyleLbl="conFgAcc1" presStyleIdx="0" presStyleCnt="5">
        <dgm:presLayoutVars>
          <dgm:bulletEnabled val="1"/>
        </dgm:presLayoutVars>
      </dgm:prSet>
      <dgm:spPr/>
    </dgm:pt>
    <dgm:pt modelId="{79A18477-1DEF-4B52-87AB-3C19D71D652C}" type="pres">
      <dgm:prSet presAssocID="{D5724159-8F8B-4B59-8F08-33C92E1B3E61}" presName="spaceBetweenRectangles" presStyleCnt="0"/>
      <dgm:spPr/>
    </dgm:pt>
    <dgm:pt modelId="{48AEA1D6-CD1F-4C55-8C5F-11D5A7B1FC8C}" type="pres">
      <dgm:prSet presAssocID="{512D89E6-809B-44AE-90F7-3DBD2213A9D7}" presName="parentLin" presStyleCnt="0"/>
      <dgm:spPr/>
    </dgm:pt>
    <dgm:pt modelId="{D6E10721-8B89-4829-90F5-EFD0B327561D}" type="pres">
      <dgm:prSet presAssocID="{512D89E6-809B-44AE-90F7-3DBD2213A9D7}" presName="parentLeftMargin" presStyleLbl="node1" presStyleIdx="0" presStyleCnt="5"/>
      <dgm:spPr/>
    </dgm:pt>
    <dgm:pt modelId="{8C4FB129-6568-4E99-BF41-05327B0D867F}" type="pres">
      <dgm:prSet presAssocID="{512D89E6-809B-44AE-90F7-3DBD2213A9D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B6E49F3-7854-4D48-9C78-97AEC47A141D}" type="pres">
      <dgm:prSet presAssocID="{512D89E6-809B-44AE-90F7-3DBD2213A9D7}" presName="negativeSpace" presStyleCnt="0"/>
      <dgm:spPr/>
    </dgm:pt>
    <dgm:pt modelId="{BFA54F98-4521-4265-8D3D-E3C8DC762456}" type="pres">
      <dgm:prSet presAssocID="{512D89E6-809B-44AE-90F7-3DBD2213A9D7}" presName="childText" presStyleLbl="conFgAcc1" presStyleIdx="1" presStyleCnt="5">
        <dgm:presLayoutVars>
          <dgm:bulletEnabled val="1"/>
        </dgm:presLayoutVars>
      </dgm:prSet>
      <dgm:spPr/>
    </dgm:pt>
    <dgm:pt modelId="{3D85431E-2FD4-4954-9F6E-820A36BAD9D8}" type="pres">
      <dgm:prSet presAssocID="{7F3161C6-0A19-4891-83E5-1CB86499996E}" presName="spaceBetweenRectangles" presStyleCnt="0"/>
      <dgm:spPr/>
    </dgm:pt>
    <dgm:pt modelId="{E1E5CE39-F5E3-48FB-BFD3-26BBC9CF6463}" type="pres">
      <dgm:prSet presAssocID="{EDE96418-CB62-4A38-95CD-76768FCC5395}" presName="parentLin" presStyleCnt="0"/>
      <dgm:spPr/>
    </dgm:pt>
    <dgm:pt modelId="{E2D99824-D8D2-41C1-BFD6-68EE392BCD57}" type="pres">
      <dgm:prSet presAssocID="{EDE96418-CB62-4A38-95CD-76768FCC5395}" presName="parentLeftMargin" presStyleLbl="node1" presStyleIdx="1" presStyleCnt="5"/>
      <dgm:spPr/>
    </dgm:pt>
    <dgm:pt modelId="{077E5633-D964-4EFF-8FED-058EFAB8AEA7}" type="pres">
      <dgm:prSet presAssocID="{EDE96418-CB62-4A38-95CD-76768FCC539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CBB507D-43DF-4BB0-BA2D-5FFFAD22FAB5}" type="pres">
      <dgm:prSet presAssocID="{EDE96418-CB62-4A38-95CD-76768FCC5395}" presName="negativeSpace" presStyleCnt="0"/>
      <dgm:spPr/>
    </dgm:pt>
    <dgm:pt modelId="{39953431-1A67-45BA-8212-F4D0B875AF0B}" type="pres">
      <dgm:prSet presAssocID="{EDE96418-CB62-4A38-95CD-76768FCC5395}" presName="childText" presStyleLbl="conFgAcc1" presStyleIdx="2" presStyleCnt="5">
        <dgm:presLayoutVars>
          <dgm:bulletEnabled val="1"/>
        </dgm:presLayoutVars>
      </dgm:prSet>
      <dgm:spPr/>
    </dgm:pt>
    <dgm:pt modelId="{45FAAECB-36CA-4635-A53E-E30866B59C7F}" type="pres">
      <dgm:prSet presAssocID="{559E6400-DF73-48B9-810E-FEAC80EE8CFF}" presName="spaceBetweenRectangles" presStyleCnt="0"/>
      <dgm:spPr/>
    </dgm:pt>
    <dgm:pt modelId="{7D82A1A6-9634-45AF-BA57-7F4F7D5D4812}" type="pres">
      <dgm:prSet presAssocID="{1B4D9FBC-89EE-4EA5-99BD-F306FAE88706}" presName="parentLin" presStyleCnt="0"/>
      <dgm:spPr/>
    </dgm:pt>
    <dgm:pt modelId="{9151882A-8455-4D48-8C67-E25F8305EAEF}" type="pres">
      <dgm:prSet presAssocID="{1B4D9FBC-89EE-4EA5-99BD-F306FAE88706}" presName="parentLeftMargin" presStyleLbl="node1" presStyleIdx="2" presStyleCnt="5"/>
      <dgm:spPr/>
    </dgm:pt>
    <dgm:pt modelId="{2033C9BB-8D59-407A-9D15-C2A8B6798C42}" type="pres">
      <dgm:prSet presAssocID="{1B4D9FBC-89EE-4EA5-99BD-F306FAE8870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C345EFA-7B56-4455-9194-6D96672C84FD}" type="pres">
      <dgm:prSet presAssocID="{1B4D9FBC-89EE-4EA5-99BD-F306FAE88706}" presName="negativeSpace" presStyleCnt="0"/>
      <dgm:spPr/>
    </dgm:pt>
    <dgm:pt modelId="{FA4C45AD-C2D1-40CC-8393-9943862A6CC3}" type="pres">
      <dgm:prSet presAssocID="{1B4D9FBC-89EE-4EA5-99BD-F306FAE88706}" presName="childText" presStyleLbl="conFgAcc1" presStyleIdx="3" presStyleCnt="5">
        <dgm:presLayoutVars>
          <dgm:bulletEnabled val="1"/>
        </dgm:presLayoutVars>
      </dgm:prSet>
      <dgm:spPr/>
    </dgm:pt>
    <dgm:pt modelId="{8426103A-7D27-4E0F-80FD-28F658D1EF5E}" type="pres">
      <dgm:prSet presAssocID="{7C887F26-F1E7-445A-8464-3CDBA6AD8BA8}" presName="spaceBetweenRectangles" presStyleCnt="0"/>
      <dgm:spPr/>
    </dgm:pt>
    <dgm:pt modelId="{7684ECA1-AFF8-4B97-BC59-92CC0F27D0E6}" type="pres">
      <dgm:prSet presAssocID="{527D24AF-93EE-4BC0-AA91-D4D85A5B9DE8}" presName="parentLin" presStyleCnt="0"/>
      <dgm:spPr/>
    </dgm:pt>
    <dgm:pt modelId="{221FEA2B-7912-4835-AD4B-7275A77B67EF}" type="pres">
      <dgm:prSet presAssocID="{527D24AF-93EE-4BC0-AA91-D4D85A5B9DE8}" presName="parentLeftMargin" presStyleLbl="node1" presStyleIdx="3" presStyleCnt="5"/>
      <dgm:spPr/>
    </dgm:pt>
    <dgm:pt modelId="{0906BE73-9D1A-4C33-89DD-B4D0BC74B939}" type="pres">
      <dgm:prSet presAssocID="{527D24AF-93EE-4BC0-AA91-D4D85A5B9DE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CFAF322-F612-4706-A163-3E146F548C6C}" type="pres">
      <dgm:prSet presAssocID="{527D24AF-93EE-4BC0-AA91-D4D85A5B9DE8}" presName="negativeSpace" presStyleCnt="0"/>
      <dgm:spPr/>
    </dgm:pt>
    <dgm:pt modelId="{1FE9B272-844C-4E4B-982B-6FE5DB620102}" type="pres">
      <dgm:prSet presAssocID="{527D24AF-93EE-4BC0-AA91-D4D85A5B9DE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404810A-0DEB-4892-9F0C-FD6B8B4DC3BD}" type="presOf" srcId="{EDE96418-CB62-4A38-95CD-76768FCC5395}" destId="{077E5633-D964-4EFF-8FED-058EFAB8AEA7}" srcOrd="1" destOrd="0" presId="urn:microsoft.com/office/officeart/2005/8/layout/list1"/>
    <dgm:cxn modelId="{923A8212-1EC1-439F-BD76-F3F933C2DE3D}" type="presOf" srcId="{512D89E6-809B-44AE-90F7-3DBD2213A9D7}" destId="{D6E10721-8B89-4829-90F5-EFD0B327561D}" srcOrd="0" destOrd="0" presId="urn:microsoft.com/office/officeart/2005/8/layout/list1"/>
    <dgm:cxn modelId="{44C4931B-FD0C-4ADB-8142-9E6A5E7F7261}" srcId="{66E039BD-478A-4D5B-A841-3E203F72BEBC}" destId="{EDE96418-CB62-4A38-95CD-76768FCC5395}" srcOrd="2" destOrd="0" parTransId="{7BBDBAF1-1C91-46E3-A6F2-C1A562CDBC4B}" sibTransId="{559E6400-DF73-48B9-810E-FEAC80EE8CFF}"/>
    <dgm:cxn modelId="{FE8FBD26-5860-461B-89EF-7952B87E1F86}" type="presOf" srcId="{512D89E6-809B-44AE-90F7-3DBD2213A9D7}" destId="{8C4FB129-6568-4E99-BF41-05327B0D867F}" srcOrd="1" destOrd="0" presId="urn:microsoft.com/office/officeart/2005/8/layout/list1"/>
    <dgm:cxn modelId="{9748012D-EFD7-4B27-A37D-FCB0129F816E}" type="presOf" srcId="{BEB19F2E-E50E-40B6-81F8-3337006209B6}" destId="{251FAA03-989A-4233-AE24-D0142BB884D7}" srcOrd="0" destOrd="0" presId="urn:microsoft.com/office/officeart/2005/8/layout/list1"/>
    <dgm:cxn modelId="{2512AF41-3C34-425E-93AA-2E13E625F9C1}" type="presOf" srcId="{EDE96418-CB62-4A38-95CD-76768FCC5395}" destId="{E2D99824-D8D2-41C1-BFD6-68EE392BCD57}" srcOrd="0" destOrd="0" presId="urn:microsoft.com/office/officeart/2005/8/layout/list1"/>
    <dgm:cxn modelId="{9A695F69-D0A3-40A2-ACFF-B86C739E38DA}" srcId="{66E039BD-478A-4D5B-A841-3E203F72BEBC}" destId="{512D89E6-809B-44AE-90F7-3DBD2213A9D7}" srcOrd="1" destOrd="0" parTransId="{AC5B4782-1A4D-467D-992A-35C90D302ED5}" sibTransId="{7F3161C6-0A19-4891-83E5-1CB86499996E}"/>
    <dgm:cxn modelId="{F8240A74-3681-4694-98F7-D565E5953C84}" type="presOf" srcId="{66E039BD-478A-4D5B-A841-3E203F72BEBC}" destId="{AB1FD9DD-766B-4408-A518-E2D67FF8EA97}" srcOrd="0" destOrd="0" presId="urn:microsoft.com/office/officeart/2005/8/layout/list1"/>
    <dgm:cxn modelId="{9C257957-759F-4D03-95BD-F4F91ECEB8F8}" type="presOf" srcId="{BEB19F2E-E50E-40B6-81F8-3337006209B6}" destId="{7594F9CB-62CC-4490-8125-B4CB1E885773}" srcOrd="1" destOrd="0" presId="urn:microsoft.com/office/officeart/2005/8/layout/list1"/>
    <dgm:cxn modelId="{644BA55A-0229-486A-BA98-0836F4F607A2}" type="presOf" srcId="{527D24AF-93EE-4BC0-AA91-D4D85A5B9DE8}" destId="{0906BE73-9D1A-4C33-89DD-B4D0BC74B939}" srcOrd="1" destOrd="0" presId="urn:microsoft.com/office/officeart/2005/8/layout/list1"/>
    <dgm:cxn modelId="{DE52F17F-118F-44F8-81FD-5565307737BA}" type="presOf" srcId="{1B4D9FBC-89EE-4EA5-99BD-F306FAE88706}" destId="{2033C9BB-8D59-407A-9D15-C2A8B6798C42}" srcOrd="1" destOrd="0" presId="urn:microsoft.com/office/officeart/2005/8/layout/list1"/>
    <dgm:cxn modelId="{79EFE380-C348-4C48-84D5-12616803F1DD}" srcId="{66E039BD-478A-4D5B-A841-3E203F72BEBC}" destId="{1B4D9FBC-89EE-4EA5-99BD-F306FAE88706}" srcOrd="3" destOrd="0" parTransId="{8BAC1B07-5B7A-49AE-B87E-ED4488C11087}" sibTransId="{7C887F26-F1E7-445A-8464-3CDBA6AD8BA8}"/>
    <dgm:cxn modelId="{5D49B38F-EAC8-4AC8-94D1-8BBBBE0CF0BC}" type="presOf" srcId="{527D24AF-93EE-4BC0-AA91-D4D85A5B9DE8}" destId="{221FEA2B-7912-4835-AD4B-7275A77B67EF}" srcOrd="0" destOrd="0" presId="urn:microsoft.com/office/officeart/2005/8/layout/list1"/>
    <dgm:cxn modelId="{E8EC7CD8-1D0B-417C-AE37-26EAB4CFA4FC}" type="presOf" srcId="{1B4D9FBC-89EE-4EA5-99BD-F306FAE88706}" destId="{9151882A-8455-4D48-8C67-E25F8305EAEF}" srcOrd="0" destOrd="0" presId="urn:microsoft.com/office/officeart/2005/8/layout/list1"/>
    <dgm:cxn modelId="{FB0F58DC-EC18-475C-B701-62A6D34F0A94}" srcId="{66E039BD-478A-4D5B-A841-3E203F72BEBC}" destId="{BEB19F2E-E50E-40B6-81F8-3337006209B6}" srcOrd="0" destOrd="0" parTransId="{D70D1897-1116-43B5-8F0E-61B473A52239}" sibTransId="{D5724159-8F8B-4B59-8F08-33C92E1B3E61}"/>
    <dgm:cxn modelId="{0CF67DDE-D2BA-49FA-B4C4-8E919804E6AA}" srcId="{66E039BD-478A-4D5B-A841-3E203F72BEBC}" destId="{527D24AF-93EE-4BC0-AA91-D4D85A5B9DE8}" srcOrd="4" destOrd="0" parTransId="{A5C4ADEA-9D81-4003-A30B-A5EBA5C0430C}" sibTransId="{772B092C-9D9C-4F70-9293-04593329A889}"/>
    <dgm:cxn modelId="{90589F97-D0A7-4AD8-8847-F505D267539A}" type="presParOf" srcId="{AB1FD9DD-766B-4408-A518-E2D67FF8EA97}" destId="{D4F95BA1-0F78-4862-832A-129FB58C4EB8}" srcOrd="0" destOrd="0" presId="urn:microsoft.com/office/officeart/2005/8/layout/list1"/>
    <dgm:cxn modelId="{1F1ED1D2-846D-49C8-914F-162133102EDF}" type="presParOf" srcId="{D4F95BA1-0F78-4862-832A-129FB58C4EB8}" destId="{251FAA03-989A-4233-AE24-D0142BB884D7}" srcOrd="0" destOrd="0" presId="urn:microsoft.com/office/officeart/2005/8/layout/list1"/>
    <dgm:cxn modelId="{0DA2EF4B-A3BA-49F5-93FB-959A53D2862B}" type="presParOf" srcId="{D4F95BA1-0F78-4862-832A-129FB58C4EB8}" destId="{7594F9CB-62CC-4490-8125-B4CB1E885773}" srcOrd="1" destOrd="0" presId="urn:microsoft.com/office/officeart/2005/8/layout/list1"/>
    <dgm:cxn modelId="{6475EE7B-BF22-4194-BC33-C453094A3118}" type="presParOf" srcId="{AB1FD9DD-766B-4408-A518-E2D67FF8EA97}" destId="{8B2EB7E4-0605-49DB-BA5C-315AA98F2A2A}" srcOrd="1" destOrd="0" presId="urn:microsoft.com/office/officeart/2005/8/layout/list1"/>
    <dgm:cxn modelId="{7A2EB45C-258F-463C-9BD4-E0C0827BB56C}" type="presParOf" srcId="{AB1FD9DD-766B-4408-A518-E2D67FF8EA97}" destId="{F783AE41-6CF8-448A-A0C7-CCB7602A5383}" srcOrd="2" destOrd="0" presId="urn:microsoft.com/office/officeart/2005/8/layout/list1"/>
    <dgm:cxn modelId="{DB8592C5-9F1A-495B-AF5F-22F77E6D6869}" type="presParOf" srcId="{AB1FD9DD-766B-4408-A518-E2D67FF8EA97}" destId="{79A18477-1DEF-4B52-87AB-3C19D71D652C}" srcOrd="3" destOrd="0" presId="urn:microsoft.com/office/officeart/2005/8/layout/list1"/>
    <dgm:cxn modelId="{CC80CF42-7814-4564-8072-EB20A4348D73}" type="presParOf" srcId="{AB1FD9DD-766B-4408-A518-E2D67FF8EA97}" destId="{48AEA1D6-CD1F-4C55-8C5F-11D5A7B1FC8C}" srcOrd="4" destOrd="0" presId="urn:microsoft.com/office/officeart/2005/8/layout/list1"/>
    <dgm:cxn modelId="{020974C1-DCB1-42D5-BB3F-2F1AA24AD84E}" type="presParOf" srcId="{48AEA1D6-CD1F-4C55-8C5F-11D5A7B1FC8C}" destId="{D6E10721-8B89-4829-90F5-EFD0B327561D}" srcOrd="0" destOrd="0" presId="urn:microsoft.com/office/officeart/2005/8/layout/list1"/>
    <dgm:cxn modelId="{49A0CE09-AD18-4625-9E02-EF722DAEEB2A}" type="presParOf" srcId="{48AEA1D6-CD1F-4C55-8C5F-11D5A7B1FC8C}" destId="{8C4FB129-6568-4E99-BF41-05327B0D867F}" srcOrd="1" destOrd="0" presId="urn:microsoft.com/office/officeart/2005/8/layout/list1"/>
    <dgm:cxn modelId="{51C2C810-B91D-4590-9A7A-AFD8EDF9F66F}" type="presParOf" srcId="{AB1FD9DD-766B-4408-A518-E2D67FF8EA97}" destId="{FB6E49F3-7854-4D48-9C78-97AEC47A141D}" srcOrd="5" destOrd="0" presId="urn:microsoft.com/office/officeart/2005/8/layout/list1"/>
    <dgm:cxn modelId="{7BEEA9D2-5303-4BEA-A7CF-5202A78A61C4}" type="presParOf" srcId="{AB1FD9DD-766B-4408-A518-E2D67FF8EA97}" destId="{BFA54F98-4521-4265-8D3D-E3C8DC762456}" srcOrd="6" destOrd="0" presId="urn:microsoft.com/office/officeart/2005/8/layout/list1"/>
    <dgm:cxn modelId="{B17AE093-FECC-4D9C-AA80-E70B493EB8F3}" type="presParOf" srcId="{AB1FD9DD-766B-4408-A518-E2D67FF8EA97}" destId="{3D85431E-2FD4-4954-9F6E-820A36BAD9D8}" srcOrd="7" destOrd="0" presId="urn:microsoft.com/office/officeart/2005/8/layout/list1"/>
    <dgm:cxn modelId="{BAB4D7E5-1D12-4DE8-A11D-5EFD5AC52F34}" type="presParOf" srcId="{AB1FD9DD-766B-4408-A518-E2D67FF8EA97}" destId="{E1E5CE39-F5E3-48FB-BFD3-26BBC9CF6463}" srcOrd="8" destOrd="0" presId="urn:microsoft.com/office/officeart/2005/8/layout/list1"/>
    <dgm:cxn modelId="{F017AB0B-DC72-46C3-B42A-759505E63E7F}" type="presParOf" srcId="{E1E5CE39-F5E3-48FB-BFD3-26BBC9CF6463}" destId="{E2D99824-D8D2-41C1-BFD6-68EE392BCD57}" srcOrd="0" destOrd="0" presId="urn:microsoft.com/office/officeart/2005/8/layout/list1"/>
    <dgm:cxn modelId="{359E6020-427E-4406-ADA4-1826FF51BD83}" type="presParOf" srcId="{E1E5CE39-F5E3-48FB-BFD3-26BBC9CF6463}" destId="{077E5633-D964-4EFF-8FED-058EFAB8AEA7}" srcOrd="1" destOrd="0" presId="urn:microsoft.com/office/officeart/2005/8/layout/list1"/>
    <dgm:cxn modelId="{7453592C-5B4B-4A13-9F23-744F0384EA16}" type="presParOf" srcId="{AB1FD9DD-766B-4408-A518-E2D67FF8EA97}" destId="{FCBB507D-43DF-4BB0-BA2D-5FFFAD22FAB5}" srcOrd="9" destOrd="0" presId="urn:microsoft.com/office/officeart/2005/8/layout/list1"/>
    <dgm:cxn modelId="{7F3865E2-812D-4992-A6F8-534BBC227ECF}" type="presParOf" srcId="{AB1FD9DD-766B-4408-A518-E2D67FF8EA97}" destId="{39953431-1A67-45BA-8212-F4D0B875AF0B}" srcOrd="10" destOrd="0" presId="urn:microsoft.com/office/officeart/2005/8/layout/list1"/>
    <dgm:cxn modelId="{DC73683A-3740-4372-97EC-DD7B46EE7B21}" type="presParOf" srcId="{AB1FD9DD-766B-4408-A518-E2D67FF8EA97}" destId="{45FAAECB-36CA-4635-A53E-E30866B59C7F}" srcOrd="11" destOrd="0" presId="urn:microsoft.com/office/officeart/2005/8/layout/list1"/>
    <dgm:cxn modelId="{8B565545-13F2-4B6E-8C83-BC53C59D94B8}" type="presParOf" srcId="{AB1FD9DD-766B-4408-A518-E2D67FF8EA97}" destId="{7D82A1A6-9634-45AF-BA57-7F4F7D5D4812}" srcOrd="12" destOrd="0" presId="urn:microsoft.com/office/officeart/2005/8/layout/list1"/>
    <dgm:cxn modelId="{62325971-A3EE-4202-B011-E0FBBDAE099D}" type="presParOf" srcId="{7D82A1A6-9634-45AF-BA57-7F4F7D5D4812}" destId="{9151882A-8455-4D48-8C67-E25F8305EAEF}" srcOrd="0" destOrd="0" presId="urn:microsoft.com/office/officeart/2005/8/layout/list1"/>
    <dgm:cxn modelId="{580900B0-8812-481F-AB00-B668F7111989}" type="presParOf" srcId="{7D82A1A6-9634-45AF-BA57-7F4F7D5D4812}" destId="{2033C9BB-8D59-407A-9D15-C2A8B6798C42}" srcOrd="1" destOrd="0" presId="urn:microsoft.com/office/officeart/2005/8/layout/list1"/>
    <dgm:cxn modelId="{282388B6-105D-40FF-93E7-46DAF97A3E36}" type="presParOf" srcId="{AB1FD9DD-766B-4408-A518-E2D67FF8EA97}" destId="{4C345EFA-7B56-4455-9194-6D96672C84FD}" srcOrd="13" destOrd="0" presId="urn:microsoft.com/office/officeart/2005/8/layout/list1"/>
    <dgm:cxn modelId="{5D6A3CF5-2CAF-4016-8111-77C4625DBB99}" type="presParOf" srcId="{AB1FD9DD-766B-4408-A518-E2D67FF8EA97}" destId="{FA4C45AD-C2D1-40CC-8393-9943862A6CC3}" srcOrd="14" destOrd="0" presId="urn:microsoft.com/office/officeart/2005/8/layout/list1"/>
    <dgm:cxn modelId="{EC5F74E5-7D44-43BC-9EC6-09626438464C}" type="presParOf" srcId="{AB1FD9DD-766B-4408-A518-E2D67FF8EA97}" destId="{8426103A-7D27-4E0F-80FD-28F658D1EF5E}" srcOrd="15" destOrd="0" presId="urn:microsoft.com/office/officeart/2005/8/layout/list1"/>
    <dgm:cxn modelId="{0F807601-5A84-43A1-8E17-46EFB49B1F4A}" type="presParOf" srcId="{AB1FD9DD-766B-4408-A518-E2D67FF8EA97}" destId="{7684ECA1-AFF8-4B97-BC59-92CC0F27D0E6}" srcOrd="16" destOrd="0" presId="urn:microsoft.com/office/officeart/2005/8/layout/list1"/>
    <dgm:cxn modelId="{79368631-A567-40EC-AFCD-43B625F467EF}" type="presParOf" srcId="{7684ECA1-AFF8-4B97-BC59-92CC0F27D0E6}" destId="{221FEA2B-7912-4835-AD4B-7275A77B67EF}" srcOrd="0" destOrd="0" presId="urn:microsoft.com/office/officeart/2005/8/layout/list1"/>
    <dgm:cxn modelId="{7A0AE39D-D85F-4984-B87E-18A31BAF3EAE}" type="presParOf" srcId="{7684ECA1-AFF8-4B97-BC59-92CC0F27D0E6}" destId="{0906BE73-9D1A-4C33-89DD-B4D0BC74B939}" srcOrd="1" destOrd="0" presId="urn:microsoft.com/office/officeart/2005/8/layout/list1"/>
    <dgm:cxn modelId="{9EFAAE4B-670C-4724-93FD-3932F529E733}" type="presParOf" srcId="{AB1FD9DD-766B-4408-A518-E2D67FF8EA97}" destId="{5CFAF322-F612-4706-A163-3E146F548C6C}" srcOrd="17" destOrd="0" presId="urn:microsoft.com/office/officeart/2005/8/layout/list1"/>
    <dgm:cxn modelId="{DDBCE714-9A93-43E3-93BA-10DEFB0D3D0F}" type="presParOf" srcId="{AB1FD9DD-766B-4408-A518-E2D67FF8EA97}" destId="{1FE9B272-844C-4E4B-982B-6FE5DB62010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F176B-2C3A-4FF2-B1FF-874F9026C6FA}">
      <dsp:nvSpPr>
        <dsp:cNvPr id="0" name=""/>
        <dsp:cNvSpPr/>
      </dsp:nvSpPr>
      <dsp:spPr>
        <a:xfrm>
          <a:off x="0" y="838052"/>
          <a:ext cx="2187499" cy="1389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700A0-D7D0-42CB-B09B-4E10DB300B7B}">
      <dsp:nvSpPr>
        <dsp:cNvPr id="0" name=""/>
        <dsp:cNvSpPr/>
      </dsp:nvSpPr>
      <dsp:spPr>
        <a:xfrm>
          <a:off x="243055" y="1068955"/>
          <a:ext cx="2187499" cy="138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1" kern="1200" dirty="0"/>
            <a:t> Technologie rozwijają się szybciej niż regulacje</a:t>
          </a:r>
          <a:endParaRPr lang="en-US" sz="1600" kern="1200" dirty="0"/>
        </a:p>
      </dsp:txBody>
      <dsp:txXfrm>
        <a:off x="283739" y="1109639"/>
        <a:ext cx="2106131" cy="1307694"/>
      </dsp:txXfrm>
    </dsp:sp>
    <dsp:sp modelId="{8FF3E940-B49A-4C24-ACF7-F4399A1C57C3}">
      <dsp:nvSpPr>
        <dsp:cNvPr id="0" name=""/>
        <dsp:cNvSpPr/>
      </dsp:nvSpPr>
      <dsp:spPr>
        <a:xfrm>
          <a:off x="2673610" y="838052"/>
          <a:ext cx="2187499" cy="1389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933BD-EEA7-479F-8989-E549C39FBB03}">
      <dsp:nvSpPr>
        <dsp:cNvPr id="0" name=""/>
        <dsp:cNvSpPr/>
      </dsp:nvSpPr>
      <dsp:spPr>
        <a:xfrm>
          <a:off x="2916666" y="1068955"/>
          <a:ext cx="2187499" cy="138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1" kern="1200" dirty="0"/>
            <a:t>Administracja szuka narzędzi równoważących innowacje i stabilność prawa</a:t>
          </a:r>
          <a:endParaRPr lang="en-US" sz="1600" kern="1200" dirty="0"/>
        </a:p>
      </dsp:txBody>
      <dsp:txXfrm>
        <a:off x="2957350" y="1109639"/>
        <a:ext cx="2106131" cy="1307694"/>
      </dsp:txXfrm>
    </dsp:sp>
    <dsp:sp modelId="{45512771-4596-43BC-AC64-10B371CC17C3}">
      <dsp:nvSpPr>
        <dsp:cNvPr id="0" name=""/>
        <dsp:cNvSpPr/>
      </dsp:nvSpPr>
      <dsp:spPr>
        <a:xfrm>
          <a:off x="5347221" y="838052"/>
          <a:ext cx="2187499" cy="1389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36DDD-0A52-4483-A2CC-30C70995F674}">
      <dsp:nvSpPr>
        <dsp:cNvPr id="0" name=""/>
        <dsp:cNvSpPr/>
      </dsp:nvSpPr>
      <dsp:spPr>
        <a:xfrm>
          <a:off x="5590276" y="1068955"/>
          <a:ext cx="2187499" cy="1389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1" kern="1200" dirty="0"/>
            <a:t>Odpowiedzią są piaskownice regulacyjne (regulatory </a:t>
          </a:r>
          <a:r>
            <a:rPr lang="pl-PL" sz="1600" b="1" i="1" kern="1200" dirty="0" err="1"/>
            <a:t>sandboxes</a:t>
          </a:r>
          <a:r>
            <a:rPr lang="pl-PL" sz="1600" b="1" i="1" kern="1200" dirty="0"/>
            <a:t>)</a:t>
          </a:r>
          <a:endParaRPr lang="en-US" sz="1600" kern="1200" dirty="0"/>
        </a:p>
      </dsp:txBody>
      <dsp:txXfrm>
        <a:off x="5630960" y="1109639"/>
        <a:ext cx="2106131" cy="13076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3A647-8B9C-4317-B56C-54E76815ADD4}">
      <dsp:nvSpPr>
        <dsp:cNvPr id="0" name=""/>
        <dsp:cNvSpPr/>
      </dsp:nvSpPr>
      <dsp:spPr>
        <a:xfrm>
          <a:off x="2310" y="687726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E485A8-92C3-47E3-8519-3CB289185DB8}">
      <dsp:nvSpPr>
        <dsp:cNvPr id="0" name=""/>
        <dsp:cNvSpPr/>
      </dsp:nvSpPr>
      <dsp:spPr>
        <a:xfrm>
          <a:off x="185614" y="861865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t</a:t>
          </a:r>
          <a:r>
            <a:rPr lang="en-US" sz="1500" kern="1200" dirty="0" err="1"/>
            <a:t>ryb</a:t>
          </a:r>
          <a:r>
            <a:rPr lang="en-US" sz="1500" kern="1200" dirty="0"/>
            <a:t> </a:t>
          </a:r>
          <a:r>
            <a:rPr lang="en-US" sz="1500" kern="1200" dirty="0" err="1"/>
            <a:t>konkursowy</a:t>
          </a:r>
          <a:r>
            <a:rPr lang="en-US" sz="1500" kern="1200" dirty="0"/>
            <a:t> </a:t>
          </a:r>
          <a:r>
            <a:rPr lang="en-US" sz="1500" kern="1200" dirty="0" err="1"/>
            <a:t>grantów</a:t>
          </a:r>
          <a:endParaRPr lang="en-US" sz="1500" kern="1200" dirty="0"/>
        </a:p>
      </dsp:txBody>
      <dsp:txXfrm>
        <a:off x="216297" y="892548"/>
        <a:ext cx="1588371" cy="986217"/>
      </dsp:txXfrm>
    </dsp:sp>
    <dsp:sp modelId="{72ABE4C7-6CAB-4185-8FCE-B6E43B689AD9}">
      <dsp:nvSpPr>
        <dsp:cNvPr id="0" name=""/>
        <dsp:cNvSpPr/>
      </dsp:nvSpPr>
      <dsp:spPr>
        <a:xfrm>
          <a:off x="2018656" y="687726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33E0C9-3F7B-4098-9204-5F51C55F944B}">
      <dsp:nvSpPr>
        <dsp:cNvPr id="0" name=""/>
        <dsp:cNvSpPr/>
      </dsp:nvSpPr>
      <dsp:spPr>
        <a:xfrm>
          <a:off x="2201960" y="861865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priorytety</a:t>
          </a:r>
          <a:r>
            <a:rPr lang="en-US" sz="1500" kern="1200" dirty="0"/>
            <a:t> </a:t>
          </a:r>
          <a:r>
            <a:rPr lang="en-US" sz="1500" kern="1200" dirty="0" err="1"/>
            <a:t>dla</a:t>
          </a:r>
          <a:r>
            <a:rPr lang="en-US" sz="1500" kern="1200" dirty="0"/>
            <a:t> MŚP</a:t>
          </a:r>
          <a:r>
            <a:rPr lang="pl-PL" sz="1500" kern="1200" dirty="0"/>
            <a:t> i start-</a:t>
          </a:r>
          <a:r>
            <a:rPr lang="pl-PL" sz="1500" kern="1200" dirty="0" err="1"/>
            <a:t>upów</a:t>
          </a:r>
          <a:endParaRPr lang="en-US" sz="1500" kern="1200" dirty="0"/>
        </a:p>
      </dsp:txBody>
      <dsp:txXfrm>
        <a:off x="2232643" y="892548"/>
        <a:ext cx="1588371" cy="986217"/>
      </dsp:txXfrm>
    </dsp:sp>
    <dsp:sp modelId="{36390E3F-C809-4DEC-970A-76DA3BACE624}">
      <dsp:nvSpPr>
        <dsp:cNvPr id="0" name=""/>
        <dsp:cNvSpPr/>
      </dsp:nvSpPr>
      <dsp:spPr>
        <a:xfrm>
          <a:off x="4035002" y="687726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D7EE4E3-6BE0-4656-9FD7-65D177FCD8C4}">
      <dsp:nvSpPr>
        <dsp:cNvPr id="0" name=""/>
        <dsp:cNvSpPr/>
      </dsp:nvSpPr>
      <dsp:spPr>
        <a:xfrm>
          <a:off x="4218306" y="861865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0" i="0" kern="1200" dirty="0"/>
            <a:t>narzędzia wspierające przestrzeganie przepisów</a:t>
          </a:r>
          <a:endParaRPr lang="en-US" sz="1500" kern="1200" dirty="0"/>
        </a:p>
      </dsp:txBody>
      <dsp:txXfrm>
        <a:off x="4248989" y="892548"/>
        <a:ext cx="1588371" cy="986217"/>
      </dsp:txXfrm>
    </dsp:sp>
    <dsp:sp modelId="{FACC35D9-02A8-4E6F-8375-58B57B124E68}">
      <dsp:nvSpPr>
        <dsp:cNvPr id="0" name=""/>
        <dsp:cNvSpPr/>
      </dsp:nvSpPr>
      <dsp:spPr>
        <a:xfrm>
          <a:off x="6051347" y="687726"/>
          <a:ext cx="1649737" cy="1047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EB5270-2F78-489C-A602-821004CE29A2}">
      <dsp:nvSpPr>
        <dsp:cNvPr id="0" name=""/>
        <dsp:cNvSpPr/>
      </dsp:nvSpPr>
      <dsp:spPr>
        <a:xfrm>
          <a:off x="6234652" y="861865"/>
          <a:ext cx="1649737" cy="10475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połączenie potencjałów publicznego i prywatnego</a:t>
          </a:r>
          <a:endParaRPr lang="en-US" sz="1500" kern="1200" dirty="0"/>
        </a:p>
      </dsp:txBody>
      <dsp:txXfrm>
        <a:off x="6265335" y="892548"/>
        <a:ext cx="1588371" cy="9862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64ECB-BEE1-479B-93F8-DC3392C057AE}">
      <dsp:nvSpPr>
        <dsp:cNvPr id="0" name=""/>
        <dsp:cNvSpPr/>
      </dsp:nvSpPr>
      <dsp:spPr>
        <a:xfrm>
          <a:off x="3943350" y="1811538"/>
          <a:ext cx="3090858" cy="356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165"/>
              </a:lnTo>
              <a:lnTo>
                <a:pt x="3090858" y="178165"/>
              </a:lnTo>
              <a:lnTo>
                <a:pt x="3090858" y="356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9D365-0161-4DFB-9323-6DDB9D1DF813}">
      <dsp:nvSpPr>
        <dsp:cNvPr id="0" name=""/>
        <dsp:cNvSpPr/>
      </dsp:nvSpPr>
      <dsp:spPr>
        <a:xfrm>
          <a:off x="3943350" y="1811538"/>
          <a:ext cx="1026573" cy="356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165"/>
              </a:lnTo>
              <a:lnTo>
                <a:pt x="1026573" y="178165"/>
              </a:lnTo>
              <a:lnTo>
                <a:pt x="1026573" y="356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F2D57-ED88-4788-AC3F-D72D91ECEB02}">
      <dsp:nvSpPr>
        <dsp:cNvPr id="0" name=""/>
        <dsp:cNvSpPr/>
      </dsp:nvSpPr>
      <dsp:spPr>
        <a:xfrm>
          <a:off x="2905637" y="1811538"/>
          <a:ext cx="1037712" cy="356331"/>
        </a:xfrm>
        <a:custGeom>
          <a:avLst/>
          <a:gdLst/>
          <a:ahLst/>
          <a:cxnLst/>
          <a:rect l="0" t="0" r="0" b="0"/>
          <a:pathLst>
            <a:path>
              <a:moveTo>
                <a:pt x="1037712" y="0"/>
              </a:moveTo>
              <a:lnTo>
                <a:pt x="1037712" y="178165"/>
              </a:lnTo>
              <a:lnTo>
                <a:pt x="0" y="178165"/>
              </a:lnTo>
              <a:lnTo>
                <a:pt x="0" y="356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3CE6D-4573-4656-B6E8-B5C38F87229D}">
      <dsp:nvSpPr>
        <dsp:cNvPr id="0" name=""/>
        <dsp:cNvSpPr/>
      </dsp:nvSpPr>
      <dsp:spPr>
        <a:xfrm>
          <a:off x="852491" y="1811538"/>
          <a:ext cx="3090858" cy="356331"/>
        </a:xfrm>
        <a:custGeom>
          <a:avLst/>
          <a:gdLst/>
          <a:ahLst/>
          <a:cxnLst/>
          <a:rect l="0" t="0" r="0" b="0"/>
          <a:pathLst>
            <a:path>
              <a:moveTo>
                <a:pt x="3090858" y="0"/>
              </a:moveTo>
              <a:lnTo>
                <a:pt x="3090858" y="178165"/>
              </a:lnTo>
              <a:lnTo>
                <a:pt x="0" y="178165"/>
              </a:lnTo>
              <a:lnTo>
                <a:pt x="0" y="35633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10C8CD-8427-47AF-B54B-B7BC5A6E273D}">
      <dsp:nvSpPr>
        <dsp:cNvPr id="0" name=""/>
        <dsp:cNvSpPr/>
      </dsp:nvSpPr>
      <dsp:spPr>
        <a:xfrm>
          <a:off x="3094942" y="963130"/>
          <a:ext cx="1696815" cy="84840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Produkty</a:t>
          </a:r>
          <a:r>
            <a:rPr lang="en-US" sz="2100" kern="1200" dirty="0"/>
            <a:t>: </a:t>
          </a:r>
        </a:p>
      </dsp:txBody>
      <dsp:txXfrm>
        <a:off x="3094942" y="963130"/>
        <a:ext cx="1696815" cy="848407"/>
      </dsp:txXfrm>
    </dsp:sp>
    <dsp:sp modelId="{00C1B34A-8A86-4B9D-92C1-DE1CA38975BA}">
      <dsp:nvSpPr>
        <dsp:cNvPr id="0" name=""/>
        <dsp:cNvSpPr/>
      </dsp:nvSpPr>
      <dsp:spPr>
        <a:xfrm>
          <a:off x="4083" y="2167869"/>
          <a:ext cx="1696815" cy="84840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kern="1200" dirty="0" err="1"/>
            <a:t>regulamin</a:t>
          </a:r>
          <a:r>
            <a:rPr lang="en-US" sz="2100" kern="1200" dirty="0"/>
            <a:t> </a:t>
          </a:r>
        </a:p>
      </dsp:txBody>
      <dsp:txXfrm>
        <a:off x="4083" y="2167869"/>
        <a:ext cx="1696815" cy="848407"/>
      </dsp:txXfrm>
    </dsp:sp>
    <dsp:sp modelId="{2E8297F6-7011-4049-B28D-673C93EB70B3}">
      <dsp:nvSpPr>
        <dsp:cNvPr id="0" name=""/>
        <dsp:cNvSpPr/>
      </dsp:nvSpPr>
      <dsp:spPr>
        <a:xfrm>
          <a:off x="2057229" y="2167869"/>
          <a:ext cx="1696815" cy="84840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kern="1200" dirty="0" err="1"/>
            <a:t>raport</a:t>
          </a:r>
          <a:r>
            <a:rPr lang="en-US" sz="2100" kern="1200" dirty="0"/>
            <a:t> </a:t>
          </a:r>
          <a:r>
            <a:rPr lang="en-US" sz="2100" kern="1200" dirty="0" err="1"/>
            <a:t>ewaluacyjny</a:t>
          </a:r>
          <a:endParaRPr lang="en-US" sz="2100" kern="1200" dirty="0"/>
        </a:p>
      </dsp:txBody>
      <dsp:txXfrm>
        <a:off x="2057229" y="2167869"/>
        <a:ext cx="1696815" cy="848407"/>
      </dsp:txXfrm>
    </dsp:sp>
    <dsp:sp modelId="{1B352415-A80D-444D-8C64-A5A49992E9D5}">
      <dsp:nvSpPr>
        <dsp:cNvPr id="0" name=""/>
        <dsp:cNvSpPr/>
      </dsp:nvSpPr>
      <dsp:spPr>
        <a:xfrm>
          <a:off x="4110375" y="2167869"/>
          <a:ext cx="1719094" cy="84840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kern="1200" dirty="0" err="1"/>
            <a:t>rekomendacje</a:t>
          </a:r>
          <a:r>
            <a:rPr lang="en-US" sz="2100" kern="1200" dirty="0"/>
            <a:t> </a:t>
          </a:r>
          <a:r>
            <a:rPr lang="en-US" sz="2100" kern="1200" dirty="0" err="1"/>
            <a:t>legislacyjne</a:t>
          </a:r>
          <a:endParaRPr lang="en-US" sz="2100" kern="1200" dirty="0"/>
        </a:p>
      </dsp:txBody>
      <dsp:txXfrm>
        <a:off x="4110375" y="2167869"/>
        <a:ext cx="1719094" cy="848407"/>
      </dsp:txXfrm>
    </dsp:sp>
    <dsp:sp modelId="{3F135E20-AEE7-4A75-970C-6ACED27AAAFA}">
      <dsp:nvSpPr>
        <dsp:cNvPr id="0" name=""/>
        <dsp:cNvSpPr/>
      </dsp:nvSpPr>
      <dsp:spPr>
        <a:xfrm>
          <a:off x="6185801" y="2167869"/>
          <a:ext cx="1696815" cy="848407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b="0" i="0" kern="1200" dirty="0"/>
            <a:t>raport z testów innowacyjnych </a:t>
          </a:r>
          <a:endParaRPr lang="en-US" sz="2100" kern="1200" dirty="0"/>
        </a:p>
      </dsp:txBody>
      <dsp:txXfrm>
        <a:off x="6185801" y="2167869"/>
        <a:ext cx="1696815" cy="8484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354E9-F6A0-430B-92D8-1749C3CAA7C2}">
      <dsp:nvSpPr>
        <dsp:cNvPr id="0" name=""/>
        <dsp:cNvSpPr/>
      </dsp:nvSpPr>
      <dsp:spPr>
        <a:xfrm>
          <a:off x="3718041" y="1979449"/>
          <a:ext cx="2919566" cy="463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622"/>
              </a:lnTo>
              <a:lnTo>
                <a:pt x="2919566" y="315622"/>
              </a:lnTo>
              <a:lnTo>
                <a:pt x="2919566" y="4631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1FC116-78EC-4047-B19F-DC09D6EE919C}">
      <dsp:nvSpPr>
        <dsp:cNvPr id="0" name=""/>
        <dsp:cNvSpPr/>
      </dsp:nvSpPr>
      <dsp:spPr>
        <a:xfrm>
          <a:off x="3718041" y="1979449"/>
          <a:ext cx="973188" cy="463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622"/>
              </a:lnTo>
              <a:lnTo>
                <a:pt x="973188" y="315622"/>
              </a:lnTo>
              <a:lnTo>
                <a:pt x="973188" y="4631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CE76D0-416F-456A-91DF-B64A5C0C1D45}">
      <dsp:nvSpPr>
        <dsp:cNvPr id="0" name=""/>
        <dsp:cNvSpPr/>
      </dsp:nvSpPr>
      <dsp:spPr>
        <a:xfrm>
          <a:off x="2744853" y="1979449"/>
          <a:ext cx="973188" cy="463149"/>
        </a:xfrm>
        <a:custGeom>
          <a:avLst/>
          <a:gdLst/>
          <a:ahLst/>
          <a:cxnLst/>
          <a:rect l="0" t="0" r="0" b="0"/>
          <a:pathLst>
            <a:path>
              <a:moveTo>
                <a:pt x="973188" y="0"/>
              </a:moveTo>
              <a:lnTo>
                <a:pt x="973188" y="315622"/>
              </a:lnTo>
              <a:lnTo>
                <a:pt x="0" y="315622"/>
              </a:lnTo>
              <a:lnTo>
                <a:pt x="0" y="4631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BAA42-03CF-4CB1-A9DF-D32F8B069909}">
      <dsp:nvSpPr>
        <dsp:cNvPr id="0" name=""/>
        <dsp:cNvSpPr/>
      </dsp:nvSpPr>
      <dsp:spPr>
        <a:xfrm>
          <a:off x="798475" y="1979449"/>
          <a:ext cx="2919566" cy="463149"/>
        </a:xfrm>
        <a:custGeom>
          <a:avLst/>
          <a:gdLst/>
          <a:ahLst/>
          <a:cxnLst/>
          <a:rect l="0" t="0" r="0" b="0"/>
          <a:pathLst>
            <a:path>
              <a:moveTo>
                <a:pt x="2919566" y="0"/>
              </a:moveTo>
              <a:lnTo>
                <a:pt x="2919566" y="315622"/>
              </a:lnTo>
              <a:lnTo>
                <a:pt x="0" y="315622"/>
              </a:lnTo>
              <a:lnTo>
                <a:pt x="0" y="4631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A79C8B-168B-46ED-A807-FCC52D7B171F}">
      <dsp:nvSpPr>
        <dsp:cNvPr id="0" name=""/>
        <dsp:cNvSpPr/>
      </dsp:nvSpPr>
      <dsp:spPr>
        <a:xfrm>
          <a:off x="2921796" y="968217"/>
          <a:ext cx="1592490" cy="1011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AEA11-8523-4C02-899A-1C82AF520CFB}">
      <dsp:nvSpPr>
        <dsp:cNvPr id="0" name=""/>
        <dsp:cNvSpPr/>
      </dsp:nvSpPr>
      <dsp:spPr>
        <a:xfrm>
          <a:off x="3098739" y="1136313"/>
          <a:ext cx="1592490" cy="1011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Mierniki</a:t>
          </a:r>
          <a:endParaRPr lang="pl-PL" sz="1200" kern="1200" dirty="0"/>
        </a:p>
      </dsp:txBody>
      <dsp:txXfrm>
        <a:off x="3128357" y="1165931"/>
        <a:ext cx="1533254" cy="951995"/>
      </dsp:txXfrm>
    </dsp:sp>
    <dsp:sp modelId="{51B5D896-127D-463E-A7A8-5FDB1B93D840}">
      <dsp:nvSpPr>
        <dsp:cNvPr id="0" name=""/>
        <dsp:cNvSpPr/>
      </dsp:nvSpPr>
      <dsp:spPr>
        <a:xfrm>
          <a:off x="2230" y="2442598"/>
          <a:ext cx="1592490" cy="1011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7B1DB-C6F8-4C0A-A9C4-F62D49542587}">
      <dsp:nvSpPr>
        <dsp:cNvPr id="0" name=""/>
        <dsp:cNvSpPr/>
      </dsp:nvSpPr>
      <dsp:spPr>
        <a:xfrm>
          <a:off x="179173" y="2610694"/>
          <a:ext cx="1592490" cy="1011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liczba</a:t>
          </a:r>
          <a:r>
            <a:rPr lang="en-US" sz="1200" kern="1200" dirty="0"/>
            <a:t> </a:t>
          </a:r>
          <a:r>
            <a:rPr lang="en-US" sz="1200" kern="1200" dirty="0" err="1"/>
            <a:t>uczestników</a:t>
          </a:r>
          <a:endParaRPr lang="pl-PL" sz="1200" kern="1200" dirty="0"/>
        </a:p>
      </dsp:txBody>
      <dsp:txXfrm>
        <a:off x="208791" y="2640312"/>
        <a:ext cx="1533254" cy="951995"/>
      </dsp:txXfrm>
    </dsp:sp>
    <dsp:sp modelId="{C3349DA3-4D5C-4A7C-ADA9-D7C024E42967}">
      <dsp:nvSpPr>
        <dsp:cNvPr id="0" name=""/>
        <dsp:cNvSpPr/>
      </dsp:nvSpPr>
      <dsp:spPr>
        <a:xfrm>
          <a:off x="1948607" y="2442598"/>
          <a:ext cx="1592490" cy="1011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F2A42-2CD4-478E-9D91-6B3EF8280722}">
      <dsp:nvSpPr>
        <dsp:cNvPr id="0" name=""/>
        <dsp:cNvSpPr/>
      </dsp:nvSpPr>
      <dsp:spPr>
        <a:xfrm>
          <a:off x="2125551" y="2610694"/>
          <a:ext cx="1592490" cy="1011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liczba</a:t>
          </a:r>
          <a:r>
            <a:rPr lang="en-US" sz="1200" kern="1200" dirty="0"/>
            <a:t> </a:t>
          </a:r>
          <a:r>
            <a:rPr lang="pl-PL" sz="1200" kern="1200" dirty="0"/>
            <a:t>zidentyfikowanych barier regulacyjnych</a:t>
          </a:r>
        </a:p>
      </dsp:txBody>
      <dsp:txXfrm>
        <a:off x="2155169" y="2640312"/>
        <a:ext cx="1533254" cy="951995"/>
      </dsp:txXfrm>
    </dsp:sp>
    <dsp:sp modelId="{5330D4FD-C18B-4899-8056-9EFF29E990DA}">
      <dsp:nvSpPr>
        <dsp:cNvPr id="0" name=""/>
        <dsp:cNvSpPr/>
      </dsp:nvSpPr>
      <dsp:spPr>
        <a:xfrm>
          <a:off x="3894985" y="2442598"/>
          <a:ext cx="1592490" cy="1011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51431-EC69-4F80-A796-A59ABAD14B45}">
      <dsp:nvSpPr>
        <dsp:cNvPr id="0" name=""/>
        <dsp:cNvSpPr/>
      </dsp:nvSpPr>
      <dsp:spPr>
        <a:xfrm>
          <a:off x="4071928" y="2610694"/>
          <a:ext cx="1592490" cy="1011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liczba wniosków legislacyjnych</a:t>
          </a:r>
        </a:p>
      </dsp:txBody>
      <dsp:txXfrm>
        <a:off x="4101546" y="2640312"/>
        <a:ext cx="1533254" cy="951995"/>
      </dsp:txXfrm>
    </dsp:sp>
    <dsp:sp modelId="{B88AEA6C-99C5-4189-B50E-9576140B1124}">
      <dsp:nvSpPr>
        <dsp:cNvPr id="0" name=""/>
        <dsp:cNvSpPr/>
      </dsp:nvSpPr>
      <dsp:spPr>
        <a:xfrm>
          <a:off x="5841362" y="2442598"/>
          <a:ext cx="1592490" cy="1011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8D16-E29C-4CD7-8A4E-3F30EC0AD638}">
      <dsp:nvSpPr>
        <dsp:cNvPr id="0" name=""/>
        <dsp:cNvSpPr/>
      </dsp:nvSpPr>
      <dsp:spPr>
        <a:xfrm>
          <a:off x="6018306" y="2610694"/>
          <a:ext cx="1592490" cy="1011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0" i="0" kern="1200" dirty="0"/>
            <a:t>liczba przetestowanych rozwiązań</a:t>
          </a:r>
          <a:r>
            <a:rPr lang="pl-PL" sz="1200" kern="1200" dirty="0"/>
            <a:t> </a:t>
          </a:r>
          <a:r>
            <a:rPr lang="pl-PL" sz="1200" b="0" i="0" kern="1200" dirty="0"/>
            <a:t>innowacyjnych i komercjalizacji</a:t>
          </a:r>
          <a:endParaRPr lang="pl-PL" sz="1200" kern="1200" dirty="0"/>
        </a:p>
      </dsp:txBody>
      <dsp:txXfrm>
        <a:off x="6047924" y="2640312"/>
        <a:ext cx="1533254" cy="9519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03A7D-0BBE-4D86-8DDF-B8DF17C97E19}">
      <dsp:nvSpPr>
        <dsp:cNvPr id="0" name=""/>
        <dsp:cNvSpPr/>
      </dsp:nvSpPr>
      <dsp:spPr>
        <a:xfrm>
          <a:off x="0" y="1563"/>
          <a:ext cx="7886700" cy="7922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89E4E-1AD9-4181-B101-312194EC4C9A}">
      <dsp:nvSpPr>
        <dsp:cNvPr id="0" name=""/>
        <dsp:cNvSpPr/>
      </dsp:nvSpPr>
      <dsp:spPr>
        <a:xfrm>
          <a:off x="239664" y="179826"/>
          <a:ext cx="435754" cy="435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F06948-FFD4-4415-BB47-6E11D37752F0}">
      <dsp:nvSpPr>
        <dsp:cNvPr id="0" name=""/>
        <dsp:cNvSpPr/>
      </dsp:nvSpPr>
      <dsp:spPr>
        <a:xfrm>
          <a:off x="915083" y="1563"/>
          <a:ext cx="6971616" cy="792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0" tIns="83850" rIns="83850" bIns="838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b</a:t>
          </a:r>
          <a:r>
            <a:rPr lang="en-US" sz="2000" kern="1200" dirty="0" err="1"/>
            <a:t>rak</a:t>
          </a:r>
          <a:r>
            <a:rPr lang="pl-PL" sz="2000" b="0" i="0" kern="1200" dirty="0"/>
            <a:t> testów i regulacji – brak pewności prawa i bezpiecznej innowacji</a:t>
          </a:r>
          <a:endParaRPr lang="en-US" sz="2000" kern="1200" dirty="0"/>
        </a:p>
      </dsp:txBody>
      <dsp:txXfrm>
        <a:off x="915083" y="1563"/>
        <a:ext cx="6971616" cy="792280"/>
      </dsp:txXfrm>
    </dsp:sp>
    <dsp:sp modelId="{2D8A77B6-5C7B-4C42-8C67-B6F5217CC009}">
      <dsp:nvSpPr>
        <dsp:cNvPr id="0" name=""/>
        <dsp:cNvSpPr/>
      </dsp:nvSpPr>
      <dsp:spPr>
        <a:xfrm>
          <a:off x="0" y="991913"/>
          <a:ext cx="7886700" cy="7922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AAB08-99A7-44F6-ACAB-D1C51D8B5543}">
      <dsp:nvSpPr>
        <dsp:cNvPr id="0" name=""/>
        <dsp:cNvSpPr/>
      </dsp:nvSpPr>
      <dsp:spPr>
        <a:xfrm>
          <a:off x="239664" y="1170176"/>
          <a:ext cx="435754" cy="4357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0722D-4E7B-4A1A-AE5A-79500F7B0307}">
      <dsp:nvSpPr>
        <dsp:cNvPr id="0" name=""/>
        <dsp:cNvSpPr/>
      </dsp:nvSpPr>
      <dsp:spPr>
        <a:xfrm>
          <a:off x="915083" y="991913"/>
          <a:ext cx="6971616" cy="792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0" tIns="83850" rIns="83850" bIns="838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ryzyko odpowiedzialności cywilnej/administracyjnej</a:t>
          </a:r>
        </a:p>
      </dsp:txBody>
      <dsp:txXfrm>
        <a:off x="915083" y="991913"/>
        <a:ext cx="6971616" cy="792280"/>
      </dsp:txXfrm>
    </dsp:sp>
    <dsp:sp modelId="{2B05AF2E-F8E0-4589-A2C8-2E6D05A71C80}">
      <dsp:nvSpPr>
        <dsp:cNvPr id="0" name=""/>
        <dsp:cNvSpPr/>
      </dsp:nvSpPr>
      <dsp:spPr>
        <a:xfrm>
          <a:off x="0" y="2025807"/>
          <a:ext cx="7886700" cy="7922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FB4F2-1B44-4B5C-A3FC-E317F07E0F57}">
      <dsp:nvSpPr>
        <dsp:cNvPr id="0" name=""/>
        <dsp:cNvSpPr/>
      </dsp:nvSpPr>
      <dsp:spPr>
        <a:xfrm>
          <a:off x="239664" y="2160526"/>
          <a:ext cx="435754" cy="4357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9A609-08C5-4A1B-B6F7-DF02E9EBE932}">
      <dsp:nvSpPr>
        <dsp:cNvPr id="0" name=""/>
        <dsp:cNvSpPr/>
      </dsp:nvSpPr>
      <dsp:spPr>
        <a:xfrm>
          <a:off x="915083" y="1982263"/>
          <a:ext cx="6971616" cy="792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0" tIns="83850" rIns="83850" bIns="838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dirty="0"/>
            <a:t>zagrożenie przenoszenia technologii poza krajowy rynek</a:t>
          </a:r>
          <a:endParaRPr lang="en-US" sz="2000" kern="1200" dirty="0"/>
        </a:p>
      </dsp:txBody>
      <dsp:txXfrm>
        <a:off x="915083" y="1982263"/>
        <a:ext cx="6971616" cy="792280"/>
      </dsp:txXfrm>
    </dsp:sp>
    <dsp:sp modelId="{F174959F-9E59-4D86-BF21-ED41936A073C}">
      <dsp:nvSpPr>
        <dsp:cNvPr id="0" name=""/>
        <dsp:cNvSpPr/>
      </dsp:nvSpPr>
      <dsp:spPr>
        <a:xfrm>
          <a:off x="0" y="2972613"/>
          <a:ext cx="7886700" cy="7922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9E8DB-4A1A-4355-8427-3EE10B988911}">
      <dsp:nvSpPr>
        <dsp:cNvPr id="0" name=""/>
        <dsp:cNvSpPr/>
      </dsp:nvSpPr>
      <dsp:spPr>
        <a:xfrm>
          <a:off x="239664" y="3150876"/>
          <a:ext cx="435754" cy="4357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4BB83-2520-430C-AFE8-B5759345961F}">
      <dsp:nvSpPr>
        <dsp:cNvPr id="0" name=""/>
        <dsp:cNvSpPr/>
      </dsp:nvSpPr>
      <dsp:spPr>
        <a:xfrm>
          <a:off x="915083" y="2972613"/>
          <a:ext cx="6971616" cy="792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0" tIns="83850" rIns="83850" bIns="838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i="0" kern="1200" dirty="0"/>
            <a:t>stagnacja gospodarki</a:t>
          </a:r>
          <a:endParaRPr lang="en-US" sz="2000" kern="1200" dirty="0"/>
        </a:p>
      </dsp:txBody>
      <dsp:txXfrm>
        <a:off x="915083" y="2972613"/>
        <a:ext cx="6971616" cy="7922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2E7E6-DC9C-4B7A-BCF9-A77C8A127C29}">
      <dsp:nvSpPr>
        <dsp:cNvPr id="0" name=""/>
        <dsp:cNvSpPr/>
      </dsp:nvSpPr>
      <dsp:spPr>
        <a:xfrm>
          <a:off x="1091401" y="38163"/>
          <a:ext cx="755125" cy="75512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3BD06-BE81-4DD1-A13E-20FFA513C543}">
      <dsp:nvSpPr>
        <dsp:cNvPr id="0" name=""/>
        <dsp:cNvSpPr/>
      </dsp:nvSpPr>
      <dsp:spPr>
        <a:xfrm>
          <a:off x="1249977" y="196740"/>
          <a:ext cx="437973" cy="4379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72929-A64A-4F23-A7F2-92F7F38FF1C3}">
      <dsp:nvSpPr>
        <dsp:cNvPr id="0" name=""/>
        <dsp:cNvSpPr/>
      </dsp:nvSpPr>
      <dsp:spPr>
        <a:xfrm>
          <a:off x="2008339" y="38163"/>
          <a:ext cx="1779939" cy="75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Analiza i weryfikacja uwag zgłoszonych przez interesariuszy po spotkaniu.</a:t>
          </a:r>
        </a:p>
      </dsp:txBody>
      <dsp:txXfrm>
        <a:off x="2008339" y="38163"/>
        <a:ext cx="1779939" cy="755125"/>
      </dsp:txXfrm>
    </dsp:sp>
    <dsp:sp modelId="{74034115-BF16-4517-95B6-2123645CA4F2}">
      <dsp:nvSpPr>
        <dsp:cNvPr id="0" name=""/>
        <dsp:cNvSpPr/>
      </dsp:nvSpPr>
      <dsp:spPr>
        <a:xfrm>
          <a:off x="4098420" y="38163"/>
          <a:ext cx="755125" cy="75512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17CA1B-1A66-44CC-81A9-28E875832CC3}">
      <dsp:nvSpPr>
        <dsp:cNvPr id="0" name=""/>
        <dsp:cNvSpPr/>
      </dsp:nvSpPr>
      <dsp:spPr>
        <a:xfrm>
          <a:off x="4256996" y="196740"/>
          <a:ext cx="437973" cy="4379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FC167-5868-4FCC-966E-318BC4F511E3}">
      <dsp:nvSpPr>
        <dsp:cNvPr id="0" name=""/>
        <dsp:cNvSpPr/>
      </dsp:nvSpPr>
      <dsp:spPr>
        <a:xfrm>
          <a:off x="5015359" y="38163"/>
          <a:ext cx="1779939" cy="75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Identyfikacja obszarów wymagających doprecyzowania: zakres, kryteria, role i odpowiedzialności.</a:t>
          </a:r>
        </a:p>
      </dsp:txBody>
      <dsp:txXfrm>
        <a:off x="5015359" y="38163"/>
        <a:ext cx="1779939" cy="755125"/>
      </dsp:txXfrm>
    </dsp:sp>
    <dsp:sp modelId="{EB7F1B03-F4FE-4236-B5F1-7F918CB56D20}">
      <dsp:nvSpPr>
        <dsp:cNvPr id="0" name=""/>
        <dsp:cNvSpPr/>
      </dsp:nvSpPr>
      <dsp:spPr>
        <a:xfrm>
          <a:off x="1091401" y="1396456"/>
          <a:ext cx="755125" cy="75512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61A45-CB38-4AC0-92DF-381EA1A1D208}">
      <dsp:nvSpPr>
        <dsp:cNvPr id="0" name=""/>
        <dsp:cNvSpPr/>
      </dsp:nvSpPr>
      <dsp:spPr>
        <a:xfrm>
          <a:off x="1249977" y="1555032"/>
          <a:ext cx="437973" cy="4379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48255-3EC6-45B6-8765-367C948D42DD}">
      <dsp:nvSpPr>
        <dsp:cNvPr id="0" name=""/>
        <dsp:cNvSpPr/>
      </dsp:nvSpPr>
      <dsp:spPr>
        <a:xfrm>
          <a:off x="2008339" y="1396456"/>
          <a:ext cx="1779939" cy="75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Opracowanie </a:t>
          </a:r>
          <a:r>
            <a:rPr lang="en-US" sz="1100" kern="1200" dirty="0" err="1"/>
            <a:t>spójnych</a:t>
          </a:r>
          <a:r>
            <a:rPr lang="en-US" sz="1100" kern="1200" dirty="0"/>
            <a:t> </a:t>
          </a:r>
          <a:r>
            <a:rPr lang="en-US" sz="1100" kern="1200" dirty="0" err="1"/>
            <a:t>założeń</a:t>
          </a:r>
          <a:r>
            <a:rPr lang="en-US" sz="1100" kern="1200" dirty="0"/>
            <a:t> </a:t>
          </a:r>
          <a:r>
            <a:rPr lang="en-US" sz="1100" kern="1200" dirty="0" err="1"/>
            <a:t>projektu</a:t>
          </a:r>
          <a:r>
            <a:rPr lang="en-US" sz="1100" kern="1200" dirty="0"/>
            <a:t> Sandbox</a:t>
          </a:r>
          <a:r>
            <a:rPr lang="pl-PL" sz="1100" kern="1200" dirty="0"/>
            <a:t> Plus</a:t>
          </a:r>
          <a:r>
            <a:rPr lang="en-US" sz="1100" kern="1200" dirty="0"/>
            <a:t>.</a:t>
          </a:r>
        </a:p>
      </dsp:txBody>
      <dsp:txXfrm>
        <a:off x="2008339" y="1396456"/>
        <a:ext cx="1779939" cy="755125"/>
      </dsp:txXfrm>
    </dsp:sp>
    <dsp:sp modelId="{E0DABFA7-CD7F-4076-9864-10FA777813F7}">
      <dsp:nvSpPr>
        <dsp:cNvPr id="0" name=""/>
        <dsp:cNvSpPr/>
      </dsp:nvSpPr>
      <dsp:spPr>
        <a:xfrm>
          <a:off x="4098420" y="1396456"/>
          <a:ext cx="755125" cy="75512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C30B8-76F6-4840-BD2C-C3BA09656A6D}">
      <dsp:nvSpPr>
        <dsp:cNvPr id="0" name=""/>
        <dsp:cNvSpPr/>
      </dsp:nvSpPr>
      <dsp:spPr>
        <a:xfrm>
          <a:off x="4256996" y="1555032"/>
          <a:ext cx="437973" cy="4379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36712-FC6D-49C0-93D8-2F8A7D26AE76}">
      <dsp:nvSpPr>
        <dsp:cNvPr id="0" name=""/>
        <dsp:cNvSpPr/>
      </dsp:nvSpPr>
      <dsp:spPr>
        <a:xfrm>
          <a:off x="5015359" y="1396456"/>
          <a:ext cx="1779939" cy="75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Przygotowanie pytań otwartych do dalszych konsultacji eksperckich i publicznych.</a:t>
          </a:r>
        </a:p>
      </dsp:txBody>
      <dsp:txXfrm>
        <a:off x="5015359" y="1396456"/>
        <a:ext cx="1779939" cy="755125"/>
      </dsp:txXfrm>
    </dsp:sp>
    <dsp:sp modelId="{E6D7FC06-D245-496A-9C93-D1251E6461E2}">
      <dsp:nvSpPr>
        <dsp:cNvPr id="0" name=""/>
        <dsp:cNvSpPr/>
      </dsp:nvSpPr>
      <dsp:spPr>
        <a:xfrm>
          <a:off x="1091401" y="2754748"/>
          <a:ext cx="755125" cy="755125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74B01-20CF-4AA2-95E8-80006B9C9E44}">
      <dsp:nvSpPr>
        <dsp:cNvPr id="0" name=""/>
        <dsp:cNvSpPr/>
      </dsp:nvSpPr>
      <dsp:spPr>
        <a:xfrm>
          <a:off x="1249977" y="2913324"/>
          <a:ext cx="437973" cy="4379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7AF09-0EA0-46ED-AD76-E8F9654039B5}">
      <dsp:nvSpPr>
        <dsp:cNvPr id="0" name=""/>
        <dsp:cNvSpPr/>
      </dsp:nvSpPr>
      <dsp:spPr>
        <a:xfrm>
          <a:off x="2008339" y="2754748"/>
          <a:ext cx="1779939" cy="75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Zaplanowanie iteracyjnego dialogu z interesariuszami.</a:t>
          </a:r>
        </a:p>
      </dsp:txBody>
      <dsp:txXfrm>
        <a:off x="2008339" y="2754748"/>
        <a:ext cx="1779939" cy="75512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CF557-9318-42E6-B564-E76F4EDBE20A}">
      <dsp:nvSpPr>
        <dsp:cNvPr id="0" name=""/>
        <dsp:cNvSpPr/>
      </dsp:nvSpPr>
      <dsp:spPr>
        <a:xfrm>
          <a:off x="440902" y="230566"/>
          <a:ext cx="3734209" cy="1166940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408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>
              <a:latin typeface="Aptos" panose="020B0004020202020204" pitchFamily="34" charset="0"/>
              <a:hlinkClick xmlns:r="http://schemas.openxmlformats.org/officeDocument/2006/relationships" r:id="rId1"/>
            </a:rPr>
            <a:t>michalina.szpyrka@mrit.gov.pl</a:t>
          </a:r>
          <a:endParaRPr lang="pl-PL" sz="1700" kern="1200" dirty="0"/>
        </a:p>
      </dsp:txBody>
      <dsp:txXfrm>
        <a:off x="440902" y="230566"/>
        <a:ext cx="3734209" cy="1166940"/>
      </dsp:txXfrm>
    </dsp:sp>
    <dsp:sp modelId="{50FEE0BA-9A9F-4B8A-8267-6A4731CD7702}">
      <dsp:nvSpPr>
        <dsp:cNvPr id="0" name=""/>
        <dsp:cNvSpPr/>
      </dsp:nvSpPr>
      <dsp:spPr>
        <a:xfrm>
          <a:off x="285310" y="62008"/>
          <a:ext cx="816858" cy="122528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E794B-5CDF-40E2-9320-040D99F87D64}">
      <dsp:nvSpPr>
        <dsp:cNvPr id="0" name=""/>
        <dsp:cNvSpPr/>
      </dsp:nvSpPr>
      <dsp:spPr>
        <a:xfrm>
          <a:off x="440902" y="1699614"/>
          <a:ext cx="3734209" cy="1166940"/>
        </a:xfrm>
        <a:prstGeom prst="rect">
          <a:avLst/>
        </a:prstGeom>
        <a:solidFill>
          <a:schemeClr val="accent5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0408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>
              <a:latin typeface="Aptos" panose="020B0004020202020204" pitchFamily="34" charset="0"/>
            </a:rPr>
            <a:t>+48224119459</a:t>
          </a:r>
          <a:endParaRPr lang="pl-PL" sz="1700" kern="1200" dirty="0">
            <a:latin typeface="Aptos" panose="020B0004020202020204" pitchFamily="34" charset="0"/>
          </a:endParaRPr>
        </a:p>
      </dsp:txBody>
      <dsp:txXfrm>
        <a:off x="440902" y="1699614"/>
        <a:ext cx="3734209" cy="1166940"/>
      </dsp:txXfrm>
    </dsp:sp>
    <dsp:sp modelId="{C9785762-F5EF-41C8-85EE-195B7E9E5CF6}">
      <dsp:nvSpPr>
        <dsp:cNvPr id="0" name=""/>
        <dsp:cNvSpPr/>
      </dsp:nvSpPr>
      <dsp:spPr>
        <a:xfrm>
          <a:off x="285310" y="1531056"/>
          <a:ext cx="816858" cy="12252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5B37F-4BC3-483F-8249-3F4D9470AEF0}">
      <dsp:nvSpPr>
        <dsp:cNvPr id="0" name=""/>
        <dsp:cNvSpPr/>
      </dsp:nvSpPr>
      <dsp:spPr>
        <a:xfrm>
          <a:off x="475589" y="789330"/>
          <a:ext cx="772822" cy="7728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A2727-8BBC-433F-A853-139B91858547}">
      <dsp:nvSpPr>
        <dsp:cNvPr id="0" name=""/>
        <dsp:cNvSpPr/>
      </dsp:nvSpPr>
      <dsp:spPr>
        <a:xfrm>
          <a:off x="3309" y="1819786"/>
          <a:ext cx="1717382" cy="68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Kontrolowane środowisko prawne dla innowacji</a:t>
          </a:r>
          <a:endParaRPr lang="en-US" sz="1400" kern="1200" dirty="0"/>
        </a:p>
      </dsp:txBody>
      <dsp:txXfrm>
        <a:off x="3309" y="1819786"/>
        <a:ext cx="1717382" cy="686953"/>
      </dsp:txXfrm>
    </dsp:sp>
    <dsp:sp modelId="{A2B10EBB-55F0-4BBA-A409-832BA51D02B1}">
      <dsp:nvSpPr>
        <dsp:cNvPr id="0" name=""/>
        <dsp:cNvSpPr/>
      </dsp:nvSpPr>
      <dsp:spPr>
        <a:xfrm>
          <a:off x="2493514" y="789330"/>
          <a:ext cx="772822" cy="7728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E0E7E-75F7-4CC1-9933-689A8993ADC1}">
      <dsp:nvSpPr>
        <dsp:cNvPr id="0" name=""/>
        <dsp:cNvSpPr/>
      </dsp:nvSpPr>
      <dsp:spPr>
        <a:xfrm>
          <a:off x="2021234" y="1819786"/>
          <a:ext cx="1717382" cy="68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Testowanie produktów/usług w realnych warunkach</a:t>
          </a:r>
          <a:endParaRPr lang="en-US" sz="1400" kern="1200" dirty="0"/>
        </a:p>
      </dsp:txBody>
      <dsp:txXfrm>
        <a:off x="2021234" y="1819786"/>
        <a:ext cx="1717382" cy="686953"/>
      </dsp:txXfrm>
    </dsp:sp>
    <dsp:sp modelId="{6A623683-41A3-43C8-A43D-C42CDD661BA1}">
      <dsp:nvSpPr>
        <dsp:cNvPr id="0" name=""/>
        <dsp:cNvSpPr/>
      </dsp:nvSpPr>
      <dsp:spPr>
        <a:xfrm>
          <a:off x="4511439" y="789330"/>
          <a:ext cx="772822" cy="7728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14B0A-1706-47C5-9C58-2B9C073D4010}">
      <dsp:nvSpPr>
        <dsp:cNvPr id="0" name=""/>
        <dsp:cNvSpPr/>
      </dsp:nvSpPr>
      <dsp:spPr>
        <a:xfrm>
          <a:off x="4039158" y="1819786"/>
          <a:ext cx="1717382" cy="68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Nadzór regulatora i czasowe odstępstwa od prawa</a:t>
          </a:r>
          <a:endParaRPr lang="en-US" sz="1400" kern="1200" dirty="0"/>
        </a:p>
      </dsp:txBody>
      <dsp:txXfrm>
        <a:off x="4039158" y="1819786"/>
        <a:ext cx="1717382" cy="686953"/>
      </dsp:txXfrm>
    </dsp:sp>
    <dsp:sp modelId="{78CEC564-BED2-4A88-9A26-7DF0FFE6BEA4}">
      <dsp:nvSpPr>
        <dsp:cNvPr id="0" name=""/>
        <dsp:cNvSpPr/>
      </dsp:nvSpPr>
      <dsp:spPr>
        <a:xfrm>
          <a:off x="6529364" y="789330"/>
          <a:ext cx="772822" cy="7728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7EFFC-DBE0-4362-95B3-E70C128584EE}">
      <dsp:nvSpPr>
        <dsp:cNvPr id="0" name=""/>
        <dsp:cNvSpPr/>
      </dsp:nvSpPr>
      <dsp:spPr>
        <a:xfrm>
          <a:off x="6057083" y="1819786"/>
          <a:ext cx="1717382" cy="686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Uczenie się biznesowe i regulacyjne</a:t>
          </a:r>
          <a:endParaRPr lang="en-US" sz="1400" kern="1200" dirty="0"/>
        </a:p>
      </dsp:txBody>
      <dsp:txXfrm>
        <a:off x="6057083" y="1819786"/>
        <a:ext cx="1717382" cy="6869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3718F-7452-49E6-822E-5AC60B2D9872}">
      <dsp:nvSpPr>
        <dsp:cNvPr id="0" name=""/>
        <dsp:cNvSpPr/>
      </dsp:nvSpPr>
      <dsp:spPr>
        <a:xfrm>
          <a:off x="949" y="1249371"/>
          <a:ext cx="1076659" cy="683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B84789-B2CE-470A-AB84-07C091F08972}">
      <dsp:nvSpPr>
        <dsp:cNvPr id="0" name=""/>
        <dsp:cNvSpPr/>
      </dsp:nvSpPr>
      <dsp:spPr>
        <a:xfrm>
          <a:off x="120578" y="1363019"/>
          <a:ext cx="1076659" cy="68367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000" kern="1200" dirty="0">
              <a:latin typeface="Calibri "/>
            </a:rPr>
            <a:t>AI </a:t>
          </a:r>
          <a:r>
            <a:rPr lang="pl-PL" sz="1000" kern="1200" dirty="0" err="1">
              <a:latin typeface="Calibri "/>
            </a:rPr>
            <a:t>Act</a:t>
          </a:r>
          <a:endParaRPr lang="pl-PL" sz="1000" kern="1200" dirty="0">
            <a:latin typeface="Calibri "/>
          </a:endParaRPr>
        </a:p>
      </dsp:txBody>
      <dsp:txXfrm>
        <a:off x="140602" y="1383043"/>
        <a:ext cx="1036611" cy="643631"/>
      </dsp:txXfrm>
    </dsp:sp>
    <dsp:sp modelId="{0A700EEF-8C02-45DF-A0F6-D18FF944376C}">
      <dsp:nvSpPr>
        <dsp:cNvPr id="0" name=""/>
        <dsp:cNvSpPr/>
      </dsp:nvSpPr>
      <dsp:spPr>
        <a:xfrm>
          <a:off x="1316867" y="1249371"/>
          <a:ext cx="1076659" cy="683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175376-6555-4689-AE98-D1EE109C2D02}">
      <dsp:nvSpPr>
        <dsp:cNvPr id="0" name=""/>
        <dsp:cNvSpPr/>
      </dsp:nvSpPr>
      <dsp:spPr>
        <a:xfrm>
          <a:off x="1436495" y="1363019"/>
          <a:ext cx="1076659" cy="68367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000" kern="1200" dirty="0">
              <a:latin typeface="Calibri "/>
            </a:rPr>
            <a:t>GPAI</a:t>
          </a:r>
        </a:p>
      </dsp:txBody>
      <dsp:txXfrm>
        <a:off x="1456519" y="1383043"/>
        <a:ext cx="1036611" cy="643631"/>
      </dsp:txXfrm>
    </dsp:sp>
    <dsp:sp modelId="{135F3056-35C4-407B-A2F2-77C7B0203921}">
      <dsp:nvSpPr>
        <dsp:cNvPr id="0" name=""/>
        <dsp:cNvSpPr/>
      </dsp:nvSpPr>
      <dsp:spPr>
        <a:xfrm>
          <a:off x="2632784" y="1249371"/>
          <a:ext cx="1076659" cy="683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887FFD-1F41-4518-AF88-02C2BEDB1733}">
      <dsp:nvSpPr>
        <dsp:cNvPr id="0" name=""/>
        <dsp:cNvSpPr/>
      </dsp:nvSpPr>
      <dsp:spPr>
        <a:xfrm>
          <a:off x="2752413" y="1363019"/>
          <a:ext cx="1076659" cy="68367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latin typeface="Calibri "/>
            </a:rPr>
            <a:t>GDPR: DPIA obowiązkowe przy wysokim ryzyku</a:t>
          </a:r>
        </a:p>
      </dsp:txBody>
      <dsp:txXfrm>
        <a:off x="2772437" y="1383043"/>
        <a:ext cx="1036611" cy="643631"/>
      </dsp:txXfrm>
    </dsp:sp>
    <dsp:sp modelId="{D351D879-6D29-400E-A209-84F25C5750FB}">
      <dsp:nvSpPr>
        <dsp:cNvPr id="0" name=""/>
        <dsp:cNvSpPr/>
      </dsp:nvSpPr>
      <dsp:spPr>
        <a:xfrm>
          <a:off x="3948702" y="1249371"/>
          <a:ext cx="1076659" cy="683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DF3152-986E-47F6-84FC-EDFD5958F702}">
      <dsp:nvSpPr>
        <dsp:cNvPr id="0" name=""/>
        <dsp:cNvSpPr/>
      </dsp:nvSpPr>
      <dsp:spPr>
        <a:xfrm>
          <a:off x="4068331" y="1363019"/>
          <a:ext cx="1076659" cy="68367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latin typeface="Calibri "/>
            </a:rPr>
            <a:t>NZIA</a:t>
          </a:r>
        </a:p>
      </dsp:txBody>
      <dsp:txXfrm>
        <a:off x="4088355" y="1383043"/>
        <a:ext cx="1036611" cy="643631"/>
      </dsp:txXfrm>
    </dsp:sp>
    <dsp:sp modelId="{CA58D201-90B7-4E3F-80BE-C1A9DDF652DA}">
      <dsp:nvSpPr>
        <dsp:cNvPr id="0" name=""/>
        <dsp:cNvSpPr/>
      </dsp:nvSpPr>
      <dsp:spPr>
        <a:xfrm>
          <a:off x="5264620" y="1249371"/>
          <a:ext cx="1076659" cy="683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96A03E-FB39-4A4F-8B3F-33693D89D08F}">
      <dsp:nvSpPr>
        <dsp:cNvPr id="0" name=""/>
        <dsp:cNvSpPr/>
      </dsp:nvSpPr>
      <dsp:spPr>
        <a:xfrm>
          <a:off x="5384248" y="1363019"/>
          <a:ext cx="1076659" cy="68367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000" kern="1200" dirty="0">
              <a:latin typeface="Calibri "/>
            </a:rPr>
            <a:t>Rekomendacje OECD </a:t>
          </a:r>
        </a:p>
      </dsp:txBody>
      <dsp:txXfrm>
        <a:off x="5404272" y="1383043"/>
        <a:ext cx="1036611" cy="643631"/>
      </dsp:txXfrm>
    </dsp:sp>
    <dsp:sp modelId="{8E7E069E-D7F6-4DCF-916E-4C490F800C07}">
      <dsp:nvSpPr>
        <dsp:cNvPr id="0" name=""/>
        <dsp:cNvSpPr/>
      </dsp:nvSpPr>
      <dsp:spPr>
        <a:xfrm>
          <a:off x="6580537" y="1249371"/>
          <a:ext cx="1076659" cy="683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13B1D2-91FB-4ED7-AAB6-B70ED592C614}">
      <dsp:nvSpPr>
        <dsp:cNvPr id="0" name=""/>
        <dsp:cNvSpPr/>
      </dsp:nvSpPr>
      <dsp:spPr>
        <a:xfrm>
          <a:off x="6700166" y="1363019"/>
          <a:ext cx="1076659" cy="683679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000" kern="1200" dirty="0">
              <a:latin typeface="Calibri "/>
            </a:rPr>
            <a:t>Rekomendacje NATO DARB (PRU) </a:t>
          </a:r>
        </a:p>
      </dsp:txBody>
      <dsp:txXfrm>
        <a:off x="6720190" y="1383043"/>
        <a:ext cx="1036611" cy="643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90617-0A47-44D3-9A17-68396AB27E04}">
      <dsp:nvSpPr>
        <dsp:cNvPr id="0" name=""/>
        <dsp:cNvSpPr/>
      </dsp:nvSpPr>
      <dsp:spPr>
        <a:xfrm>
          <a:off x="0" y="0"/>
          <a:ext cx="7777776" cy="4329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Pilotaż umożliwia sprawdzenie założeń programu w warunkach kontrolowanych przed jego skalowaniem.</a:t>
          </a:r>
        </a:p>
      </dsp:txBody>
      <dsp:txXfrm>
        <a:off x="1598848" y="0"/>
        <a:ext cx="6178927" cy="432931"/>
      </dsp:txXfrm>
    </dsp:sp>
    <dsp:sp modelId="{537903BE-A7A5-48E8-939C-68F001F7FB1B}">
      <dsp:nvSpPr>
        <dsp:cNvPr id="0" name=""/>
        <dsp:cNvSpPr/>
      </dsp:nvSpPr>
      <dsp:spPr>
        <a:xfrm>
          <a:off x="43293" y="43293"/>
          <a:ext cx="1555555" cy="3463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B2620D-9422-4717-838B-DFCE455F17DC}">
      <dsp:nvSpPr>
        <dsp:cNvPr id="0" name=""/>
        <dsp:cNvSpPr/>
      </dsp:nvSpPr>
      <dsp:spPr>
        <a:xfrm>
          <a:off x="0" y="476224"/>
          <a:ext cx="7777776" cy="4329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Redukuje</a:t>
          </a:r>
          <a:r>
            <a:rPr lang="en-US" sz="1200" kern="1200" dirty="0"/>
            <a:t> </a:t>
          </a:r>
          <a:r>
            <a:rPr lang="en-US" sz="1200" kern="1200" dirty="0" err="1"/>
            <a:t>ryzyka</a:t>
          </a:r>
          <a:r>
            <a:rPr lang="en-US" sz="1200" kern="1200" dirty="0"/>
            <a:t> </a:t>
          </a:r>
          <a:r>
            <a:rPr lang="en-US" sz="1200" kern="1200" dirty="0" err="1"/>
            <a:t>regulacyjne</a:t>
          </a:r>
          <a:r>
            <a:rPr lang="en-US" sz="1200" kern="1200" dirty="0"/>
            <a:t>, </a:t>
          </a:r>
          <a:r>
            <a:rPr lang="en-US" sz="1200" kern="1200" dirty="0" err="1"/>
            <a:t>organizacyjne</a:t>
          </a:r>
          <a:r>
            <a:rPr lang="en-US" sz="1200" kern="1200" dirty="0"/>
            <a:t> </a:t>
          </a:r>
          <a:r>
            <a:rPr lang="en-US" sz="1200" kern="1200" dirty="0" err="1"/>
            <a:t>i</a:t>
          </a:r>
          <a:r>
            <a:rPr lang="en-US" sz="1200" kern="1200" dirty="0"/>
            <a:t> </a:t>
          </a:r>
          <a:r>
            <a:rPr lang="en-US" sz="1200" kern="1200" dirty="0" err="1"/>
            <a:t>reputacyjne</a:t>
          </a:r>
          <a:r>
            <a:rPr lang="en-US" sz="1200" kern="1200" dirty="0"/>
            <a:t> po </a:t>
          </a:r>
          <a:r>
            <a:rPr lang="en-US" sz="1200" kern="1200" dirty="0" err="1"/>
            <a:t>stronie</a:t>
          </a:r>
          <a:r>
            <a:rPr lang="en-US" sz="1200" kern="1200" dirty="0"/>
            <a:t> </a:t>
          </a:r>
          <a:r>
            <a:rPr lang="en-US" sz="1200" kern="1200" dirty="0" err="1"/>
            <a:t>administracji</a:t>
          </a:r>
          <a:r>
            <a:rPr lang="en-US" sz="1200" kern="1200" dirty="0"/>
            <a:t> </a:t>
          </a:r>
          <a:r>
            <a:rPr lang="en-US" sz="1200" kern="1200" dirty="0" err="1"/>
            <a:t>publicznej</a:t>
          </a:r>
          <a:r>
            <a:rPr lang="en-US" sz="1200" kern="1200" dirty="0"/>
            <a:t>.</a:t>
          </a:r>
        </a:p>
      </dsp:txBody>
      <dsp:txXfrm>
        <a:off x="1598848" y="476224"/>
        <a:ext cx="6178927" cy="432931"/>
      </dsp:txXfrm>
    </dsp:sp>
    <dsp:sp modelId="{A478855B-4499-4D40-8C69-0299FF1DD44F}">
      <dsp:nvSpPr>
        <dsp:cNvPr id="0" name=""/>
        <dsp:cNvSpPr/>
      </dsp:nvSpPr>
      <dsp:spPr>
        <a:xfrm>
          <a:off x="43293" y="519517"/>
          <a:ext cx="1555555" cy="3463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4D6C095-8311-41CE-AC94-751EDEBE65C2}">
      <dsp:nvSpPr>
        <dsp:cNvPr id="0" name=""/>
        <dsp:cNvSpPr/>
      </dsp:nvSpPr>
      <dsp:spPr>
        <a:xfrm>
          <a:off x="0" y="952448"/>
          <a:ext cx="7777776" cy="4329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Pozwala zebrać dane empiryczne do projektowania docelowych instrumentów wsparcia i nadzoru.</a:t>
          </a:r>
        </a:p>
      </dsp:txBody>
      <dsp:txXfrm>
        <a:off x="1598848" y="952448"/>
        <a:ext cx="6178927" cy="432931"/>
      </dsp:txXfrm>
    </dsp:sp>
    <dsp:sp modelId="{8AF8588D-B778-4616-A4A4-46784226582B}">
      <dsp:nvSpPr>
        <dsp:cNvPr id="0" name=""/>
        <dsp:cNvSpPr/>
      </dsp:nvSpPr>
      <dsp:spPr>
        <a:xfrm>
          <a:off x="43293" y="995741"/>
          <a:ext cx="1555555" cy="3463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8E1A1E-3C8A-4AC6-AA74-07FE12D010F5}">
      <dsp:nvSpPr>
        <dsp:cNvPr id="0" name=""/>
        <dsp:cNvSpPr/>
      </dsp:nvSpPr>
      <dsp:spPr>
        <a:xfrm>
          <a:off x="0" y="1428672"/>
          <a:ext cx="7777776" cy="4329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Połączenie</a:t>
          </a:r>
          <a:r>
            <a:rPr lang="en-US" sz="1200" kern="1200" dirty="0"/>
            <a:t> z </a:t>
          </a:r>
          <a:r>
            <a:rPr lang="en-US" sz="1200" kern="1200" dirty="0" err="1"/>
            <a:t>modułem</a:t>
          </a:r>
          <a:r>
            <a:rPr lang="en-US" sz="1200" kern="1200" dirty="0"/>
            <a:t> </a:t>
          </a:r>
          <a:r>
            <a:rPr lang="en-US" sz="1200" kern="1200" dirty="0" err="1"/>
            <a:t>testowania</a:t>
          </a:r>
          <a:r>
            <a:rPr lang="en-US" sz="1200" kern="1200" dirty="0"/>
            <a:t> </a:t>
          </a:r>
          <a:r>
            <a:rPr lang="en-US" sz="1200" kern="1200" dirty="0" err="1"/>
            <a:t>umożliwia</a:t>
          </a:r>
          <a:r>
            <a:rPr lang="en-US" sz="1200" kern="1200" dirty="0"/>
            <a:t> </a:t>
          </a:r>
          <a:r>
            <a:rPr lang="en-US" sz="1200" kern="1200" dirty="0" err="1"/>
            <a:t>równoległą</a:t>
          </a:r>
          <a:r>
            <a:rPr lang="en-US" sz="1200" kern="1200" dirty="0"/>
            <a:t> </a:t>
          </a:r>
          <a:r>
            <a:rPr lang="en-US" sz="1200" kern="1200" dirty="0" err="1"/>
            <a:t>weryfikację</a:t>
          </a:r>
          <a:r>
            <a:rPr lang="en-US" sz="1200" kern="1200" dirty="0"/>
            <a:t> </a:t>
          </a:r>
          <a:r>
            <a:rPr lang="en-US" sz="1200" kern="1200" dirty="0" err="1"/>
            <a:t>technologii</a:t>
          </a:r>
          <a:r>
            <a:rPr lang="en-US" sz="1200" kern="1200" dirty="0"/>
            <a:t>, </a:t>
          </a:r>
          <a:r>
            <a:rPr lang="en-US" sz="1200" kern="1200" dirty="0" err="1"/>
            <a:t>modelu</a:t>
          </a:r>
          <a:r>
            <a:rPr lang="en-US" sz="1200" kern="1200" dirty="0"/>
            <a:t> </a:t>
          </a:r>
          <a:r>
            <a:rPr lang="en-US" sz="1200" kern="1200" dirty="0" err="1"/>
            <a:t>biznesowego</a:t>
          </a:r>
          <a:r>
            <a:rPr lang="en-US" sz="1200" kern="1200" dirty="0"/>
            <a:t> </a:t>
          </a:r>
          <a:r>
            <a:rPr lang="en-US" sz="1200" kern="1200" dirty="0" err="1"/>
            <a:t>i</a:t>
          </a:r>
          <a:r>
            <a:rPr lang="en-US" sz="1200" kern="1200" dirty="0"/>
            <a:t> </a:t>
          </a:r>
          <a:r>
            <a:rPr lang="en-US" sz="1200" kern="1200" dirty="0" err="1"/>
            <a:t>zgodności</a:t>
          </a:r>
          <a:r>
            <a:rPr lang="en-US" sz="1200" kern="1200" dirty="0"/>
            <a:t> </a:t>
          </a:r>
          <a:r>
            <a:rPr lang="en-US" sz="1200" kern="1200" dirty="0" err="1"/>
            <a:t>prawnej</a:t>
          </a:r>
          <a:r>
            <a:rPr lang="en-US" sz="1200" kern="1200" dirty="0"/>
            <a:t>.</a:t>
          </a:r>
        </a:p>
      </dsp:txBody>
      <dsp:txXfrm>
        <a:off x="1598848" y="1428672"/>
        <a:ext cx="6178927" cy="432931"/>
      </dsp:txXfrm>
    </dsp:sp>
    <dsp:sp modelId="{8C71D1B6-FA6A-43DF-ADA3-DA2A0814B4CC}">
      <dsp:nvSpPr>
        <dsp:cNvPr id="0" name=""/>
        <dsp:cNvSpPr/>
      </dsp:nvSpPr>
      <dsp:spPr>
        <a:xfrm>
          <a:off x="43293" y="1471965"/>
          <a:ext cx="1555555" cy="3463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13C79B-9D65-407A-AC61-F23979CACD3F}">
      <dsp:nvSpPr>
        <dsp:cNvPr id="0" name=""/>
        <dsp:cNvSpPr/>
      </dsp:nvSpPr>
      <dsp:spPr>
        <a:xfrm>
          <a:off x="0" y="1904896"/>
          <a:ext cx="7777776" cy="4329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Testowanie identyfikuje luki regulacyjne oraz obszary nadmiernych barier ex ante.</a:t>
          </a:r>
        </a:p>
      </dsp:txBody>
      <dsp:txXfrm>
        <a:off x="1598848" y="1904896"/>
        <a:ext cx="6178927" cy="432931"/>
      </dsp:txXfrm>
    </dsp:sp>
    <dsp:sp modelId="{5D6EAFC4-3C39-4131-BBAE-81327BC451DA}">
      <dsp:nvSpPr>
        <dsp:cNvPr id="0" name=""/>
        <dsp:cNvSpPr/>
      </dsp:nvSpPr>
      <dsp:spPr>
        <a:xfrm>
          <a:off x="43293" y="1948189"/>
          <a:ext cx="1555555" cy="3463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34889C-C449-4611-8BDD-4293B72387A6}">
      <dsp:nvSpPr>
        <dsp:cNvPr id="0" name=""/>
        <dsp:cNvSpPr/>
      </dsp:nvSpPr>
      <dsp:spPr>
        <a:xfrm>
          <a:off x="0" y="2381120"/>
          <a:ext cx="7777776" cy="4329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Administracja buduje kompetencje w zakresie oceny ryzyka i wdrażania RegTech.</a:t>
          </a:r>
        </a:p>
      </dsp:txBody>
      <dsp:txXfrm>
        <a:off x="1598848" y="2381120"/>
        <a:ext cx="6178927" cy="432931"/>
      </dsp:txXfrm>
    </dsp:sp>
    <dsp:sp modelId="{4E33B099-1153-4C2D-9BCD-49590C8E4CB9}">
      <dsp:nvSpPr>
        <dsp:cNvPr id="0" name=""/>
        <dsp:cNvSpPr/>
      </dsp:nvSpPr>
      <dsp:spPr>
        <a:xfrm>
          <a:off x="43293" y="2424413"/>
          <a:ext cx="1555555" cy="3463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2CD97D-A828-4C8B-94C5-72A81A2F186B}">
      <dsp:nvSpPr>
        <dsp:cNvPr id="0" name=""/>
        <dsp:cNvSpPr/>
      </dsp:nvSpPr>
      <dsp:spPr>
        <a:xfrm>
          <a:off x="0" y="2857345"/>
          <a:ext cx="7777776" cy="43293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Forma projektu wzmacnia zdolność państwa do proporcjonalnego regulowania innowacji.</a:t>
          </a:r>
        </a:p>
      </dsp:txBody>
      <dsp:txXfrm>
        <a:off x="1598848" y="2857345"/>
        <a:ext cx="6178927" cy="432931"/>
      </dsp:txXfrm>
    </dsp:sp>
    <dsp:sp modelId="{B6B13512-BBCA-4F1D-8EFC-B5AF10F8AE65}">
      <dsp:nvSpPr>
        <dsp:cNvPr id="0" name=""/>
        <dsp:cNvSpPr/>
      </dsp:nvSpPr>
      <dsp:spPr>
        <a:xfrm>
          <a:off x="43293" y="2900638"/>
          <a:ext cx="1555555" cy="34634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DEF7A-C381-49DA-AAC9-22E1B7A1728B}">
      <dsp:nvSpPr>
        <dsp:cNvPr id="0" name=""/>
        <dsp:cNvSpPr/>
      </dsp:nvSpPr>
      <dsp:spPr>
        <a:xfrm>
          <a:off x="0" y="0"/>
          <a:ext cx="5988887" cy="5932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Technologie dual use mogą być wykorzystywane zarówno w celach cywilnych, jak i wrażliwych (bezpieczeństwo, administracja, infrastruktura krytyczna).</a:t>
          </a:r>
        </a:p>
      </dsp:txBody>
      <dsp:txXfrm>
        <a:off x="17377" y="17377"/>
        <a:ext cx="5279263" cy="558538"/>
      </dsp:txXfrm>
    </dsp:sp>
    <dsp:sp modelId="{1844FC0B-CC84-4997-95A2-9193BDADADE8}">
      <dsp:nvSpPr>
        <dsp:cNvPr id="0" name=""/>
        <dsp:cNvSpPr/>
      </dsp:nvSpPr>
      <dsp:spPr>
        <a:xfrm>
          <a:off x="447222" y="675694"/>
          <a:ext cx="5988887" cy="5932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Charakteryzują się wysoką niepewnością regulacyjną i brakiem utrwalonych standardów oceny ryzyka.</a:t>
          </a:r>
        </a:p>
      </dsp:txBody>
      <dsp:txXfrm>
        <a:off x="464599" y="693071"/>
        <a:ext cx="5121271" cy="558538"/>
      </dsp:txXfrm>
    </dsp:sp>
    <dsp:sp modelId="{A30A7F17-AD03-47F6-8FC9-31F01D37F6BD}">
      <dsp:nvSpPr>
        <dsp:cNvPr id="0" name=""/>
        <dsp:cNvSpPr/>
      </dsp:nvSpPr>
      <dsp:spPr>
        <a:xfrm>
          <a:off x="894444" y="1351388"/>
          <a:ext cx="5988887" cy="5932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Możliwość testowania bez natychmiastowych konsekwencji sankcyjnych.</a:t>
          </a:r>
        </a:p>
      </dsp:txBody>
      <dsp:txXfrm>
        <a:off x="911821" y="1368765"/>
        <a:ext cx="5121271" cy="558538"/>
      </dsp:txXfrm>
    </dsp:sp>
    <dsp:sp modelId="{612344F2-5A9A-452C-8C9B-EE0D6614C5AD}">
      <dsp:nvSpPr>
        <dsp:cNvPr id="0" name=""/>
        <dsp:cNvSpPr/>
      </dsp:nvSpPr>
      <dsp:spPr>
        <a:xfrm>
          <a:off x="1341666" y="2027083"/>
          <a:ext cx="5988887" cy="5932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Program wspiera wypracowanie podejścia compliance by design.</a:t>
          </a:r>
        </a:p>
      </dsp:txBody>
      <dsp:txXfrm>
        <a:off x="1359043" y="2044460"/>
        <a:ext cx="5121271" cy="558538"/>
      </dsp:txXfrm>
    </dsp:sp>
    <dsp:sp modelId="{5AFA706A-4038-425B-86B0-2BC6B613CE77}">
      <dsp:nvSpPr>
        <dsp:cNvPr id="0" name=""/>
        <dsp:cNvSpPr/>
      </dsp:nvSpPr>
      <dsp:spPr>
        <a:xfrm>
          <a:off x="1788888" y="2702777"/>
          <a:ext cx="5988887" cy="59329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Administracja zyskuje lepsze zrozumienie ścieżek rozwoju technologii o podwójnym zastosowaniu.</a:t>
          </a:r>
        </a:p>
      </dsp:txBody>
      <dsp:txXfrm>
        <a:off x="1806265" y="2720154"/>
        <a:ext cx="5121271" cy="558538"/>
      </dsp:txXfrm>
    </dsp:sp>
    <dsp:sp modelId="{5589AF06-8089-4D47-9A19-E690D1559B26}">
      <dsp:nvSpPr>
        <dsp:cNvPr id="0" name=""/>
        <dsp:cNvSpPr/>
      </dsp:nvSpPr>
      <dsp:spPr>
        <a:xfrm>
          <a:off x="5603247" y="433433"/>
          <a:ext cx="385640" cy="385640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5690016" y="433433"/>
        <a:ext cx="212102" cy="290194"/>
      </dsp:txXfrm>
    </dsp:sp>
    <dsp:sp modelId="{550FE0E0-93E9-4476-8D3C-1ED3E4AB1D59}">
      <dsp:nvSpPr>
        <dsp:cNvPr id="0" name=""/>
        <dsp:cNvSpPr/>
      </dsp:nvSpPr>
      <dsp:spPr>
        <a:xfrm>
          <a:off x="6050469" y="1109127"/>
          <a:ext cx="385640" cy="385640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137238" y="1109127"/>
        <a:ext cx="212102" cy="290194"/>
      </dsp:txXfrm>
    </dsp:sp>
    <dsp:sp modelId="{20DA8969-F503-4E5C-BE16-58A3B7BA6F50}">
      <dsp:nvSpPr>
        <dsp:cNvPr id="0" name=""/>
        <dsp:cNvSpPr/>
      </dsp:nvSpPr>
      <dsp:spPr>
        <a:xfrm>
          <a:off x="6497691" y="1774933"/>
          <a:ext cx="385640" cy="385640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584460" y="1774933"/>
        <a:ext cx="212102" cy="290194"/>
      </dsp:txXfrm>
    </dsp:sp>
    <dsp:sp modelId="{B29010AB-24A6-4BBD-A516-EF24C402E184}">
      <dsp:nvSpPr>
        <dsp:cNvPr id="0" name=""/>
        <dsp:cNvSpPr/>
      </dsp:nvSpPr>
      <dsp:spPr>
        <a:xfrm>
          <a:off x="6944913" y="2457220"/>
          <a:ext cx="385640" cy="385640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031682" y="2457220"/>
        <a:ext cx="212102" cy="2901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0A4CC-8855-428B-A1CB-FC53CAFD4B90}">
      <dsp:nvSpPr>
        <dsp:cNvPr id="0" name=""/>
        <dsp:cNvSpPr/>
      </dsp:nvSpPr>
      <dsp:spPr>
        <a:xfrm>
          <a:off x="3963760" y="1634242"/>
          <a:ext cx="2804389" cy="486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56"/>
              </a:lnTo>
              <a:lnTo>
                <a:pt x="2804389" y="243356"/>
              </a:lnTo>
              <a:lnTo>
                <a:pt x="2804389" y="486712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4A849-E874-46E2-977A-B01F5A637A8F}">
      <dsp:nvSpPr>
        <dsp:cNvPr id="0" name=""/>
        <dsp:cNvSpPr/>
      </dsp:nvSpPr>
      <dsp:spPr>
        <a:xfrm>
          <a:off x="3918040" y="1634242"/>
          <a:ext cx="91440" cy="4867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6712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9CB02-1455-4187-9796-9CDE2565F606}">
      <dsp:nvSpPr>
        <dsp:cNvPr id="0" name=""/>
        <dsp:cNvSpPr/>
      </dsp:nvSpPr>
      <dsp:spPr>
        <a:xfrm>
          <a:off x="1159370" y="1634242"/>
          <a:ext cx="2804389" cy="486712"/>
        </a:xfrm>
        <a:custGeom>
          <a:avLst/>
          <a:gdLst/>
          <a:ahLst/>
          <a:cxnLst/>
          <a:rect l="0" t="0" r="0" b="0"/>
          <a:pathLst>
            <a:path>
              <a:moveTo>
                <a:pt x="2804389" y="0"/>
              </a:moveTo>
              <a:lnTo>
                <a:pt x="2804389" y="243356"/>
              </a:lnTo>
              <a:lnTo>
                <a:pt x="0" y="243356"/>
              </a:lnTo>
              <a:lnTo>
                <a:pt x="0" y="486712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9665B-F953-4115-8631-1A72104D11A9}">
      <dsp:nvSpPr>
        <dsp:cNvPr id="0" name=""/>
        <dsp:cNvSpPr/>
      </dsp:nvSpPr>
      <dsp:spPr>
        <a:xfrm>
          <a:off x="2804921" y="475403"/>
          <a:ext cx="2317677" cy="11588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Wprowadzenie mechanizmu piaskownic regulacyjnych, służącego tworzeniu otoczenia regulacyjnego przyjaznego dla rozwoju innowacji </a:t>
          </a:r>
        </a:p>
      </dsp:txBody>
      <dsp:txXfrm>
        <a:off x="2804921" y="475403"/>
        <a:ext cx="2317677" cy="1158838"/>
      </dsp:txXfrm>
    </dsp:sp>
    <dsp:sp modelId="{3573D432-018E-4D9A-9B7C-D3DA0DFB6DE6}">
      <dsp:nvSpPr>
        <dsp:cNvPr id="0" name=""/>
        <dsp:cNvSpPr/>
      </dsp:nvSpPr>
      <dsp:spPr>
        <a:xfrm>
          <a:off x="532" y="2120954"/>
          <a:ext cx="2317677" cy="11588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ptos" panose="020B0004020202020204" pitchFamily="34" charset="0"/>
            </a:rPr>
            <a:t>stworzenie podstaw prawnych i operacyjnych dla piaskownic regulacyjnych w Polsce </a:t>
          </a:r>
          <a:endParaRPr lang="pl-PL" sz="1400" kern="1200" dirty="0"/>
        </a:p>
      </dsp:txBody>
      <dsp:txXfrm>
        <a:off x="532" y="2120954"/>
        <a:ext cx="2317677" cy="1158838"/>
      </dsp:txXfrm>
    </dsp:sp>
    <dsp:sp modelId="{4A76A8FC-5072-4134-A614-F7C24214E566}">
      <dsp:nvSpPr>
        <dsp:cNvPr id="0" name=""/>
        <dsp:cNvSpPr/>
      </dsp:nvSpPr>
      <dsp:spPr>
        <a:xfrm>
          <a:off x="2804921" y="2120954"/>
          <a:ext cx="2317677" cy="11588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ptos" panose="020B0004020202020204" pitchFamily="34" charset="0"/>
            </a:rPr>
            <a:t>bezpieczne testy technologii (np. dual-</a:t>
          </a:r>
          <a:r>
            <a:rPr lang="pl-PL" sz="1400" kern="1200" dirty="0" err="1">
              <a:latin typeface="Aptos" panose="020B0004020202020204" pitchFamily="34" charset="0"/>
            </a:rPr>
            <a:t>use</a:t>
          </a:r>
          <a:r>
            <a:rPr lang="pl-PL" sz="1400" kern="1200" dirty="0">
              <a:latin typeface="Aptos" panose="020B0004020202020204" pitchFamily="34" charset="0"/>
            </a:rPr>
            <a:t>)</a:t>
          </a:r>
          <a:endParaRPr lang="pl-PL" sz="1400" kern="1200" dirty="0"/>
        </a:p>
      </dsp:txBody>
      <dsp:txXfrm>
        <a:off x="2804921" y="2120954"/>
        <a:ext cx="2317677" cy="1158838"/>
      </dsp:txXfrm>
    </dsp:sp>
    <dsp:sp modelId="{B51F1663-2F71-49FC-ABD2-5104D07514A2}">
      <dsp:nvSpPr>
        <dsp:cNvPr id="0" name=""/>
        <dsp:cNvSpPr/>
      </dsp:nvSpPr>
      <dsp:spPr>
        <a:xfrm>
          <a:off x="5609311" y="2120954"/>
          <a:ext cx="2317677" cy="11588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ptos" panose="020B0004020202020204" pitchFamily="34" charset="0"/>
            </a:rPr>
            <a:t>rekomendacje legislacyjne</a:t>
          </a:r>
          <a:endParaRPr lang="pl-PL" sz="1400" kern="1200" dirty="0"/>
        </a:p>
      </dsp:txBody>
      <dsp:txXfrm>
        <a:off x="5609311" y="2120954"/>
        <a:ext cx="2317677" cy="11588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31FF3-9DF3-4690-BFE3-010222B46F65}">
      <dsp:nvSpPr>
        <dsp:cNvPr id="0" name=""/>
        <dsp:cNvSpPr/>
      </dsp:nvSpPr>
      <dsp:spPr>
        <a:xfrm>
          <a:off x="165930" y="422919"/>
          <a:ext cx="654908" cy="65490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5C9DB7-489D-463C-8043-2B0EAFCA2675}">
      <dsp:nvSpPr>
        <dsp:cNvPr id="0" name=""/>
        <dsp:cNvSpPr/>
      </dsp:nvSpPr>
      <dsp:spPr>
        <a:xfrm>
          <a:off x="303461" y="560450"/>
          <a:ext cx="379847" cy="3798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CE8A4F-EEA7-4BAF-84A6-BFCCEAD8C791}">
      <dsp:nvSpPr>
        <dsp:cNvPr id="0" name=""/>
        <dsp:cNvSpPr/>
      </dsp:nvSpPr>
      <dsp:spPr>
        <a:xfrm>
          <a:off x="961176" y="422919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s</a:t>
          </a:r>
          <a:r>
            <a:rPr lang="en-US" sz="1400" kern="1200"/>
            <a:t>tart: </a:t>
          </a:r>
          <a:r>
            <a:rPr lang="pl-PL" sz="1400" kern="1200"/>
            <a:t>IV kwarta</a:t>
          </a:r>
          <a:r>
            <a:rPr lang="en-US" sz="1400" kern="1200"/>
            <a:t> 2026</a:t>
          </a:r>
        </a:p>
      </dsp:txBody>
      <dsp:txXfrm>
        <a:off x="961176" y="422919"/>
        <a:ext cx="1543713" cy="654908"/>
      </dsp:txXfrm>
    </dsp:sp>
    <dsp:sp modelId="{4D5D58A5-58FE-4ACE-8F43-B355C7F2A97C}">
      <dsp:nvSpPr>
        <dsp:cNvPr id="0" name=""/>
        <dsp:cNvSpPr/>
      </dsp:nvSpPr>
      <dsp:spPr>
        <a:xfrm>
          <a:off x="2773870" y="422919"/>
          <a:ext cx="654908" cy="65490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4C4C8C-F0E4-479B-BB0F-D8FE737B0502}">
      <dsp:nvSpPr>
        <dsp:cNvPr id="0" name=""/>
        <dsp:cNvSpPr/>
      </dsp:nvSpPr>
      <dsp:spPr>
        <a:xfrm>
          <a:off x="2911401" y="560450"/>
          <a:ext cx="379847" cy="3798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9C2D18-D490-4627-883C-A0E14B13B2AA}">
      <dsp:nvSpPr>
        <dsp:cNvPr id="0" name=""/>
        <dsp:cNvSpPr/>
      </dsp:nvSpPr>
      <dsp:spPr>
        <a:xfrm>
          <a:off x="3569116" y="422919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czas</a:t>
          </a:r>
          <a:r>
            <a:rPr lang="en-US" sz="1400" kern="1200"/>
            <a:t> </a:t>
          </a:r>
          <a:r>
            <a:rPr lang="en-US" sz="1400" kern="1200" err="1"/>
            <a:t>trwania</a:t>
          </a:r>
          <a:r>
            <a:rPr lang="pl-PL" sz="1400" kern="1200"/>
            <a:t> testów</a:t>
          </a:r>
          <a:r>
            <a:rPr lang="en-US" sz="1400" kern="1200"/>
            <a:t>: max 12 </a:t>
          </a:r>
          <a:r>
            <a:rPr lang="en-US" sz="1400" kern="1200" err="1"/>
            <a:t>mies</a:t>
          </a:r>
          <a:r>
            <a:rPr lang="en-US" sz="1400" kern="1200"/>
            <a:t>.</a:t>
          </a:r>
        </a:p>
      </dsp:txBody>
      <dsp:txXfrm>
        <a:off x="3569116" y="422919"/>
        <a:ext cx="1543713" cy="654908"/>
      </dsp:txXfrm>
    </dsp:sp>
    <dsp:sp modelId="{7C069D3E-99D7-40D1-A8A8-3048FAF44EAF}">
      <dsp:nvSpPr>
        <dsp:cNvPr id="0" name=""/>
        <dsp:cNvSpPr/>
      </dsp:nvSpPr>
      <dsp:spPr>
        <a:xfrm>
          <a:off x="5381810" y="422919"/>
          <a:ext cx="654908" cy="65490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25EA1F-295A-47D2-81E4-A57D86F6D219}">
      <dsp:nvSpPr>
        <dsp:cNvPr id="0" name=""/>
        <dsp:cNvSpPr/>
      </dsp:nvSpPr>
      <dsp:spPr>
        <a:xfrm>
          <a:off x="5519340" y="560450"/>
          <a:ext cx="379847" cy="3798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15ABAA-5068-46E7-9073-A9B50582C184}">
      <dsp:nvSpPr>
        <dsp:cNvPr id="0" name=""/>
        <dsp:cNvSpPr/>
      </dsp:nvSpPr>
      <dsp:spPr>
        <a:xfrm>
          <a:off x="6177056" y="422919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tryb</a:t>
          </a:r>
          <a:r>
            <a:rPr lang="en-US" sz="1400" kern="1200"/>
            <a:t> </a:t>
          </a:r>
          <a:r>
            <a:rPr lang="en-US" sz="1400" kern="1200" err="1"/>
            <a:t>grantowy</a:t>
          </a:r>
          <a:r>
            <a:rPr lang="en-US" sz="1400" kern="1200"/>
            <a:t> </a:t>
          </a:r>
        </a:p>
      </dsp:txBody>
      <dsp:txXfrm>
        <a:off x="6177056" y="422919"/>
        <a:ext cx="1543713" cy="654908"/>
      </dsp:txXfrm>
    </dsp:sp>
    <dsp:sp modelId="{258A772D-6308-4792-B81F-D6FD7CFAC034}">
      <dsp:nvSpPr>
        <dsp:cNvPr id="0" name=""/>
        <dsp:cNvSpPr/>
      </dsp:nvSpPr>
      <dsp:spPr>
        <a:xfrm>
          <a:off x="165930" y="1519347"/>
          <a:ext cx="654908" cy="65490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941BD4C-3140-4E2F-9702-8496FE1ED912}">
      <dsp:nvSpPr>
        <dsp:cNvPr id="0" name=""/>
        <dsp:cNvSpPr/>
      </dsp:nvSpPr>
      <dsp:spPr>
        <a:xfrm>
          <a:off x="303461" y="1656878"/>
          <a:ext cx="379847" cy="3798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4AC5C9-C43F-4B05-AFBF-9B0A15C4DAB4}">
      <dsp:nvSpPr>
        <dsp:cNvPr id="0" name=""/>
        <dsp:cNvSpPr/>
      </dsp:nvSpPr>
      <dsp:spPr>
        <a:xfrm>
          <a:off x="961176" y="1519347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uczestnicy</a:t>
          </a:r>
          <a:r>
            <a:rPr lang="en-US" sz="1400" kern="1200"/>
            <a:t>: 2</a:t>
          </a:r>
          <a:r>
            <a:rPr lang="pl-PL" sz="1400" kern="1200"/>
            <a:t>0</a:t>
          </a:r>
          <a:r>
            <a:rPr lang="en-US" sz="1400" kern="1200"/>
            <a:t>–</a:t>
          </a:r>
          <a:r>
            <a:rPr lang="pl-PL" sz="1400" kern="1200"/>
            <a:t>3</a:t>
          </a:r>
          <a:r>
            <a:rPr lang="en-US" sz="1400" kern="1200"/>
            <a:t>0 </a:t>
          </a:r>
          <a:r>
            <a:rPr lang="en-US" sz="1400" kern="1200" err="1"/>
            <a:t>podmiotów</a:t>
          </a:r>
          <a:endParaRPr lang="en-US" sz="1400" kern="1200"/>
        </a:p>
      </dsp:txBody>
      <dsp:txXfrm>
        <a:off x="961176" y="1519347"/>
        <a:ext cx="1543713" cy="654908"/>
      </dsp:txXfrm>
    </dsp:sp>
    <dsp:sp modelId="{0605148F-26F2-4785-AC43-9D00E9EBFDFA}">
      <dsp:nvSpPr>
        <dsp:cNvPr id="0" name=""/>
        <dsp:cNvSpPr/>
      </dsp:nvSpPr>
      <dsp:spPr>
        <a:xfrm>
          <a:off x="2773870" y="1519347"/>
          <a:ext cx="654908" cy="65490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55A98B-C563-47E1-8DA5-84E44B1659EC}">
      <dsp:nvSpPr>
        <dsp:cNvPr id="0" name=""/>
        <dsp:cNvSpPr/>
      </dsp:nvSpPr>
      <dsp:spPr>
        <a:xfrm>
          <a:off x="2911401" y="1656878"/>
          <a:ext cx="379847" cy="3798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656B70-3582-4577-B9EE-2FC7D592605C}">
      <dsp:nvSpPr>
        <dsp:cNvPr id="0" name=""/>
        <dsp:cNvSpPr/>
      </dsp:nvSpPr>
      <dsp:spPr>
        <a:xfrm>
          <a:off x="3569116" y="1519347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obszar testów: autonomiczna logistyka dual-use</a:t>
          </a:r>
          <a:endParaRPr lang="en-US" sz="1400" kern="1200"/>
        </a:p>
      </dsp:txBody>
      <dsp:txXfrm>
        <a:off x="3569116" y="1519347"/>
        <a:ext cx="1543713" cy="654908"/>
      </dsp:txXfrm>
    </dsp:sp>
    <dsp:sp modelId="{6067D962-19DA-4FD5-9E9E-524E3396C74B}">
      <dsp:nvSpPr>
        <dsp:cNvPr id="0" name=""/>
        <dsp:cNvSpPr/>
      </dsp:nvSpPr>
      <dsp:spPr>
        <a:xfrm>
          <a:off x="5381810" y="1519347"/>
          <a:ext cx="654908" cy="65490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1C4520-C088-4D41-8C2B-B5A5A0C9812B}">
      <dsp:nvSpPr>
        <dsp:cNvPr id="0" name=""/>
        <dsp:cNvSpPr/>
      </dsp:nvSpPr>
      <dsp:spPr>
        <a:xfrm>
          <a:off x="5519340" y="1656878"/>
          <a:ext cx="379847" cy="3798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71AFA8-97C4-419E-BA6C-6B1D63D350BC}">
      <dsp:nvSpPr>
        <dsp:cNvPr id="0" name=""/>
        <dsp:cNvSpPr/>
      </dsp:nvSpPr>
      <dsp:spPr>
        <a:xfrm>
          <a:off x="6177056" y="1519347"/>
          <a:ext cx="1543713" cy="6549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/>
            <a:t>wsparcie</a:t>
          </a:r>
          <a:r>
            <a:rPr lang="en-US" sz="1400" kern="1200"/>
            <a:t> </a:t>
          </a:r>
          <a:r>
            <a:rPr lang="en-US" sz="1400" kern="1200" err="1"/>
            <a:t>administracyjne</a:t>
          </a:r>
          <a:endParaRPr lang="en-US" sz="1400" kern="1200"/>
        </a:p>
      </dsp:txBody>
      <dsp:txXfrm>
        <a:off x="6177056" y="1519347"/>
        <a:ext cx="1543713" cy="6549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8119C-435A-4E1D-AC4A-F03A9406BDBF}">
      <dsp:nvSpPr>
        <dsp:cNvPr id="0" name=""/>
        <dsp:cNvSpPr/>
      </dsp:nvSpPr>
      <dsp:spPr>
        <a:xfrm>
          <a:off x="3533" y="0"/>
          <a:ext cx="1184618" cy="36576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ptos" panose="020B0004020202020204" pitchFamily="34" charset="0"/>
            </a:rPr>
            <a:t>5 Luty </a:t>
          </a:r>
          <a:r>
            <a:rPr lang="en-US" sz="1400" kern="1200" dirty="0">
              <a:latin typeface="Aptos" panose="020B0004020202020204" pitchFamily="34" charset="0"/>
            </a:rPr>
            <a:t>2026</a:t>
          </a:r>
          <a:r>
            <a:rPr lang="pl-PL" sz="1400" kern="1200" dirty="0">
              <a:latin typeface="Aptos" panose="020B0004020202020204" pitchFamily="34" charset="0"/>
            </a:rPr>
            <a:t> r. – wstępne konsultacje</a:t>
          </a:r>
          <a:endParaRPr lang="en-US" sz="1400" kern="1200" dirty="0">
            <a:latin typeface="Aptos" panose="020B0004020202020204" pitchFamily="34" charset="0"/>
          </a:endParaRPr>
        </a:p>
      </dsp:txBody>
      <dsp:txXfrm>
        <a:off x="3533" y="1463040"/>
        <a:ext cx="1184618" cy="1463040"/>
      </dsp:txXfrm>
    </dsp:sp>
    <dsp:sp modelId="{D04BD21F-E758-4457-8856-238D4965C972}">
      <dsp:nvSpPr>
        <dsp:cNvPr id="0" name=""/>
        <dsp:cNvSpPr/>
      </dsp:nvSpPr>
      <dsp:spPr>
        <a:xfrm>
          <a:off x="39071" y="219456"/>
          <a:ext cx="1113541" cy="1217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7021A-D585-468F-B6B0-6EC4D1853543}">
      <dsp:nvSpPr>
        <dsp:cNvPr id="0" name=""/>
        <dsp:cNvSpPr/>
      </dsp:nvSpPr>
      <dsp:spPr>
        <a:xfrm>
          <a:off x="1223690" y="0"/>
          <a:ext cx="1184618" cy="36576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ptos" panose="020B0004020202020204" pitchFamily="34" charset="0"/>
            </a:rPr>
            <a:t>28</a:t>
          </a:r>
          <a:r>
            <a:rPr lang="pl-PL" sz="1400" kern="1200">
              <a:latin typeface="Aptos" panose="020B0004020202020204" pitchFamily="34" charset="0"/>
            </a:rPr>
            <a:t> Luty </a:t>
          </a:r>
          <a:r>
            <a:rPr lang="en-US" sz="1400" kern="1200" dirty="0">
              <a:latin typeface="Aptos" panose="020B0004020202020204" pitchFamily="34" charset="0"/>
            </a:rPr>
            <a:t>2026</a:t>
          </a:r>
          <a:r>
            <a:rPr lang="pl-PL" sz="1400" kern="1200" dirty="0">
              <a:latin typeface="Aptos" panose="020B0004020202020204" pitchFamily="34" charset="0"/>
            </a:rPr>
            <a:t> r. – zespół roboczy </a:t>
          </a:r>
          <a:endParaRPr lang="en-US" sz="1400" kern="1200" dirty="0">
            <a:latin typeface="Aptos" panose="020B0004020202020204" pitchFamily="34" charset="0"/>
          </a:endParaRPr>
        </a:p>
      </dsp:txBody>
      <dsp:txXfrm>
        <a:off x="1223690" y="1463040"/>
        <a:ext cx="1184618" cy="1463040"/>
      </dsp:txXfrm>
    </dsp:sp>
    <dsp:sp modelId="{B437297B-668A-47A0-BB70-FAE95785CFB0}">
      <dsp:nvSpPr>
        <dsp:cNvPr id="0" name=""/>
        <dsp:cNvSpPr/>
      </dsp:nvSpPr>
      <dsp:spPr>
        <a:xfrm>
          <a:off x="1259228" y="219456"/>
          <a:ext cx="1113541" cy="1217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D6A26-3FF5-40DD-9203-9AAC7E7600CD}">
      <dsp:nvSpPr>
        <dsp:cNvPr id="0" name=""/>
        <dsp:cNvSpPr/>
      </dsp:nvSpPr>
      <dsp:spPr>
        <a:xfrm>
          <a:off x="2443847" y="0"/>
          <a:ext cx="1184618" cy="36576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ptos" panose="020B0004020202020204" pitchFamily="34" charset="0"/>
            </a:rPr>
            <a:t>Maj 2026 r. – dokumentacja konkursowa  </a:t>
          </a:r>
          <a:endParaRPr lang="en-US" sz="1400" kern="1200" dirty="0">
            <a:latin typeface="Aptos" panose="020B0004020202020204" pitchFamily="34" charset="0"/>
          </a:endParaRPr>
        </a:p>
      </dsp:txBody>
      <dsp:txXfrm>
        <a:off x="2443847" y="1463040"/>
        <a:ext cx="1184618" cy="1463040"/>
      </dsp:txXfrm>
    </dsp:sp>
    <dsp:sp modelId="{B15FC35A-A5AE-4426-A1B4-02747DDDD624}">
      <dsp:nvSpPr>
        <dsp:cNvPr id="0" name=""/>
        <dsp:cNvSpPr/>
      </dsp:nvSpPr>
      <dsp:spPr>
        <a:xfrm>
          <a:off x="2479386" y="219456"/>
          <a:ext cx="1113541" cy="1217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967EA-C274-46F9-A17E-BC37D0DD82DC}">
      <dsp:nvSpPr>
        <dsp:cNvPr id="0" name=""/>
        <dsp:cNvSpPr/>
      </dsp:nvSpPr>
      <dsp:spPr>
        <a:xfrm>
          <a:off x="3664005" y="0"/>
          <a:ext cx="1184618" cy="36576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Aptos" panose="020B0004020202020204" pitchFamily="34" charset="0"/>
            </a:rPr>
            <a:t>Czerwiec 2026 r. – </a:t>
          </a:r>
          <a:r>
            <a:rPr lang="en-US" sz="1500" kern="1200" dirty="0" err="1">
              <a:latin typeface="Aptos" panose="020B0004020202020204" pitchFamily="34" charset="0"/>
            </a:rPr>
            <a:t>konsultacje</a:t>
          </a:r>
          <a:endParaRPr lang="en-US" sz="1500" kern="1200" dirty="0">
            <a:latin typeface="Aptos" panose="020B0004020202020204" pitchFamily="34" charset="0"/>
          </a:endParaRPr>
        </a:p>
      </dsp:txBody>
      <dsp:txXfrm>
        <a:off x="3664005" y="1463040"/>
        <a:ext cx="1184618" cy="1463040"/>
      </dsp:txXfrm>
    </dsp:sp>
    <dsp:sp modelId="{8E99B140-0B2C-48E1-A119-930A55E1759E}">
      <dsp:nvSpPr>
        <dsp:cNvPr id="0" name=""/>
        <dsp:cNvSpPr/>
      </dsp:nvSpPr>
      <dsp:spPr>
        <a:xfrm>
          <a:off x="3699543" y="219456"/>
          <a:ext cx="1113541" cy="1217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C97F6-9F47-431B-99C2-939198D62A34}">
      <dsp:nvSpPr>
        <dsp:cNvPr id="0" name=""/>
        <dsp:cNvSpPr/>
      </dsp:nvSpPr>
      <dsp:spPr>
        <a:xfrm>
          <a:off x="4884162" y="0"/>
          <a:ext cx="1184618" cy="36576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Aptos" panose="020B0004020202020204" pitchFamily="34" charset="0"/>
            </a:rPr>
            <a:t>Wrzesień </a:t>
          </a:r>
          <a:r>
            <a:rPr lang="en-US" sz="1500" kern="1200" dirty="0">
              <a:latin typeface="Aptos" panose="020B0004020202020204" pitchFamily="34" charset="0"/>
            </a:rPr>
            <a:t>2026</a:t>
          </a:r>
          <a:r>
            <a:rPr lang="pl-PL" sz="1500" kern="1200" dirty="0">
              <a:latin typeface="Aptos" panose="020B0004020202020204" pitchFamily="34" charset="0"/>
            </a:rPr>
            <a:t> r. – </a:t>
          </a:r>
          <a:r>
            <a:rPr lang="en-US" sz="1500" kern="1200" dirty="0" err="1">
              <a:latin typeface="Aptos" panose="020B0004020202020204" pitchFamily="34" charset="0"/>
            </a:rPr>
            <a:t>konkurs</a:t>
          </a:r>
          <a:r>
            <a:rPr lang="en-US" sz="1500" kern="1200" dirty="0">
              <a:latin typeface="Aptos" panose="020B0004020202020204" pitchFamily="34" charset="0"/>
            </a:rPr>
            <a:t> </a:t>
          </a:r>
        </a:p>
      </dsp:txBody>
      <dsp:txXfrm>
        <a:off x="4884162" y="1463040"/>
        <a:ext cx="1184618" cy="1463040"/>
      </dsp:txXfrm>
    </dsp:sp>
    <dsp:sp modelId="{011229FA-443A-4A81-B5BF-7AEA4C0B0CFA}">
      <dsp:nvSpPr>
        <dsp:cNvPr id="0" name=""/>
        <dsp:cNvSpPr/>
      </dsp:nvSpPr>
      <dsp:spPr>
        <a:xfrm>
          <a:off x="4919701" y="219456"/>
          <a:ext cx="1113541" cy="1217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A7758-0B61-45FC-8185-6DEAAECB7EE3}">
      <dsp:nvSpPr>
        <dsp:cNvPr id="0" name=""/>
        <dsp:cNvSpPr/>
      </dsp:nvSpPr>
      <dsp:spPr>
        <a:xfrm>
          <a:off x="6104319" y="0"/>
          <a:ext cx="1184618" cy="36576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Aptos" panose="020B0004020202020204" pitchFamily="34" charset="0"/>
            </a:rPr>
            <a:t>Grudzień </a:t>
          </a:r>
          <a:r>
            <a:rPr lang="en-US" sz="1500" kern="1200" dirty="0">
              <a:latin typeface="Aptos" panose="020B0004020202020204" pitchFamily="34" charset="0"/>
            </a:rPr>
            <a:t>2026</a:t>
          </a:r>
          <a:r>
            <a:rPr lang="pl-PL" sz="1500" kern="1200" dirty="0">
              <a:latin typeface="Aptos" panose="020B0004020202020204" pitchFamily="34" charset="0"/>
            </a:rPr>
            <a:t> –</a:t>
          </a:r>
          <a:r>
            <a:rPr lang="en-US" sz="1500" kern="1200" dirty="0">
              <a:latin typeface="Aptos" panose="020B0004020202020204" pitchFamily="34" charset="0"/>
            </a:rPr>
            <a:t> start </a:t>
          </a:r>
          <a:r>
            <a:rPr lang="en-US" sz="1500" kern="1200" dirty="0" err="1">
              <a:latin typeface="Aptos" panose="020B0004020202020204" pitchFamily="34" charset="0"/>
            </a:rPr>
            <a:t>pilotażu</a:t>
          </a:r>
          <a:endParaRPr lang="en-US" sz="1500" kern="1200" dirty="0">
            <a:latin typeface="Aptos" panose="020B0004020202020204" pitchFamily="34" charset="0"/>
          </a:endParaRPr>
        </a:p>
      </dsp:txBody>
      <dsp:txXfrm>
        <a:off x="6104319" y="1463040"/>
        <a:ext cx="1184618" cy="1463040"/>
      </dsp:txXfrm>
    </dsp:sp>
    <dsp:sp modelId="{DF77E108-E5D1-4AE8-97EC-84DC662EFB37}">
      <dsp:nvSpPr>
        <dsp:cNvPr id="0" name=""/>
        <dsp:cNvSpPr/>
      </dsp:nvSpPr>
      <dsp:spPr>
        <a:xfrm>
          <a:off x="6139858" y="219456"/>
          <a:ext cx="1113541" cy="1217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E91CA-CBB0-49D8-8EA1-9DC4B688B9B2}">
      <dsp:nvSpPr>
        <dsp:cNvPr id="0" name=""/>
        <dsp:cNvSpPr/>
      </dsp:nvSpPr>
      <dsp:spPr>
        <a:xfrm>
          <a:off x="7324477" y="0"/>
          <a:ext cx="1184618" cy="36576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Aptos" panose="020B0004020202020204" pitchFamily="34" charset="0"/>
            </a:rPr>
            <a:t>Grudzień </a:t>
          </a:r>
          <a:r>
            <a:rPr lang="en-US" sz="1500" kern="1200" dirty="0">
              <a:latin typeface="Aptos" panose="020B0004020202020204" pitchFamily="34" charset="0"/>
            </a:rPr>
            <a:t>2027</a:t>
          </a:r>
          <a:r>
            <a:rPr lang="pl-PL" sz="1500" kern="1200" dirty="0">
              <a:latin typeface="Aptos" panose="020B0004020202020204" pitchFamily="34" charset="0"/>
            </a:rPr>
            <a:t> – </a:t>
          </a:r>
          <a:r>
            <a:rPr lang="en-US" sz="1500" kern="1200" dirty="0" err="1">
              <a:latin typeface="Aptos" panose="020B0004020202020204" pitchFamily="34" charset="0"/>
            </a:rPr>
            <a:t>ewaluacja</a:t>
          </a:r>
          <a:r>
            <a:rPr lang="pl-PL" sz="1500" kern="1200" dirty="0">
              <a:latin typeface="Aptos" panose="020B0004020202020204" pitchFamily="34" charset="0"/>
            </a:rPr>
            <a:t> projektu</a:t>
          </a:r>
          <a:endParaRPr lang="en-US" sz="1500" kern="1200" dirty="0">
            <a:latin typeface="Aptos" panose="020B0004020202020204" pitchFamily="34" charset="0"/>
          </a:endParaRPr>
        </a:p>
      </dsp:txBody>
      <dsp:txXfrm>
        <a:off x="7324477" y="1463040"/>
        <a:ext cx="1184618" cy="1463040"/>
      </dsp:txXfrm>
    </dsp:sp>
    <dsp:sp modelId="{E0320652-8517-4115-8754-4CA9A75DABC2}">
      <dsp:nvSpPr>
        <dsp:cNvPr id="0" name=""/>
        <dsp:cNvSpPr/>
      </dsp:nvSpPr>
      <dsp:spPr>
        <a:xfrm>
          <a:off x="7360015" y="219456"/>
          <a:ext cx="1113541" cy="12179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3E9E6-6B4B-48A6-9F9C-473BB6E45754}">
      <dsp:nvSpPr>
        <dsp:cNvPr id="0" name=""/>
        <dsp:cNvSpPr/>
      </dsp:nvSpPr>
      <dsp:spPr>
        <a:xfrm>
          <a:off x="340505" y="2926080"/>
          <a:ext cx="7831618" cy="54864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3AE41-6CF8-448A-A0C7-CCB7602A5383}">
      <dsp:nvSpPr>
        <dsp:cNvPr id="0" name=""/>
        <dsp:cNvSpPr/>
      </dsp:nvSpPr>
      <dsp:spPr>
        <a:xfrm>
          <a:off x="0" y="334918"/>
          <a:ext cx="78867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4F9CB-62CC-4490-8125-B4CB1E885773}">
      <dsp:nvSpPr>
        <dsp:cNvPr id="0" name=""/>
        <dsp:cNvSpPr/>
      </dsp:nvSpPr>
      <dsp:spPr>
        <a:xfrm>
          <a:off x="394335" y="113518"/>
          <a:ext cx="552069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założenia projektu testowego</a:t>
          </a:r>
          <a:endParaRPr lang="en-US" sz="1500" kern="1200"/>
        </a:p>
      </dsp:txBody>
      <dsp:txXfrm>
        <a:off x="415951" y="135134"/>
        <a:ext cx="5477458" cy="399568"/>
      </dsp:txXfrm>
    </dsp:sp>
    <dsp:sp modelId="{BFA54F98-4521-4265-8D3D-E3C8DC762456}">
      <dsp:nvSpPr>
        <dsp:cNvPr id="0" name=""/>
        <dsp:cNvSpPr/>
      </dsp:nvSpPr>
      <dsp:spPr>
        <a:xfrm>
          <a:off x="0" y="1015318"/>
          <a:ext cx="78867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FB129-6568-4E99-BF41-05327B0D867F}">
      <dsp:nvSpPr>
        <dsp:cNvPr id="0" name=""/>
        <dsp:cNvSpPr/>
      </dsp:nvSpPr>
      <dsp:spPr>
        <a:xfrm>
          <a:off x="394335" y="793918"/>
          <a:ext cx="552069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k</a:t>
          </a:r>
          <a:r>
            <a:rPr lang="en-US" sz="1500" kern="1200"/>
            <a:t>arta piaskownicy</a:t>
          </a:r>
        </a:p>
      </dsp:txBody>
      <dsp:txXfrm>
        <a:off x="415951" y="815534"/>
        <a:ext cx="5477458" cy="399568"/>
      </dsp:txXfrm>
    </dsp:sp>
    <dsp:sp modelId="{39953431-1A67-45BA-8212-F4D0B875AF0B}">
      <dsp:nvSpPr>
        <dsp:cNvPr id="0" name=""/>
        <dsp:cNvSpPr/>
      </dsp:nvSpPr>
      <dsp:spPr>
        <a:xfrm>
          <a:off x="0" y="1695719"/>
          <a:ext cx="78867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E5633-D964-4EFF-8FED-058EFAB8AEA7}">
      <dsp:nvSpPr>
        <dsp:cNvPr id="0" name=""/>
        <dsp:cNvSpPr/>
      </dsp:nvSpPr>
      <dsp:spPr>
        <a:xfrm>
          <a:off x="394335" y="1474318"/>
          <a:ext cx="552069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panel compliance (</a:t>
          </a:r>
          <a:r>
            <a:rPr lang="pl-PL" sz="1500" kern="1200"/>
            <a:t>m. in. </a:t>
          </a:r>
          <a:r>
            <a:rPr lang="en-US" sz="1500" kern="1200"/>
            <a:t>MRiT, MON, </a:t>
          </a:r>
          <a:r>
            <a:rPr lang="pl-PL" sz="1500" kern="1200"/>
            <a:t> ULC, UKE, </a:t>
          </a:r>
          <a:r>
            <a:rPr lang="en-US" sz="1500" kern="1200"/>
            <a:t>URE, </a:t>
          </a:r>
          <a:r>
            <a:rPr lang="pl-PL" sz="1500" kern="1200"/>
            <a:t>P</a:t>
          </a:r>
          <a:r>
            <a:rPr lang="en-US" sz="1500" kern="1200"/>
            <a:t>UODO)</a:t>
          </a:r>
        </a:p>
      </dsp:txBody>
      <dsp:txXfrm>
        <a:off x="415951" y="1495934"/>
        <a:ext cx="5477458" cy="399568"/>
      </dsp:txXfrm>
    </dsp:sp>
    <dsp:sp modelId="{FA4C45AD-C2D1-40CC-8393-9943862A6CC3}">
      <dsp:nvSpPr>
        <dsp:cNvPr id="0" name=""/>
        <dsp:cNvSpPr/>
      </dsp:nvSpPr>
      <dsp:spPr>
        <a:xfrm>
          <a:off x="0" y="2376119"/>
          <a:ext cx="78867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3C9BB-8D59-407A-9D15-C2A8B6798C42}">
      <dsp:nvSpPr>
        <dsp:cNvPr id="0" name=""/>
        <dsp:cNvSpPr/>
      </dsp:nvSpPr>
      <dsp:spPr>
        <a:xfrm>
          <a:off x="394335" y="2154719"/>
          <a:ext cx="552069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ocena wpływu na dane osobowe </a:t>
          </a:r>
          <a:endParaRPr lang="en-US" sz="1500" kern="1200"/>
        </a:p>
      </dsp:txBody>
      <dsp:txXfrm>
        <a:off x="415951" y="2176335"/>
        <a:ext cx="5477458" cy="399568"/>
      </dsp:txXfrm>
    </dsp:sp>
    <dsp:sp modelId="{1FE9B272-844C-4E4B-982B-6FE5DB620102}">
      <dsp:nvSpPr>
        <dsp:cNvPr id="0" name=""/>
        <dsp:cNvSpPr/>
      </dsp:nvSpPr>
      <dsp:spPr>
        <a:xfrm>
          <a:off x="0" y="3056519"/>
          <a:ext cx="78867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6BE73-9D1A-4C33-89DD-B4D0BC74B939}">
      <dsp:nvSpPr>
        <dsp:cNvPr id="0" name=""/>
        <dsp:cNvSpPr/>
      </dsp:nvSpPr>
      <dsp:spPr>
        <a:xfrm>
          <a:off x="394335" y="2835119"/>
          <a:ext cx="552069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izolowane środowiska testowe</a:t>
          </a:r>
        </a:p>
      </dsp:txBody>
      <dsp:txXfrm>
        <a:off x="415951" y="2856735"/>
        <a:ext cx="547745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D8F49-0BB2-459A-A560-75D969BABF29}" type="datetimeFigureOut">
              <a:rPr lang="pl-PL" smtClean="0"/>
              <a:t>2026-01-29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CEA2E-18B3-41C9-82FF-4A0604D4A4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018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EA2E-18B3-41C9-82FF-4A0604D4A4BA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705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EA2E-18B3-41C9-82FF-4A0604D4A4BA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501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EA2E-18B3-41C9-82FF-4A0604D4A4BA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84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4387087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610" y="2774601"/>
            <a:ext cx="6858000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609" y="4580092"/>
            <a:ext cx="482655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/>
        </p:nvGrpSpPr>
        <p:grpSpPr>
          <a:xfrm>
            <a:off x="982036" y="2873266"/>
            <a:ext cx="119795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20689"/>
            <a:ext cx="1978962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1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9144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/>
        </p:nvGrpSpPr>
        <p:grpSpPr>
          <a:xfrm>
            <a:off x="984418" y="2576165"/>
            <a:ext cx="119795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993" y="2576164"/>
            <a:ext cx="7131193" cy="1419626"/>
          </a:xfrm>
        </p:spPr>
        <p:txBody>
          <a:bodyPr anchor="t">
            <a:normAutofit/>
          </a:bodyPr>
          <a:lstStyle>
            <a:lvl1pPr algn="l">
              <a:defRPr sz="27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596" y="969002"/>
            <a:ext cx="7479590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2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610" y="1443106"/>
            <a:ext cx="6858000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417" y="3137460"/>
            <a:ext cx="401963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9144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/>
        </p:nvGrpSpPr>
        <p:grpSpPr>
          <a:xfrm>
            <a:off x="984418" y="1541771"/>
            <a:ext cx="119795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5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9144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993" y="2576164"/>
            <a:ext cx="7131193" cy="1419626"/>
          </a:xfrm>
        </p:spPr>
        <p:txBody>
          <a:bodyPr anchor="t">
            <a:normAutofit/>
          </a:bodyPr>
          <a:lstStyle>
            <a:lvl1pPr algn="l">
              <a:defRPr sz="27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596" y="969002"/>
            <a:ext cx="7479590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/>
        </p:nvGrpSpPr>
        <p:grpSpPr>
          <a:xfrm>
            <a:off x="984418" y="2576165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3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2" r="24000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/>
        </p:nvSpPr>
        <p:spPr>
          <a:xfrm>
            <a:off x="3283285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/>
        </p:nvSpPr>
        <p:spPr>
          <a:xfrm>
            <a:off x="6075913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/>
        </p:nvSpPr>
        <p:spPr>
          <a:xfrm>
            <a:off x="497884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05952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05952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2064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2064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2" r="24000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/>
        </p:nvSpPr>
        <p:spPr>
          <a:xfrm>
            <a:off x="497884" y="1628799"/>
            <a:ext cx="8178572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67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632025"/>
            <a:ext cx="7886700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8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9144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/>
        </p:nvSpPr>
        <p:spPr>
          <a:xfrm>
            <a:off x="3283285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/>
        </p:nvSpPr>
        <p:spPr>
          <a:xfrm>
            <a:off x="6075913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/>
        </p:nvSpPr>
        <p:spPr>
          <a:xfrm>
            <a:off x="521550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05952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05952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2064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2064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8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9144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/>
        </p:nvSpPr>
        <p:spPr>
          <a:xfrm>
            <a:off x="3283285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/>
        </p:nvSpPr>
        <p:spPr>
          <a:xfrm>
            <a:off x="6075913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/>
        </p:nvSpPr>
        <p:spPr>
          <a:xfrm>
            <a:off x="521550" y="1628799"/>
            <a:ext cx="8124566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632025"/>
            <a:ext cx="7884318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04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>
            <a:normAutofit/>
          </a:bodyPr>
          <a:lstStyle>
            <a:lvl1pPr>
              <a:defRPr sz="3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3" r="24040"/>
          <a:stretch/>
        </p:blipFill>
        <p:spPr>
          <a:xfrm>
            <a:off x="0" y="4923048"/>
            <a:ext cx="9144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/>
        </p:nvSpPr>
        <p:spPr>
          <a:xfrm>
            <a:off x="3283285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/>
        </p:nvSpPr>
        <p:spPr>
          <a:xfrm>
            <a:off x="6075913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/>
        </p:nvSpPr>
        <p:spPr>
          <a:xfrm>
            <a:off x="521550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05952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2064" y="2632025"/>
            <a:ext cx="2332096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05952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2064" y="1681163"/>
            <a:ext cx="2332096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5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/>
        </p:nvSpPr>
        <p:spPr>
          <a:xfrm>
            <a:off x="0" y="3328988"/>
            <a:ext cx="9144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>
            <a:normAutofit/>
          </a:bodyPr>
          <a:lstStyle>
            <a:lvl1pPr>
              <a:defRPr sz="3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3" r="24040"/>
          <a:stretch/>
        </p:blipFill>
        <p:spPr>
          <a:xfrm>
            <a:off x="0" y="4923048"/>
            <a:ext cx="9144000" cy="196233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/>
        </p:nvSpPr>
        <p:spPr>
          <a:xfrm>
            <a:off x="6075913" y="1628799"/>
            <a:ext cx="2570204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/>
        </p:nvSpPr>
        <p:spPr>
          <a:xfrm>
            <a:off x="521550" y="1628799"/>
            <a:ext cx="8124566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632025"/>
            <a:ext cx="7886700" cy="2597176"/>
          </a:xfrm>
        </p:spPr>
        <p:txBody>
          <a:bodyPr>
            <a:noAutofit/>
          </a:bodyPr>
          <a:lstStyle>
            <a:lvl1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1pPr>
            <a:lvl2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2pPr>
            <a:lvl3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3pPr>
            <a:lvl4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4pPr>
            <a:lvl5pPr>
              <a:lnSpc>
                <a:spcPts val="1230"/>
              </a:lnSpc>
              <a:spcBef>
                <a:spcPts val="450"/>
              </a:spcBef>
              <a:spcAft>
                <a:spcPts val="0"/>
              </a:spcAft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704"/>
            <a:ext cx="3393804" cy="1440161"/>
          </a:xfrm>
        </p:spPr>
        <p:txBody>
          <a:bodyPr anchor="b"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21546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21546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610" y="1443106"/>
            <a:ext cx="6858000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417" y="3137460"/>
            <a:ext cx="401963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1541771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75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4330" y="1557338"/>
            <a:ext cx="6535340" cy="3743325"/>
          </a:xfrm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1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15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15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92" r="52286" b="12092"/>
          <a:stretch/>
        </p:blipFill>
        <p:spPr>
          <a:xfrm>
            <a:off x="-15163" y="0"/>
            <a:ext cx="3237013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269119C-744B-CE14-F6F3-98C35185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70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4330" y="1557338"/>
            <a:ext cx="6535340" cy="3743325"/>
          </a:xfrm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1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15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15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99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/>
        </p:nvSpPr>
        <p:spPr>
          <a:xfrm>
            <a:off x="5382090" y="0"/>
            <a:ext cx="376191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437529" y="894556"/>
            <a:ext cx="4077821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3393804" cy="1325563"/>
          </a:xfrm>
        </p:spPr>
        <p:txBody>
          <a:bodyPr anchor="b">
            <a:normAutofit/>
          </a:bodyPr>
          <a:lstStyle>
            <a:lvl1pPr>
              <a:defRPr sz="3000" b="1" i="0"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667374"/>
            <a:ext cx="339380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05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9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/>
        </p:nvSpPr>
        <p:spPr>
          <a:xfrm>
            <a:off x="0" y="1"/>
            <a:ext cx="4437530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868040" y="894520"/>
            <a:ext cx="364731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704"/>
            <a:ext cx="3393804" cy="1440161"/>
          </a:xfrm>
        </p:spPr>
        <p:txBody>
          <a:bodyPr anchor="b"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1610" y="2708920"/>
            <a:ext cx="3375920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050">
                <a:latin typeface="Lato" panose="020F0502020204030203" pitchFamily="34" charset="-18"/>
              </a:defRPr>
            </a:lvl1pPr>
            <a:lvl2pPr algn="l">
              <a:buFontTx/>
              <a:buNone/>
              <a:defRPr sz="1200"/>
            </a:lvl2pPr>
            <a:lvl3pPr algn="l">
              <a:buFontTx/>
              <a:buNone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61610" y="3934763"/>
            <a:ext cx="3375920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050">
                <a:latin typeface="Lato" panose="020F0502020204030203" pitchFamily="34" charset="-18"/>
              </a:defRPr>
            </a:lvl1pPr>
            <a:lvl2pPr algn="l">
              <a:buFontTx/>
              <a:buNone/>
              <a:defRPr sz="1200"/>
            </a:lvl2pPr>
            <a:lvl3pPr algn="l">
              <a:buFontTx/>
              <a:buNone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61610" y="5157192"/>
            <a:ext cx="3375920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050">
                <a:latin typeface="Lato" panose="020F0502020204030203" pitchFamily="34" charset="-18"/>
              </a:defRPr>
            </a:lvl1pPr>
            <a:lvl2pPr algn="l">
              <a:buFontTx/>
              <a:buNone/>
              <a:defRPr sz="1200"/>
            </a:lvl2pPr>
            <a:lvl3pPr algn="l">
              <a:buFontTx/>
              <a:buNone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0" t="14583" r="388" b="63452"/>
          <a:stretch/>
        </p:blipFill>
        <p:spPr>
          <a:xfrm flipV="1">
            <a:off x="4572000" y="4985336"/>
            <a:ext cx="4482498" cy="18726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44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704"/>
            <a:ext cx="3393804" cy="1440161"/>
          </a:xfrm>
        </p:spPr>
        <p:txBody>
          <a:bodyPr anchor="b"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21546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21546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1" r="36543" b="7109"/>
          <a:stretch/>
        </p:blipFill>
        <p:spPr>
          <a:xfrm>
            <a:off x="5880051" y="960120"/>
            <a:ext cx="3263950" cy="541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66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/>
        </p:nvSpPr>
        <p:spPr>
          <a:xfrm>
            <a:off x="0" y="-14306"/>
            <a:ext cx="9144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/>
        </p:nvSpPr>
        <p:spPr>
          <a:xfrm>
            <a:off x="3283285" y="2119764"/>
            <a:ext cx="2570204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/>
        </p:nvSpPr>
        <p:spPr>
          <a:xfrm>
            <a:off x="6075913" y="2119764"/>
            <a:ext cx="2570204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/>
        </p:nvSpPr>
        <p:spPr>
          <a:xfrm>
            <a:off x="521550" y="2119764"/>
            <a:ext cx="2570204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>
            <a:normAutofit/>
          </a:bodyPr>
          <a:lstStyle>
            <a:lvl1pPr>
              <a:defRPr sz="3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276872"/>
            <a:ext cx="2332096" cy="641791"/>
          </a:xfrm>
        </p:spPr>
        <p:txBody>
          <a:bodyPr anchor="b">
            <a:noAutofit/>
          </a:bodyPr>
          <a:lstStyle>
            <a:lvl1pPr marL="0" indent="0"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3045613"/>
            <a:ext cx="2332096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9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9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9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9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05952" y="2276872"/>
            <a:ext cx="2332096" cy="641791"/>
          </a:xfrm>
        </p:spPr>
        <p:txBody>
          <a:bodyPr anchor="b">
            <a:noAutofit/>
          </a:bodyPr>
          <a:lstStyle>
            <a:lvl1pPr marL="0" indent="0"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05952" y="3045613"/>
            <a:ext cx="2332096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9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9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9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9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2064" y="2276872"/>
            <a:ext cx="2332096" cy="641791"/>
          </a:xfrm>
        </p:spPr>
        <p:txBody>
          <a:bodyPr anchor="b">
            <a:noAutofit/>
          </a:bodyPr>
          <a:lstStyle>
            <a:lvl1pPr marL="0" indent="0"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2064" y="3045613"/>
            <a:ext cx="2332096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9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9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9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9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9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8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4330" y="1557338"/>
            <a:ext cx="6535340" cy="3743325"/>
          </a:xfrm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algn="ctr">
              <a:defRPr sz="2100" b="1" i="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 algn="ctr"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 algn="ctr">
              <a:defRPr sz="1500" b="1" i="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 algn="ctr">
              <a:defRPr sz="1500" b="1" i="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80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764704"/>
            <a:ext cx="3392613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350"/>
              </a:spcBef>
              <a:buNone/>
              <a:defRPr sz="18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21546" y="764704"/>
            <a:ext cx="3392613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350"/>
              </a:spcBef>
              <a:buNone/>
              <a:defRPr sz="18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492896"/>
            <a:ext cx="3392613" cy="3276844"/>
          </a:xfrm>
        </p:spPr>
        <p:txBody>
          <a:bodyPr>
            <a:noAutofit/>
          </a:bodyPr>
          <a:lstStyle>
            <a:lvl1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tx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21546" y="2492896"/>
            <a:ext cx="3392613" cy="3276844"/>
          </a:xfrm>
        </p:spPr>
        <p:txBody>
          <a:bodyPr>
            <a:noAutofit/>
          </a:bodyPr>
          <a:lstStyle>
            <a:lvl1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ts val="1335"/>
              </a:lnSpc>
              <a:spcBef>
                <a:spcPts val="450"/>
              </a:spcBef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5" t="4905" r="15531"/>
          <a:stretch/>
        </p:blipFill>
        <p:spPr>
          <a:xfrm>
            <a:off x="-18510" y="5604768"/>
            <a:ext cx="9162510" cy="1418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8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/>
        </p:nvSpPr>
        <p:spPr>
          <a:xfrm>
            <a:off x="0" y="1"/>
            <a:ext cx="9144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6713"/>
            <a:ext cx="3721348" cy="1656185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3563938"/>
            <a:ext cx="3721349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978648" y="894556"/>
            <a:ext cx="3536702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0" t="14583" r="388" b="63452"/>
          <a:stretch/>
        </p:blipFill>
        <p:spPr>
          <a:xfrm flipV="1">
            <a:off x="4572000" y="4985336"/>
            <a:ext cx="4482498" cy="18726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5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/>
        </p:nvSpPr>
        <p:spPr>
          <a:xfrm>
            <a:off x="7380312" y="0"/>
            <a:ext cx="17636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6265608" cy="1325563"/>
          </a:xfrm>
        </p:spPr>
        <p:txBody>
          <a:bodyPr anchor="b">
            <a:normAutofit/>
          </a:bodyPr>
          <a:lstStyle>
            <a:lvl1pPr>
              <a:defRPr sz="3000" b="1" i="0"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667374"/>
            <a:ext cx="626560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07" t="13601" r="10903" b="7066"/>
          <a:stretch/>
        </p:blipFill>
        <p:spPr>
          <a:xfrm>
            <a:off x="7380312" y="960120"/>
            <a:ext cx="1763688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9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2576165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993" y="2576164"/>
            <a:ext cx="7131193" cy="1419626"/>
          </a:xfrm>
        </p:spPr>
        <p:txBody>
          <a:bodyPr anchor="t">
            <a:normAutofit/>
          </a:bodyPr>
          <a:lstStyle>
            <a:lvl1pPr algn="l">
              <a:defRPr sz="27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596" y="969002"/>
            <a:ext cx="7479590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1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4330" y="1557338"/>
            <a:ext cx="6535340" cy="3743325"/>
          </a:xfrm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1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15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15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32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9" t="30992" r="7119" b="44740"/>
          <a:stretch/>
        </p:blipFill>
        <p:spPr>
          <a:xfrm>
            <a:off x="3723327" y="-171399"/>
            <a:ext cx="3421612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704"/>
            <a:ext cx="3393804" cy="1440161"/>
          </a:xfrm>
        </p:spPr>
        <p:txBody>
          <a:bodyPr anchor="b"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21546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21546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46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/>
        </p:nvSpPr>
        <p:spPr>
          <a:xfrm>
            <a:off x="0" y="1"/>
            <a:ext cx="9144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6713"/>
            <a:ext cx="7886700" cy="1656185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3563938"/>
            <a:ext cx="3721349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94001" y="3563938"/>
            <a:ext cx="3721349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54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80" t="30992" r="6956" b="44740"/>
          <a:stretch/>
        </p:blipFill>
        <p:spPr>
          <a:xfrm>
            <a:off x="3564396" y="-1"/>
            <a:ext cx="4036554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4704"/>
            <a:ext cx="3393804" cy="1440161"/>
          </a:xfrm>
        </p:spPr>
        <p:txBody>
          <a:bodyPr anchor="b"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21546" y="2403823"/>
            <a:ext cx="3392613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latin typeface="Lato" panose="020F0502020204030203" pitchFamily="34" charset="-1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21546" y="3172564"/>
            <a:ext cx="3392613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5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/>
        </p:nvSpPr>
        <p:spPr>
          <a:xfrm>
            <a:off x="7380312" y="0"/>
            <a:ext cx="17636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6265608" cy="1325563"/>
          </a:xfrm>
        </p:spPr>
        <p:txBody>
          <a:bodyPr anchor="b">
            <a:normAutofit/>
          </a:bodyPr>
          <a:lstStyle>
            <a:lvl1pPr>
              <a:defRPr sz="3000" b="1" i="0"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667374"/>
            <a:ext cx="626560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23" t="13601" r="10987" b="7066"/>
          <a:stretch/>
        </p:blipFill>
        <p:spPr>
          <a:xfrm>
            <a:off x="7380312" y="960120"/>
            <a:ext cx="1763688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7777776" cy="1325563"/>
          </a:xfrm>
        </p:spPr>
        <p:txBody>
          <a:bodyPr anchor="b">
            <a:normAutofit/>
          </a:bodyPr>
          <a:lstStyle>
            <a:lvl1pPr>
              <a:defRPr sz="3000" b="1" i="0"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667374"/>
            <a:ext cx="777777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67" t="21233" r="412" b="46828"/>
          <a:stretch/>
        </p:blipFill>
        <p:spPr>
          <a:xfrm>
            <a:off x="6324726" y="1196753"/>
            <a:ext cx="2843808" cy="25324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44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7777776" cy="1325563"/>
          </a:xfrm>
        </p:spPr>
        <p:txBody>
          <a:bodyPr anchor="b">
            <a:normAutofit/>
          </a:bodyPr>
          <a:lstStyle>
            <a:lvl1pPr>
              <a:defRPr sz="3000" b="1" i="0"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667374"/>
            <a:ext cx="777777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82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5401512" cy="1325563"/>
          </a:xfrm>
        </p:spPr>
        <p:txBody>
          <a:bodyPr anchor="b">
            <a:normAutofit/>
          </a:bodyPr>
          <a:lstStyle>
            <a:lvl1pPr>
              <a:defRPr sz="3000" b="1" i="0"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667374"/>
            <a:ext cx="540151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23" t="20512" r="245" b="13070"/>
          <a:stretch/>
        </p:blipFill>
        <p:spPr>
          <a:xfrm>
            <a:off x="6246186" y="1052737"/>
            <a:ext cx="2897814" cy="52444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7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3866030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29" y="1206875"/>
            <a:ext cx="4077821" cy="1325563"/>
          </a:xfrm>
        </p:spPr>
        <p:txBody>
          <a:bodyPr anchor="b">
            <a:normAutofit/>
          </a:bodyPr>
          <a:lstStyle>
            <a:lvl1pPr>
              <a:defRPr sz="3000" b="1" i="0"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7529" y="2667375"/>
            <a:ext cx="4077821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05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05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05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05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05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" t="14583" r="35531" b="63452"/>
          <a:stretch/>
        </p:blipFill>
        <p:spPr>
          <a:xfrm>
            <a:off x="1115616" y="-315416"/>
            <a:ext cx="4482498" cy="2060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77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4387087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078" y="2774601"/>
            <a:ext cx="4826558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077" y="5445224"/>
            <a:ext cx="3295881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0042" y="5449096"/>
            <a:ext cx="3295881" cy="649287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15D316-715C-0B1D-91F6-892EB353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20689"/>
            <a:ext cx="1978962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6" t="15108" r="-213" b="40647"/>
          <a:stretch/>
        </p:blipFill>
        <p:spPr>
          <a:xfrm>
            <a:off x="0" y="0"/>
            <a:ext cx="4415590" cy="39463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610" y="2774601"/>
            <a:ext cx="6858000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609" y="4580092"/>
            <a:ext cx="482655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2873266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6664CA19-8AE1-DFF9-4726-4A0CAB3F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20689"/>
            <a:ext cx="1978962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57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4387087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078" y="2774601"/>
            <a:ext cx="4826558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077" y="5445224"/>
            <a:ext cx="3295881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0042" y="5449096"/>
            <a:ext cx="3295881" cy="649287"/>
          </a:xfrm>
        </p:spPr>
        <p:txBody>
          <a:bodyPr>
            <a:noAutofit/>
          </a:bodyPr>
          <a:lstStyle>
            <a:lvl1pPr>
              <a:defRPr sz="105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EA7F2D-23EE-47AD-5B7F-A6503D92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20689"/>
            <a:ext cx="1978962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7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1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610" y="1443106"/>
            <a:ext cx="6858000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417" y="3137460"/>
            <a:ext cx="401963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1541771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993" y="2576164"/>
            <a:ext cx="7131193" cy="1419626"/>
          </a:xfrm>
        </p:spPr>
        <p:txBody>
          <a:bodyPr anchor="t">
            <a:normAutofit/>
          </a:bodyPr>
          <a:lstStyle>
            <a:lvl1pPr algn="l">
              <a:defRPr sz="27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596" y="969002"/>
            <a:ext cx="7479590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2576165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610" y="1443106"/>
            <a:ext cx="6858000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417" y="3137460"/>
            <a:ext cx="401963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1541771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2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993" y="2576164"/>
            <a:ext cx="7131193" cy="1419626"/>
          </a:xfrm>
        </p:spPr>
        <p:txBody>
          <a:bodyPr anchor="t">
            <a:normAutofit/>
          </a:bodyPr>
          <a:lstStyle>
            <a:lvl1pPr algn="l">
              <a:defRPr sz="27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0596" y="969002"/>
            <a:ext cx="7479590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35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2576165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2"/>
            <a:ext cx="9144000" cy="1962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0"/>
            <a:ext cx="1036402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8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7610" y="1443106"/>
            <a:ext cx="6858000" cy="1518290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417" y="3137460"/>
            <a:ext cx="401963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5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/>
        </p:nvGrpSpPr>
        <p:grpSpPr>
          <a:xfrm>
            <a:off x="984418" y="1541771"/>
            <a:ext cx="119795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350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9144000" cy="19623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52" y="298162"/>
            <a:ext cx="1036401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7361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450"/>
        </a:spcBef>
        <a:spcAft>
          <a:spcPts val="750"/>
        </a:spcAft>
        <a:buFontTx/>
        <a:buNone/>
        <a:defRPr sz="21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5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610" y="1443106"/>
            <a:ext cx="6858000" cy="1518290"/>
          </a:xfrm>
        </p:spPr>
        <p:txBody>
          <a:bodyPr anchor="t">
            <a:normAutofit/>
          </a:bodyPr>
          <a:lstStyle/>
          <a:p>
            <a:r>
              <a:rPr dirty="0"/>
              <a:t>Sandbox Plus</a:t>
            </a:r>
            <a:r>
              <a:rPr lang="pl-PL" dirty="0"/>
              <a:t> –</a:t>
            </a:r>
            <a:br>
              <a:rPr lang="pl-PL" dirty="0"/>
            </a:br>
            <a:r>
              <a:rPr lang="pl-PL" dirty="0"/>
              <a:t>Projekt pilotażu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984417" y="3137460"/>
            <a:ext cx="5547012" cy="15182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000" b="1" dirty="0">
                <a:latin typeface="Aptos" panose="020B0004020202020204" pitchFamily="34" charset="0"/>
              </a:rPr>
              <a:t>Dr Michalina Szpyrka </a:t>
            </a:r>
          </a:p>
          <a:p>
            <a:pPr>
              <a:lnSpc>
                <a:spcPct val="90000"/>
              </a:lnSpc>
            </a:pPr>
            <a:r>
              <a:rPr lang="pl-PL" sz="2000" b="1" dirty="0">
                <a:latin typeface="Aptos" panose="020B0004020202020204" pitchFamily="34" charset="0"/>
              </a:rPr>
              <a:t>Ekspert ds. piaskownic regulacyjnych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6593941-B246-99D0-5A25-E1234FB9FE9C}"/>
              </a:ext>
            </a:extLst>
          </p:cNvPr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276AEBF-CB31-9B9E-D32F-013667AF4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6109623"/>
            <a:ext cx="7848872" cy="7483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7DFCE4A9-8107-5419-A8D7-ABD834E514C1}"/>
              </a:ext>
            </a:extLst>
          </p:cNvPr>
          <p:cNvSpPr/>
          <p:nvPr/>
        </p:nvSpPr>
        <p:spPr>
          <a:xfrm>
            <a:off x="7616952" y="292608"/>
            <a:ext cx="1271016" cy="566928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 anchor="ctr">
            <a:normAutofit/>
          </a:bodyPr>
          <a:lstStyle/>
          <a:p>
            <a:r>
              <a:rPr dirty="0"/>
              <a:t>Model </a:t>
            </a:r>
            <a:r>
              <a:rPr dirty="0" err="1"/>
              <a:t>operacyjny</a:t>
            </a:r>
            <a:r>
              <a:rPr dirty="0"/>
              <a:t> Sandbox Plus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A7947BD-1719-38E4-012B-B0A1472B2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294E15-66B2-C007-CF56-4BFC3EDEF2F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83499749"/>
              </p:ext>
            </p:extLst>
          </p:nvPr>
        </p:nvGraphicFramePr>
        <p:xfrm>
          <a:off x="629841" y="1681163"/>
          <a:ext cx="7886700" cy="354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 anchor="ctr">
            <a:normAutofit/>
          </a:bodyPr>
          <a:lstStyle/>
          <a:p>
            <a:r>
              <a:t>Finansowanie i zachęty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3C53BFB-0423-7F49-4F70-8A3E24780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1A4FEC-E20C-98F2-6BA8-617510D3BAF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8407414"/>
              </p:ext>
            </p:extLst>
          </p:nvPr>
        </p:nvGraphicFramePr>
        <p:xfrm>
          <a:off x="629841" y="2632025"/>
          <a:ext cx="7886700" cy="2597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 anchor="ctr">
            <a:normAutofit/>
          </a:bodyPr>
          <a:lstStyle/>
          <a:p>
            <a:r>
              <a:rPr lang="pl-PL" dirty="0"/>
              <a:t>P</a:t>
            </a:r>
            <a:r>
              <a:rPr dirty="0" err="1"/>
              <a:t>rodukty</a:t>
            </a:r>
            <a:r>
              <a:rPr dirty="0"/>
              <a:t> </a:t>
            </a:r>
            <a:r>
              <a:rPr dirty="0" err="1"/>
              <a:t>projektu</a:t>
            </a:r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5BF9573-A591-29D1-DB04-CB4ADCFD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1CEBF5-B26D-D055-2EDE-76D2E284609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17325377"/>
              </p:ext>
            </p:extLst>
          </p:nvPr>
        </p:nvGraphicFramePr>
        <p:xfrm>
          <a:off x="629841" y="1681163"/>
          <a:ext cx="7886700" cy="397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42F029-6A02-C081-7C71-F14B677B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Mierniki efektywności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AF6227-AFFB-BA09-0CFE-7524E5A8A8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 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BBCCA3-46FF-057B-A017-43E2A79B2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99EA718-5F88-91E5-955E-1DAE0BDE3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74414"/>
              </p:ext>
            </p:extLst>
          </p:nvPr>
        </p:nvGraphicFramePr>
        <p:xfrm>
          <a:off x="627459" y="1396999"/>
          <a:ext cx="7613027" cy="4590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3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 anchor="ctr">
            <a:normAutofit/>
          </a:bodyPr>
          <a:lstStyle/>
          <a:p>
            <a:r>
              <a:rPr dirty="0" err="1"/>
              <a:t>Konsekwencje</a:t>
            </a:r>
            <a:r>
              <a:rPr dirty="0"/>
              <a:t> </a:t>
            </a:r>
            <a:r>
              <a:rPr dirty="0" err="1"/>
              <a:t>braku</a:t>
            </a:r>
            <a:r>
              <a:rPr dirty="0"/>
              <a:t> </a:t>
            </a:r>
            <a:r>
              <a:rPr dirty="0" err="1"/>
              <a:t>działania</a:t>
            </a:r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86E5BE8-654B-EB08-8778-FF8837D8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8998EF-A618-992A-4B47-E4D2030CF07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4840039"/>
              </p:ext>
            </p:extLst>
          </p:nvPr>
        </p:nvGraphicFramePr>
        <p:xfrm>
          <a:off x="627459" y="1692048"/>
          <a:ext cx="7886700" cy="3766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BAD0EA-E049-EB59-40A9-D33740D4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 anchor="ctr">
            <a:normAutofit/>
          </a:bodyPr>
          <a:lstStyle/>
          <a:p>
            <a:r>
              <a:rPr lang="pl-PL" dirty="0" err="1"/>
              <a:t>Next</a:t>
            </a:r>
            <a:r>
              <a:rPr lang="pl-PL" dirty="0"/>
              <a:t> step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91F956-8018-FA51-32E5-F4A32691C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0879819A-9105-1FCC-6747-386DBC0A7E2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5445319"/>
              </p:ext>
            </p:extLst>
          </p:nvPr>
        </p:nvGraphicFramePr>
        <p:xfrm>
          <a:off x="629841" y="1681163"/>
          <a:ext cx="7886700" cy="354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501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soba trzymająca samochód ze znakiem zapytania">
            <a:extLst>
              <a:ext uri="{FF2B5EF4-FFF2-40B4-BE49-F238E27FC236}">
                <a16:creationId xmlns:a16="http://schemas.microsoft.com/office/drawing/2014/main" id="{EAB1CCA5-DD25-383D-C307-7CEC39E1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93" r="30104"/>
          <a:stretch>
            <a:fillRect/>
          </a:stretch>
        </p:blipFill>
        <p:spPr>
          <a:xfrm>
            <a:off x="20" y="13447"/>
            <a:ext cx="3866010" cy="68445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29" y="1206875"/>
            <a:ext cx="4077821" cy="1325563"/>
          </a:xfrm>
        </p:spPr>
        <p:txBody>
          <a:bodyPr anchor="b">
            <a:normAutofit/>
          </a:bodyPr>
          <a:lstStyle/>
          <a:p>
            <a:r>
              <a:rPr dirty="0"/>
              <a:t>Q&amp;A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2081EAA-EBC5-2D25-A8EE-A4E990B9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7529" y="2667375"/>
            <a:ext cx="4077821" cy="3114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Żółta koperta">
            <a:extLst>
              <a:ext uri="{FF2B5EF4-FFF2-40B4-BE49-F238E27FC236}">
                <a16:creationId xmlns:a16="http://schemas.microsoft.com/office/drawing/2014/main" id="{EBB5E417-A030-21CB-74B2-F60584CAC40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7700" r="7700"/>
          <a:stretch/>
        </p:blipFill>
        <p:spPr>
          <a:xfrm>
            <a:off x="439" y="13447"/>
            <a:ext cx="3865152" cy="6844553"/>
          </a:xfr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EE04C0-C03A-834A-2ACF-F9F98656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29" y="1206875"/>
            <a:ext cx="4077821" cy="1325563"/>
          </a:xfrm>
        </p:spPr>
        <p:txBody>
          <a:bodyPr anchor="b">
            <a:normAutofit/>
          </a:bodyPr>
          <a:lstStyle/>
          <a:p>
            <a:r>
              <a:rPr lang="pl-PL" dirty="0"/>
              <a:t>Kontakt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5DA1C86-A72B-75BF-3CDD-B8AD27264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485222"/>
              </p:ext>
            </p:extLst>
          </p:nvPr>
        </p:nvGraphicFramePr>
        <p:xfrm>
          <a:off x="4280807" y="2760197"/>
          <a:ext cx="4460422" cy="292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5342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3004B7-02B5-CE54-52F4-8132867A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610" y="2774601"/>
            <a:ext cx="6858000" cy="1518290"/>
          </a:xfrm>
        </p:spPr>
        <p:txBody>
          <a:bodyPr anchor="t">
            <a:normAutofit/>
          </a:bodyPr>
          <a:lstStyle/>
          <a:p>
            <a:r>
              <a:rPr lang="pl-PL" dirty="0"/>
              <a:t>Dziękuję za uwagę!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AFF749-7740-F1B5-7F89-CE80BCAE1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609" y="4580092"/>
            <a:ext cx="4826559" cy="15182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6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ytuł 27">
            <a:extLst>
              <a:ext uri="{FF2B5EF4-FFF2-40B4-BE49-F238E27FC236}">
                <a16:creationId xmlns:a16="http://schemas.microsoft.com/office/drawing/2014/main" id="{99A0264E-14ED-9107-02B9-5408F0F4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7777776" cy="1325563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pl-PL" b="1" i="0" kern="1200">
                <a:effectLst/>
              </a:rPr>
              <a:t>Wprowadzenie</a:t>
            </a:r>
            <a:br>
              <a:rPr lang="pl-PL" b="1" i="0" kern="1200"/>
            </a:br>
            <a:endParaRPr lang="pl-PL" b="1" i="0" kern="1200"/>
          </a:p>
        </p:txBody>
      </p:sp>
      <p:graphicFrame>
        <p:nvGraphicFramePr>
          <p:cNvPr id="31" name="pole tekstowe 28">
            <a:extLst>
              <a:ext uri="{FF2B5EF4-FFF2-40B4-BE49-F238E27FC236}">
                <a16:creationId xmlns:a16="http://schemas.microsoft.com/office/drawing/2014/main" id="{ED8B06EB-224E-E95A-86D1-39E07325D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139059"/>
              </p:ext>
            </p:extLst>
          </p:nvPr>
        </p:nvGraphicFramePr>
        <p:xfrm>
          <a:off x="628650" y="2667374"/>
          <a:ext cx="7777776" cy="329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59F61F6-5E80-ACD4-CA95-9FCF51C53C7E}"/>
              </a:ext>
            </a:extLst>
          </p:cNvPr>
          <p:cNvSpPr txBox="1"/>
          <p:nvPr/>
        </p:nvSpPr>
        <p:spPr>
          <a:xfrm>
            <a:off x="628650" y="1206875"/>
            <a:ext cx="777777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pl-PL" sz="3000" b="1" i="0" kern="1200">
                <a:latin typeface="Lato" panose="020F0502020204030203" pitchFamily="34" charset="-18"/>
                <a:ea typeface="+mj-ea"/>
                <a:cs typeface="+mj-cs"/>
              </a:rPr>
              <a:t>Definicja i charakterystyka</a:t>
            </a:r>
          </a:p>
        </p:txBody>
      </p:sp>
      <p:graphicFrame>
        <p:nvGraphicFramePr>
          <p:cNvPr id="11" name="pole tekstowe 8">
            <a:extLst>
              <a:ext uri="{FF2B5EF4-FFF2-40B4-BE49-F238E27FC236}">
                <a16:creationId xmlns:a16="http://schemas.microsoft.com/office/drawing/2014/main" id="{7B5FB2C7-7B84-F9C6-E00B-4C03E30E8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778141"/>
              </p:ext>
            </p:extLst>
          </p:nvPr>
        </p:nvGraphicFramePr>
        <p:xfrm>
          <a:off x="628650" y="2667374"/>
          <a:ext cx="7777776" cy="329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52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6875"/>
            <a:ext cx="7777776" cy="1325563"/>
          </a:xfrm>
        </p:spPr>
        <p:txBody>
          <a:bodyPr anchor="b">
            <a:normAutofit/>
          </a:bodyPr>
          <a:lstStyle/>
          <a:p>
            <a:r>
              <a:rPr dirty="0"/>
              <a:t>Mandat </a:t>
            </a:r>
            <a:r>
              <a:rPr dirty="0" err="1"/>
              <a:t>regulacyjny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kontekst</a:t>
            </a:r>
            <a:r>
              <a:rPr dirty="0"/>
              <a:t> UE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6378A84-A0DC-41F9-6F9D-CDFB999332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651279"/>
              </p:ext>
            </p:extLst>
          </p:nvPr>
        </p:nvGraphicFramePr>
        <p:xfrm>
          <a:off x="628650" y="2667374"/>
          <a:ext cx="7777776" cy="329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EEBCDE-0726-8499-657D-7778E0D1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7777776" cy="1325563"/>
          </a:xfrm>
        </p:spPr>
        <p:txBody>
          <a:bodyPr anchor="b">
            <a:normAutofit/>
          </a:bodyPr>
          <a:lstStyle/>
          <a:p>
            <a:r>
              <a:rPr lang="en-US" dirty="0" err="1"/>
              <a:t>Pilotaż</a:t>
            </a:r>
            <a:r>
              <a:rPr lang="en-US" dirty="0"/>
              <a:t> z </a:t>
            </a:r>
            <a:r>
              <a:rPr lang="en-US" dirty="0" err="1"/>
              <a:t>modułem</a:t>
            </a:r>
            <a:r>
              <a:rPr lang="en-US" dirty="0"/>
              <a:t> </a:t>
            </a:r>
            <a:r>
              <a:rPr lang="en-US" dirty="0" err="1"/>
              <a:t>testowania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02F06DA1-CD36-5EA0-DF80-D7CD01267AC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37353187"/>
              </p:ext>
            </p:extLst>
          </p:nvPr>
        </p:nvGraphicFramePr>
        <p:xfrm>
          <a:off x="628650" y="2667374"/>
          <a:ext cx="7777776" cy="329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8907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722579-5C83-2AAC-80E2-63292F62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7777776" cy="1325563"/>
          </a:xfrm>
        </p:spPr>
        <p:txBody>
          <a:bodyPr anchor="b">
            <a:normAutofit/>
          </a:bodyPr>
          <a:lstStyle/>
          <a:p>
            <a:r>
              <a:rPr lang="pl-PL" dirty="0"/>
              <a:t>Wybór obszaru pilotażu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F8A6F9B2-8238-47B8-AD4E-2A44B4F128A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17863291"/>
              </p:ext>
            </p:extLst>
          </p:nvPr>
        </p:nvGraphicFramePr>
        <p:xfrm>
          <a:off x="628650" y="2667374"/>
          <a:ext cx="7777776" cy="329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2853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B03812-9A06-18AE-FC8C-1065778C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06875"/>
            <a:ext cx="5401512" cy="1325563"/>
          </a:xfrm>
        </p:spPr>
        <p:txBody>
          <a:bodyPr anchor="b">
            <a:normAutofit/>
          </a:bodyPr>
          <a:lstStyle/>
          <a:p>
            <a:r>
              <a:rPr lang="pl-PL" dirty="0"/>
              <a:t>Cel projektu 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ED373818-CD15-B455-ACCC-D0EF13638B8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5500794"/>
              </p:ext>
            </p:extLst>
          </p:nvPr>
        </p:nvGraphicFramePr>
        <p:xfrm>
          <a:off x="628649" y="2667373"/>
          <a:ext cx="7927521" cy="3755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073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 anchor="ctr">
            <a:normAutofit/>
          </a:bodyPr>
          <a:lstStyle/>
          <a:p>
            <a:r>
              <a:rPr dirty="0" err="1"/>
              <a:t>Kluczowe</a:t>
            </a:r>
            <a:r>
              <a:rPr dirty="0"/>
              <a:t> </a:t>
            </a:r>
            <a:r>
              <a:rPr dirty="0" err="1"/>
              <a:t>założenia</a:t>
            </a:r>
            <a:r>
              <a:rPr dirty="0"/>
              <a:t> </a:t>
            </a:r>
            <a:r>
              <a:rPr dirty="0" err="1"/>
              <a:t>pilotażu</a:t>
            </a:r>
            <a:endParaRPr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215D4A-DD16-B0F0-179A-8A6EB7B40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7837EB-C603-DBF8-090B-F365EAF995D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1645050"/>
              </p:ext>
            </p:extLst>
          </p:nvPr>
        </p:nvGraphicFramePr>
        <p:xfrm>
          <a:off x="629841" y="2632025"/>
          <a:ext cx="7886700" cy="2597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77937"/>
            <a:ext cx="7886700" cy="823912"/>
          </a:xfrm>
        </p:spPr>
        <p:txBody>
          <a:bodyPr anchor="ctr">
            <a:normAutofit/>
          </a:bodyPr>
          <a:lstStyle/>
          <a:p>
            <a:r>
              <a:rPr lang="pl-PL" dirty="0"/>
              <a:t>Wstępny h</a:t>
            </a:r>
            <a:r>
              <a:rPr dirty="0" err="1"/>
              <a:t>armonogram</a:t>
            </a:r>
            <a:endParaRPr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EAE3B38-F75B-117C-23F4-602333EF6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7884318" cy="82391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D77778-4253-7824-2987-23187EC5DD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29912997"/>
              </p:ext>
            </p:extLst>
          </p:nvPr>
        </p:nvGraphicFramePr>
        <p:xfrm>
          <a:off x="315685" y="1883228"/>
          <a:ext cx="8512629" cy="3657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yw służbowy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 służbowy" id="{30021A1F-A560-410A-8ADF-A6724EA25248}" vid="{9C60EF7E-BCF5-42A0-99BF-AE7ED422985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służbowy</Template>
  <TotalTime>24909</TotalTime>
  <Words>550</Words>
  <Application>Microsoft Office PowerPoint</Application>
  <PresentationFormat>Pokaz na ekranie (4:3)</PresentationFormat>
  <Paragraphs>96</Paragraphs>
  <Slides>18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 </vt:lpstr>
      <vt:lpstr>Lato</vt:lpstr>
      <vt:lpstr>Montserrat</vt:lpstr>
      <vt:lpstr>Motyw służbowy</vt:lpstr>
      <vt:lpstr>Sandbox Plus – Projekt pilotażu </vt:lpstr>
      <vt:lpstr>Wprowadzenie </vt:lpstr>
      <vt:lpstr>Prezentacja programu PowerPoint</vt:lpstr>
      <vt:lpstr>Mandat regulacyjny i kontekst UE</vt:lpstr>
      <vt:lpstr>Pilotaż z modułem testowania </vt:lpstr>
      <vt:lpstr>Wybór obszaru pilotażu</vt:lpstr>
      <vt:lpstr>Cel projektu </vt:lpstr>
      <vt:lpstr>Kluczowe założenia pilotażu</vt:lpstr>
      <vt:lpstr>Wstępny harmonogram</vt:lpstr>
      <vt:lpstr>Model operacyjny Sandbox Plus</vt:lpstr>
      <vt:lpstr>Finansowanie i zachęty</vt:lpstr>
      <vt:lpstr>Produkty projektu</vt:lpstr>
      <vt:lpstr>Mierniki efektywności projektu</vt:lpstr>
      <vt:lpstr>Konsekwencje braku działania</vt:lpstr>
      <vt:lpstr>Next step</vt:lpstr>
      <vt:lpstr>Q&amp;A</vt:lpstr>
      <vt:lpstr>Kontakt</vt:lpstr>
      <vt:lpstr>Dziękuję za uwagę!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Szpyrka Michalina</cp:lastModifiedBy>
  <cp:revision>21</cp:revision>
  <dcterms:created xsi:type="dcterms:W3CDTF">2013-01-27T09:14:16Z</dcterms:created>
  <dcterms:modified xsi:type="dcterms:W3CDTF">2026-02-05T07:49:32Z</dcterms:modified>
  <cp:category/>
</cp:coreProperties>
</file>