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22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SSE Żyrardów - Monika Sałachewicz" userId="5b77e5c6-d12d-4bd6-90f6-b35e65ee18cb" providerId="ADAL" clId="{19B48991-DA8B-4C7E-876E-16A9C0F3E591}"/>
    <pc:docChg chg="modSld">
      <pc:chgData name="PSSE Żyrardów - Monika Sałachewicz" userId="5b77e5c6-d12d-4bd6-90f6-b35e65ee18cb" providerId="ADAL" clId="{19B48991-DA8B-4C7E-876E-16A9C0F3E591}" dt="2026-03-19T08:55:15.248" v="14" actId="6549"/>
      <pc:docMkLst>
        <pc:docMk/>
      </pc:docMkLst>
      <pc:sldChg chg="modSp mod">
        <pc:chgData name="PSSE Żyrardów - Monika Sałachewicz" userId="5b77e5c6-d12d-4bd6-90f6-b35e65ee18cb" providerId="ADAL" clId="{19B48991-DA8B-4C7E-876E-16A9C0F3E591}" dt="2026-03-19T08:55:15.248" v="14" actId="6549"/>
        <pc:sldMkLst>
          <pc:docMk/>
          <pc:sldMk cId="559655235" sldId="256"/>
        </pc:sldMkLst>
        <pc:spChg chg="mod">
          <ac:chgData name="PSSE Żyrardów - Monika Sałachewicz" userId="5b77e5c6-d12d-4bd6-90f6-b35e65ee18cb" providerId="ADAL" clId="{19B48991-DA8B-4C7E-876E-16A9C0F3E591}" dt="2026-03-19T08:55:15.248" v="14" actId="6549"/>
          <ac:spMkLst>
            <pc:docMk/>
            <pc:sldMk cId="559655235" sldId="256"/>
            <ac:spMk id="37" creationId="{A848D9E6-2360-AA62-9C94-AD5AFFB36B5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19.03.2026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0" y="1845466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2556666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3120860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874738" y="4018249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44960" y="3995540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089915" y="6729903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128006" y="7670104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00167" y="5581738"/>
            <a:ext cx="6732079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Żyrardowie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Moniuszki 40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338258" y="7045158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 kwietnia 2026 r. | 10:00 - 13:00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-2" y="7191135"/>
            <a:ext cx="7559675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l-PL" sz="15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endParaRPr lang="pl-PL" sz="1500" b="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algn="ctr"/>
            <a:endParaRPr lang="pl-PL" sz="15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r>
              <a:rPr lang="pl-PL" sz="1400" dirty="0"/>
              <a:t>            Na uczestników wydarzenia czekać będą:</a:t>
            </a:r>
          </a:p>
          <a:p>
            <a:r>
              <a:rPr lang="pl-PL" sz="1400" b="1" dirty="0"/>
              <a:t>             stanowiska konsultacyjne Sekcji:</a:t>
            </a:r>
            <a:endParaRPr lang="pl-PL" sz="1400" dirty="0"/>
          </a:p>
          <a:p>
            <a:pPr lvl="1"/>
            <a:r>
              <a:rPr lang="pl-PL" sz="1400" dirty="0"/>
              <a:t> Higieny Żywności i Żywienia</a:t>
            </a:r>
          </a:p>
          <a:p>
            <a:pPr lvl="1"/>
            <a:r>
              <a:rPr lang="pl-PL" sz="1400" dirty="0"/>
              <a:t> </a:t>
            </a:r>
            <a:r>
              <a:rPr lang="pl-PL" sz="1400"/>
              <a:t>Higieny Pracy</a:t>
            </a:r>
            <a:endParaRPr lang="pl-PL" sz="1400" dirty="0"/>
          </a:p>
          <a:p>
            <a:pPr lvl="1"/>
            <a:r>
              <a:rPr lang="pl-PL" sz="1400" dirty="0"/>
              <a:t> Higieny Komunalnej</a:t>
            </a:r>
          </a:p>
          <a:p>
            <a:pPr lvl="1"/>
            <a:r>
              <a:rPr lang="pl-PL" sz="1400" b="1" dirty="0"/>
              <a:t>stoisko z materiałami edukacyjnymi i promocyjnymi</a:t>
            </a:r>
            <a:r>
              <a:rPr lang="pl-PL" sz="1400" dirty="0"/>
              <a:t>, gdzie będzie można otrzymać broszury, ulotki oraz inne materiały dotyczące profilaktyki zdrowotnej i promocji zdrowia.</a:t>
            </a:r>
          </a:p>
          <a:p>
            <a:pPr algn="ctr"/>
            <a:endParaRPr lang="pl-PL" sz="15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78</Words>
  <Application>Microsoft Office PowerPoint</Application>
  <PresentationFormat>Niestandardowy</PresentationFormat>
  <Paragraphs>18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Żyrardów - Monika Sałachewicz</cp:lastModifiedBy>
  <cp:revision>5</cp:revision>
  <dcterms:created xsi:type="dcterms:W3CDTF">2025-01-27T09:22:14Z</dcterms:created>
  <dcterms:modified xsi:type="dcterms:W3CDTF">2026-03-19T08:55:20Z</dcterms:modified>
</cp:coreProperties>
</file>