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9263" cy="9929813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07" autoAdjust="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4" y="1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pPr rtl="0"/>
            <a:fld id="{9B37AB83-1777-4D3B-A191-A4D46C0CDD17}" type="datetime1">
              <a:rPr lang="pl-PL" smtClean="0"/>
              <a:t>15.11.2018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4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0B373EC6-7310-4DEE-AC3D-239003CF2179}" type="datetime1">
              <a:rPr lang="pl-PL" smtClean="0"/>
              <a:pPr/>
              <a:t>15.11.2018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 rtl="0"/>
            <a:r>
              <a:rPr lang="pl-PL" dirty="0"/>
              <a:t>Edytuj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84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raz — symbol zastępczy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 tym miejscu wstaw lub przeciągnij i upuść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/>
              <a:t>Kliknij, aby edytować wzorzec styl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0" name="Stopka — symbol zastępczy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11" name="Numer slajdu — symbol zastępczy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ekst — symbol zastępczy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2" name="Tekst — symbol zastępczy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umny w ram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Tekst — symbol zastępczy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Tekst — symbol zastępczy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l-PL" dirty="0"/>
              <a:t>Nagłówek podrzędny</a:t>
            </a:r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Times New Roman" panose="02020603050405020304" pitchFamily="18" charset="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pl-PL" dirty="0"/>
              <a:t>Tytuł sekcji 1</a:t>
            </a:r>
          </a:p>
        </p:txBody>
      </p:sp>
      <p:sp>
        <p:nvSpPr>
          <p:cNvPr id="12" name="Tekst — symbol zastępczy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Tytuł sekcji 2</a:t>
            </a:r>
          </a:p>
        </p:txBody>
      </p:sp>
      <p:sp>
        <p:nvSpPr>
          <p:cNvPr id="14" name="Tekst — symbol zastępczy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Tytuł sekcji 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rmo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3" name="Tekst — symbol zastępczy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l-PL" dirty="0"/>
              <a:t>Nagłówek podrzędny</a:t>
            </a:r>
          </a:p>
        </p:txBody>
      </p:sp>
      <p:cxnSp>
        <p:nvCxnSpPr>
          <p:cNvPr id="15" name="Łącznik ze strzałką prostą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 — symbol zastępczy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Rok</a:t>
            </a:r>
          </a:p>
        </p:txBody>
      </p:sp>
      <p:sp>
        <p:nvSpPr>
          <p:cNvPr id="17" name="Tekst — symbol zastępczy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21" name="Tekst — symbol zastępczy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22" name="Tekst — symbol zastępczy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25" name="Tekst — symbol zastępczy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26" name="Tekst — symbol zastępczy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Rok</a:t>
            </a:r>
          </a:p>
        </p:txBody>
      </p:sp>
      <p:sp>
        <p:nvSpPr>
          <p:cNvPr id="28" name="Tekst — symbol zastępczy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0" name="Tekst — symbol zastępczy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1" name="Tekst — symbol zastępczy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2" name="Tekst — symbol zastępczy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3" name="Tekst — symbol zastępczy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4" name="Tekst — symbol zastępczy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5" name="Tekst — symbol zastępczy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6" name="Tekst — symbol zastępczy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7" name="Tekst — symbol zastępczy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8" name="Tekst — symbol zastępczy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39" name="Tekst — symbol zastępczy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0" name="Tekst — symbol zastępczy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1" name="Tekst — symbol zastępczy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2" name="Tekst — symbol zastępczy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3" name="Tekst — symbol zastępczy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4" name="Tekst — symbol zastępczy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5" name="Tekst — symbol zastępczy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6" name="Tekst — symbol zastępczy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7" name="Tekst — symbol zastępczy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8" name="Tekst — symbol zastępczy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MM</a:t>
            </a:r>
          </a:p>
        </p:txBody>
      </p:sp>
      <p:sp>
        <p:nvSpPr>
          <p:cNvPr id="49" name="Tekst — symbol zastępczy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Tytuł elementu</a:t>
            </a:r>
          </a:p>
        </p:txBody>
      </p:sp>
      <p:sp>
        <p:nvSpPr>
          <p:cNvPr id="50" name="Tekst — symbol zastępczy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l-PL" dirty="0"/>
              <a:t>Miesiąc, rok</a:t>
            </a:r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— 3 członk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3" name="Tekst — symbol zastępczy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5" name="Tekst — symbol zastępczy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0" name="Tekst — symbol zastępczy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2" name="Tekst — symbol zastępczy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6" name="Tekst — symbol zastępczy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24" name="Obraz — symbol zastępczy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5" name="Obraz — symbol zastępczy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6" name="Obraz — symbol zastępczy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9" name="Tekst — symbol zastępczy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l-PL" dirty="0"/>
              <a:t>Nagłówek podrzędny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l-PL" dirty="0"/>
              <a:t>Krótki życiorys</a:t>
            </a:r>
          </a:p>
        </p:txBody>
      </p:sp>
      <p:sp>
        <p:nvSpPr>
          <p:cNvPr id="11" name="Tekst — symbol zastępczy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pl-PL" dirty="0"/>
              <a:t>Krótki życiorys</a:t>
            </a:r>
          </a:p>
        </p:txBody>
      </p:sp>
      <p:sp>
        <p:nvSpPr>
          <p:cNvPr id="17" name="Tekst — symbol zastępczy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pl-PL" dirty="0"/>
              <a:t>Krótki życiorys</a:t>
            </a:r>
          </a:p>
        </p:txBody>
      </p:sp>
    </p:spTree>
    <p:extLst>
      <p:ext uri="{BB962C8B-B14F-4D97-AF65-F5344CB8AC3E}">
        <p14:creationId xmlns:p14="http://schemas.microsoft.com/office/powerpoint/2010/main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— 6 członk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3" name="Tekst — symbol zastępczy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5" name="Tekst — symbol zastępczy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17" name="Tekst — symbol zastępczy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0" name="Tekst — symbol zastępczy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2" name="Tekst — symbol zastępczy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6" name="Tekst — symbol zastępczy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9" name="Tekst — symbol zastępczy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21" name="Tekst — symbol zastępczy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pl-PL" dirty="0"/>
              <a:t>Stanowisko</a:t>
            </a:r>
          </a:p>
        </p:txBody>
      </p:sp>
      <p:sp>
        <p:nvSpPr>
          <p:cNvPr id="23" name="Obraz — symbol zastępczy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4" name="Obraz — symbol zastępczy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5" name="Obraz — symbol zastępczy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6" name="Obraz — symbol zastępczy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7" name="Obraz — symbol zastępczy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0" name="Obraz — symbol zastępczy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Times New Roman" panose="02020603050405020304" pitchFamily="18" charset="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pl-PL" dirty="0"/>
              <a:t>Imię i nazwisko</a:t>
            </a:r>
          </a:p>
        </p:txBody>
      </p:sp>
      <p:sp>
        <p:nvSpPr>
          <p:cNvPr id="11" name="Tekst — symbol zastępczy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pl-PL" dirty="0"/>
              <a:t>Stanowisko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wolny kształt: Kształt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0" name="Dowolny kształt: Kształt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4" name="Dowolny kształt: Kształt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3" name="Dowolny kształt: Kształt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3" name="Tekst — symbol zastępczy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l-PL" dirty="0"/>
              <a:t>Nagłówek podrzędny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4" name="Dowolny kształt: Kształt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2" name="Dowolny kształt: Kształt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5" name="Dowolny kształt: Kształt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6" name="Dowolny kształt: Kształt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0" name="Dowolny kształt: Kształt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bez grafi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ziękujemy!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raz — symbol zastępczy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 tym miejscu wstaw lub przeciągnij i upuść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defRPr sz="66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/>
              <a:t>Dziękujemy!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19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 lang="pl-PL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dirty="0"/>
              <a:t>Numer kontaktowy</a:t>
            </a:r>
          </a:p>
        </p:txBody>
      </p:sp>
      <p:sp>
        <p:nvSpPr>
          <p:cNvPr id="9" name="Tekst — symbol zastępczy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dirty="0"/>
              <a:t>Adres e-mail lub nick w sieci społecznościowej</a:t>
            </a:r>
          </a:p>
        </p:txBody>
      </p:sp>
      <p:sp>
        <p:nvSpPr>
          <p:cNvPr id="8" name="Obraz — symbol zastępczy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/>
              <a:t>Logo</a:t>
            </a:r>
          </a:p>
        </p:txBody>
      </p:sp>
      <p:sp>
        <p:nvSpPr>
          <p:cNvPr id="10" name="Tekst — symbol zastępczy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dirty="0"/>
              <a:t>Adres witryny internetowej</a:t>
            </a:r>
          </a:p>
        </p:txBody>
      </p:sp>
    </p:spTree>
    <p:extLst>
      <p:ext uri="{BB962C8B-B14F-4D97-AF65-F5344CB8AC3E}">
        <p14:creationId xmlns:p14="http://schemas.microsoft.com/office/powerpoint/2010/main" val="34759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2" name="Obraz — symbol zastępczy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 tym miejscu wstaw lub przeciągnij i upuść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/>
              <a:t>Kliknij, aby edytować </a:t>
            </a:r>
            <a:br>
              <a:rPr lang="pl-PL" dirty="0"/>
            </a:br>
            <a:r>
              <a:rPr lang="pl-PL" dirty="0"/>
              <a:t>Styl wzorca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ży obraz i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/>
              <a:t>Kliknij, aby edytować </a:t>
            </a:r>
            <a:br>
              <a:rPr lang="pl-PL" dirty="0"/>
            </a:br>
            <a:r>
              <a:rPr lang="pl-PL" dirty="0"/>
              <a:t>Styl wzorca tytułu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Obraz — symbol zastępczy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dirty="0"/>
              <a:t>W tym miejscu wstaw lub przeciągnij i upuść obraz</a:t>
            </a:r>
          </a:p>
        </p:txBody>
      </p:sp>
      <p:sp>
        <p:nvSpPr>
          <p:cNvPr id="16" name="Zawartość — symbol zastępczy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4" name="Dowolny kształt: Kształt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5" name="Dowolny kształt: Kształt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6" name="Dowolny kształt: Kształt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9" name="Dowolny kształt: Kształt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0" name="Dowolny kształt: Kształt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1" name="Dowolny kształt: Kształt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2" name="Dowolny kształt: Kształt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3" name="Dowolny kształt: Kształt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4" name="Dowolny kształt: Kształt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5" name="Dowolny kształt: Kształt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6" name="Dowolny kształt: Kształt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7" name="Dowolny kształt: Kształt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Tekst — symbol zastępczy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3" name="Tekst — symbol zastępczy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5" name="Tekst — symbol zastępczy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7" name="Tekst — symbol zastępczy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 cyfr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olny kształt: Kształt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5" name="Dowolny kształt: Kształt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6" name="Dowolny kształt: Kształt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9" name="Dowolny kształt: Kształt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0" name="Dowolny kształt: Kształt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1" name="Dowolny kształt: Kształt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2" name="Dowolny kształt: Kształt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3" name="Dowolny kształt: Kształt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4" name="Dowolny kształt: Kształt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5" name="Dowolny kształt: Kształt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6" name="Dowolny kształt: Kształt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37" name="Dowolny kształt: Kształt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grpSp>
        <p:nvGrpSpPr>
          <p:cNvPr id="43" name="Grupa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Prostokąt zaokrąglony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pl-PL" dirty="0"/>
            </a:p>
          </p:txBody>
        </p:sp>
        <p:sp>
          <p:nvSpPr>
            <p:cNvPr id="45" name="Prostokąt zaokrąglony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46" name="Prostokąt: Zaokrąglone narożniki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47" name="Prostokąt zaokrąglony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48" name="Prostokąt zaokrąglony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pl-PL" dirty="0"/>
            </a:p>
          </p:txBody>
        </p:sp>
        <p:sp>
          <p:nvSpPr>
            <p:cNvPr id="49" name="Ow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pl-PL" dirty="0"/>
            </a:p>
          </p:txBody>
        </p:sp>
        <p:sp>
          <p:nvSpPr>
            <p:cNvPr id="50" name="Ow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pl-PL" dirty="0"/>
            </a:p>
          </p:txBody>
        </p:sp>
        <p:sp>
          <p:nvSpPr>
            <p:cNvPr id="51" name="Ow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pl-PL" dirty="0"/>
            </a:p>
          </p:txBody>
        </p:sp>
      </p:grp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dirty="0"/>
              <a:t>Tutaj można umieścić wyróżniony tekst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7" name="Stopka — symbol zastępczy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8" name="Numer slajdu — symbol zastępczy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Obraz — symbol zastępczy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W tym miejscu wstaw lub przeciągnij i upuść obraz</a:t>
            </a:r>
          </a:p>
        </p:txBody>
      </p:sp>
      <p:sp>
        <p:nvSpPr>
          <p:cNvPr id="9" name="Tekst — symbol zastępczy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że liczby — opcj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9" name="Tekst — symbol zastępczy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Times New Roman" panose="02020603050405020304" pitchFamily="18" charset="0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pl-PL" dirty="0"/>
              <a:t>1</a:t>
            </a:r>
          </a:p>
        </p:txBody>
      </p:sp>
      <p:sp>
        <p:nvSpPr>
          <p:cNvPr id="21" name="Tekst — symbol zastępczy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pl-PL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64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śmiokąt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pl-PL" dirty="0"/>
              <a:t>Edytuj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dirty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/>
            <a:r>
              <a:rPr lang="pl-PL" sz="1200" dirty="0">
                <a:solidFill>
                  <a:schemeClr val="tx2"/>
                </a:solidFill>
                <a:latin typeface="Times New Roman" panose="02020603050405020304" pitchFamily="18" charset="0"/>
              </a:rPr>
              <a:t>Miejsce na logo lub nazwę</a:t>
            </a: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— symbol zastępczy 19" descr="Zbliżenie drzewa&#10;&#10;Opis wygenerowany z wysoką pewnością">
            <a:extLst>
              <a:ext uri="{FF2B5EF4-FFF2-40B4-BE49-F238E27FC236}">
                <a16:creationId xmlns:a16="http://schemas.microsoft.com/office/drawing/2014/main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082" y="-120662"/>
            <a:ext cx="12547334" cy="6978662"/>
          </a:xfrm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207" y="1720736"/>
            <a:ext cx="10789920" cy="4946072"/>
          </a:xfrm>
        </p:spPr>
        <p:txBody>
          <a:bodyPr rtlCol="0"/>
          <a:lstStyle/>
          <a:p>
            <a:pPr marL="457200" indent="-457200" rtl="0">
              <a:buFont typeface="+mj-lt"/>
              <a:buAutoNum type="arabicPeriod"/>
            </a:pPr>
            <a:r>
              <a:rPr lang="pl-PL" sz="2400" u="sng" dirty="0" smtClean="0"/>
              <a:t>Pracodawca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składa wniosek o wydanie zezwolenia na pracę sezonową do Starosty (PUP) </a:t>
            </a:r>
          </a:p>
          <a:p>
            <a:pPr rtl="0"/>
            <a:r>
              <a:rPr lang="pl-PL" sz="2400" dirty="0"/>
              <a:t>	</a:t>
            </a:r>
            <a:r>
              <a:rPr lang="pl-PL" sz="2400" dirty="0" smtClean="0"/>
              <a:t>+ wnosi opłatę 30 zł</a:t>
            </a:r>
          </a:p>
          <a:p>
            <a:pPr rtl="0"/>
            <a:r>
              <a:rPr lang="pl-PL" sz="2400" dirty="0"/>
              <a:t>	</a:t>
            </a:r>
            <a:r>
              <a:rPr lang="pl-PL" sz="2400" dirty="0" smtClean="0"/>
              <a:t>+ załącza informację starosty (nie wymagana dla obywateli Armenii, Białorusi, 					       Gruzji, Mołdawii, Rosji i Ukrainy)</a:t>
            </a:r>
          </a:p>
          <a:p>
            <a:r>
              <a:rPr lang="pl-PL" sz="2400" dirty="0"/>
              <a:t>	+ </a:t>
            </a:r>
            <a:r>
              <a:rPr lang="pl-PL" sz="2400" dirty="0" smtClean="0"/>
              <a:t>załącza oświadczenie </a:t>
            </a:r>
            <a:r>
              <a:rPr lang="pl-PL" sz="2400" dirty="0"/>
              <a:t>o niekaralności </a:t>
            </a:r>
            <a:endParaRPr lang="pl-PL" sz="2400" dirty="0" smtClean="0"/>
          </a:p>
          <a:p>
            <a:r>
              <a:rPr lang="pl-PL" sz="2400" dirty="0"/>
              <a:t>	</a:t>
            </a:r>
            <a:r>
              <a:rPr lang="pl-PL" sz="2400" dirty="0" smtClean="0"/>
              <a:t>i inne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400" dirty="0" smtClean="0"/>
              <a:t>PUP sprawdza </a:t>
            </a:r>
            <a:r>
              <a:rPr lang="pl-PL" sz="2400" dirty="0"/>
              <a:t>prawidłowość </a:t>
            </a:r>
            <a:r>
              <a:rPr lang="pl-PL" sz="2400" dirty="0" smtClean="0"/>
              <a:t>wniosku, </a:t>
            </a:r>
            <a:r>
              <a:rPr lang="pl-PL" sz="2400" dirty="0"/>
              <a:t>czy są dołączone wszystkie wymagane dokumenty, a także czy są spełnione warunki wydania zezwolenia na pracę sezonową, określone w ustawie</a:t>
            </a:r>
          </a:p>
          <a:p>
            <a:pPr marL="457200" indent="-457200">
              <a:buAutoNum type="arabicPeriod" startAt="2"/>
            </a:pPr>
            <a:r>
              <a:rPr lang="pl-PL" sz="2400" u="sng" dirty="0" smtClean="0"/>
              <a:t>Starosta</a:t>
            </a:r>
            <a:r>
              <a:rPr lang="pl-PL" sz="2400" dirty="0" smtClean="0"/>
              <a:t> wydaje zezwolenie na pracę sezonową </a:t>
            </a:r>
            <a:r>
              <a:rPr lang="pl-PL" sz="2400" dirty="0"/>
              <a:t>lub odmawia wydania zezwolenia na pracę </a:t>
            </a:r>
            <a:r>
              <a:rPr lang="pl-PL" sz="2400" dirty="0" smtClean="0"/>
              <a:t>sezonową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691" y="1587731"/>
            <a:ext cx="11920451" cy="45719"/>
          </a:xfrm>
        </p:spPr>
        <p:txBody>
          <a:bodyPr/>
          <a:lstStyle/>
          <a:p>
            <a:pPr algn="ctr"/>
            <a:r>
              <a:rPr lang="pl-PL" sz="4000" dirty="0" smtClean="0"/>
              <a:t>WYDANIE ZEZWOLENIA NA PRACĘ SEZONOWĄ </a:t>
            </a:r>
            <a:br>
              <a:rPr lang="pl-PL" sz="4000" dirty="0" smtClean="0"/>
            </a:br>
            <a:r>
              <a:rPr lang="pl-PL" sz="4000" dirty="0" smtClean="0"/>
              <a:t>dla cudzoziemca przebywającego w Polsce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4852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432_TF16411175.potx" id="{57C8D4EF-86F8-4D68-95D9-254ED1A057FF}" vid="{32E6952D-FD63-4448-86ED-D25D6A135E39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Zielona prezentacja</Template>
  <TotalTime>0</TotalTime>
  <Words>20</Words>
  <Application>Microsoft Office PowerPoint</Application>
  <PresentationFormat>Panoramiczny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WYDANIE ZEZWOLENIA NA PRACĘ SEZONOWĄ  dla cudzoziemca przebywającego w Polsce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2018-11-15T10:45:51Z</dcterms:created>
  <dcterms:modified xsi:type="dcterms:W3CDTF">2018-11-15T13:19:02Z</dcterms:modified>
</cp:coreProperties>
</file>