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6"/>
  </p:notesMasterIdLst>
  <p:sldIdLst>
    <p:sldId id="961" r:id="rId2"/>
    <p:sldId id="921" r:id="rId3"/>
    <p:sldId id="953" r:id="rId4"/>
    <p:sldId id="955" r:id="rId5"/>
    <p:sldId id="958" r:id="rId6"/>
    <p:sldId id="888" r:id="rId7"/>
    <p:sldId id="476" r:id="rId8"/>
    <p:sldId id="266" r:id="rId9"/>
    <p:sldId id="443" r:id="rId10"/>
    <p:sldId id="370" r:id="rId11"/>
    <p:sldId id="444" r:id="rId12"/>
    <p:sldId id="371" r:id="rId13"/>
    <p:sldId id="485" r:id="rId14"/>
    <p:sldId id="475" r:id="rId15"/>
    <p:sldId id="954" r:id="rId16"/>
    <p:sldId id="831" r:id="rId17"/>
    <p:sldId id="850" r:id="rId18"/>
    <p:sldId id="885" r:id="rId19"/>
    <p:sldId id="952" r:id="rId20"/>
    <p:sldId id="939" r:id="rId21"/>
    <p:sldId id="936" r:id="rId22"/>
    <p:sldId id="678" r:id="rId23"/>
    <p:sldId id="853" r:id="rId24"/>
    <p:sldId id="284" r:id="rId25"/>
    <p:sldId id="903" r:id="rId26"/>
    <p:sldId id="299" r:id="rId27"/>
    <p:sldId id="656" r:id="rId28"/>
    <p:sldId id="381" r:id="rId29"/>
    <p:sldId id="399" r:id="rId30"/>
    <p:sldId id="902" r:id="rId31"/>
    <p:sldId id="941" r:id="rId32"/>
    <p:sldId id="652" r:id="rId33"/>
    <p:sldId id="959" r:id="rId34"/>
    <p:sldId id="473" r:id="rId35"/>
    <p:sldId id="653" r:id="rId36"/>
    <p:sldId id="907" r:id="rId37"/>
    <p:sldId id="559" r:id="rId38"/>
    <p:sldId id="943" r:id="rId39"/>
    <p:sldId id="904" r:id="rId40"/>
    <p:sldId id="857" r:id="rId41"/>
    <p:sldId id="864" r:id="rId42"/>
    <p:sldId id="858" r:id="rId43"/>
    <p:sldId id="928" r:id="rId44"/>
    <p:sldId id="862" r:id="rId45"/>
    <p:sldId id="947" r:id="rId46"/>
    <p:sldId id="687" r:id="rId47"/>
    <p:sldId id="771" r:id="rId48"/>
    <p:sldId id="772" r:id="rId49"/>
    <p:sldId id="427" r:id="rId50"/>
    <p:sldId id="866" r:id="rId51"/>
    <p:sldId id="824" r:id="rId52"/>
    <p:sldId id="870" r:id="rId53"/>
    <p:sldId id="368" r:id="rId54"/>
    <p:sldId id="948" r:id="rId55"/>
    <p:sldId id="479" r:id="rId56"/>
    <p:sldId id="536" r:id="rId57"/>
    <p:sldId id="560" r:id="rId58"/>
    <p:sldId id="549" r:id="rId59"/>
    <p:sldId id="550" r:id="rId60"/>
    <p:sldId id="940" r:id="rId61"/>
    <p:sldId id="827" r:id="rId62"/>
    <p:sldId id="945" r:id="rId63"/>
    <p:sldId id="474" r:id="rId64"/>
    <p:sldId id="909" r:id="rId65"/>
  </p:sldIdLst>
  <p:sldSz cx="14400213" cy="89995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4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1020" userDrawn="1">
          <p15:clr>
            <a:srgbClr val="A4A3A4"/>
          </p15:clr>
        </p15:guide>
        <p15:guide id="4" orient="horz" pos="1111" userDrawn="1">
          <p15:clr>
            <a:srgbClr val="A4A3A4"/>
          </p15:clr>
        </p15:guide>
        <p15:guide id="5" pos="680" userDrawn="1">
          <p15:clr>
            <a:srgbClr val="A4A3A4"/>
          </p15:clr>
        </p15:guide>
        <p15:guide id="6" orient="horz" pos="5125" userDrawn="1">
          <p15:clr>
            <a:srgbClr val="A4A3A4"/>
          </p15:clr>
        </p15:guide>
        <p15:guide id="8" orient="horz" pos="1360" userDrawn="1">
          <p15:clr>
            <a:srgbClr val="A4A3A4"/>
          </p15:clr>
        </p15:guide>
        <p15:guide id="9" orient="horz" pos="4921" userDrawn="1">
          <p15:clr>
            <a:srgbClr val="A4A3A4"/>
          </p15:clr>
        </p15:guide>
        <p15:guide id="10" orient="horz" pos="1564" userDrawn="1">
          <p15:clr>
            <a:srgbClr val="A4A3A4"/>
          </p15:clr>
        </p15:guide>
        <p15:guide id="11" pos="453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C74FC11-1DFF-9F5F-B1B3-FF5EA6CACFBA}" name="Jabłońska Barbara" initials="JB" userId="S-1-5-21-1237292848-2198487458-111486096-5242" providerId="AD"/>
  <p188:author id="{45BDAC92-8211-F147-AEC3-2CD94A8446B4}" name="Michalik Anna" initials="AM" userId="S::anna.michalik@mrit.gov.pl::4acb4014-00a8-4b23-8e9a-5a70130bcb97" providerId="AD"/>
  <p188:author id="{8465BEC6-7F08-4039-7942-D36F4C7F31DA}" name="Danielik Klaudia" initials="KD" userId="S::klaudia.danielik@mrit.gov.pl::2cccb61f-4128-46fa-8a93-131847b8ad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FC6"/>
    <a:srgbClr val="156082"/>
    <a:srgbClr val="C01422"/>
    <a:srgbClr val="263779"/>
    <a:srgbClr val="4F81BD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 jasny 3 — Ak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5033" autoAdjust="0"/>
  </p:normalViewPr>
  <p:slideViewPr>
    <p:cSldViewPr snapToGrid="0">
      <p:cViewPr varScale="1">
        <p:scale>
          <a:sx n="81" d="100"/>
          <a:sy n="81" d="100"/>
        </p:scale>
        <p:origin x="1164" y="108"/>
      </p:cViewPr>
      <p:guideLst>
        <p:guide orient="horz" pos="544"/>
        <p:guide pos="272"/>
        <p:guide orient="horz" pos="1020"/>
        <p:guide orient="horz" pos="1111"/>
        <p:guide pos="680"/>
        <p:guide orient="horz" pos="5125"/>
        <p:guide orient="horz" pos="1360"/>
        <p:guide orient="horz" pos="4921"/>
        <p:guide orient="horz" pos="1564"/>
        <p:guide pos="4535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66" d="100"/>
        <a:sy n="66" d="100"/>
      </p:scale>
      <p:origin x="0" y="-11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Sheet1!$B$54:$B$67</c:f>
              <c:strCache>
                <c:ptCount val="14"/>
                <c:pt idx="0">
                  <c:v>przygotowanie uchwały o przystąpieniu do sporządzania</c:v>
                </c:pt>
                <c:pt idx="1">
                  <c:v>procedury przetargowe na wybór wykonawcy</c:v>
                </c:pt>
                <c:pt idx="2">
                  <c:v>analiza uwarunkowań</c:v>
                </c:pt>
                <c:pt idx="3">
                  <c:v>analiza wniosków</c:v>
                </c:pt>
                <c:pt idx="4">
                  <c:v>uzgodnienia i opiniowanie</c:v>
                </c:pt>
                <c:pt idx="5">
                  <c:v>wyznaczenie stref planistycznych</c:v>
                </c:pt>
                <c:pt idx="6">
                  <c:v>wyznaczenie obszaru uzupełnienia zabudowy</c:v>
                </c:pt>
                <c:pt idx="7">
                  <c:v>opracowanie standardów urbanistycznych</c:v>
                </c:pt>
                <c:pt idx="8">
                  <c:v>opracowanie cyfrowej formy planu ogólnego</c:v>
                </c:pt>
                <c:pt idx="9">
                  <c:v>przeprowadzenie konsultacji społecznych</c:v>
                </c:pt>
                <c:pt idx="10">
                  <c:v>ponowne uzgodnienia po konsultacjach społecznych</c:v>
                </c:pt>
                <c:pt idx="11">
                  <c:v>przyjęcie planu ogólnego gminy przez radę gminy</c:v>
                </c:pt>
                <c:pt idx="12">
                  <c:v>etap nadzoru wojewody</c:v>
                </c:pt>
                <c:pt idx="13">
                  <c:v>inne, jakie? (maks. 250 znaków)</c:v>
                </c:pt>
              </c:strCache>
            </c:strRef>
          </c:cat>
          <c:val>
            <c:numRef>
              <c:f>Sheet1!$C$54:$C$67</c:f>
              <c:numCache>
                <c:formatCode>0.00%</c:formatCode>
                <c:ptCount val="14"/>
                <c:pt idx="0">
                  <c:v>1.18E-2</c:v>
                </c:pt>
                <c:pt idx="1">
                  <c:v>0.1096</c:v>
                </c:pt>
                <c:pt idx="2">
                  <c:v>6.8699999999999997E-2</c:v>
                </c:pt>
                <c:pt idx="3">
                  <c:v>0.28039999999999998</c:v>
                </c:pt>
                <c:pt idx="4">
                  <c:v>0.19850000000000001</c:v>
                </c:pt>
                <c:pt idx="5">
                  <c:v>0.37130000000000002</c:v>
                </c:pt>
                <c:pt idx="6">
                  <c:v>0.28800000000000003</c:v>
                </c:pt>
                <c:pt idx="7">
                  <c:v>3.9599999999999996E-2</c:v>
                </c:pt>
                <c:pt idx="8">
                  <c:v>5.9000000000000004E-2</c:v>
                </c:pt>
                <c:pt idx="9">
                  <c:v>0.22</c:v>
                </c:pt>
                <c:pt idx="10">
                  <c:v>1.67E-2</c:v>
                </c:pt>
                <c:pt idx="11">
                  <c:v>5.6000000000000008E-3</c:v>
                </c:pt>
                <c:pt idx="12">
                  <c:v>7.4900000000000008E-2</c:v>
                </c:pt>
                <c:pt idx="13">
                  <c:v>7.2900000000000006E-2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30-430A-8B96-C3C44E92C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12989600"/>
        <c:axId val="512991760"/>
        <c:extLst/>
      </c:barChart>
      <c:catAx>
        <c:axId val="51298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2991760"/>
        <c:crosses val="autoZero"/>
        <c:auto val="1"/>
        <c:lblAlgn val="ctr"/>
        <c:lblOffset val="100"/>
        <c:noMultiLvlLbl val="0"/>
      </c:catAx>
      <c:valAx>
        <c:axId val="512991760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2989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pl-P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Sheet1!$C$74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Sheet1!$B$75:$B$86</c:f>
              <c:strCache>
                <c:ptCount val="12"/>
                <c:pt idx="0">
                  <c:v>kolejne seminaria/szkolenia stacjonarne</c:v>
                </c:pt>
                <c:pt idx="1">
                  <c:v>kolejne seminaria/szkolenia on-line (w tym w zakresie cyfryzacji planowania przestrzennego)</c:v>
                </c:pt>
                <c:pt idx="2">
                  <c:v>aktualności na dedykowanej stronie internetowej Departamentu Planowania Przestrzennego (w tym w zakresie cyfryzacji planowania przestrzennego)</c:v>
                </c:pt>
                <c:pt idx="3">
                  <c:v>pytania i odpowiedzi na dedykowanej stronie internetowej Departamentu Planowania Przestrzennego (w tym w zakresie cyfryzacji planowania przestrzennego)</c:v>
                </c:pt>
                <c:pt idx="4">
                  <c:v>newsletter informacyjny Ministerstwa Rozwoju i Technologii wysyłany do zainteresowanych osób</c:v>
                </c:pt>
                <c:pt idx="5">
                  <c:v>dalszy rozwój wtyczki do tworzenia danych przestrzennych</c:v>
                </c:pt>
                <c:pt idx="6">
                  <c:v>dalszy rozwój przeglądarki danych planistycznych</c:v>
                </c:pt>
                <c:pt idx="7">
                  <c:v>udostępnienie na stronie Ministerstwa Rozwoju i Technologii kolejnych przykładowych plików z danymi przestrzennymi</c:v>
                </c:pt>
                <c:pt idx="8">
                  <c:v>materiały instruktażowe w formie dokumentów elektronicznych z możliwością wydruku, specyfikacje</c:v>
                </c:pt>
                <c:pt idx="9">
                  <c:v>materiały instruktażowe w formie filmów</c:v>
                </c:pt>
                <c:pt idx="10">
                  <c:v>broszury do druku dla radnych i mieszkańców</c:v>
                </c:pt>
                <c:pt idx="11">
                  <c:v>inne, jakie? (maks. 250 znaków)</c:v>
                </c:pt>
              </c:strCache>
            </c:strRef>
          </c:cat>
          <c:val>
            <c:numRef>
              <c:f>Sheet1!$C$75:$C$86</c:f>
              <c:numCache>
                <c:formatCode>0.00%</c:formatCode>
                <c:ptCount val="12"/>
                <c:pt idx="0">
                  <c:v>0.39460000000000001</c:v>
                </c:pt>
                <c:pt idx="1">
                  <c:v>0.38130000000000003</c:v>
                </c:pt>
                <c:pt idx="2">
                  <c:v>0.1966</c:v>
                </c:pt>
                <c:pt idx="3">
                  <c:v>0.31989999999999996</c:v>
                </c:pt>
                <c:pt idx="4">
                  <c:v>0.11210000000000001</c:v>
                </c:pt>
                <c:pt idx="5">
                  <c:v>0.155</c:v>
                </c:pt>
                <c:pt idx="6">
                  <c:v>0.12609999999999999</c:v>
                </c:pt>
                <c:pt idx="7">
                  <c:v>9.9399999999999988E-2</c:v>
                </c:pt>
                <c:pt idx="8">
                  <c:v>0.24239999999999998</c:v>
                </c:pt>
                <c:pt idx="9">
                  <c:v>0.22409999999999999</c:v>
                </c:pt>
                <c:pt idx="10">
                  <c:v>0.20079999999999998</c:v>
                </c:pt>
                <c:pt idx="11">
                  <c:v>6.4100000000000004E-2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30-430A-8B96-C3C44E92C1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12989600"/>
        <c:axId val="512991760"/>
        <c:extLst/>
      </c:barChart>
      <c:catAx>
        <c:axId val="51298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2991760"/>
        <c:crosses val="autoZero"/>
        <c:auto val="1"/>
        <c:lblAlgn val="ctr"/>
        <c:lblOffset val="100"/>
        <c:noMultiLvlLbl val="0"/>
      </c:catAx>
      <c:valAx>
        <c:axId val="5129917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512989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100"/>
      </a:pPr>
      <a:endParaRPr lang="pl-P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D474B3-A7C6-48CB-9FA7-3F232998CD80}" type="doc">
      <dgm:prSet loTypeId="urn:microsoft.com/office/officeart/2005/8/layout/l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7E1B2738-BA2E-4F8D-B57B-0963E3F5FB57}">
      <dgm:prSet phldrT="[Tekst]" custT="1"/>
      <dgm:spPr/>
      <dgm:t>
        <a:bodyPr/>
        <a:lstStyle/>
        <a:p>
          <a:r>
            <a:rPr lang="pl-PL" sz="4000" b="1" dirty="0">
              <a:solidFill>
                <a:srgbClr val="920000"/>
              </a:solidFill>
            </a:rPr>
            <a:t>38 mln osób</a:t>
          </a:r>
          <a:endParaRPr lang="pl-PL" sz="4000" b="0" dirty="0">
            <a:solidFill>
              <a:srgbClr val="263779"/>
            </a:solidFill>
          </a:endParaRPr>
        </a:p>
      </dgm:t>
    </dgm:pt>
    <dgm:pt modelId="{8904EC93-D0D6-41B8-80E8-8958949A4A63}" type="parTrans" cxnId="{F1B7BD0D-E22C-4FA5-A2A2-5569BE2100C5}">
      <dgm:prSet/>
      <dgm:spPr/>
      <dgm:t>
        <a:bodyPr/>
        <a:lstStyle/>
        <a:p>
          <a:endParaRPr lang="pl-PL"/>
        </a:p>
      </dgm:t>
    </dgm:pt>
    <dgm:pt modelId="{B20A7F36-88D8-47B5-A5C5-7F52734EA056}" type="sibTrans" cxnId="{F1B7BD0D-E22C-4FA5-A2A2-5569BE2100C5}">
      <dgm:prSet/>
      <dgm:spPr/>
      <dgm:t>
        <a:bodyPr/>
        <a:lstStyle/>
        <a:p>
          <a:endParaRPr lang="pl-PL"/>
        </a:p>
      </dgm:t>
    </dgm:pt>
    <dgm:pt modelId="{9D46D214-2FA7-4C9B-B645-9FD8733AD359}">
      <dgm:prSet phldrT="[Tekst]" custT="1"/>
      <dgm:spPr/>
      <dgm:t>
        <a:bodyPr/>
        <a:lstStyle/>
        <a:p>
          <a:r>
            <a:rPr lang="pl-PL" sz="2600" b="0" dirty="0">
              <a:solidFill>
                <a:srgbClr val="263779"/>
              </a:solidFill>
            </a:rPr>
            <a:t>wg GUS w roku </a:t>
          </a:r>
          <a:r>
            <a:rPr lang="pl-PL" sz="2600" b="0" dirty="0">
              <a:solidFill>
                <a:srgbClr val="920000"/>
              </a:solidFill>
            </a:rPr>
            <a:t>2023</a:t>
          </a:r>
        </a:p>
      </dgm:t>
    </dgm:pt>
    <dgm:pt modelId="{780B2211-2450-42EA-9BF3-050EA1422CDC}" type="parTrans" cxnId="{8315AC76-8A9A-4798-9733-A0C853CFE63F}">
      <dgm:prSet/>
      <dgm:spPr/>
      <dgm:t>
        <a:bodyPr/>
        <a:lstStyle/>
        <a:p>
          <a:endParaRPr lang="pl-PL"/>
        </a:p>
      </dgm:t>
    </dgm:pt>
    <dgm:pt modelId="{76864123-B284-43A0-A360-3474C0CF3FB1}" type="sibTrans" cxnId="{8315AC76-8A9A-4798-9733-A0C853CFE63F}">
      <dgm:prSet/>
      <dgm:spPr/>
      <dgm:t>
        <a:bodyPr/>
        <a:lstStyle/>
        <a:p>
          <a:endParaRPr lang="pl-PL"/>
        </a:p>
      </dgm:t>
    </dgm:pt>
    <dgm:pt modelId="{20FD848F-6429-4826-A411-7FC67DF697DA}">
      <dgm:prSet phldrT="[Tekst]" custT="1"/>
      <dgm:spPr/>
      <dgm:t>
        <a:bodyPr/>
        <a:lstStyle/>
        <a:p>
          <a:r>
            <a:rPr lang="pl-PL" sz="2600" b="0" dirty="0">
              <a:solidFill>
                <a:srgbClr val="263779"/>
              </a:solidFill>
            </a:rPr>
            <a:t>wg prognoz GUS na rok </a:t>
          </a:r>
          <a:r>
            <a:rPr lang="pl-PL" sz="2600" b="0" dirty="0">
              <a:solidFill>
                <a:srgbClr val="920000"/>
              </a:solidFill>
            </a:rPr>
            <a:t>2060</a:t>
          </a:r>
          <a:endParaRPr lang="pl-PL" sz="2600" dirty="0">
            <a:solidFill>
              <a:srgbClr val="920000"/>
            </a:solidFill>
          </a:endParaRPr>
        </a:p>
      </dgm:t>
    </dgm:pt>
    <dgm:pt modelId="{2A2E1769-9657-4628-98FA-00E544867D46}" type="parTrans" cxnId="{509ACADB-60C4-4AE9-9385-4EC3B611733D}">
      <dgm:prSet/>
      <dgm:spPr/>
      <dgm:t>
        <a:bodyPr/>
        <a:lstStyle/>
        <a:p>
          <a:endParaRPr lang="pl-PL"/>
        </a:p>
      </dgm:t>
    </dgm:pt>
    <dgm:pt modelId="{ABEAB8B1-EB65-4303-AB4D-419C9E203B59}" type="sibTrans" cxnId="{509ACADB-60C4-4AE9-9385-4EC3B611733D}">
      <dgm:prSet/>
      <dgm:spPr/>
      <dgm:t>
        <a:bodyPr/>
        <a:lstStyle/>
        <a:p>
          <a:endParaRPr lang="pl-PL"/>
        </a:p>
      </dgm:t>
    </dgm:pt>
    <dgm:pt modelId="{EFE35EFA-3668-45CB-BB5E-4B0AB0F67A7B}">
      <dgm:prSet phldrT="[Tekst]" custT="1"/>
      <dgm:spPr/>
      <dgm:t>
        <a:bodyPr/>
        <a:lstStyle/>
        <a:p>
          <a:r>
            <a:rPr lang="pl-PL" sz="4000" b="1" dirty="0">
              <a:solidFill>
                <a:srgbClr val="920000"/>
              </a:solidFill>
            </a:rPr>
            <a:t>200 mln osób </a:t>
          </a:r>
          <a:r>
            <a:rPr lang="en-US" sz="40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rPr>
            <a:t>*</a:t>
          </a:r>
          <a:endParaRPr lang="pl-PL" sz="4000" dirty="0">
            <a:solidFill>
              <a:srgbClr val="263779"/>
            </a:solidFill>
          </a:endParaRPr>
        </a:p>
      </dgm:t>
    </dgm:pt>
    <dgm:pt modelId="{1AF97A87-EA3F-4040-A05E-FEFFE3AFF4F5}" type="parTrans" cxnId="{E07A2719-D146-4C39-A6FF-7BD85959C253}">
      <dgm:prSet/>
      <dgm:spPr/>
      <dgm:t>
        <a:bodyPr/>
        <a:lstStyle/>
        <a:p>
          <a:endParaRPr lang="pl-PL"/>
        </a:p>
      </dgm:t>
    </dgm:pt>
    <dgm:pt modelId="{37C32C9D-B068-4389-8EB9-121A3AEF06A7}" type="sibTrans" cxnId="{E07A2719-D146-4C39-A6FF-7BD85959C253}">
      <dgm:prSet/>
      <dgm:spPr/>
      <dgm:t>
        <a:bodyPr/>
        <a:lstStyle/>
        <a:p>
          <a:endParaRPr lang="pl-PL"/>
        </a:p>
      </dgm:t>
    </dgm:pt>
    <dgm:pt modelId="{9737B718-8589-4F28-94B3-163749994FE6}">
      <dgm:prSet phldrT="[Tekst]" custT="1"/>
      <dgm:spPr/>
      <dgm:t>
        <a:bodyPr/>
        <a:lstStyle/>
        <a:p>
          <a:r>
            <a:rPr lang="pl-PL" sz="2600" dirty="0">
              <a:solidFill>
                <a:srgbClr val="263779"/>
              </a:solidFill>
            </a:rPr>
            <a:t>wg powierzchni terenów w </a:t>
          </a:r>
          <a:r>
            <a:rPr lang="pl-PL" sz="2600" dirty="0">
              <a:solidFill>
                <a:srgbClr val="920000"/>
              </a:solidFill>
            </a:rPr>
            <a:t>studiach</a:t>
          </a:r>
          <a:r>
            <a:rPr lang="pl-PL" sz="2600" dirty="0">
              <a:solidFill>
                <a:srgbClr val="263779"/>
              </a:solidFill>
            </a:rPr>
            <a:t>  </a:t>
          </a:r>
        </a:p>
      </dgm:t>
    </dgm:pt>
    <dgm:pt modelId="{B6FA5D0D-E86A-4903-92C0-8B25B885F7CB}" type="parTrans" cxnId="{505CA685-526E-4D0E-9EFC-8A34440C8FE8}">
      <dgm:prSet/>
      <dgm:spPr/>
      <dgm:t>
        <a:bodyPr/>
        <a:lstStyle/>
        <a:p>
          <a:endParaRPr lang="pl-PL"/>
        </a:p>
      </dgm:t>
    </dgm:pt>
    <dgm:pt modelId="{A04619DF-6E39-414B-8415-88E8D35434EF}" type="sibTrans" cxnId="{505CA685-526E-4D0E-9EFC-8A34440C8FE8}">
      <dgm:prSet/>
      <dgm:spPr/>
      <dgm:t>
        <a:bodyPr/>
        <a:lstStyle/>
        <a:p>
          <a:endParaRPr lang="pl-PL"/>
        </a:p>
      </dgm:t>
    </dgm:pt>
    <dgm:pt modelId="{47423E9A-EE25-4386-9D1C-1C9CE2445F29}">
      <dgm:prSet phldrT="[Tekst]" custT="1"/>
      <dgm:spPr/>
      <dgm:t>
        <a:bodyPr/>
        <a:lstStyle/>
        <a:p>
          <a:r>
            <a:rPr lang="pl-PL" sz="4000" b="1" dirty="0">
              <a:solidFill>
                <a:srgbClr val="920000"/>
              </a:solidFill>
            </a:rPr>
            <a:t>30 mln osób</a:t>
          </a:r>
          <a:endParaRPr lang="pl-PL" sz="4000" b="0" dirty="0">
            <a:solidFill>
              <a:srgbClr val="263779"/>
            </a:solidFill>
          </a:endParaRPr>
        </a:p>
      </dgm:t>
    </dgm:pt>
    <dgm:pt modelId="{924AAD40-BD04-4ACD-A0DE-FCF2EEE79A19}" type="parTrans" cxnId="{047B5F04-DEC1-4628-A7C4-511AD8B52D0B}">
      <dgm:prSet/>
      <dgm:spPr/>
      <dgm:t>
        <a:bodyPr/>
        <a:lstStyle/>
        <a:p>
          <a:endParaRPr lang="pl-PL"/>
        </a:p>
      </dgm:t>
    </dgm:pt>
    <dgm:pt modelId="{477122A1-C2ED-47AB-8913-656E7B9AABF8}" type="sibTrans" cxnId="{047B5F04-DEC1-4628-A7C4-511AD8B52D0B}">
      <dgm:prSet/>
      <dgm:spPr/>
      <dgm:t>
        <a:bodyPr/>
        <a:lstStyle/>
        <a:p>
          <a:endParaRPr lang="pl-PL"/>
        </a:p>
      </dgm:t>
    </dgm:pt>
    <dgm:pt modelId="{B375C09B-05EC-4E5F-B488-3C770EECD032}" type="pres">
      <dgm:prSet presAssocID="{2AD474B3-A7C6-48CB-9FA7-3F232998CD8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894BC28-EEAA-4993-B1BD-6E3E723D4FCD}" type="pres">
      <dgm:prSet presAssocID="{7E1B2738-BA2E-4F8D-B57B-0963E3F5FB57}" presName="horFlow" presStyleCnt="0"/>
      <dgm:spPr/>
    </dgm:pt>
    <dgm:pt modelId="{000D5F75-395F-48B3-B4E5-7F70207F59C9}" type="pres">
      <dgm:prSet presAssocID="{7E1B2738-BA2E-4F8D-B57B-0963E3F5FB57}" presName="bigChev" presStyleLbl="node1" presStyleIdx="0" presStyleCnt="3" custScaleX="211801"/>
      <dgm:spPr/>
    </dgm:pt>
    <dgm:pt modelId="{5D54BAE4-DCC7-4B75-A144-2BB58FE0055C}" type="pres">
      <dgm:prSet presAssocID="{780B2211-2450-42EA-9BF3-050EA1422CDC}" presName="parTrans" presStyleCnt="0"/>
      <dgm:spPr/>
    </dgm:pt>
    <dgm:pt modelId="{64FE3A39-8CEF-4396-9A32-348F0DA8ED62}" type="pres">
      <dgm:prSet presAssocID="{9D46D214-2FA7-4C9B-B645-9FD8733AD359}" presName="node" presStyleLbl="alignAccFollowNode1" presStyleIdx="0" presStyleCnt="3" custScaleX="253623">
        <dgm:presLayoutVars>
          <dgm:bulletEnabled val="1"/>
        </dgm:presLayoutVars>
      </dgm:prSet>
      <dgm:spPr/>
    </dgm:pt>
    <dgm:pt modelId="{9776BBAC-2E77-4B91-988E-CE5F0FD3C502}" type="pres">
      <dgm:prSet presAssocID="{7E1B2738-BA2E-4F8D-B57B-0963E3F5FB57}" presName="vSp" presStyleCnt="0"/>
      <dgm:spPr/>
    </dgm:pt>
    <dgm:pt modelId="{EBF8E750-E82C-4E8C-8E73-8D3CE6EBE5FD}" type="pres">
      <dgm:prSet presAssocID="{47423E9A-EE25-4386-9D1C-1C9CE2445F29}" presName="horFlow" presStyleCnt="0"/>
      <dgm:spPr/>
    </dgm:pt>
    <dgm:pt modelId="{1F84186E-4EEB-486F-8598-D6EE4ACD7F17}" type="pres">
      <dgm:prSet presAssocID="{47423E9A-EE25-4386-9D1C-1C9CE2445F29}" presName="bigChev" presStyleLbl="node1" presStyleIdx="1" presStyleCnt="3" custScaleX="211801"/>
      <dgm:spPr/>
    </dgm:pt>
    <dgm:pt modelId="{6F48DF98-69CB-438F-9BB1-5D28ED2C7A0B}" type="pres">
      <dgm:prSet presAssocID="{2A2E1769-9657-4628-98FA-00E544867D46}" presName="parTrans" presStyleCnt="0"/>
      <dgm:spPr/>
    </dgm:pt>
    <dgm:pt modelId="{E1DFCD46-EE2B-4418-8D9E-598E38046D38}" type="pres">
      <dgm:prSet presAssocID="{20FD848F-6429-4826-A411-7FC67DF697DA}" presName="node" presStyleLbl="alignAccFollowNode1" presStyleIdx="1" presStyleCnt="3" custScaleX="253623">
        <dgm:presLayoutVars>
          <dgm:bulletEnabled val="1"/>
        </dgm:presLayoutVars>
      </dgm:prSet>
      <dgm:spPr/>
    </dgm:pt>
    <dgm:pt modelId="{C4754DB4-7CE9-49B0-B6B8-BF3B94B12F3A}" type="pres">
      <dgm:prSet presAssocID="{47423E9A-EE25-4386-9D1C-1C9CE2445F29}" presName="vSp" presStyleCnt="0"/>
      <dgm:spPr/>
    </dgm:pt>
    <dgm:pt modelId="{E5801C9C-E413-416E-9B73-40F4DD35C1E0}" type="pres">
      <dgm:prSet presAssocID="{EFE35EFA-3668-45CB-BB5E-4B0AB0F67A7B}" presName="horFlow" presStyleCnt="0"/>
      <dgm:spPr/>
    </dgm:pt>
    <dgm:pt modelId="{A1C5C59C-9E10-4049-9433-7C25D1470DCE}" type="pres">
      <dgm:prSet presAssocID="{EFE35EFA-3668-45CB-BB5E-4B0AB0F67A7B}" presName="bigChev" presStyleLbl="node1" presStyleIdx="2" presStyleCnt="3" custScaleX="211801"/>
      <dgm:spPr/>
    </dgm:pt>
    <dgm:pt modelId="{8ED7B786-C9DE-457B-9030-A3345843BDCE}" type="pres">
      <dgm:prSet presAssocID="{B6FA5D0D-E86A-4903-92C0-8B25B885F7CB}" presName="parTrans" presStyleCnt="0"/>
      <dgm:spPr/>
    </dgm:pt>
    <dgm:pt modelId="{78295A75-E890-43B2-BD1A-6A2656B3332F}" type="pres">
      <dgm:prSet presAssocID="{9737B718-8589-4F28-94B3-163749994FE6}" presName="node" presStyleLbl="alignAccFollowNode1" presStyleIdx="2" presStyleCnt="3" custScaleX="253623">
        <dgm:presLayoutVars>
          <dgm:bulletEnabled val="1"/>
        </dgm:presLayoutVars>
      </dgm:prSet>
      <dgm:spPr/>
    </dgm:pt>
  </dgm:ptLst>
  <dgm:cxnLst>
    <dgm:cxn modelId="{047B5F04-DEC1-4628-A7C4-511AD8B52D0B}" srcId="{2AD474B3-A7C6-48CB-9FA7-3F232998CD80}" destId="{47423E9A-EE25-4386-9D1C-1C9CE2445F29}" srcOrd="1" destOrd="0" parTransId="{924AAD40-BD04-4ACD-A0DE-FCF2EEE79A19}" sibTransId="{477122A1-C2ED-47AB-8913-656E7B9AABF8}"/>
    <dgm:cxn modelId="{F1B7BD0D-E22C-4FA5-A2A2-5569BE2100C5}" srcId="{2AD474B3-A7C6-48CB-9FA7-3F232998CD80}" destId="{7E1B2738-BA2E-4F8D-B57B-0963E3F5FB57}" srcOrd="0" destOrd="0" parTransId="{8904EC93-D0D6-41B8-80E8-8958949A4A63}" sibTransId="{B20A7F36-88D8-47B5-A5C5-7F52734EA056}"/>
    <dgm:cxn modelId="{E07A2719-D146-4C39-A6FF-7BD85959C253}" srcId="{2AD474B3-A7C6-48CB-9FA7-3F232998CD80}" destId="{EFE35EFA-3668-45CB-BB5E-4B0AB0F67A7B}" srcOrd="2" destOrd="0" parTransId="{1AF97A87-EA3F-4040-A05E-FEFFE3AFF4F5}" sibTransId="{37C32C9D-B068-4389-8EB9-121A3AEF06A7}"/>
    <dgm:cxn modelId="{81B9FE50-98D8-4F87-B1A4-369B11873081}" type="presOf" srcId="{9D46D214-2FA7-4C9B-B645-9FD8733AD359}" destId="{64FE3A39-8CEF-4396-9A32-348F0DA8ED62}" srcOrd="0" destOrd="0" presId="urn:microsoft.com/office/officeart/2005/8/layout/lProcess3"/>
    <dgm:cxn modelId="{8315AC76-8A9A-4798-9733-A0C853CFE63F}" srcId="{7E1B2738-BA2E-4F8D-B57B-0963E3F5FB57}" destId="{9D46D214-2FA7-4C9B-B645-9FD8733AD359}" srcOrd="0" destOrd="0" parTransId="{780B2211-2450-42EA-9BF3-050EA1422CDC}" sibTransId="{76864123-B284-43A0-A360-3474C0CF3FB1}"/>
    <dgm:cxn modelId="{505CA685-526E-4D0E-9EFC-8A34440C8FE8}" srcId="{EFE35EFA-3668-45CB-BB5E-4B0AB0F67A7B}" destId="{9737B718-8589-4F28-94B3-163749994FE6}" srcOrd="0" destOrd="0" parTransId="{B6FA5D0D-E86A-4903-92C0-8B25B885F7CB}" sibTransId="{A04619DF-6E39-414B-8415-88E8D35434EF}"/>
    <dgm:cxn modelId="{96926B89-8E0C-415B-8ADD-773C05EA0DAC}" type="presOf" srcId="{9737B718-8589-4F28-94B3-163749994FE6}" destId="{78295A75-E890-43B2-BD1A-6A2656B3332F}" srcOrd="0" destOrd="0" presId="urn:microsoft.com/office/officeart/2005/8/layout/lProcess3"/>
    <dgm:cxn modelId="{D5D561B3-AA11-40F3-8C32-1AE53B7FF5DC}" type="presOf" srcId="{7E1B2738-BA2E-4F8D-B57B-0963E3F5FB57}" destId="{000D5F75-395F-48B3-B4E5-7F70207F59C9}" srcOrd="0" destOrd="0" presId="urn:microsoft.com/office/officeart/2005/8/layout/lProcess3"/>
    <dgm:cxn modelId="{3A474BD4-C8D8-46E7-AF51-F4167E1111A7}" type="presOf" srcId="{47423E9A-EE25-4386-9D1C-1C9CE2445F29}" destId="{1F84186E-4EEB-486F-8598-D6EE4ACD7F17}" srcOrd="0" destOrd="0" presId="urn:microsoft.com/office/officeart/2005/8/layout/lProcess3"/>
    <dgm:cxn modelId="{861B8ED7-6B34-472D-BCB2-B300DD96D7F4}" type="presOf" srcId="{EFE35EFA-3668-45CB-BB5E-4B0AB0F67A7B}" destId="{A1C5C59C-9E10-4049-9433-7C25D1470DCE}" srcOrd="0" destOrd="0" presId="urn:microsoft.com/office/officeart/2005/8/layout/lProcess3"/>
    <dgm:cxn modelId="{509ACADB-60C4-4AE9-9385-4EC3B611733D}" srcId="{47423E9A-EE25-4386-9D1C-1C9CE2445F29}" destId="{20FD848F-6429-4826-A411-7FC67DF697DA}" srcOrd="0" destOrd="0" parTransId="{2A2E1769-9657-4628-98FA-00E544867D46}" sibTransId="{ABEAB8B1-EB65-4303-AB4D-419C9E203B59}"/>
    <dgm:cxn modelId="{234F89E8-B22B-4093-9A3F-2F9F5980CEF6}" type="presOf" srcId="{20FD848F-6429-4826-A411-7FC67DF697DA}" destId="{E1DFCD46-EE2B-4418-8D9E-598E38046D38}" srcOrd="0" destOrd="0" presId="urn:microsoft.com/office/officeart/2005/8/layout/lProcess3"/>
    <dgm:cxn modelId="{0FCB8BFB-7F6D-4F58-B440-54F323E8CE94}" type="presOf" srcId="{2AD474B3-A7C6-48CB-9FA7-3F232998CD80}" destId="{B375C09B-05EC-4E5F-B488-3C770EECD032}" srcOrd="0" destOrd="0" presId="urn:microsoft.com/office/officeart/2005/8/layout/lProcess3"/>
    <dgm:cxn modelId="{3B17FE80-B595-459F-8C3A-ECBB6499637F}" type="presParOf" srcId="{B375C09B-05EC-4E5F-B488-3C770EECD032}" destId="{3894BC28-EEAA-4993-B1BD-6E3E723D4FCD}" srcOrd="0" destOrd="0" presId="urn:microsoft.com/office/officeart/2005/8/layout/lProcess3"/>
    <dgm:cxn modelId="{B3E83621-3A29-4D02-A1DD-6AED33401884}" type="presParOf" srcId="{3894BC28-EEAA-4993-B1BD-6E3E723D4FCD}" destId="{000D5F75-395F-48B3-B4E5-7F70207F59C9}" srcOrd="0" destOrd="0" presId="urn:microsoft.com/office/officeart/2005/8/layout/lProcess3"/>
    <dgm:cxn modelId="{056A45BE-BD56-4196-8E00-47F96F587253}" type="presParOf" srcId="{3894BC28-EEAA-4993-B1BD-6E3E723D4FCD}" destId="{5D54BAE4-DCC7-4B75-A144-2BB58FE0055C}" srcOrd="1" destOrd="0" presId="urn:microsoft.com/office/officeart/2005/8/layout/lProcess3"/>
    <dgm:cxn modelId="{D7BC7620-CAAA-444B-81F8-445160204B3D}" type="presParOf" srcId="{3894BC28-EEAA-4993-B1BD-6E3E723D4FCD}" destId="{64FE3A39-8CEF-4396-9A32-348F0DA8ED62}" srcOrd="2" destOrd="0" presId="urn:microsoft.com/office/officeart/2005/8/layout/lProcess3"/>
    <dgm:cxn modelId="{FB4FB275-C0D2-4DC6-9100-04E5FFB2D454}" type="presParOf" srcId="{B375C09B-05EC-4E5F-B488-3C770EECD032}" destId="{9776BBAC-2E77-4B91-988E-CE5F0FD3C502}" srcOrd="1" destOrd="0" presId="urn:microsoft.com/office/officeart/2005/8/layout/lProcess3"/>
    <dgm:cxn modelId="{7C164EA2-536C-405C-90E1-59860AD5C280}" type="presParOf" srcId="{B375C09B-05EC-4E5F-B488-3C770EECD032}" destId="{EBF8E750-E82C-4E8C-8E73-8D3CE6EBE5FD}" srcOrd="2" destOrd="0" presId="urn:microsoft.com/office/officeart/2005/8/layout/lProcess3"/>
    <dgm:cxn modelId="{14912CFC-BE87-449C-A55F-E3BC55491351}" type="presParOf" srcId="{EBF8E750-E82C-4E8C-8E73-8D3CE6EBE5FD}" destId="{1F84186E-4EEB-486F-8598-D6EE4ACD7F17}" srcOrd="0" destOrd="0" presId="urn:microsoft.com/office/officeart/2005/8/layout/lProcess3"/>
    <dgm:cxn modelId="{D2DA0599-5942-4DEE-BAE3-2D57C762CC6D}" type="presParOf" srcId="{EBF8E750-E82C-4E8C-8E73-8D3CE6EBE5FD}" destId="{6F48DF98-69CB-438F-9BB1-5D28ED2C7A0B}" srcOrd="1" destOrd="0" presId="urn:microsoft.com/office/officeart/2005/8/layout/lProcess3"/>
    <dgm:cxn modelId="{1F1586DC-BCE6-4974-889A-4C6B73BBC54C}" type="presParOf" srcId="{EBF8E750-E82C-4E8C-8E73-8D3CE6EBE5FD}" destId="{E1DFCD46-EE2B-4418-8D9E-598E38046D38}" srcOrd="2" destOrd="0" presId="urn:microsoft.com/office/officeart/2005/8/layout/lProcess3"/>
    <dgm:cxn modelId="{5BE7DBF6-38CA-4BC0-B79F-8E86CD5D07FE}" type="presParOf" srcId="{B375C09B-05EC-4E5F-B488-3C770EECD032}" destId="{C4754DB4-7CE9-49B0-B6B8-BF3B94B12F3A}" srcOrd="3" destOrd="0" presId="urn:microsoft.com/office/officeart/2005/8/layout/lProcess3"/>
    <dgm:cxn modelId="{98E2F144-2C80-49E4-80E0-22F7333705DE}" type="presParOf" srcId="{B375C09B-05EC-4E5F-B488-3C770EECD032}" destId="{E5801C9C-E413-416E-9B73-40F4DD35C1E0}" srcOrd="4" destOrd="0" presId="urn:microsoft.com/office/officeart/2005/8/layout/lProcess3"/>
    <dgm:cxn modelId="{A9C6B36C-44AF-4938-959A-952F8E7152FB}" type="presParOf" srcId="{E5801C9C-E413-416E-9B73-40F4DD35C1E0}" destId="{A1C5C59C-9E10-4049-9433-7C25D1470DCE}" srcOrd="0" destOrd="0" presId="urn:microsoft.com/office/officeart/2005/8/layout/lProcess3"/>
    <dgm:cxn modelId="{759708D5-C7A1-4259-83FC-60E57F866FA5}" type="presParOf" srcId="{E5801C9C-E413-416E-9B73-40F4DD35C1E0}" destId="{8ED7B786-C9DE-457B-9030-A3345843BDCE}" srcOrd="1" destOrd="0" presId="urn:microsoft.com/office/officeart/2005/8/layout/lProcess3"/>
    <dgm:cxn modelId="{F9804DE5-CF92-45A5-829F-5EA80BB5AEE0}" type="presParOf" srcId="{E5801C9C-E413-416E-9B73-40F4DD35C1E0}" destId="{78295A75-E890-43B2-BD1A-6A2656B3332F}" srcOrd="2" destOrd="0" presId="urn:microsoft.com/office/officeart/2005/8/layout/lProcess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478F9C8-D84C-46EE-B89B-04F1157CBC24}" type="doc">
      <dgm:prSet loTypeId="urn:microsoft.com/office/officeart/2005/8/layout/hierarchy3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263A4C91-2070-4EB6-8911-063E0F652542}">
      <dgm:prSet phldrT="[Tekst]"/>
      <dgm:spPr/>
      <dgm:t>
        <a:bodyPr/>
        <a:lstStyle/>
        <a:p>
          <a:r>
            <a:rPr lang="pl-PL" dirty="0"/>
            <a:t>tworzenie</a:t>
          </a:r>
        </a:p>
      </dgm:t>
    </dgm:pt>
    <dgm:pt modelId="{4A2C2219-843E-41D7-815A-0F74E41E4B1A}" type="parTrans" cxnId="{C258FD45-B586-40C7-8B24-3F41D0AC3ED4}">
      <dgm:prSet/>
      <dgm:spPr/>
      <dgm:t>
        <a:bodyPr/>
        <a:lstStyle/>
        <a:p>
          <a:endParaRPr lang="pl-PL"/>
        </a:p>
      </dgm:t>
    </dgm:pt>
    <dgm:pt modelId="{1E7326A0-0B7A-4B20-A004-81E7145AD799}" type="sibTrans" cxnId="{C258FD45-B586-40C7-8B24-3F41D0AC3ED4}">
      <dgm:prSet/>
      <dgm:spPr/>
      <dgm:t>
        <a:bodyPr/>
        <a:lstStyle/>
        <a:p>
          <a:endParaRPr lang="pl-PL"/>
        </a:p>
      </dgm:t>
    </dgm:pt>
    <dgm:pt modelId="{48069088-E8AB-49AC-BB5C-194D37B9A07F}">
      <dgm:prSet phldrT="[Tekst]"/>
      <dgm:spPr/>
      <dgm:t>
        <a:bodyPr/>
        <a:lstStyle/>
        <a:p>
          <a:r>
            <a:rPr lang="pl-PL" dirty="0"/>
            <a:t>walidacja</a:t>
          </a:r>
        </a:p>
      </dgm:t>
    </dgm:pt>
    <dgm:pt modelId="{AC96D589-D823-4A92-ADEF-A20DA0E8DF8D}" type="parTrans" cxnId="{9ED2D9C1-74FD-4FEF-9516-5AC201851531}">
      <dgm:prSet/>
      <dgm:spPr/>
      <dgm:t>
        <a:bodyPr/>
        <a:lstStyle/>
        <a:p>
          <a:endParaRPr lang="pl-PL"/>
        </a:p>
      </dgm:t>
    </dgm:pt>
    <dgm:pt modelId="{0F9B4831-A2CE-4252-93E4-78767547FA75}" type="sibTrans" cxnId="{9ED2D9C1-74FD-4FEF-9516-5AC201851531}">
      <dgm:prSet/>
      <dgm:spPr/>
      <dgm:t>
        <a:bodyPr/>
        <a:lstStyle/>
        <a:p>
          <a:endParaRPr lang="pl-PL"/>
        </a:p>
      </dgm:t>
    </dgm:pt>
    <dgm:pt modelId="{682C436A-7F3C-4996-8443-53E646899A83}">
      <dgm:prSet phldrT="[Tekst]"/>
      <dgm:spPr/>
      <dgm:t>
        <a:bodyPr/>
        <a:lstStyle/>
        <a:p>
          <a:r>
            <a:rPr lang="pl-PL" dirty="0"/>
            <a:t>udostępnianie</a:t>
          </a:r>
        </a:p>
      </dgm:t>
    </dgm:pt>
    <dgm:pt modelId="{E66A1CEF-82FF-4A19-AC69-DE30EEE5E729}" type="parTrans" cxnId="{442D8AAE-70AC-4A16-A2F5-41FB9F17F0E7}">
      <dgm:prSet/>
      <dgm:spPr/>
      <dgm:t>
        <a:bodyPr/>
        <a:lstStyle/>
        <a:p>
          <a:endParaRPr lang="pl-PL"/>
        </a:p>
      </dgm:t>
    </dgm:pt>
    <dgm:pt modelId="{1296707E-2F9C-4821-A737-7ACF1D515D94}" type="sibTrans" cxnId="{442D8AAE-70AC-4A16-A2F5-41FB9F17F0E7}">
      <dgm:prSet/>
      <dgm:spPr/>
      <dgm:t>
        <a:bodyPr/>
        <a:lstStyle/>
        <a:p>
          <a:endParaRPr lang="pl-PL"/>
        </a:p>
      </dgm:t>
    </dgm:pt>
    <dgm:pt modelId="{A64F0C69-C084-4F92-8632-ECC24A4088C2}" type="pres">
      <dgm:prSet presAssocID="{C478F9C8-D84C-46EE-B89B-04F1157CBC24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A0C895D-23BF-457C-91B7-96208B0277BB}" type="pres">
      <dgm:prSet presAssocID="{263A4C91-2070-4EB6-8911-063E0F652542}" presName="root" presStyleCnt="0"/>
      <dgm:spPr/>
    </dgm:pt>
    <dgm:pt modelId="{B923D7B3-E551-434C-9381-5BB87248317E}" type="pres">
      <dgm:prSet presAssocID="{263A4C91-2070-4EB6-8911-063E0F652542}" presName="rootComposite" presStyleCnt="0"/>
      <dgm:spPr/>
    </dgm:pt>
    <dgm:pt modelId="{5DE63510-39D7-415A-9E98-A75A77F5F533}" type="pres">
      <dgm:prSet presAssocID="{263A4C91-2070-4EB6-8911-063E0F652542}" presName="rootText" presStyleLbl="node1" presStyleIdx="0" presStyleCnt="3"/>
      <dgm:spPr/>
    </dgm:pt>
    <dgm:pt modelId="{0AD40408-4D51-45B5-9AA1-F643F0A94744}" type="pres">
      <dgm:prSet presAssocID="{263A4C91-2070-4EB6-8911-063E0F652542}" presName="rootConnector" presStyleLbl="node1" presStyleIdx="0" presStyleCnt="3"/>
      <dgm:spPr/>
    </dgm:pt>
    <dgm:pt modelId="{64F2530A-F398-4D07-A5A4-2BB6FB45BCDD}" type="pres">
      <dgm:prSet presAssocID="{263A4C91-2070-4EB6-8911-063E0F652542}" presName="childShape" presStyleCnt="0"/>
      <dgm:spPr/>
    </dgm:pt>
    <dgm:pt modelId="{4E951B77-EBA9-4E39-8AED-E4AAB9026B60}" type="pres">
      <dgm:prSet presAssocID="{48069088-E8AB-49AC-BB5C-194D37B9A07F}" presName="root" presStyleCnt="0"/>
      <dgm:spPr/>
    </dgm:pt>
    <dgm:pt modelId="{9BB5A2AD-B848-4171-95DB-FEF89687283F}" type="pres">
      <dgm:prSet presAssocID="{48069088-E8AB-49AC-BB5C-194D37B9A07F}" presName="rootComposite" presStyleCnt="0"/>
      <dgm:spPr/>
    </dgm:pt>
    <dgm:pt modelId="{D36278D6-0F4C-4339-BC59-F47409971115}" type="pres">
      <dgm:prSet presAssocID="{48069088-E8AB-49AC-BB5C-194D37B9A07F}" presName="rootText" presStyleLbl="node1" presStyleIdx="1" presStyleCnt="3"/>
      <dgm:spPr/>
    </dgm:pt>
    <dgm:pt modelId="{139EC2B3-575C-456E-B01E-D2241AB3948D}" type="pres">
      <dgm:prSet presAssocID="{48069088-E8AB-49AC-BB5C-194D37B9A07F}" presName="rootConnector" presStyleLbl="node1" presStyleIdx="1" presStyleCnt="3"/>
      <dgm:spPr/>
    </dgm:pt>
    <dgm:pt modelId="{B435163B-8B2F-46E2-954F-8ED7673944E3}" type="pres">
      <dgm:prSet presAssocID="{48069088-E8AB-49AC-BB5C-194D37B9A07F}" presName="childShape" presStyleCnt="0"/>
      <dgm:spPr/>
    </dgm:pt>
    <dgm:pt modelId="{4F6E9D50-7D6F-4196-B864-FA5B1E5156B0}" type="pres">
      <dgm:prSet presAssocID="{682C436A-7F3C-4996-8443-53E646899A83}" presName="root" presStyleCnt="0"/>
      <dgm:spPr/>
    </dgm:pt>
    <dgm:pt modelId="{C69A287C-1490-4D66-8121-3BE5A1CCDB91}" type="pres">
      <dgm:prSet presAssocID="{682C436A-7F3C-4996-8443-53E646899A83}" presName="rootComposite" presStyleCnt="0"/>
      <dgm:spPr/>
    </dgm:pt>
    <dgm:pt modelId="{B60E5962-EA75-4B61-BEA4-9B36F3F0D11E}" type="pres">
      <dgm:prSet presAssocID="{682C436A-7F3C-4996-8443-53E646899A83}" presName="rootText" presStyleLbl="node1" presStyleIdx="2" presStyleCnt="3"/>
      <dgm:spPr/>
    </dgm:pt>
    <dgm:pt modelId="{FC7A6036-C4DF-4741-B573-E35A8C917BC4}" type="pres">
      <dgm:prSet presAssocID="{682C436A-7F3C-4996-8443-53E646899A83}" presName="rootConnector" presStyleLbl="node1" presStyleIdx="2" presStyleCnt="3"/>
      <dgm:spPr/>
    </dgm:pt>
    <dgm:pt modelId="{4565E70D-E61D-4533-97F3-AF7CCC9A76DD}" type="pres">
      <dgm:prSet presAssocID="{682C436A-7F3C-4996-8443-53E646899A83}" presName="childShape" presStyleCnt="0"/>
      <dgm:spPr/>
    </dgm:pt>
  </dgm:ptLst>
  <dgm:cxnLst>
    <dgm:cxn modelId="{935CC12B-E32C-4172-BEED-A556DF768623}" type="presOf" srcId="{48069088-E8AB-49AC-BB5C-194D37B9A07F}" destId="{139EC2B3-575C-456E-B01E-D2241AB3948D}" srcOrd="1" destOrd="0" presId="urn:microsoft.com/office/officeart/2005/8/layout/hierarchy3"/>
    <dgm:cxn modelId="{A388F05F-1CF5-4090-B4F9-E2C46EDF463F}" type="presOf" srcId="{682C436A-7F3C-4996-8443-53E646899A83}" destId="{FC7A6036-C4DF-4741-B573-E35A8C917BC4}" srcOrd="1" destOrd="0" presId="urn:microsoft.com/office/officeart/2005/8/layout/hierarchy3"/>
    <dgm:cxn modelId="{363BE964-12E4-4AB9-B83A-E3A0FA23888F}" type="presOf" srcId="{263A4C91-2070-4EB6-8911-063E0F652542}" destId="{5DE63510-39D7-415A-9E98-A75A77F5F533}" srcOrd="0" destOrd="0" presId="urn:microsoft.com/office/officeart/2005/8/layout/hierarchy3"/>
    <dgm:cxn modelId="{C258FD45-B586-40C7-8B24-3F41D0AC3ED4}" srcId="{C478F9C8-D84C-46EE-B89B-04F1157CBC24}" destId="{263A4C91-2070-4EB6-8911-063E0F652542}" srcOrd="0" destOrd="0" parTransId="{4A2C2219-843E-41D7-815A-0F74E41E4B1A}" sibTransId="{1E7326A0-0B7A-4B20-A004-81E7145AD799}"/>
    <dgm:cxn modelId="{E8CB0F89-5B0B-43D0-89B2-A50701C0F0AE}" type="presOf" srcId="{48069088-E8AB-49AC-BB5C-194D37B9A07F}" destId="{D36278D6-0F4C-4339-BC59-F47409971115}" srcOrd="0" destOrd="0" presId="urn:microsoft.com/office/officeart/2005/8/layout/hierarchy3"/>
    <dgm:cxn modelId="{60A83792-369A-441E-9A1A-1ABFD92B3268}" type="presOf" srcId="{C478F9C8-D84C-46EE-B89B-04F1157CBC24}" destId="{A64F0C69-C084-4F92-8632-ECC24A4088C2}" srcOrd="0" destOrd="0" presId="urn:microsoft.com/office/officeart/2005/8/layout/hierarchy3"/>
    <dgm:cxn modelId="{38021AA1-5F79-48D1-9921-EB124DF08FAB}" type="presOf" srcId="{682C436A-7F3C-4996-8443-53E646899A83}" destId="{B60E5962-EA75-4B61-BEA4-9B36F3F0D11E}" srcOrd="0" destOrd="0" presId="urn:microsoft.com/office/officeart/2005/8/layout/hierarchy3"/>
    <dgm:cxn modelId="{442D8AAE-70AC-4A16-A2F5-41FB9F17F0E7}" srcId="{C478F9C8-D84C-46EE-B89B-04F1157CBC24}" destId="{682C436A-7F3C-4996-8443-53E646899A83}" srcOrd="2" destOrd="0" parTransId="{E66A1CEF-82FF-4A19-AC69-DE30EEE5E729}" sibTransId="{1296707E-2F9C-4821-A737-7ACF1D515D94}"/>
    <dgm:cxn modelId="{9ED2D9C1-74FD-4FEF-9516-5AC201851531}" srcId="{C478F9C8-D84C-46EE-B89B-04F1157CBC24}" destId="{48069088-E8AB-49AC-BB5C-194D37B9A07F}" srcOrd="1" destOrd="0" parTransId="{AC96D589-D823-4A92-ADEF-A20DA0E8DF8D}" sibTransId="{0F9B4831-A2CE-4252-93E4-78767547FA75}"/>
    <dgm:cxn modelId="{AA50BFE6-5AED-4953-9BA3-F1F53374975A}" type="presOf" srcId="{263A4C91-2070-4EB6-8911-063E0F652542}" destId="{0AD40408-4D51-45B5-9AA1-F643F0A94744}" srcOrd="1" destOrd="0" presId="urn:microsoft.com/office/officeart/2005/8/layout/hierarchy3"/>
    <dgm:cxn modelId="{FC719556-FFFF-4C3C-8988-9F903000266C}" type="presParOf" srcId="{A64F0C69-C084-4F92-8632-ECC24A4088C2}" destId="{8A0C895D-23BF-457C-91B7-96208B0277BB}" srcOrd="0" destOrd="0" presId="urn:microsoft.com/office/officeart/2005/8/layout/hierarchy3"/>
    <dgm:cxn modelId="{95602AA1-CF56-455B-993E-4F721F1B869F}" type="presParOf" srcId="{8A0C895D-23BF-457C-91B7-96208B0277BB}" destId="{B923D7B3-E551-434C-9381-5BB87248317E}" srcOrd="0" destOrd="0" presId="urn:microsoft.com/office/officeart/2005/8/layout/hierarchy3"/>
    <dgm:cxn modelId="{E46C331E-2D3C-4344-9DEA-8BE5F32BAAE8}" type="presParOf" srcId="{B923D7B3-E551-434C-9381-5BB87248317E}" destId="{5DE63510-39D7-415A-9E98-A75A77F5F533}" srcOrd="0" destOrd="0" presId="urn:microsoft.com/office/officeart/2005/8/layout/hierarchy3"/>
    <dgm:cxn modelId="{18702B80-424B-4D27-B440-4955B9CEAB31}" type="presParOf" srcId="{B923D7B3-E551-434C-9381-5BB87248317E}" destId="{0AD40408-4D51-45B5-9AA1-F643F0A94744}" srcOrd="1" destOrd="0" presId="urn:microsoft.com/office/officeart/2005/8/layout/hierarchy3"/>
    <dgm:cxn modelId="{A06298FF-E3E5-4136-BB24-8500FAF1E231}" type="presParOf" srcId="{8A0C895D-23BF-457C-91B7-96208B0277BB}" destId="{64F2530A-F398-4D07-A5A4-2BB6FB45BCDD}" srcOrd="1" destOrd="0" presId="urn:microsoft.com/office/officeart/2005/8/layout/hierarchy3"/>
    <dgm:cxn modelId="{CB883D12-82C4-4945-BB3E-F1364113F3CA}" type="presParOf" srcId="{A64F0C69-C084-4F92-8632-ECC24A4088C2}" destId="{4E951B77-EBA9-4E39-8AED-E4AAB9026B60}" srcOrd="1" destOrd="0" presId="urn:microsoft.com/office/officeart/2005/8/layout/hierarchy3"/>
    <dgm:cxn modelId="{CC6843DE-9698-4DFF-9108-8D27B29C0F7B}" type="presParOf" srcId="{4E951B77-EBA9-4E39-8AED-E4AAB9026B60}" destId="{9BB5A2AD-B848-4171-95DB-FEF89687283F}" srcOrd="0" destOrd="0" presId="urn:microsoft.com/office/officeart/2005/8/layout/hierarchy3"/>
    <dgm:cxn modelId="{C6A85030-71FD-4E31-B3AD-FAA3F0EC7E2B}" type="presParOf" srcId="{9BB5A2AD-B848-4171-95DB-FEF89687283F}" destId="{D36278D6-0F4C-4339-BC59-F47409971115}" srcOrd="0" destOrd="0" presId="urn:microsoft.com/office/officeart/2005/8/layout/hierarchy3"/>
    <dgm:cxn modelId="{FAFF6C9F-29A7-4FDA-AF92-04991BD5FE37}" type="presParOf" srcId="{9BB5A2AD-B848-4171-95DB-FEF89687283F}" destId="{139EC2B3-575C-456E-B01E-D2241AB3948D}" srcOrd="1" destOrd="0" presId="urn:microsoft.com/office/officeart/2005/8/layout/hierarchy3"/>
    <dgm:cxn modelId="{DD5C1058-5127-4B05-B8A0-9351682D827E}" type="presParOf" srcId="{4E951B77-EBA9-4E39-8AED-E4AAB9026B60}" destId="{B435163B-8B2F-46E2-954F-8ED7673944E3}" srcOrd="1" destOrd="0" presId="urn:microsoft.com/office/officeart/2005/8/layout/hierarchy3"/>
    <dgm:cxn modelId="{9AEC69C7-C1DE-425C-A322-330074A36697}" type="presParOf" srcId="{A64F0C69-C084-4F92-8632-ECC24A4088C2}" destId="{4F6E9D50-7D6F-4196-B864-FA5B1E5156B0}" srcOrd="2" destOrd="0" presId="urn:microsoft.com/office/officeart/2005/8/layout/hierarchy3"/>
    <dgm:cxn modelId="{9971324C-E4BD-4BF6-BE46-11B5B60B7F87}" type="presParOf" srcId="{4F6E9D50-7D6F-4196-B864-FA5B1E5156B0}" destId="{C69A287C-1490-4D66-8121-3BE5A1CCDB91}" srcOrd="0" destOrd="0" presId="urn:microsoft.com/office/officeart/2005/8/layout/hierarchy3"/>
    <dgm:cxn modelId="{F6A715C0-64DC-48CE-BC3D-B37BBAA0174E}" type="presParOf" srcId="{C69A287C-1490-4D66-8121-3BE5A1CCDB91}" destId="{B60E5962-EA75-4B61-BEA4-9B36F3F0D11E}" srcOrd="0" destOrd="0" presId="urn:microsoft.com/office/officeart/2005/8/layout/hierarchy3"/>
    <dgm:cxn modelId="{F4FA48EE-A014-4EDD-927A-92F4346D40A2}" type="presParOf" srcId="{C69A287C-1490-4D66-8121-3BE5A1CCDB91}" destId="{FC7A6036-C4DF-4741-B573-E35A8C917BC4}" srcOrd="1" destOrd="0" presId="urn:microsoft.com/office/officeart/2005/8/layout/hierarchy3"/>
    <dgm:cxn modelId="{B0CE6FA7-EF9E-4362-AD87-AC49FFF377E0}" type="presParOf" srcId="{4F6E9D50-7D6F-4196-B864-FA5B1E5156B0}" destId="{4565E70D-E61D-4533-97F3-AF7CCC9A76D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B1A399-1DFB-431C-806F-78D9D14AF21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56EF555D-6CEC-4C45-85CB-E419F3FEF003}">
      <dgm:prSet phldrT="[Tekst]" custT="1"/>
      <dgm:spPr/>
      <dgm:t>
        <a:bodyPr/>
        <a:lstStyle/>
        <a:p>
          <a:r>
            <a:rPr lang="pl-PL" sz="2400" dirty="0"/>
            <a:t>Projekt rozporządzenia w sprawie Rejestru Urbanistycznego</a:t>
          </a:r>
        </a:p>
      </dgm:t>
    </dgm:pt>
    <dgm:pt modelId="{87A6922D-195B-4EB3-941C-C86BDC4C77A8}" type="parTrans" cxnId="{358F1990-8C1C-48E9-85AD-2D2B475F40E2}">
      <dgm:prSet/>
      <dgm:spPr/>
      <dgm:t>
        <a:bodyPr/>
        <a:lstStyle/>
        <a:p>
          <a:endParaRPr lang="pl-PL"/>
        </a:p>
      </dgm:t>
    </dgm:pt>
    <dgm:pt modelId="{E04CF97A-6CAE-445A-B06B-0C35AE92F456}" type="sibTrans" cxnId="{358F1990-8C1C-48E9-85AD-2D2B475F40E2}">
      <dgm:prSet/>
      <dgm:spPr/>
      <dgm:t>
        <a:bodyPr/>
        <a:lstStyle/>
        <a:p>
          <a:endParaRPr lang="pl-PL"/>
        </a:p>
      </dgm:t>
    </dgm:pt>
    <dgm:pt modelId="{E513D482-989A-4328-BB70-353AC61B5D73}">
      <dgm:prSet phldrT="[Tekst]" custT="1"/>
      <dgm:spPr/>
      <dgm:t>
        <a:bodyPr/>
        <a:lstStyle/>
        <a:p>
          <a:r>
            <a:rPr lang="pl-PL" sz="2400" dirty="0"/>
            <a:t>Projekt rozporządzenia w sprawie zbiorów danych przestrzennych  </a:t>
          </a:r>
        </a:p>
      </dgm:t>
    </dgm:pt>
    <dgm:pt modelId="{004B4AD7-914E-47CB-969C-E609A9B06CF9}" type="parTrans" cxnId="{F7472117-8C15-4170-8612-75B178B00C1E}">
      <dgm:prSet/>
      <dgm:spPr/>
      <dgm:t>
        <a:bodyPr/>
        <a:lstStyle/>
        <a:p>
          <a:endParaRPr lang="pl-PL"/>
        </a:p>
      </dgm:t>
    </dgm:pt>
    <dgm:pt modelId="{0C6421DE-8E79-4F26-8484-53A4A7343739}" type="sibTrans" cxnId="{F7472117-8C15-4170-8612-75B178B00C1E}">
      <dgm:prSet/>
      <dgm:spPr/>
      <dgm:t>
        <a:bodyPr/>
        <a:lstStyle/>
        <a:p>
          <a:endParaRPr lang="pl-PL"/>
        </a:p>
      </dgm:t>
    </dgm:pt>
    <dgm:pt modelId="{CB42D955-C087-4C76-A3EE-FDB536289FDA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pl-PL" b="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określenie szczegółowych rozwiązań organizacyjno-technicznych Rejestru,</a:t>
          </a:r>
        </a:p>
      </dgm:t>
    </dgm:pt>
    <dgm:pt modelId="{C56D3355-6307-46F5-95F6-CF68BE7F45B2}" type="parTrans" cxnId="{CA927BFB-3554-4239-BE98-79306AB82F3D}">
      <dgm:prSet/>
      <dgm:spPr/>
      <dgm:t>
        <a:bodyPr/>
        <a:lstStyle/>
        <a:p>
          <a:endParaRPr lang="pl-PL"/>
        </a:p>
      </dgm:t>
    </dgm:pt>
    <dgm:pt modelId="{9425F873-CEF3-4FC8-AC7C-CBF035249F5D}" type="sibTrans" cxnId="{CA927BFB-3554-4239-BE98-79306AB82F3D}">
      <dgm:prSet/>
      <dgm:spPr/>
      <dgm:t>
        <a:bodyPr/>
        <a:lstStyle/>
        <a:p>
          <a:endParaRPr lang="pl-PL"/>
        </a:p>
      </dgm:t>
    </dgm:pt>
    <dgm:pt modelId="{AD701BE1-C8C1-4309-A612-E4F2B977976E}">
      <dgm:prSet/>
      <dgm:spPr>
        <a:ln>
          <a:solidFill>
            <a:schemeClr val="bg1"/>
          </a:solidFill>
        </a:ln>
      </dgm:spPr>
      <dgm:t>
        <a:bodyPr/>
        <a:lstStyle/>
        <a:p>
          <a:r>
            <a:rPr lang="pl-PL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zmiany w zakresie:</a:t>
          </a:r>
        </a:p>
      </dgm:t>
    </dgm:pt>
    <dgm:pt modelId="{F413FB3F-5C49-4425-B65C-69BEEAE287E0}" type="parTrans" cxnId="{670918B0-D8A0-417B-B32B-2F78B50DD37C}">
      <dgm:prSet/>
      <dgm:spPr/>
      <dgm:t>
        <a:bodyPr/>
        <a:lstStyle/>
        <a:p>
          <a:endParaRPr lang="pl-PL"/>
        </a:p>
      </dgm:t>
    </dgm:pt>
    <dgm:pt modelId="{54C7D085-5B46-4177-9E45-F888EDEB7C7C}" type="sibTrans" cxnId="{670918B0-D8A0-417B-B32B-2F78B50DD37C}">
      <dgm:prSet/>
      <dgm:spPr/>
      <dgm:t>
        <a:bodyPr/>
        <a:lstStyle/>
        <a:p>
          <a:endParaRPr lang="pl-PL"/>
        </a:p>
      </dgm:t>
    </dgm:pt>
    <dgm:pt modelId="{DDB35C42-C89A-4937-BFD8-27A2AE7FC415}">
      <dgm:prSet/>
      <dgm:spPr/>
      <dgm:t>
        <a:bodyPr/>
        <a:lstStyle/>
        <a:p>
          <a:r>
            <a:rPr lang="pl-PL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audytów krajobrazowych (zakres podstawowy),</a:t>
          </a:r>
        </a:p>
      </dgm:t>
    </dgm:pt>
    <dgm:pt modelId="{79123721-DCDE-4A8B-A0A6-981C24555DAA}" type="parTrans" cxnId="{1D9C359C-4CBB-4B7F-8AF9-9D43BC8A7545}">
      <dgm:prSet/>
      <dgm:spPr/>
      <dgm:t>
        <a:bodyPr/>
        <a:lstStyle/>
        <a:p>
          <a:endParaRPr lang="pl-PL"/>
        </a:p>
      </dgm:t>
    </dgm:pt>
    <dgm:pt modelId="{6CB7F21A-1956-4B80-86F7-3AB751EBF820}" type="sibTrans" cxnId="{1D9C359C-4CBB-4B7F-8AF9-9D43BC8A7545}">
      <dgm:prSet/>
      <dgm:spPr/>
      <dgm:t>
        <a:bodyPr/>
        <a:lstStyle/>
        <a:p>
          <a:endParaRPr lang="pl-PL"/>
        </a:p>
      </dgm:t>
    </dgm:pt>
    <dgm:pt modelId="{D9FA21D4-495E-406D-BBED-FA4346E1AB08}">
      <dgm:prSet/>
      <dgm:spPr/>
      <dgm:t>
        <a:bodyPr/>
        <a:lstStyle/>
        <a:p>
          <a:r>
            <a:rPr lang="pl-PL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uchwał tzw. "reklamowych" (zakres podstawowy).</a:t>
          </a:r>
        </a:p>
      </dgm:t>
    </dgm:pt>
    <dgm:pt modelId="{1FF41072-B462-4B37-93E9-D1C7FD0E7214}" type="parTrans" cxnId="{42D0013B-8903-477C-8BFB-4C1721528C0F}">
      <dgm:prSet/>
      <dgm:spPr/>
      <dgm:t>
        <a:bodyPr/>
        <a:lstStyle/>
        <a:p>
          <a:endParaRPr lang="pl-PL"/>
        </a:p>
      </dgm:t>
    </dgm:pt>
    <dgm:pt modelId="{7354FF32-A9DE-4BE2-8932-76D7E397CB3D}" type="sibTrans" cxnId="{42D0013B-8903-477C-8BFB-4C1721528C0F}">
      <dgm:prSet/>
      <dgm:spPr/>
      <dgm:t>
        <a:bodyPr/>
        <a:lstStyle/>
        <a:p>
          <a:endParaRPr lang="pl-PL"/>
        </a:p>
      </dgm:t>
    </dgm:pt>
    <dgm:pt modelId="{BBD7A0CC-08AB-49A9-8D91-AE6743EA986C}">
      <dgm:prSet/>
      <dgm:spPr/>
      <dgm:t>
        <a:bodyPr/>
        <a:lstStyle/>
        <a:p>
          <a:r>
            <a:rPr lang="pl-PL" b="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określenie szczegółowego zakresu informacji i danych gromadzonych w Rejestrze,</a:t>
          </a:r>
        </a:p>
      </dgm:t>
    </dgm:pt>
    <dgm:pt modelId="{DAF6012A-8281-4573-8406-476554C305CD}" type="parTrans" cxnId="{4A93ED9D-503B-4A36-B11F-593453395042}">
      <dgm:prSet/>
      <dgm:spPr/>
      <dgm:t>
        <a:bodyPr/>
        <a:lstStyle/>
        <a:p>
          <a:endParaRPr lang="pl-PL"/>
        </a:p>
      </dgm:t>
    </dgm:pt>
    <dgm:pt modelId="{5AA8A091-F7DC-4E67-AC90-4678A6E45E4B}" type="sibTrans" cxnId="{4A93ED9D-503B-4A36-B11F-593453395042}">
      <dgm:prSet/>
      <dgm:spPr/>
      <dgm:t>
        <a:bodyPr/>
        <a:lstStyle/>
        <a:p>
          <a:endParaRPr lang="pl-PL"/>
        </a:p>
      </dgm:t>
    </dgm:pt>
    <dgm:pt modelId="{B7BAA73C-9BB2-42CD-9FFC-F1DDB4E1EB6B}">
      <dgm:prSet/>
      <dgm:spPr/>
      <dgm:t>
        <a:bodyPr/>
        <a:lstStyle/>
        <a:p>
          <a:r>
            <a:rPr lang="pl-PL" b="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tryb tworzenia, aktualizacji oraz udostępniania informacji i danych.</a:t>
          </a:r>
        </a:p>
      </dgm:t>
    </dgm:pt>
    <dgm:pt modelId="{5AC543EA-46DC-4A89-B1A6-E94278E6089C}" type="parTrans" cxnId="{7719126C-8A02-4EA5-9968-488169EDC42D}">
      <dgm:prSet/>
      <dgm:spPr/>
      <dgm:t>
        <a:bodyPr/>
        <a:lstStyle/>
        <a:p>
          <a:endParaRPr lang="pl-PL"/>
        </a:p>
      </dgm:t>
    </dgm:pt>
    <dgm:pt modelId="{7AD51D21-4F23-4180-9FBC-B984BD8D94FB}" type="sibTrans" cxnId="{7719126C-8A02-4EA5-9968-488169EDC42D}">
      <dgm:prSet/>
      <dgm:spPr/>
      <dgm:t>
        <a:bodyPr/>
        <a:lstStyle/>
        <a:p>
          <a:endParaRPr lang="pl-PL"/>
        </a:p>
      </dgm:t>
    </dgm:pt>
    <dgm:pt modelId="{2F9ECAC3-262C-45B3-B929-6D14CD8D168E}" type="pres">
      <dgm:prSet presAssocID="{3FB1A399-1DFB-431C-806F-78D9D14AF21F}" presName="linear" presStyleCnt="0">
        <dgm:presLayoutVars>
          <dgm:dir/>
          <dgm:animLvl val="lvl"/>
          <dgm:resizeHandles val="exact"/>
        </dgm:presLayoutVars>
      </dgm:prSet>
      <dgm:spPr/>
    </dgm:pt>
    <dgm:pt modelId="{EB8A6EC1-8AFC-481E-B023-26E94F9B728D}" type="pres">
      <dgm:prSet presAssocID="{56EF555D-6CEC-4C45-85CB-E419F3FEF003}" presName="parentLin" presStyleCnt="0"/>
      <dgm:spPr/>
    </dgm:pt>
    <dgm:pt modelId="{C3AA2D86-1238-4ECC-B39E-04D768B05BC6}" type="pres">
      <dgm:prSet presAssocID="{56EF555D-6CEC-4C45-85CB-E419F3FEF003}" presName="parentLeftMargin" presStyleLbl="node1" presStyleIdx="0" presStyleCnt="2"/>
      <dgm:spPr/>
    </dgm:pt>
    <dgm:pt modelId="{24673BA2-B843-434B-BFEC-7FF12CDBC263}" type="pres">
      <dgm:prSet presAssocID="{56EF555D-6CEC-4C45-85CB-E419F3FEF003}" presName="parentText" presStyleLbl="node1" presStyleIdx="0" presStyleCnt="2" custScaleX="157296" custLinFactX="-5" custLinFactNeighborX="-100000" custLinFactNeighborY="1132">
        <dgm:presLayoutVars>
          <dgm:chMax val="0"/>
          <dgm:bulletEnabled val="1"/>
        </dgm:presLayoutVars>
      </dgm:prSet>
      <dgm:spPr/>
    </dgm:pt>
    <dgm:pt modelId="{120B9152-CF68-4755-BADD-B68F6D56A8C0}" type="pres">
      <dgm:prSet presAssocID="{56EF555D-6CEC-4C45-85CB-E419F3FEF003}" presName="negativeSpace" presStyleCnt="0"/>
      <dgm:spPr/>
    </dgm:pt>
    <dgm:pt modelId="{453C661C-8FC3-4704-B331-E95AFD6752EC}" type="pres">
      <dgm:prSet presAssocID="{56EF555D-6CEC-4C45-85CB-E419F3FEF003}" presName="childText" presStyleLbl="conFgAcc1" presStyleIdx="0" presStyleCnt="2" custLinFactNeighborX="2275" custLinFactNeighborY="30772">
        <dgm:presLayoutVars>
          <dgm:bulletEnabled val="1"/>
        </dgm:presLayoutVars>
      </dgm:prSet>
      <dgm:spPr/>
    </dgm:pt>
    <dgm:pt modelId="{A91FE1EF-1886-43F4-914E-4FE08F2F9655}" type="pres">
      <dgm:prSet presAssocID="{E04CF97A-6CAE-445A-B06B-0C35AE92F456}" presName="spaceBetweenRectangles" presStyleCnt="0"/>
      <dgm:spPr/>
    </dgm:pt>
    <dgm:pt modelId="{80A46B77-EDA5-4462-A781-30064A50B9C7}" type="pres">
      <dgm:prSet presAssocID="{E513D482-989A-4328-BB70-353AC61B5D73}" presName="parentLin" presStyleCnt="0"/>
      <dgm:spPr/>
    </dgm:pt>
    <dgm:pt modelId="{B5BFBCAD-42D7-4227-9364-FE1421086131}" type="pres">
      <dgm:prSet presAssocID="{E513D482-989A-4328-BB70-353AC61B5D73}" presName="parentLeftMargin" presStyleLbl="node1" presStyleIdx="0" presStyleCnt="2"/>
      <dgm:spPr/>
    </dgm:pt>
    <dgm:pt modelId="{4F92F5F9-C148-4B51-8A0A-EAFBA1803504}" type="pres">
      <dgm:prSet presAssocID="{E513D482-989A-4328-BB70-353AC61B5D73}" presName="parentText" presStyleLbl="node1" presStyleIdx="1" presStyleCnt="2" custScaleX="155289" custScaleY="154067" custLinFactX="-5" custLinFactNeighborX="-100000" custLinFactNeighborY="6484">
        <dgm:presLayoutVars>
          <dgm:chMax val="0"/>
          <dgm:bulletEnabled val="1"/>
        </dgm:presLayoutVars>
      </dgm:prSet>
      <dgm:spPr/>
    </dgm:pt>
    <dgm:pt modelId="{39881B32-E774-4077-9D9C-77AC211E36D9}" type="pres">
      <dgm:prSet presAssocID="{E513D482-989A-4328-BB70-353AC61B5D73}" presName="negativeSpace" presStyleCnt="0"/>
      <dgm:spPr/>
    </dgm:pt>
    <dgm:pt modelId="{CC0D3779-A896-49F4-B9A7-F7BC9B5DB193}" type="pres">
      <dgm:prSet presAssocID="{E513D482-989A-4328-BB70-353AC61B5D7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7472117-8C15-4170-8612-75B178B00C1E}" srcId="{3FB1A399-1DFB-431C-806F-78D9D14AF21F}" destId="{E513D482-989A-4328-BB70-353AC61B5D73}" srcOrd="1" destOrd="0" parTransId="{004B4AD7-914E-47CB-969C-E609A9B06CF9}" sibTransId="{0C6421DE-8E79-4F26-8484-53A4A7343739}"/>
    <dgm:cxn modelId="{42D0013B-8903-477C-8BFB-4C1721528C0F}" srcId="{AD701BE1-C8C1-4309-A612-E4F2B977976E}" destId="{D9FA21D4-495E-406D-BBED-FA4346E1AB08}" srcOrd="1" destOrd="0" parTransId="{1FF41072-B462-4B37-93E9-D1C7FD0E7214}" sibTransId="{7354FF32-A9DE-4BE2-8932-76D7E397CB3D}"/>
    <dgm:cxn modelId="{25283D3D-95EC-47D1-9E2E-147754C4ECEF}" type="presOf" srcId="{E513D482-989A-4328-BB70-353AC61B5D73}" destId="{4F92F5F9-C148-4B51-8A0A-EAFBA1803504}" srcOrd="1" destOrd="0" presId="urn:microsoft.com/office/officeart/2005/8/layout/list1"/>
    <dgm:cxn modelId="{4A5A8943-85CE-4E98-9D3B-2769F0DA4B4E}" type="presOf" srcId="{3FB1A399-1DFB-431C-806F-78D9D14AF21F}" destId="{2F9ECAC3-262C-45B3-B929-6D14CD8D168E}" srcOrd="0" destOrd="0" presId="urn:microsoft.com/office/officeart/2005/8/layout/list1"/>
    <dgm:cxn modelId="{31267949-4712-4CC8-8086-1594F96479A7}" type="presOf" srcId="{AD701BE1-C8C1-4309-A612-E4F2B977976E}" destId="{CC0D3779-A896-49F4-B9A7-F7BC9B5DB193}" srcOrd="0" destOrd="0" presId="urn:microsoft.com/office/officeart/2005/8/layout/list1"/>
    <dgm:cxn modelId="{7719126C-8A02-4EA5-9968-488169EDC42D}" srcId="{56EF555D-6CEC-4C45-85CB-E419F3FEF003}" destId="{B7BAA73C-9BB2-42CD-9FFC-F1DDB4E1EB6B}" srcOrd="2" destOrd="0" parTransId="{5AC543EA-46DC-4A89-B1A6-E94278E6089C}" sibTransId="{7AD51D21-4F23-4180-9FBC-B984BD8D94FB}"/>
    <dgm:cxn modelId="{319A5178-7945-4387-816F-085465553558}" type="presOf" srcId="{56EF555D-6CEC-4C45-85CB-E419F3FEF003}" destId="{C3AA2D86-1238-4ECC-B39E-04D768B05BC6}" srcOrd="0" destOrd="0" presId="urn:microsoft.com/office/officeart/2005/8/layout/list1"/>
    <dgm:cxn modelId="{358F1990-8C1C-48E9-85AD-2D2B475F40E2}" srcId="{3FB1A399-1DFB-431C-806F-78D9D14AF21F}" destId="{56EF555D-6CEC-4C45-85CB-E419F3FEF003}" srcOrd="0" destOrd="0" parTransId="{87A6922D-195B-4EB3-941C-C86BDC4C77A8}" sibTransId="{E04CF97A-6CAE-445A-B06B-0C35AE92F456}"/>
    <dgm:cxn modelId="{1D9C359C-4CBB-4B7F-8AF9-9D43BC8A7545}" srcId="{AD701BE1-C8C1-4309-A612-E4F2B977976E}" destId="{DDB35C42-C89A-4937-BFD8-27A2AE7FC415}" srcOrd="0" destOrd="0" parTransId="{79123721-DCDE-4A8B-A0A6-981C24555DAA}" sibTransId="{6CB7F21A-1956-4B80-86F7-3AB751EBF820}"/>
    <dgm:cxn modelId="{4A93ED9D-503B-4A36-B11F-593453395042}" srcId="{56EF555D-6CEC-4C45-85CB-E419F3FEF003}" destId="{BBD7A0CC-08AB-49A9-8D91-AE6743EA986C}" srcOrd="1" destOrd="0" parTransId="{DAF6012A-8281-4573-8406-476554C305CD}" sibTransId="{5AA8A091-F7DC-4E67-AC90-4678A6E45E4B}"/>
    <dgm:cxn modelId="{9C3754A5-C7A2-468E-A7A9-0ADC8EEA07C6}" type="presOf" srcId="{B7BAA73C-9BB2-42CD-9FFC-F1DDB4E1EB6B}" destId="{453C661C-8FC3-4704-B331-E95AFD6752EC}" srcOrd="0" destOrd="2" presId="urn:microsoft.com/office/officeart/2005/8/layout/list1"/>
    <dgm:cxn modelId="{C5BF50AD-29C1-4FA3-A124-86198F127F2D}" type="presOf" srcId="{BBD7A0CC-08AB-49A9-8D91-AE6743EA986C}" destId="{453C661C-8FC3-4704-B331-E95AFD6752EC}" srcOrd="0" destOrd="1" presId="urn:microsoft.com/office/officeart/2005/8/layout/list1"/>
    <dgm:cxn modelId="{7605F5AF-EEE1-4686-8424-45C4A499F2F8}" type="presOf" srcId="{D9FA21D4-495E-406D-BBED-FA4346E1AB08}" destId="{CC0D3779-A896-49F4-B9A7-F7BC9B5DB193}" srcOrd="0" destOrd="2" presId="urn:microsoft.com/office/officeart/2005/8/layout/list1"/>
    <dgm:cxn modelId="{670918B0-D8A0-417B-B32B-2F78B50DD37C}" srcId="{E513D482-989A-4328-BB70-353AC61B5D73}" destId="{AD701BE1-C8C1-4309-A612-E4F2B977976E}" srcOrd="0" destOrd="0" parTransId="{F413FB3F-5C49-4425-B65C-69BEEAE287E0}" sibTransId="{54C7D085-5B46-4177-9E45-F888EDEB7C7C}"/>
    <dgm:cxn modelId="{C2127DB2-4858-493D-B3F9-A569F27CAE14}" type="presOf" srcId="{56EF555D-6CEC-4C45-85CB-E419F3FEF003}" destId="{24673BA2-B843-434B-BFEC-7FF12CDBC263}" srcOrd="1" destOrd="0" presId="urn:microsoft.com/office/officeart/2005/8/layout/list1"/>
    <dgm:cxn modelId="{87A3F9C4-707E-4417-874F-CF3A8A06E6B6}" type="presOf" srcId="{E513D482-989A-4328-BB70-353AC61B5D73}" destId="{B5BFBCAD-42D7-4227-9364-FE1421086131}" srcOrd="0" destOrd="0" presId="urn:microsoft.com/office/officeart/2005/8/layout/list1"/>
    <dgm:cxn modelId="{1A1ED4EF-FADE-4137-B305-A260A489D2D0}" type="presOf" srcId="{DDB35C42-C89A-4937-BFD8-27A2AE7FC415}" destId="{CC0D3779-A896-49F4-B9A7-F7BC9B5DB193}" srcOrd="0" destOrd="1" presId="urn:microsoft.com/office/officeart/2005/8/layout/list1"/>
    <dgm:cxn modelId="{CA927BFB-3554-4239-BE98-79306AB82F3D}" srcId="{56EF555D-6CEC-4C45-85CB-E419F3FEF003}" destId="{CB42D955-C087-4C76-A3EE-FDB536289FDA}" srcOrd="0" destOrd="0" parTransId="{C56D3355-6307-46F5-95F6-CF68BE7F45B2}" sibTransId="{9425F873-CEF3-4FC8-AC7C-CBF035249F5D}"/>
    <dgm:cxn modelId="{C1542FFC-25FF-4F19-8F8D-702A9568EB8D}" type="presOf" srcId="{CB42D955-C087-4C76-A3EE-FDB536289FDA}" destId="{453C661C-8FC3-4704-B331-E95AFD6752EC}" srcOrd="0" destOrd="0" presId="urn:microsoft.com/office/officeart/2005/8/layout/list1"/>
    <dgm:cxn modelId="{5A70B992-2061-4AB0-9A29-BA5470EFD9EF}" type="presParOf" srcId="{2F9ECAC3-262C-45B3-B929-6D14CD8D168E}" destId="{EB8A6EC1-8AFC-481E-B023-26E94F9B728D}" srcOrd="0" destOrd="0" presId="urn:microsoft.com/office/officeart/2005/8/layout/list1"/>
    <dgm:cxn modelId="{E07C5419-B942-4225-81EA-A166C3E6B433}" type="presParOf" srcId="{EB8A6EC1-8AFC-481E-B023-26E94F9B728D}" destId="{C3AA2D86-1238-4ECC-B39E-04D768B05BC6}" srcOrd="0" destOrd="0" presId="urn:microsoft.com/office/officeart/2005/8/layout/list1"/>
    <dgm:cxn modelId="{F54817D2-2EAE-45FD-9D04-47309EE6218A}" type="presParOf" srcId="{EB8A6EC1-8AFC-481E-B023-26E94F9B728D}" destId="{24673BA2-B843-434B-BFEC-7FF12CDBC263}" srcOrd="1" destOrd="0" presId="urn:microsoft.com/office/officeart/2005/8/layout/list1"/>
    <dgm:cxn modelId="{CE4AF974-AC7E-4838-AB95-D4244FACBD10}" type="presParOf" srcId="{2F9ECAC3-262C-45B3-B929-6D14CD8D168E}" destId="{120B9152-CF68-4755-BADD-B68F6D56A8C0}" srcOrd="1" destOrd="0" presId="urn:microsoft.com/office/officeart/2005/8/layout/list1"/>
    <dgm:cxn modelId="{F8C48C70-238C-4A5A-A7C5-B0A6064BB51E}" type="presParOf" srcId="{2F9ECAC3-262C-45B3-B929-6D14CD8D168E}" destId="{453C661C-8FC3-4704-B331-E95AFD6752EC}" srcOrd="2" destOrd="0" presId="urn:microsoft.com/office/officeart/2005/8/layout/list1"/>
    <dgm:cxn modelId="{E2BB2FB8-B7A7-4F2F-96EF-DE3E37C069E2}" type="presParOf" srcId="{2F9ECAC3-262C-45B3-B929-6D14CD8D168E}" destId="{A91FE1EF-1886-43F4-914E-4FE08F2F9655}" srcOrd="3" destOrd="0" presId="urn:microsoft.com/office/officeart/2005/8/layout/list1"/>
    <dgm:cxn modelId="{3FF0DE71-62EF-4355-B8FA-A1AFD9DD13FD}" type="presParOf" srcId="{2F9ECAC3-262C-45B3-B929-6D14CD8D168E}" destId="{80A46B77-EDA5-4462-A781-30064A50B9C7}" srcOrd="4" destOrd="0" presId="urn:microsoft.com/office/officeart/2005/8/layout/list1"/>
    <dgm:cxn modelId="{F8B5F27C-6E97-4BF1-A6BC-EB14606C2302}" type="presParOf" srcId="{80A46B77-EDA5-4462-A781-30064A50B9C7}" destId="{B5BFBCAD-42D7-4227-9364-FE1421086131}" srcOrd="0" destOrd="0" presId="urn:microsoft.com/office/officeart/2005/8/layout/list1"/>
    <dgm:cxn modelId="{5DD7BD7D-5187-44D9-9FA9-A5FD76575C33}" type="presParOf" srcId="{80A46B77-EDA5-4462-A781-30064A50B9C7}" destId="{4F92F5F9-C148-4B51-8A0A-EAFBA1803504}" srcOrd="1" destOrd="0" presId="urn:microsoft.com/office/officeart/2005/8/layout/list1"/>
    <dgm:cxn modelId="{90F801FA-43DA-48E8-966E-E2DD766AF989}" type="presParOf" srcId="{2F9ECAC3-262C-45B3-B929-6D14CD8D168E}" destId="{39881B32-E774-4077-9D9C-77AC211E36D9}" srcOrd="5" destOrd="0" presId="urn:microsoft.com/office/officeart/2005/8/layout/list1"/>
    <dgm:cxn modelId="{B76C6492-5AAF-408A-819A-CC4AB0C61212}" type="presParOf" srcId="{2F9ECAC3-262C-45B3-B929-6D14CD8D168E}" destId="{CC0D3779-A896-49F4-B9A7-F7BC9B5DB19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9000BF9-AE5C-4476-A668-B2F0DC4C2EB1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B7CD58CD-92C3-49AA-B14F-86E628B1F972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minister</a:t>
          </a:r>
          <a:r>
            <a:rPr lang="pl-PL" dirty="0"/>
            <a:t> właściwy do spraw </a:t>
          </a:r>
          <a:r>
            <a:rPr lang="pl-PL" b="1" dirty="0">
              <a:solidFill>
                <a:srgbClr val="D5233F"/>
              </a:solidFill>
            </a:rPr>
            <a:t>informatyzacji</a:t>
          </a:r>
        </a:p>
      </dgm:t>
    </dgm:pt>
    <dgm:pt modelId="{E8922B92-54F6-4A84-BE09-0FC22AE4CF98}" type="parTrans" cxnId="{B2DB415A-0497-4610-B238-56F467A74CD1}">
      <dgm:prSet/>
      <dgm:spPr/>
      <dgm:t>
        <a:bodyPr/>
        <a:lstStyle/>
        <a:p>
          <a:endParaRPr lang="pl-PL"/>
        </a:p>
      </dgm:t>
    </dgm:pt>
    <dgm:pt modelId="{C34EB989-DA0A-482F-A0A5-3494765C158D}" type="sibTrans" cxnId="{B2DB415A-0497-4610-B238-56F467A74CD1}">
      <dgm:prSet/>
      <dgm:spPr/>
      <dgm:t>
        <a:bodyPr/>
        <a:lstStyle/>
        <a:p>
          <a:endParaRPr lang="pl-PL"/>
        </a:p>
      </dgm:t>
    </dgm:pt>
    <dgm:pt modelId="{5485BC90-B8F8-4E89-A6CD-231B5DC41FAD}">
      <dgm:prSet/>
      <dgm:spPr/>
      <dgm:t>
        <a:bodyPr/>
        <a:lstStyle/>
        <a:p>
          <a:r>
            <a:rPr lang="pl-PL" dirty="0"/>
            <a:t> </a:t>
          </a:r>
          <a:r>
            <a:rPr lang="pl-PL" b="1" dirty="0">
              <a:solidFill>
                <a:srgbClr val="D5233F"/>
              </a:solidFill>
            </a:rPr>
            <a:t>minister</a:t>
          </a:r>
          <a:r>
            <a:rPr lang="pl-PL" dirty="0"/>
            <a:t> właściwy do spraw budownictwa, </a:t>
          </a:r>
          <a:r>
            <a:rPr lang="pl-PL" b="1" dirty="0">
              <a:solidFill>
                <a:srgbClr val="D5233F"/>
              </a:solidFill>
            </a:rPr>
            <a:t>planowania i zagospodarowania przestrzennego </a:t>
          </a:r>
          <a:r>
            <a:rPr lang="pl-PL" dirty="0"/>
            <a:t>oraz mieszkalnictwa</a:t>
          </a:r>
        </a:p>
      </dgm:t>
    </dgm:pt>
    <dgm:pt modelId="{9E71D9FD-F2E7-4861-96FA-92172DE58FB2}" type="parTrans" cxnId="{490C63BE-A799-40CF-BEC9-5D7FCEA2115C}">
      <dgm:prSet/>
      <dgm:spPr/>
      <dgm:t>
        <a:bodyPr/>
        <a:lstStyle/>
        <a:p>
          <a:endParaRPr lang="pl-PL"/>
        </a:p>
      </dgm:t>
    </dgm:pt>
    <dgm:pt modelId="{D28D7BBE-2EE3-460C-9812-4DAC538D9F43}" type="sibTrans" cxnId="{490C63BE-A799-40CF-BEC9-5D7FCEA2115C}">
      <dgm:prSet/>
      <dgm:spPr/>
      <dgm:t>
        <a:bodyPr/>
        <a:lstStyle/>
        <a:p>
          <a:endParaRPr lang="pl-PL"/>
        </a:p>
      </dgm:t>
    </dgm:pt>
    <dgm:pt modelId="{BBF236C4-BB6E-4F18-A133-4B2A7D3E8D35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organy</a:t>
          </a:r>
          <a:r>
            <a:rPr lang="pl-PL" dirty="0"/>
            <a:t> wytwarzające informacje lub dane</a:t>
          </a:r>
        </a:p>
      </dgm:t>
    </dgm:pt>
    <dgm:pt modelId="{192F86A8-0516-4D56-ABE8-36A158377580}" type="parTrans" cxnId="{E140A0A4-F44C-4D79-8AAE-F447285BFFC0}">
      <dgm:prSet/>
      <dgm:spPr/>
      <dgm:t>
        <a:bodyPr/>
        <a:lstStyle/>
        <a:p>
          <a:endParaRPr lang="pl-PL"/>
        </a:p>
      </dgm:t>
    </dgm:pt>
    <dgm:pt modelId="{B10CC26F-4E65-4F38-B50E-272B20365515}" type="sibTrans" cxnId="{E140A0A4-F44C-4D79-8AAE-F447285BFFC0}">
      <dgm:prSet/>
      <dgm:spPr/>
      <dgm:t>
        <a:bodyPr/>
        <a:lstStyle/>
        <a:p>
          <a:endParaRPr lang="pl-PL"/>
        </a:p>
      </dgm:t>
    </dgm:pt>
    <dgm:pt modelId="{E14FEBCC-2242-4FC4-BD2B-1F1705632F5A}">
      <dgm:prSet phldrT="[Tekst]" custT="1"/>
      <dgm:spPr/>
      <dgm:t>
        <a:bodyPr/>
        <a:lstStyle/>
        <a:p>
          <a:r>
            <a:rPr lang="pl-PL" sz="2000" b="1" dirty="0">
              <a:solidFill>
                <a:srgbClr val="C01422"/>
              </a:solidFill>
            </a:rPr>
            <a:t>prowadzi</a:t>
          </a:r>
          <a:r>
            <a:rPr lang="pl-PL" sz="2000" dirty="0"/>
            <a:t> RU</a:t>
          </a:r>
        </a:p>
      </dgm:t>
    </dgm:pt>
    <dgm:pt modelId="{9C32CF44-2571-4140-9495-4E26D98540C8}" type="parTrans" cxnId="{45B376F5-9BA0-4CFC-874C-6F2783EFFFF4}">
      <dgm:prSet/>
      <dgm:spPr/>
      <dgm:t>
        <a:bodyPr/>
        <a:lstStyle/>
        <a:p>
          <a:endParaRPr lang="pl-PL"/>
        </a:p>
      </dgm:t>
    </dgm:pt>
    <dgm:pt modelId="{01E07E89-7523-4D55-AC6E-4035A8673BA8}" type="sibTrans" cxnId="{45B376F5-9BA0-4CFC-874C-6F2783EFFFF4}">
      <dgm:prSet/>
      <dgm:spPr/>
      <dgm:t>
        <a:bodyPr/>
        <a:lstStyle/>
        <a:p>
          <a:endParaRPr lang="pl-PL"/>
        </a:p>
      </dgm:t>
    </dgm:pt>
    <dgm:pt modelId="{BB4EC3BE-6692-44B1-A92C-AF7E96DE4AEE}">
      <dgm:prSet phldrT="[Tekst]" custT="1"/>
      <dgm:spPr/>
      <dgm:t>
        <a:bodyPr/>
        <a:lstStyle/>
        <a:p>
          <a:r>
            <a:rPr lang="pl-PL" sz="2000" dirty="0"/>
            <a:t>zapewnia funkcjonowanie </a:t>
          </a:r>
          <a:r>
            <a:rPr lang="pl-PL" sz="2000" b="1" dirty="0">
              <a:solidFill>
                <a:srgbClr val="C01422"/>
              </a:solidFill>
            </a:rPr>
            <a:t>systemu</a:t>
          </a:r>
          <a:r>
            <a:rPr lang="pl-PL" sz="2000" b="1" dirty="0"/>
            <a:t> </a:t>
          </a:r>
          <a:r>
            <a:rPr lang="pl-PL" sz="2000" b="1" dirty="0" err="1"/>
            <a:t>teleinforma</a:t>
          </a:r>
          <a:r>
            <a:rPr lang="pl-PL" sz="2000" b="1" dirty="0"/>
            <a:t>- tycznego </a:t>
          </a:r>
          <a:r>
            <a:rPr lang="pl-PL" sz="2000" dirty="0"/>
            <a:t>RU</a:t>
          </a:r>
        </a:p>
      </dgm:t>
    </dgm:pt>
    <dgm:pt modelId="{52778142-817D-46C9-8233-03884FC2AF1F}" type="parTrans" cxnId="{514CE110-FE55-4FC8-9600-3806D076A9FE}">
      <dgm:prSet/>
      <dgm:spPr/>
      <dgm:t>
        <a:bodyPr/>
        <a:lstStyle/>
        <a:p>
          <a:endParaRPr lang="pl-PL"/>
        </a:p>
      </dgm:t>
    </dgm:pt>
    <dgm:pt modelId="{40E0DEAE-2E73-4173-B903-EF56111B0E84}" type="sibTrans" cxnId="{514CE110-FE55-4FC8-9600-3806D076A9FE}">
      <dgm:prSet/>
      <dgm:spPr/>
      <dgm:t>
        <a:bodyPr/>
        <a:lstStyle/>
        <a:p>
          <a:endParaRPr lang="pl-PL"/>
        </a:p>
      </dgm:t>
    </dgm:pt>
    <dgm:pt modelId="{27B4E632-EE38-4FA6-88A2-D96BEABB654A}">
      <dgm:prSet phldrT="[Tekst]" custT="1"/>
      <dgm:spPr/>
      <dgm:t>
        <a:bodyPr/>
        <a:lstStyle/>
        <a:p>
          <a:pPr>
            <a:spcAft>
              <a:spcPts val="0"/>
            </a:spcAft>
          </a:pPr>
          <a:r>
            <a:rPr lang="pl-PL" sz="2000" dirty="0"/>
            <a:t>wprowadzają informacje i dane </a:t>
          </a:r>
        </a:p>
        <a:p>
          <a:pPr>
            <a:spcAft>
              <a:spcPts val="0"/>
            </a:spcAft>
          </a:pPr>
          <a:r>
            <a:rPr lang="pl-PL" sz="2000" dirty="0"/>
            <a:t>do RU</a:t>
          </a:r>
        </a:p>
      </dgm:t>
    </dgm:pt>
    <dgm:pt modelId="{E605388B-D811-4CCD-8B2D-2FBF4394C752}" type="parTrans" cxnId="{136F14BF-4BCD-46DB-8106-914DF6990386}">
      <dgm:prSet/>
      <dgm:spPr/>
      <dgm:t>
        <a:bodyPr/>
        <a:lstStyle/>
        <a:p>
          <a:endParaRPr lang="pl-PL"/>
        </a:p>
      </dgm:t>
    </dgm:pt>
    <dgm:pt modelId="{236FAF72-9219-4ADA-968C-8554A82EAFC2}" type="sibTrans" cxnId="{136F14BF-4BCD-46DB-8106-914DF6990386}">
      <dgm:prSet/>
      <dgm:spPr/>
      <dgm:t>
        <a:bodyPr/>
        <a:lstStyle/>
        <a:p>
          <a:endParaRPr lang="pl-PL"/>
        </a:p>
      </dgm:t>
    </dgm:pt>
    <dgm:pt modelId="{8CF6D159-37CE-4059-98CA-ED29E71566FB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organy</a:t>
          </a:r>
          <a:r>
            <a:rPr lang="pl-PL" dirty="0"/>
            <a:t> właściwe do sporządzania projektów aktów planowania przestrzennego</a:t>
          </a:r>
        </a:p>
      </dgm:t>
    </dgm:pt>
    <dgm:pt modelId="{CCD6D809-3EE7-4213-ACF8-3712F010D0F0}" type="parTrans" cxnId="{B1C35C11-6A7C-4F4F-B9B7-993AB4140A6F}">
      <dgm:prSet/>
      <dgm:spPr/>
      <dgm:t>
        <a:bodyPr/>
        <a:lstStyle/>
        <a:p>
          <a:endParaRPr lang="pl-PL"/>
        </a:p>
      </dgm:t>
    </dgm:pt>
    <dgm:pt modelId="{AFC094C2-5927-44CB-9927-80010CE64DE1}" type="sibTrans" cxnId="{B1C35C11-6A7C-4F4F-B9B7-993AB4140A6F}">
      <dgm:prSet/>
      <dgm:spPr/>
      <dgm:t>
        <a:bodyPr/>
        <a:lstStyle/>
        <a:p>
          <a:endParaRPr lang="pl-PL"/>
        </a:p>
      </dgm:t>
    </dgm:pt>
    <dgm:pt modelId="{3385F602-7656-4C8F-A7C9-3E6D440B27FD}">
      <dgm:prSet phldrT="[Tekst]" custT="1"/>
      <dgm:spPr/>
      <dgm:t>
        <a:bodyPr/>
        <a:lstStyle/>
        <a:p>
          <a:r>
            <a:rPr lang="pl-PL" sz="2000" kern="1200" dirty="0"/>
            <a:t>w RU tworzą oraz prowadzą, w tym aktualizują i udostępniają </a:t>
          </a:r>
          <a:r>
            <a:rPr lang="pl-PL" sz="2000" b="1" kern="1200" dirty="0">
              <a:solidFill>
                <a:srgbClr val="D5233F"/>
              </a:solidFill>
            </a:rPr>
            <a:t>zbiory</a:t>
          </a:r>
          <a:r>
            <a:rPr lang="pl-PL" sz="2000" b="1" kern="1200" dirty="0"/>
            <a:t> </a:t>
          </a:r>
          <a:r>
            <a:rPr lang="pl-PL" sz="2000" b="1" kern="1200" dirty="0">
              <a:solidFill>
                <a:srgbClr val="D5233F"/>
              </a:solidFill>
              <a:latin typeface="Aptos" panose="02110004020202020204"/>
              <a:ea typeface="+mn-ea"/>
              <a:cs typeface="+mn-cs"/>
            </a:rPr>
            <a:t>danych przestrzennych</a:t>
          </a:r>
        </a:p>
      </dgm:t>
    </dgm:pt>
    <dgm:pt modelId="{A0C01F2C-67A9-4D7B-945B-2C4D04305DA7}" type="parTrans" cxnId="{B9D37CE9-FF59-4840-8225-C98B84AC730A}">
      <dgm:prSet/>
      <dgm:spPr/>
      <dgm:t>
        <a:bodyPr/>
        <a:lstStyle/>
        <a:p>
          <a:endParaRPr lang="pl-PL"/>
        </a:p>
      </dgm:t>
    </dgm:pt>
    <dgm:pt modelId="{EA7A6DE1-EF10-47B6-8C8F-C0F299378127}" type="sibTrans" cxnId="{B9D37CE9-FF59-4840-8225-C98B84AC730A}">
      <dgm:prSet/>
      <dgm:spPr/>
      <dgm:t>
        <a:bodyPr/>
        <a:lstStyle/>
        <a:p>
          <a:endParaRPr lang="pl-PL"/>
        </a:p>
      </dgm:t>
    </dgm:pt>
    <dgm:pt modelId="{87870D4D-68F4-4061-8741-F977E340CFF4}">
      <dgm:prSet phldrT="[Tekst]"/>
      <dgm:spPr/>
      <dgm:t>
        <a:bodyPr/>
        <a:lstStyle/>
        <a:p>
          <a:r>
            <a:rPr lang="pl-PL" dirty="0"/>
            <a:t>interesariusz (</a:t>
          </a:r>
          <a:r>
            <a:rPr lang="pl-PL" b="1" dirty="0">
              <a:solidFill>
                <a:srgbClr val="D5233F"/>
              </a:solidFill>
            </a:rPr>
            <a:t>każdy</a:t>
          </a:r>
          <a:r>
            <a:rPr lang="pl-PL" dirty="0"/>
            <a:t>) </a:t>
          </a:r>
        </a:p>
      </dgm:t>
    </dgm:pt>
    <dgm:pt modelId="{F75D8952-5DC8-4700-89E6-6BCEB3A8EB4D}" type="parTrans" cxnId="{1F5FFBBB-74D8-4BE4-9950-C2ED0A82953D}">
      <dgm:prSet/>
      <dgm:spPr/>
      <dgm:t>
        <a:bodyPr/>
        <a:lstStyle/>
        <a:p>
          <a:endParaRPr lang="pl-PL"/>
        </a:p>
      </dgm:t>
    </dgm:pt>
    <dgm:pt modelId="{89BCEBF8-3942-4360-99A7-9DCBBEC07CC5}" type="sibTrans" cxnId="{1F5FFBBB-74D8-4BE4-9950-C2ED0A82953D}">
      <dgm:prSet/>
      <dgm:spPr/>
      <dgm:t>
        <a:bodyPr/>
        <a:lstStyle/>
        <a:p>
          <a:endParaRPr lang="pl-PL"/>
        </a:p>
      </dgm:t>
    </dgm:pt>
    <dgm:pt modelId="{141A744C-858B-478E-829A-251C74004F18}">
      <dgm:prSet phldrT="[Tekst]" custT="1"/>
      <dgm:spPr/>
      <dgm:t>
        <a:bodyPr/>
        <a:lstStyle/>
        <a:p>
          <a:r>
            <a:rPr lang="pl-PL" sz="2000" dirty="0"/>
            <a:t>może otrzymać za pomocą </a:t>
          </a:r>
          <a:r>
            <a:rPr lang="pl-PL" sz="2000" b="1" dirty="0">
              <a:solidFill>
                <a:srgbClr val="D5233F"/>
              </a:solidFill>
            </a:rPr>
            <a:t>poczty elektronicznej informacje</a:t>
          </a:r>
          <a:r>
            <a:rPr lang="pl-PL" sz="2000" b="1" dirty="0"/>
            <a:t> o każdorazowym udostępnieniu w RU </a:t>
          </a:r>
          <a:r>
            <a:rPr lang="pl-PL" sz="2000" dirty="0"/>
            <a:t>danych lub informacji</a:t>
          </a:r>
        </a:p>
      </dgm:t>
    </dgm:pt>
    <dgm:pt modelId="{FC5E06E5-6E8B-494C-B00F-19AF04E9DF9F}" type="parTrans" cxnId="{921D3851-92A6-42BD-8304-7B15ACEDE9C8}">
      <dgm:prSet/>
      <dgm:spPr/>
      <dgm:t>
        <a:bodyPr/>
        <a:lstStyle/>
        <a:p>
          <a:endParaRPr lang="pl-PL"/>
        </a:p>
      </dgm:t>
    </dgm:pt>
    <dgm:pt modelId="{1A8952EC-8762-4556-AB54-1056F88D09CE}" type="sibTrans" cxnId="{921D3851-92A6-42BD-8304-7B15ACEDE9C8}">
      <dgm:prSet/>
      <dgm:spPr/>
      <dgm:t>
        <a:bodyPr/>
        <a:lstStyle/>
        <a:p>
          <a:endParaRPr lang="pl-PL"/>
        </a:p>
      </dgm:t>
    </dgm:pt>
    <dgm:pt modelId="{9FC0212C-8FEA-4EA0-8C5B-2B641576B714}" type="pres">
      <dgm:prSet presAssocID="{F9000BF9-AE5C-4476-A668-B2F0DC4C2EB1}" presName="theList" presStyleCnt="0">
        <dgm:presLayoutVars>
          <dgm:dir/>
          <dgm:animLvl val="lvl"/>
          <dgm:resizeHandles val="exact"/>
        </dgm:presLayoutVars>
      </dgm:prSet>
      <dgm:spPr/>
    </dgm:pt>
    <dgm:pt modelId="{C127A4A3-9C39-4ACA-A4A8-3FC85677E361}" type="pres">
      <dgm:prSet presAssocID="{5485BC90-B8F8-4E89-A6CD-231B5DC41FAD}" presName="compNode" presStyleCnt="0"/>
      <dgm:spPr/>
    </dgm:pt>
    <dgm:pt modelId="{1D126995-7432-4F9C-AACD-AB8413EAB684}" type="pres">
      <dgm:prSet presAssocID="{5485BC90-B8F8-4E89-A6CD-231B5DC41FAD}" presName="aNode" presStyleLbl="bgShp" presStyleIdx="0" presStyleCnt="5"/>
      <dgm:spPr/>
    </dgm:pt>
    <dgm:pt modelId="{30B20E1E-5869-40CF-AA92-E5D62D05D93B}" type="pres">
      <dgm:prSet presAssocID="{5485BC90-B8F8-4E89-A6CD-231B5DC41FAD}" presName="textNode" presStyleLbl="bgShp" presStyleIdx="0" presStyleCnt="5"/>
      <dgm:spPr/>
    </dgm:pt>
    <dgm:pt modelId="{4E3A495F-1184-4579-96BE-4D899874851B}" type="pres">
      <dgm:prSet presAssocID="{5485BC90-B8F8-4E89-A6CD-231B5DC41FAD}" presName="compChildNode" presStyleCnt="0"/>
      <dgm:spPr/>
    </dgm:pt>
    <dgm:pt modelId="{CD5C3D93-2ED1-4B73-A455-CB550FC4601D}" type="pres">
      <dgm:prSet presAssocID="{5485BC90-B8F8-4E89-A6CD-231B5DC41FAD}" presName="theInnerList" presStyleCnt="0"/>
      <dgm:spPr/>
    </dgm:pt>
    <dgm:pt modelId="{1801D576-2442-4E4D-B39E-061948C6F97C}" type="pres">
      <dgm:prSet presAssocID="{E14FEBCC-2242-4FC4-BD2B-1F1705632F5A}" presName="childNode" presStyleLbl="node1" presStyleIdx="0" presStyleCnt="5">
        <dgm:presLayoutVars>
          <dgm:bulletEnabled val="1"/>
        </dgm:presLayoutVars>
      </dgm:prSet>
      <dgm:spPr/>
    </dgm:pt>
    <dgm:pt modelId="{D300BFC3-1126-4798-B2F6-9D39C2E7D7B2}" type="pres">
      <dgm:prSet presAssocID="{5485BC90-B8F8-4E89-A6CD-231B5DC41FAD}" presName="aSpace" presStyleCnt="0"/>
      <dgm:spPr/>
    </dgm:pt>
    <dgm:pt modelId="{29DCE5D8-0BC9-44FC-B712-C20D17910FAD}" type="pres">
      <dgm:prSet presAssocID="{B7CD58CD-92C3-49AA-B14F-86E628B1F972}" presName="compNode" presStyleCnt="0"/>
      <dgm:spPr/>
    </dgm:pt>
    <dgm:pt modelId="{451B617D-8FE0-4CB7-89E3-FDEEF04CB8C1}" type="pres">
      <dgm:prSet presAssocID="{B7CD58CD-92C3-49AA-B14F-86E628B1F972}" presName="aNode" presStyleLbl="bgShp" presStyleIdx="1" presStyleCnt="5"/>
      <dgm:spPr/>
    </dgm:pt>
    <dgm:pt modelId="{63C68B49-0883-4885-B6D6-5F9DCDD0AAB8}" type="pres">
      <dgm:prSet presAssocID="{B7CD58CD-92C3-49AA-B14F-86E628B1F972}" presName="textNode" presStyleLbl="bgShp" presStyleIdx="1" presStyleCnt="5"/>
      <dgm:spPr/>
    </dgm:pt>
    <dgm:pt modelId="{DC88DAD3-9F1A-4D1D-9FB2-26758E7BE586}" type="pres">
      <dgm:prSet presAssocID="{B7CD58CD-92C3-49AA-B14F-86E628B1F972}" presName="compChildNode" presStyleCnt="0"/>
      <dgm:spPr/>
    </dgm:pt>
    <dgm:pt modelId="{D9D84E2B-6995-4C54-8232-9CD58C61BB74}" type="pres">
      <dgm:prSet presAssocID="{B7CD58CD-92C3-49AA-B14F-86E628B1F972}" presName="theInnerList" presStyleCnt="0"/>
      <dgm:spPr/>
    </dgm:pt>
    <dgm:pt modelId="{59F6C35E-BB97-4E72-A54A-41CCBBE76394}" type="pres">
      <dgm:prSet presAssocID="{BB4EC3BE-6692-44B1-A92C-AF7E96DE4AEE}" presName="childNode" presStyleLbl="node1" presStyleIdx="1" presStyleCnt="5">
        <dgm:presLayoutVars>
          <dgm:bulletEnabled val="1"/>
        </dgm:presLayoutVars>
      </dgm:prSet>
      <dgm:spPr/>
    </dgm:pt>
    <dgm:pt modelId="{7ACBDE80-BF94-49B4-81B5-6039C561DA26}" type="pres">
      <dgm:prSet presAssocID="{B7CD58CD-92C3-49AA-B14F-86E628B1F972}" presName="aSpace" presStyleCnt="0"/>
      <dgm:spPr/>
    </dgm:pt>
    <dgm:pt modelId="{009D892F-5212-44A1-9ED8-65A787951B45}" type="pres">
      <dgm:prSet presAssocID="{BBF236C4-BB6E-4F18-A133-4B2A7D3E8D35}" presName="compNode" presStyleCnt="0"/>
      <dgm:spPr/>
    </dgm:pt>
    <dgm:pt modelId="{FCC50A72-2C91-4796-BF16-AB091F31DA3D}" type="pres">
      <dgm:prSet presAssocID="{BBF236C4-BB6E-4F18-A133-4B2A7D3E8D35}" presName="aNode" presStyleLbl="bgShp" presStyleIdx="2" presStyleCnt="5"/>
      <dgm:spPr/>
    </dgm:pt>
    <dgm:pt modelId="{FA305E1E-E1F7-4023-AE48-7F7A4B3B4210}" type="pres">
      <dgm:prSet presAssocID="{BBF236C4-BB6E-4F18-A133-4B2A7D3E8D35}" presName="textNode" presStyleLbl="bgShp" presStyleIdx="2" presStyleCnt="5"/>
      <dgm:spPr/>
    </dgm:pt>
    <dgm:pt modelId="{9D54D915-0B37-4270-A603-F5738F7D10F9}" type="pres">
      <dgm:prSet presAssocID="{BBF236C4-BB6E-4F18-A133-4B2A7D3E8D35}" presName="compChildNode" presStyleCnt="0"/>
      <dgm:spPr/>
    </dgm:pt>
    <dgm:pt modelId="{3E8F5039-5B26-447F-A88B-9F58D22DB7AD}" type="pres">
      <dgm:prSet presAssocID="{BBF236C4-BB6E-4F18-A133-4B2A7D3E8D35}" presName="theInnerList" presStyleCnt="0"/>
      <dgm:spPr/>
    </dgm:pt>
    <dgm:pt modelId="{86D60CBF-8121-46B1-BF41-8C44D07A3C42}" type="pres">
      <dgm:prSet presAssocID="{27B4E632-EE38-4FA6-88A2-D96BEABB654A}" presName="childNode" presStyleLbl="node1" presStyleIdx="2" presStyleCnt="5">
        <dgm:presLayoutVars>
          <dgm:bulletEnabled val="1"/>
        </dgm:presLayoutVars>
      </dgm:prSet>
      <dgm:spPr/>
    </dgm:pt>
    <dgm:pt modelId="{83B1CDD9-6E13-4927-BFB3-A40717983DAB}" type="pres">
      <dgm:prSet presAssocID="{BBF236C4-BB6E-4F18-A133-4B2A7D3E8D35}" presName="aSpace" presStyleCnt="0"/>
      <dgm:spPr/>
    </dgm:pt>
    <dgm:pt modelId="{EDC3CE1C-66FF-45FB-8D80-309D1DF2314F}" type="pres">
      <dgm:prSet presAssocID="{8CF6D159-37CE-4059-98CA-ED29E71566FB}" presName="compNode" presStyleCnt="0"/>
      <dgm:spPr/>
    </dgm:pt>
    <dgm:pt modelId="{4AE583E7-1101-4D63-9490-402F407D1FC2}" type="pres">
      <dgm:prSet presAssocID="{8CF6D159-37CE-4059-98CA-ED29E71566FB}" presName="aNode" presStyleLbl="bgShp" presStyleIdx="3" presStyleCnt="5"/>
      <dgm:spPr/>
    </dgm:pt>
    <dgm:pt modelId="{13908DB7-79E6-4ABE-9D33-4B8FFBD25949}" type="pres">
      <dgm:prSet presAssocID="{8CF6D159-37CE-4059-98CA-ED29E71566FB}" presName="textNode" presStyleLbl="bgShp" presStyleIdx="3" presStyleCnt="5"/>
      <dgm:spPr/>
    </dgm:pt>
    <dgm:pt modelId="{116E813F-BE69-425D-AC59-266E3DF8D40C}" type="pres">
      <dgm:prSet presAssocID="{8CF6D159-37CE-4059-98CA-ED29E71566FB}" presName="compChildNode" presStyleCnt="0"/>
      <dgm:spPr/>
    </dgm:pt>
    <dgm:pt modelId="{737D7AF6-B16F-4177-A95E-076AB918BDEC}" type="pres">
      <dgm:prSet presAssocID="{8CF6D159-37CE-4059-98CA-ED29E71566FB}" presName="theInnerList" presStyleCnt="0"/>
      <dgm:spPr/>
    </dgm:pt>
    <dgm:pt modelId="{A71D42E6-D98F-4B01-B2E8-A4D6F511F33A}" type="pres">
      <dgm:prSet presAssocID="{3385F602-7656-4C8F-A7C9-3E6D440B27FD}" presName="childNode" presStyleLbl="node1" presStyleIdx="3" presStyleCnt="5">
        <dgm:presLayoutVars>
          <dgm:bulletEnabled val="1"/>
        </dgm:presLayoutVars>
      </dgm:prSet>
      <dgm:spPr/>
    </dgm:pt>
    <dgm:pt modelId="{65699D72-E8C4-4EDA-B318-88A34BBF66F2}" type="pres">
      <dgm:prSet presAssocID="{8CF6D159-37CE-4059-98CA-ED29E71566FB}" presName="aSpace" presStyleCnt="0"/>
      <dgm:spPr/>
    </dgm:pt>
    <dgm:pt modelId="{A56A019D-9B53-4719-8078-08850145C092}" type="pres">
      <dgm:prSet presAssocID="{87870D4D-68F4-4061-8741-F977E340CFF4}" presName="compNode" presStyleCnt="0"/>
      <dgm:spPr/>
    </dgm:pt>
    <dgm:pt modelId="{6FB23ACA-BAB9-4971-8FFF-B95AED72CDAD}" type="pres">
      <dgm:prSet presAssocID="{87870D4D-68F4-4061-8741-F977E340CFF4}" presName="aNode" presStyleLbl="bgShp" presStyleIdx="4" presStyleCnt="5"/>
      <dgm:spPr/>
    </dgm:pt>
    <dgm:pt modelId="{7A5A6D7B-629B-463C-B8E4-F4A2D4F4634E}" type="pres">
      <dgm:prSet presAssocID="{87870D4D-68F4-4061-8741-F977E340CFF4}" presName="textNode" presStyleLbl="bgShp" presStyleIdx="4" presStyleCnt="5"/>
      <dgm:spPr/>
    </dgm:pt>
    <dgm:pt modelId="{FD38353D-2700-4814-A73A-B2BE99792206}" type="pres">
      <dgm:prSet presAssocID="{87870D4D-68F4-4061-8741-F977E340CFF4}" presName="compChildNode" presStyleCnt="0"/>
      <dgm:spPr/>
    </dgm:pt>
    <dgm:pt modelId="{D1277FDA-123D-4254-9911-ABE277FBF433}" type="pres">
      <dgm:prSet presAssocID="{87870D4D-68F4-4061-8741-F977E340CFF4}" presName="theInnerList" presStyleCnt="0"/>
      <dgm:spPr/>
    </dgm:pt>
    <dgm:pt modelId="{962A0E25-1362-4EF9-BDC1-9C29A5FC8A5D}" type="pres">
      <dgm:prSet presAssocID="{141A744C-858B-478E-829A-251C74004F18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514CE110-FE55-4FC8-9600-3806D076A9FE}" srcId="{B7CD58CD-92C3-49AA-B14F-86E628B1F972}" destId="{BB4EC3BE-6692-44B1-A92C-AF7E96DE4AEE}" srcOrd="0" destOrd="0" parTransId="{52778142-817D-46C9-8233-03884FC2AF1F}" sibTransId="{40E0DEAE-2E73-4173-B903-EF56111B0E84}"/>
    <dgm:cxn modelId="{B1C35C11-6A7C-4F4F-B9B7-993AB4140A6F}" srcId="{F9000BF9-AE5C-4476-A668-B2F0DC4C2EB1}" destId="{8CF6D159-37CE-4059-98CA-ED29E71566FB}" srcOrd="3" destOrd="0" parTransId="{CCD6D809-3EE7-4213-ACF8-3712F010D0F0}" sibTransId="{AFC094C2-5927-44CB-9927-80010CE64DE1}"/>
    <dgm:cxn modelId="{7D0F653C-1EC1-4423-BD36-5180F4854F41}" type="presOf" srcId="{8CF6D159-37CE-4059-98CA-ED29E71566FB}" destId="{13908DB7-79E6-4ABE-9D33-4B8FFBD25949}" srcOrd="1" destOrd="0" presId="urn:microsoft.com/office/officeart/2005/8/layout/lProcess2"/>
    <dgm:cxn modelId="{923BCB5C-1B5F-4D27-A6A2-C35F5A86D18D}" type="presOf" srcId="{5485BC90-B8F8-4E89-A6CD-231B5DC41FAD}" destId="{30B20E1E-5869-40CF-AA92-E5D62D05D93B}" srcOrd="1" destOrd="0" presId="urn:microsoft.com/office/officeart/2005/8/layout/lProcess2"/>
    <dgm:cxn modelId="{C9B0F664-1E22-487F-9574-BF133A799B2B}" type="presOf" srcId="{5485BC90-B8F8-4E89-A6CD-231B5DC41FAD}" destId="{1D126995-7432-4F9C-AACD-AB8413EAB684}" srcOrd="0" destOrd="0" presId="urn:microsoft.com/office/officeart/2005/8/layout/lProcess2"/>
    <dgm:cxn modelId="{089B2145-8003-4BAD-ADCD-75D38D3700C9}" type="presOf" srcId="{141A744C-858B-478E-829A-251C74004F18}" destId="{962A0E25-1362-4EF9-BDC1-9C29A5FC8A5D}" srcOrd="0" destOrd="0" presId="urn:microsoft.com/office/officeart/2005/8/layout/lProcess2"/>
    <dgm:cxn modelId="{DB97DA6A-27F8-4354-B5AD-389F27BFF620}" type="presOf" srcId="{BBF236C4-BB6E-4F18-A133-4B2A7D3E8D35}" destId="{FCC50A72-2C91-4796-BF16-AB091F31DA3D}" srcOrd="0" destOrd="0" presId="urn:microsoft.com/office/officeart/2005/8/layout/lProcess2"/>
    <dgm:cxn modelId="{921D3851-92A6-42BD-8304-7B15ACEDE9C8}" srcId="{87870D4D-68F4-4061-8741-F977E340CFF4}" destId="{141A744C-858B-478E-829A-251C74004F18}" srcOrd="0" destOrd="0" parTransId="{FC5E06E5-6E8B-494C-B00F-19AF04E9DF9F}" sibTransId="{1A8952EC-8762-4556-AB54-1056F88D09CE}"/>
    <dgm:cxn modelId="{1952EE73-7202-4BCC-8F2E-AAF0420E3729}" type="presOf" srcId="{27B4E632-EE38-4FA6-88A2-D96BEABB654A}" destId="{86D60CBF-8121-46B1-BF41-8C44D07A3C42}" srcOrd="0" destOrd="0" presId="urn:microsoft.com/office/officeart/2005/8/layout/lProcess2"/>
    <dgm:cxn modelId="{0D522776-EBAE-4684-9194-0FBC7889B8F1}" type="presOf" srcId="{B7CD58CD-92C3-49AA-B14F-86E628B1F972}" destId="{451B617D-8FE0-4CB7-89E3-FDEEF04CB8C1}" srcOrd="0" destOrd="0" presId="urn:microsoft.com/office/officeart/2005/8/layout/lProcess2"/>
    <dgm:cxn modelId="{B2DB415A-0497-4610-B238-56F467A74CD1}" srcId="{F9000BF9-AE5C-4476-A668-B2F0DC4C2EB1}" destId="{B7CD58CD-92C3-49AA-B14F-86E628B1F972}" srcOrd="1" destOrd="0" parTransId="{E8922B92-54F6-4A84-BE09-0FC22AE4CF98}" sibTransId="{C34EB989-DA0A-482F-A0A5-3494765C158D}"/>
    <dgm:cxn modelId="{823BC280-A8EC-4523-BD80-BA6E85C9FECF}" type="presOf" srcId="{3385F602-7656-4C8F-A7C9-3E6D440B27FD}" destId="{A71D42E6-D98F-4B01-B2E8-A4D6F511F33A}" srcOrd="0" destOrd="0" presId="urn:microsoft.com/office/officeart/2005/8/layout/lProcess2"/>
    <dgm:cxn modelId="{ED9B629A-417D-4454-A357-1F896D2DE20F}" type="presOf" srcId="{87870D4D-68F4-4061-8741-F977E340CFF4}" destId="{7A5A6D7B-629B-463C-B8E4-F4A2D4F4634E}" srcOrd="1" destOrd="0" presId="urn:microsoft.com/office/officeart/2005/8/layout/lProcess2"/>
    <dgm:cxn modelId="{272E409D-96AC-40A1-8DA7-9F31F3880D7C}" type="presOf" srcId="{F9000BF9-AE5C-4476-A668-B2F0DC4C2EB1}" destId="{9FC0212C-8FEA-4EA0-8C5B-2B641576B714}" srcOrd="0" destOrd="0" presId="urn:microsoft.com/office/officeart/2005/8/layout/lProcess2"/>
    <dgm:cxn modelId="{E140A0A4-F44C-4D79-8AAE-F447285BFFC0}" srcId="{F9000BF9-AE5C-4476-A668-B2F0DC4C2EB1}" destId="{BBF236C4-BB6E-4F18-A133-4B2A7D3E8D35}" srcOrd="2" destOrd="0" parTransId="{192F86A8-0516-4D56-ABE8-36A158377580}" sibTransId="{B10CC26F-4E65-4F38-B50E-272B20365515}"/>
    <dgm:cxn modelId="{265C3AAF-FF3D-4F40-9A05-2A025CF0698A}" type="presOf" srcId="{B7CD58CD-92C3-49AA-B14F-86E628B1F972}" destId="{63C68B49-0883-4885-B6D6-5F9DCDD0AAB8}" srcOrd="1" destOrd="0" presId="urn:microsoft.com/office/officeart/2005/8/layout/lProcess2"/>
    <dgm:cxn modelId="{BA858BAF-71FD-4BAB-A533-C739DE35BE71}" type="presOf" srcId="{87870D4D-68F4-4061-8741-F977E340CFF4}" destId="{6FB23ACA-BAB9-4971-8FFF-B95AED72CDAD}" srcOrd="0" destOrd="0" presId="urn:microsoft.com/office/officeart/2005/8/layout/lProcess2"/>
    <dgm:cxn modelId="{1F5FFBBB-74D8-4BE4-9950-C2ED0A82953D}" srcId="{F9000BF9-AE5C-4476-A668-B2F0DC4C2EB1}" destId="{87870D4D-68F4-4061-8741-F977E340CFF4}" srcOrd="4" destOrd="0" parTransId="{F75D8952-5DC8-4700-89E6-6BCEB3A8EB4D}" sibTransId="{89BCEBF8-3942-4360-99A7-9DCBBEC07CC5}"/>
    <dgm:cxn modelId="{490C63BE-A799-40CF-BEC9-5D7FCEA2115C}" srcId="{F9000BF9-AE5C-4476-A668-B2F0DC4C2EB1}" destId="{5485BC90-B8F8-4E89-A6CD-231B5DC41FAD}" srcOrd="0" destOrd="0" parTransId="{9E71D9FD-F2E7-4861-96FA-92172DE58FB2}" sibTransId="{D28D7BBE-2EE3-460C-9812-4DAC538D9F43}"/>
    <dgm:cxn modelId="{136F14BF-4BCD-46DB-8106-914DF6990386}" srcId="{BBF236C4-BB6E-4F18-A133-4B2A7D3E8D35}" destId="{27B4E632-EE38-4FA6-88A2-D96BEABB654A}" srcOrd="0" destOrd="0" parTransId="{E605388B-D811-4CCD-8B2D-2FBF4394C752}" sibTransId="{236FAF72-9219-4ADA-968C-8554A82EAFC2}"/>
    <dgm:cxn modelId="{55C5F9CA-2C45-4A3F-80E0-2F60A22950DA}" type="presOf" srcId="{E14FEBCC-2242-4FC4-BD2B-1F1705632F5A}" destId="{1801D576-2442-4E4D-B39E-061948C6F97C}" srcOrd="0" destOrd="0" presId="urn:microsoft.com/office/officeart/2005/8/layout/lProcess2"/>
    <dgm:cxn modelId="{4AEADFDE-79E8-43F1-A95F-5A7C7AC36F26}" type="presOf" srcId="{BBF236C4-BB6E-4F18-A133-4B2A7D3E8D35}" destId="{FA305E1E-E1F7-4023-AE48-7F7A4B3B4210}" srcOrd="1" destOrd="0" presId="urn:microsoft.com/office/officeart/2005/8/layout/lProcess2"/>
    <dgm:cxn modelId="{B9D37CE9-FF59-4840-8225-C98B84AC730A}" srcId="{8CF6D159-37CE-4059-98CA-ED29E71566FB}" destId="{3385F602-7656-4C8F-A7C9-3E6D440B27FD}" srcOrd="0" destOrd="0" parTransId="{A0C01F2C-67A9-4D7B-945B-2C4D04305DA7}" sibTransId="{EA7A6DE1-EF10-47B6-8C8F-C0F299378127}"/>
    <dgm:cxn modelId="{D028F9F3-D203-4343-BD1D-A586E6304955}" type="presOf" srcId="{8CF6D159-37CE-4059-98CA-ED29E71566FB}" destId="{4AE583E7-1101-4D63-9490-402F407D1FC2}" srcOrd="0" destOrd="0" presId="urn:microsoft.com/office/officeart/2005/8/layout/lProcess2"/>
    <dgm:cxn modelId="{45B376F5-9BA0-4CFC-874C-6F2783EFFFF4}" srcId="{5485BC90-B8F8-4E89-A6CD-231B5DC41FAD}" destId="{E14FEBCC-2242-4FC4-BD2B-1F1705632F5A}" srcOrd="0" destOrd="0" parTransId="{9C32CF44-2571-4140-9495-4E26D98540C8}" sibTransId="{01E07E89-7523-4D55-AC6E-4035A8673BA8}"/>
    <dgm:cxn modelId="{EC5AE5F5-12D7-4D39-BA21-DDA03620AEF2}" type="presOf" srcId="{BB4EC3BE-6692-44B1-A92C-AF7E96DE4AEE}" destId="{59F6C35E-BB97-4E72-A54A-41CCBBE76394}" srcOrd="0" destOrd="0" presId="urn:microsoft.com/office/officeart/2005/8/layout/lProcess2"/>
    <dgm:cxn modelId="{57F98C52-F862-4882-8F75-9D4EB3F02C18}" type="presParOf" srcId="{9FC0212C-8FEA-4EA0-8C5B-2B641576B714}" destId="{C127A4A3-9C39-4ACA-A4A8-3FC85677E361}" srcOrd="0" destOrd="0" presId="urn:microsoft.com/office/officeart/2005/8/layout/lProcess2"/>
    <dgm:cxn modelId="{8BE70566-30D6-4AB6-98A3-17C253EEDE88}" type="presParOf" srcId="{C127A4A3-9C39-4ACA-A4A8-3FC85677E361}" destId="{1D126995-7432-4F9C-AACD-AB8413EAB684}" srcOrd="0" destOrd="0" presId="urn:microsoft.com/office/officeart/2005/8/layout/lProcess2"/>
    <dgm:cxn modelId="{6EFDCAA9-CFD2-428C-B975-059D033CD3DA}" type="presParOf" srcId="{C127A4A3-9C39-4ACA-A4A8-3FC85677E361}" destId="{30B20E1E-5869-40CF-AA92-E5D62D05D93B}" srcOrd="1" destOrd="0" presId="urn:microsoft.com/office/officeart/2005/8/layout/lProcess2"/>
    <dgm:cxn modelId="{C2D4A32C-9266-4B50-BC7E-9E3F1A7FAE4D}" type="presParOf" srcId="{C127A4A3-9C39-4ACA-A4A8-3FC85677E361}" destId="{4E3A495F-1184-4579-96BE-4D899874851B}" srcOrd="2" destOrd="0" presId="urn:microsoft.com/office/officeart/2005/8/layout/lProcess2"/>
    <dgm:cxn modelId="{FA9F9AC5-EFF6-42D3-950F-1F4A00482538}" type="presParOf" srcId="{4E3A495F-1184-4579-96BE-4D899874851B}" destId="{CD5C3D93-2ED1-4B73-A455-CB550FC4601D}" srcOrd="0" destOrd="0" presId="urn:microsoft.com/office/officeart/2005/8/layout/lProcess2"/>
    <dgm:cxn modelId="{B4876AA8-9A76-4761-93C6-64A94539A376}" type="presParOf" srcId="{CD5C3D93-2ED1-4B73-A455-CB550FC4601D}" destId="{1801D576-2442-4E4D-B39E-061948C6F97C}" srcOrd="0" destOrd="0" presId="urn:microsoft.com/office/officeart/2005/8/layout/lProcess2"/>
    <dgm:cxn modelId="{F394F909-BF3E-4FC9-B8E5-E06A31291207}" type="presParOf" srcId="{9FC0212C-8FEA-4EA0-8C5B-2B641576B714}" destId="{D300BFC3-1126-4798-B2F6-9D39C2E7D7B2}" srcOrd="1" destOrd="0" presId="urn:microsoft.com/office/officeart/2005/8/layout/lProcess2"/>
    <dgm:cxn modelId="{143AC3E4-144E-45D5-93AD-15ACC16ABD4C}" type="presParOf" srcId="{9FC0212C-8FEA-4EA0-8C5B-2B641576B714}" destId="{29DCE5D8-0BC9-44FC-B712-C20D17910FAD}" srcOrd="2" destOrd="0" presId="urn:microsoft.com/office/officeart/2005/8/layout/lProcess2"/>
    <dgm:cxn modelId="{6F13E7CC-1E00-477E-9CFF-52D059D04C41}" type="presParOf" srcId="{29DCE5D8-0BC9-44FC-B712-C20D17910FAD}" destId="{451B617D-8FE0-4CB7-89E3-FDEEF04CB8C1}" srcOrd="0" destOrd="0" presId="urn:microsoft.com/office/officeart/2005/8/layout/lProcess2"/>
    <dgm:cxn modelId="{2DD3A526-98F9-418E-9322-8EEB2A020264}" type="presParOf" srcId="{29DCE5D8-0BC9-44FC-B712-C20D17910FAD}" destId="{63C68B49-0883-4885-B6D6-5F9DCDD0AAB8}" srcOrd="1" destOrd="0" presId="urn:microsoft.com/office/officeart/2005/8/layout/lProcess2"/>
    <dgm:cxn modelId="{803D3544-DC02-4E46-954D-B24CFEADB4C1}" type="presParOf" srcId="{29DCE5D8-0BC9-44FC-B712-C20D17910FAD}" destId="{DC88DAD3-9F1A-4D1D-9FB2-26758E7BE586}" srcOrd="2" destOrd="0" presId="urn:microsoft.com/office/officeart/2005/8/layout/lProcess2"/>
    <dgm:cxn modelId="{520D3612-2BFE-4675-A0D3-890D94AC2D4C}" type="presParOf" srcId="{DC88DAD3-9F1A-4D1D-9FB2-26758E7BE586}" destId="{D9D84E2B-6995-4C54-8232-9CD58C61BB74}" srcOrd="0" destOrd="0" presId="urn:microsoft.com/office/officeart/2005/8/layout/lProcess2"/>
    <dgm:cxn modelId="{03393920-C22A-499B-BA80-EA01E388368B}" type="presParOf" srcId="{D9D84E2B-6995-4C54-8232-9CD58C61BB74}" destId="{59F6C35E-BB97-4E72-A54A-41CCBBE76394}" srcOrd="0" destOrd="0" presId="urn:microsoft.com/office/officeart/2005/8/layout/lProcess2"/>
    <dgm:cxn modelId="{D3D22BB7-0E3C-4317-8A2B-300261C6C10C}" type="presParOf" srcId="{9FC0212C-8FEA-4EA0-8C5B-2B641576B714}" destId="{7ACBDE80-BF94-49B4-81B5-6039C561DA26}" srcOrd="3" destOrd="0" presId="urn:microsoft.com/office/officeart/2005/8/layout/lProcess2"/>
    <dgm:cxn modelId="{AFFD48C7-30C4-4D70-A6D7-D781F06315AA}" type="presParOf" srcId="{9FC0212C-8FEA-4EA0-8C5B-2B641576B714}" destId="{009D892F-5212-44A1-9ED8-65A787951B45}" srcOrd="4" destOrd="0" presId="urn:microsoft.com/office/officeart/2005/8/layout/lProcess2"/>
    <dgm:cxn modelId="{D23A1C65-2EDF-430A-B083-48993CE34954}" type="presParOf" srcId="{009D892F-5212-44A1-9ED8-65A787951B45}" destId="{FCC50A72-2C91-4796-BF16-AB091F31DA3D}" srcOrd="0" destOrd="0" presId="urn:microsoft.com/office/officeart/2005/8/layout/lProcess2"/>
    <dgm:cxn modelId="{06F424FA-B66D-4B40-ABF4-B2D781405DDE}" type="presParOf" srcId="{009D892F-5212-44A1-9ED8-65A787951B45}" destId="{FA305E1E-E1F7-4023-AE48-7F7A4B3B4210}" srcOrd="1" destOrd="0" presId="urn:microsoft.com/office/officeart/2005/8/layout/lProcess2"/>
    <dgm:cxn modelId="{14F4DFCB-1506-46AA-83A8-93D9EFFEEF16}" type="presParOf" srcId="{009D892F-5212-44A1-9ED8-65A787951B45}" destId="{9D54D915-0B37-4270-A603-F5738F7D10F9}" srcOrd="2" destOrd="0" presId="urn:microsoft.com/office/officeart/2005/8/layout/lProcess2"/>
    <dgm:cxn modelId="{A7925415-CFEF-4B7A-9921-F855BF1C3AAB}" type="presParOf" srcId="{9D54D915-0B37-4270-A603-F5738F7D10F9}" destId="{3E8F5039-5B26-447F-A88B-9F58D22DB7AD}" srcOrd="0" destOrd="0" presId="urn:microsoft.com/office/officeart/2005/8/layout/lProcess2"/>
    <dgm:cxn modelId="{9FFF4ADA-2AB2-4830-9BF2-67CE57927BF9}" type="presParOf" srcId="{3E8F5039-5B26-447F-A88B-9F58D22DB7AD}" destId="{86D60CBF-8121-46B1-BF41-8C44D07A3C42}" srcOrd="0" destOrd="0" presId="urn:microsoft.com/office/officeart/2005/8/layout/lProcess2"/>
    <dgm:cxn modelId="{7709303F-4EFD-420E-AA15-292D6323AF71}" type="presParOf" srcId="{9FC0212C-8FEA-4EA0-8C5B-2B641576B714}" destId="{83B1CDD9-6E13-4927-BFB3-A40717983DAB}" srcOrd="5" destOrd="0" presId="urn:microsoft.com/office/officeart/2005/8/layout/lProcess2"/>
    <dgm:cxn modelId="{3C1D2C3E-8159-4E89-9BAF-D0F61783B9E3}" type="presParOf" srcId="{9FC0212C-8FEA-4EA0-8C5B-2B641576B714}" destId="{EDC3CE1C-66FF-45FB-8D80-309D1DF2314F}" srcOrd="6" destOrd="0" presId="urn:microsoft.com/office/officeart/2005/8/layout/lProcess2"/>
    <dgm:cxn modelId="{5C4E0AA8-73AF-4B4A-845E-F4F4FB46AA0A}" type="presParOf" srcId="{EDC3CE1C-66FF-45FB-8D80-309D1DF2314F}" destId="{4AE583E7-1101-4D63-9490-402F407D1FC2}" srcOrd="0" destOrd="0" presId="urn:microsoft.com/office/officeart/2005/8/layout/lProcess2"/>
    <dgm:cxn modelId="{D3F7FC91-4840-49B7-9386-3AF9D0CA8328}" type="presParOf" srcId="{EDC3CE1C-66FF-45FB-8D80-309D1DF2314F}" destId="{13908DB7-79E6-4ABE-9D33-4B8FFBD25949}" srcOrd="1" destOrd="0" presId="urn:microsoft.com/office/officeart/2005/8/layout/lProcess2"/>
    <dgm:cxn modelId="{D4F6BDA9-E301-4484-84D7-3C64E4944639}" type="presParOf" srcId="{EDC3CE1C-66FF-45FB-8D80-309D1DF2314F}" destId="{116E813F-BE69-425D-AC59-266E3DF8D40C}" srcOrd="2" destOrd="0" presId="urn:microsoft.com/office/officeart/2005/8/layout/lProcess2"/>
    <dgm:cxn modelId="{83F8AF13-48B9-4EB1-AD12-DE6393613200}" type="presParOf" srcId="{116E813F-BE69-425D-AC59-266E3DF8D40C}" destId="{737D7AF6-B16F-4177-A95E-076AB918BDEC}" srcOrd="0" destOrd="0" presId="urn:microsoft.com/office/officeart/2005/8/layout/lProcess2"/>
    <dgm:cxn modelId="{7164E7D9-3C6D-4A87-AE66-FFBE539300EB}" type="presParOf" srcId="{737D7AF6-B16F-4177-A95E-076AB918BDEC}" destId="{A71D42E6-D98F-4B01-B2E8-A4D6F511F33A}" srcOrd="0" destOrd="0" presId="urn:microsoft.com/office/officeart/2005/8/layout/lProcess2"/>
    <dgm:cxn modelId="{6BD83CC9-63A6-49C6-B55C-B2E332EC3B3E}" type="presParOf" srcId="{9FC0212C-8FEA-4EA0-8C5B-2B641576B714}" destId="{65699D72-E8C4-4EDA-B318-88A34BBF66F2}" srcOrd="7" destOrd="0" presId="urn:microsoft.com/office/officeart/2005/8/layout/lProcess2"/>
    <dgm:cxn modelId="{3BB1F506-C070-498B-9088-742ADD73AE6F}" type="presParOf" srcId="{9FC0212C-8FEA-4EA0-8C5B-2B641576B714}" destId="{A56A019D-9B53-4719-8078-08850145C092}" srcOrd="8" destOrd="0" presId="urn:microsoft.com/office/officeart/2005/8/layout/lProcess2"/>
    <dgm:cxn modelId="{D2BAED76-8BAB-4BEB-A59A-B9E7FFEFB04A}" type="presParOf" srcId="{A56A019D-9B53-4719-8078-08850145C092}" destId="{6FB23ACA-BAB9-4971-8FFF-B95AED72CDAD}" srcOrd="0" destOrd="0" presId="urn:microsoft.com/office/officeart/2005/8/layout/lProcess2"/>
    <dgm:cxn modelId="{581FE192-883A-4734-80F3-CEF9A185BFE9}" type="presParOf" srcId="{A56A019D-9B53-4719-8078-08850145C092}" destId="{7A5A6D7B-629B-463C-B8E4-F4A2D4F4634E}" srcOrd="1" destOrd="0" presId="urn:microsoft.com/office/officeart/2005/8/layout/lProcess2"/>
    <dgm:cxn modelId="{73E8F905-4423-41C5-9AFD-4820C042B37C}" type="presParOf" srcId="{A56A019D-9B53-4719-8078-08850145C092}" destId="{FD38353D-2700-4814-A73A-B2BE99792206}" srcOrd="2" destOrd="0" presId="urn:microsoft.com/office/officeart/2005/8/layout/lProcess2"/>
    <dgm:cxn modelId="{583450A7-150A-4971-B568-FA7AACFAC3E5}" type="presParOf" srcId="{FD38353D-2700-4814-A73A-B2BE99792206}" destId="{D1277FDA-123D-4254-9911-ABE277FBF433}" srcOrd="0" destOrd="0" presId="urn:microsoft.com/office/officeart/2005/8/layout/lProcess2"/>
    <dgm:cxn modelId="{2DE0633E-648E-4917-AEE5-CDD66137140A}" type="presParOf" srcId="{D1277FDA-123D-4254-9911-ABE277FBF433}" destId="{962A0E25-1362-4EF9-BDC1-9C29A5FC8A5D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000BF9-AE5C-4476-A668-B2F0DC4C2EB1}" type="doc">
      <dgm:prSet loTypeId="urn:microsoft.com/office/officeart/2005/8/layout/lProcess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6EFE6465-7438-4825-A70E-0C9F5E162E2C}">
      <dgm:prSet phldrT="[Tekst]" custT="1"/>
      <dgm:spPr/>
      <dgm:t>
        <a:bodyPr/>
        <a:lstStyle/>
        <a:p>
          <a:r>
            <a:rPr lang="pl-PL" sz="2000" dirty="0"/>
            <a:t>w RU udostępnia się</a:t>
          </a:r>
        </a:p>
      </dgm:t>
    </dgm:pt>
    <dgm:pt modelId="{70EF3C7B-EF32-420B-9275-8F025FC70900}" type="parTrans" cxnId="{EE8BF436-1301-498E-ABFE-B75BFAFDBEE8}">
      <dgm:prSet/>
      <dgm:spPr/>
      <dgm:t>
        <a:bodyPr/>
        <a:lstStyle/>
        <a:p>
          <a:endParaRPr lang="pl-PL"/>
        </a:p>
      </dgm:t>
    </dgm:pt>
    <dgm:pt modelId="{796754EF-285C-4BAF-B081-1772F43DCB2B}" type="sibTrans" cxnId="{EE8BF436-1301-498E-ABFE-B75BFAFDBEE8}">
      <dgm:prSet/>
      <dgm:spPr/>
      <dgm:t>
        <a:bodyPr/>
        <a:lstStyle/>
        <a:p>
          <a:endParaRPr lang="pl-PL"/>
        </a:p>
      </dgm:t>
    </dgm:pt>
    <dgm:pt modelId="{F056E293-3966-44B9-84A5-5A95C35B0BF3}">
      <dgm:prSet phldrT="[Tekst]" custT="1"/>
      <dgm:spPr/>
      <dgm:t>
        <a:bodyPr/>
        <a:lstStyle/>
        <a:p>
          <a:r>
            <a:rPr lang="pl-PL" sz="2000" b="1" dirty="0">
              <a:solidFill>
                <a:srgbClr val="D5233F"/>
              </a:solidFill>
            </a:rPr>
            <a:t>plan ogólny gminy</a:t>
          </a:r>
        </a:p>
      </dgm:t>
    </dgm:pt>
    <dgm:pt modelId="{9D0444F9-594A-4053-AF5C-F098DB317098}" type="parTrans" cxnId="{359E363E-BDA8-4707-B23C-509B8D176571}">
      <dgm:prSet/>
      <dgm:spPr/>
      <dgm:t>
        <a:bodyPr/>
        <a:lstStyle/>
        <a:p>
          <a:endParaRPr lang="pl-PL"/>
        </a:p>
      </dgm:t>
    </dgm:pt>
    <dgm:pt modelId="{7DD1322C-1CD7-4855-A907-D3AA964865E0}" type="sibTrans" cxnId="{359E363E-BDA8-4707-B23C-509B8D176571}">
      <dgm:prSet/>
      <dgm:spPr/>
      <dgm:t>
        <a:bodyPr/>
        <a:lstStyle/>
        <a:p>
          <a:endParaRPr lang="pl-PL"/>
        </a:p>
      </dgm:t>
    </dgm:pt>
    <dgm:pt modelId="{78FD97E4-224F-4003-86A1-CC826F910FE3}">
      <dgm:prSet phldrT="[Tekst]" custT="1"/>
      <dgm:spPr/>
      <dgm:t>
        <a:bodyPr/>
        <a:lstStyle/>
        <a:p>
          <a:r>
            <a:rPr lang="pl-PL" sz="2000" dirty="0"/>
            <a:t>uchwały, wnioski, decyzje, wyroki sądów (…)</a:t>
          </a:r>
        </a:p>
      </dgm:t>
    </dgm:pt>
    <dgm:pt modelId="{0CB2ACA4-2A7D-46BE-851A-C4DA736ECD0E}" type="parTrans" cxnId="{5A449D0C-7DFC-4890-B054-FE45C7CEB104}">
      <dgm:prSet/>
      <dgm:spPr/>
      <dgm:t>
        <a:bodyPr/>
        <a:lstStyle/>
        <a:p>
          <a:endParaRPr lang="pl-PL"/>
        </a:p>
      </dgm:t>
    </dgm:pt>
    <dgm:pt modelId="{8DFD85F3-858B-4914-BA07-F5EDADB30D88}" type="sibTrans" cxnId="{5A449D0C-7DFC-4890-B054-FE45C7CEB104}">
      <dgm:prSet/>
      <dgm:spPr/>
      <dgm:t>
        <a:bodyPr/>
        <a:lstStyle/>
        <a:p>
          <a:endParaRPr lang="pl-PL"/>
        </a:p>
      </dgm:t>
    </dgm:pt>
    <dgm:pt modelId="{BB4A4AF3-6008-4957-9568-97DAED351EEB}">
      <dgm:prSet phldrT="[Tekst]" custT="1"/>
      <dgm:spPr/>
      <dgm:t>
        <a:bodyPr/>
        <a:lstStyle/>
        <a:p>
          <a:r>
            <a:rPr lang="pl-PL" sz="2000" dirty="0"/>
            <a:t>RU może udostępniać </a:t>
          </a:r>
        </a:p>
      </dgm:t>
    </dgm:pt>
    <dgm:pt modelId="{4A0CAA64-2565-478E-8F0D-592647B318A6}" type="parTrans" cxnId="{9C574EC7-FC45-4E62-AF52-B1807A19C737}">
      <dgm:prSet/>
      <dgm:spPr/>
      <dgm:t>
        <a:bodyPr/>
        <a:lstStyle/>
        <a:p>
          <a:endParaRPr lang="pl-PL"/>
        </a:p>
      </dgm:t>
    </dgm:pt>
    <dgm:pt modelId="{BF738348-DD56-44F7-9ACE-10312EE6C99C}" type="sibTrans" cxnId="{9C574EC7-FC45-4E62-AF52-B1807A19C737}">
      <dgm:prSet/>
      <dgm:spPr/>
      <dgm:t>
        <a:bodyPr/>
        <a:lstStyle/>
        <a:p>
          <a:endParaRPr lang="pl-PL"/>
        </a:p>
      </dgm:t>
    </dgm:pt>
    <dgm:pt modelId="{C83214DE-9777-4523-B365-07ECACF9FA61}">
      <dgm:prSet/>
      <dgm:spPr/>
      <dgm:t>
        <a:bodyPr/>
        <a:lstStyle/>
        <a:p>
          <a:r>
            <a:rPr lang="pl-PL" dirty="0"/>
            <a:t> </a:t>
          </a:r>
          <a:r>
            <a:rPr lang="pl-PL" b="1" dirty="0">
              <a:solidFill>
                <a:srgbClr val="C01422"/>
              </a:solidFill>
            </a:rPr>
            <a:t>inne</a:t>
          </a:r>
          <a:r>
            <a:rPr lang="pl-PL" dirty="0"/>
            <a:t> informacje i dane konieczne w procedurze planistycznej, na podstawie </a:t>
          </a:r>
          <a:r>
            <a:rPr lang="pl-PL" b="1" dirty="0">
              <a:solidFill>
                <a:srgbClr val="D5233F"/>
              </a:solidFill>
            </a:rPr>
            <a:t>porozumienia</a:t>
          </a:r>
          <a:r>
            <a:rPr lang="pl-PL" dirty="0"/>
            <a:t> pomiędzy ministrami </a:t>
          </a:r>
        </a:p>
      </dgm:t>
    </dgm:pt>
    <dgm:pt modelId="{2ED2AE36-8270-44C9-ACFD-48776DD5738F}" type="parTrans" cxnId="{E8B751DF-15C2-416A-89F1-4D69F9FB282C}">
      <dgm:prSet/>
      <dgm:spPr/>
      <dgm:t>
        <a:bodyPr/>
        <a:lstStyle/>
        <a:p>
          <a:endParaRPr lang="pl-PL"/>
        </a:p>
      </dgm:t>
    </dgm:pt>
    <dgm:pt modelId="{0C10A868-86B2-4CCB-B2C9-FBC58B187F09}" type="sibTrans" cxnId="{E8B751DF-15C2-416A-89F1-4D69F9FB282C}">
      <dgm:prSet/>
      <dgm:spPr/>
      <dgm:t>
        <a:bodyPr/>
        <a:lstStyle/>
        <a:p>
          <a:endParaRPr lang="pl-PL"/>
        </a:p>
      </dgm:t>
    </dgm:pt>
    <dgm:pt modelId="{5A8080B4-5E86-47DE-8662-C26E18BF594B}">
      <dgm:prSet phldrT="[Tekst]"/>
      <dgm:spPr/>
      <dgm:t>
        <a:bodyPr/>
        <a:lstStyle/>
        <a:p>
          <a:r>
            <a:rPr lang="pl-PL" dirty="0"/>
            <a:t>oraz ich projekty</a:t>
          </a:r>
        </a:p>
      </dgm:t>
    </dgm:pt>
    <dgm:pt modelId="{BDBA14EF-A566-457A-9DE7-C3CC926D8F7E}" type="parTrans" cxnId="{375F2307-0509-4245-B363-4D01FF1FA451}">
      <dgm:prSet/>
      <dgm:spPr/>
      <dgm:t>
        <a:bodyPr/>
        <a:lstStyle/>
        <a:p>
          <a:endParaRPr lang="pl-PL"/>
        </a:p>
      </dgm:t>
    </dgm:pt>
    <dgm:pt modelId="{C6FAB01E-2030-44C9-9CEA-80DAF3E4E5EB}" type="sibTrans" cxnId="{375F2307-0509-4245-B363-4D01FF1FA451}">
      <dgm:prSet/>
      <dgm:spPr/>
      <dgm:t>
        <a:bodyPr/>
        <a:lstStyle/>
        <a:p>
          <a:endParaRPr lang="pl-PL"/>
        </a:p>
      </dgm:t>
    </dgm:pt>
    <dgm:pt modelId="{5F611740-13D0-426D-9DC8-6CE36540E29C}">
      <dgm:prSet phldrT="[Tekst]" custT="1"/>
      <dgm:spPr/>
      <dgm:t>
        <a:bodyPr/>
        <a:lstStyle/>
        <a:p>
          <a:r>
            <a:rPr lang="pl-PL" sz="2000" dirty="0"/>
            <a:t>w RU </a:t>
          </a:r>
          <a:r>
            <a:rPr lang="pl-PL" sz="2000" dirty="0">
              <a:solidFill>
                <a:srgbClr val="C01422"/>
              </a:solidFill>
            </a:rPr>
            <a:t>gromadzi</a:t>
          </a:r>
          <a:r>
            <a:rPr lang="pl-PL" sz="2000" dirty="0"/>
            <a:t> się</a:t>
          </a:r>
        </a:p>
      </dgm:t>
    </dgm:pt>
    <dgm:pt modelId="{5E031C23-C7CD-4654-A90C-E332A58D0E9C}" type="parTrans" cxnId="{6A4AA270-0788-4E81-ACC8-AC50AE047F91}">
      <dgm:prSet/>
      <dgm:spPr/>
      <dgm:t>
        <a:bodyPr/>
        <a:lstStyle/>
        <a:p>
          <a:endParaRPr lang="pl-PL"/>
        </a:p>
      </dgm:t>
    </dgm:pt>
    <dgm:pt modelId="{D99FF8B1-4B00-44FE-B090-5C00B27611D0}" type="sibTrans" cxnId="{6A4AA270-0788-4E81-ACC8-AC50AE047F91}">
      <dgm:prSet/>
      <dgm:spPr/>
      <dgm:t>
        <a:bodyPr/>
        <a:lstStyle/>
        <a:p>
          <a:endParaRPr lang="pl-PL"/>
        </a:p>
      </dgm:t>
    </dgm:pt>
    <dgm:pt modelId="{8FB3F249-2D27-47DB-BD59-A5EC03427637}">
      <dgm:prSet phldrT="[Tekst]" custT="1"/>
      <dgm:spPr/>
      <dgm:t>
        <a:bodyPr/>
        <a:lstStyle/>
        <a:p>
          <a:r>
            <a:rPr lang="pl-PL" sz="2000" dirty="0"/>
            <a:t>informacje i dane z zakresu planowania i </a:t>
          </a:r>
          <a:r>
            <a:rPr lang="pl-PL" sz="2000" dirty="0" err="1"/>
            <a:t>zagospoda</a:t>
          </a:r>
          <a:r>
            <a:rPr lang="pl-PL" sz="2000" dirty="0"/>
            <a:t>- </a:t>
          </a:r>
          <a:r>
            <a:rPr lang="pl-PL" sz="2000" dirty="0" err="1"/>
            <a:t>rowania</a:t>
          </a:r>
          <a:r>
            <a:rPr lang="pl-PL" sz="2000" dirty="0"/>
            <a:t> </a:t>
          </a:r>
          <a:r>
            <a:rPr lang="pl-PL" sz="2000" dirty="0" err="1"/>
            <a:t>przestrzenne-go</a:t>
          </a:r>
          <a:r>
            <a:rPr lang="pl-PL" sz="2000" dirty="0"/>
            <a:t>, w tym </a:t>
          </a:r>
          <a:r>
            <a:rPr lang="pl-PL" sz="2000" b="1" dirty="0">
              <a:solidFill>
                <a:srgbClr val="D5233F"/>
              </a:solidFill>
            </a:rPr>
            <a:t>dane przestrzenne</a:t>
          </a:r>
        </a:p>
      </dgm:t>
    </dgm:pt>
    <dgm:pt modelId="{D690E287-FC97-433E-8C4F-D37DF61A41B2}" type="parTrans" cxnId="{8A639927-55E2-4C77-B776-0A4CC331C8F3}">
      <dgm:prSet/>
      <dgm:spPr/>
      <dgm:t>
        <a:bodyPr/>
        <a:lstStyle/>
        <a:p>
          <a:endParaRPr lang="pl-PL"/>
        </a:p>
      </dgm:t>
    </dgm:pt>
    <dgm:pt modelId="{C4BE7F2E-2CB8-4D77-8E66-CD2247A6A1BF}" type="sibTrans" cxnId="{8A639927-55E2-4C77-B776-0A4CC331C8F3}">
      <dgm:prSet/>
      <dgm:spPr/>
      <dgm:t>
        <a:bodyPr/>
        <a:lstStyle/>
        <a:p>
          <a:endParaRPr lang="pl-PL"/>
        </a:p>
      </dgm:t>
    </dgm:pt>
    <dgm:pt modelId="{8949DF2A-D55A-470E-8D6F-B0843AA18754}">
      <dgm:prSet phldrT="[Tekst]" custT="1"/>
      <dgm:spPr/>
      <dgm:t>
        <a:bodyPr/>
        <a:lstStyle/>
        <a:p>
          <a:r>
            <a:rPr lang="pl-PL" sz="2000" dirty="0"/>
            <a:t>w RU tworzy i prowadzi się</a:t>
          </a:r>
        </a:p>
      </dgm:t>
    </dgm:pt>
    <dgm:pt modelId="{DEA13C56-3D7C-4D68-B6CB-A60AB2CAF7BF}" type="parTrans" cxnId="{72960AE1-8D22-411B-8D78-3F4B69090A10}">
      <dgm:prSet/>
      <dgm:spPr/>
      <dgm:t>
        <a:bodyPr/>
        <a:lstStyle/>
        <a:p>
          <a:endParaRPr lang="pl-PL"/>
        </a:p>
      </dgm:t>
    </dgm:pt>
    <dgm:pt modelId="{97A8988F-0226-4EF5-8F5C-A962669BBF54}" type="sibTrans" cxnId="{72960AE1-8D22-411B-8D78-3F4B69090A10}">
      <dgm:prSet/>
      <dgm:spPr/>
      <dgm:t>
        <a:bodyPr/>
        <a:lstStyle/>
        <a:p>
          <a:endParaRPr lang="pl-PL"/>
        </a:p>
      </dgm:t>
    </dgm:pt>
    <dgm:pt modelId="{818B3FAE-867A-4E2F-87C4-37BE2B160757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zbiory</a:t>
          </a:r>
          <a:r>
            <a:rPr lang="pl-PL" dirty="0"/>
            <a:t> danych przestrzennych</a:t>
          </a:r>
        </a:p>
      </dgm:t>
    </dgm:pt>
    <dgm:pt modelId="{A5CF78AD-7777-4877-9996-490A9AFF4049}" type="parTrans" cxnId="{798364C0-FC02-41AB-A68D-57A6065E652B}">
      <dgm:prSet/>
      <dgm:spPr/>
      <dgm:t>
        <a:bodyPr/>
        <a:lstStyle/>
        <a:p>
          <a:endParaRPr lang="pl-PL"/>
        </a:p>
      </dgm:t>
    </dgm:pt>
    <dgm:pt modelId="{C30C6696-2280-4A74-AB45-F5827BD883CB}" type="sibTrans" cxnId="{798364C0-FC02-41AB-A68D-57A6065E652B}">
      <dgm:prSet/>
      <dgm:spPr/>
      <dgm:t>
        <a:bodyPr/>
        <a:lstStyle/>
        <a:p>
          <a:endParaRPr lang="pl-PL"/>
        </a:p>
      </dgm:t>
    </dgm:pt>
    <dgm:pt modelId="{E62239CD-A45F-48D4-8820-7BF398BBA517}">
      <dgm:prSet phldrT="[Tekst]" custT="1"/>
      <dgm:spPr/>
      <dgm:t>
        <a:bodyPr/>
        <a:lstStyle/>
        <a:p>
          <a:r>
            <a:rPr lang="pl-PL" sz="2000" dirty="0"/>
            <a:t>w RU tworzy, aktualizuje i </a:t>
          </a:r>
          <a:r>
            <a:rPr lang="pl-PL" sz="2000" dirty="0">
              <a:solidFill>
                <a:srgbClr val="C01422"/>
              </a:solidFill>
            </a:rPr>
            <a:t>udostępnia</a:t>
          </a:r>
          <a:r>
            <a:rPr lang="pl-PL" sz="2000" dirty="0"/>
            <a:t> się</a:t>
          </a:r>
        </a:p>
      </dgm:t>
    </dgm:pt>
    <dgm:pt modelId="{B3B50C91-4BC1-4D7A-B281-47F5EEE2B0CF}" type="parTrans" cxnId="{40A11366-A924-4F1D-84E2-575793AA8729}">
      <dgm:prSet/>
      <dgm:spPr/>
      <dgm:t>
        <a:bodyPr/>
        <a:lstStyle/>
        <a:p>
          <a:endParaRPr lang="pl-PL"/>
        </a:p>
      </dgm:t>
    </dgm:pt>
    <dgm:pt modelId="{8256C72E-F654-4370-8CA8-4D77A233B03B}" type="sibTrans" cxnId="{40A11366-A924-4F1D-84E2-575793AA8729}">
      <dgm:prSet/>
      <dgm:spPr/>
      <dgm:t>
        <a:bodyPr/>
        <a:lstStyle/>
        <a:p>
          <a:endParaRPr lang="pl-PL"/>
        </a:p>
      </dgm:t>
    </dgm:pt>
    <dgm:pt modelId="{931C183D-7E52-418D-AE98-72452B9D6ABD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metadane</a:t>
          </a:r>
          <a:r>
            <a:rPr lang="pl-PL" dirty="0"/>
            <a:t> opisujące zbiór </a:t>
          </a:r>
        </a:p>
      </dgm:t>
    </dgm:pt>
    <dgm:pt modelId="{31A30558-1E2A-4EA0-AF4C-18DBCADBF115}" type="parTrans" cxnId="{83952629-1DD3-4FBB-AD07-996BEC26CFE4}">
      <dgm:prSet/>
      <dgm:spPr/>
      <dgm:t>
        <a:bodyPr/>
        <a:lstStyle/>
        <a:p>
          <a:endParaRPr lang="pl-PL"/>
        </a:p>
      </dgm:t>
    </dgm:pt>
    <dgm:pt modelId="{D42B6126-6782-413B-9497-FE21D6E2B23B}" type="sibTrans" cxnId="{83952629-1DD3-4FBB-AD07-996BEC26CFE4}">
      <dgm:prSet/>
      <dgm:spPr/>
      <dgm:t>
        <a:bodyPr/>
        <a:lstStyle/>
        <a:p>
          <a:endParaRPr lang="pl-PL"/>
        </a:p>
      </dgm:t>
    </dgm:pt>
    <dgm:pt modelId="{9FC0212C-8FEA-4EA0-8C5B-2B641576B714}" type="pres">
      <dgm:prSet presAssocID="{F9000BF9-AE5C-4476-A668-B2F0DC4C2EB1}" presName="theList" presStyleCnt="0">
        <dgm:presLayoutVars>
          <dgm:dir/>
          <dgm:animLvl val="lvl"/>
          <dgm:resizeHandles val="exact"/>
        </dgm:presLayoutVars>
      </dgm:prSet>
      <dgm:spPr/>
    </dgm:pt>
    <dgm:pt modelId="{9E8DD4B5-6DBD-41CC-9E7F-8387A03EEF31}" type="pres">
      <dgm:prSet presAssocID="{8949DF2A-D55A-470E-8D6F-B0843AA18754}" presName="compNode" presStyleCnt="0"/>
      <dgm:spPr/>
    </dgm:pt>
    <dgm:pt modelId="{6BD61C42-6F99-4773-B68A-0ED669AD891F}" type="pres">
      <dgm:prSet presAssocID="{8949DF2A-D55A-470E-8D6F-B0843AA18754}" presName="aNode" presStyleLbl="bgShp" presStyleIdx="0" presStyleCnt="5"/>
      <dgm:spPr/>
    </dgm:pt>
    <dgm:pt modelId="{D702B88A-C3DF-4F89-AB81-AADC17D6D773}" type="pres">
      <dgm:prSet presAssocID="{8949DF2A-D55A-470E-8D6F-B0843AA18754}" presName="textNode" presStyleLbl="bgShp" presStyleIdx="0" presStyleCnt="5"/>
      <dgm:spPr/>
    </dgm:pt>
    <dgm:pt modelId="{CF17E9FB-5371-4C0D-A21C-F0CADA4AE798}" type="pres">
      <dgm:prSet presAssocID="{8949DF2A-D55A-470E-8D6F-B0843AA18754}" presName="compChildNode" presStyleCnt="0"/>
      <dgm:spPr/>
    </dgm:pt>
    <dgm:pt modelId="{4AF1E86A-CDE6-43ED-A948-1B48BE7F258C}" type="pres">
      <dgm:prSet presAssocID="{8949DF2A-D55A-470E-8D6F-B0843AA18754}" presName="theInnerList" presStyleCnt="0"/>
      <dgm:spPr/>
    </dgm:pt>
    <dgm:pt modelId="{515C07DC-4FCA-4A3C-9E70-76F6421685CF}" type="pres">
      <dgm:prSet presAssocID="{818B3FAE-867A-4E2F-87C4-37BE2B160757}" presName="childNode" presStyleLbl="node1" presStyleIdx="0" presStyleCnt="7">
        <dgm:presLayoutVars>
          <dgm:bulletEnabled val="1"/>
        </dgm:presLayoutVars>
      </dgm:prSet>
      <dgm:spPr/>
    </dgm:pt>
    <dgm:pt modelId="{0BE1A9C6-C65B-4448-BDD0-A91787C29979}" type="pres">
      <dgm:prSet presAssocID="{8949DF2A-D55A-470E-8D6F-B0843AA18754}" presName="aSpace" presStyleCnt="0"/>
      <dgm:spPr/>
    </dgm:pt>
    <dgm:pt modelId="{04ED75B2-D95F-4881-998A-AE7E6D7F1E81}" type="pres">
      <dgm:prSet presAssocID="{E62239CD-A45F-48D4-8820-7BF398BBA517}" presName="compNode" presStyleCnt="0"/>
      <dgm:spPr/>
    </dgm:pt>
    <dgm:pt modelId="{7B192E84-50D2-45EA-8197-F0720ED3EBD2}" type="pres">
      <dgm:prSet presAssocID="{E62239CD-A45F-48D4-8820-7BF398BBA517}" presName="aNode" presStyleLbl="bgShp" presStyleIdx="1" presStyleCnt="5"/>
      <dgm:spPr/>
    </dgm:pt>
    <dgm:pt modelId="{7C341995-5FAA-46F0-92BB-2451DBADEFB2}" type="pres">
      <dgm:prSet presAssocID="{E62239CD-A45F-48D4-8820-7BF398BBA517}" presName="textNode" presStyleLbl="bgShp" presStyleIdx="1" presStyleCnt="5"/>
      <dgm:spPr/>
    </dgm:pt>
    <dgm:pt modelId="{3D811ED1-C163-485C-AC76-0BD7C09D866E}" type="pres">
      <dgm:prSet presAssocID="{E62239CD-A45F-48D4-8820-7BF398BBA517}" presName="compChildNode" presStyleCnt="0"/>
      <dgm:spPr/>
    </dgm:pt>
    <dgm:pt modelId="{4BA38DC6-C0E3-4BD6-BA2C-C4F12DE17F7B}" type="pres">
      <dgm:prSet presAssocID="{E62239CD-A45F-48D4-8820-7BF398BBA517}" presName="theInnerList" presStyleCnt="0"/>
      <dgm:spPr/>
    </dgm:pt>
    <dgm:pt modelId="{CD987552-44C8-409D-9F8B-4BB74CA3DB5B}" type="pres">
      <dgm:prSet presAssocID="{931C183D-7E52-418D-AE98-72452B9D6ABD}" presName="childNode" presStyleLbl="node1" presStyleIdx="1" presStyleCnt="7">
        <dgm:presLayoutVars>
          <dgm:bulletEnabled val="1"/>
        </dgm:presLayoutVars>
      </dgm:prSet>
      <dgm:spPr/>
    </dgm:pt>
    <dgm:pt modelId="{A8E4CE7E-6DE9-433C-BA5D-3F59C67D2922}" type="pres">
      <dgm:prSet presAssocID="{E62239CD-A45F-48D4-8820-7BF398BBA517}" presName="aSpace" presStyleCnt="0"/>
      <dgm:spPr/>
    </dgm:pt>
    <dgm:pt modelId="{3F373F3C-CDCA-4DAD-8F8D-FA8E7AA2262A}" type="pres">
      <dgm:prSet presAssocID="{5F611740-13D0-426D-9DC8-6CE36540E29C}" presName="compNode" presStyleCnt="0"/>
      <dgm:spPr/>
    </dgm:pt>
    <dgm:pt modelId="{02A6121B-E66E-4DC8-B85A-39DEA679408F}" type="pres">
      <dgm:prSet presAssocID="{5F611740-13D0-426D-9DC8-6CE36540E29C}" presName="aNode" presStyleLbl="bgShp" presStyleIdx="2" presStyleCnt="5"/>
      <dgm:spPr/>
    </dgm:pt>
    <dgm:pt modelId="{7595CE60-D807-4144-B2F5-325F441F803D}" type="pres">
      <dgm:prSet presAssocID="{5F611740-13D0-426D-9DC8-6CE36540E29C}" presName="textNode" presStyleLbl="bgShp" presStyleIdx="2" presStyleCnt="5"/>
      <dgm:spPr/>
    </dgm:pt>
    <dgm:pt modelId="{8F0F4EB4-147F-420C-8AE3-A662EC45A93D}" type="pres">
      <dgm:prSet presAssocID="{5F611740-13D0-426D-9DC8-6CE36540E29C}" presName="compChildNode" presStyleCnt="0"/>
      <dgm:spPr/>
    </dgm:pt>
    <dgm:pt modelId="{2E8FA0BE-183D-4147-8365-8EE4F9A0471E}" type="pres">
      <dgm:prSet presAssocID="{5F611740-13D0-426D-9DC8-6CE36540E29C}" presName="theInnerList" presStyleCnt="0"/>
      <dgm:spPr/>
    </dgm:pt>
    <dgm:pt modelId="{FAC03CFD-05EA-42CA-B492-3A50EBAFBE39}" type="pres">
      <dgm:prSet presAssocID="{8FB3F249-2D27-47DB-BD59-A5EC03427637}" presName="childNode" presStyleLbl="node1" presStyleIdx="2" presStyleCnt="7">
        <dgm:presLayoutVars>
          <dgm:bulletEnabled val="1"/>
        </dgm:presLayoutVars>
      </dgm:prSet>
      <dgm:spPr/>
    </dgm:pt>
    <dgm:pt modelId="{892243BA-CE58-4B15-9B95-1F76366C537A}" type="pres">
      <dgm:prSet presAssocID="{5F611740-13D0-426D-9DC8-6CE36540E29C}" presName="aSpace" presStyleCnt="0"/>
      <dgm:spPr/>
    </dgm:pt>
    <dgm:pt modelId="{F13A79FF-8367-471D-ABB3-0017E7FAA1F1}" type="pres">
      <dgm:prSet presAssocID="{6EFE6465-7438-4825-A70E-0C9F5E162E2C}" presName="compNode" presStyleCnt="0"/>
      <dgm:spPr/>
    </dgm:pt>
    <dgm:pt modelId="{8BF03267-C0D4-47C1-A975-97A36143DA9F}" type="pres">
      <dgm:prSet presAssocID="{6EFE6465-7438-4825-A70E-0C9F5E162E2C}" presName="aNode" presStyleLbl="bgShp" presStyleIdx="3" presStyleCnt="5"/>
      <dgm:spPr/>
    </dgm:pt>
    <dgm:pt modelId="{76E03A0D-F88E-456F-B6D3-B5DD2FDFAC4B}" type="pres">
      <dgm:prSet presAssocID="{6EFE6465-7438-4825-A70E-0C9F5E162E2C}" presName="textNode" presStyleLbl="bgShp" presStyleIdx="3" presStyleCnt="5"/>
      <dgm:spPr/>
    </dgm:pt>
    <dgm:pt modelId="{F492AF50-05C0-4821-AEEA-54B3740F657B}" type="pres">
      <dgm:prSet presAssocID="{6EFE6465-7438-4825-A70E-0C9F5E162E2C}" presName="compChildNode" presStyleCnt="0"/>
      <dgm:spPr/>
    </dgm:pt>
    <dgm:pt modelId="{49CFD236-26EC-40C3-87B0-59772BA8D386}" type="pres">
      <dgm:prSet presAssocID="{6EFE6465-7438-4825-A70E-0C9F5E162E2C}" presName="theInnerList" presStyleCnt="0"/>
      <dgm:spPr/>
    </dgm:pt>
    <dgm:pt modelId="{B681B564-1A6F-4D7D-991D-A162B3A3BE7F}" type="pres">
      <dgm:prSet presAssocID="{F056E293-3966-44B9-84A5-5A95C35B0BF3}" presName="childNode" presStyleLbl="node1" presStyleIdx="3" presStyleCnt="7">
        <dgm:presLayoutVars>
          <dgm:bulletEnabled val="1"/>
        </dgm:presLayoutVars>
      </dgm:prSet>
      <dgm:spPr/>
    </dgm:pt>
    <dgm:pt modelId="{83A7B8C2-45B4-4380-B539-EEFFB673248B}" type="pres">
      <dgm:prSet presAssocID="{F056E293-3966-44B9-84A5-5A95C35B0BF3}" presName="aSpace2" presStyleCnt="0"/>
      <dgm:spPr/>
    </dgm:pt>
    <dgm:pt modelId="{929BD92E-100C-4DED-9698-528AD46AE0C8}" type="pres">
      <dgm:prSet presAssocID="{78FD97E4-224F-4003-86A1-CC826F910FE3}" presName="childNode" presStyleLbl="node1" presStyleIdx="4" presStyleCnt="7">
        <dgm:presLayoutVars>
          <dgm:bulletEnabled val="1"/>
        </dgm:presLayoutVars>
      </dgm:prSet>
      <dgm:spPr/>
    </dgm:pt>
    <dgm:pt modelId="{9C9C7650-6FC0-4387-A4B3-833288E2D17C}" type="pres">
      <dgm:prSet presAssocID="{78FD97E4-224F-4003-86A1-CC826F910FE3}" presName="aSpace2" presStyleCnt="0"/>
      <dgm:spPr/>
    </dgm:pt>
    <dgm:pt modelId="{BCE94CF2-35DB-4125-8B19-DDBE1168E535}" type="pres">
      <dgm:prSet presAssocID="{5A8080B4-5E86-47DE-8662-C26E18BF594B}" presName="childNode" presStyleLbl="node1" presStyleIdx="5" presStyleCnt="7">
        <dgm:presLayoutVars>
          <dgm:bulletEnabled val="1"/>
        </dgm:presLayoutVars>
      </dgm:prSet>
      <dgm:spPr/>
    </dgm:pt>
    <dgm:pt modelId="{016BAB0B-D1E0-41E2-B34B-5B97205B72A8}" type="pres">
      <dgm:prSet presAssocID="{6EFE6465-7438-4825-A70E-0C9F5E162E2C}" presName="aSpace" presStyleCnt="0"/>
      <dgm:spPr/>
    </dgm:pt>
    <dgm:pt modelId="{134B0932-D093-4838-9263-A1AA796A8CF6}" type="pres">
      <dgm:prSet presAssocID="{BB4A4AF3-6008-4957-9568-97DAED351EEB}" presName="compNode" presStyleCnt="0"/>
      <dgm:spPr/>
    </dgm:pt>
    <dgm:pt modelId="{C52C3D5B-0FED-49CE-9608-4F93F5E7DE70}" type="pres">
      <dgm:prSet presAssocID="{BB4A4AF3-6008-4957-9568-97DAED351EEB}" presName="aNode" presStyleLbl="bgShp" presStyleIdx="4" presStyleCnt="5"/>
      <dgm:spPr/>
    </dgm:pt>
    <dgm:pt modelId="{BD8CB6E3-F78E-48E7-B29D-6BCBD3A6C922}" type="pres">
      <dgm:prSet presAssocID="{BB4A4AF3-6008-4957-9568-97DAED351EEB}" presName="textNode" presStyleLbl="bgShp" presStyleIdx="4" presStyleCnt="5"/>
      <dgm:spPr/>
    </dgm:pt>
    <dgm:pt modelId="{197B392C-73CE-42FF-93A4-8AC05EEF8227}" type="pres">
      <dgm:prSet presAssocID="{BB4A4AF3-6008-4957-9568-97DAED351EEB}" presName="compChildNode" presStyleCnt="0"/>
      <dgm:spPr/>
    </dgm:pt>
    <dgm:pt modelId="{BCDA834E-344A-4A2C-AC6A-07D330134E0E}" type="pres">
      <dgm:prSet presAssocID="{BB4A4AF3-6008-4957-9568-97DAED351EEB}" presName="theInnerList" presStyleCnt="0"/>
      <dgm:spPr/>
    </dgm:pt>
    <dgm:pt modelId="{0D538118-0A51-40E4-8F43-555518AE6E50}" type="pres">
      <dgm:prSet presAssocID="{C83214DE-9777-4523-B365-07ECACF9FA61}" presName="childNode" presStyleLbl="node1" presStyleIdx="6" presStyleCnt="7">
        <dgm:presLayoutVars>
          <dgm:bulletEnabled val="1"/>
        </dgm:presLayoutVars>
      </dgm:prSet>
      <dgm:spPr/>
    </dgm:pt>
  </dgm:ptLst>
  <dgm:cxnLst>
    <dgm:cxn modelId="{375F2307-0509-4245-B363-4D01FF1FA451}" srcId="{6EFE6465-7438-4825-A70E-0C9F5E162E2C}" destId="{5A8080B4-5E86-47DE-8662-C26E18BF594B}" srcOrd="2" destOrd="0" parTransId="{BDBA14EF-A566-457A-9DE7-C3CC926D8F7E}" sibTransId="{C6FAB01E-2030-44C9-9CEA-80DAF3E4E5EB}"/>
    <dgm:cxn modelId="{5A449D0C-7DFC-4890-B054-FE45C7CEB104}" srcId="{6EFE6465-7438-4825-A70E-0C9F5E162E2C}" destId="{78FD97E4-224F-4003-86A1-CC826F910FE3}" srcOrd="1" destOrd="0" parTransId="{0CB2ACA4-2A7D-46BE-851A-C4DA736ECD0E}" sibTransId="{8DFD85F3-858B-4914-BA07-F5EDADB30D88}"/>
    <dgm:cxn modelId="{6E1C5D20-3082-4B1E-85AD-E959CA8E5AAB}" type="presOf" srcId="{8949DF2A-D55A-470E-8D6F-B0843AA18754}" destId="{D702B88A-C3DF-4F89-AB81-AADC17D6D773}" srcOrd="1" destOrd="0" presId="urn:microsoft.com/office/officeart/2005/8/layout/lProcess2"/>
    <dgm:cxn modelId="{8A639927-55E2-4C77-B776-0A4CC331C8F3}" srcId="{5F611740-13D0-426D-9DC8-6CE36540E29C}" destId="{8FB3F249-2D27-47DB-BD59-A5EC03427637}" srcOrd="0" destOrd="0" parTransId="{D690E287-FC97-433E-8C4F-D37DF61A41B2}" sibTransId="{C4BE7F2E-2CB8-4D77-8E66-CD2247A6A1BF}"/>
    <dgm:cxn modelId="{83952629-1DD3-4FBB-AD07-996BEC26CFE4}" srcId="{E62239CD-A45F-48D4-8820-7BF398BBA517}" destId="{931C183D-7E52-418D-AE98-72452B9D6ABD}" srcOrd="0" destOrd="0" parTransId="{31A30558-1E2A-4EA0-AF4C-18DBCADBF115}" sibTransId="{D42B6126-6782-413B-9497-FE21D6E2B23B}"/>
    <dgm:cxn modelId="{6E37F731-EF1E-4638-9F9A-D7EF842A561E}" type="presOf" srcId="{6EFE6465-7438-4825-A70E-0C9F5E162E2C}" destId="{8BF03267-C0D4-47C1-A975-97A36143DA9F}" srcOrd="0" destOrd="0" presId="urn:microsoft.com/office/officeart/2005/8/layout/lProcess2"/>
    <dgm:cxn modelId="{EE8BF436-1301-498E-ABFE-B75BFAFDBEE8}" srcId="{F9000BF9-AE5C-4476-A668-B2F0DC4C2EB1}" destId="{6EFE6465-7438-4825-A70E-0C9F5E162E2C}" srcOrd="3" destOrd="0" parTransId="{70EF3C7B-EF32-420B-9275-8F025FC70900}" sibTransId="{796754EF-285C-4BAF-B081-1772F43DCB2B}"/>
    <dgm:cxn modelId="{359E363E-BDA8-4707-B23C-509B8D176571}" srcId="{6EFE6465-7438-4825-A70E-0C9F5E162E2C}" destId="{F056E293-3966-44B9-84A5-5A95C35B0BF3}" srcOrd="0" destOrd="0" parTransId="{9D0444F9-594A-4053-AF5C-F098DB317098}" sibTransId="{7DD1322C-1CD7-4855-A907-D3AA964865E0}"/>
    <dgm:cxn modelId="{40A11366-A924-4F1D-84E2-575793AA8729}" srcId="{F9000BF9-AE5C-4476-A668-B2F0DC4C2EB1}" destId="{E62239CD-A45F-48D4-8820-7BF398BBA517}" srcOrd="1" destOrd="0" parTransId="{B3B50C91-4BC1-4D7A-B281-47F5EEE2B0CF}" sibTransId="{8256C72E-F654-4370-8CA8-4D77A233B03B}"/>
    <dgm:cxn modelId="{E6FE5B47-F8BF-404C-BA9F-FDA836E1A89C}" type="presOf" srcId="{6EFE6465-7438-4825-A70E-0C9F5E162E2C}" destId="{76E03A0D-F88E-456F-B6D3-B5DD2FDFAC4B}" srcOrd="1" destOrd="0" presId="urn:microsoft.com/office/officeart/2005/8/layout/lProcess2"/>
    <dgm:cxn modelId="{D9D9426A-7A79-4224-BD99-BC3F97EDE426}" type="presOf" srcId="{818B3FAE-867A-4E2F-87C4-37BE2B160757}" destId="{515C07DC-4FCA-4A3C-9E70-76F6421685CF}" srcOrd="0" destOrd="0" presId="urn:microsoft.com/office/officeart/2005/8/layout/lProcess2"/>
    <dgm:cxn modelId="{F3B2E44B-A7B9-49A2-88A4-D1D5342445CE}" type="presOf" srcId="{5A8080B4-5E86-47DE-8662-C26E18BF594B}" destId="{BCE94CF2-35DB-4125-8B19-DDBE1168E535}" srcOrd="0" destOrd="0" presId="urn:microsoft.com/office/officeart/2005/8/layout/lProcess2"/>
    <dgm:cxn modelId="{19B62E4F-20E6-4305-822A-DC34E17446B0}" type="presOf" srcId="{8FB3F249-2D27-47DB-BD59-A5EC03427637}" destId="{FAC03CFD-05EA-42CA-B492-3A50EBAFBE39}" srcOrd="0" destOrd="0" presId="urn:microsoft.com/office/officeart/2005/8/layout/lProcess2"/>
    <dgm:cxn modelId="{6A4AA270-0788-4E81-ACC8-AC50AE047F91}" srcId="{F9000BF9-AE5C-4476-A668-B2F0DC4C2EB1}" destId="{5F611740-13D0-426D-9DC8-6CE36540E29C}" srcOrd="2" destOrd="0" parTransId="{5E031C23-C7CD-4654-A90C-E332A58D0E9C}" sibTransId="{D99FF8B1-4B00-44FE-B090-5C00B27611D0}"/>
    <dgm:cxn modelId="{0733147C-BAD0-45CC-9D38-DCFEFD5FDA66}" type="presOf" srcId="{931C183D-7E52-418D-AE98-72452B9D6ABD}" destId="{CD987552-44C8-409D-9F8B-4BB74CA3DB5B}" srcOrd="0" destOrd="0" presId="urn:microsoft.com/office/officeart/2005/8/layout/lProcess2"/>
    <dgm:cxn modelId="{272E409D-96AC-40A1-8DA7-9F31F3880D7C}" type="presOf" srcId="{F9000BF9-AE5C-4476-A668-B2F0DC4C2EB1}" destId="{9FC0212C-8FEA-4EA0-8C5B-2B641576B714}" srcOrd="0" destOrd="0" presId="urn:microsoft.com/office/officeart/2005/8/layout/lProcess2"/>
    <dgm:cxn modelId="{68C2209F-59A3-4161-87E0-A56D86E0BD83}" type="presOf" srcId="{5F611740-13D0-426D-9DC8-6CE36540E29C}" destId="{7595CE60-D807-4144-B2F5-325F441F803D}" srcOrd="1" destOrd="0" presId="urn:microsoft.com/office/officeart/2005/8/layout/lProcess2"/>
    <dgm:cxn modelId="{181829A4-4099-469C-B245-4B77A06C1B6D}" type="presOf" srcId="{5F611740-13D0-426D-9DC8-6CE36540E29C}" destId="{02A6121B-E66E-4DC8-B85A-39DEA679408F}" srcOrd="0" destOrd="0" presId="urn:microsoft.com/office/officeart/2005/8/layout/lProcess2"/>
    <dgm:cxn modelId="{9711C7AD-07AF-4BA1-A528-B61D1B876673}" type="presOf" srcId="{E62239CD-A45F-48D4-8820-7BF398BBA517}" destId="{7B192E84-50D2-45EA-8197-F0720ED3EBD2}" srcOrd="0" destOrd="0" presId="urn:microsoft.com/office/officeart/2005/8/layout/lProcess2"/>
    <dgm:cxn modelId="{798364C0-FC02-41AB-A68D-57A6065E652B}" srcId="{8949DF2A-D55A-470E-8D6F-B0843AA18754}" destId="{818B3FAE-867A-4E2F-87C4-37BE2B160757}" srcOrd="0" destOrd="0" parTransId="{A5CF78AD-7777-4877-9996-490A9AFF4049}" sibTransId="{C30C6696-2280-4A74-AB45-F5827BD883CB}"/>
    <dgm:cxn modelId="{EEA55DC4-4A87-4797-BEE4-A9DA3B3BED98}" type="presOf" srcId="{BB4A4AF3-6008-4957-9568-97DAED351EEB}" destId="{BD8CB6E3-F78E-48E7-B29D-6BCBD3A6C922}" srcOrd="1" destOrd="0" presId="urn:microsoft.com/office/officeart/2005/8/layout/lProcess2"/>
    <dgm:cxn modelId="{9C574EC7-FC45-4E62-AF52-B1807A19C737}" srcId="{F9000BF9-AE5C-4476-A668-B2F0DC4C2EB1}" destId="{BB4A4AF3-6008-4957-9568-97DAED351EEB}" srcOrd="4" destOrd="0" parTransId="{4A0CAA64-2565-478E-8F0D-592647B318A6}" sibTransId="{BF738348-DD56-44F7-9ACE-10312EE6C99C}"/>
    <dgm:cxn modelId="{1B1699CF-16A6-4FA1-B9C6-3541951AE6FF}" type="presOf" srcId="{8949DF2A-D55A-470E-8D6F-B0843AA18754}" destId="{6BD61C42-6F99-4773-B68A-0ED669AD891F}" srcOrd="0" destOrd="0" presId="urn:microsoft.com/office/officeart/2005/8/layout/lProcess2"/>
    <dgm:cxn modelId="{EEE177D1-00C7-4C8E-829C-95170AD20944}" type="presOf" srcId="{E62239CD-A45F-48D4-8820-7BF398BBA517}" destId="{7C341995-5FAA-46F0-92BB-2451DBADEFB2}" srcOrd="1" destOrd="0" presId="urn:microsoft.com/office/officeart/2005/8/layout/lProcess2"/>
    <dgm:cxn modelId="{2268DCD8-F4E7-441F-B6E7-7855452115D5}" type="presOf" srcId="{C83214DE-9777-4523-B365-07ECACF9FA61}" destId="{0D538118-0A51-40E4-8F43-555518AE6E50}" srcOrd="0" destOrd="0" presId="urn:microsoft.com/office/officeart/2005/8/layout/lProcess2"/>
    <dgm:cxn modelId="{E8B751DF-15C2-416A-89F1-4D69F9FB282C}" srcId="{BB4A4AF3-6008-4957-9568-97DAED351EEB}" destId="{C83214DE-9777-4523-B365-07ECACF9FA61}" srcOrd="0" destOrd="0" parTransId="{2ED2AE36-8270-44C9-ACFD-48776DD5738F}" sibTransId="{0C10A868-86B2-4CCB-B2C9-FBC58B187F09}"/>
    <dgm:cxn modelId="{EE8FF7DF-BE29-4B0A-B438-FC48DAEA55CD}" type="presOf" srcId="{78FD97E4-224F-4003-86A1-CC826F910FE3}" destId="{929BD92E-100C-4DED-9698-528AD46AE0C8}" srcOrd="0" destOrd="0" presId="urn:microsoft.com/office/officeart/2005/8/layout/lProcess2"/>
    <dgm:cxn modelId="{72960AE1-8D22-411B-8D78-3F4B69090A10}" srcId="{F9000BF9-AE5C-4476-A668-B2F0DC4C2EB1}" destId="{8949DF2A-D55A-470E-8D6F-B0843AA18754}" srcOrd="0" destOrd="0" parTransId="{DEA13C56-3D7C-4D68-B6CB-A60AB2CAF7BF}" sibTransId="{97A8988F-0226-4EF5-8F5C-A962669BBF54}"/>
    <dgm:cxn modelId="{2ABC7DE4-3C2E-4EC9-86D9-D2EC788BA78F}" type="presOf" srcId="{F056E293-3966-44B9-84A5-5A95C35B0BF3}" destId="{B681B564-1A6F-4D7D-991D-A162B3A3BE7F}" srcOrd="0" destOrd="0" presId="urn:microsoft.com/office/officeart/2005/8/layout/lProcess2"/>
    <dgm:cxn modelId="{E0F2B3FF-E53F-4061-95F3-BE29AF1BFE51}" type="presOf" srcId="{BB4A4AF3-6008-4957-9568-97DAED351EEB}" destId="{C52C3D5B-0FED-49CE-9608-4F93F5E7DE70}" srcOrd="0" destOrd="0" presId="urn:microsoft.com/office/officeart/2005/8/layout/lProcess2"/>
    <dgm:cxn modelId="{3A14A5FE-F9A9-41F0-B994-8709867EB4AF}" type="presParOf" srcId="{9FC0212C-8FEA-4EA0-8C5B-2B641576B714}" destId="{9E8DD4B5-6DBD-41CC-9E7F-8387A03EEF31}" srcOrd="0" destOrd="0" presId="urn:microsoft.com/office/officeart/2005/8/layout/lProcess2"/>
    <dgm:cxn modelId="{76D57AAC-2579-4CDF-87C0-958D11D2377C}" type="presParOf" srcId="{9E8DD4B5-6DBD-41CC-9E7F-8387A03EEF31}" destId="{6BD61C42-6F99-4773-B68A-0ED669AD891F}" srcOrd="0" destOrd="0" presId="urn:microsoft.com/office/officeart/2005/8/layout/lProcess2"/>
    <dgm:cxn modelId="{9F3B23CE-FE15-42CD-91CF-2CA004484192}" type="presParOf" srcId="{9E8DD4B5-6DBD-41CC-9E7F-8387A03EEF31}" destId="{D702B88A-C3DF-4F89-AB81-AADC17D6D773}" srcOrd="1" destOrd="0" presId="urn:microsoft.com/office/officeart/2005/8/layout/lProcess2"/>
    <dgm:cxn modelId="{C0DAD3AF-8245-4D2D-9C22-CC9D15683F37}" type="presParOf" srcId="{9E8DD4B5-6DBD-41CC-9E7F-8387A03EEF31}" destId="{CF17E9FB-5371-4C0D-A21C-F0CADA4AE798}" srcOrd="2" destOrd="0" presId="urn:microsoft.com/office/officeart/2005/8/layout/lProcess2"/>
    <dgm:cxn modelId="{A2975F80-83F6-46BB-B519-2E79EDC55633}" type="presParOf" srcId="{CF17E9FB-5371-4C0D-A21C-F0CADA4AE798}" destId="{4AF1E86A-CDE6-43ED-A948-1B48BE7F258C}" srcOrd="0" destOrd="0" presId="urn:microsoft.com/office/officeart/2005/8/layout/lProcess2"/>
    <dgm:cxn modelId="{AB2979C3-EEEA-4BE0-BD1D-64804D872710}" type="presParOf" srcId="{4AF1E86A-CDE6-43ED-A948-1B48BE7F258C}" destId="{515C07DC-4FCA-4A3C-9E70-76F6421685CF}" srcOrd="0" destOrd="0" presId="urn:microsoft.com/office/officeart/2005/8/layout/lProcess2"/>
    <dgm:cxn modelId="{3D95919B-AB47-4B78-BFBF-D3F087800E11}" type="presParOf" srcId="{9FC0212C-8FEA-4EA0-8C5B-2B641576B714}" destId="{0BE1A9C6-C65B-4448-BDD0-A91787C29979}" srcOrd="1" destOrd="0" presId="urn:microsoft.com/office/officeart/2005/8/layout/lProcess2"/>
    <dgm:cxn modelId="{C660D502-3638-4E40-A19A-84F14D48C623}" type="presParOf" srcId="{9FC0212C-8FEA-4EA0-8C5B-2B641576B714}" destId="{04ED75B2-D95F-4881-998A-AE7E6D7F1E81}" srcOrd="2" destOrd="0" presId="urn:microsoft.com/office/officeart/2005/8/layout/lProcess2"/>
    <dgm:cxn modelId="{6B5A199C-980D-4D0C-9009-1E0D3955A847}" type="presParOf" srcId="{04ED75B2-D95F-4881-998A-AE7E6D7F1E81}" destId="{7B192E84-50D2-45EA-8197-F0720ED3EBD2}" srcOrd="0" destOrd="0" presId="urn:microsoft.com/office/officeart/2005/8/layout/lProcess2"/>
    <dgm:cxn modelId="{472248B1-E309-4658-81D2-962835FCEFFB}" type="presParOf" srcId="{04ED75B2-D95F-4881-998A-AE7E6D7F1E81}" destId="{7C341995-5FAA-46F0-92BB-2451DBADEFB2}" srcOrd="1" destOrd="0" presId="urn:microsoft.com/office/officeart/2005/8/layout/lProcess2"/>
    <dgm:cxn modelId="{DF4D4C0B-0D50-417D-B7FA-579C65B64459}" type="presParOf" srcId="{04ED75B2-D95F-4881-998A-AE7E6D7F1E81}" destId="{3D811ED1-C163-485C-AC76-0BD7C09D866E}" srcOrd="2" destOrd="0" presId="urn:microsoft.com/office/officeart/2005/8/layout/lProcess2"/>
    <dgm:cxn modelId="{5E8628ED-B1D4-4550-9361-E4B81296CC3D}" type="presParOf" srcId="{3D811ED1-C163-485C-AC76-0BD7C09D866E}" destId="{4BA38DC6-C0E3-4BD6-BA2C-C4F12DE17F7B}" srcOrd="0" destOrd="0" presId="urn:microsoft.com/office/officeart/2005/8/layout/lProcess2"/>
    <dgm:cxn modelId="{F2942F50-C008-4428-87CF-F9048DFCA550}" type="presParOf" srcId="{4BA38DC6-C0E3-4BD6-BA2C-C4F12DE17F7B}" destId="{CD987552-44C8-409D-9F8B-4BB74CA3DB5B}" srcOrd="0" destOrd="0" presId="urn:microsoft.com/office/officeart/2005/8/layout/lProcess2"/>
    <dgm:cxn modelId="{0CF71015-8762-4EDB-ACBB-488674ED7794}" type="presParOf" srcId="{9FC0212C-8FEA-4EA0-8C5B-2B641576B714}" destId="{A8E4CE7E-6DE9-433C-BA5D-3F59C67D2922}" srcOrd="3" destOrd="0" presId="urn:microsoft.com/office/officeart/2005/8/layout/lProcess2"/>
    <dgm:cxn modelId="{3FFBD8A5-5109-4025-8CB8-34B0488E3435}" type="presParOf" srcId="{9FC0212C-8FEA-4EA0-8C5B-2B641576B714}" destId="{3F373F3C-CDCA-4DAD-8F8D-FA8E7AA2262A}" srcOrd="4" destOrd="0" presId="urn:microsoft.com/office/officeart/2005/8/layout/lProcess2"/>
    <dgm:cxn modelId="{6C055500-57BA-491A-BD03-81A5D55A38DC}" type="presParOf" srcId="{3F373F3C-CDCA-4DAD-8F8D-FA8E7AA2262A}" destId="{02A6121B-E66E-4DC8-B85A-39DEA679408F}" srcOrd="0" destOrd="0" presId="urn:microsoft.com/office/officeart/2005/8/layout/lProcess2"/>
    <dgm:cxn modelId="{A740C696-FB68-4881-81C4-C412DD21400E}" type="presParOf" srcId="{3F373F3C-CDCA-4DAD-8F8D-FA8E7AA2262A}" destId="{7595CE60-D807-4144-B2F5-325F441F803D}" srcOrd="1" destOrd="0" presId="urn:microsoft.com/office/officeart/2005/8/layout/lProcess2"/>
    <dgm:cxn modelId="{00B9EBC9-63D0-4A7B-8CC3-F8DB84C4F610}" type="presParOf" srcId="{3F373F3C-CDCA-4DAD-8F8D-FA8E7AA2262A}" destId="{8F0F4EB4-147F-420C-8AE3-A662EC45A93D}" srcOrd="2" destOrd="0" presId="urn:microsoft.com/office/officeart/2005/8/layout/lProcess2"/>
    <dgm:cxn modelId="{E5732F06-368F-49E1-8B55-B9D43110EE22}" type="presParOf" srcId="{8F0F4EB4-147F-420C-8AE3-A662EC45A93D}" destId="{2E8FA0BE-183D-4147-8365-8EE4F9A0471E}" srcOrd="0" destOrd="0" presId="urn:microsoft.com/office/officeart/2005/8/layout/lProcess2"/>
    <dgm:cxn modelId="{79F313D9-7399-4103-8A01-332E54160995}" type="presParOf" srcId="{2E8FA0BE-183D-4147-8365-8EE4F9A0471E}" destId="{FAC03CFD-05EA-42CA-B492-3A50EBAFBE39}" srcOrd="0" destOrd="0" presId="urn:microsoft.com/office/officeart/2005/8/layout/lProcess2"/>
    <dgm:cxn modelId="{D4EFD560-BDC3-4061-AC63-A6B855A73579}" type="presParOf" srcId="{9FC0212C-8FEA-4EA0-8C5B-2B641576B714}" destId="{892243BA-CE58-4B15-9B95-1F76366C537A}" srcOrd="5" destOrd="0" presId="urn:microsoft.com/office/officeart/2005/8/layout/lProcess2"/>
    <dgm:cxn modelId="{9ADE8D4A-64EA-4309-90AB-EAC7BB7FA78F}" type="presParOf" srcId="{9FC0212C-8FEA-4EA0-8C5B-2B641576B714}" destId="{F13A79FF-8367-471D-ABB3-0017E7FAA1F1}" srcOrd="6" destOrd="0" presId="urn:microsoft.com/office/officeart/2005/8/layout/lProcess2"/>
    <dgm:cxn modelId="{3A26DB64-D04E-4E1E-B192-BDE79D407ECC}" type="presParOf" srcId="{F13A79FF-8367-471D-ABB3-0017E7FAA1F1}" destId="{8BF03267-C0D4-47C1-A975-97A36143DA9F}" srcOrd="0" destOrd="0" presId="urn:microsoft.com/office/officeart/2005/8/layout/lProcess2"/>
    <dgm:cxn modelId="{6DD6B0C9-9DBB-4411-8724-1CFD883351E9}" type="presParOf" srcId="{F13A79FF-8367-471D-ABB3-0017E7FAA1F1}" destId="{76E03A0D-F88E-456F-B6D3-B5DD2FDFAC4B}" srcOrd="1" destOrd="0" presId="urn:microsoft.com/office/officeart/2005/8/layout/lProcess2"/>
    <dgm:cxn modelId="{F48F5DB3-C699-4D29-9835-4C66336B3F2C}" type="presParOf" srcId="{F13A79FF-8367-471D-ABB3-0017E7FAA1F1}" destId="{F492AF50-05C0-4821-AEEA-54B3740F657B}" srcOrd="2" destOrd="0" presId="urn:microsoft.com/office/officeart/2005/8/layout/lProcess2"/>
    <dgm:cxn modelId="{F3AA26E3-6569-4F51-917F-F205595F2C88}" type="presParOf" srcId="{F492AF50-05C0-4821-AEEA-54B3740F657B}" destId="{49CFD236-26EC-40C3-87B0-59772BA8D386}" srcOrd="0" destOrd="0" presId="urn:microsoft.com/office/officeart/2005/8/layout/lProcess2"/>
    <dgm:cxn modelId="{AF5D855D-CAD5-4332-BC54-4B2D7C1E41F5}" type="presParOf" srcId="{49CFD236-26EC-40C3-87B0-59772BA8D386}" destId="{B681B564-1A6F-4D7D-991D-A162B3A3BE7F}" srcOrd="0" destOrd="0" presId="urn:microsoft.com/office/officeart/2005/8/layout/lProcess2"/>
    <dgm:cxn modelId="{5DE31C72-9305-4FCD-8707-7753A71C8022}" type="presParOf" srcId="{49CFD236-26EC-40C3-87B0-59772BA8D386}" destId="{83A7B8C2-45B4-4380-B539-EEFFB673248B}" srcOrd="1" destOrd="0" presId="urn:microsoft.com/office/officeart/2005/8/layout/lProcess2"/>
    <dgm:cxn modelId="{7097A530-B43A-4137-A7F7-8D3B5D40C5E9}" type="presParOf" srcId="{49CFD236-26EC-40C3-87B0-59772BA8D386}" destId="{929BD92E-100C-4DED-9698-528AD46AE0C8}" srcOrd="2" destOrd="0" presId="urn:microsoft.com/office/officeart/2005/8/layout/lProcess2"/>
    <dgm:cxn modelId="{06318F80-18A9-408A-A825-47A9189D2E06}" type="presParOf" srcId="{49CFD236-26EC-40C3-87B0-59772BA8D386}" destId="{9C9C7650-6FC0-4387-A4B3-833288E2D17C}" srcOrd="3" destOrd="0" presId="urn:microsoft.com/office/officeart/2005/8/layout/lProcess2"/>
    <dgm:cxn modelId="{13C82949-2A8A-47C7-895C-BE60AC9C16C7}" type="presParOf" srcId="{49CFD236-26EC-40C3-87B0-59772BA8D386}" destId="{BCE94CF2-35DB-4125-8B19-DDBE1168E535}" srcOrd="4" destOrd="0" presId="urn:microsoft.com/office/officeart/2005/8/layout/lProcess2"/>
    <dgm:cxn modelId="{AA954DB1-E19C-4C1F-B52B-3B3DE72A0A6F}" type="presParOf" srcId="{9FC0212C-8FEA-4EA0-8C5B-2B641576B714}" destId="{016BAB0B-D1E0-41E2-B34B-5B97205B72A8}" srcOrd="7" destOrd="0" presId="urn:microsoft.com/office/officeart/2005/8/layout/lProcess2"/>
    <dgm:cxn modelId="{82305E5A-4688-4E58-AA23-720BBFD94673}" type="presParOf" srcId="{9FC0212C-8FEA-4EA0-8C5B-2B641576B714}" destId="{134B0932-D093-4838-9263-A1AA796A8CF6}" srcOrd="8" destOrd="0" presId="urn:microsoft.com/office/officeart/2005/8/layout/lProcess2"/>
    <dgm:cxn modelId="{A1E4EBCB-87AF-4CF4-8C69-E51A907CB80C}" type="presParOf" srcId="{134B0932-D093-4838-9263-A1AA796A8CF6}" destId="{C52C3D5B-0FED-49CE-9608-4F93F5E7DE70}" srcOrd="0" destOrd="0" presId="urn:microsoft.com/office/officeart/2005/8/layout/lProcess2"/>
    <dgm:cxn modelId="{0A0289CC-2D28-4289-8248-E76CD6349932}" type="presParOf" srcId="{134B0932-D093-4838-9263-A1AA796A8CF6}" destId="{BD8CB6E3-F78E-48E7-B29D-6BCBD3A6C922}" srcOrd="1" destOrd="0" presId="urn:microsoft.com/office/officeart/2005/8/layout/lProcess2"/>
    <dgm:cxn modelId="{3B803334-440D-4C6A-89AE-6AE9B9EE5DCA}" type="presParOf" srcId="{134B0932-D093-4838-9263-A1AA796A8CF6}" destId="{197B392C-73CE-42FF-93A4-8AC05EEF8227}" srcOrd="2" destOrd="0" presId="urn:microsoft.com/office/officeart/2005/8/layout/lProcess2"/>
    <dgm:cxn modelId="{554AD85A-D785-4B46-9CFA-EEEFB1E6BFDD}" type="presParOf" srcId="{197B392C-73CE-42FF-93A4-8AC05EEF8227}" destId="{BCDA834E-344A-4A2C-AC6A-07D330134E0E}" srcOrd="0" destOrd="0" presId="urn:microsoft.com/office/officeart/2005/8/layout/lProcess2"/>
    <dgm:cxn modelId="{40B3518A-0FB4-47D7-A197-3945CF6576E9}" type="presParOf" srcId="{BCDA834E-344A-4A2C-AC6A-07D330134E0E}" destId="{0D538118-0A51-40E4-8F43-555518AE6E50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A7521E-C06A-4AA1-B923-6A7C3E5AEB44}" type="doc">
      <dgm:prSet loTypeId="urn:microsoft.com/office/officeart/2005/8/layout/process1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F55F97DE-B644-473C-99A0-59FDCFC44419}">
      <dgm:prSet phldrT="[Tekst]"/>
      <dgm:spPr/>
      <dgm:t>
        <a:bodyPr/>
        <a:lstStyle/>
        <a:p>
          <a:r>
            <a:rPr lang="pl-PL" b="1" dirty="0">
              <a:solidFill>
                <a:srgbClr val="D5233F"/>
              </a:solidFill>
            </a:rPr>
            <a:t>wykaz</a:t>
          </a:r>
          <a:r>
            <a:rPr lang="pl-PL" dirty="0"/>
            <a:t> </a:t>
          </a:r>
          <a:r>
            <a:rPr lang="pl-PL" b="1" dirty="0">
              <a:solidFill>
                <a:srgbClr val="D5233F"/>
              </a:solidFill>
            </a:rPr>
            <a:t>dokumentów</a:t>
          </a:r>
          <a:r>
            <a:rPr lang="pl-PL" dirty="0"/>
            <a:t> </a:t>
          </a:r>
        </a:p>
        <a:p>
          <a:r>
            <a:rPr lang="pl-PL" dirty="0"/>
            <a:t>(z częścią tekstową i graficzną)</a:t>
          </a:r>
        </a:p>
        <a:p>
          <a:r>
            <a:rPr lang="pl-PL" dirty="0"/>
            <a:t> powiązanych z gminą lub granicą aktu</a:t>
          </a:r>
        </a:p>
      </dgm:t>
    </dgm:pt>
    <dgm:pt modelId="{EE1115E7-26AA-4325-A7BF-3366F3131EF6}" type="parTrans" cxnId="{F7FAFD30-9732-4A9A-9F5E-39D422A07112}">
      <dgm:prSet/>
      <dgm:spPr/>
      <dgm:t>
        <a:bodyPr/>
        <a:lstStyle/>
        <a:p>
          <a:endParaRPr lang="pl-PL"/>
        </a:p>
      </dgm:t>
    </dgm:pt>
    <dgm:pt modelId="{33FCE660-C288-4DA1-AB5F-D2F3CD745D4E}" type="sibTrans" cxnId="{F7FAFD30-9732-4A9A-9F5E-39D422A07112}">
      <dgm:prSet/>
      <dgm:spPr/>
      <dgm:t>
        <a:bodyPr/>
        <a:lstStyle/>
        <a:p>
          <a:endParaRPr lang="pl-PL"/>
        </a:p>
      </dgm:t>
    </dgm:pt>
    <dgm:pt modelId="{7CA58640-2F85-419F-9668-1CDBB5A20D44}">
      <dgm:prSet phldrT="[Tekst]"/>
      <dgm:spPr/>
      <dgm:t>
        <a:bodyPr/>
        <a:lstStyle/>
        <a:p>
          <a:r>
            <a:rPr lang="pl-PL" dirty="0"/>
            <a:t>plan ogólny jako akt prawa w formie w pełni </a:t>
          </a:r>
          <a:r>
            <a:rPr lang="pl-PL" b="1" dirty="0">
              <a:solidFill>
                <a:srgbClr val="D5233F"/>
              </a:solidFill>
            </a:rPr>
            <a:t>ustandaryzowanych danych przestrzennych</a:t>
          </a:r>
          <a:r>
            <a:rPr lang="pl-PL" dirty="0"/>
            <a:t>, bez tradycyjnego tekstu i rysunku</a:t>
          </a:r>
        </a:p>
      </dgm:t>
    </dgm:pt>
    <dgm:pt modelId="{3BB96D01-58CC-4C58-8AFF-307023883BAE}" type="parTrans" cxnId="{124EC255-600B-49F4-9C3F-55CA75A30094}">
      <dgm:prSet/>
      <dgm:spPr/>
      <dgm:t>
        <a:bodyPr/>
        <a:lstStyle/>
        <a:p>
          <a:endParaRPr lang="pl-PL"/>
        </a:p>
      </dgm:t>
    </dgm:pt>
    <dgm:pt modelId="{AE4CC4F2-EA14-4AA3-AAC4-B138DD6BF8BF}" type="sibTrans" cxnId="{124EC255-600B-49F4-9C3F-55CA75A30094}">
      <dgm:prSet/>
      <dgm:spPr/>
      <dgm:t>
        <a:bodyPr/>
        <a:lstStyle/>
        <a:p>
          <a:endParaRPr lang="pl-PL"/>
        </a:p>
      </dgm:t>
    </dgm:pt>
    <dgm:pt modelId="{353E2FE4-C02E-4041-8DD6-A4D783979697}">
      <dgm:prSet phldrT="[Tekst]"/>
      <dgm:spPr/>
      <dgm:t>
        <a:bodyPr/>
        <a:lstStyle/>
        <a:p>
          <a:r>
            <a:rPr lang="pl-PL" dirty="0"/>
            <a:t>bezpłatna, otwarta </a:t>
          </a:r>
          <a:r>
            <a:rPr lang="pl-PL" b="1" dirty="0">
              <a:solidFill>
                <a:srgbClr val="D5233F"/>
              </a:solidFill>
            </a:rPr>
            <a:t>planistyczna baza danych przestrzennych </a:t>
          </a:r>
        </a:p>
        <a:p>
          <a:r>
            <a:rPr lang="pl-PL" dirty="0"/>
            <a:t>w formie spójnego zbioru</a:t>
          </a:r>
        </a:p>
        <a:p>
          <a:r>
            <a:rPr lang="pl-PL" dirty="0"/>
            <a:t>w rejestrze centralnym</a:t>
          </a:r>
        </a:p>
        <a:p>
          <a:r>
            <a:rPr lang="pl-PL" dirty="0"/>
            <a:t>(już od 2026 r. plan ogólny gminy)</a:t>
          </a:r>
        </a:p>
      </dgm:t>
    </dgm:pt>
    <dgm:pt modelId="{D6D29C12-490B-499A-9D85-962AB6294F41}" type="parTrans" cxnId="{218E3927-43BE-44C6-B1E0-43B49DE4B8C8}">
      <dgm:prSet/>
      <dgm:spPr/>
      <dgm:t>
        <a:bodyPr/>
        <a:lstStyle/>
        <a:p>
          <a:endParaRPr lang="pl-PL"/>
        </a:p>
      </dgm:t>
    </dgm:pt>
    <dgm:pt modelId="{4071857E-C63A-4353-A369-9A6304F9CB93}" type="sibTrans" cxnId="{218E3927-43BE-44C6-B1E0-43B49DE4B8C8}">
      <dgm:prSet/>
      <dgm:spPr/>
      <dgm:t>
        <a:bodyPr/>
        <a:lstStyle/>
        <a:p>
          <a:endParaRPr lang="pl-PL"/>
        </a:p>
      </dgm:t>
    </dgm:pt>
    <dgm:pt modelId="{0A3CEFC7-93DB-42D0-91DC-8F04121739E1}" type="pres">
      <dgm:prSet presAssocID="{64A7521E-C06A-4AA1-B923-6A7C3E5AEB44}" presName="Name0" presStyleCnt="0">
        <dgm:presLayoutVars>
          <dgm:dir/>
          <dgm:resizeHandles val="exact"/>
        </dgm:presLayoutVars>
      </dgm:prSet>
      <dgm:spPr/>
    </dgm:pt>
    <dgm:pt modelId="{D6046060-1C4C-45E2-92A5-CE5ADCB18EE3}" type="pres">
      <dgm:prSet presAssocID="{F55F97DE-B644-473C-99A0-59FDCFC44419}" presName="node" presStyleLbl="node1" presStyleIdx="0" presStyleCnt="3">
        <dgm:presLayoutVars>
          <dgm:bulletEnabled val="1"/>
        </dgm:presLayoutVars>
      </dgm:prSet>
      <dgm:spPr/>
    </dgm:pt>
    <dgm:pt modelId="{B6D1FF6A-55B1-474A-87BD-518B01AD933A}" type="pres">
      <dgm:prSet presAssocID="{33FCE660-C288-4DA1-AB5F-D2F3CD745D4E}" presName="sibTrans" presStyleLbl="sibTrans2D1" presStyleIdx="0" presStyleCnt="2"/>
      <dgm:spPr/>
    </dgm:pt>
    <dgm:pt modelId="{26626612-1984-40BA-B957-2A26E9BF94AF}" type="pres">
      <dgm:prSet presAssocID="{33FCE660-C288-4DA1-AB5F-D2F3CD745D4E}" presName="connectorText" presStyleLbl="sibTrans2D1" presStyleIdx="0" presStyleCnt="2"/>
      <dgm:spPr/>
    </dgm:pt>
    <dgm:pt modelId="{93C51BFD-E18B-4489-8A48-B7F2DF355CBD}" type="pres">
      <dgm:prSet presAssocID="{7CA58640-2F85-419F-9668-1CDBB5A20D44}" presName="node" presStyleLbl="node1" presStyleIdx="1" presStyleCnt="3">
        <dgm:presLayoutVars>
          <dgm:bulletEnabled val="1"/>
        </dgm:presLayoutVars>
      </dgm:prSet>
      <dgm:spPr/>
    </dgm:pt>
    <dgm:pt modelId="{0D24AE2D-654B-47DA-8B36-242892EF386F}" type="pres">
      <dgm:prSet presAssocID="{AE4CC4F2-EA14-4AA3-AAC4-B138DD6BF8BF}" presName="sibTrans" presStyleLbl="sibTrans2D1" presStyleIdx="1" presStyleCnt="2"/>
      <dgm:spPr/>
    </dgm:pt>
    <dgm:pt modelId="{6B3D1300-BA3F-435E-A0CA-C3E6AFCE2DF0}" type="pres">
      <dgm:prSet presAssocID="{AE4CC4F2-EA14-4AA3-AAC4-B138DD6BF8BF}" presName="connectorText" presStyleLbl="sibTrans2D1" presStyleIdx="1" presStyleCnt="2"/>
      <dgm:spPr/>
    </dgm:pt>
    <dgm:pt modelId="{02D61E80-74C1-4E99-8ACF-DCD9188CB5D3}" type="pres">
      <dgm:prSet presAssocID="{353E2FE4-C02E-4041-8DD6-A4D783979697}" presName="node" presStyleLbl="node1" presStyleIdx="2" presStyleCnt="3">
        <dgm:presLayoutVars>
          <dgm:bulletEnabled val="1"/>
        </dgm:presLayoutVars>
      </dgm:prSet>
      <dgm:spPr/>
    </dgm:pt>
  </dgm:ptLst>
  <dgm:cxnLst>
    <dgm:cxn modelId="{218E3927-43BE-44C6-B1E0-43B49DE4B8C8}" srcId="{64A7521E-C06A-4AA1-B923-6A7C3E5AEB44}" destId="{353E2FE4-C02E-4041-8DD6-A4D783979697}" srcOrd="2" destOrd="0" parTransId="{D6D29C12-490B-499A-9D85-962AB6294F41}" sibTransId="{4071857E-C63A-4353-A369-9A6304F9CB93}"/>
    <dgm:cxn modelId="{F7FAFD30-9732-4A9A-9F5E-39D422A07112}" srcId="{64A7521E-C06A-4AA1-B923-6A7C3E5AEB44}" destId="{F55F97DE-B644-473C-99A0-59FDCFC44419}" srcOrd="0" destOrd="0" parTransId="{EE1115E7-26AA-4325-A7BF-3366F3131EF6}" sibTransId="{33FCE660-C288-4DA1-AB5F-D2F3CD745D4E}"/>
    <dgm:cxn modelId="{9DF30838-80C3-491A-9A56-5E4716FBCB27}" type="presOf" srcId="{7CA58640-2F85-419F-9668-1CDBB5A20D44}" destId="{93C51BFD-E18B-4489-8A48-B7F2DF355CBD}" srcOrd="0" destOrd="0" presId="urn:microsoft.com/office/officeart/2005/8/layout/process1"/>
    <dgm:cxn modelId="{76B95360-38BD-43F0-884E-32D7C1155EDB}" type="presOf" srcId="{64A7521E-C06A-4AA1-B923-6A7C3E5AEB44}" destId="{0A3CEFC7-93DB-42D0-91DC-8F04121739E1}" srcOrd="0" destOrd="0" presId="urn:microsoft.com/office/officeart/2005/8/layout/process1"/>
    <dgm:cxn modelId="{AFAEEE49-3D93-4E8C-80EF-CD59D7ED043D}" type="presOf" srcId="{33FCE660-C288-4DA1-AB5F-D2F3CD745D4E}" destId="{B6D1FF6A-55B1-474A-87BD-518B01AD933A}" srcOrd="0" destOrd="0" presId="urn:microsoft.com/office/officeart/2005/8/layout/process1"/>
    <dgm:cxn modelId="{DE7FBF6D-6428-4D98-B9D3-E91ADE37A87F}" type="presOf" srcId="{F55F97DE-B644-473C-99A0-59FDCFC44419}" destId="{D6046060-1C4C-45E2-92A5-CE5ADCB18EE3}" srcOrd="0" destOrd="0" presId="urn:microsoft.com/office/officeart/2005/8/layout/process1"/>
    <dgm:cxn modelId="{124EC255-600B-49F4-9C3F-55CA75A30094}" srcId="{64A7521E-C06A-4AA1-B923-6A7C3E5AEB44}" destId="{7CA58640-2F85-419F-9668-1CDBB5A20D44}" srcOrd="1" destOrd="0" parTransId="{3BB96D01-58CC-4C58-8AFF-307023883BAE}" sibTransId="{AE4CC4F2-EA14-4AA3-AAC4-B138DD6BF8BF}"/>
    <dgm:cxn modelId="{9F614B76-F133-43BD-BBA4-CE256F805452}" type="presOf" srcId="{AE4CC4F2-EA14-4AA3-AAC4-B138DD6BF8BF}" destId="{0D24AE2D-654B-47DA-8B36-242892EF386F}" srcOrd="0" destOrd="0" presId="urn:microsoft.com/office/officeart/2005/8/layout/process1"/>
    <dgm:cxn modelId="{F5E6C777-16DF-49D6-9427-0E98B936DE65}" type="presOf" srcId="{353E2FE4-C02E-4041-8DD6-A4D783979697}" destId="{02D61E80-74C1-4E99-8ACF-DCD9188CB5D3}" srcOrd="0" destOrd="0" presId="urn:microsoft.com/office/officeart/2005/8/layout/process1"/>
    <dgm:cxn modelId="{FB31EA93-05D7-4D8C-9ADA-CAC6D1E8A206}" type="presOf" srcId="{AE4CC4F2-EA14-4AA3-AAC4-B138DD6BF8BF}" destId="{6B3D1300-BA3F-435E-A0CA-C3E6AFCE2DF0}" srcOrd="1" destOrd="0" presId="urn:microsoft.com/office/officeart/2005/8/layout/process1"/>
    <dgm:cxn modelId="{778479C7-350D-4D8A-BE76-67BA5D010A96}" type="presOf" srcId="{33FCE660-C288-4DA1-AB5F-D2F3CD745D4E}" destId="{26626612-1984-40BA-B957-2A26E9BF94AF}" srcOrd="1" destOrd="0" presId="urn:microsoft.com/office/officeart/2005/8/layout/process1"/>
    <dgm:cxn modelId="{6DFD3321-2880-4661-83B2-155DB796132B}" type="presParOf" srcId="{0A3CEFC7-93DB-42D0-91DC-8F04121739E1}" destId="{D6046060-1C4C-45E2-92A5-CE5ADCB18EE3}" srcOrd="0" destOrd="0" presId="urn:microsoft.com/office/officeart/2005/8/layout/process1"/>
    <dgm:cxn modelId="{5D8E2B4E-D2DA-4A8D-AE2B-76C30A3A751B}" type="presParOf" srcId="{0A3CEFC7-93DB-42D0-91DC-8F04121739E1}" destId="{B6D1FF6A-55B1-474A-87BD-518B01AD933A}" srcOrd="1" destOrd="0" presId="urn:microsoft.com/office/officeart/2005/8/layout/process1"/>
    <dgm:cxn modelId="{16F20434-C9FE-4339-815E-C7F1965B74C1}" type="presParOf" srcId="{B6D1FF6A-55B1-474A-87BD-518B01AD933A}" destId="{26626612-1984-40BA-B957-2A26E9BF94AF}" srcOrd="0" destOrd="0" presId="urn:microsoft.com/office/officeart/2005/8/layout/process1"/>
    <dgm:cxn modelId="{97ED0725-CAC1-46FD-9C17-4B30D5F8D7E5}" type="presParOf" srcId="{0A3CEFC7-93DB-42D0-91DC-8F04121739E1}" destId="{93C51BFD-E18B-4489-8A48-B7F2DF355CBD}" srcOrd="2" destOrd="0" presId="urn:microsoft.com/office/officeart/2005/8/layout/process1"/>
    <dgm:cxn modelId="{6F6F43A9-2D07-4A61-8B76-B2EB6C5FA74D}" type="presParOf" srcId="{0A3CEFC7-93DB-42D0-91DC-8F04121739E1}" destId="{0D24AE2D-654B-47DA-8B36-242892EF386F}" srcOrd="3" destOrd="0" presId="urn:microsoft.com/office/officeart/2005/8/layout/process1"/>
    <dgm:cxn modelId="{AAF99312-465C-4A8A-8540-6066ABBA73FF}" type="presParOf" srcId="{0D24AE2D-654B-47DA-8B36-242892EF386F}" destId="{6B3D1300-BA3F-435E-A0CA-C3E6AFCE2DF0}" srcOrd="0" destOrd="0" presId="urn:microsoft.com/office/officeart/2005/8/layout/process1"/>
    <dgm:cxn modelId="{03E1F4D9-0E0D-40C9-8EAC-958846D64A3F}" type="presParOf" srcId="{0A3CEFC7-93DB-42D0-91DC-8F04121739E1}" destId="{02D61E80-74C1-4E99-8ACF-DCD9188CB5D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7FD1EA2-B02E-4727-97EF-4422498DB079}" type="doc">
      <dgm:prSet loTypeId="urn:microsoft.com/office/officeart/2005/8/layout/cycle3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pl-PL"/>
        </a:p>
      </dgm:t>
    </dgm:pt>
    <dgm:pt modelId="{4009721D-F4F7-42F2-93E9-5C2CCFB7DC61}">
      <dgm:prSet phldrT="[Tekst]" custT="1"/>
      <dgm:spPr/>
      <dgm:t>
        <a:bodyPr/>
        <a:lstStyle/>
        <a:p>
          <a:r>
            <a:rPr lang="pl-PL" sz="2000" kern="1200" dirty="0"/>
            <a:t>Tworzenie</a:t>
          </a:r>
        </a:p>
      </dgm:t>
    </dgm:pt>
    <dgm:pt modelId="{E43ED5C9-E7C4-400B-A3DE-959749E18E89}" type="parTrans" cxnId="{9E89C056-26B6-4529-9889-FDD9BA51B1CF}">
      <dgm:prSet/>
      <dgm:spPr/>
      <dgm:t>
        <a:bodyPr/>
        <a:lstStyle/>
        <a:p>
          <a:endParaRPr lang="pl-PL" sz="2400"/>
        </a:p>
      </dgm:t>
    </dgm:pt>
    <dgm:pt modelId="{AB429732-1AB6-4FED-BC06-E0E7A339D6C9}" type="sibTrans" cxnId="{9E89C056-26B6-4529-9889-FDD9BA51B1CF}">
      <dgm:prSet/>
      <dgm:spPr/>
      <dgm:t>
        <a:bodyPr/>
        <a:lstStyle/>
        <a:p>
          <a:endParaRPr lang="pl-PL" sz="2400"/>
        </a:p>
      </dgm:t>
    </dgm:pt>
    <dgm:pt modelId="{044A2086-61C7-4A69-9E3E-F7EF2CAADB8E}">
      <dgm:prSet phldrT="[Tekst]" custT="1"/>
      <dgm:spPr/>
      <dgm:t>
        <a:bodyPr/>
        <a:lstStyle/>
        <a:p>
          <a:r>
            <a:rPr lang="pl-PL" sz="1600" dirty="0"/>
            <a:t>archiwizowanie</a:t>
          </a:r>
        </a:p>
      </dgm:t>
    </dgm:pt>
    <dgm:pt modelId="{34F9302E-7FBC-472F-952A-3D9313416F35}" type="parTrans" cxnId="{940DD7A2-FED3-44B8-A874-FAEFAA938C1C}">
      <dgm:prSet/>
      <dgm:spPr/>
      <dgm:t>
        <a:bodyPr/>
        <a:lstStyle/>
        <a:p>
          <a:endParaRPr lang="pl-PL" sz="2400"/>
        </a:p>
      </dgm:t>
    </dgm:pt>
    <dgm:pt modelId="{9E771962-14B4-4E40-B2B5-51FF141DCA13}" type="sibTrans" cxnId="{940DD7A2-FED3-44B8-A874-FAEFAA938C1C}">
      <dgm:prSet/>
      <dgm:spPr/>
      <dgm:t>
        <a:bodyPr/>
        <a:lstStyle/>
        <a:p>
          <a:endParaRPr lang="pl-PL" sz="2400"/>
        </a:p>
      </dgm:t>
    </dgm:pt>
    <dgm:pt modelId="{A8A3D524-1BFD-4290-A4DA-68BF06E385BB}">
      <dgm:prSet phldrT="[Tekst]" custT="1"/>
      <dgm:spPr/>
      <dgm:t>
        <a:bodyPr/>
        <a:lstStyle/>
        <a:p>
          <a:r>
            <a:rPr lang="pl-PL" sz="1600" dirty="0"/>
            <a:t>bezpieczeństwo</a:t>
          </a:r>
        </a:p>
      </dgm:t>
    </dgm:pt>
    <dgm:pt modelId="{FC675EB0-5FA8-4E91-BF1D-460036811525}" type="parTrans" cxnId="{6290429E-1170-4A6E-8AE3-3E60F03239D3}">
      <dgm:prSet/>
      <dgm:spPr/>
      <dgm:t>
        <a:bodyPr/>
        <a:lstStyle/>
        <a:p>
          <a:endParaRPr lang="pl-PL" sz="2400"/>
        </a:p>
      </dgm:t>
    </dgm:pt>
    <dgm:pt modelId="{005BC5E9-333E-400B-B13E-954BF83ED4DF}" type="sibTrans" cxnId="{6290429E-1170-4A6E-8AE3-3E60F03239D3}">
      <dgm:prSet/>
      <dgm:spPr/>
      <dgm:t>
        <a:bodyPr/>
        <a:lstStyle/>
        <a:p>
          <a:endParaRPr lang="pl-PL" sz="2400"/>
        </a:p>
      </dgm:t>
    </dgm:pt>
    <dgm:pt modelId="{565A7737-BF63-43D1-867E-B044440B9F4E}">
      <dgm:prSet phldrT="[Tekst]" custT="1"/>
      <dgm:spPr/>
      <dgm:t>
        <a:bodyPr/>
        <a:lstStyle/>
        <a:p>
          <a:r>
            <a:rPr lang="pl-PL" sz="2000" dirty="0"/>
            <a:t>Rzeczywista integracja</a:t>
          </a:r>
        </a:p>
      </dgm:t>
    </dgm:pt>
    <dgm:pt modelId="{744FC459-393B-4C8C-A468-E6ECACA99192}" type="parTrans" cxnId="{4B8721E2-C53F-4491-893F-C766F248F683}">
      <dgm:prSet/>
      <dgm:spPr/>
      <dgm:t>
        <a:bodyPr/>
        <a:lstStyle/>
        <a:p>
          <a:endParaRPr lang="pl-PL" sz="2400"/>
        </a:p>
      </dgm:t>
    </dgm:pt>
    <dgm:pt modelId="{47DC7FBA-FC42-4FC1-865D-44956ED08339}" type="sibTrans" cxnId="{4B8721E2-C53F-4491-893F-C766F248F683}">
      <dgm:prSet/>
      <dgm:spPr/>
      <dgm:t>
        <a:bodyPr/>
        <a:lstStyle/>
        <a:p>
          <a:endParaRPr lang="pl-PL" sz="2400"/>
        </a:p>
      </dgm:t>
    </dgm:pt>
    <dgm:pt modelId="{041D46EC-8FE1-428E-ADDF-F0F9E797669F}">
      <dgm:prSet phldrT="[Tekst]" custT="1"/>
      <dgm:spPr/>
      <dgm:t>
        <a:bodyPr/>
        <a:lstStyle/>
        <a:p>
          <a:r>
            <a:rPr lang="pl-PL" sz="1600" kern="1200" dirty="0">
              <a:latin typeface="Aptos" panose="02110004020202020204"/>
              <a:ea typeface="+mn-ea"/>
              <a:cs typeface="+mn-cs"/>
            </a:rPr>
            <a:t>Wtyczka APP2 do otwartego programu QGIS</a:t>
          </a:r>
        </a:p>
      </dgm:t>
    </dgm:pt>
    <dgm:pt modelId="{1C1648FB-B10D-4990-BCA5-AA86D58D307A}" type="parTrans" cxnId="{568829CF-BD14-41FB-8D55-6A9625A2CD7B}">
      <dgm:prSet/>
      <dgm:spPr/>
      <dgm:t>
        <a:bodyPr/>
        <a:lstStyle/>
        <a:p>
          <a:endParaRPr lang="pl-PL"/>
        </a:p>
      </dgm:t>
    </dgm:pt>
    <dgm:pt modelId="{A3763AF4-6D2F-4ED0-B5E4-3191996A4E7D}" type="sibTrans" cxnId="{568829CF-BD14-41FB-8D55-6A9625A2CD7B}">
      <dgm:prSet/>
      <dgm:spPr/>
      <dgm:t>
        <a:bodyPr/>
        <a:lstStyle/>
        <a:p>
          <a:endParaRPr lang="pl-PL"/>
        </a:p>
      </dgm:t>
    </dgm:pt>
    <dgm:pt modelId="{D21A3B00-4FC0-4F14-8D7A-866BCD6F96B6}">
      <dgm:prSet phldrT="[Tekst]" custT="1"/>
      <dgm:spPr/>
      <dgm:t>
        <a:bodyPr/>
        <a:lstStyle/>
        <a:p>
          <a:r>
            <a:rPr lang="pl-PL" sz="2000" kern="1200">
              <a:latin typeface="Aptos" panose="02110004020202020204"/>
              <a:ea typeface="+mn-ea"/>
              <a:cs typeface="+mn-cs"/>
            </a:rPr>
            <a:t>Przetwarzanie</a:t>
          </a:r>
          <a:endParaRPr lang="pl-PL" sz="2000" kern="1200" dirty="0">
            <a:latin typeface="Aptos" panose="02110004020202020204"/>
            <a:ea typeface="+mn-ea"/>
            <a:cs typeface="+mn-cs"/>
          </a:endParaRPr>
        </a:p>
      </dgm:t>
    </dgm:pt>
    <dgm:pt modelId="{4EC2CB22-47CF-4F1F-8D23-2F4D2FC4D77D}" type="parTrans" cxnId="{83A1382F-2BC8-4FED-8081-C71B6E03FAB3}">
      <dgm:prSet/>
      <dgm:spPr/>
      <dgm:t>
        <a:bodyPr/>
        <a:lstStyle/>
        <a:p>
          <a:endParaRPr lang="pl-PL"/>
        </a:p>
      </dgm:t>
    </dgm:pt>
    <dgm:pt modelId="{C0FF8494-75D7-4623-BC78-6E4D545B494B}" type="sibTrans" cxnId="{83A1382F-2BC8-4FED-8081-C71B6E03FAB3}">
      <dgm:prSet/>
      <dgm:spPr/>
      <dgm:t>
        <a:bodyPr/>
        <a:lstStyle/>
        <a:p>
          <a:endParaRPr lang="pl-PL"/>
        </a:p>
      </dgm:t>
    </dgm:pt>
    <dgm:pt modelId="{9250A09C-0A55-4C86-8195-1D0777CE663F}">
      <dgm:prSet phldrT="[Tekst]" custT="1"/>
      <dgm:spPr/>
      <dgm:t>
        <a:bodyPr/>
        <a:lstStyle/>
        <a:p>
          <a:r>
            <a:rPr lang="pl-PL" sz="1600" kern="1200">
              <a:latin typeface="Aptos" panose="02110004020202020204"/>
              <a:ea typeface="+mn-ea"/>
              <a:cs typeface="+mn-cs"/>
            </a:rPr>
            <a:t>wczytanie GML</a:t>
          </a:r>
          <a:endParaRPr lang="pl-PL" sz="1600" kern="1200" dirty="0">
            <a:latin typeface="Aptos" panose="02110004020202020204"/>
            <a:ea typeface="+mn-ea"/>
            <a:cs typeface="+mn-cs"/>
          </a:endParaRPr>
        </a:p>
      </dgm:t>
    </dgm:pt>
    <dgm:pt modelId="{9530F517-6F0B-4E19-B667-98A8DCCDE12F}" type="parTrans" cxnId="{D5047CEB-CAC0-46B7-93B8-B438EC412EE9}">
      <dgm:prSet/>
      <dgm:spPr/>
      <dgm:t>
        <a:bodyPr/>
        <a:lstStyle/>
        <a:p>
          <a:endParaRPr lang="pl-PL"/>
        </a:p>
      </dgm:t>
    </dgm:pt>
    <dgm:pt modelId="{4E8FD2E9-7671-4D7F-AE8A-10E4806EEBE4}" type="sibTrans" cxnId="{D5047CEB-CAC0-46B7-93B8-B438EC412EE9}">
      <dgm:prSet/>
      <dgm:spPr/>
      <dgm:t>
        <a:bodyPr/>
        <a:lstStyle/>
        <a:p>
          <a:endParaRPr lang="pl-PL"/>
        </a:p>
      </dgm:t>
    </dgm:pt>
    <dgm:pt modelId="{E8EFBCA7-521E-422F-9190-4810C428FD84}">
      <dgm:prSet phldrT="[Tekst]" custT="1"/>
      <dgm:spPr/>
      <dgm:t>
        <a:bodyPr/>
        <a:lstStyle/>
        <a:p>
          <a:r>
            <a:rPr lang="pl-PL" sz="1600" kern="1200">
              <a:latin typeface="Aptos" panose="02110004020202020204"/>
              <a:ea typeface="+mn-ea"/>
              <a:cs typeface="+mn-cs"/>
            </a:rPr>
            <a:t>baza danych przestrzennych</a:t>
          </a:r>
          <a:endParaRPr lang="pl-PL" sz="1600" kern="1200" dirty="0">
            <a:latin typeface="Aptos" panose="02110004020202020204"/>
            <a:ea typeface="+mn-ea"/>
            <a:cs typeface="+mn-cs"/>
          </a:endParaRPr>
        </a:p>
      </dgm:t>
    </dgm:pt>
    <dgm:pt modelId="{42DC59DF-5F23-4115-8021-ADDA062ECAA3}" type="parTrans" cxnId="{BC9CE586-F379-44B1-A0A6-D1799FF610A5}">
      <dgm:prSet/>
      <dgm:spPr/>
      <dgm:t>
        <a:bodyPr/>
        <a:lstStyle/>
        <a:p>
          <a:endParaRPr lang="pl-PL"/>
        </a:p>
      </dgm:t>
    </dgm:pt>
    <dgm:pt modelId="{B741B87F-1BD3-4EF8-8633-7662528E7A65}" type="sibTrans" cxnId="{BC9CE586-F379-44B1-A0A6-D1799FF610A5}">
      <dgm:prSet/>
      <dgm:spPr/>
      <dgm:t>
        <a:bodyPr/>
        <a:lstStyle/>
        <a:p>
          <a:endParaRPr lang="pl-PL"/>
        </a:p>
      </dgm:t>
    </dgm:pt>
    <dgm:pt modelId="{1EB66B8D-CB7F-46AD-8644-2532E95A9599}">
      <dgm:prSet phldrT="[Tekst]" custT="1"/>
      <dgm:spPr/>
      <dgm:t>
        <a:bodyPr/>
        <a:lstStyle/>
        <a:p>
          <a:r>
            <a:rPr lang="pl-PL" sz="2000" kern="1200" dirty="0">
              <a:latin typeface="Aptos" panose="02110004020202020204"/>
              <a:ea typeface="+mn-ea"/>
              <a:cs typeface="+mn-cs"/>
            </a:rPr>
            <a:t>Walidacja </a:t>
          </a:r>
        </a:p>
      </dgm:t>
    </dgm:pt>
    <dgm:pt modelId="{9082B2E6-F7FC-4B5C-B964-70BC4ADFC512}" type="parTrans" cxnId="{D62C010E-DBFE-424C-9058-A1EEEBFC9B12}">
      <dgm:prSet/>
      <dgm:spPr/>
      <dgm:t>
        <a:bodyPr/>
        <a:lstStyle/>
        <a:p>
          <a:endParaRPr lang="pl-PL"/>
        </a:p>
      </dgm:t>
    </dgm:pt>
    <dgm:pt modelId="{628DD40B-290E-4C4B-8B7F-140DFC5B3941}" type="sibTrans" cxnId="{D62C010E-DBFE-424C-9058-A1EEEBFC9B12}">
      <dgm:prSet/>
      <dgm:spPr/>
      <dgm:t>
        <a:bodyPr/>
        <a:lstStyle/>
        <a:p>
          <a:endParaRPr lang="pl-PL"/>
        </a:p>
      </dgm:t>
    </dgm:pt>
    <dgm:pt modelId="{1AB7EEC0-97C6-407C-BF7F-CEBE5AADDFDA}">
      <dgm:prSet phldrT="[Tekst]" custT="1"/>
      <dgm:spPr/>
      <dgm:t>
        <a:bodyPr/>
        <a:lstStyle/>
        <a:p>
          <a:r>
            <a:rPr lang="pl-PL" sz="2000" dirty="0"/>
            <a:t>Przechowywanie </a:t>
          </a:r>
        </a:p>
      </dgm:t>
    </dgm:pt>
    <dgm:pt modelId="{2256C5D0-CC97-4AE2-9469-6926D3392C71}" type="parTrans" cxnId="{796B314D-8587-483F-B4B2-28686CDD5E4B}">
      <dgm:prSet/>
      <dgm:spPr/>
      <dgm:t>
        <a:bodyPr/>
        <a:lstStyle/>
        <a:p>
          <a:endParaRPr lang="pl-PL"/>
        </a:p>
      </dgm:t>
    </dgm:pt>
    <dgm:pt modelId="{2966FE1C-FC03-498B-B992-EC2328652DAD}" type="sibTrans" cxnId="{796B314D-8587-483F-B4B2-28686CDD5E4B}">
      <dgm:prSet/>
      <dgm:spPr/>
      <dgm:t>
        <a:bodyPr/>
        <a:lstStyle/>
        <a:p>
          <a:endParaRPr lang="pl-PL"/>
        </a:p>
      </dgm:t>
    </dgm:pt>
    <dgm:pt modelId="{59C8A12D-0CF4-4D56-8FC6-7B9B7C446C30}">
      <dgm:prSet phldrT="[Tekst]" custT="1"/>
      <dgm:spPr/>
      <dgm:t>
        <a:bodyPr/>
        <a:lstStyle/>
        <a:p>
          <a:r>
            <a:rPr lang="pl-PL" sz="1600" kern="1200" dirty="0">
              <a:latin typeface="Aptos" panose="02110004020202020204"/>
              <a:ea typeface="+mn-ea"/>
              <a:cs typeface="+mn-cs"/>
            </a:rPr>
            <a:t>kryteria przestrzenne, merytoryczne, ze zbiorem</a:t>
          </a:r>
        </a:p>
      </dgm:t>
    </dgm:pt>
    <dgm:pt modelId="{3DD63A29-92B7-4B76-A15F-DD9DF4D06EC4}" type="parTrans" cxnId="{0452DC71-1A42-41DB-BB4F-2C22FF8D901A}">
      <dgm:prSet/>
      <dgm:spPr/>
      <dgm:t>
        <a:bodyPr/>
        <a:lstStyle/>
        <a:p>
          <a:endParaRPr lang="pl-PL"/>
        </a:p>
      </dgm:t>
    </dgm:pt>
    <dgm:pt modelId="{922B943D-7A36-43FC-BBA8-E55D7A7DF8D7}" type="sibTrans" cxnId="{0452DC71-1A42-41DB-BB4F-2C22FF8D901A}">
      <dgm:prSet/>
      <dgm:spPr/>
      <dgm:t>
        <a:bodyPr/>
        <a:lstStyle/>
        <a:p>
          <a:endParaRPr lang="pl-PL"/>
        </a:p>
      </dgm:t>
    </dgm:pt>
    <dgm:pt modelId="{636286A2-34F7-41C9-AE9C-F9F9D16E3CD8}">
      <dgm:prSet phldrT="[Tekst]" custT="1"/>
      <dgm:spPr/>
      <dgm:t>
        <a:bodyPr/>
        <a:lstStyle/>
        <a:p>
          <a:r>
            <a:rPr lang="pl-PL" sz="2000"/>
            <a:t>Udostępnianie</a:t>
          </a:r>
          <a:endParaRPr lang="pl-PL" sz="2000" dirty="0"/>
        </a:p>
      </dgm:t>
    </dgm:pt>
    <dgm:pt modelId="{EB3E7F01-E341-4C35-B1F1-D27C72CBF320}" type="parTrans" cxnId="{9F611D36-ABE6-4F40-AEED-9C40E72D239F}">
      <dgm:prSet/>
      <dgm:spPr/>
      <dgm:t>
        <a:bodyPr/>
        <a:lstStyle/>
        <a:p>
          <a:endParaRPr lang="pl-PL"/>
        </a:p>
      </dgm:t>
    </dgm:pt>
    <dgm:pt modelId="{06C612B4-B260-45C6-A9BD-E65AD8C56485}" type="sibTrans" cxnId="{9F611D36-ABE6-4F40-AEED-9C40E72D239F}">
      <dgm:prSet/>
      <dgm:spPr/>
      <dgm:t>
        <a:bodyPr/>
        <a:lstStyle/>
        <a:p>
          <a:endParaRPr lang="pl-PL"/>
        </a:p>
      </dgm:t>
    </dgm:pt>
    <dgm:pt modelId="{898C903C-80A7-406A-9068-7D4EEE6EF6E7}">
      <dgm:prSet phldrT="[Tekst]" custT="1"/>
      <dgm:spPr/>
      <dgm:t>
        <a:bodyPr/>
        <a:lstStyle/>
        <a:p>
          <a:r>
            <a:rPr lang="pl-PL" sz="2000" dirty="0"/>
            <a:t>Usługi sieciowe</a:t>
          </a:r>
        </a:p>
      </dgm:t>
    </dgm:pt>
    <dgm:pt modelId="{6A086444-571F-4F8B-A1EC-3698843DA682}" type="parTrans" cxnId="{E3139AF0-E510-4220-83C1-6E8567F436B4}">
      <dgm:prSet/>
      <dgm:spPr/>
      <dgm:t>
        <a:bodyPr/>
        <a:lstStyle/>
        <a:p>
          <a:endParaRPr lang="pl-PL"/>
        </a:p>
      </dgm:t>
    </dgm:pt>
    <dgm:pt modelId="{E9692978-9835-4EA7-B88C-7673E3CB307D}" type="sibTrans" cxnId="{E3139AF0-E510-4220-83C1-6E8567F436B4}">
      <dgm:prSet/>
      <dgm:spPr/>
      <dgm:t>
        <a:bodyPr/>
        <a:lstStyle/>
        <a:p>
          <a:endParaRPr lang="pl-PL"/>
        </a:p>
      </dgm:t>
    </dgm:pt>
    <dgm:pt modelId="{425F3870-E913-4565-A990-4650F642A038}" type="pres">
      <dgm:prSet presAssocID="{37FD1EA2-B02E-4727-97EF-4422498DB079}" presName="Name0" presStyleCnt="0">
        <dgm:presLayoutVars>
          <dgm:dir/>
          <dgm:resizeHandles val="exact"/>
        </dgm:presLayoutVars>
      </dgm:prSet>
      <dgm:spPr/>
    </dgm:pt>
    <dgm:pt modelId="{4C38C203-2E6E-497F-AF54-C541F43E8264}" type="pres">
      <dgm:prSet presAssocID="{37FD1EA2-B02E-4727-97EF-4422498DB079}" presName="cycle" presStyleCnt="0"/>
      <dgm:spPr/>
    </dgm:pt>
    <dgm:pt modelId="{5CC32A3B-47B2-419A-B91B-5AD48A9899DC}" type="pres">
      <dgm:prSet presAssocID="{4009721D-F4F7-42F2-93E9-5C2CCFB7DC61}" presName="nodeFirstNode" presStyleLbl="node1" presStyleIdx="0" presStyleCnt="6">
        <dgm:presLayoutVars>
          <dgm:bulletEnabled val="1"/>
        </dgm:presLayoutVars>
      </dgm:prSet>
      <dgm:spPr/>
    </dgm:pt>
    <dgm:pt modelId="{204D9050-E8A2-4BEC-A55B-46DE3B856B7B}" type="pres">
      <dgm:prSet presAssocID="{AB429732-1AB6-4FED-BC06-E0E7A339D6C9}" presName="sibTransFirstNode" presStyleLbl="bgShp" presStyleIdx="0" presStyleCnt="1"/>
      <dgm:spPr/>
    </dgm:pt>
    <dgm:pt modelId="{2E74A864-2A2D-4A6E-83C6-255BB2A8118F}" type="pres">
      <dgm:prSet presAssocID="{D21A3B00-4FC0-4F14-8D7A-866BCD6F96B6}" presName="nodeFollowingNodes" presStyleLbl="node1" presStyleIdx="1" presStyleCnt="6" custRadScaleRad="109062" custRadScaleInc="5317">
        <dgm:presLayoutVars>
          <dgm:bulletEnabled val="1"/>
        </dgm:presLayoutVars>
      </dgm:prSet>
      <dgm:spPr/>
    </dgm:pt>
    <dgm:pt modelId="{1DD2E042-3658-4E48-990F-68653DA518B2}" type="pres">
      <dgm:prSet presAssocID="{1EB66B8D-CB7F-46AD-8644-2532E95A9599}" presName="nodeFollowingNodes" presStyleLbl="node1" presStyleIdx="2" presStyleCnt="6" custRadScaleRad="107227" custRadScaleInc="-22210">
        <dgm:presLayoutVars>
          <dgm:bulletEnabled val="1"/>
        </dgm:presLayoutVars>
      </dgm:prSet>
      <dgm:spPr/>
    </dgm:pt>
    <dgm:pt modelId="{05A174D1-16C2-41AC-9664-F43E4733EF2E}" type="pres">
      <dgm:prSet presAssocID="{1AB7EEC0-97C6-407C-BF7F-CEBE5AADDFDA}" presName="nodeFollowingNodes" presStyleLbl="node1" presStyleIdx="3" presStyleCnt="6" custRadScaleRad="98498" custRadScaleInc="5011">
        <dgm:presLayoutVars>
          <dgm:bulletEnabled val="1"/>
        </dgm:presLayoutVars>
      </dgm:prSet>
      <dgm:spPr/>
    </dgm:pt>
    <dgm:pt modelId="{DD565E94-3FFD-4A70-8683-7466A6652DA0}" type="pres">
      <dgm:prSet presAssocID="{565A7737-BF63-43D1-867E-B044440B9F4E}" presName="nodeFollowingNodes" presStyleLbl="node1" presStyleIdx="4" presStyleCnt="6" custRadScaleRad="101004" custRadScaleInc="21176">
        <dgm:presLayoutVars>
          <dgm:bulletEnabled val="1"/>
        </dgm:presLayoutVars>
      </dgm:prSet>
      <dgm:spPr/>
    </dgm:pt>
    <dgm:pt modelId="{44564471-F5BE-4EF5-8A3D-51182B60D347}" type="pres">
      <dgm:prSet presAssocID="{636286A2-34F7-41C9-AE9C-F9F9D16E3CD8}" presName="nodeFollowingNodes" presStyleLbl="node1" presStyleIdx="5" presStyleCnt="6" custRadScaleRad="109650" custRadScaleInc="-14649">
        <dgm:presLayoutVars>
          <dgm:bulletEnabled val="1"/>
        </dgm:presLayoutVars>
      </dgm:prSet>
      <dgm:spPr/>
    </dgm:pt>
  </dgm:ptLst>
  <dgm:cxnLst>
    <dgm:cxn modelId="{95871A03-EFB5-4A44-A8B5-26B5791D01FB}" type="presOf" srcId="{898C903C-80A7-406A-9068-7D4EEE6EF6E7}" destId="{44564471-F5BE-4EF5-8A3D-51182B60D347}" srcOrd="0" destOrd="1" presId="urn:microsoft.com/office/officeart/2005/8/layout/cycle3"/>
    <dgm:cxn modelId="{D62C010E-DBFE-424C-9058-A1EEEBFC9B12}" srcId="{37FD1EA2-B02E-4727-97EF-4422498DB079}" destId="{1EB66B8D-CB7F-46AD-8644-2532E95A9599}" srcOrd="2" destOrd="0" parTransId="{9082B2E6-F7FC-4B5C-B964-70BC4ADFC512}" sibTransId="{628DD40B-290E-4C4B-8B7F-140DFC5B3941}"/>
    <dgm:cxn modelId="{BC399A15-FAC7-45CD-9389-0CAF475DE966}" type="presOf" srcId="{4009721D-F4F7-42F2-93E9-5C2CCFB7DC61}" destId="{5CC32A3B-47B2-419A-B91B-5AD48A9899DC}" srcOrd="0" destOrd="0" presId="urn:microsoft.com/office/officeart/2005/8/layout/cycle3"/>
    <dgm:cxn modelId="{CF08AF15-0C0D-49F1-BEE0-1CCF37FE4144}" type="presOf" srcId="{D21A3B00-4FC0-4F14-8D7A-866BCD6F96B6}" destId="{2E74A864-2A2D-4A6E-83C6-255BB2A8118F}" srcOrd="0" destOrd="0" presId="urn:microsoft.com/office/officeart/2005/8/layout/cycle3"/>
    <dgm:cxn modelId="{83A1382F-2BC8-4FED-8081-C71B6E03FAB3}" srcId="{37FD1EA2-B02E-4727-97EF-4422498DB079}" destId="{D21A3B00-4FC0-4F14-8D7A-866BCD6F96B6}" srcOrd="1" destOrd="0" parTransId="{4EC2CB22-47CF-4F1F-8D23-2F4D2FC4D77D}" sibTransId="{C0FF8494-75D7-4623-BC78-6E4D545B494B}"/>
    <dgm:cxn modelId="{9F611D36-ABE6-4F40-AEED-9C40E72D239F}" srcId="{37FD1EA2-B02E-4727-97EF-4422498DB079}" destId="{636286A2-34F7-41C9-AE9C-F9F9D16E3CD8}" srcOrd="5" destOrd="0" parTransId="{EB3E7F01-E341-4C35-B1F1-D27C72CBF320}" sibTransId="{06C612B4-B260-45C6-A9BD-E65AD8C56485}"/>
    <dgm:cxn modelId="{430CE83C-1C3D-4A9A-B736-0F5592D39066}" type="presOf" srcId="{59C8A12D-0CF4-4D56-8FC6-7B9B7C446C30}" destId="{1DD2E042-3658-4E48-990F-68653DA518B2}" srcOrd="0" destOrd="1" presId="urn:microsoft.com/office/officeart/2005/8/layout/cycle3"/>
    <dgm:cxn modelId="{7FFE9644-F2A7-47DB-9213-F05222A33F26}" type="presOf" srcId="{37FD1EA2-B02E-4727-97EF-4422498DB079}" destId="{425F3870-E913-4565-A990-4650F642A038}" srcOrd="0" destOrd="0" presId="urn:microsoft.com/office/officeart/2005/8/layout/cycle3"/>
    <dgm:cxn modelId="{5CBF0845-943B-46A3-AF96-C093FEF13C5B}" type="presOf" srcId="{636286A2-34F7-41C9-AE9C-F9F9D16E3CD8}" destId="{44564471-F5BE-4EF5-8A3D-51182B60D347}" srcOrd="0" destOrd="0" presId="urn:microsoft.com/office/officeart/2005/8/layout/cycle3"/>
    <dgm:cxn modelId="{796B314D-8587-483F-B4B2-28686CDD5E4B}" srcId="{37FD1EA2-B02E-4727-97EF-4422498DB079}" destId="{1AB7EEC0-97C6-407C-BF7F-CEBE5AADDFDA}" srcOrd="3" destOrd="0" parTransId="{2256C5D0-CC97-4AE2-9469-6926D3392C71}" sibTransId="{2966FE1C-FC03-498B-B992-EC2328652DAD}"/>
    <dgm:cxn modelId="{0452DC71-1A42-41DB-BB4F-2C22FF8D901A}" srcId="{1EB66B8D-CB7F-46AD-8644-2532E95A9599}" destId="{59C8A12D-0CF4-4D56-8FC6-7B9B7C446C30}" srcOrd="0" destOrd="0" parTransId="{3DD63A29-92B7-4B76-A15F-DD9DF4D06EC4}" sibTransId="{922B943D-7A36-43FC-BBA8-E55D7A7DF8D7}"/>
    <dgm:cxn modelId="{35BFCB55-F535-4739-8722-4DA09F48CCD7}" type="presOf" srcId="{A8A3D524-1BFD-4290-A4DA-68BF06E385BB}" destId="{05A174D1-16C2-41AC-9664-F43E4733EF2E}" srcOrd="0" destOrd="2" presId="urn:microsoft.com/office/officeart/2005/8/layout/cycle3"/>
    <dgm:cxn modelId="{9E89C056-26B6-4529-9889-FDD9BA51B1CF}" srcId="{37FD1EA2-B02E-4727-97EF-4422498DB079}" destId="{4009721D-F4F7-42F2-93E9-5C2CCFB7DC61}" srcOrd="0" destOrd="0" parTransId="{E43ED5C9-E7C4-400B-A3DE-959749E18E89}" sibTransId="{AB429732-1AB6-4FED-BC06-E0E7A339D6C9}"/>
    <dgm:cxn modelId="{BC9CE586-F379-44B1-A0A6-D1799FF610A5}" srcId="{D21A3B00-4FC0-4F14-8D7A-866BCD6F96B6}" destId="{E8EFBCA7-521E-422F-9190-4810C428FD84}" srcOrd="1" destOrd="0" parTransId="{42DC59DF-5F23-4115-8021-ADDA062ECAA3}" sibTransId="{B741B87F-1BD3-4EF8-8633-7662528E7A65}"/>
    <dgm:cxn modelId="{E8F8378D-7305-49E2-8BE6-6CDF1CB350C8}" type="presOf" srcId="{1EB66B8D-CB7F-46AD-8644-2532E95A9599}" destId="{1DD2E042-3658-4E48-990F-68653DA518B2}" srcOrd="0" destOrd="0" presId="urn:microsoft.com/office/officeart/2005/8/layout/cycle3"/>
    <dgm:cxn modelId="{69C8C28F-CA9A-486F-A924-95FBE4DE4A3A}" type="presOf" srcId="{AB429732-1AB6-4FED-BC06-E0E7A339D6C9}" destId="{204D9050-E8A2-4BEC-A55B-46DE3B856B7B}" srcOrd="0" destOrd="0" presId="urn:microsoft.com/office/officeart/2005/8/layout/cycle3"/>
    <dgm:cxn modelId="{6290429E-1170-4A6E-8AE3-3E60F03239D3}" srcId="{1AB7EEC0-97C6-407C-BF7F-CEBE5AADDFDA}" destId="{A8A3D524-1BFD-4290-A4DA-68BF06E385BB}" srcOrd="1" destOrd="0" parTransId="{FC675EB0-5FA8-4E91-BF1D-460036811525}" sibTransId="{005BC5E9-333E-400B-B13E-954BF83ED4DF}"/>
    <dgm:cxn modelId="{940DD7A2-FED3-44B8-A874-FAEFAA938C1C}" srcId="{1AB7EEC0-97C6-407C-BF7F-CEBE5AADDFDA}" destId="{044A2086-61C7-4A69-9E3E-F7EF2CAADB8E}" srcOrd="0" destOrd="0" parTransId="{34F9302E-7FBC-472F-952A-3D9313416F35}" sibTransId="{9E771962-14B4-4E40-B2B5-51FF141DCA13}"/>
    <dgm:cxn modelId="{619130A9-5A54-40E8-907F-6DC413901DAC}" type="presOf" srcId="{9250A09C-0A55-4C86-8195-1D0777CE663F}" destId="{2E74A864-2A2D-4A6E-83C6-255BB2A8118F}" srcOrd="0" destOrd="1" presId="urn:microsoft.com/office/officeart/2005/8/layout/cycle3"/>
    <dgm:cxn modelId="{9B840DC5-F083-49B0-9573-A3624E8B8F27}" type="presOf" srcId="{1AB7EEC0-97C6-407C-BF7F-CEBE5AADDFDA}" destId="{05A174D1-16C2-41AC-9664-F43E4733EF2E}" srcOrd="0" destOrd="0" presId="urn:microsoft.com/office/officeart/2005/8/layout/cycle3"/>
    <dgm:cxn modelId="{568829CF-BD14-41FB-8D55-6A9625A2CD7B}" srcId="{4009721D-F4F7-42F2-93E9-5C2CCFB7DC61}" destId="{041D46EC-8FE1-428E-ADDF-F0F9E797669F}" srcOrd="0" destOrd="0" parTransId="{1C1648FB-B10D-4990-BCA5-AA86D58D307A}" sibTransId="{A3763AF4-6D2F-4ED0-B5E4-3191996A4E7D}"/>
    <dgm:cxn modelId="{657488D2-B7FF-4B16-A523-4634FA34D3ED}" type="presOf" srcId="{041D46EC-8FE1-428E-ADDF-F0F9E797669F}" destId="{5CC32A3B-47B2-419A-B91B-5AD48A9899DC}" srcOrd="0" destOrd="1" presId="urn:microsoft.com/office/officeart/2005/8/layout/cycle3"/>
    <dgm:cxn modelId="{E67630D5-B227-43CE-9708-86844A509637}" type="presOf" srcId="{E8EFBCA7-521E-422F-9190-4810C428FD84}" destId="{2E74A864-2A2D-4A6E-83C6-255BB2A8118F}" srcOrd="0" destOrd="2" presId="urn:microsoft.com/office/officeart/2005/8/layout/cycle3"/>
    <dgm:cxn modelId="{C38243D5-ADE6-4DDA-AAEA-164090D97C00}" type="presOf" srcId="{044A2086-61C7-4A69-9E3E-F7EF2CAADB8E}" destId="{05A174D1-16C2-41AC-9664-F43E4733EF2E}" srcOrd="0" destOrd="1" presId="urn:microsoft.com/office/officeart/2005/8/layout/cycle3"/>
    <dgm:cxn modelId="{1CCA50D6-3536-4325-A442-3222BC00881A}" type="presOf" srcId="{565A7737-BF63-43D1-867E-B044440B9F4E}" destId="{DD565E94-3FFD-4A70-8683-7466A6652DA0}" srcOrd="0" destOrd="0" presId="urn:microsoft.com/office/officeart/2005/8/layout/cycle3"/>
    <dgm:cxn modelId="{4B8721E2-C53F-4491-893F-C766F248F683}" srcId="{37FD1EA2-B02E-4727-97EF-4422498DB079}" destId="{565A7737-BF63-43D1-867E-B044440B9F4E}" srcOrd="4" destOrd="0" parTransId="{744FC459-393B-4C8C-A468-E6ECACA99192}" sibTransId="{47DC7FBA-FC42-4FC1-865D-44956ED08339}"/>
    <dgm:cxn modelId="{D5047CEB-CAC0-46B7-93B8-B438EC412EE9}" srcId="{D21A3B00-4FC0-4F14-8D7A-866BCD6F96B6}" destId="{9250A09C-0A55-4C86-8195-1D0777CE663F}" srcOrd="0" destOrd="0" parTransId="{9530F517-6F0B-4E19-B667-98A8DCCDE12F}" sibTransId="{4E8FD2E9-7671-4D7F-AE8A-10E4806EEBE4}"/>
    <dgm:cxn modelId="{E3139AF0-E510-4220-83C1-6E8567F436B4}" srcId="{636286A2-34F7-41C9-AE9C-F9F9D16E3CD8}" destId="{898C903C-80A7-406A-9068-7D4EEE6EF6E7}" srcOrd="0" destOrd="0" parTransId="{6A086444-571F-4F8B-A1EC-3698843DA682}" sibTransId="{E9692978-9835-4EA7-B88C-7673E3CB307D}"/>
    <dgm:cxn modelId="{0162559A-5E49-4C86-B7D0-E37B639EC44B}" type="presParOf" srcId="{425F3870-E913-4565-A990-4650F642A038}" destId="{4C38C203-2E6E-497F-AF54-C541F43E8264}" srcOrd="0" destOrd="0" presId="urn:microsoft.com/office/officeart/2005/8/layout/cycle3"/>
    <dgm:cxn modelId="{47ED1025-D8D7-49D8-B4AD-FF9B8F86FF73}" type="presParOf" srcId="{4C38C203-2E6E-497F-AF54-C541F43E8264}" destId="{5CC32A3B-47B2-419A-B91B-5AD48A9899DC}" srcOrd="0" destOrd="0" presId="urn:microsoft.com/office/officeart/2005/8/layout/cycle3"/>
    <dgm:cxn modelId="{ADBA2C24-AEA1-4294-A438-6F61E8798213}" type="presParOf" srcId="{4C38C203-2E6E-497F-AF54-C541F43E8264}" destId="{204D9050-E8A2-4BEC-A55B-46DE3B856B7B}" srcOrd="1" destOrd="0" presId="urn:microsoft.com/office/officeart/2005/8/layout/cycle3"/>
    <dgm:cxn modelId="{FED57FCE-3B18-45DA-8615-230FCD01C539}" type="presParOf" srcId="{4C38C203-2E6E-497F-AF54-C541F43E8264}" destId="{2E74A864-2A2D-4A6E-83C6-255BB2A8118F}" srcOrd="2" destOrd="0" presId="urn:microsoft.com/office/officeart/2005/8/layout/cycle3"/>
    <dgm:cxn modelId="{D9873C6E-7AA2-42F6-9739-1CD1CA215157}" type="presParOf" srcId="{4C38C203-2E6E-497F-AF54-C541F43E8264}" destId="{1DD2E042-3658-4E48-990F-68653DA518B2}" srcOrd="3" destOrd="0" presId="urn:microsoft.com/office/officeart/2005/8/layout/cycle3"/>
    <dgm:cxn modelId="{37B506D4-94AB-4785-8413-BE6326C6E988}" type="presParOf" srcId="{4C38C203-2E6E-497F-AF54-C541F43E8264}" destId="{05A174D1-16C2-41AC-9664-F43E4733EF2E}" srcOrd="4" destOrd="0" presId="urn:microsoft.com/office/officeart/2005/8/layout/cycle3"/>
    <dgm:cxn modelId="{CE98CF91-29E1-45B1-93A8-1886E7ACB14A}" type="presParOf" srcId="{4C38C203-2E6E-497F-AF54-C541F43E8264}" destId="{DD565E94-3FFD-4A70-8683-7466A6652DA0}" srcOrd="5" destOrd="0" presId="urn:microsoft.com/office/officeart/2005/8/layout/cycle3"/>
    <dgm:cxn modelId="{A51A1C6E-6DFC-4FDF-AF7B-55E1E7AE70F0}" type="presParOf" srcId="{4C38C203-2E6E-497F-AF54-C541F43E8264}" destId="{44564471-F5BE-4EF5-8A3D-51182B60D347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8A5DB91-01A0-4817-837F-9F7A392DAAA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A2E32E7-E2B1-4586-87A5-9C6658C04EBC}">
      <dgm:prSet phldrT="[Tekst]" phldr="0"/>
      <dgm:spPr/>
      <dgm:t>
        <a:bodyPr/>
        <a:lstStyle/>
        <a:p>
          <a:r>
            <a:rPr lang="pl-PL" dirty="0"/>
            <a:t>Akty planowania przestrzennego</a:t>
          </a:r>
        </a:p>
      </dgm:t>
    </dgm:pt>
    <dgm:pt modelId="{49D3F747-8303-4729-8C7C-0673FB140AE3}" type="parTrans" cxnId="{B9AD0BB8-2EA9-42A9-B521-DC33A9F38C5B}">
      <dgm:prSet/>
      <dgm:spPr/>
      <dgm:t>
        <a:bodyPr/>
        <a:lstStyle/>
        <a:p>
          <a:endParaRPr lang="pl-PL"/>
        </a:p>
      </dgm:t>
    </dgm:pt>
    <dgm:pt modelId="{B620B9BE-8171-4013-9BBC-35BC8EF17510}" type="sibTrans" cxnId="{B9AD0BB8-2EA9-42A9-B521-DC33A9F38C5B}">
      <dgm:prSet/>
      <dgm:spPr/>
      <dgm:t>
        <a:bodyPr/>
        <a:lstStyle/>
        <a:p>
          <a:endParaRPr lang="pl-PL"/>
        </a:p>
      </dgm:t>
    </dgm:pt>
    <dgm:pt modelId="{1307FFF1-D716-45C8-808A-14A6EE37F98A}">
      <dgm:prSet phldrT="[Tekst]" phldr="0"/>
      <dgm:spPr/>
      <dgm:t>
        <a:bodyPr/>
        <a:lstStyle/>
        <a:p>
          <a:r>
            <a:rPr lang="pl-PL" dirty="0"/>
            <a:t>Repozytorium dokumentów</a:t>
          </a:r>
        </a:p>
      </dgm:t>
    </dgm:pt>
    <dgm:pt modelId="{1DE0C4CC-8B37-47C9-B58F-03EEDE02BA47}" type="parTrans" cxnId="{DEAC90B0-F30F-4D4B-8202-2F4C8EE497E1}">
      <dgm:prSet/>
      <dgm:spPr/>
      <dgm:t>
        <a:bodyPr/>
        <a:lstStyle/>
        <a:p>
          <a:endParaRPr lang="pl-PL"/>
        </a:p>
      </dgm:t>
    </dgm:pt>
    <dgm:pt modelId="{98F7CC9A-BC30-4EF8-BBF8-227863737BFB}" type="sibTrans" cxnId="{DEAC90B0-F30F-4D4B-8202-2F4C8EE497E1}">
      <dgm:prSet/>
      <dgm:spPr/>
      <dgm:t>
        <a:bodyPr/>
        <a:lstStyle/>
        <a:p>
          <a:endParaRPr lang="pl-PL"/>
        </a:p>
      </dgm:t>
    </dgm:pt>
    <dgm:pt modelId="{E03C9E1E-FEBE-46D1-8688-0C4CDD0197C6}">
      <dgm:prSet phldrT="[Tekst]" phldr="0"/>
      <dgm:spPr/>
      <dgm:t>
        <a:bodyPr/>
        <a:lstStyle/>
        <a:p>
          <a:r>
            <a:rPr lang="pl-PL" dirty="0"/>
            <a:t>e-</a:t>
          </a:r>
          <a:r>
            <a:rPr lang="pl-PL" dirty="0" err="1"/>
            <a:t>Wyrys</a:t>
          </a:r>
          <a:endParaRPr lang="pl-PL" dirty="0"/>
        </a:p>
      </dgm:t>
    </dgm:pt>
    <dgm:pt modelId="{3DBA8EFA-C1EC-483A-9E07-C2F1CEAA3135}" type="parTrans" cxnId="{711585CE-AAB6-48F4-A6A6-5FC2479B1BFA}">
      <dgm:prSet/>
      <dgm:spPr/>
      <dgm:t>
        <a:bodyPr/>
        <a:lstStyle/>
        <a:p>
          <a:endParaRPr lang="pl-PL"/>
        </a:p>
      </dgm:t>
    </dgm:pt>
    <dgm:pt modelId="{3F78E82E-2C9B-4619-84FF-7B7034EC4132}" type="sibTrans" cxnId="{711585CE-AAB6-48F4-A6A6-5FC2479B1BFA}">
      <dgm:prSet/>
      <dgm:spPr/>
      <dgm:t>
        <a:bodyPr/>
        <a:lstStyle/>
        <a:p>
          <a:endParaRPr lang="pl-PL"/>
        </a:p>
      </dgm:t>
    </dgm:pt>
    <dgm:pt modelId="{E26921ED-6197-46D7-AEA2-1AD6C65BEF90}">
      <dgm:prSet/>
      <dgm:spPr/>
      <dgm:t>
        <a:bodyPr/>
        <a:lstStyle/>
        <a:p>
          <a:r>
            <a:rPr lang="pl-PL" dirty="0"/>
            <a:t>Wyszukiwanie aktów planowania przestrzennego</a:t>
          </a:r>
        </a:p>
      </dgm:t>
    </dgm:pt>
    <dgm:pt modelId="{8263AA53-7248-487F-89DE-27D61092534A}" type="parTrans" cxnId="{182DF48C-913A-4E3B-87F8-A2E043358714}">
      <dgm:prSet/>
      <dgm:spPr/>
      <dgm:t>
        <a:bodyPr/>
        <a:lstStyle/>
        <a:p>
          <a:endParaRPr lang="pl-PL"/>
        </a:p>
      </dgm:t>
    </dgm:pt>
    <dgm:pt modelId="{DF0E9957-A309-46EC-80E3-9248AE82AA30}" type="sibTrans" cxnId="{182DF48C-913A-4E3B-87F8-A2E043358714}">
      <dgm:prSet/>
      <dgm:spPr/>
      <dgm:t>
        <a:bodyPr/>
        <a:lstStyle/>
        <a:p>
          <a:endParaRPr lang="pl-PL"/>
        </a:p>
      </dgm:t>
    </dgm:pt>
    <dgm:pt modelId="{1911204B-1AE8-47D7-AC9D-C9F6FF798957}">
      <dgm:prSet/>
      <dgm:spPr/>
      <dgm:t>
        <a:bodyPr/>
        <a:lstStyle/>
        <a:p>
          <a:r>
            <a:rPr lang="pl-PL" dirty="0"/>
            <a:t>Podgląd szczegółów dotyczących poszczególnych aktów</a:t>
          </a:r>
        </a:p>
      </dgm:t>
    </dgm:pt>
    <dgm:pt modelId="{B3C6DCAB-4634-4C0E-8294-C383F3B4F76E}" type="parTrans" cxnId="{0F4A67A8-392F-4A14-8378-B5E5FEB58DBD}">
      <dgm:prSet/>
      <dgm:spPr/>
      <dgm:t>
        <a:bodyPr/>
        <a:lstStyle/>
        <a:p>
          <a:endParaRPr lang="pl-PL"/>
        </a:p>
      </dgm:t>
    </dgm:pt>
    <dgm:pt modelId="{BDC04C60-DDAC-40CC-9E69-20C2025081E1}" type="sibTrans" cxnId="{0F4A67A8-392F-4A14-8378-B5E5FEB58DBD}">
      <dgm:prSet/>
      <dgm:spPr/>
      <dgm:t>
        <a:bodyPr/>
        <a:lstStyle/>
        <a:p>
          <a:endParaRPr lang="pl-PL"/>
        </a:p>
      </dgm:t>
    </dgm:pt>
    <dgm:pt modelId="{1997BE2A-45F3-4E49-B23A-30D37432F4AD}">
      <dgm:prSet/>
      <dgm:spPr/>
      <dgm:t>
        <a:bodyPr/>
        <a:lstStyle/>
        <a:p>
          <a:r>
            <a:rPr lang="pl-PL" dirty="0"/>
            <a:t>Wyszukiwanie dokumentów</a:t>
          </a:r>
        </a:p>
      </dgm:t>
    </dgm:pt>
    <dgm:pt modelId="{6AE02719-D34E-4E59-8D6B-6CD3E840A622}" type="parTrans" cxnId="{A3B01BDB-F706-44D0-A484-85BF3C5A6B92}">
      <dgm:prSet/>
      <dgm:spPr/>
      <dgm:t>
        <a:bodyPr/>
        <a:lstStyle/>
        <a:p>
          <a:endParaRPr lang="pl-PL"/>
        </a:p>
      </dgm:t>
    </dgm:pt>
    <dgm:pt modelId="{C6444B66-61E4-45D6-A310-444FC5C34A6A}" type="sibTrans" cxnId="{A3B01BDB-F706-44D0-A484-85BF3C5A6B92}">
      <dgm:prSet/>
      <dgm:spPr/>
      <dgm:t>
        <a:bodyPr/>
        <a:lstStyle/>
        <a:p>
          <a:endParaRPr lang="pl-PL"/>
        </a:p>
      </dgm:t>
    </dgm:pt>
    <dgm:pt modelId="{F19C9A62-8CC9-43BC-A519-5A8B43D82DA6}">
      <dgm:prSet/>
      <dgm:spPr/>
      <dgm:t>
        <a:bodyPr/>
        <a:lstStyle/>
        <a:p>
          <a:r>
            <a:rPr lang="pl-PL" dirty="0"/>
            <a:t>Podgląd dokumentów</a:t>
          </a:r>
        </a:p>
      </dgm:t>
    </dgm:pt>
    <dgm:pt modelId="{F2543A98-D7E7-4CB8-8167-9FE42A9773CF}" type="parTrans" cxnId="{3A534309-5E2C-4922-8D86-708BCB4B73DE}">
      <dgm:prSet/>
      <dgm:spPr/>
      <dgm:t>
        <a:bodyPr/>
        <a:lstStyle/>
        <a:p>
          <a:endParaRPr lang="pl-PL"/>
        </a:p>
      </dgm:t>
    </dgm:pt>
    <dgm:pt modelId="{EC27E860-5670-4F6E-A40B-F47D1785D2A7}" type="sibTrans" cxnId="{3A534309-5E2C-4922-8D86-708BCB4B73DE}">
      <dgm:prSet/>
      <dgm:spPr/>
      <dgm:t>
        <a:bodyPr/>
        <a:lstStyle/>
        <a:p>
          <a:endParaRPr lang="pl-PL"/>
        </a:p>
      </dgm:t>
    </dgm:pt>
    <dgm:pt modelId="{9C2F4379-311A-434E-AB31-206AB8B8F240}">
      <dgm:prSet/>
      <dgm:spPr/>
      <dgm:t>
        <a:bodyPr/>
        <a:lstStyle/>
        <a:p>
          <a:r>
            <a:rPr lang="pl-PL" dirty="0"/>
            <a:t>Pobieranie danych dla aktów w postaci plików GML</a:t>
          </a:r>
        </a:p>
      </dgm:t>
    </dgm:pt>
    <dgm:pt modelId="{177B67CC-3B44-48ED-B943-9EA41613F4F1}" type="parTrans" cxnId="{0A88B275-EC7E-48FE-8EEF-EFBDAF7B3663}">
      <dgm:prSet/>
      <dgm:spPr/>
      <dgm:t>
        <a:bodyPr/>
        <a:lstStyle/>
        <a:p>
          <a:endParaRPr lang="pl-PL"/>
        </a:p>
      </dgm:t>
    </dgm:pt>
    <dgm:pt modelId="{AA761790-5AC3-49A2-9C00-C49846E0C589}" type="sibTrans" cxnId="{0A88B275-EC7E-48FE-8EEF-EFBDAF7B3663}">
      <dgm:prSet/>
      <dgm:spPr/>
      <dgm:t>
        <a:bodyPr/>
        <a:lstStyle/>
        <a:p>
          <a:endParaRPr lang="pl-PL"/>
        </a:p>
      </dgm:t>
    </dgm:pt>
    <dgm:pt modelId="{BD24E644-521F-4ECD-A14B-40B9F103A2D2}">
      <dgm:prSet/>
      <dgm:spPr/>
      <dgm:t>
        <a:bodyPr/>
        <a:lstStyle/>
        <a:p>
          <a:r>
            <a:rPr lang="pl-PL" dirty="0"/>
            <a:t>Pobieranie dokumentów</a:t>
          </a:r>
        </a:p>
      </dgm:t>
    </dgm:pt>
    <dgm:pt modelId="{E72BAC8A-8B4B-43CF-98F1-E05F3A17B610}" type="parTrans" cxnId="{F2274E50-7B87-4EA8-B702-D54E970D2F21}">
      <dgm:prSet/>
      <dgm:spPr/>
      <dgm:t>
        <a:bodyPr/>
        <a:lstStyle/>
        <a:p>
          <a:endParaRPr lang="pl-PL"/>
        </a:p>
      </dgm:t>
    </dgm:pt>
    <dgm:pt modelId="{633F0984-7690-4221-BBFD-570345790538}" type="sibTrans" cxnId="{F2274E50-7B87-4EA8-B702-D54E970D2F21}">
      <dgm:prSet/>
      <dgm:spPr/>
      <dgm:t>
        <a:bodyPr/>
        <a:lstStyle/>
        <a:p>
          <a:endParaRPr lang="pl-PL"/>
        </a:p>
      </dgm:t>
    </dgm:pt>
    <dgm:pt modelId="{40970C56-713A-4B04-9BB6-063887C2057B}">
      <dgm:prSet phldrT="[Tekst]" phldr="0"/>
      <dgm:spPr/>
      <dgm:t>
        <a:bodyPr/>
        <a:lstStyle/>
        <a:p>
          <a:r>
            <a:rPr lang="pl-PL" dirty="0"/>
            <a:t>Usługi danych przestrzennych</a:t>
          </a:r>
        </a:p>
      </dgm:t>
    </dgm:pt>
    <dgm:pt modelId="{A2E13E89-E3E5-4800-8BA9-4251BCA3BDF6}" type="parTrans" cxnId="{6F8861BD-1FE6-4F54-AFA9-5A894D899E27}">
      <dgm:prSet/>
      <dgm:spPr/>
      <dgm:t>
        <a:bodyPr/>
        <a:lstStyle/>
        <a:p>
          <a:endParaRPr lang="pl-PL"/>
        </a:p>
      </dgm:t>
    </dgm:pt>
    <dgm:pt modelId="{FA59BC56-506E-4B1B-8663-D84AECE94911}" type="sibTrans" cxnId="{6F8861BD-1FE6-4F54-AFA9-5A894D899E27}">
      <dgm:prSet/>
      <dgm:spPr/>
      <dgm:t>
        <a:bodyPr/>
        <a:lstStyle/>
        <a:p>
          <a:endParaRPr lang="pl-PL"/>
        </a:p>
      </dgm:t>
    </dgm:pt>
    <dgm:pt modelId="{E80FFECA-2772-4250-8B3E-D75D3E3BDDFC}">
      <dgm:prSet/>
      <dgm:spPr/>
      <dgm:t>
        <a:bodyPr/>
        <a:lstStyle/>
        <a:p>
          <a:r>
            <a:rPr lang="pl-PL" dirty="0"/>
            <a:t>Usługa wyszukiwania (CSW)</a:t>
          </a:r>
        </a:p>
      </dgm:t>
    </dgm:pt>
    <dgm:pt modelId="{C4A66B49-E280-4DD2-AD4C-6A8ED0476176}" type="parTrans" cxnId="{47D15081-24D6-49FF-9841-7F7D09D5FEF8}">
      <dgm:prSet/>
      <dgm:spPr/>
      <dgm:t>
        <a:bodyPr/>
        <a:lstStyle/>
        <a:p>
          <a:endParaRPr lang="pl-PL"/>
        </a:p>
      </dgm:t>
    </dgm:pt>
    <dgm:pt modelId="{A162EAE6-8680-4223-B00B-35E1C3A6549F}" type="sibTrans" cxnId="{47D15081-24D6-49FF-9841-7F7D09D5FEF8}">
      <dgm:prSet/>
      <dgm:spPr/>
      <dgm:t>
        <a:bodyPr/>
        <a:lstStyle/>
        <a:p>
          <a:endParaRPr lang="pl-PL"/>
        </a:p>
      </dgm:t>
    </dgm:pt>
    <dgm:pt modelId="{10035D06-D580-4676-B775-CE14859A638D}">
      <dgm:prSet/>
      <dgm:spPr/>
      <dgm:t>
        <a:bodyPr/>
        <a:lstStyle/>
        <a:p>
          <a:r>
            <a:rPr lang="pl-PL" dirty="0"/>
            <a:t>Usługa przeglądania (WMS)</a:t>
          </a:r>
        </a:p>
      </dgm:t>
    </dgm:pt>
    <dgm:pt modelId="{3E72EBB4-540B-4129-8724-77573A6E4817}" type="parTrans" cxnId="{2AF851F9-D2A1-4B91-AF73-5540EE123935}">
      <dgm:prSet/>
      <dgm:spPr/>
      <dgm:t>
        <a:bodyPr/>
        <a:lstStyle/>
        <a:p>
          <a:endParaRPr lang="pl-PL"/>
        </a:p>
      </dgm:t>
    </dgm:pt>
    <dgm:pt modelId="{BF1EAA70-2A38-447E-B17B-6A4E61A84BFC}" type="sibTrans" cxnId="{2AF851F9-D2A1-4B91-AF73-5540EE123935}">
      <dgm:prSet/>
      <dgm:spPr/>
      <dgm:t>
        <a:bodyPr/>
        <a:lstStyle/>
        <a:p>
          <a:endParaRPr lang="pl-PL"/>
        </a:p>
      </dgm:t>
    </dgm:pt>
    <dgm:pt modelId="{B44F8096-DBAF-45BE-B5E6-753B0E2CCE31}">
      <dgm:prSet/>
      <dgm:spPr/>
      <dgm:t>
        <a:bodyPr/>
        <a:lstStyle/>
        <a:p>
          <a:r>
            <a:rPr lang="pl-PL" dirty="0"/>
            <a:t>Usługa pobierania (WFS)</a:t>
          </a:r>
        </a:p>
      </dgm:t>
    </dgm:pt>
    <dgm:pt modelId="{48101125-3209-44A6-9485-CBB6AB4BCEC1}" type="parTrans" cxnId="{54C2EBFF-D74B-4425-92DA-C87B94AEA7EC}">
      <dgm:prSet/>
      <dgm:spPr/>
      <dgm:t>
        <a:bodyPr/>
        <a:lstStyle/>
        <a:p>
          <a:endParaRPr lang="pl-PL"/>
        </a:p>
      </dgm:t>
    </dgm:pt>
    <dgm:pt modelId="{9EB139E1-DF91-4961-A9BD-1C86B247FB01}" type="sibTrans" cxnId="{54C2EBFF-D74B-4425-92DA-C87B94AEA7EC}">
      <dgm:prSet/>
      <dgm:spPr/>
      <dgm:t>
        <a:bodyPr/>
        <a:lstStyle/>
        <a:p>
          <a:endParaRPr lang="pl-PL"/>
        </a:p>
      </dgm:t>
    </dgm:pt>
    <dgm:pt modelId="{71F50440-FD44-4B62-B0F3-323DBBDA7760}">
      <dgm:prSet phldrT="[Tekst]" phldr="0"/>
      <dgm:spPr/>
      <dgm:t>
        <a:bodyPr/>
        <a:lstStyle/>
        <a:p>
          <a:r>
            <a:rPr lang="pl-PL" dirty="0"/>
            <a:t>System powiadomień</a:t>
          </a:r>
        </a:p>
      </dgm:t>
    </dgm:pt>
    <dgm:pt modelId="{F46A4E8B-5E03-47A9-B94C-B04E4BE1700A}" type="parTrans" cxnId="{EE69DEC8-87FE-4419-96A9-3DC247BD0CCB}">
      <dgm:prSet/>
      <dgm:spPr/>
      <dgm:t>
        <a:bodyPr/>
        <a:lstStyle/>
        <a:p>
          <a:endParaRPr lang="pl-PL"/>
        </a:p>
      </dgm:t>
    </dgm:pt>
    <dgm:pt modelId="{B509A7F1-E17C-41B3-A1FE-947AC388040B}" type="sibTrans" cxnId="{EE69DEC8-87FE-4419-96A9-3DC247BD0CCB}">
      <dgm:prSet/>
      <dgm:spPr/>
      <dgm:t>
        <a:bodyPr/>
        <a:lstStyle/>
        <a:p>
          <a:endParaRPr lang="pl-PL"/>
        </a:p>
      </dgm:t>
    </dgm:pt>
    <dgm:pt modelId="{27F35114-6875-4DE8-B3EB-D13BF7A257F0}">
      <dgm:prSet/>
      <dgm:spPr/>
      <dgm:t>
        <a:bodyPr/>
        <a:lstStyle/>
        <a:p>
          <a:r>
            <a:rPr lang="pl-PL" dirty="0"/>
            <a:t>Usługa online umożliwiająca wygenerowanie elektronicznego wyrysu z POG z wykorzystaniem aktualnych danych znajdujących się w Rejestrze Urbanistycznym </a:t>
          </a:r>
        </a:p>
      </dgm:t>
    </dgm:pt>
    <dgm:pt modelId="{8F6822B0-4E68-4DB6-BCC0-1DE1620388F1}" type="parTrans" cxnId="{5FD263F1-7335-4016-93F2-3F5D1DDD13EE}">
      <dgm:prSet/>
      <dgm:spPr/>
      <dgm:t>
        <a:bodyPr/>
        <a:lstStyle/>
        <a:p>
          <a:endParaRPr lang="pl-PL"/>
        </a:p>
      </dgm:t>
    </dgm:pt>
    <dgm:pt modelId="{E578E342-6C32-428C-B775-020245B86693}" type="sibTrans" cxnId="{5FD263F1-7335-4016-93F2-3F5D1DDD13EE}">
      <dgm:prSet/>
      <dgm:spPr/>
      <dgm:t>
        <a:bodyPr/>
        <a:lstStyle/>
        <a:p>
          <a:endParaRPr lang="pl-PL"/>
        </a:p>
      </dgm:t>
    </dgm:pt>
    <dgm:pt modelId="{0E4129C7-CB13-46E1-BC14-6242B635EB4F}">
      <dgm:prSet phldrT="[Tekst]" phldr="0"/>
      <dgm:spPr/>
      <dgm:t>
        <a:bodyPr/>
        <a:lstStyle/>
        <a:p>
          <a:r>
            <a:rPr lang="pl-PL" dirty="0"/>
            <a:t>mail w przypadku pojawienia się nowych danych</a:t>
          </a:r>
        </a:p>
      </dgm:t>
    </dgm:pt>
    <dgm:pt modelId="{47423347-AD6E-444B-8773-947F6C23785D}" type="parTrans" cxnId="{BAD4D53F-A96A-44F6-B863-783628EBBA54}">
      <dgm:prSet/>
      <dgm:spPr/>
      <dgm:t>
        <a:bodyPr/>
        <a:lstStyle/>
        <a:p>
          <a:endParaRPr lang="pl-PL"/>
        </a:p>
      </dgm:t>
    </dgm:pt>
    <dgm:pt modelId="{084BBD3F-9EF6-4B89-B1FE-4AB8FEB39579}" type="sibTrans" cxnId="{BAD4D53F-A96A-44F6-B863-783628EBBA54}">
      <dgm:prSet/>
      <dgm:spPr/>
      <dgm:t>
        <a:bodyPr/>
        <a:lstStyle/>
        <a:p>
          <a:endParaRPr lang="pl-PL"/>
        </a:p>
      </dgm:t>
    </dgm:pt>
    <dgm:pt modelId="{83A1284D-FD82-4DB6-94EF-6045FD13FB2F}" type="pres">
      <dgm:prSet presAssocID="{18A5DB91-01A0-4817-837F-9F7A392DAAA1}" presName="Name0" presStyleCnt="0">
        <dgm:presLayoutVars>
          <dgm:dir/>
          <dgm:animLvl val="lvl"/>
          <dgm:resizeHandles val="exact"/>
        </dgm:presLayoutVars>
      </dgm:prSet>
      <dgm:spPr/>
    </dgm:pt>
    <dgm:pt modelId="{DE4CE9AA-0683-4160-B298-465B2CD09640}" type="pres">
      <dgm:prSet presAssocID="{EA2E32E7-E2B1-4586-87A5-9C6658C04EBC}" presName="composite" presStyleCnt="0"/>
      <dgm:spPr/>
    </dgm:pt>
    <dgm:pt modelId="{3742D318-998B-47C0-8735-5F32095100E5}" type="pres">
      <dgm:prSet presAssocID="{EA2E32E7-E2B1-4586-87A5-9C6658C04EBC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3D7BA551-8506-4510-9A88-EEA7CCAC0F79}" type="pres">
      <dgm:prSet presAssocID="{EA2E32E7-E2B1-4586-87A5-9C6658C04EBC}" presName="desTx" presStyleLbl="alignAccFollowNode1" presStyleIdx="0" presStyleCnt="5">
        <dgm:presLayoutVars>
          <dgm:bulletEnabled val="1"/>
        </dgm:presLayoutVars>
      </dgm:prSet>
      <dgm:spPr/>
    </dgm:pt>
    <dgm:pt modelId="{7B33A7E4-3E71-4CFB-A50C-5F4D863DD8B0}" type="pres">
      <dgm:prSet presAssocID="{B620B9BE-8171-4013-9BBC-35BC8EF17510}" presName="space" presStyleCnt="0"/>
      <dgm:spPr/>
    </dgm:pt>
    <dgm:pt modelId="{555466EB-4CCA-4DC2-A128-9090CC3192DB}" type="pres">
      <dgm:prSet presAssocID="{40970C56-713A-4B04-9BB6-063887C2057B}" presName="composite" presStyleCnt="0"/>
      <dgm:spPr/>
    </dgm:pt>
    <dgm:pt modelId="{5E03B99C-CCDD-401B-9CED-9AB8AAD45627}" type="pres">
      <dgm:prSet presAssocID="{40970C56-713A-4B04-9BB6-063887C2057B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14651F00-5F82-4258-A9B2-CB789F54871E}" type="pres">
      <dgm:prSet presAssocID="{40970C56-713A-4B04-9BB6-063887C2057B}" presName="desTx" presStyleLbl="alignAccFollowNode1" presStyleIdx="1" presStyleCnt="5">
        <dgm:presLayoutVars>
          <dgm:bulletEnabled val="1"/>
        </dgm:presLayoutVars>
      </dgm:prSet>
      <dgm:spPr/>
    </dgm:pt>
    <dgm:pt modelId="{4CD4F0A8-16CE-4B5B-8D98-A00598D3CB49}" type="pres">
      <dgm:prSet presAssocID="{FA59BC56-506E-4B1B-8663-D84AECE94911}" presName="space" presStyleCnt="0"/>
      <dgm:spPr/>
    </dgm:pt>
    <dgm:pt modelId="{9CDBE859-11FD-45DF-819E-30D91C262FA2}" type="pres">
      <dgm:prSet presAssocID="{1307FFF1-D716-45C8-808A-14A6EE37F98A}" presName="composite" presStyleCnt="0"/>
      <dgm:spPr/>
    </dgm:pt>
    <dgm:pt modelId="{3B20853E-4C78-4AB8-928A-740DD673013A}" type="pres">
      <dgm:prSet presAssocID="{1307FFF1-D716-45C8-808A-14A6EE37F98A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A25016CB-5A1C-42D2-AE45-DBF84E472D69}" type="pres">
      <dgm:prSet presAssocID="{1307FFF1-D716-45C8-808A-14A6EE37F98A}" presName="desTx" presStyleLbl="alignAccFollowNode1" presStyleIdx="2" presStyleCnt="5">
        <dgm:presLayoutVars>
          <dgm:bulletEnabled val="1"/>
        </dgm:presLayoutVars>
      </dgm:prSet>
      <dgm:spPr/>
    </dgm:pt>
    <dgm:pt modelId="{C4D76708-73E3-42E1-AEB1-FCFDE46854AF}" type="pres">
      <dgm:prSet presAssocID="{98F7CC9A-BC30-4EF8-BBF8-227863737BFB}" presName="space" presStyleCnt="0"/>
      <dgm:spPr/>
    </dgm:pt>
    <dgm:pt modelId="{B815E2BC-0902-4DFD-9335-BA7AE308F601}" type="pres">
      <dgm:prSet presAssocID="{E03C9E1E-FEBE-46D1-8688-0C4CDD0197C6}" presName="composite" presStyleCnt="0"/>
      <dgm:spPr/>
    </dgm:pt>
    <dgm:pt modelId="{D9D7D8FA-9906-4DAE-8A12-89D2B880E8C2}" type="pres">
      <dgm:prSet presAssocID="{E03C9E1E-FEBE-46D1-8688-0C4CDD0197C6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06D5C175-8EAF-46EA-920D-875AF872D33A}" type="pres">
      <dgm:prSet presAssocID="{E03C9E1E-FEBE-46D1-8688-0C4CDD0197C6}" presName="desTx" presStyleLbl="alignAccFollowNode1" presStyleIdx="3" presStyleCnt="5">
        <dgm:presLayoutVars>
          <dgm:bulletEnabled val="1"/>
        </dgm:presLayoutVars>
      </dgm:prSet>
      <dgm:spPr/>
    </dgm:pt>
    <dgm:pt modelId="{AF8245BE-621B-4E9C-A221-92728F926166}" type="pres">
      <dgm:prSet presAssocID="{3F78E82E-2C9B-4619-84FF-7B7034EC4132}" presName="space" presStyleCnt="0"/>
      <dgm:spPr/>
    </dgm:pt>
    <dgm:pt modelId="{093A401D-58AB-415B-A5CA-A90C48BCD1EB}" type="pres">
      <dgm:prSet presAssocID="{71F50440-FD44-4B62-B0F3-323DBBDA7760}" presName="composite" presStyleCnt="0"/>
      <dgm:spPr/>
    </dgm:pt>
    <dgm:pt modelId="{E0397C31-47C7-44AC-B7AD-5162A8A3B8C8}" type="pres">
      <dgm:prSet presAssocID="{71F50440-FD44-4B62-B0F3-323DBBDA7760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4DCDD9EF-B2EC-42C4-8AB8-36093205D812}" type="pres">
      <dgm:prSet presAssocID="{71F50440-FD44-4B62-B0F3-323DBBDA7760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3A534309-5E2C-4922-8D86-708BCB4B73DE}" srcId="{1307FFF1-D716-45C8-808A-14A6EE37F98A}" destId="{F19C9A62-8CC9-43BC-A519-5A8B43D82DA6}" srcOrd="1" destOrd="0" parTransId="{F2543A98-D7E7-4CB8-8167-9FE42A9773CF}" sibTransId="{EC27E860-5670-4F6E-A40B-F47D1785D2A7}"/>
    <dgm:cxn modelId="{E6A36A0E-02AC-4E73-80CF-FFD523633476}" type="presOf" srcId="{1997BE2A-45F3-4E49-B23A-30D37432F4AD}" destId="{A25016CB-5A1C-42D2-AE45-DBF84E472D69}" srcOrd="0" destOrd="0" presId="urn:microsoft.com/office/officeart/2005/8/layout/hList1"/>
    <dgm:cxn modelId="{3344681E-A7CA-4ABE-9B2F-26C77BAE8A56}" type="presOf" srcId="{0E4129C7-CB13-46E1-BC14-6242B635EB4F}" destId="{4DCDD9EF-B2EC-42C4-8AB8-36093205D812}" srcOrd="0" destOrd="0" presId="urn:microsoft.com/office/officeart/2005/8/layout/hList1"/>
    <dgm:cxn modelId="{BAD4D53F-A96A-44F6-B863-783628EBBA54}" srcId="{71F50440-FD44-4B62-B0F3-323DBBDA7760}" destId="{0E4129C7-CB13-46E1-BC14-6242B635EB4F}" srcOrd="0" destOrd="0" parTransId="{47423347-AD6E-444B-8773-947F6C23785D}" sibTransId="{084BBD3F-9EF6-4B89-B1FE-4AB8FEB39579}"/>
    <dgm:cxn modelId="{BCCDB96C-097D-4FFE-85DC-0EC7A07A7916}" type="presOf" srcId="{E80FFECA-2772-4250-8B3E-D75D3E3BDDFC}" destId="{14651F00-5F82-4258-A9B2-CB789F54871E}" srcOrd="0" destOrd="0" presId="urn:microsoft.com/office/officeart/2005/8/layout/hList1"/>
    <dgm:cxn modelId="{F2274E50-7B87-4EA8-B702-D54E970D2F21}" srcId="{1307FFF1-D716-45C8-808A-14A6EE37F98A}" destId="{BD24E644-521F-4ECD-A14B-40B9F103A2D2}" srcOrd="2" destOrd="0" parTransId="{E72BAC8A-8B4B-43CF-98F1-E05F3A17B610}" sibTransId="{633F0984-7690-4221-BBFD-570345790538}"/>
    <dgm:cxn modelId="{10F9F770-0187-473C-9A1F-C2FB34440C68}" type="presOf" srcId="{27F35114-6875-4DE8-B3EB-D13BF7A257F0}" destId="{06D5C175-8EAF-46EA-920D-875AF872D33A}" srcOrd="0" destOrd="0" presId="urn:microsoft.com/office/officeart/2005/8/layout/hList1"/>
    <dgm:cxn modelId="{0A88B275-EC7E-48FE-8EEF-EFBDAF7B3663}" srcId="{EA2E32E7-E2B1-4586-87A5-9C6658C04EBC}" destId="{9C2F4379-311A-434E-AB31-206AB8B8F240}" srcOrd="2" destOrd="0" parTransId="{177B67CC-3B44-48ED-B943-9EA41613F4F1}" sibTransId="{AA761790-5AC3-49A2-9C00-C49846E0C589}"/>
    <dgm:cxn modelId="{B3957D56-F816-4270-974B-FA252C2BBDA9}" type="presOf" srcId="{E03C9E1E-FEBE-46D1-8688-0C4CDD0197C6}" destId="{D9D7D8FA-9906-4DAE-8A12-89D2B880E8C2}" srcOrd="0" destOrd="0" presId="urn:microsoft.com/office/officeart/2005/8/layout/hList1"/>
    <dgm:cxn modelId="{47D15081-24D6-49FF-9841-7F7D09D5FEF8}" srcId="{40970C56-713A-4B04-9BB6-063887C2057B}" destId="{E80FFECA-2772-4250-8B3E-D75D3E3BDDFC}" srcOrd="0" destOrd="0" parTransId="{C4A66B49-E280-4DD2-AD4C-6A8ED0476176}" sibTransId="{A162EAE6-8680-4223-B00B-35E1C3A6549F}"/>
    <dgm:cxn modelId="{182DF48C-913A-4E3B-87F8-A2E043358714}" srcId="{EA2E32E7-E2B1-4586-87A5-9C6658C04EBC}" destId="{E26921ED-6197-46D7-AEA2-1AD6C65BEF90}" srcOrd="0" destOrd="0" parTransId="{8263AA53-7248-487F-89DE-27D61092534A}" sibTransId="{DF0E9957-A309-46EC-80E3-9248AE82AA30}"/>
    <dgm:cxn modelId="{85FA9493-2DC3-433B-8AE1-633E80B6A330}" type="presOf" srcId="{1307FFF1-D716-45C8-808A-14A6EE37F98A}" destId="{3B20853E-4C78-4AB8-928A-740DD673013A}" srcOrd="0" destOrd="0" presId="urn:microsoft.com/office/officeart/2005/8/layout/hList1"/>
    <dgm:cxn modelId="{F54A869B-E422-43CC-8AA8-17BA72759B7A}" type="presOf" srcId="{10035D06-D580-4676-B775-CE14859A638D}" destId="{14651F00-5F82-4258-A9B2-CB789F54871E}" srcOrd="0" destOrd="1" presId="urn:microsoft.com/office/officeart/2005/8/layout/hList1"/>
    <dgm:cxn modelId="{B39C979B-E646-4C67-B24C-844D5B0EE0A5}" type="presOf" srcId="{71F50440-FD44-4B62-B0F3-323DBBDA7760}" destId="{E0397C31-47C7-44AC-B7AD-5162A8A3B8C8}" srcOrd="0" destOrd="0" presId="urn:microsoft.com/office/officeart/2005/8/layout/hList1"/>
    <dgm:cxn modelId="{0F4A67A8-392F-4A14-8378-B5E5FEB58DBD}" srcId="{EA2E32E7-E2B1-4586-87A5-9C6658C04EBC}" destId="{1911204B-1AE8-47D7-AC9D-C9F6FF798957}" srcOrd="1" destOrd="0" parTransId="{B3C6DCAB-4634-4C0E-8294-C383F3B4F76E}" sibTransId="{BDC04C60-DDAC-40CC-9E69-20C2025081E1}"/>
    <dgm:cxn modelId="{FC971DAA-DB4D-4F9D-B688-A3788588D93C}" type="presOf" srcId="{18A5DB91-01A0-4817-837F-9F7A392DAAA1}" destId="{83A1284D-FD82-4DB6-94EF-6045FD13FB2F}" srcOrd="0" destOrd="0" presId="urn:microsoft.com/office/officeart/2005/8/layout/hList1"/>
    <dgm:cxn modelId="{F4E4B4AF-9D62-43C9-83C8-3E204013003F}" type="presOf" srcId="{BD24E644-521F-4ECD-A14B-40B9F103A2D2}" destId="{A25016CB-5A1C-42D2-AE45-DBF84E472D69}" srcOrd="0" destOrd="2" presId="urn:microsoft.com/office/officeart/2005/8/layout/hList1"/>
    <dgm:cxn modelId="{DEAC90B0-F30F-4D4B-8202-2F4C8EE497E1}" srcId="{18A5DB91-01A0-4817-837F-9F7A392DAAA1}" destId="{1307FFF1-D716-45C8-808A-14A6EE37F98A}" srcOrd="2" destOrd="0" parTransId="{1DE0C4CC-8B37-47C9-B58F-03EEDE02BA47}" sibTransId="{98F7CC9A-BC30-4EF8-BBF8-227863737BFB}"/>
    <dgm:cxn modelId="{B9AD0BB8-2EA9-42A9-B521-DC33A9F38C5B}" srcId="{18A5DB91-01A0-4817-837F-9F7A392DAAA1}" destId="{EA2E32E7-E2B1-4586-87A5-9C6658C04EBC}" srcOrd="0" destOrd="0" parTransId="{49D3F747-8303-4729-8C7C-0673FB140AE3}" sibTransId="{B620B9BE-8171-4013-9BBC-35BC8EF17510}"/>
    <dgm:cxn modelId="{6F8861BD-1FE6-4F54-AFA9-5A894D899E27}" srcId="{18A5DB91-01A0-4817-837F-9F7A392DAAA1}" destId="{40970C56-713A-4B04-9BB6-063887C2057B}" srcOrd="1" destOrd="0" parTransId="{A2E13E89-E3E5-4800-8BA9-4251BCA3BDF6}" sibTransId="{FA59BC56-506E-4B1B-8663-D84AECE94911}"/>
    <dgm:cxn modelId="{EE69DEC8-87FE-4419-96A9-3DC247BD0CCB}" srcId="{18A5DB91-01A0-4817-837F-9F7A392DAAA1}" destId="{71F50440-FD44-4B62-B0F3-323DBBDA7760}" srcOrd="4" destOrd="0" parTransId="{F46A4E8B-5E03-47A9-B94C-B04E4BE1700A}" sibTransId="{B509A7F1-E17C-41B3-A1FE-947AC388040B}"/>
    <dgm:cxn modelId="{6A2971CA-C7BC-4B73-ADF7-02F960C26527}" type="presOf" srcId="{1911204B-1AE8-47D7-AC9D-C9F6FF798957}" destId="{3D7BA551-8506-4510-9A88-EEA7CCAC0F79}" srcOrd="0" destOrd="1" presId="urn:microsoft.com/office/officeart/2005/8/layout/hList1"/>
    <dgm:cxn modelId="{0C8B6CCE-1D7F-4721-A8B7-5AD97E9DF2E3}" type="presOf" srcId="{B44F8096-DBAF-45BE-B5E6-753B0E2CCE31}" destId="{14651F00-5F82-4258-A9B2-CB789F54871E}" srcOrd="0" destOrd="2" presId="urn:microsoft.com/office/officeart/2005/8/layout/hList1"/>
    <dgm:cxn modelId="{711585CE-AAB6-48F4-A6A6-5FC2479B1BFA}" srcId="{18A5DB91-01A0-4817-837F-9F7A392DAAA1}" destId="{E03C9E1E-FEBE-46D1-8688-0C4CDD0197C6}" srcOrd="3" destOrd="0" parTransId="{3DBA8EFA-C1EC-483A-9E07-C2F1CEAA3135}" sibTransId="{3F78E82E-2C9B-4619-84FF-7B7034EC4132}"/>
    <dgm:cxn modelId="{A3B01BDB-F706-44D0-A484-85BF3C5A6B92}" srcId="{1307FFF1-D716-45C8-808A-14A6EE37F98A}" destId="{1997BE2A-45F3-4E49-B23A-30D37432F4AD}" srcOrd="0" destOrd="0" parTransId="{6AE02719-D34E-4E59-8D6B-6CD3E840A622}" sibTransId="{C6444B66-61E4-45D6-A310-444FC5C34A6A}"/>
    <dgm:cxn modelId="{62E737DB-7D8D-4E9E-9404-4C96C7B3FA2F}" type="presOf" srcId="{9C2F4379-311A-434E-AB31-206AB8B8F240}" destId="{3D7BA551-8506-4510-9A88-EEA7CCAC0F79}" srcOrd="0" destOrd="2" presId="urn:microsoft.com/office/officeart/2005/8/layout/hList1"/>
    <dgm:cxn modelId="{F9A4CEDD-2E5F-4610-8415-6297292CA790}" type="presOf" srcId="{E26921ED-6197-46D7-AEA2-1AD6C65BEF90}" destId="{3D7BA551-8506-4510-9A88-EEA7CCAC0F79}" srcOrd="0" destOrd="0" presId="urn:microsoft.com/office/officeart/2005/8/layout/hList1"/>
    <dgm:cxn modelId="{E82804DF-583D-447C-A81C-70194D600A85}" type="presOf" srcId="{F19C9A62-8CC9-43BC-A519-5A8B43D82DA6}" destId="{A25016CB-5A1C-42D2-AE45-DBF84E472D69}" srcOrd="0" destOrd="1" presId="urn:microsoft.com/office/officeart/2005/8/layout/hList1"/>
    <dgm:cxn modelId="{5DE5D9EE-1400-4890-A0CF-75E6D4BA07AC}" type="presOf" srcId="{40970C56-713A-4B04-9BB6-063887C2057B}" destId="{5E03B99C-CCDD-401B-9CED-9AB8AAD45627}" srcOrd="0" destOrd="0" presId="urn:microsoft.com/office/officeart/2005/8/layout/hList1"/>
    <dgm:cxn modelId="{5FD263F1-7335-4016-93F2-3F5D1DDD13EE}" srcId="{E03C9E1E-FEBE-46D1-8688-0C4CDD0197C6}" destId="{27F35114-6875-4DE8-B3EB-D13BF7A257F0}" srcOrd="0" destOrd="0" parTransId="{8F6822B0-4E68-4DB6-BCC0-1DE1620388F1}" sibTransId="{E578E342-6C32-428C-B775-020245B86693}"/>
    <dgm:cxn modelId="{2AF851F9-D2A1-4B91-AF73-5540EE123935}" srcId="{40970C56-713A-4B04-9BB6-063887C2057B}" destId="{10035D06-D580-4676-B775-CE14859A638D}" srcOrd="1" destOrd="0" parTransId="{3E72EBB4-540B-4129-8724-77573A6E4817}" sibTransId="{BF1EAA70-2A38-447E-B17B-6A4E61A84BFC}"/>
    <dgm:cxn modelId="{BA5CA5FB-00D4-4D27-ACBB-D2D21B831E09}" type="presOf" srcId="{EA2E32E7-E2B1-4586-87A5-9C6658C04EBC}" destId="{3742D318-998B-47C0-8735-5F32095100E5}" srcOrd="0" destOrd="0" presId="urn:microsoft.com/office/officeart/2005/8/layout/hList1"/>
    <dgm:cxn modelId="{54C2EBFF-D74B-4425-92DA-C87B94AEA7EC}" srcId="{40970C56-713A-4B04-9BB6-063887C2057B}" destId="{B44F8096-DBAF-45BE-B5E6-753B0E2CCE31}" srcOrd="2" destOrd="0" parTransId="{48101125-3209-44A6-9485-CBB6AB4BCEC1}" sibTransId="{9EB139E1-DF91-4961-A9BD-1C86B247FB01}"/>
    <dgm:cxn modelId="{C3C8BFCE-46CD-437C-B1E0-50D4C7A634BD}" type="presParOf" srcId="{83A1284D-FD82-4DB6-94EF-6045FD13FB2F}" destId="{DE4CE9AA-0683-4160-B298-465B2CD09640}" srcOrd="0" destOrd="0" presId="urn:microsoft.com/office/officeart/2005/8/layout/hList1"/>
    <dgm:cxn modelId="{0A0F1939-CA29-4BAA-8654-6406B12AF08D}" type="presParOf" srcId="{DE4CE9AA-0683-4160-B298-465B2CD09640}" destId="{3742D318-998B-47C0-8735-5F32095100E5}" srcOrd="0" destOrd="0" presId="urn:microsoft.com/office/officeart/2005/8/layout/hList1"/>
    <dgm:cxn modelId="{FFF9AC54-F6F6-4C64-8568-ECCF4DAC8C26}" type="presParOf" srcId="{DE4CE9AA-0683-4160-B298-465B2CD09640}" destId="{3D7BA551-8506-4510-9A88-EEA7CCAC0F79}" srcOrd="1" destOrd="0" presId="urn:microsoft.com/office/officeart/2005/8/layout/hList1"/>
    <dgm:cxn modelId="{4293A0DC-70A0-45D3-B55A-51F076D622BA}" type="presParOf" srcId="{83A1284D-FD82-4DB6-94EF-6045FD13FB2F}" destId="{7B33A7E4-3E71-4CFB-A50C-5F4D863DD8B0}" srcOrd="1" destOrd="0" presId="urn:microsoft.com/office/officeart/2005/8/layout/hList1"/>
    <dgm:cxn modelId="{BF29B488-45B4-4795-9C5D-8829E04078EF}" type="presParOf" srcId="{83A1284D-FD82-4DB6-94EF-6045FD13FB2F}" destId="{555466EB-4CCA-4DC2-A128-9090CC3192DB}" srcOrd="2" destOrd="0" presId="urn:microsoft.com/office/officeart/2005/8/layout/hList1"/>
    <dgm:cxn modelId="{7F796FC4-4F57-4EE6-BCEA-3CC7A6DC450E}" type="presParOf" srcId="{555466EB-4CCA-4DC2-A128-9090CC3192DB}" destId="{5E03B99C-CCDD-401B-9CED-9AB8AAD45627}" srcOrd="0" destOrd="0" presId="urn:microsoft.com/office/officeart/2005/8/layout/hList1"/>
    <dgm:cxn modelId="{B67564FD-9B32-443E-9357-FCB8CAB71DF6}" type="presParOf" srcId="{555466EB-4CCA-4DC2-A128-9090CC3192DB}" destId="{14651F00-5F82-4258-A9B2-CB789F54871E}" srcOrd="1" destOrd="0" presId="urn:microsoft.com/office/officeart/2005/8/layout/hList1"/>
    <dgm:cxn modelId="{8C0503B8-7035-4BAB-A38D-E9860E2EEB8E}" type="presParOf" srcId="{83A1284D-FD82-4DB6-94EF-6045FD13FB2F}" destId="{4CD4F0A8-16CE-4B5B-8D98-A00598D3CB49}" srcOrd="3" destOrd="0" presId="urn:microsoft.com/office/officeart/2005/8/layout/hList1"/>
    <dgm:cxn modelId="{94DDA458-3445-4B38-BF02-AF8758D93C10}" type="presParOf" srcId="{83A1284D-FD82-4DB6-94EF-6045FD13FB2F}" destId="{9CDBE859-11FD-45DF-819E-30D91C262FA2}" srcOrd="4" destOrd="0" presId="urn:microsoft.com/office/officeart/2005/8/layout/hList1"/>
    <dgm:cxn modelId="{5A1C5ED7-48AD-4077-9E1B-AA0715A7B5F2}" type="presParOf" srcId="{9CDBE859-11FD-45DF-819E-30D91C262FA2}" destId="{3B20853E-4C78-4AB8-928A-740DD673013A}" srcOrd="0" destOrd="0" presId="urn:microsoft.com/office/officeart/2005/8/layout/hList1"/>
    <dgm:cxn modelId="{6E81746B-C4C3-4F58-B83D-E30F4B77F952}" type="presParOf" srcId="{9CDBE859-11FD-45DF-819E-30D91C262FA2}" destId="{A25016CB-5A1C-42D2-AE45-DBF84E472D69}" srcOrd="1" destOrd="0" presId="urn:microsoft.com/office/officeart/2005/8/layout/hList1"/>
    <dgm:cxn modelId="{BCA19864-A967-466F-A731-9A978D709314}" type="presParOf" srcId="{83A1284D-FD82-4DB6-94EF-6045FD13FB2F}" destId="{C4D76708-73E3-42E1-AEB1-FCFDE46854AF}" srcOrd="5" destOrd="0" presId="urn:microsoft.com/office/officeart/2005/8/layout/hList1"/>
    <dgm:cxn modelId="{96F9F00B-98DC-4C1D-BE98-9921F3C52373}" type="presParOf" srcId="{83A1284D-FD82-4DB6-94EF-6045FD13FB2F}" destId="{B815E2BC-0902-4DFD-9335-BA7AE308F601}" srcOrd="6" destOrd="0" presId="urn:microsoft.com/office/officeart/2005/8/layout/hList1"/>
    <dgm:cxn modelId="{EEDD09E2-62ED-456F-8E6B-415F3ACB7202}" type="presParOf" srcId="{B815E2BC-0902-4DFD-9335-BA7AE308F601}" destId="{D9D7D8FA-9906-4DAE-8A12-89D2B880E8C2}" srcOrd="0" destOrd="0" presId="urn:microsoft.com/office/officeart/2005/8/layout/hList1"/>
    <dgm:cxn modelId="{5DED7F6F-4419-46B4-AF2D-1E9DB355205A}" type="presParOf" srcId="{B815E2BC-0902-4DFD-9335-BA7AE308F601}" destId="{06D5C175-8EAF-46EA-920D-875AF872D33A}" srcOrd="1" destOrd="0" presId="urn:microsoft.com/office/officeart/2005/8/layout/hList1"/>
    <dgm:cxn modelId="{CF0F5D30-2401-4A63-B51E-E31F0845362A}" type="presParOf" srcId="{83A1284D-FD82-4DB6-94EF-6045FD13FB2F}" destId="{AF8245BE-621B-4E9C-A221-92728F926166}" srcOrd="7" destOrd="0" presId="urn:microsoft.com/office/officeart/2005/8/layout/hList1"/>
    <dgm:cxn modelId="{0323FA8E-79B2-4601-A41F-E141D6EC41ED}" type="presParOf" srcId="{83A1284D-FD82-4DB6-94EF-6045FD13FB2F}" destId="{093A401D-58AB-415B-A5CA-A90C48BCD1EB}" srcOrd="8" destOrd="0" presId="urn:microsoft.com/office/officeart/2005/8/layout/hList1"/>
    <dgm:cxn modelId="{AB033FC7-35AC-4567-81C8-7D13D08BF001}" type="presParOf" srcId="{093A401D-58AB-415B-A5CA-A90C48BCD1EB}" destId="{E0397C31-47C7-44AC-B7AD-5162A8A3B8C8}" srcOrd="0" destOrd="0" presId="urn:microsoft.com/office/officeart/2005/8/layout/hList1"/>
    <dgm:cxn modelId="{C1B6189D-B1FC-42FF-92EB-4C0D0575C27E}" type="presParOf" srcId="{093A401D-58AB-415B-A5CA-A90C48BCD1EB}" destId="{4DCDD9EF-B2EC-42C4-8AB8-36093205D81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A5DB91-01A0-4817-837F-9F7A392DAAA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A2E32E7-E2B1-4586-87A5-9C6658C04EBC}">
      <dgm:prSet phldrT="[Tekst]" phldr="0"/>
      <dgm:spPr/>
      <dgm:t>
        <a:bodyPr/>
        <a:lstStyle/>
        <a:p>
          <a:r>
            <a:rPr lang="pl-PL" dirty="0"/>
            <a:t>Moduł zarządzania</a:t>
          </a:r>
        </a:p>
      </dgm:t>
    </dgm:pt>
    <dgm:pt modelId="{49D3F747-8303-4729-8C7C-0673FB140AE3}" type="parTrans" cxnId="{B9AD0BB8-2EA9-42A9-B521-DC33A9F38C5B}">
      <dgm:prSet/>
      <dgm:spPr/>
      <dgm:t>
        <a:bodyPr/>
        <a:lstStyle/>
        <a:p>
          <a:endParaRPr lang="pl-PL"/>
        </a:p>
      </dgm:t>
    </dgm:pt>
    <dgm:pt modelId="{B620B9BE-8171-4013-9BBC-35BC8EF17510}" type="sibTrans" cxnId="{B9AD0BB8-2EA9-42A9-B521-DC33A9F38C5B}">
      <dgm:prSet/>
      <dgm:spPr/>
      <dgm:t>
        <a:bodyPr/>
        <a:lstStyle/>
        <a:p>
          <a:endParaRPr lang="pl-PL"/>
        </a:p>
      </dgm:t>
    </dgm:pt>
    <dgm:pt modelId="{1307FFF1-D716-45C8-808A-14A6EE37F98A}">
      <dgm:prSet phldrT="[Tekst]" phldr="0"/>
      <dgm:spPr/>
      <dgm:t>
        <a:bodyPr/>
        <a:lstStyle/>
        <a:p>
          <a:r>
            <a:rPr lang="pl-PL" dirty="0"/>
            <a:t>Repozytorium dokumentów</a:t>
          </a:r>
        </a:p>
      </dgm:t>
    </dgm:pt>
    <dgm:pt modelId="{1DE0C4CC-8B37-47C9-B58F-03EEDE02BA47}" type="parTrans" cxnId="{DEAC90B0-F30F-4D4B-8202-2F4C8EE497E1}">
      <dgm:prSet/>
      <dgm:spPr/>
      <dgm:t>
        <a:bodyPr/>
        <a:lstStyle/>
        <a:p>
          <a:endParaRPr lang="pl-PL"/>
        </a:p>
      </dgm:t>
    </dgm:pt>
    <dgm:pt modelId="{98F7CC9A-BC30-4EF8-BBF8-227863737BFB}" type="sibTrans" cxnId="{DEAC90B0-F30F-4D4B-8202-2F4C8EE497E1}">
      <dgm:prSet/>
      <dgm:spPr/>
      <dgm:t>
        <a:bodyPr/>
        <a:lstStyle/>
        <a:p>
          <a:endParaRPr lang="pl-PL"/>
        </a:p>
      </dgm:t>
    </dgm:pt>
    <dgm:pt modelId="{D68A40CF-46F1-4468-9A72-ADED177CACF5}">
      <dgm:prSet phldrT="[Tekst]" phldr="0"/>
      <dgm:spPr/>
      <dgm:t>
        <a:bodyPr/>
        <a:lstStyle/>
        <a:p>
          <a:r>
            <a:rPr lang="pl-PL" dirty="0"/>
            <a:t>Moduł APP</a:t>
          </a:r>
        </a:p>
      </dgm:t>
    </dgm:pt>
    <dgm:pt modelId="{E375DF7C-88B5-4708-8C1E-2DFCF2AE14A3}" type="parTrans" cxnId="{9FF8D8CE-7D4A-425D-97F2-7DB66E9114E4}">
      <dgm:prSet/>
      <dgm:spPr/>
      <dgm:t>
        <a:bodyPr/>
        <a:lstStyle/>
        <a:p>
          <a:endParaRPr lang="pl-PL"/>
        </a:p>
      </dgm:t>
    </dgm:pt>
    <dgm:pt modelId="{FEFDFC62-0D6E-4E92-8AB8-6D29C5C17BD9}" type="sibTrans" cxnId="{9FF8D8CE-7D4A-425D-97F2-7DB66E9114E4}">
      <dgm:prSet/>
      <dgm:spPr/>
      <dgm:t>
        <a:bodyPr/>
        <a:lstStyle/>
        <a:p>
          <a:endParaRPr lang="pl-PL"/>
        </a:p>
      </dgm:t>
    </dgm:pt>
    <dgm:pt modelId="{93557BBA-579F-408C-B230-E47943E9C6CA}">
      <dgm:prSet/>
      <dgm:spPr/>
      <dgm:t>
        <a:bodyPr/>
        <a:lstStyle/>
        <a:p>
          <a:r>
            <a:rPr lang="pl-PL" dirty="0"/>
            <a:t>Dodawanie danych przestrzennych oraz tworzenie i aktualizacja metadanych</a:t>
          </a:r>
        </a:p>
      </dgm:t>
    </dgm:pt>
    <dgm:pt modelId="{D57AF9B6-B4C8-4236-ADF3-6B64707A59BA}" type="parTrans" cxnId="{8C823AA5-7CF6-4BBB-9E8C-E583DBDF867C}">
      <dgm:prSet/>
      <dgm:spPr/>
      <dgm:t>
        <a:bodyPr/>
        <a:lstStyle/>
        <a:p>
          <a:endParaRPr lang="pl-PL"/>
        </a:p>
      </dgm:t>
    </dgm:pt>
    <dgm:pt modelId="{EBA14239-3641-4EFE-82B1-00A55CD86308}" type="sibTrans" cxnId="{8C823AA5-7CF6-4BBB-9E8C-E583DBDF867C}">
      <dgm:prSet/>
      <dgm:spPr/>
      <dgm:t>
        <a:bodyPr/>
        <a:lstStyle/>
        <a:p>
          <a:endParaRPr lang="pl-PL"/>
        </a:p>
      </dgm:t>
    </dgm:pt>
    <dgm:pt modelId="{0691B2C1-84C0-4484-86EB-30E836B78F91}">
      <dgm:prSet/>
      <dgm:spPr/>
      <dgm:t>
        <a:bodyPr/>
        <a:lstStyle/>
        <a:p>
          <a:endParaRPr lang="pl-PL" dirty="0"/>
        </a:p>
      </dgm:t>
    </dgm:pt>
    <dgm:pt modelId="{2A3EBC18-96EF-44E3-83A3-9DAC1627EC9A}" type="parTrans" cxnId="{A5C1CAF6-465B-445E-A681-DAD1EB4EE3D5}">
      <dgm:prSet/>
      <dgm:spPr/>
      <dgm:t>
        <a:bodyPr/>
        <a:lstStyle/>
        <a:p>
          <a:endParaRPr lang="pl-PL"/>
        </a:p>
      </dgm:t>
    </dgm:pt>
    <dgm:pt modelId="{FD47ECBC-C9DA-41C9-BAA4-DE63805708E1}" type="sibTrans" cxnId="{A5C1CAF6-465B-445E-A681-DAD1EB4EE3D5}">
      <dgm:prSet/>
      <dgm:spPr/>
      <dgm:t>
        <a:bodyPr/>
        <a:lstStyle/>
        <a:p>
          <a:endParaRPr lang="pl-PL"/>
        </a:p>
      </dgm:t>
    </dgm:pt>
    <dgm:pt modelId="{C09DC805-8E02-40D5-927D-82D50216F787}">
      <dgm:prSet/>
      <dgm:spPr/>
      <dgm:t>
        <a:bodyPr/>
        <a:lstStyle/>
        <a:p>
          <a:r>
            <a:rPr lang="pl-PL" dirty="0"/>
            <a:t>Zarządzanie dokumentami</a:t>
          </a:r>
        </a:p>
      </dgm:t>
    </dgm:pt>
    <dgm:pt modelId="{284A3929-4CE9-49FD-8160-8ED21C6BCAC0}" type="parTrans" cxnId="{D9EED47A-006D-4FE7-B3B7-A5C95F31285D}">
      <dgm:prSet/>
      <dgm:spPr/>
      <dgm:t>
        <a:bodyPr/>
        <a:lstStyle/>
        <a:p>
          <a:endParaRPr lang="pl-PL"/>
        </a:p>
      </dgm:t>
    </dgm:pt>
    <dgm:pt modelId="{160C968C-146F-4C9A-9DD3-F796F95737FB}" type="sibTrans" cxnId="{D9EED47A-006D-4FE7-B3B7-A5C95F31285D}">
      <dgm:prSet/>
      <dgm:spPr/>
      <dgm:t>
        <a:bodyPr/>
        <a:lstStyle/>
        <a:p>
          <a:endParaRPr lang="pl-PL"/>
        </a:p>
      </dgm:t>
    </dgm:pt>
    <dgm:pt modelId="{918DEA88-3DB4-407D-88E9-368A25C9BEFC}">
      <dgm:prSet/>
      <dgm:spPr/>
      <dgm:t>
        <a:bodyPr/>
        <a:lstStyle/>
        <a:p>
          <a:r>
            <a:rPr lang="pl-PL" dirty="0"/>
            <a:t>Walidacja danych przestrzennych</a:t>
          </a:r>
        </a:p>
      </dgm:t>
    </dgm:pt>
    <dgm:pt modelId="{56CE2C6B-2ACD-41E6-A58B-6170B1F0F96D}" type="parTrans" cxnId="{1D32E175-62DD-4EBF-B79A-5E25E24CFB82}">
      <dgm:prSet/>
      <dgm:spPr/>
      <dgm:t>
        <a:bodyPr/>
        <a:lstStyle/>
        <a:p>
          <a:endParaRPr lang="pl-PL"/>
        </a:p>
      </dgm:t>
    </dgm:pt>
    <dgm:pt modelId="{06281F4B-F79D-4F50-9EF6-27D02D428E7C}" type="sibTrans" cxnId="{1D32E175-62DD-4EBF-B79A-5E25E24CFB82}">
      <dgm:prSet/>
      <dgm:spPr/>
      <dgm:t>
        <a:bodyPr/>
        <a:lstStyle/>
        <a:p>
          <a:endParaRPr lang="pl-PL"/>
        </a:p>
      </dgm:t>
    </dgm:pt>
    <dgm:pt modelId="{2573CD32-71F8-4FC5-B7B6-E437E0133DAA}">
      <dgm:prSet/>
      <dgm:spPr/>
      <dgm:t>
        <a:bodyPr/>
        <a:lstStyle/>
        <a:p>
          <a:r>
            <a:rPr lang="pl-PL" dirty="0"/>
            <a:t>Moduł publiczny</a:t>
          </a:r>
        </a:p>
      </dgm:t>
    </dgm:pt>
    <dgm:pt modelId="{ECCEF3A7-BFAE-4C1D-9BBD-B0EB7EF726F2}" type="parTrans" cxnId="{51AD3B9D-7D59-4E68-85FA-E03353CABE07}">
      <dgm:prSet/>
      <dgm:spPr/>
      <dgm:t>
        <a:bodyPr/>
        <a:lstStyle/>
        <a:p>
          <a:endParaRPr lang="pl-PL"/>
        </a:p>
      </dgm:t>
    </dgm:pt>
    <dgm:pt modelId="{777FB3FF-98FD-43A4-9C31-1810ED5A5489}" type="sibTrans" cxnId="{51AD3B9D-7D59-4E68-85FA-E03353CABE07}">
      <dgm:prSet/>
      <dgm:spPr/>
      <dgm:t>
        <a:bodyPr/>
        <a:lstStyle/>
        <a:p>
          <a:endParaRPr lang="pl-PL"/>
        </a:p>
      </dgm:t>
    </dgm:pt>
    <dgm:pt modelId="{65F6CAD8-A418-42CC-AB90-3B7BE1E2FF1E}">
      <dgm:prSet/>
      <dgm:spPr/>
      <dgm:t>
        <a:bodyPr/>
        <a:lstStyle/>
        <a:p>
          <a:r>
            <a:rPr lang="pl-PL" dirty="0"/>
            <a:t>Moduł  niepubliczny</a:t>
          </a:r>
        </a:p>
      </dgm:t>
    </dgm:pt>
    <dgm:pt modelId="{8E01538B-0B6C-4D24-8A53-9E5BF2F8E0C5}" type="parTrans" cxnId="{A58719FE-1305-47EB-8509-3F2E0B479727}">
      <dgm:prSet/>
      <dgm:spPr/>
      <dgm:t>
        <a:bodyPr/>
        <a:lstStyle/>
        <a:p>
          <a:endParaRPr lang="pl-PL"/>
        </a:p>
      </dgm:t>
    </dgm:pt>
    <dgm:pt modelId="{5F57759F-840E-4FDB-ACA7-1D53B264C7A3}" type="sibTrans" cxnId="{A58719FE-1305-47EB-8509-3F2E0B479727}">
      <dgm:prSet/>
      <dgm:spPr/>
      <dgm:t>
        <a:bodyPr/>
        <a:lstStyle/>
        <a:p>
          <a:endParaRPr lang="pl-PL"/>
        </a:p>
      </dgm:t>
    </dgm:pt>
    <dgm:pt modelId="{A5D36293-252A-4CCB-8392-3C79CC17B4C5}">
      <dgm:prSet/>
      <dgm:spPr/>
      <dgm:t>
        <a:bodyPr/>
        <a:lstStyle/>
        <a:p>
          <a:r>
            <a:rPr lang="pl-PL" dirty="0"/>
            <a:t>Zapewnienie integracji danych</a:t>
          </a:r>
        </a:p>
      </dgm:t>
    </dgm:pt>
    <dgm:pt modelId="{A4403B86-009C-4C67-BB19-04ADDAE09338}" type="parTrans" cxnId="{C2CBD264-A01D-4B3C-BF6A-F5C6E00ECB77}">
      <dgm:prSet/>
      <dgm:spPr/>
      <dgm:t>
        <a:bodyPr/>
        <a:lstStyle/>
        <a:p>
          <a:endParaRPr lang="pl-PL"/>
        </a:p>
      </dgm:t>
    </dgm:pt>
    <dgm:pt modelId="{8D5A2CB9-730F-4BA8-A618-4F98A9372EB4}" type="sibTrans" cxnId="{C2CBD264-A01D-4B3C-BF6A-F5C6E00ECB77}">
      <dgm:prSet/>
      <dgm:spPr/>
      <dgm:t>
        <a:bodyPr/>
        <a:lstStyle/>
        <a:p>
          <a:endParaRPr lang="pl-PL"/>
        </a:p>
      </dgm:t>
    </dgm:pt>
    <dgm:pt modelId="{7D27F253-C7E9-4F5E-8C2A-ABC0A472F20A}" type="pres">
      <dgm:prSet presAssocID="{18A5DB91-01A0-4817-837F-9F7A392DAAA1}" presName="Name0" presStyleCnt="0">
        <dgm:presLayoutVars>
          <dgm:dir/>
          <dgm:animLvl val="lvl"/>
          <dgm:resizeHandles val="exact"/>
        </dgm:presLayoutVars>
      </dgm:prSet>
      <dgm:spPr/>
    </dgm:pt>
    <dgm:pt modelId="{D411617C-D2C2-4B9D-A656-92FC9E7BFBCD}" type="pres">
      <dgm:prSet presAssocID="{EA2E32E7-E2B1-4586-87A5-9C6658C04EBC}" presName="composite" presStyleCnt="0"/>
      <dgm:spPr/>
    </dgm:pt>
    <dgm:pt modelId="{ACFAA786-8F96-43A0-A671-3F1C942C4346}" type="pres">
      <dgm:prSet presAssocID="{EA2E32E7-E2B1-4586-87A5-9C6658C04EB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6E63813-4579-477A-BAE8-A14E566B14F3}" type="pres">
      <dgm:prSet presAssocID="{EA2E32E7-E2B1-4586-87A5-9C6658C04EBC}" presName="desTx" presStyleLbl="alignAccFollowNode1" presStyleIdx="0" presStyleCnt="3">
        <dgm:presLayoutVars>
          <dgm:bulletEnabled val="1"/>
        </dgm:presLayoutVars>
      </dgm:prSet>
      <dgm:spPr/>
    </dgm:pt>
    <dgm:pt modelId="{B07EED3E-47CE-4BC0-84CA-4047A0B340D7}" type="pres">
      <dgm:prSet presAssocID="{B620B9BE-8171-4013-9BBC-35BC8EF17510}" presName="space" presStyleCnt="0"/>
      <dgm:spPr/>
    </dgm:pt>
    <dgm:pt modelId="{929741E6-EB1F-4AA7-905F-63FE0FD5DDAC}" type="pres">
      <dgm:prSet presAssocID="{D68A40CF-46F1-4468-9A72-ADED177CACF5}" presName="composite" presStyleCnt="0"/>
      <dgm:spPr/>
    </dgm:pt>
    <dgm:pt modelId="{FD918651-139A-48ED-B0E9-A9892C28E237}" type="pres">
      <dgm:prSet presAssocID="{D68A40CF-46F1-4468-9A72-ADED177CACF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4606E5F2-68D7-46BD-B0C0-9A2440634AE9}" type="pres">
      <dgm:prSet presAssocID="{D68A40CF-46F1-4468-9A72-ADED177CACF5}" presName="desTx" presStyleLbl="alignAccFollowNode1" presStyleIdx="1" presStyleCnt="3">
        <dgm:presLayoutVars>
          <dgm:bulletEnabled val="1"/>
        </dgm:presLayoutVars>
      </dgm:prSet>
      <dgm:spPr/>
    </dgm:pt>
    <dgm:pt modelId="{AF7F4267-9186-4CB8-9226-8B0AD6FACFAC}" type="pres">
      <dgm:prSet presAssocID="{FEFDFC62-0D6E-4E92-8AB8-6D29C5C17BD9}" presName="space" presStyleCnt="0"/>
      <dgm:spPr/>
    </dgm:pt>
    <dgm:pt modelId="{9A853FA0-37D1-4641-B9D2-616090203096}" type="pres">
      <dgm:prSet presAssocID="{1307FFF1-D716-45C8-808A-14A6EE37F98A}" presName="composite" presStyleCnt="0"/>
      <dgm:spPr/>
    </dgm:pt>
    <dgm:pt modelId="{57E38A14-AFEB-4E1E-8A12-03583D8135EC}" type="pres">
      <dgm:prSet presAssocID="{1307FFF1-D716-45C8-808A-14A6EE37F98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9BEF390-5F47-42C8-B70D-DC69FC8F558A}" type="pres">
      <dgm:prSet presAssocID="{1307FFF1-D716-45C8-808A-14A6EE37F98A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C7E6981F-D619-442B-9355-6B8C38503FDB}" type="presOf" srcId="{93557BBA-579F-408C-B230-E47943E9C6CA}" destId="{26E63813-4579-477A-BAE8-A14E566B14F3}" srcOrd="0" destOrd="0" presId="urn:microsoft.com/office/officeart/2005/8/layout/hList1"/>
    <dgm:cxn modelId="{D5B45F20-E1A8-46D6-93DF-858ECF904561}" type="presOf" srcId="{2573CD32-71F8-4FC5-B7B6-E437E0133DAA}" destId="{E9BEF390-5F47-42C8-B70D-DC69FC8F558A}" srcOrd="0" destOrd="0" presId="urn:microsoft.com/office/officeart/2005/8/layout/hList1"/>
    <dgm:cxn modelId="{38A36F2C-B124-4ECA-BB30-292E152783A6}" type="presOf" srcId="{18A5DB91-01A0-4817-837F-9F7A392DAAA1}" destId="{7D27F253-C7E9-4F5E-8C2A-ABC0A472F20A}" srcOrd="0" destOrd="0" presId="urn:microsoft.com/office/officeart/2005/8/layout/hList1"/>
    <dgm:cxn modelId="{E31B3542-8C88-4758-BAD8-4FAEFFE3ACD8}" type="presOf" srcId="{1307FFF1-D716-45C8-808A-14A6EE37F98A}" destId="{57E38A14-AFEB-4E1E-8A12-03583D8135EC}" srcOrd="0" destOrd="0" presId="urn:microsoft.com/office/officeart/2005/8/layout/hList1"/>
    <dgm:cxn modelId="{C2CBD264-A01D-4B3C-BF6A-F5C6E00ECB77}" srcId="{D68A40CF-46F1-4468-9A72-ADED177CACF5}" destId="{A5D36293-252A-4CCB-8392-3C79CC17B4C5}" srcOrd="1" destOrd="0" parTransId="{A4403B86-009C-4C67-BB19-04ADDAE09338}" sibTransId="{8D5A2CB9-730F-4BA8-A618-4F98A9372EB4}"/>
    <dgm:cxn modelId="{E86BA06B-5DE9-4DD4-9BA4-4905C9537CBE}" type="presOf" srcId="{918DEA88-3DB4-407D-88E9-368A25C9BEFC}" destId="{4606E5F2-68D7-46BD-B0C0-9A2440634AE9}" srcOrd="0" destOrd="0" presId="urn:microsoft.com/office/officeart/2005/8/layout/hList1"/>
    <dgm:cxn modelId="{3733CF72-AFB0-4DE5-863A-875A85F94FA8}" type="presOf" srcId="{D68A40CF-46F1-4468-9A72-ADED177CACF5}" destId="{FD918651-139A-48ED-B0E9-A9892C28E237}" srcOrd="0" destOrd="0" presId="urn:microsoft.com/office/officeart/2005/8/layout/hList1"/>
    <dgm:cxn modelId="{1D32E175-62DD-4EBF-B79A-5E25E24CFB82}" srcId="{D68A40CF-46F1-4468-9A72-ADED177CACF5}" destId="{918DEA88-3DB4-407D-88E9-368A25C9BEFC}" srcOrd="0" destOrd="0" parTransId="{56CE2C6B-2ACD-41E6-A58B-6170B1F0F96D}" sibTransId="{06281F4B-F79D-4F50-9EF6-27D02D428E7C}"/>
    <dgm:cxn modelId="{D9EED47A-006D-4FE7-B3B7-A5C95F31285D}" srcId="{EA2E32E7-E2B1-4586-87A5-9C6658C04EBC}" destId="{C09DC805-8E02-40D5-927D-82D50216F787}" srcOrd="1" destOrd="0" parTransId="{284A3929-4CE9-49FD-8160-8ED21C6BCAC0}" sibTransId="{160C968C-146F-4C9A-9DD3-F796F95737FB}"/>
    <dgm:cxn modelId="{56F4EA7A-AF35-4F23-B6C7-FD9746CA9F90}" type="presOf" srcId="{0691B2C1-84C0-4484-86EB-30E836B78F91}" destId="{26E63813-4579-477A-BAE8-A14E566B14F3}" srcOrd="0" destOrd="2" presId="urn:microsoft.com/office/officeart/2005/8/layout/hList1"/>
    <dgm:cxn modelId="{B9862884-6F0D-49F2-A3B5-2D972A4EBAF5}" type="presOf" srcId="{C09DC805-8E02-40D5-927D-82D50216F787}" destId="{26E63813-4579-477A-BAE8-A14E566B14F3}" srcOrd="0" destOrd="1" presId="urn:microsoft.com/office/officeart/2005/8/layout/hList1"/>
    <dgm:cxn modelId="{368D1593-EE6B-4921-9F06-308A800631FD}" type="presOf" srcId="{65F6CAD8-A418-42CC-AB90-3B7BE1E2FF1E}" destId="{E9BEF390-5F47-42C8-B70D-DC69FC8F558A}" srcOrd="0" destOrd="1" presId="urn:microsoft.com/office/officeart/2005/8/layout/hList1"/>
    <dgm:cxn modelId="{51AD3B9D-7D59-4E68-85FA-E03353CABE07}" srcId="{1307FFF1-D716-45C8-808A-14A6EE37F98A}" destId="{2573CD32-71F8-4FC5-B7B6-E437E0133DAA}" srcOrd="0" destOrd="0" parTransId="{ECCEF3A7-BFAE-4C1D-9BBD-B0EB7EF726F2}" sibTransId="{777FB3FF-98FD-43A4-9C31-1810ED5A5489}"/>
    <dgm:cxn modelId="{8C823AA5-7CF6-4BBB-9E8C-E583DBDF867C}" srcId="{EA2E32E7-E2B1-4586-87A5-9C6658C04EBC}" destId="{93557BBA-579F-408C-B230-E47943E9C6CA}" srcOrd="0" destOrd="0" parTransId="{D57AF9B6-B4C8-4236-ADF3-6B64707A59BA}" sibTransId="{EBA14239-3641-4EFE-82B1-00A55CD86308}"/>
    <dgm:cxn modelId="{DEAC90B0-F30F-4D4B-8202-2F4C8EE497E1}" srcId="{18A5DB91-01A0-4817-837F-9F7A392DAAA1}" destId="{1307FFF1-D716-45C8-808A-14A6EE37F98A}" srcOrd="2" destOrd="0" parTransId="{1DE0C4CC-8B37-47C9-B58F-03EEDE02BA47}" sibTransId="{98F7CC9A-BC30-4EF8-BBF8-227863737BFB}"/>
    <dgm:cxn modelId="{B9AD0BB8-2EA9-42A9-B521-DC33A9F38C5B}" srcId="{18A5DB91-01A0-4817-837F-9F7A392DAAA1}" destId="{EA2E32E7-E2B1-4586-87A5-9C6658C04EBC}" srcOrd="0" destOrd="0" parTransId="{49D3F747-8303-4729-8C7C-0673FB140AE3}" sibTransId="{B620B9BE-8171-4013-9BBC-35BC8EF17510}"/>
    <dgm:cxn modelId="{1FCC3CBF-1ED3-40E0-94EC-D206CD2A2937}" type="presOf" srcId="{EA2E32E7-E2B1-4586-87A5-9C6658C04EBC}" destId="{ACFAA786-8F96-43A0-A671-3F1C942C4346}" srcOrd="0" destOrd="0" presId="urn:microsoft.com/office/officeart/2005/8/layout/hList1"/>
    <dgm:cxn modelId="{84328CC1-39B8-4181-9729-ED75A37D23AE}" type="presOf" srcId="{A5D36293-252A-4CCB-8392-3C79CC17B4C5}" destId="{4606E5F2-68D7-46BD-B0C0-9A2440634AE9}" srcOrd="0" destOrd="1" presId="urn:microsoft.com/office/officeart/2005/8/layout/hList1"/>
    <dgm:cxn modelId="{9FF8D8CE-7D4A-425D-97F2-7DB66E9114E4}" srcId="{18A5DB91-01A0-4817-837F-9F7A392DAAA1}" destId="{D68A40CF-46F1-4468-9A72-ADED177CACF5}" srcOrd="1" destOrd="0" parTransId="{E375DF7C-88B5-4708-8C1E-2DFCF2AE14A3}" sibTransId="{FEFDFC62-0D6E-4E92-8AB8-6D29C5C17BD9}"/>
    <dgm:cxn modelId="{A5C1CAF6-465B-445E-A681-DAD1EB4EE3D5}" srcId="{EA2E32E7-E2B1-4586-87A5-9C6658C04EBC}" destId="{0691B2C1-84C0-4484-86EB-30E836B78F91}" srcOrd="2" destOrd="0" parTransId="{2A3EBC18-96EF-44E3-83A3-9DAC1627EC9A}" sibTransId="{FD47ECBC-C9DA-41C9-BAA4-DE63805708E1}"/>
    <dgm:cxn modelId="{A58719FE-1305-47EB-8509-3F2E0B479727}" srcId="{1307FFF1-D716-45C8-808A-14A6EE37F98A}" destId="{65F6CAD8-A418-42CC-AB90-3B7BE1E2FF1E}" srcOrd="1" destOrd="0" parTransId="{8E01538B-0B6C-4D24-8A53-9E5BF2F8E0C5}" sibTransId="{5F57759F-840E-4FDB-ACA7-1D53B264C7A3}"/>
    <dgm:cxn modelId="{E28834D7-06C4-4FB4-BC6F-FBF07BA997A8}" type="presParOf" srcId="{7D27F253-C7E9-4F5E-8C2A-ABC0A472F20A}" destId="{D411617C-D2C2-4B9D-A656-92FC9E7BFBCD}" srcOrd="0" destOrd="0" presId="urn:microsoft.com/office/officeart/2005/8/layout/hList1"/>
    <dgm:cxn modelId="{93E976D5-46AB-45E2-94E0-6D511FC3BF29}" type="presParOf" srcId="{D411617C-D2C2-4B9D-A656-92FC9E7BFBCD}" destId="{ACFAA786-8F96-43A0-A671-3F1C942C4346}" srcOrd="0" destOrd="0" presId="urn:microsoft.com/office/officeart/2005/8/layout/hList1"/>
    <dgm:cxn modelId="{E73228B4-9846-43FF-A2E5-CBF5D84D3750}" type="presParOf" srcId="{D411617C-D2C2-4B9D-A656-92FC9E7BFBCD}" destId="{26E63813-4579-477A-BAE8-A14E566B14F3}" srcOrd="1" destOrd="0" presId="urn:microsoft.com/office/officeart/2005/8/layout/hList1"/>
    <dgm:cxn modelId="{A440ACDE-2240-4A50-AB71-D8229780298B}" type="presParOf" srcId="{7D27F253-C7E9-4F5E-8C2A-ABC0A472F20A}" destId="{B07EED3E-47CE-4BC0-84CA-4047A0B340D7}" srcOrd="1" destOrd="0" presId="urn:microsoft.com/office/officeart/2005/8/layout/hList1"/>
    <dgm:cxn modelId="{488DA1ED-C332-4F66-BA56-0D81C4CD11EC}" type="presParOf" srcId="{7D27F253-C7E9-4F5E-8C2A-ABC0A472F20A}" destId="{929741E6-EB1F-4AA7-905F-63FE0FD5DDAC}" srcOrd="2" destOrd="0" presId="urn:microsoft.com/office/officeart/2005/8/layout/hList1"/>
    <dgm:cxn modelId="{77951B68-644B-444C-BE62-F2B2BE15F82A}" type="presParOf" srcId="{929741E6-EB1F-4AA7-905F-63FE0FD5DDAC}" destId="{FD918651-139A-48ED-B0E9-A9892C28E237}" srcOrd="0" destOrd="0" presId="urn:microsoft.com/office/officeart/2005/8/layout/hList1"/>
    <dgm:cxn modelId="{1BF9675A-7BF9-4A23-8C6F-C726F3155903}" type="presParOf" srcId="{929741E6-EB1F-4AA7-905F-63FE0FD5DDAC}" destId="{4606E5F2-68D7-46BD-B0C0-9A2440634AE9}" srcOrd="1" destOrd="0" presId="urn:microsoft.com/office/officeart/2005/8/layout/hList1"/>
    <dgm:cxn modelId="{8C29273D-6704-4561-83F3-3222715B5AAB}" type="presParOf" srcId="{7D27F253-C7E9-4F5E-8C2A-ABC0A472F20A}" destId="{AF7F4267-9186-4CB8-9226-8B0AD6FACFAC}" srcOrd="3" destOrd="0" presId="urn:microsoft.com/office/officeart/2005/8/layout/hList1"/>
    <dgm:cxn modelId="{EDFB8614-403E-4B8B-A33A-6E610EC735BB}" type="presParOf" srcId="{7D27F253-C7E9-4F5E-8C2A-ABC0A472F20A}" destId="{9A853FA0-37D1-4641-B9D2-616090203096}" srcOrd="4" destOrd="0" presId="urn:microsoft.com/office/officeart/2005/8/layout/hList1"/>
    <dgm:cxn modelId="{039D3A37-7D2E-48CE-84DA-08EE66B3C0F0}" type="presParOf" srcId="{9A853FA0-37D1-4641-B9D2-616090203096}" destId="{57E38A14-AFEB-4E1E-8A12-03583D8135EC}" srcOrd="0" destOrd="0" presId="urn:microsoft.com/office/officeart/2005/8/layout/hList1"/>
    <dgm:cxn modelId="{9B9D18F7-648D-4E0B-B85C-A517E6722785}" type="presParOf" srcId="{9A853FA0-37D1-4641-B9D2-616090203096}" destId="{E9BEF390-5F47-42C8-B70D-DC69FC8F558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97D39B-717D-4343-BFA1-708D477F30CF}" type="doc">
      <dgm:prSet loTypeId="urn:microsoft.com/office/officeart/2005/8/layout/process2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54D752AE-993F-4533-81AA-B7370D6AC41F}">
      <dgm:prSet phldrT="[Tekst]"/>
      <dgm:spPr/>
      <dgm:t>
        <a:bodyPr/>
        <a:lstStyle/>
        <a:p>
          <a:r>
            <a:rPr lang="pl-PL" dirty="0"/>
            <a:t>plik w niemal dowolnym formacie w formie tekstu swobodnego oraz rysunek</a:t>
          </a:r>
        </a:p>
      </dgm:t>
    </dgm:pt>
    <dgm:pt modelId="{A6017D7E-A271-46C9-BE7A-65A06AF6C18C}" type="parTrans" cxnId="{EBCA4362-8037-4F17-9562-D95E70C69BE9}">
      <dgm:prSet/>
      <dgm:spPr/>
      <dgm:t>
        <a:bodyPr/>
        <a:lstStyle/>
        <a:p>
          <a:endParaRPr lang="pl-PL"/>
        </a:p>
      </dgm:t>
    </dgm:pt>
    <dgm:pt modelId="{0ABA9209-977F-483A-B124-98FAC8389A78}" type="sibTrans" cxnId="{EBCA4362-8037-4F17-9562-D95E70C69BE9}">
      <dgm:prSet/>
      <dgm:spPr/>
      <dgm:t>
        <a:bodyPr/>
        <a:lstStyle/>
        <a:p>
          <a:endParaRPr lang="pl-PL"/>
        </a:p>
      </dgm:t>
    </dgm:pt>
    <dgm:pt modelId="{541C7C00-5508-4B78-B89E-05CA3E2FC5E7}">
      <dgm:prSet phldrT="[Tekst]"/>
      <dgm:spPr/>
      <dgm:t>
        <a:bodyPr/>
        <a:lstStyle/>
        <a:p>
          <a:r>
            <a:rPr lang="pl-PL" dirty="0"/>
            <a:t>ustandaryzowane pojęcia, zakres i format</a:t>
          </a:r>
        </a:p>
      </dgm:t>
    </dgm:pt>
    <dgm:pt modelId="{9DA25B80-C321-4E19-916B-16FD2CD543E9}" type="parTrans" cxnId="{928893F1-21BD-44D1-8401-8824D16C5E50}">
      <dgm:prSet/>
      <dgm:spPr/>
      <dgm:t>
        <a:bodyPr/>
        <a:lstStyle/>
        <a:p>
          <a:endParaRPr lang="pl-PL"/>
        </a:p>
      </dgm:t>
    </dgm:pt>
    <dgm:pt modelId="{7F9679C3-6A6B-4538-97A3-A26E2D4D10D7}" type="sibTrans" cxnId="{928893F1-21BD-44D1-8401-8824D16C5E50}">
      <dgm:prSet/>
      <dgm:spPr/>
      <dgm:t>
        <a:bodyPr/>
        <a:lstStyle/>
        <a:p>
          <a:endParaRPr lang="pl-PL"/>
        </a:p>
      </dgm:t>
    </dgm:pt>
    <dgm:pt modelId="{A3CB00C3-C37B-4116-8E66-278954DB44F1}">
      <dgm:prSet phldrT="[Tekst]"/>
      <dgm:spPr/>
      <dgm:t>
        <a:bodyPr/>
        <a:lstStyle/>
        <a:p>
          <a:r>
            <a:rPr lang="pl-PL" dirty="0"/>
            <a:t>odniesienie konkretnych ustaleń do precyzyjnej lokalizacji</a:t>
          </a:r>
        </a:p>
      </dgm:t>
    </dgm:pt>
    <dgm:pt modelId="{DAE9A947-D4FE-4009-9A61-77A09A8095F4}" type="parTrans" cxnId="{35584D71-A5ED-4A9D-ADE9-94FE7B0DD6DB}">
      <dgm:prSet/>
      <dgm:spPr/>
      <dgm:t>
        <a:bodyPr/>
        <a:lstStyle/>
        <a:p>
          <a:endParaRPr lang="pl-PL"/>
        </a:p>
      </dgm:t>
    </dgm:pt>
    <dgm:pt modelId="{9A57476D-8732-421D-B5A6-DB6B055BE2A3}" type="sibTrans" cxnId="{35584D71-A5ED-4A9D-ADE9-94FE7B0DD6DB}">
      <dgm:prSet/>
      <dgm:spPr/>
      <dgm:t>
        <a:bodyPr/>
        <a:lstStyle/>
        <a:p>
          <a:endParaRPr lang="pl-PL"/>
        </a:p>
      </dgm:t>
    </dgm:pt>
    <dgm:pt modelId="{567F5D27-3D80-4DA4-9DDA-4C90BA276AA8}" type="pres">
      <dgm:prSet presAssocID="{CD97D39B-717D-4343-BFA1-708D477F30CF}" presName="linearFlow" presStyleCnt="0">
        <dgm:presLayoutVars>
          <dgm:resizeHandles val="exact"/>
        </dgm:presLayoutVars>
      </dgm:prSet>
      <dgm:spPr/>
    </dgm:pt>
    <dgm:pt modelId="{3BC7F819-FA4A-41A8-9437-6FFA9C64EEF8}" type="pres">
      <dgm:prSet presAssocID="{54D752AE-993F-4533-81AA-B7370D6AC41F}" presName="node" presStyleLbl="node1" presStyleIdx="0" presStyleCnt="3">
        <dgm:presLayoutVars>
          <dgm:bulletEnabled val="1"/>
        </dgm:presLayoutVars>
      </dgm:prSet>
      <dgm:spPr/>
    </dgm:pt>
    <dgm:pt modelId="{53A72C30-80FC-4BFC-8142-ECD41D6BF18C}" type="pres">
      <dgm:prSet presAssocID="{0ABA9209-977F-483A-B124-98FAC8389A78}" presName="sibTrans" presStyleLbl="sibTrans2D1" presStyleIdx="0" presStyleCnt="2"/>
      <dgm:spPr/>
    </dgm:pt>
    <dgm:pt modelId="{BCD49659-43E4-4948-A781-60DC9EF60B10}" type="pres">
      <dgm:prSet presAssocID="{0ABA9209-977F-483A-B124-98FAC8389A78}" presName="connectorText" presStyleLbl="sibTrans2D1" presStyleIdx="0" presStyleCnt="2"/>
      <dgm:spPr/>
    </dgm:pt>
    <dgm:pt modelId="{51449EBB-450C-4D0B-B2F3-0D60105F91F8}" type="pres">
      <dgm:prSet presAssocID="{541C7C00-5508-4B78-B89E-05CA3E2FC5E7}" presName="node" presStyleLbl="node1" presStyleIdx="1" presStyleCnt="3">
        <dgm:presLayoutVars>
          <dgm:bulletEnabled val="1"/>
        </dgm:presLayoutVars>
      </dgm:prSet>
      <dgm:spPr/>
    </dgm:pt>
    <dgm:pt modelId="{0E7EC2FD-1C23-4B76-A798-A78FD5013102}" type="pres">
      <dgm:prSet presAssocID="{7F9679C3-6A6B-4538-97A3-A26E2D4D10D7}" presName="sibTrans" presStyleLbl="sibTrans2D1" presStyleIdx="1" presStyleCnt="2"/>
      <dgm:spPr/>
    </dgm:pt>
    <dgm:pt modelId="{7F8C8220-640E-4056-A917-86D73F511AD6}" type="pres">
      <dgm:prSet presAssocID="{7F9679C3-6A6B-4538-97A3-A26E2D4D10D7}" presName="connectorText" presStyleLbl="sibTrans2D1" presStyleIdx="1" presStyleCnt="2"/>
      <dgm:spPr/>
    </dgm:pt>
    <dgm:pt modelId="{51DDBD06-6E6C-48FB-BCAA-109D1C2410AC}" type="pres">
      <dgm:prSet presAssocID="{A3CB00C3-C37B-4116-8E66-278954DB44F1}" presName="node" presStyleLbl="node1" presStyleIdx="2" presStyleCnt="3">
        <dgm:presLayoutVars>
          <dgm:bulletEnabled val="1"/>
        </dgm:presLayoutVars>
      </dgm:prSet>
      <dgm:spPr/>
    </dgm:pt>
  </dgm:ptLst>
  <dgm:cxnLst>
    <dgm:cxn modelId="{97F3041F-2F46-4E8E-A4CA-9D5C57B91FD4}" type="presOf" srcId="{54D752AE-993F-4533-81AA-B7370D6AC41F}" destId="{3BC7F819-FA4A-41A8-9437-6FFA9C64EEF8}" srcOrd="0" destOrd="0" presId="urn:microsoft.com/office/officeart/2005/8/layout/process2"/>
    <dgm:cxn modelId="{6A661B36-7E61-4ECD-859A-A9A489D9B5B2}" type="presOf" srcId="{7F9679C3-6A6B-4538-97A3-A26E2D4D10D7}" destId="{7F8C8220-640E-4056-A917-86D73F511AD6}" srcOrd="1" destOrd="0" presId="urn:microsoft.com/office/officeart/2005/8/layout/process2"/>
    <dgm:cxn modelId="{9F122460-8896-4EA6-908A-380520094B69}" type="presOf" srcId="{541C7C00-5508-4B78-B89E-05CA3E2FC5E7}" destId="{51449EBB-450C-4D0B-B2F3-0D60105F91F8}" srcOrd="0" destOrd="0" presId="urn:microsoft.com/office/officeart/2005/8/layout/process2"/>
    <dgm:cxn modelId="{86B73662-1636-46EA-9EF1-764AEB077F27}" type="presOf" srcId="{0ABA9209-977F-483A-B124-98FAC8389A78}" destId="{BCD49659-43E4-4948-A781-60DC9EF60B10}" srcOrd="1" destOrd="0" presId="urn:microsoft.com/office/officeart/2005/8/layout/process2"/>
    <dgm:cxn modelId="{EBCA4362-8037-4F17-9562-D95E70C69BE9}" srcId="{CD97D39B-717D-4343-BFA1-708D477F30CF}" destId="{54D752AE-993F-4533-81AA-B7370D6AC41F}" srcOrd="0" destOrd="0" parTransId="{A6017D7E-A271-46C9-BE7A-65A06AF6C18C}" sibTransId="{0ABA9209-977F-483A-B124-98FAC8389A78}"/>
    <dgm:cxn modelId="{35584D71-A5ED-4A9D-ADE9-94FE7B0DD6DB}" srcId="{CD97D39B-717D-4343-BFA1-708D477F30CF}" destId="{A3CB00C3-C37B-4116-8E66-278954DB44F1}" srcOrd="2" destOrd="0" parTransId="{DAE9A947-D4FE-4009-9A61-77A09A8095F4}" sibTransId="{9A57476D-8732-421D-B5A6-DB6B055BE2A3}"/>
    <dgm:cxn modelId="{5084EB7F-DC42-4D60-A4B0-44BCD43D1D0D}" type="presOf" srcId="{A3CB00C3-C37B-4116-8E66-278954DB44F1}" destId="{51DDBD06-6E6C-48FB-BCAA-109D1C2410AC}" srcOrd="0" destOrd="0" presId="urn:microsoft.com/office/officeart/2005/8/layout/process2"/>
    <dgm:cxn modelId="{82AC358B-6C46-460D-8846-17DE68492352}" type="presOf" srcId="{7F9679C3-6A6B-4538-97A3-A26E2D4D10D7}" destId="{0E7EC2FD-1C23-4B76-A798-A78FD5013102}" srcOrd="0" destOrd="0" presId="urn:microsoft.com/office/officeart/2005/8/layout/process2"/>
    <dgm:cxn modelId="{1DDE6CBF-10AF-4EA6-A52D-864E04BEFA8C}" type="presOf" srcId="{CD97D39B-717D-4343-BFA1-708D477F30CF}" destId="{567F5D27-3D80-4DA4-9DDA-4C90BA276AA8}" srcOrd="0" destOrd="0" presId="urn:microsoft.com/office/officeart/2005/8/layout/process2"/>
    <dgm:cxn modelId="{B3E736C1-4A09-4665-9EEF-BB42BF16C2A9}" type="presOf" srcId="{0ABA9209-977F-483A-B124-98FAC8389A78}" destId="{53A72C30-80FC-4BFC-8142-ECD41D6BF18C}" srcOrd="0" destOrd="0" presId="urn:microsoft.com/office/officeart/2005/8/layout/process2"/>
    <dgm:cxn modelId="{928893F1-21BD-44D1-8401-8824D16C5E50}" srcId="{CD97D39B-717D-4343-BFA1-708D477F30CF}" destId="{541C7C00-5508-4B78-B89E-05CA3E2FC5E7}" srcOrd="1" destOrd="0" parTransId="{9DA25B80-C321-4E19-916B-16FD2CD543E9}" sibTransId="{7F9679C3-6A6B-4538-97A3-A26E2D4D10D7}"/>
    <dgm:cxn modelId="{4C403CDE-AF33-4D64-A441-F14C84D192FE}" type="presParOf" srcId="{567F5D27-3D80-4DA4-9DDA-4C90BA276AA8}" destId="{3BC7F819-FA4A-41A8-9437-6FFA9C64EEF8}" srcOrd="0" destOrd="0" presId="urn:microsoft.com/office/officeart/2005/8/layout/process2"/>
    <dgm:cxn modelId="{E0E8EF65-702C-48E2-821C-8EE0DB655356}" type="presParOf" srcId="{567F5D27-3D80-4DA4-9DDA-4C90BA276AA8}" destId="{53A72C30-80FC-4BFC-8142-ECD41D6BF18C}" srcOrd="1" destOrd="0" presId="urn:microsoft.com/office/officeart/2005/8/layout/process2"/>
    <dgm:cxn modelId="{674E60EB-391E-4846-8662-135996EDCA47}" type="presParOf" srcId="{53A72C30-80FC-4BFC-8142-ECD41D6BF18C}" destId="{BCD49659-43E4-4948-A781-60DC9EF60B10}" srcOrd="0" destOrd="0" presId="urn:microsoft.com/office/officeart/2005/8/layout/process2"/>
    <dgm:cxn modelId="{52E69B99-02A9-4C47-89E3-7297221AD3AD}" type="presParOf" srcId="{567F5D27-3D80-4DA4-9DDA-4C90BA276AA8}" destId="{51449EBB-450C-4D0B-B2F3-0D60105F91F8}" srcOrd="2" destOrd="0" presId="urn:microsoft.com/office/officeart/2005/8/layout/process2"/>
    <dgm:cxn modelId="{D4E3D700-4CFC-48C3-845E-04797CD6FABF}" type="presParOf" srcId="{567F5D27-3D80-4DA4-9DDA-4C90BA276AA8}" destId="{0E7EC2FD-1C23-4B76-A798-A78FD5013102}" srcOrd="3" destOrd="0" presId="urn:microsoft.com/office/officeart/2005/8/layout/process2"/>
    <dgm:cxn modelId="{5E7AE8C0-B655-4E6A-A36D-2CC87645DDCE}" type="presParOf" srcId="{0E7EC2FD-1C23-4B76-A798-A78FD5013102}" destId="{7F8C8220-640E-4056-A917-86D73F511AD6}" srcOrd="0" destOrd="0" presId="urn:microsoft.com/office/officeart/2005/8/layout/process2"/>
    <dgm:cxn modelId="{0DE5C730-37B0-49EC-8F91-2BE106F4F2EF}" type="presParOf" srcId="{567F5D27-3D80-4DA4-9DDA-4C90BA276AA8}" destId="{51DDBD06-6E6C-48FB-BCAA-109D1C2410AC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0D5F75-395F-48B3-B4E5-7F70207F59C9}">
      <dsp:nvSpPr>
        <dsp:cNvPr id="0" name=""/>
        <dsp:cNvSpPr/>
      </dsp:nvSpPr>
      <dsp:spPr>
        <a:xfrm>
          <a:off x="4431" y="157694"/>
          <a:ext cx="6430018" cy="121435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b="1" kern="1200" dirty="0">
              <a:solidFill>
                <a:srgbClr val="920000"/>
              </a:solidFill>
            </a:rPr>
            <a:t>38 mln osób</a:t>
          </a:r>
          <a:endParaRPr lang="pl-PL" sz="4000" b="0" kern="1200" dirty="0">
            <a:solidFill>
              <a:srgbClr val="263779"/>
            </a:solidFill>
          </a:endParaRPr>
        </a:p>
      </dsp:txBody>
      <dsp:txXfrm>
        <a:off x="611606" y="157694"/>
        <a:ext cx="5215668" cy="1214350"/>
      </dsp:txXfrm>
    </dsp:sp>
    <dsp:sp modelId="{64FE3A39-8CEF-4396-9A32-348F0DA8ED62}">
      <dsp:nvSpPr>
        <dsp:cNvPr id="0" name=""/>
        <dsp:cNvSpPr/>
      </dsp:nvSpPr>
      <dsp:spPr>
        <a:xfrm>
          <a:off x="6039785" y="260914"/>
          <a:ext cx="6390736" cy="1007911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>
              <a:solidFill>
                <a:srgbClr val="263779"/>
              </a:solidFill>
            </a:rPr>
            <a:t>wg GUS w roku </a:t>
          </a:r>
          <a:r>
            <a:rPr lang="pl-PL" sz="2600" b="0" kern="1200" dirty="0">
              <a:solidFill>
                <a:srgbClr val="920000"/>
              </a:solidFill>
            </a:rPr>
            <a:t>2023</a:t>
          </a:r>
        </a:p>
      </dsp:txBody>
      <dsp:txXfrm>
        <a:off x="6543741" y="260914"/>
        <a:ext cx="5382825" cy="1007911"/>
      </dsp:txXfrm>
    </dsp:sp>
    <dsp:sp modelId="{1F84186E-4EEB-486F-8598-D6EE4ACD7F17}">
      <dsp:nvSpPr>
        <dsp:cNvPr id="0" name=""/>
        <dsp:cNvSpPr/>
      </dsp:nvSpPr>
      <dsp:spPr>
        <a:xfrm>
          <a:off x="4431" y="1542054"/>
          <a:ext cx="6430018" cy="121435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b="1" kern="1200" dirty="0">
              <a:solidFill>
                <a:srgbClr val="920000"/>
              </a:solidFill>
            </a:rPr>
            <a:t>30 mln osób</a:t>
          </a:r>
          <a:endParaRPr lang="pl-PL" sz="4000" b="0" kern="1200" dirty="0">
            <a:solidFill>
              <a:srgbClr val="263779"/>
            </a:solidFill>
          </a:endParaRPr>
        </a:p>
      </dsp:txBody>
      <dsp:txXfrm>
        <a:off x="611606" y="1542054"/>
        <a:ext cx="5215668" cy="1214350"/>
      </dsp:txXfrm>
    </dsp:sp>
    <dsp:sp modelId="{E1DFCD46-EE2B-4418-8D9E-598E38046D38}">
      <dsp:nvSpPr>
        <dsp:cNvPr id="0" name=""/>
        <dsp:cNvSpPr/>
      </dsp:nvSpPr>
      <dsp:spPr>
        <a:xfrm>
          <a:off x="6039785" y="1645274"/>
          <a:ext cx="6390736" cy="1007911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b="0" kern="1200" dirty="0">
              <a:solidFill>
                <a:srgbClr val="263779"/>
              </a:solidFill>
            </a:rPr>
            <a:t>wg prognoz GUS na rok </a:t>
          </a:r>
          <a:r>
            <a:rPr lang="pl-PL" sz="2600" b="0" kern="1200" dirty="0">
              <a:solidFill>
                <a:srgbClr val="920000"/>
              </a:solidFill>
            </a:rPr>
            <a:t>2060</a:t>
          </a:r>
          <a:endParaRPr lang="pl-PL" sz="2600" kern="1200" dirty="0">
            <a:solidFill>
              <a:srgbClr val="920000"/>
            </a:solidFill>
          </a:endParaRPr>
        </a:p>
      </dsp:txBody>
      <dsp:txXfrm>
        <a:off x="6543741" y="1645274"/>
        <a:ext cx="5382825" cy="1007911"/>
      </dsp:txXfrm>
    </dsp:sp>
    <dsp:sp modelId="{A1C5C59C-9E10-4049-9433-7C25D1470DCE}">
      <dsp:nvSpPr>
        <dsp:cNvPr id="0" name=""/>
        <dsp:cNvSpPr/>
      </dsp:nvSpPr>
      <dsp:spPr>
        <a:xfrm>
          <a:off x="4431" y="2926414"/>
          <a:ext cx="6430018" cy="121435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25400" rIns="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000" b="1" kern="1200" dirty="0">
              <a:solidFill>
                <a:srgbClr val="920000"/>
              </a:solidFill>
            </a:rPr>
            <a:t>200 mln osób </a:t>
          </a:r>
          <a:r>
            <a:rPr lang="en-US" sz="4000" kern="1200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rPr>
            <a:t>*</a:t>
          </a:r>
          <a:endParaRPr lang="pl-PL" sz="4000" kern="1200" dirty="0">
            <a:solidFill>
              <a:srgbClr val="263779"/>
            </a:solidFill>
          </a:endParaRPr>
        </a:p>
      </dsp:txBody>
      <dsp:txXfrm>
        <a:off x="611606" y="2926414"/>
        <a:ext cx="5215668" cy="1214350"/>
      </dsp:txXfrm>
    </dsp:sp>
    <dsp:sp modelId="{78295A75-E890-43B2-BD1A-6A2656B3332F}">
      <dsp:nvSpPr>
        <dsp:cNvPr id="0" name=""/>
        <dsp:cNvSpPr/>
      </dsp:nvSpPr>
      <dsp:spPr>
        <a:xfrm>
          <a:off x="6039785" y="3029634"/>
          <a:ext cx="6390736" cy="1007911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>
              <a:solidFill>
                <a:srgbClr val="263779"/>
              </a:solidFill>
            </a:rPr>
            <a:t>wg powierzchni terenów w </a:t>
          </a:r>
          <a:r>
            <a:rPr lang="pl-PL" sz="2600" kern="1200" dirty="0">
              <a:solidFill>
                <a:srgbClr val="920000"/>
              </a:solidFill>
            </a:rPr>
            <a:t>studiach</a:t>
          </a:r>
          <a:r>
            <a:rPr lang="pl-PL" sz="2600" kern="1200" dirty="0">
              <a:solidFill>
                <a:srgbClr val="263779"/>
              </a:solidFill>
            </a:rPr>
            <a:t>  </a:t>
          </a:r>
        </a:p>
      </dsp:txBody>
      <dsp:txXfrm>
        <a:off x="6543741" y="3029634"/>
        <a:ext cx="5382825" cy="100791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E63510-39D7-415A-9E98-A75A77F5F533}">
      <dsp:nvSpPr>
        <dsp:cNvPr id="0" name=""/>
        <dsp:cNvSpPr/>
      </dsp:nvSpPr>
      <dsp:spPr>
        <a:xfrm>
          <a:off x="1379" y="1118624"/>
          <a:ext cx="3228933" cy="16144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tworzenie</a:t>
          </a:r>
        </a:p>
      </dsp:txBody>
      <dsp:txXfrm>
        <a:off x="48665" y="1165910"/>
        <a:ext cx="3134361" cy="1519894"/>
      </dsp:txXfrm>
    </dsp:sp>
    <dsp:sp modelId="{D36278D6-0F4C-4339-BC59-F47409971115}">
      <dsp:nvSpPr>
        <dsp:cNvPr id="0" name=""/>
        <dsp:cNvSpPr/>
      </dsp:nvSpPr>
      <dsp:spPr>
        <a:xfrm>
          <a:off x="4037547" y="1118624"/>
          <a:ext cx="3228933" cy="16144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walidacja</a:t>
          </a:r>
        </a:p>
      </dsp:txBody>
      <dsp:txXfrm>
        <a:off x="4084833" y="1165910"/>
        <a:ext cx="3134361" cy="1519894"/>
      </dsp:txXfrm>
    </dsp:sp>
    <dsp:sp modelId="{B60E5962-EA75-4B61-BEA4-9B36F3F0D11E}">
      <dsp:nvSpPr>
        <dsp:cNvPr id="0" name=""/>
        <dsp:cNvSpPr/>
      </dsp:nvSpPr>
      <dsp:spPr>
        <a:xfrm>
          <a:off x="8073714" y="1118624"/>
          <a:ext cx="3228933" cy="161446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700" kern="1200" dirty="0"/>
            <a:t>udostępnianie</a:t>
          </a:r>
        </a:p>
      </dsp:txBody>
      <dsp:txXfrm>
        <a:off x="8121000" y="1165910"/>
        <a:ext cx="3134361" cy="1519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C661C-8FC3-4704-B331-E95AFD6752EC}">
      <dsp:nvSpPr>
        <dsp:cNvPr id="0" name=""/>
        <dsp:cNvSpPr/>
      </dsp:nvSpPr>
      <dsp:spPr>
        <a:xfrm>
          <a:off x="0" y="553882"/>
          <a:ext cx="12537138" cy="2806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3021" tIns="562356" rIns="973021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b="0" kern="1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określenie szczegółowych rozwiązań organizacyjno-technicznych Rejestru,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b="0" kern="1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określenie szczegółowego zakresu informacji i danych gromadzonych w Rejestrze,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b="0" kern="1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tryb tworzenia, aktualizacji oraz udostępniania informacji i danych.</a:t>
          </a:r>
        </a:p>
      </dsp:txBody>
      <dsp:txXfrm>
        <a:off x="0" y="553882"/>
        <a:ext cx="12537138" cy="2806650"/>
      </dsp:txXfrm>
    </dsp:sp>
    <dsp:sp modelId="{24673BA2-B843-434B-BFEC-7FF12CDBC263}">
      <dsp:nvSpPr>
        <dsp:cNvPr id="0" name=""/>
        <dsp:cNvSpPr/>
      </dsp:nvSpPr>
      <dsp:spPr>
        <a:xfrm>
          <a:off x="0" y="119519"/>
          <a:ext cx="11984389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712" tIns="0" rIns="33171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Projekt rozporządzenia w sprawie Rejestru Urbanistycznego</a:t>
          </a:r>
        </a:p>
      </dsp:txBody>
      <dsp:txXfrm>
        <a:off x="38908" y="158427"/>
        <a:ext cx="11906573" cy="719224"/>
      </dsp:txXfrm>
    </dsp:sp>
    <dsp:sp modelId="{CC0D3779-A896-49F4-B9A7-F7BC9B5DB193}">
      <dsp:nvSpPr>
        <dsp:cNvPr id="0" name=""/>
        <dsp:cNvSpPr/>
      </dsp:nvSpPr>
      <dsp:spPr>
        <a:xfrm>
          <a:off x="0" y="4290922"/>
          <a:ext cx="12537138" cy="19986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3021" tIns="562356" rIns="973021" bIns="192024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kern="1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zmiany w zakresie: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kern="1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audytów krajobrazowych (zakres podstawowy),</a:t>
          </a:r>
        </a:p>
        <a:p>
          <a:pPr marL="457200" lvl="2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kern="1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rPr>
            <a:t>uchwał tzw. "reklamowych" (zakres podstawowy).</a:t>
          </a:r>
        </a:p>
      </dsp:txBody>
      <dsp:txXfrm>
        <a:off x="0" y="4290922"/>
        <a:ext cx="12537138" cy="1998675"/>
      </dsp:txXfrm>
    </dsp:sp>
    <dsp:sp modelId="{4F92F5F9-C148-4B51-8A0A-EAFBA1803504}">
      <dsp:nvSpPr>
        <dsp:cNvPr id="0" name=""/>
        <dsp:cNvSpPr/>
      </dsp:nvSpPr>
      <dsp:spPr>
        <a:xfrm>
          <a:off x="0" y="3513147"/>
          <a:ext cx="11977872" cy="12279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1712" tIns="0" rIns="33171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Projekt rozporządzenia w sprawie zbiorów danych przestrzennych  </a:t>
          </a:r>
        </a:p>
      </dsp:txBody>
      <dsp:txXfrm>
        <a:off x="59945" y="3573092"/>
        <a:ext cx="11857982" cy="11080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126995-7432-4F9C-AACD-AB8413EAB684}">
      <dsp:nvSpPr>
        <dsp:cNvPr id="0" name=""/>
        <dsp:cNvSpPr/>
      </dsp:nvSpPr>
      <dsp:spPr>
        <a:xfrm>
          <a:off x="7155" y="0"/>
          <a:ext cx="2510947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 </a:t>
          </a:r>
          <a:r>
            <a:rPr lang="pl-PL" sz="1900" b="1" kern="1200" dirty="0">
              <a:solidFill>
                <a:srgbClr val="D5233F"/>
              </a:solidFill>
            </a:rPr>
            <a:t>minister</a:t>
          </a:r>
          <a:r>
            <a:rPr lang="pl-PL" sz="1900" kern="1200" dirty="0"/>
            <a:t> właściwy do spraw budownictwa, </a:t>
          </a:r>
          <a:r>
            <a:rPr lang="pl-PL" sz="1900" b="1" kern="1200" dirty="0">
              <a:solidFill>
                <a:srgbClr val="D5233F"/>
              </a:solidFill>
            </a:rPr>
            <a:t>planowania i zagospodarowania przestrzennego </a:t>
          </a:r>
          <a:r>
            <a:rPr lang="pl-PL" sz="1900" kern="1200" dirty="0"/>
            <a:t>oraz mieszkalnictwa</a:t>
          </a:r>
        </a:p>
      </dsp:txBody>
      <dsp:txXfrm>
        <a:off x="7155" y="0"/>
        <a:ext cx="2510947" cy="1920028"/>
      </dsp:txXfrm>
    </dsp:sp>
    <dsp:sp modelId="{1801D576-2442-4E4D-B39E-061948C6F97C}">
      <dsp:nvSpPr>
        <dsp:cNvPr id="0" name=""/>
        <dsp:cNvSpPr/>
      </dsp:nvSpPr>
      <dsp:spPr>
        <a:xfrm>
          <a:off x="258250" y="1920028"/>
          <a:ext cx="2008758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C01422"/>
              </a:solidFill>
            </a:rPr>
            <a:t>prowadzi</a:t>
          </a:r>
          <a:r>
            <a:rPr lang="pl-PL" sz="2000" kern="1200" dirty="0"/>
            <a:t> RU</a:t>
          </a:r>
        </a:p>
      </dsp:txBody>
      <dsp:txXfrm>
        <a:off x="317085" y="1978863"/>
        <a:ext cx="1891088" cy="4042391"/>
      </dsp:txXfrm>
    </dsp:sp>
    <dsp:sp modelId="{451B617D-8FE0-4CB7-89E3-FDEEF04CB8C1}">
      <dsp:nvSpPr>
        <dsp:cNvPr id="0" name=""/>
        <dsp:cNvSpPr/>
      </dsp:nvSpPr>
      <dsp:spPr>
        <a:xfrm>
          <a:off x="2706424" y="0"/>
          <a:ext cx="2510947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kern="1200" dirty="0">
              <a:solidFill>
                <a:srgbClr val="D5233F"/>
              </a:solidFill>
            </a:rPr>
            <a:t>minister</a:t>
          </a:r>
          <a:r>
            <a:rPr lang="pl-PL" sz="1900" kern="1200" dirty="0"/>
            <a:t> właściwy do spraw </a:t>
          </a:r>
          <a:r>
            <a:rPr lang="pl-PL" sz="1900" b="1" kern="1200" dirty="0">
              <a:solidFill>
                <a:srgbClr val="D5233F"/>
              </a:solidFill>
            </a:rPr>
            <a:t>informatyzacji</a:t>
          </a:r>
        </a:p>
      </dsp:txBody>
      <dsp:txXfrm>
        <a:off x="2706424" y="0"/>
        <a:ext cx="2510947" cy="1920028"/>
      </dsp:txXfrm>
    </dsp:sp>
    <dsp:sp modelId="{59F6C35E-BB97-4E72-A54A-41CCBBE76394}">
      <dsp:nvSpPr>
        <dsp:cNvPr id="0" name=""/>
        <dsp:cNvSpPr/>
      </dsp:nvSpPr>
      <dsp:spPr>
        <a:xfrm>
          <a:off x="2957518" y="1920028"/>
          <a:ext cx="2008758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zapewnia funkcjonowanie </a:t>
          </a:r>
          <a:r>
            <a:rPr lang="pl-PL" sz="2000" b="1" kern="1200" dirty="0">
              <a:solidFill>
                <a:srgbClr val="C01422"/>
              </a:solidFill>
            </a:rPr>
            <a:t>systemu</a:t>
          </a:r>
          <a:r>
            <a:rPr lang="pl-PL" sz="2000" b="1" kern="1200" dirty="0"/>
            <a:t> </a:t>
          </a:r>
          <a:r>
            <a:rPr lang="pl-PL" sz="2000" b="1" kern="1200" dirty="0" err="1"/>
            <a:t>teleinforma</a:t>
          </a:r>
          <a:r>
            <a:rPr lang="pl-PL" sz="2000" b="1" kern="1200" dirty="0"/>
            <a:t>- tycznego </a:t>
          </a:r>
          <a:r>
            <a:rPr lang="pl-PL" sz="2000" kern="1200" dirty="0"/>
            <a:t>RU</a:t>
          </a:r>
        </a:p>
      </dsp:txBody>
      <dsp:txXfrm>
        <a:off x="3016353" y="1978863"/>
        <a:ext cx="1891088" cy="4042391"/>
      </dsp:txXfrm>
    </dsp:sp>
    <dsp:sp modelId="{FCC50A72-2C91-4796-BF16-AB091F31DA3D}">
      <dsp:nvSpPr>
        <dsp:cNvPr id="0" name=""/>
        <dsp:cNvSpPr/>
      </dsp:nvSpPr>
      <dsp:spPr>
        <a:xfrm>
          <a:off x="5405692" y="0"/>
          <a:ext cx="2510947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kern="1200" dirty="0">
              <a:solidFill>
                <a:srgbClr val="D5233F"/>
              </a:solidFill>
            </a:rPr>
            <a:t>organy</a:t>
          </a:r>
          <a:r>
            <a:rPr lang="pl-PL" sz="1900" kern="1200" dirty="0"/>
            <a:t> wytwarzające informacje lub dane</a:t>
          </a:r>
        </a:p>
      </dsp:txBody>
      <dsp:txXfrm>
        <a:off x="5405692" y="0"/>
        <a:ext cx="2510947" cy="1920028"/>
      </dsp:txXfrm>
    </dsp:sp>
    <dsp:sp modelId="{86D60CBF-8121-46B1-BF41-8C44D07A3C42}">
      <dsp:nvSpPr>
        <dsp:cNvPr id="0" name=""/>
        <dsp:cNvSpPr/>
      </dsp:nvSpPr>
      <dsp:spPr>
        <a:xfrm>
          <a:off x="5656787" y="1920028"/>
          <a:ext cx="2008758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kern="1200" dirty="0"/>
            <a:t>wprowadzają informacje i dane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kern="1200" dirty="0"/>
            <a:t>do RU</a:t>
          </a:r>
        </a:p>
      </dsp:txBody>
      <dsp:txXfrm>
        <a:off x="5715622" y="1978863"/>
        <a:ext cx="1891088" cy="4042391"/>
      </dsp:txXfrm>
    </dsp:sp>
    <dsp:sp modelId="{4AE583E7-1101-4D63-9490-402F407D1FC2}">
      <dsp:nvSpPr>
        <dsp:cNvPr id="0" name=""/>
        <dsp:cNvSpPr/>
      </dsp:nvSpPr>
      <dsp:spPr>
        <a:xfrm>
          <a:off x="8104961" y="0"/>
          <a:ext cx="2510947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b="1" kern="1200" dirty="0">
              <a:solidFill>
                <a:srgbClr val="D5233F"/>
              </a:solidFill>
            </a:rPr>
            <a:t>organy</a:t>
          </a:r>
          <a:r>
            <a:rPr lang="pl-PL" sz="1900" kern="1200" dirty="0"/>
            <a:t> właściwe do sporządzania projektów aktów planowania przestrzennego</a:t>
          </a:r>
        </a:p>
      </dsp:txBody>
      <dsp:txXfrm>
        <a:off x="8104961" y="0"/>
        <a:ext cx="2510947" cy="1920028"/>
      </dsp:txXfrm>
    </dsp:sp>
    <dsp:sp modelId="{A71D42E6-D98F-4B01-B2E8-A4D6F511F33A}">
      <dsp:nvSpPr>
        <dsp:cNvPr id="0" name=""/>
        <dsp:cNvSpPr/>
      </dsp:nvSpPr>
      <dsp:spPr>
        <a:xfrm>
          <a:off x="8356056" y="1920028"/>
          <a:ext cx="2008758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RU tworzą oraz prowadzą, w tym aktualizują i udostępniają </a:t>
          </a:r>
          <a:r>
            <a:rPr lang="pl-PL" sz="2000" b="1" kern="1200" dirty="0">
              <a:solidFill>
                <a:srgbClr val="D5233F"/>
              </a:solidFill>
            </a:rPr>
            <a:t>zbiory</a:t>
          </a:r>
          <a:r>
            <a:rPr lang="pl-PL" sz="2000" b="1" kern="1200" dirty="0"/>
            <a:t> </a:t>
          </a:r>
          <a:r>
            <a:rPr lang="pl-PL" sz="2000" b="1" kern="1200" dirty="0">
              <a:solidFill>
                <a:srgbClr val="D5233F"/>
              </a:solidFill>
              <a:latin typeface="Aptos" panose="02110004020202020204"/>
              <a:ea typeface="+mn-ea"/>
              <a:cs typeface="+mn-cs"/>
            </a:rPr>
            <a:t>danych przestrzennych</a:t>
          </a:r>
        </a:p>
      </dsp:txBody>
      <dsp:txXfrm>
        <a:off x="8414891" y="1978863"/>
        <a:ext cx="1891088" cy="4042391"/>
      </dsp:txXfrm>
    </dsp:sp>
    <dsp:sp modelId="{6FB23ACA-BAB9-4971-8FFF-B95AED72CDAD}">
      <dsp:nvSpPr>
        <dsp:cNvPr id="0" name=""/>
        <dsp:cNvSpPr/>
      </dsp:nvSpPr>
      <dsp:spPr>
        <a:xfrm>
          <a:off x="10804229" y="0"/>
          <a:ext cx="2510947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interesariusz (</a:t>
          </a:r>
          <a:r>
            <a:rPr lang="pl-PL" sz="1900" b="1" kern="1200" dirty="0">
              <a:solidFill>
                <a:srgbClr val="D5233F"/>
              </a:solidFill>
            </a:rPr>
            <a:t>każdy</a:t>
          </a:r>
          <a:r>
            <a:rPr lang="pl-PL" sz="1900" kern="1200" dirty="0"/>
            <a:t>) </a:t>
          </a:r>
        </a:p>
      </dsp:txBody>
      <dsp:txXfrm>
        <a:off x="10804229" y="0"/>
        <a:ext cx="2510947" cy="1920028"/>
      </dsp:txXfrm>
    </dsp:sp>
    <dsp:sp modelId="{962A0E25-1362-4EF9-BDC1-9C29A5FC8A5D}">
      <dsp:nvSpPr>
        <dsp:cNvPr id="0" name=""/>
        <dsp:cNvSpPr/>
      </dsp:nvSpPr>
      <dsp:spPr>
        <a:xfrm>
          <a:off x="11055324" y="1920028"/>
          <a:ext cx="2008758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może otrzymać za pomocą </a:t>
          </a:r>
          <a:r>
            <a:rPr lang="pl-PL" sz="2000" b="1" kern="1200" dirty="0">
              <a:solidFill>
                <a:srgbClr val="D5233F"/>
              </a:solidFill>
            </a:rPr>
            <a:t>poczty elektronicznej informacje</a:t>
          </a:r>
          <a:r>
            <a:rPr lang="pl-PL" sz="2000" b="1" kern="1200" dirty="0"/>
            <a:t> o każdorazowym udostępnieniu w RU </a:t>
          </a:r>
          <a:r>
            <a:rPr lang="pl-PL" sz="2000" kern="1200" dirty="0"/>
            <a:t>danych lub informacji</a:t>
          </a:r>
        </a:p>
      </dsp:txBody>
      <dsp:txXfrm>
        <a:off x="11114159" y="1978863"/>
        <a:ext cx="1891088" cy="40423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D61C42-6F99-4773-B68A-0ED669AD891F}">
      <dsp:nvSpPr>
        <dsp:cNvPr id="0" name=""/>
        <dsp:cNvSpPr/>
      </dsp:nvSpPr>
      <dsp:spPr>
        <a:xfrm>
          <a:off x="6681" y="0"/>
          <a:ext cx="2344745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RU tworzy i prowadzi się</a:t>
          </a:r>
        </a:p>
      </dsp:txBody>
      <dsp:txXfrm>
        <a:off x="6681" y="0"/>
        <a:ext cx="2344745" cy="1920028"/>
      </dsp:txXfrm>
    </dsp:sp>
    <dsp:sp modelId="{515C07DC-4FCA-4A3C-9E70-76F6421685CF}">
      <dsp:nvSpPr>
        <dsp:cNvPr id="0" name=""/>
        <dsp:cNvSpPr/>
      </dsp:nvSpPr>
      <dsp:spPr>
        <a:xfrm>
          <a:off x="241156" y="1920028"/>
          <a:ext cx="1875796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D5233F"/>
              </a:solidFill>
            </a:rPr>
            <a:t>zbiory</a:t>
          </a:r>
          <a:r>
            <a:rPr lang="pl-PL" sz="2000" kern="1200" dirty="0"/>
            <a:t> danych przestrzennych</a:t>
          </a:r>
        </a:p>
      </dsp:txBody>
      <dsp:txXfrm>
        <a:off x="296096" y="1974968"/>
        <a:ext cx="1765916" cy="4050181"/>
      </dsp:txXfrm>
    </dsp:sp>
    <dsp:sp modelId="{7B192E84-50D2-45EA-8197-F0720ED3EBD2}">
      <dsp:nvSpPr>
        <dsp:cNvPr id="0" name=""/>
        <dsp:cNvSpPr/>
      </dsp:nvSpPr>
      <dsp:spPr>
        <a:xfrm>
          <a:off x="2527283" y="0"/>
          <a:ext cx="2344745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RU tworzy, aktualizuje i </a:t>
          </a:r>
          <a:r>
            <a:rPr lang="pl-PL" sz="2000" kern="1200" dirty="0">
              <a:solidFill>
                <a:srgbClr val="C01422"/>
              </a:solidFill>
            </a:rPr>
            <a:t>udostępnia</a:t>
          </a:r>
          <a:r>
            <a:rPr lang="pl-PL" sz="2000" kern="1200" dirty="0"/>
            <a:t> się</a:t>
          </a:r>
        </a:p>
      </dsp:txBody>
      <dsp:txXfrm>
        <a:off x="2527283" y="0"/>
        <a:ext cx="2344745" cy="1920028"/>
      </dsp:txXfrm>
    </dsp:sp>
    <dsp:sp modelId="{CD987552-44C8-409D-9F8B-4BB74CA3DB5B}">
      <dsp:nvSpPr>
        <dsp:cNvPr id="0" name=""/>
        <dsp:cNvSpPr/>
      </dsp:nvSpPr>
      <dsp:spPr>
        <a:xfrm>
          <a:off x="2761758" y="1920028"/>
          <a:ext cx="1875796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D5233F"/>
              </a:solidFill>
            </a:rPr>
            <a:t>metadane</a:t>
          </a:r>
          <a:r>
            <a:rPr lang="pl-PL" sz="2000" kern="1200" dirty="0"/>
            <a:t> opisujące zbiór </a:t>
          </a:r>
        </a:p>
      </dsp:txBody>
      <dsp:txXfrm>
        <a:off x="2816698" y="1974968"/>
        <a:ext cx="1765916" cy="4050181"/>
      </dsp:txXfrm>
    </dsp:sp>
    <dsp:sp modelId="{02A6121B-E66E-4DC8-B85A-39DEA679408F}">
      <dsp:nvSpPr>
        <dsp:cNvPr id="0" name=""/>
        <dsp:cNvSpPr/>
      </dsp:nvSpPr>
      <dsp:spPr>
        <a:xfrm>
          <a:off x="5047885" y="0"/>
          <a:ext cx="2344745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RU </a:t>
          </a:r>
          <a:r>
            <a:rPr lang="pl-PL" sz="2000" kern="1200" dirty="0">
              <a:solidFill>
                <a:srgbClr val="C01422"/>
              </a:solidFill>
            </a:rPr>
            <a:t>gromadzi</a:t>
          </a:r>
          <a:r>
            <a:rPr lang="pl-PL" sz="2000" kern="1200" dirty="0"/>
            <a:t> się</a:t>
          </a:r>
        </a:p>
      </dsp:txBody>
      <dsp:txXfrm>
        <a:off x="5047885" y="0"/>
        <a:ext cx="2344745" cy="1920028"/>
      </dsp:txXfrm>
    </dsp:sp>
    <dsp:sp modelId="{FAC03CFD-05EA-42CA-B492-3A50EBAFBE39}">
      <dsp:nvSpPr>
        <dsp:cNvPr id="0" name=""/>
        <dsp:cNvSpPr/>
      </dsp:nvSpPr>
      <dsp:spPr>
        <a:xfrm>
          <a:off x="5282360" y="1920028"/>
          <a:ext cx="1875796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informacje i dane z zakresu planowania i </a:t>
          </a:r>
          <a:r>
            <a:rPr lang="pl-PL" sz="2000" kern="1200" dirty="0" err="1"/>
            <a:t>zagospoda</a:t>
          </a:r>
          <a:r>
            <a:rPr lang="pl-PL" sz="2000" kern="1200" dirty="0"/>
            <a:t>- </a:t>
          </a:r>
          <a:r>
            <a:rPr lang="pl-PL" sz="2000" kern="1200" dirty="0" err="1"/>
            <a:t>rowania</a:t>
          </a:r>
          <a:r>
            <a:rPr lang="pl-PL" sz="2000" kern="1200" dirty="0"/>
            <a:t> </a:t>
          </a:r>
          <a:r>
            <a:rPr lang="pl-PL" sz="2000" kern="1200" dirty="0" err="1"/>
            <a:t>przestrzenne-go</a:t>
          </a:r>
          <a:r>
            <a:rPr lang="pl-PL" sz="2000" kern="1200" dirty="0"/>
            <a:t>, w tym </a:t>
          </a:r>
          <a:r>
            <a:rPr lang="pl-PL" sz="2000" b="1" kern="1200" dirty="0">
              <a:solidFill>
                <a:srgbClr val="D5233F"/>
              </a:solidFill>
            </a:rPr>
            <a:t>dane przestrzenne</a:t>
          </a:r>
        </a:p>
      </dsp:txBody>
      <dsp:txXfrm>
        <a:off x="5337300" y="1974968"/>
        <a:ext cx="1765916" cy="4050181"/>
      </dsp:txXfrm>
    </dsp:sp>
    <dsp:sp modelId="{8BF03267-C0D4-47C1-A975-97A36143DA9F}">
      <dsp:nvSpPr>
        <dsp:cNvPr id="0" name=""/>
        <dsp:cNvSpPr/>
      </dsp:nvSpPr>
      <dsp:spPr>
        <a:xfrm>
          <a:off x="7568487" y="0"/>
          <a:ext cx="2344745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 RU udostępnia się</a:t>
          </a:r>
        </a:p>
      </dsp:txBody>
      <dsp:txXfrm>
        <a:off x="7568487" y="0"/>
        <a:ext cx="2344745" cy="1920028"/>
      </dsp:txXfrm>
    </dsp:sp>
    <dsp:sp modelId="{B681B564-1A6F-4D7D-991D-A162B3A3BE7F}">
      <dsp:nvSpPr>
        <dsp:cNvPr id="0" name=""/>
        <dsp:cNvSpPr/>
      </dsp:nvSpPr>
      <dsp:spPr>
        <a:xfrm>
          <a:off x="7802961" y="1920575"/>
          <a:ext cx="1875796" cy="12573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rgbClr val="D5233F"/>
              </a:solidFill>
            </a:rPr>
            <a:t>plan ogólny gminy</a:t>
          </a:r>
        </a:p>
      </dsp:txBody>
      <dsp:txXfrm>
        <a:off x="7839788" y="1957402"/>
        <a:ext cx="1802142" cy="1183708"/>
      </dsp:txXfrm>
    </dsp:sp>
    <dsp:sp modelId="{929BD92E-100C-4DED-9698-528AD46AE0C8}">
      <dsp:nvSpPr>
        <dsp:cNvPr id="0" name=""/>
        <dsp:cNvSpPr/>
      </dsp:nvSpPr>
      <dsp:spPr>
        <a:xfrm>
          <a:off x="7802961" y="3371378"/>
          <a:ext cx="1875796" cy="12573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uchwały, wnioski, decyzje, wyroki sądów (…)</a:t>
          </a:r>
        </a:p>
      </dsp:txBody>
      <dsp:txXfrm>
        <a:off x="7839788" y="3408205"/>
        <a:ext cx="1802142" cy="1183708"/>
      </dsp:txXfrm>
    </dsp:sp>
    <dsp:sp modelId="{BCE94CF2-35DB-4125-8B19-DDBE1168E535}">
      <dsp:nvSpPr>
        <dsp:cNvPr id="0" name=""/>
        <dsp:cNvSpPr/>
      </dsp:nvSpPr>
      <dsp:spPr>
        <a:xfrm>
          <a:off x="7802961" y="4822180"/>
          <a:ext cx="1875796" cy="125736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oraz ich projekty</a:t>
          </a:r>
        </a:p>
      </dsp:txBody>
      <dsp:txXfrm>
        <a:off x="7839788" y="4859007"/>
        <a:ext cx="1802142" cy="1183708"/>
      </dsp:txXfrm>
    </dsp:sp>
    <dsp:sp modelId="{C52C3D5B-0FED-49CE-9608-4F93F5E7DE70}">
      <dsp:nvSpPr>
        <dsp:cNvPr id="0" name=""/>
        <dsp:cNvSpPr/>
      </dsp:nvSpPr>
      <dsp:spPr>
        <a:xfrm>
          <a:off x="10089089" y="0"/>
          <a:ext cx="2344745" cy="6400095"/>
        </a:xfrm>
        <a:prstGeom prst="roundRect">
          <a:avLst>
            <a:gd name="adj" fmla="val 1000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RU może udostępniać </a:t>
          </a:r>
        </a:p>
      </dsp:txBody>
      <dsp:txXfrm>
        <a:off x="10089089" y="0"/>
        <a:ext cx="2344745" cy="1920028"/>
      </dsp:txXfrm>
    </dsp:sp>
    <dsp:sp modelId="{0D538118-0A51-40E4-8F43-555518AE6E50}">
      <dsp:nvSpPr>
        <dsp:cNvPr id="0" name=""/>
        <dsp:cNvSpPr/>
      </dsp:nvSpPr>
      <dsp:spPr>
        <a:xfrm>
          <a:off x="10323563" y="1920028"/>
          <a:ext cx="1875796" cy="416006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 </a:t>
          </a:r>
          <a:r>
            <a:rPr lang="pl-PL" sz="2000" b="1" kern="1200" dirty="0">
              <a:solidFill>
                <a:srgbClr val="C01422"/>
              </a:solidFill>
            </a:rPr>
            <a:t>inne</a:t>
          </a:r>
          <a:r>
            <a:rPr lang="pl-PL" sz="2000" kern="1200" dirty="0"/>
            <a:t> informacje i dane konieczne w procedurze planistycznej, na podstawie </a:t>
          </a:r>
          <a:r>
            <a:rPr lang="pl-PL" sz="2000" b="1" kern="1200" dirty="0">
              <a:solidFill>
                <a:srgbClr val="D5233F"/>
              </a:solidFill>
            </a:rPr>
            <a:t>porozumienia</a:t>
          </a:r>
          <a:r>
            <a:rPr lang="pl-PL" sz="2000" kern="1200" dirty="0"/>
            <a:t> pomiędzy ministrami </a:t>
          </a:r>
        </a:p>
      </dsp:txBody>
      <dsp:txXfrm>
        <a:off x="10378503" y="1974968"/>
        <a:ext cx="1765916" cy="40501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46060-1C4C-45E2-92A5-CE5ADCB18EE3}">
      <dsp:nvSpPr>
        <dsp:cNvPr id="0" name=""/>
        <dsp:cNvSpPr/>
      </dsp:nvSpPr>
      <dsp:spPr>
        <a:xfrm>
          <a:off x="11223" y="2004943"/>
          <a:ext cx="3354677" cy="23902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>
              <a:solidFill>
                <a:srgbClr val="D5233F"/>
              </a:solidFill>
            </a:rPr>
            <a:t>wykaz</a:t>
          </a:r>
          <a:r>
            <a:rPr lang="pl-PL" sz="1800" kern="1200" dirty="0"/>
            <a:t> </a:t>
          </a:r>
          <a:r>
            <a:rPr lang="pl-PL" sz="1800" b="1" kern="1200" dirty="0">
              <a:solidFill>
                <a:srgbClr val="D5233F"/>
              </a:solidFill>
            </a:rPr>
            <a:t>dokumentów</a:t>
          </a:r>
          <a:r>
            <a:rPr lang="pl-PL" sz="1800" kern="1200" dirty="0"/>
            <a:t>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(z częścią tekstową i graficzną)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 powiązanych z gminą lub granicą aktu</a:t>
          </a:r>
        </a:p>
      </dsp:txBody>
      <dsp:txXfrm>
        <a:off x="81230" y="2074950"/>
        <a:ext cx="3214663" cy="2250193"/>
      </dsp:txXfrm>
    </dsp:sp>
    <dsp:sp modelId="{B6D1FF6A-55B1-474A-87BD-518B01AD933A}">
      <dsp:nvSpPr>
        <dsp:cNvPr id="0" name=""/>
        <dsp:cNvSpPr/>
      </dsp:nvSpPr>
      <dsp:spPr>
        <a:xfrm>
          <a:off x="3701368" y="2784067"/>
          <a:ext cx="711191" cy="83195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3701368" y="2950459"/>
        <a:ext cx="497834" cy="499175"/>
      </dsp:txXfrm>
    </dsp:sp>
    <dsp:sp modelId="{93C51BFD-E18B-4489-8A48-B7F2DF355CBD}">
      <dsp:nvSpPr>
        <dsp:cNvPr id="0" name=""/>
        <dsp:cNvSpPr/>
      </dsp:nvSpPr>
      <dsp:spPr>
        <a:xfrm>
          <a:off x="4707771" y="2004943"/>
          <a:ext cx="3354677" cy="23902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plan ogólny jako akt prawa w formie w pełni </a:t>
          </a:r>
          <a:r>
            <a:rPr lang="pl-PL" sz="1800" b="1" kern="1200" dirty="0">
              <a:solidFill>
                <a:srgbClr val="D5233F"/>
              </a:solidFill>
            </a:rPr>
            <a:t>ustandaryzowanych danych przestrzennych</a:t>
          </a:r>
          <a:r>
            <a:rPr lang="pl-PL" sz="1800" kern="1200" dirty="0"/>
            <a:t>, bez tradycyjnego tekstu i rysunku</a:t>
          </a:r>
        </a:p>
      </dsp:txBody>
      <dsp:txXfrm>
        <a:off x="4777778" y="2074950"/>
        <a:ext cx="3214663" cy="2250193"/>
      </dsp:txXfrm>
    </dsp:sp>
    <dsp:sp modelId="{0D24AE2D-654B-47DA-8B36-242892EF386F}">
      <dsp:nvSpPr>
        <dsp:cNvPr id="0" name=""/>
        <dsp:cNvSpPr/>
      </dsp:nvSpPr>
      <dsp:spPr>
        <a:xfrm>
          <a:off x="8397916" y="2784067"/>
          <a:ext cx="711191" cy="831959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400" kern="1200"/>
        </a:p>
      </dsp:txBody>
      <dsp:txXfrm>
        <a:off x="8397916" y="2950459"/>
        <a:ext cx="497834" cy="499175"/>
      </dsp:txXfrm>
    </dsp:sp>
    <dsp:sp modelId="{02D61E80-74C1-4E99-8ACF-DCD9188CB5D3}">
      <dsp:nvSpPr>
        <dsp:cNvPr id="0" name=""/>
        <dsp:cNvSpPr/>
      </dsp:nvSpPr>
      <dsp:spPr>
        <a:xfrm>
          <a:off x="9404319" y="2004943"/>
          <a:ext cx="3354677" cy="239020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bezpłatna, otwarta </a:t>
          </a:r>
          <a:r>
            <a:rPr lang="pl-PL" sz="1800" b="1" kern="1200" dirty="0">
              <a:solidFill>
                <a:srgbClr val="D5233F"/>
              </a:solidFill>
            </a:rPr>
            <a:t>planistyczna baza danych przestrzennych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 formie spójnego zbioru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w rejestrze centralnym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(już od 2026 r. plan ogólny gminy)</a:t>
          </a:r>
        </a:p>
      </dsp:txBody>
      <dsp:txXfrm>
        <a:off x="9474326" y="2074950"/>
        <a:ext cx="3214663" cy="22501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4D9050-E8A2-4BEC-A55B-46DE3B856B7B}">
      <dsp:nvSpPr>
        <dsp:cNvPr id="0" name=""/>
        <dsp:cNvSpPr/>
      </dsp:nvSpPr>
      <dsp:spPr>
        <a:xfrm>
          <a:off x="1611158" y="-6514"/>
          <a:ext cx="6377825" cy="6377825"/>
        </a:xfrm>
        <a:prstGeom prst="circularArrow">
          <a:avLst>
            <a:gd name="adj1" fmla="val 5274"/>
            <a:gd name="adj2" fmla="val 312630"/>
            <a:gd name="adj3" fmla="val 14212022"/>
            <a:gd name="adj4" fmla="val 17136451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32A3B-47B2-419A-B91B-5AD48A9899DC}">
      <dsp:nvSpPr>
        <dsp:cNvPr id="0" name=""/>
        <dsp:cNvSpPr/>
      </dsp:nvSpPr>
      <dsp:spPr>
        <a:xfrm>
          <a:off x="3576615" y="966"/>
          <a:ext cx="2446911" cy="12234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Tworzenie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>
              <a:latin typeface="Aptos" panose="02110004020202020204"/>
              <a:ea typeface="+mn-ea"/>
              <a:cs typeface="+mn-cs"/>
            </a:rPr>
            <a:t>Wtyczka APP2 do otwartego programu QGIS</a:t>
          </a:r>
        </a:p>
      </dsp:txBody>
      <dsp:txXfrm>
        <a:off x="3636339" y="60690"/>
        <a:ext cx="2327463" cy="1104007"/>
      </dsp:txXfrm>
    </dsp:sp>
    <dsp:sp modelId="{2E74A864-2A2D-4A6E-83C6-255BB2A8118F}">
      <dsp:nvSpPr>
        <dsp:cNvPr id="0" name=""/>
        <dsp:cNvSpPr/>
      </dsp:nvSpPr>
      <dsp:spPr>
        <a:xfrm>
          <a:off x="6084910" y="1295601"/>
          <a:ext cx="2446911" cy="12234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>
              <a:latin typeface="Aptos" panose="02110004020202020204"/>
              <a:ea typeface="+mn-ea"/>
              <a:cs typeface="+mn-cs"/>
            </a:rPr>
            <a:t>Przetwarzanie</a:t>
          </a:r>
          <a:endParaRPr lang="pl-PL" sz="2000" kern="1200" dirty="0">
            <a:latin typeface="Aptos" panose="02110004020202020204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>
              <a:latin typeface="Aptos" panose="02110004020202020204"/>
              <a:ea typeface="+mn-ea"/>
              <a:cs typeface="+mn-cs"/>
            </a:rPr>
            <a:t>wczytanie GML</a:t>
          </a:r>
          <a:endParaRPr lang="pl-PL" sz="1600" kern="1200" dirty="0">
            <a:latin typeface="Aptos" panose="02110004020202020204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>
              <a:latin typeface="Aptos" panose="02110004020202020204"/>
              <a:ea typeface="+mn-ea"/>
              <a:cs typeface="+mn-cs"/>
            </a:rPr>
            <a:t>baza danych przestrzennych</a:t>
          </a:r>
          <a:endParaRPr lang="pl-PL" sz="1600" kern="1200" dirty="0">
            <a:latin typeface="Aptos" panose="02110004020202020204"/>
            <a:ea typeface="+mn-ea"/>
            <a:cs typeface="+mn-cs"/>
          </a:endParaRPr>
        </a:p>
      </dsp:txBody>
      <dsp:txXfrm>
        <a:off x="6144634" y="1355325"/>
        <a:ext cx="2327463" cy="1104007"/>
      </dsp:txXfrm>
    </dsp:sp>
    <dsp:sp modelId="{1DD2E042-3658-4E48-990F-68653DA518B2}">
      <dsp:nvSpPr>
        <dsp:cNvPr id="0" name=""/>
        <dsp:cNvSpPr/>
      </dsp:nvSpPr>
      <dsp:spPr>
        <a:xfrm>
          <a:off x="6206392" y="3472198"/>
          <a:ext cx="2446911" cy="12234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>
              <a:latin typeface="Aptos" panose="02110004020202020204"/>
              <a:ea typeface="+mn-ea"/>
              <a:cs typeface="+mn-cs"/>
            </a:rPr>
            <a:t>Walidacja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>
              <a:latin typeface="Aptos" panose="02110004020202020204"/>
              <a:ea typeface="+mn-ea"/>
              <a:cs typeface="+mn-cs"/>
            </a:rPr>
            <a:t>kryteria przestrzenne, merytoryczne, ze zbiorem</a:t>
          </a:r>
        </a:p>
      </dsp:txBody>
      <dsp:txXfrm>
        <a:off x="6266116" y="3531922"/>
        <a:ext cx="2327463" cy="1104007"/>
      </dsp:txXfrm>
    </dsp:sp>
    <dsp:sp modelId="{05A174D1-16C2-41AC-9664-F43E4733EF2E}">
      <dsp:nvSpPr>
        <dsp:cNvPr id="0" name=""/>
        <dsp:cNvSpPr/>
      </dsp:nvSpPr>
      <dsp:spPr>
        <a:xfrm>
          <a:off x="3462026" y="5134233"/>
          <a:ext cx="2446911" cy="12234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Przechowywanie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archiwizowanie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600" kern="1200" dirty="0"/>
            <a:t>bezpieczeństwo</a:t>
          </a:r>
        </a:p>
      </dsp:txBody>
      <dsp:txXfrm>
        <a:off x="3521750" y="5193957"/>
        <a:ext cx="2327463" cy="1104007"/>
      </dsp:txXfrm>
    </dsp:sp>
    <dsp:sp modelId="{DD565E94-3FFD-4A70-8683-7466A6652DA0}">
      <dsp:nvSpPr>
        <dsp:cNvPr id="0" name=""/>
        <dsp:cNvSpPr/>
      </dsp:nvSpPr>
      <dsp:spPr>
        <a:xfrm>
          <a:off x="1107293" y="3443856"/>
          <a:ext cx="2446911" cy="12234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Rzeczywista integracja</a:t>
          </a:r>
        </a:p>
      </dsp:txBody>
      <dsp:txXfrm>
        <a:off x="1167017" y="3503580"/>
        <a:ext cx="2327463" cy="1104007"/>
      </dsp:txXfrm>
    </dsp:sp>
    <dsp:sp modelId="{44564471-F5BE-4EF5-8A3D-51182B60D347}">
      <dsp:nvSpPr>
        <dsp:cNvPr id="0" name=""/>
        <dsp:cNvSpPr/>
      </dsp:nvSpPr>
      <dsp:spPr>
        <a:xfrm>
          <a:off x="954899" y="1504179"/>
          <a:ext cx="2446911" cy="122345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Udostępnianie</a:t>
          </a:r>
          <a:endParaRPr lang="pl-PL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Usługi sieciowe</a:t>
          </a:r>
        </a:p>
      </dsp:txBody>
      <dsp:txXfrm>
        <a:off x="1014623" y="1563903"/>
        <a:ext cx="2327463" cy="1104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2D318-998B-47C0-8735-5F32095100E5}">
      <dsp:nvSpPr>
        <dsp:cNvPr id="0" name=""/>
        <dsp:cNvSpPr/>
      </dsp:nvSpPr>
      <dsp:spPr>
        <a:xfrm>
          <a:off x="5929" y="176180"/>
          <a:ext cx="2272902" cy="732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Akty planowania przestrzennego</a:t>
          </a:r>
        </a:p>
      </dsp:txBody>
      <dsp:txXfrm>
        <a:off x="5929" y="176180"/>
        <a:ext cx="2272902" cy="732169"/>
      </dsp:txXfrm>
    </dsp:sp>
    <dsp:sp modelId="{3D7BA551-8506-4510-9A88-EEA7CCAC0F79}">
      <dsp:nvSpPr>
        <dsp:cNvPr id="0" name=""/>
        <dsp:cNvSpPr/>
      </dsp:nvSpPr>
      <dsp:spPr>
        <a:xfrm>
          <a:off x="5929" y="908349"/>
          <a:ext cx="2272902" cy="4062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Wyszukiwanie aktów planowania przestrzennego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Podgląd szczegółów dotyczących poszczególnych aktów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Pobieranie danych dla aktów w postaci plików GML</a:t>
          </a:r>
        </a:p>
      </dsp:txBody>
      <dsp:txXfrm>
        <a:off x="5929" y="908349"/>
        <a:ext cx="2272902" cy="4062599"/>
      </dsp:txXfrm>
    </dsp:sp>
    <dsp:sp modelId="{5E03B99C-CCDD-401B-9CED-9AB8AAD45627}">
      <dsp:nvSpPr>
        <dsp:cNvPr id="0" name=""/>
        <dsp:cNvSpPr/>
      </dsp:nvSpPr>
      <dsp:spPr>
        <a:xfrm>
          <a:off x="2597038" y="176180"/>
          <a:ext cx="2272902" cy="732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Usługi danych przestrzennych</a:t>
          </a:r>
        </a:p>
      </dsp:txBody>
      <dsp:txXfrm>
        <a:off x="2597038" y="176180"/>
        <a:ext cx="2272902" cy="732169"/>
      </dsp:txXfrm>
    </dsp:sp>
    <dsp:sp modelId="{14651F00-5F82-4258-A9B2-CB789F54871E}">
      <dsp:nvSpPr>
        <dsp:cNvPr id="0" name=""/>
        <dsp:cNvSpPr/>
      </dsp:nvSpPr>
      <dsp:spPr>
        <a:xfrm>
          <a:off x="2597038" y="908349"/>
          <a:ext cx="2272902" cy="4062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Usługa wyszukiwania (CSW)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Usługa przeglądania (WMS)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Usługa pobierania (WFS)</a:t>
          </a:r>
        </a:p>
      </dsp:txBody>
      <dsp:txXfrm>
        <a:off x="2597038" y="908349"/>
        <a:ext cx="2272902" cy="4062599"/>
      </dsp:txXfrm>
    </dsp:sp>
    <dsp:sp modelId="{3B20853E-4C78-4AB8-928A-740DD673013A}">
      <dsp:nvSpPr>
        <dsp:cNvPr id="0" name=""/>
        <dsp:cNvSpPr/>
      </dsp:nvSpPr>
      <dsp:spPr>
        <a:xfrm>
          <a:off x="5188148" y="176180"/>
          <a:ext cx="2272902" cy="732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Repozytorium dokumentów</a:t>
          </a:r>
        </a:p>
      </dsp:txBody>
      <dsp:txXfrm>
        <a:off x="5188148" y="176180"/>
        <a:ext cx="2272902" cy="732169"/>
      </dsp:txXfrm>
    </dsp:sp>
    <dsp:sp modelId="{A25016CB-5A1C-42D2-AE45-DBF84E472D69}">
      <dsp:nvSpPr>
        <dsp:cNvPr id="0" name=""/>
        <dsp:cNvSpPr/>
      </dsp:nvSpPr>
      <dsp:spPr>
        <a:xfrm>
          <a:off x="5188148" y="908349"/>
          <a:ext cx="2272902" cy="4062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Wyszukiwanie dokumentów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Podgląd dokumentów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Pobieranie dokumentów</a:t>
          </a:r>
        </a:p>
      </dsp:txBody>
      <dsp:txXfrm>
        <a:off x="5188148" y="908349"/>
        <a:ext cx="2272902" cy="4062599"/>
      </dsp:txXfrm>
    </dsp:sp>
    <dsp:sp modelId="{D9D7D8FA-9906-4DAE-8A12-89D2B880E8C2}">
      <dsp:nvSpPr>
        <dsp:cNvPr id="0" name=""/>
        <dsp:cNvSpPr/>
      </dsp:nvSpPr>
      <dsp:spPr>
        <a:xfrm>
          <a:off x="7779257" y="176180"/>
          <a:ext cx="2272902" cy="732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e-</a:t>
          </a:r>
          <a:r>
            <a:rPr lang="pl-PL" sz="2000" kern="1200" dirty="0" err="1"/>
            <a:t>Wyrys</a:t>
          </a:r>
          <a:endParaRPr lang="pl-PL" sz="2000" kern="1200" dirty="0"/>
        </a:p>
      </dsp:txBody>
      <dsp:txXfrm>
        <a:off x="7779257" y="176180"/>
        <a:ext cx="2272902" cy="732169"/>
      </dsp:txXfrm>
    </dsp:sp>
    <dsp:sp modelId="{06D5C175-8EAF-46EA-920D-875AF872D33A}">
      <dsp:nvSpPr>
        <dsp:cNvPr id="0" name=""/>
        <dsp:cNvSpPr/>
      </dsp:nvSpPr>
      <dsp:spPr>
        <a:xfrm>
          <a:off x="7779257" y="908349"/>
          <a:ext cx="2272902" cy="4062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Usługa online umożliwiająca wygenerowanie elektronicznego wyrysu z POG z wykorzystaniem aktualnych danych znajdujących się w Rejestrze Urbanistycznym </a:t>
          </a:r>
        </a:p>
      </dsp:txBody>
      <dsp:txXfrm>
        <a:off x="7779257" y="908349"/>
        <a:ext cx="2272902" cy="4062599"/>
      </dsp:txXfrm>
    </dsp:sp>
    <dsp:sp modelId="{E0397C31-47C7-44AC-B7AD-5162A8A3B8C8}">
      <dsp:nvSpPr>
        <dsp:cNvPr id="0" name=""/>
        <dsp:cNvSpPr/>
      </dsp:nvSpPr>
      <dsp:spPr>
        <a:xfrm>
          <a:off x="10370366" y="176180"/>
          <a:ext cx="2272902" cy="732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System powiadomień</a:t>
          </a:r>
        </a:p>
      </dsp:txBody>
      <dsp:txXfrm>
        <a:off x="10370366" y="176180"/>
        <a:ext cx="2272902" cy="732169"/>
      </dsp:txXfrm>
    </dsp:sp>
    <dsp:sp modelId="{4DCDD9EF-B2EC-42C4-8AB8-36093205D812}">
      <dsp:nvSpPr>
        <dsp:cNvPr id="0" name=""/>
        <dsp:cNvSpPr/>
      </dsp:nvSpPr>
      <dsp:spPr>
        <a:xfrm>
          <a:off x="10370366" y="908349"/>
          <a:ext cx="2272902" cy="406259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000" kern="1200" dirty="0"/>
            <a:t>mail w przypadku pojawienia się nowych danych</a:t>
          </a:r>
        </a:p>
      </dsp:txBody>
      <dsp:txXfrm>
        <a:off x="10370366" y="908349"/>
        <a:ext cx="2272902" cy="40625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FAA786-8F96-43A0-A671-3F1C942C4346}">
      <dsp:nvSpPr>
        <dsp:cNvPr id="0" name=""/>
        <dsp:cNvSpPr/>
      </dsp:nvSpPr>
      <dsp:spPr>
        <a:xfrm>
          <a:off x="3260" y="58532"/>
          <a:ext cx="3178674" cy="978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Moduł zarządzania</a:t>
          </a:r>
        </a:p>
      </dsp:txBody>
      <dsp:txXfrm>
        <a:off x="3260" y="58532"/>
        <a:ext cx="3178674" cy="978234"/>
      </dsp:txXfrm>
    </dsp:sp>
    <dsp:sp modelId="{26E63813-4579-477A-BAE8-A14E566B14F3}">
      <dsp:nvSpPr>
        <dsp:cNvPr id="0" name=""/>
        <dsp:cNvSpPr/>
      </dsp:nvSpPr>
      <dsp:spPr>
        <a:xfrm>
          <a:off x="3260" y="1036766"/>
          <a:ext cx="3178674" cy="3928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kern="1200" dirty="0"/>
            <a:t>Dodawanie danych przestrzennych oraz tworzenie i aktualizacja metadanych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kern="1200" dirty="0"/>
            <a:t>Zarządzanie dokumentami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l-PL" sz="2700" kern="1200" dirty="0"/>
        </a:p>
      </dsp:txBody>
      <dsp:txXfrm>
        <a:off x="3260" y="1036766"/>
        <a:ext cx="3178674" cy="3928094"/>
      </dsp:txXfrm>
    </dsp:sp>
    <dsp:sp modelId="{FD918651-139A-48ED-B0E9-A9892C28E237}">
      <dsp:nvSpPr>
        <dsp:cNvPr id="0" name=""/>
        <dsp:cNvSpPr/>
      </dsp:nvSpPr>
      <dsp:spPr>
        <a:xfrm>
          <a:off x="3626949" y="58532"/>
          <a:ext cx="3178674" cy="978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Moduł APP</a:t>
          </a:r>
        </a:p>
      </dsp:txBody>
      <dsp:txXfrm>
        <a:off x="3626949" y="58532"/>
        <a:ext cx="3178674" cy="978234"/>
      </dsp:txXfrm>
    </dsp:sp>
    <dsp:sp modelId="{4606E5F2-68D7-46BD-B0C0-9A2440634AE9}">
      <dsp:nvSpPr>
        <dsp:cNvPr id="0" name=""/>
        <dsp:cNvSpPr/>
      </dsp:nvSpPr>
      <dsp:spPr>
        <a:xfrm>
          <a:off x="3626949" y="1036766"/>
          <a:ext cx="3178674" cy="3928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kern="1200" dirty="0"/>
            <a:t>Walidacja danych przestrzennych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kern="1200" dirty="0"/>
            <a:t>Zapewnienie integracji danych</a:t>
          </a:r>
        </a:p>
      </dsp:txBody>
      <dsp:txXfrm>
        <a:off x="3626949" y="1036766"/>
        <a:ext cx="3178674" cy="3928094"/>
      </dsp:txXfrm>
    </dsp:sp>
    <dsp:sp modelId="{57E38A14-AFEB-4E1E-8A12-03583D8135EC}">
      <dsp:nvSpPr>
        <dsp:cNvPr id="0" name=""/>
        <dsp:cNvSpPr/>
      </dsp:nvSpPr>
      <dsp:spPr>
        <a:xfrm>
          <a:off x="7250638" y="58532"/>
          <a:ext cx="3178674" cy="9782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700" kern="1200" dirty="0"/>
            <a:t>Repozytorium dokumentów</a:t>
          </a:r>
        </a:p>
      </dsp:txBody>
      <dsp:txXfrm>
        <a:off x="7250638" y="58532"/>
        <a:ext cx="3178674" cy="978234"/>
      </dsp:txXfrm>
    </dsp:sp>
    <dsp:sp modelId="{E9BEF390-5F47-42C8-B70D-DC69FC8F558A}">
      <dsp:nvSpPr>
        <dsp:cNvPr id="0" name=""/>
        <dsp:cNvSpPr/>
      </dsp:nvSpPr>
      <dsp:spPr>
        <a:xfrm>
          <a:off x="7250638" y="1036766"/>
          <a:ext cx="3178674" cy="392809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kern="1200" dirty="0"/>
            <a:t>Moduł publiczny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2700" kern="1200" dirty="0"/>
            <a:t>Moduł  niepubliczny</a:t>
          </a:r>
        </a:p>
      </dsp:txBody>
      <dsp:txXfrm>
        <a:off x="7250638" y="1036766"/>
        <a:ext cx="3178674" cy="392809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C7F819-FA4A-41A8-9437-6FFA9C64EEF8}">
      <dsp:nvSpPr>
        <dsp:cNvPr id="0" name=""/>
        <dsp:cNvSpPr/>
      </dsp:nvSpPr>
      <dsp:spPr>
        <a:xfrm>
          <a:off x="1452515" y="0"/>
          <a:ext cx="3103244" cy="1724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plik w niemal dowolnym formacie w formie tekstu swobodnego oraz rysunek</a:t>
          </a:r>
        </a:p>
      </dsp:txBody>
      <dsp:txXfrm>
        <a:off x="1503010" y="50495"/>
        <a:ext cx="3002254" cy="1623034"/>
      </dsp:txXfrm>
    </dsp:sp>
    <dsp:sp modelId="{53A72C30-80FC-4BFC-8142-ECD41D6BF18C}">
      <dsp:nvSpPr>
        <dsp:cNvPr id="0" name=""/>
        <dsp:cNvSpPr/>
      </dsp:nvSpPr>
      <dsp:spPr>
        <a:xfrm rot="5400000">
          <a:off x="2680882" y="1767125"/>
          <a:ext cx="646509" cy="77581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 rot="-5400000">
        <a:off x="2771394" y="1831776"/>
        <a:ext cx="465487" cy="452556"/>
      </dsp:txXfrm>
    </dsp:sp>
    <dsp:sp modelId="{51449EBB-450C-4D0B-B2F3-0D60105F91F8}">
      <dsp:nvSpPr>
        <dsp:cNvPr id="0" name=""/>
        <dsp:cNvSpPr/>
      </dsp:nvSpPr>
      <dsp:spPr>
        <a:xfrm>
          <a:off x="1452515" y="2586037"/>
          <a:ext cx="3103244" cy="1724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ustandaryzowane pojęcia, zakres i format</a:t>
          </a:r>
        </a:p>
      </dsp:txBody>
      <dsp:txXfrm>
        <a:off x="1503010" y="2636532"/>
        <a:ext cx="3002254" cy="1623034"/>
      </dsp:txXfrm>
    </dsp:sp>
    <dsp:sp modelId="{0E7EC2FD-1C23-4B76-A798-A78FD5013102}">
      <dsp:nvSpPr>
        <dsp:cNvPr id="0" name=""/>
        <dsp:cNvSpPr/>
      </dsp:nvSpPr>
      <dsp:spPr>
        <a:xfrm rot="5400000">
          <a:off x="2680882" y="4353163"/>
          <a:ext cx="646509" cy="775811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 rot="-5400000">
        <a:off x="2771394" y="4417814"/>
        <a:ext cx="465487" cy="452556"/>
      </dsp:txXfrm>
    </dsp:sp>
    <dsp:sp modelId="{51DDBD06-6E6C-48FB-BCAA-109D1C2410AC}">
      <dsp:nvSpPr>
        <dsp:cNvPr id="0" name=""/>
        <dsp:cNvSpPr/>
      </dsp:nvSpPr>
      <dsp:spPr>
        <a:xfrm>
          <a:off x="1452515" y="5172074"/>
          <a:ext cx="3103244" cy="172402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/>
            <a:t>odniesienie konkretnych ustaleń do precyzyjnej lokalizacji</a:t>
          </a:r>
        </a:p>
      </dsp:txBody>
      <dsp:txXfrm>
        <a:off x="1503010" y="5222569"/>
        <a:ext cx="3002254" cy="1623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EBC88-9E43-4E05-AA82-F626E2D3558E}" type="datetimeFigureOut">
              <a:rPr lang="pl-PL" smtClean="0"/>
              <a:t>2026-03-05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C5D35-DE75-4C80-AD9D-C637BBB251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032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E37DD-6978-144C-6811-044A9C92D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8783AF8-2D0E-5898-1983-29BB0185D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9E9760D-CB5D-4C2A-CB42-5FF0105DD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940640A-BDA6-6223-E304-8EAE55D96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4050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856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5FBE2-BCB1-7658-B4E5-9A23C6E6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7BDC260-9316-090E-F47A-FD28F46FC1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247172A-3048-CCEC-2A16-8651D7768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72FCD58-192B-84F2-F2AB-C95FF6AB11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5335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6A0A9-E178-BF9B-4A56-76A94BFB7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E4C121E-EAE0-9C0F-5E4B-7877D50574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9FC16F4-4957-7F91-9A50-5B38EFF24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D4DDA1D-CE8C-0230-5683-4E5338117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2563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9B330-E19E-2B81-E662-5C6A1E435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F794068-B943-B089-A63E-7D3CB0779C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3817C05-DD5C-CCDD-2ED8-9F5A840F8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C265DE5-0BBB-025D-1F62-4E795FBF2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2043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07840-11AD-DE58-1229-B6022D121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C8C02C0-00A9-EE71-6C58-7FB79A720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8513F71-F7CA-118F-4634-696958348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E37A202-3E9C-2768-06B8-6CDBE657F1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2889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F3EE1-66B5-0789-566B-2BBB6C6BE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4F5244E6-9648-AC2E-0A5A-42CA475A71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88173EF-900F-0AAF-DAE6-5FE24D9C64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4B32F39-5535-9497-9F65-E21F260935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5332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12ACC4-0CC5-4A95-9D4B-2946AC5226F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748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D70D3-9F52-AC60-844F-91D6FA357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2D4A03F-4957-FE47-D29A-B3EC43F44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5103856-A94B-8C25-E426-9869968290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C9DF571-6C9E-0833-0B1A-5DDAF8A710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7721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5695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F6763-7B21-6494-A290-AD1399465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9EC9CEE-9397-D870-FF27-C053F43B6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5A8568B-13C6-6EB1-75C0-78F2A79A6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EAFAFB2-99FF-49BF-ED75-04576C351E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0809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164A0-7291-FC31-1C9F-6B1DF1ED6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71D2368-2579-1DB2-13F5-71DF52B517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A05A706-0116-CCED-DD4A-8E424C79C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3EF94A6-5321-F1A1-9A1D-FFB17EDBBB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5246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2536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3A080-59D0-4745-FDA0-159AB73E1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CAE1B37A-38CA-1764-A297-3A20CA6C1C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F24740C-2113-F301-8E15-B0F5CD0894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336482C-B53F-8B89-DFD2-AC644DBA3A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C5D35-DE75-4C80-AD9D-C637BBB25172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248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id="{EB17237D-986D-66BB-0EA1-06C253804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5" y="-1"/>
            <a:ext cx="14399738" cy="899983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4CEC15B-A629-66F5-A0B5-31963F47DE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-1"/>
            <a:ext cx="4803840" cy="90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017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DDF6B7A-3D78-2A79-0B66-8D93BC46A8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4400213" cy="900013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4774F2EA-206B-B8FD-245A-F48A91585690}"/>
              </a:ext>
            </a:extLst>
          </p:cNvPr>
          <p:cNvSpPr txBox="1"/>
          <p:nvPr userDrawn="1"/>
        </p:nvSpPr>
        <p:spPr>
          <a:xfrm>
            <a:off x="12960107" y="-1"/>
            <a:ext cx="961200" cy="900000"/>
          </a:xfrm>
          <a:prstGeom prst="rect">
            <a:avLst/>
          </a:prstGeom>
          <a:solidFill>
            <a:srgbClr val="C01422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DCC5C133-AF83-8B43-BE34-91E37BFCFF6D}" type="slidenum">
              <a:rPr lang="pl-PL" sz="24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pl-PL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15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22F76ED-AF42-3046-4306-99C7CC580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7"/>
            <a:ext cx="14399740" cy="899983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4BA5659-580F-7F97-DA1C-2D2D104E6FDF}"/>
              </a:ext>
            </a:extLst>
          </p:cNvPr>
          <p:cNvSpPr txBox="1"/>
          <p:nvPr userDrawn="1"/>
        </p:nvSpPr>
        <p:spPr>
          <a:xfrm>
            <a:off x="482271" y="8099538"/>
            <a:ext cx="961200" cy="900000"/>
          </a:xfrm>
          <a:prstGeom prst="rect">
            <a:avLst/>
          </a:prstGeom>
          <a:solidFill>
            <a:srgbClr val="C01422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DCC5C133-AF83-8B43-BE34-91E37BFCFF6D}" type="slidenum">
              <a:rPr lang="pl-PL" sz="24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pl-PL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9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E22F76ED-AF42-3046-4306-99C7CC5806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77" y="0"/>
            <a:ext cx="14399736" cy="899983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5ECF91A-C30D-F125-5934-D01F1C1C97FB}"/>
              </a:ext>
            </a:extLst>
          </p:cNvPr>
          <p:cNvSpPr txBox="1"/>
          <p:nvPr userDrawn="1"/>
        </p:nvSpPr>
        <p:spPr>
          <a:xfrm>
            <a:off x="12960107" y="-1"/>
            <a:ext cx="961200" cy="900000"/>
          </a:xfrm>
          <a:prstGeom prst="rect">
            <a:avLst/>
          </a:prstGeom>
          <a:solidFill>
            <a:srgbClr val="C01422"/>
          </a:solidFill>
          <a:ln>
            <a:noFill/>
          </a:ln>
        </p:spPr>
        <p:txBody>
          <a:bodyPr wrap="square" rtlCol="0" anchor="ctr" anchorCtr="0">
            <a:noAutofit/>
          </a:bodyPr>
          <a:lstStyle/>
          <a:p>
            <a:pPr algn="ctr"/>
            <a:fld id="{DCC5C133-AF83-8B43-BE34-91E37BFCFF6D}" type="slidenum">
              <a:rPr lang="pl-PL" sz="2400" smtClean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‹#›</a:t>
            </a:fld>
            <a:endParaRPr lang="pl-PL" sz="24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80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rzut ekranu, budynek, niebieskie&#10;&#10;Opis wygenerowany automatycznie">
            <a:extLst>
              <a:ext uri="{FF2B5EF4-FFF2-40B4-BE49-F238E27FC236}">
                <a16:creationId xmlns:a16="http://schemas.microsoft.com/office/drawing/2014/main" id="{7114A005-19AA-19AD-6F01-2B87310299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400213" cy="899953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954B072-4A1D-1C49-BBE6-39589F684F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80517" y="1893743"/>
            <a:ext cx="10800160" cy="1992404"/>
          </a:xfrm>
        </p:spPr>
        <p:txBody>
          <a:bodyPr anchor="t">
            <a:normAutofit/>
          </a:bodyPr>
          <a:lstStyle>
            <a:lvl1pPr algn="l">
              <a:defRPr sz="5669" b="1" i="0">
                <a:solidFill>
                  <a:schemeClr val="bg1"/>
                </a:solidFill>
                <a:latin typeface="Lato" panose="020F0502020204030203" pitchFamily="34" charset="-18"/>
              </a:defRPr>
            </a:lvl1pPr>
          </a:lstStyle>
          <a:p>
            <a:r>
              <a:rPr lang="pl-PL" dirty="0"/>
              <a:t>Tytuł rozdziału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C5E9B8-387F-004B-A215-B884A1CF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0286" y="4117190"/>
            <a:ext cx="6330222" cy="19924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362">
                <a:solidFill>
                  <a:schemeClr val="bg1"/>
                </a:solidFill>
                <a:latin typeface="Lato" panose="020F0502020204030203" pitchFamily="34" charset="-18"/>
              </a:defRPr>
            </a:lvl1pPr>
            <a:lvl2pPr marL="539999" indent="0" algn="ctr">
              <a:buNone/>
              <a:defRPr sz="2362"/>
            </a:lvl2pPr>
            <a:lvl3pPr marL="1079998" indent="0" algn="ctr">
              <a:buNone/>
              <a:defRPr sz="2126"/>
            </a:lvl3pPr>
            <a:lvl4pPr marL="1619997" indent="0" algn="ctr">
              <a:buNone/>
              <a:defRPr sz="1890"/>
            </a:lvl4pPr>
            <a:lvl5pPr marL="2159996" indent="0" algn="ctr">
              <a:buNone/>
              <a:defRPr sz="1890"/>
            </a:lvl5pPr>
            <a:lvl6pPr marL="2699995" indent="0" algn="ctr">
              <a:buNone/>
              <a:defRPr sz="1890"/>
            </a:lvl6pPr>
            <a:lvl7pPr marL="3239994" indent="0" algn="ctr">
              <a:buNone/>
              <a:defRPr sz="1890"/>
            </a:lvl7pPr>
            <a:lvl8pPr marL="3779992" indent="0" algn="ctr">
              <a:buNone/>
              <a:defRPr sz="1890"/>
            </a:lvl8pPr>
            <a:lvl9pPr marL="4319991" indent="0" algn="ctr">
              <a:buNone/>
              <a:defRPr sz="1890"/>
            </a:lvl9pPr>
          </a:lstStyle>
          <a:p>
            <a:r>
              <a:rPr lang="pl-PL"/>
              <a:t>Kliknij, aby edytować styl wzorca podtytułu</a:t>
            </a:r>
            <a:endParaRPr lang="pl-PL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4D1B8131-C7B3-1B4E-9CF5-D771263F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850" r="3233"/>
          <a:stretch/>
        </p:blipFill>
        <p:spPr>
          <a:xfrm>
            <a:off x="0" y="6471481"/>
            <a:ext cx="14400213" cy="257511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7DBFC9F-E5D7-11CD-9E95-D97ACB37B1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20105" y="391268"/>
            <a:ext cx="1632152" cy="5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3BCAB09-F497-7C29-0201-47E90ED80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061" y="0"/>
            <a:ext cx="14435274" cy="899953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D0BA3FD-76BF-011A-DDFE-8840CFDE0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173" y="3710822"/>
            <a:ext cx="6168325" cy="3937592"/>
          </a:xfrm>
          <a:prstGeom prst="rect">
            <a:avLst/>
          </a:prstGeom>
        </p:spPr>
        <p:txBody>
          <a:bodyPr/>
          <a:lstStyle>
            <a:lvl1pPr>
              <a:defRPr sz="42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3A20B86-AB11-2AD3-68A9-14A52DB68D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20105" y="391268"/>
            <a:ext cx="1632152" cy="5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6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52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9" r:id="rId6"/>
  </p:sldLayoutIdLst>
  <p:txStyles>
    <p:titleStyle>
      <a:lvl1pPr algn="l" defTabSz="1079998" rtl="0" eaLnBrk="1" latinLnBrk="0" hangingPunct="1">
        <a:lnSpc>
          <a:spcPct val="90000"/>
        </a:lnSpc>
        <a:spcBef>
          <a:spcPct val="0"/>
        </a:spcBef>
        <a:buNone/>
        <a:defRPr sz="5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99" indent="-269999" algn="l" defTabSz="1079998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98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5" kern="1200">
          <a:solidFill>
            <a:schemeClr val="tx1"/>
          </a:solidFill>
          <a:latin typeface="+mn-lt"/>
          <a:ea typeface="+mn-ea"/>
          <a:cs typeface="+mn-cs"/>
        </a:defRPr>
      </a:lvl2pPr>
      <a:lvl3pPr marL="1349997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996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995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994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993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992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991" indent="-269999" algn="l" defTabSz="1079998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99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98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997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996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995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994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992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991" algn="l" defTabSz="1079998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hyperlink" Target="https://legislacja.rcl.gov.pl/projekt/12403752/katalog/13166815#1316681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svg"/><Relationship Id="rId7" Type="http://schemas.openxmlformats.org/officeDocument/2006/relationships/image" Target="../media/image2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hyperlink" Target="https://www.gov.pl/web/zagospodarowanieprzestrzenne/wtyczka-app" TargetMode="External"/><Relationship Id="rId4" Type="http://schemas.openxmlformats.org/officeDocument/2006/relationships/hyperlink" Target="https://www.gov.pl/web/gov/sprawdz-poprawnosc-danych-przestrzennych-oraz-metadanych" TargetMode="External"/><Relationship Id="rId9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plugins.qgis.org/plugins/wtyczka_qgis_app/#plugin-about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pl/web/zagospodarowanieprzestrzenne/wtyczka-app" TargetMode="External"/><Relationship Id="rId7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svg"/><Relationship Id="rId5" Type="http://schemas.openxmlformats.org/officeDocument/2006/relationships/image" Target="../media/image24.pn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69.png"/><Relationship Id="rId4" Type="http://schemas.openxmlformats.org/officeDocument/2006/relationships/hyperlink" Target="https://www.youtube.com/watch?v=WU076-iqadU&amp;list=PL5aKaJfofOYcZy81_mmMbbg9mnfFR6DH0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7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75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gov.pl/web/rozwoj-technologia/seminarium-geoprawo--nowy-wymiar-prawa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26E89-5C84-EAA7-58F9-32BA4847B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053057-7A2E-46AF-6FB9-CA5AA8894E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451" y="543153"/>
            <a:ext cx="7364802" cy="2560959"/>
          </a:xfrm>
        </p:spPr>
        <p:txBody>
          <a:bodyPr>
            <a:noAutofit/>
          </a:bodyPr>
          <a:lstStyle/>
          <a:p>
            <a:pPr lvl="0"/>
            <a:br>
              <a:rPr lang="pl-PL" sz="4400" dirty="0"/>
            </a:br>
            <a:r>
              <a:rPr lang="pl-PL" sz="4400" dirty="0"/>
              <a:t>Otwarcie Posiedzenia Zespołu ds. reformy systemu planowania przestrzennego </a:t>
            </a:r>
            <a:r>
              <a:rPr lang="pl-PL" sz="4400" b="0" dirty="0"/>
              <a:t>przy Radzie Infrastruktury Informacji Przestrzennej</a:t>
            </a:r>
            <a:endParaRPr lang="pl-PL" sz="3600" b="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2D8D639-B3DC-F122-8217-5490D3346E4E}"/>
              </a:ext>
            </a:extLst>
          </p:cNvPr>
          <p:cNvSpPr txBox="1"/>
          <p:nvPr/>
        </p:nvSpPr>
        <p:spPr>
          <a:xfrm>
            <a:off x="7031973" y="5715237"/>
            <a:ext cx="719908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pl-PL" dirty="0">
              <a:solidFill>
                <a:schemeClr val="bg1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r"/>
            <a:endParaRPr lang="en-US" sz="20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C56F9D6-EF8F-62E9-663C-67B627F4CF3F}"/>
              </a:ext>
            </a:extLst>
          </p:cNvPr>
          <p:cNvSpPr txBox="1"/>
          <p:nvPr/>
        </p:nvSpPr>
        <p:spPr>
          <a:xfrm>
            <a:off x="707451" y="7175905"/>
            <a:ext cx="8331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Spotkanie online, 03.03.2026 r.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7E770DB-F1F4-4C93-B6EF-68AE03E7D28B}"/>
              </a:ext>
            </a:extLst>
          </p:cNvPr>
          <p:cNvSpPr txBox="1"/>
          <p:nvPr/>
        </p:nvSpPr>
        <p:spPr>
          <a:xfrm>
            <a:off x="4873425" y="5368812"/>
            <a:ext cx="9458095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sz="19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dr Jan Maciej Czajkowski </a:t>
            </a:r>
          </a:p>
          <a:p>
            <a:pPr algn="r"/>
            <a:r>
              <a:rPr lang="pl-PL" sz="1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Przewodniczący Zespołu </a:t>
            </a:r>
          </a:p>
          <a:p>
            <a:pPr algn="r"/>
            <a:r>
              <a:rPr lang="pl-PL" sz="1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ds. reformy systemu planowania przestrzennego</a:t>
            </a:r>
          </a:p>
          <a:p>
            <a:pPr algn="r"/>
            <a:r>
              <a:rPr lang="pl-PL" sz="19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Związek Miast Polskich </a:t>
            </a:r>
            <a:endParaRPr lang="en-US" sz="1900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"/>
            </a:endParaRPr>
          </a:p>
          <a:p>
            <a:pPr algn="r"/>
            <a:endParaRPr lang="pl-PL" sz="1900" dirty="0">
              <a:solidFill>
                <a:schemeClr val="bg1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348723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44E4278B-33D6-99D3-B825-4415E4A02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20" y="2129681"/>
            <a:ext cx="12383573" cy="611177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CDC22A2-B002-DD16-F32F-3F15D796C98D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Dane przestrzenne – zakres podstawowy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0A39AF13-D6F5-CA8C-DD9C-61DCCC634EEE}"/>
              </a:ext>
            </a:extLst>
          </p:cNvPr>
          <p:cNvGrpSpPr/>
          <p:nvPr/>
        </p:nvGrpSpPr>
        <p:grpSpPr>
          <a:xfrm>
            <a:off x="10351839" y="3545498"/>
            <a:ext cx="3271905" cy="1041355"/>
            <a:chOff x="0" y="0"/>
            <a:chExt cx="1422758" cy="162294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86C610BB-FF37-FCEA-E587-C87E5ED2777F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A8F0D2B-6C07-7BD8-289D-8BD9F8998ADF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4665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A89FF-53B6-184D-9D69-D3A4F241F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B045B960-E3B4-1F14-F041-FABD5C26B654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Plan ogólny gminy – nowe podejście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2BA1457-767F-2C8F-6E8F-F0F81A1E1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179" y="1974587"/>
            <a:ext cx="11011854" cy="6233700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016ABDFC-9D96-9ADA-1460-D385E0149B87}"/>
              </a:ext>
            </a:extLst>
          </p:cNvPr>
          <p:cNvSpPr txBox="1"/>
          <p:nvPr/>
        </p:nvSpPr>
        <p:spPr>
          <a:xfrm>
            <a:off x="11855293" y="2555605"/>
            <a:ext cx="5089839" cy="6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5"/>
              </a:lnSpc>
            </a:pPr>
            <a:r>
              <a:rPr lang="pl-PL" sz="2243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* jedna strona </a:t>
            </a:r>
          </a:p>
          <a:p>
            <a:pPr>
              <a:lnSpc>
                <a:spcPts val="2805"/>
              </a:lnSpc>
            </a:pPr>
            <a:r>
              <a:rPr lang="pl-PL" sz="2243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uchwały</a:t>
            </a:r>
            <a:endParaRPr lang="en-US" sz="2243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4176572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6A565B-05D3-AA4F-10C4-B40C98A2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09" y="2009101"/>
            <a:ext cx="12391194" cy="6218459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FF20257-E1DA-6EDA-D899-F57BE39BC158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Dane przestrzenne – zakres docelowy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2239152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003EBB8B-E6A7-DF5F-434A-9A3878EBF637}"/>
              </a:ext>
            </a:extLst>
          </p:cNvPr>
          <p:cNvSpPr txBox="1"/>
          <p:nvPr/>
        </p:nvSpPr>
        <p:spPr>
          <a:xfrm>
            <a:off x="466810" y="889635"/>
            <a:ext cx="13458655" cy="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Idea planu ogólnego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A4F6681F-E13B-AD5B-D55C-D28DEF3072E0}"/>
              </a:ext>
            </a:extLst>
          </p:cNvPr>
          <p:cNvSpPr txBox="1"/>
          <p:nvPr/>
        </p:nvSpPr>
        <p:spPr>
          <a:xfrm>
            <a:off x="468725" y="1816218"/>
            <a:ext cx="13931488" cy="6945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endParaRPr lang="pl-PL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„</a:t>
            </a:r>
            <a:r>
              <a:rPr lang="en-US" sz="2849" dirty="0" err="1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cyfrowe</a:t>
            </a:r>
            <a:r>
              <a:rPr lang="en-US" sz="2849" dirty="0">
                <a:solidFill>
                  <a:srgbClr val="921010"/>
                </a:solidFill>
                <a:latin typeface="Lato Bold"/>
                <a:ea typeface="Lato Bold"/>
                <a:cs typeface="Lato Bold"/>
                <a:sym typeface="Lato Bold"/>
              </a:rPr>
              <a:t> puzzle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</a:p>
          <a:p>
            <a:pPr algn="l">
              <a:lnSpc>
                <a:spcPts val="4160"/>
              </a:lnSpc>
            </a:pP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–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poziomie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gminy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i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na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poziomie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849" dirty="0" err="1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państwa</a:t>
            </a:r>
            <a:r>
              <a:rPr lang="en-US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lang="pl-PL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pl-PL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pl-PL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pl-PL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r>
              <a:rPr lang="pl-PL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rozwiązanie wiodące w skali europejskiej</a:t>
            </a: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pl-PL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pl-PL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  <a:p>
            <a:pPr algn="l">
              <a:lnSpc>
                <a:spcPts val="4160"/>
              </a:lnSpc>
            </a:pPr>
            <a:r>
              <a:rPr lang="pl-PL" sz="2849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plan ogólny gminy jako pierwszy w Polsce akt prawa z ustaleniami wyłącznie w formie ustandaryzowanych danych przestrzennych, bez tradycyjnego tekstu i rysunku</a:t>
            </a:r>
          </a:p>
          <a:p>
            <a:pPr algn="l">
              <a:lnSpc>
                <a:spcPts val="4160"/>
              </a:lnSpc>
            </a:pPr>
            <a:endParaRPr lang="en-US" sz="2849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FB2AD57B-D9D0-7FA7-4C6A-7400B4AF63C6}"/>
              </a:ext>
            </a:extLst>
          </p:cNvPr>
          <p:cNvSpPr/>
          <p:nvPr/>
        </p:nvSpPr>
        <p:spPr>
          <a:xfrm>
            <a:off x="8340436" y="1704108"/>
            <a:ext cx="5038274" cy="4939365"/>
          </a:xfrm>
          <a:custGeom>
            <a:avLst/>
            <a:gdLst/>
            <a:ahLst/>
            <a:cxnLst/>
            <a:rect l="l" t="t" r="r" b="b"/>
            <a:pathLst>
              <a:path w="7000263" h="6500245">
                <a:moveTo>
                  <a:pt x="0" y="0"/>
                </a:moveTo>
                <a:lnTo>
                  <a:pt x="7000263" y="0"/>
                </a:lnTo>
                <a:lnTo>
                  <a:pt x="7000263" y="6500245"/>
                </a:lnTo>
                <a:lnTo>
                  <a:pt x="0" y="65002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70455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C9F38-8A85-6A8A-436E-13540B4D5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85DE720-03B3-AD14-314E-D18030C00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616" y="2172252"/>
            <a:ext cx="4179751" cy="27750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A489462F-C464-DC1F-0DDB-59AB18998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43" t="-2856" r="2228" b="2856"/>
          <a:stretch/>
        </p:blipFill>
        <p:spPr>
          <a:xfrm>
            <a:off x="8931482" y="2406417"/>
            <a:ext cx="3939345" cy="4186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8F2B243-9CD0-D845-F97C-CA0D67147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224" y="5159997"/>
            <a:ext cx="2468623" cy="242178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CB31CC71-6C16-F808-ACC5-75072A16C524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Tekst i rysunek a dane przestrzenne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98927FC9-5E87-9A26-87CE-D4140B4211E1}"/>
              </a:ext>
            </a:extLst>
          </p:cNvPr>
          <p:cNvSpPr txBox="1"/>
          <p:nvPr/>
        </p:nvSpPr>
        <p:spPr>
          <a:xfrm>
            <a:off x="7907432" y="6833070"/>
            <a:ext cx="6599238" cy="1405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Standaryzacja, </a:t>
            </a:r>
            <a:r>
              <a:rPr lang="pl-PL" sz="2399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ujednolicona cyfrowa </a:t>
            </a: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forma, wygląd, pojęcia, parametry – ustalone w ustawie, rozporządzeniach i specyfikacji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36435610-4FEE-9440-CF68-9588EBA30BEC}"/>
              </a:ext>
            </a:extLst>
          </p:cNvPr>
          <p:cNvSpPr txBox="1"/>
          <p:nvPr/>
        </p:nvSpPr>
        <p:spPr>
          <a:xfrm>
            <a:off x="2206746" y="1735452"/>
            <a:ext cx="10137654" cy="431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 algn="l">
              <a:lnSpc>
                <a:spcPts val="3767"/>
              </a:lnSpc>
            </a:pPr>
            <a:r>
              <a:rPr lang="pl-PL" sz="2399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Studium 														Plan ogólny</a:t>
            </a:r>
            <a:endParaRPr lang="pl-PL" sz="2399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55ACBD3-4E48-5404-187C-25BAB37B42D4}"/>
              </a:ext>
            </a:extLst>
          </p:cNvPr>
          <p:cNvSpPr txBox="1"/>
          <p:nvPr/>
        </p:nvSpPr>
        <p:spPr>
          <a:xfrm>
            <a:off x="617070" y="7593897"/>
            <a:ext cx="5818562" cy="918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Brak standaryzacji, </a:t>
            </a:r>
            <a:r>
              <a:rPr lang="pl-PL" sz="2399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dowolna</a:t>
            </a: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forma, zakres, ustalenia, pojęcia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B8E5B03-860C-B410-DF63-557FCE9701BA}"/>
              </a:ext>
            </a:extLst>
          </p:cNvPr>
          <p:cNvSpPr txBox="1"/>
          <p:nvPr/>
        </p:nvSpPr>
        <p:spPr>
          <a:xfrm>
            <a:off x="4742481" y="2307345"/>
            <a:ext cx="10137654" cy="4816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raster 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„obraz”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</a:t>
            </a:r>
            <a:r>
              <a:rPr lang="pl-PL" sz="2399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PDF/JPG/PNG</a:t>
            </a: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								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	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			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																   </a:t>
            </a:r>
            <a:r>
              <a:rPr lang="pl-PL" sz="2399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GML</a:t>
            </a:r>
          </a:p>
          <a:p>
            <a:pPr marL="259079" lvl="1" algn="l">
              <a:lnSpc>
                <a:spcPts val="3767"/>
              </a:lnSpc>
            </a:pPr>
            <a:endParaRPr lang="pl-PL" sz="2399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 PDF</a:t>
            </a:r>
          </a:p>
          <a:p>
            <a:pPr marL="259079" lvl="1" algn="l">
              <a:lnSpc>
                <a:spcPts val="3767"/>
              </a:lnSpc>
            </a:pPr>
            <a:r>
              <a:rPr lang="pl-PL" sz="2399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													</a:t>
            </a:r>
          </a:p>
        </p:txBody>
      </p:sp>
    </p:spTree>
    <p:extLst>
      <p:ext uri="{BB962C8B-B14F-4D97-AF65-F5344CB8AC3E}">
        <p14:creationId xmlns:p14="http://schemas.microsoft.com/office/powerpoint/2010/main" val="145979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181E-01CC-8534-3A5A-BB62ED113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62C9AB-F241-2937-7471-2F7E29D4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173" y="3710822"/>
            <a:ext cx="8398187" cy="3937592"/>
          </a:xfrm>
        </p:spPr>
        <p:txBody>
          <a:bodyPr/>
          <a:lstStyle/>
          <a:p>
            <a:r>
              <a:rPr lang="pl-PL" dirty="0"/>
              <a:t>Cykliczna ankieta</a:t>
            </a:r>
          </a:p>
        </p:txBody>
      </p:sp>
    </p:spTree>
    <p:extLst>
      <p:ext uri="{BB962C8B-B14F-4D97-AF65-F5344CB8AC3E}">
        <p14:creationId xmlns:p14="http://schemas.microsoft.com/office/powerpoint/2010/main" val="113930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8D14F-178B-C024-19E7-D8693AC7D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4995CEFD-2574-4F2B-8FFC-7B02B6F9602B}"/>
              </a:ext>
            </a:extLst>
          </p:cNvPr>
          <p:cNvSpPr txBox="1">
            <a:spLocks/>
          </p:cNvSpPr>
          <p:nvPr/>
        </p:nvSpPr>
        <p:spPr>
          <a:xfrm>
            <a:off x="1322442" y="1334300"/>
            <a:ext cx="11326758" cy="2206326"/>
          </a:xfrm>
          <a:prstGeom prst="rect">
            <a:avLst/>
          </a:prstGeom>
        </p:spPr>
        <p:txBody>
          <a:bodyPr/>
          <a:lstStyle>
            <a:lvl1pPr algn="l" defTabSz="10799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9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7F38D64-1A4A-AA70-8649-1F498501BF34}"/>
              </a:ext>
            </a:extLst>
          </p:cNvPr>
          <p:cNvSpPr txBox="1"/>
          <p:nvPr/>
        </p:nvSpPr>
        <p:spPr>
          <a:xfrm>
            <a:off x="609235" y="851707"/>
            <a:ext cx="6716195" cy="6644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Ankieta wśród gmin</a:t>
            </a:r>
            <a:endParaRPr lang="en-US" sz="32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1BF5B933-02BF-29C6-4E60-8CCEDB3227E3}"/>
              </a:ext>
            </a:extLst>
          </p:cNvPr>
          <p:cNvSpPr txBox="1"/>
          <p:nvPr/>
        </p:nvSpPr>
        <p:spPr>
          <a:xfrm>
            <a:off x="810012" y="2149333"/>
            <a:ext cx="12552395" cy="1648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Została przeprowadzona ankieta dotycząca stanu prac nad planami ogólnymi oraz informacji technicznych dotyczących przewidywanego zakresu korzystania Rejestru Urbanistycznego.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r>
              <a:rPr lang="pl-PL" sz="2243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Odpowiedzi zbierane były do 5 listopada 2025 r. </a:t>
            </a:r>
          </a:p>
          <a:p>
            <a:pPr marL="484497" lvl="1" indent="-242248">
              <a:lnSpc>
                <a:spcPts val="3276"/>
              </a:lnSpc>
              <a:buFont typeface="Arial"/>
              <a:buChar char="•"/>
            </a:pPr>
            <a:endParaRPr lang="en-US" sz="2243" dirty="0">
              <a:solidFill>
                <a:srgbClr val="263779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65CBD981-4CCA-9FE6-9313-DBC8B54E5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93" y="3797605"/>
            <a:ext cx="6083613" cy="412333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5026D389-8045-D8EF-7C3F-CF7930633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430" y="3540626"/>
            <a:ext cx="6449784" cy="29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02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6313070B-5E7E-DE29-196A-1E5F3EB46CE9}"/>
              </a:ext>
            </a:extLst>
          </p:cNvPr>
          <p:cNvGraphicFramePr>
            <a:graphicFrameLocks/>
          </p:cNvGraphicFramePr>
          <p:nvPr/>
        </p:nvGraphicFramePr>
        <p:xfrm>
          <a:off x="1473201" y="1969666"/>
          <a:ext cx="11568112" cy="659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CDFD0FF5-96D4-D523-4083-4081E8B9C5CB}"/>
              </a:ext>
            </a:extLst>
          </p:cNvPr>
          <p:cNvSpPr txBox="1"/>
          <p:nvPr/>
        </p:nvSpPr>
        <p:spPr>
          <a:xfrm>
            <a:off x="483911" y="618521"/>
            <a:ext cx="125574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5548"/>
              </a:lnSpc>
              <a:defRPr sz="4000" b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3000" dirty="0"/>
              <a:t>Które etapy opracowania planu ogólnego Państwa gminy uważają Państwo za najtrudniejsze i dlaczego?</a:t>
            </a:r>
          </a:p>
        </p:txBody>
      </p:sp>
    </p:spTree>
    <p:extLst>
      <p:ext uri="{BB962C8B-B14F-4D97-AF65-F5344CB8AC3E}">
        <p14:creationId xmlns:p14="http://schemas.microsoft.com/office/powerpoint/2010/main" val="2439886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1E3A7-F271-E9EB-4F92-643F344E6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0F53980A-3D25-1DAD-E661-E9EDB91D71FC}"/>
              </a:ext>
            </a:extLst>
          </p:cNvPr>
          <p:cNvGraphicFramePr>
            <a:graphicFrameLocks/>
          </p:cNvGraphicFramePr>
          <p:nvPr/>
        </p:nvGraphicFramePr>
        <p:xfrm>
          <a:off x="1473201" y="1969666"/>
          <a:ext cx="11568112" cy="6596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2">
            <a:extLst>
              <a:ext uri="{FF2B5EF4-FFF2-40B4-BE49-F238E27FC236}">
                <a16:creationId xmlns:a16="http://schemas.microsoft.com/office/drawing/2014/main" id="{803DBEE2-F1EC-6C10-8119-AB07451B5E0F}"/>
              </a:ext>
            </a:extLst>
          </p:cNvPr>
          <p:cNvSpPr txBox="1"/>
          <p:nvPr/>
        </p:nvSpPr>
        <p:spPr>
          <a:xfrm>
            <a:off x="483911" y="679102"/>
            <a:ext cx="1312607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5548"/>
              </a:lnSpc>
              <a:defRPr sz="4000" b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3000" dirty="0"/>
              <a:t>Jakie wsparcie ze strony Ministerstwa Rozwoju i Technologii byłoby najbardziej pomocne dla Państwa gminy przy opracowaniu planu ogólnego?</a:t>
            </a:r>
          </a:p>
        </p:txBody>
      </p:sp>
    </p:spTree>
    <p:extLst>
      <p:ext uri="{BB962C8B-B14F-4D97-AF65-F5344CB8AC3E}">
        <p14:creationId xmlns:p14="http://schemas.microsoft.com/office/powerpoint/2010/main" val="2571849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FFEBC-AF56-BE22-8933-08944819E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C94530-B082-4576-23BE-0F011177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173" y="3710822"/>
            <a:ext cx="8398187" cy="3937592"/>
          </a:xfrm>
        </p:spPr>
        <p:txBody>
          <a:bodyPr/>
          <a:lstStyle/>
          <a:p>
            <a:r>
              <a:rPr lang="pl-PL" dirty="0"/>
              <a:t>Zmiany legislacyjne w 2026 roku</a:t>
            </a:r>
          </a:p>
        </p:txBody>
      </p:sp>
    </p:spTree>
    <p:extLst>
      <p:ext uri="{BB962C8B-B14F-4D97-AF65-F5344CB8AC3E}">
        <p14:creationId xmlns:p14="http://schemas.microsoft.com/office/powerpoint/2010/main" val="95540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16DE1-5663-079D-2D1A-B7D5F2074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7DD9CD-A502-D6CC-7DB9-498112773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6827" y="1257215"/>
            <a:ext cx="7364802" cy="2560959"/>
          </a:xfrm>
        </p:spPr>
        <p:txBody>
          <a:bodyPr>
            <a:noAutofit/>
          </a:bodyPr>
          <a:lstStyle/>
          <a:p>
            <a:pPr lvl="0"/>
            <a:br>
              <a:rPr lang="pl-PL" sz="4400" dirty="0"/>
            </a:br>
            <a:r>
              <a:rPr lang="pl-PL" sz="4400" dirty="0"/>
              <a:t>Posiedzenie Zespołu ds. reformy systemu planowania przestrzennego </a:t>
            </a:r>
            <a:r>
              <a:rPr lang="pl-PL" sz="4400" b="0" dirty="0"/>
              <a:t>przy Radzie Infrastruktury Informacji Przestrzennej</a:t>
            </a:r>
            <a:endParaRPr lang="pl-PL" sz="3600" b="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F92C458-DCBB-7F13-BF57-762A3CF4C7E0}"/>
              </a:ext>
            </a:extLst>
          </p:cNvPr>
          <p:cNvSpPr txBox="1"/>
          <p:nvPr/>
        </p:nvSpPr>
        <p:spPr>
          <a:xfrm>
            <a:off x="7031973" y="5715237"/>
            <a:ext cx="719908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pl-PL" dirty="0">
              <a:solidFill>
                <a:schemeClr val="bg1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r"/>
            <a:endParaRPr lang="en-US" sz="20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C67E077-ED48-47DB-BEC4-003B86D4CE5D}"/>
              </a:ext>
            </a:extLst>
          </p:cNvPr>
          <p:cNvSpPr txBox="1"/>
          <p:nvPr/>
        </p:nvSpPr>
        <p:spPr>
          <a:xfrm>
            <a:off x="766827" y="7175905"/>
            <a:ext cx="8331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old"/>
              </a:rPr>
              <a:t>Spotkanie online, 03.03.2026 r. 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3FFE712-3FCE-D9B8-4D54-2E4DDB6746DA}"/>
              </a:ext>
            </a:extLst>
          </p:cNvPr>
          <p:cNvSpPr txBox="1"/>
          <p:nvPr/>
        </p:nvSpPr>
        <p:spPr>
          <a:xfrm>
            <a:off x="7031973" y="5406546"/>
            <a:ext cx="7199084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900" dirty="0" err="1">
                <a:solidFill>
                  <a:schemeClr val="bg1"/>
                </a:solidFill>
                <a:latin typeface="Lato Bold"/>
                <a:ea typeface="Lato Bold"/>
                <a:cs typeface="Lato Bold"/>
                <a:sym typeface="Lato Bold"/>
              </a:rPr>
              <a:t>dr</a:t>
            </a:r>
            <a:r>
              <a:rPr lang="en-US" sz="1900" dirty="0">
                <a:solidFill>
                  <a:schemeClr val="bg1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1900" dirty="0" err="1">
                <a:solidFill>
                  <a:schemeClr val="bg1"/>
                </a:solidFill>
                <a:latin typeface="Lato Bold"/>
                <a:ea typeface="Lato Bold"/>
                <a:cs typeface="Lato Bold"/>
                <a:sym typeface="Lato Bold"/>
              </a:rPr>
              <a:t>inż</a:t>
            </a:r>
            <a:r>
              <a:rPr lang="en-US" sz="1900" dirty="0">
                <a:solidFill>
                  <a:schemeClr val="bg1"/>
                </a:solidFill>
                <a:latin typeface="Lato Bold"/>
                <a:ea typeface="Lato Bold"/>
                <a:cs typeface="Lato Bold"/>
                <a:sym typeface="Lato Bold"/>
              </a:rPr>
              <a:t>. Anna Michalik</a:t>
            </a:r>
          </a:p>
          <a:p>
            <a:pPr algn="r"/>
            <a:r>
              <a:rPr lang="en-US" sz="19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zastępca dyrektora departamentu</a:t>
            </a:r>
          </a:p>
          <a:p>
            <a:pPr algn="r"/>
            <a:r>
              <a:rPr lang="en-US" sz="19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Departament Planowania Przestrzennego</a:t>
            </a:r>
          </a:p>
          <a:p>
            <a:pPr algn="r"/>
            <a:r>
              <a:rPr lang="en-US" sz="1900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Ministerstwo Rozwoju i Techologii</a:t>
            </a:r>
          </a:p>
          <a:p>
            <a:pPr algn="r"/>
            <a:endParaRPr lang="en-US" sz="19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70026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DDA61-41D2-03EE-1DB4-534D34B73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6FCDA12C-3CF2-72A7-7335-0C7871EED79D}"/>
              </a:ext>
            </a:extLst>
          </p:cNvPr>
          <p:cNvSpPr txBox="1"/>
          <p:nvPr/>
        </p:nvSpPr>
        <p:spPr>
          <a:xfrm>
            <a:off x="449260" y="877583"/>
            <a:ext cx="1307079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Projekt ustawy o zmianie ustawy o planowaniu</a:t>
            </a:r>
            <a:b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</a:b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i zagospodarowaniu przestrzennym oraz niektórych innych ustaw</a:t>
            </a:r>
          </a:p>
          <a:p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– nr z wykazu UD316 [1/2]</a:t>
            </a:r>
          </a:p>
        </p:txBody>
      </p:sp>
      <p:pic>
        <p:nvPicPr>
          <p:cNvPr id="5" name="Obraz 4" descr="Obraz zawierający tekst, zrzut ekranu, Czcionka, Strona internetowa&#10;&#10;Zawartość wygenerowana przez AI może być niepoprawna.">
            <a:hlinkClick r:id="rId2"/>
            <a:extLst>
              <a:ext uri="{FF2B5EF4-FFF2-40B4-BE49-F238E27FC236}">
                <a16:creationId xmlns:a16="http://schemas.microsoft.com/office/drawing/2014/main" id="{12EB36B7-71EB-9368-2E62-F1415A8C9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89" y="2524817"/>
            <a:ext cx="9664938" cy="538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Obraz zawierający tekst, Czcionka, zrzut ekranu, list&#10;&#10;Zawartość wygenerowana przez AI może być niepoprawna.">
            <a:extLst>
              <a:ext uri="{FF2B5EF4-FFF2-40B4-BE49-F238E27FC236}">
                <a16:creationId xmlns:a16="http://schemas.microsoft.com/office/drawing/2014/main" id="{8437BB7B-408B-26FF-FA9E-014D8B2BA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671" y="2072580"/>
            <a:ext cx="4750407" cy="6926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 descr="Obraz zawierający tekst, Czcionka, papier, zrzut ekranu&#10;&#10;Zawartość wygenerowana przez AI może być niepoprawna.">
            <a:extLst>
              <a:ext uri="{FF2B5EF4-FFF2-40B4-BE49-F238E27FC236}">
                <a16:creationId xmlns:a16="http://schemas.microsoft.com/office/drawing/2014/main" id="{8DB98E0E-8C79-4FE2-312C-DD07F2E5E4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9113" y="2717734"/>
            <a:ext cx="4750407" cy="702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3B2EBD55-CB82-D6DE-2608-ED716F4B3D82}"/>
              </a:ext>
            </a:extLst>
          </p:cNvPr>
          <p:cNvSpPr/>
          <p:nvPr/>
        </p:nvSpPr>
        <p:spPr>
          <a:xfrm rot="18463916">
            <a:off x="3736952" y="2888065"/>
            <a:ext cx="214540" cy="277722"/>
          </a:xfrm>
          <a:custGeom>
            <a:avLst/>
            <a:gdLst/>
            <a:ahLst/>
            <a:cxnLst/>
            <a:rect l="l" t="t" r="r" b="b"/>
            <a:pathLst>
              <a:path w="214540" h="277722">
                <a:moveTo>
                  <a:pt x="0" y="0"/>
                </a:moveTo>
                <a:lnTo>
                  <a:pt x="214540" y="0"/>
                </a:lnTo>
                <a:lnTo>
                  <a:pt x="214540" y="277722"/>
                </a:lnTo>
                <a:lnTo>
                  <a:pt x="0" y="2777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C01F792-4058-CC6C-C125-5607A9456F13}"/>
              </a:ext>
            </a:extLst>
          </p:cNvPr>
          <p:cNvSpPr txBox="1"/>
          <p:nvPr/>
        </p:nvSpPr>
        <p:spPr>
          <a:xfrm>
            <a:off x="12557661" y="2043581"/>
            <a:ext cx="1433258" cy="440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PROJEKT</a:t>
            </a:r>
          </a:p>
        </p:txBody>
      </p:sp>
    </p:spTree>
    <p:extLst>
      <p:ext uri="{BB962C8B-B14F-4D97-AF65-F5344CB8AC3E}">
        <p14:creationId xmlns:p14="http://schemas.microsoft.com/office/powerpoint/2010/main" val="77184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FFCDE-1A78-0585-A6E1-EC05B3009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5AAFAF1A-E769-2477-61E2-14FEF08175D0}"/>
              </a:ext>
            </a:extLst>
          </p:cNvPr>
          <p:cNvSpPr txBox="1"/>
          <p:nvPr/>
        </p:nvSpPr>
        <p:spPr>
          <a:xfrm>
            <a:off x="449260" y="877583"/>
            <a:ext cx="1307079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Projekt ustawy o zmianie ustawy o planowaniu</a:t>
            </a:r>
            <a:b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</a:b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i zagospodarowaniu przestrzennym oraz niektórych innych ustaw</a:t>
            </a:r>
          </a:p>
          <a:p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– nr z wykazu UD316 [2/2]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1B962DB2-639F-55D2-E907-DA5214C774DF}"/>
              </a:ext>
            </a:extLst>
          </p:cNvPr>
          <p:cNvSpPr txBox="1"/>
          <p:nvPr/>
        </p:nvSpPr>
        <p:spPr>
          <a:xfrm>
            <a:off x="571941" y="2897434"/>
            <a:ext cx="11699571" cy="1964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Zmiany dotyczące zintegrowanych planów inwestycyjnych:</a:t>
            </a:r>
          </a:p>
          <a:p>
            <a:pPr marL="1257300" lvl="2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rozszerzenie i uelastycznienie katalogu inwestycji uzupełniających,</a:t>
            </a:r>
          </a:p>
          <a:p>
            <a:pPr marL="1257300" lvl="2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usprawnienia procesu inwestycyjnego w zakresie Zintegrowanego Planu Inwestycyjnego i uzupełnienia dotyczące procedury jego uchwalania</a:t>
            </a: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6B7E9695-5815-7287-59F6-23154E43BE70}"/>
              </a:ext>
            </a:extLst>
          </p:cNvPr>
          <p:cNvSpPr txBox="1"/>
          <p:nvPr/>
        </p:nvSpPr>
        <p:spPr>
          <a:xfrm>
            <a:off x="12557661" y="2043581"/>
            <a:ext cx="1433258" cy="4409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200" b="1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PROJEKT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F07E01D9-73BC-60C7-D2B4-DE9BA8CF54E5}"/>
              </a:ext>
            </a:extLst>
          </p:cNvPr>
          <p:cNvSpPr txBox="1"/>
          <p:nvPr/>
        </p:nvSpPr>
        <p:spPr>
          <a:xfrm>
            <a:off x="571941" y="4991508"/>
            <a:ext cx="13070798" cy="2472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Wydłużenie terminu rozszerzenia zakresu danych przestrzennych tworzonych dla planów miejscowych o trzy lata – do</a:t>
            </a:r>
            <a:r>
              <a:rPr lang="pl-PL" sz="2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1 lipca 2029 r.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ten sam sposób </a:t>
            </a:r>
            <a:r>
              <a:rPr lang="pl-PL" sz="2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wydłużony </a:t>
            </a: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zostanie również </a:t>
            </a:r>
            <a:r>
              <a:rPr lang="pl-PL" sz="2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termin udostępniania w Rejestrze Urbanistycznym </a:t>
            </a: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utworzonych wcześniej zbiorów danych przestrzennych dla planu miejscowego.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(…)</a:t>
            </a:r>
          </a:p>
        </p:txBody>
      </p:sp>
    </p:spTree>
    <p:extLst>
      <p:ext uri="{BB962C8B-B14F-4D97-AF65-F5344CB8AC3E}">
        <p14:creationId xmlns:p14="http://schemas.microsoft.com/office/powerpoint/2010/main" val="636428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6AE54-F371-2EDB-A9B5-436D7EE15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862F48A0-A41A-FAE2-09CB-AC208DADB35E}"/>
              </a:ext>
            </a:extLst>
          </p:cNvPr>
          <p:cNvSpPr txBox="1"/>
          <p:nvPr/>
        </p:nvSpPr>
        <p:spPr>
          <a:xfrm>
            <a:off x="452855" y="880827"/>
            <a:ext cx="13040784" cy="500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2"/>
              </a:lnSpc>
            </a:pPr>
            <a:r>
              <a:rPr lang="pl-PL" sz="3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mo Bold"/>
              </a:rPr>
              <a:t>Co przed nami? Legislacja - Rozporządzenia</a:t>
            </a:r>
            <a:endParaRPr lang="en-US" sz="32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mo Bold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8EC8EB4-B70E-5726-C17C-2B5442486FF5}"/>
              </a:ext>
            </a:extLst>
          </p:cNvPr>
          <p:cNvSpPr txBox="1"/>
          <p:nvPr/>
        </p:nvSpPr>
        <p:spPr>
          <a:xfrm>
            <a:off x="13362407" y="71348"/>
            <a:ext cx="470845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02"/>
              </a:lnSpc>
            </a:pPr>
            <a:r>
              <a:rPr lang="pl-PL" sz="2835" spc="26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16</a:t>
            </a:r>
            <a:endParaRPr lang="en-US" sz="2835" spc="26" dirty="0">
              <a:solidFill>
                <a:srgbClr val="FFFFFF"/>
              </a:solidFill>
              <a:latin typeface="TT Rounds Condensed"/>
              <a:ea typeface="TT Rounds Condensed"/>
              <a:cs typeface="TT Rounds Condensed"/>
              <a:sym typeface="TT Rounds Condensed"/>
            </a:endParaRPr>
          </a:p>
        </p:txBody>
      </p:sp>
      <p:sp>
        <p:nvSpPr>
          <p:cNvPr id="101" name="TextBox 68">
            <a:extLst>
              <a:ext uri="{FF2B5EF4-FFF2-40B4-BE49-F238E27FC236}">
                <a16:creationId xmlns:a16="http://schemas.microsoft.com/office/drawing/2014/main" id="{C6D9753C-F5E0-E450-E036-1A215B6356C9}"/>
              </a:ext>
            </a:extLst>
          </p:cNvPr>
          <p:cNvSpPr txBox="1"/>
          <p:nvPr/>
        </p:nvSpPr>
        <p:spPr>
          <a:xfrm>
            <a:off x="9665596" y="2968602"/>
            <a:ext cx="2720302" cy="252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pl-PL" sz="1494" spc="29" dirty="0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REJESTR URBANISTYCZNY</a:t>
            </a:r>
            <a:endParaRPr lang="en-US" sz="1494" spc="29" dirty="0">
              <a:solidFill>
                <a:srgbClr val="FFFFFF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8524CBC-2893-2F3A-447A-646589EFD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7490103"/>
              </p:ext>
            </p:extLst>
          </p:nvPr>
        </p:nvGraphicFramePr>
        <p:xfrm>
          <a:off x="956501" y="1718616"/>
          <a:ext cx="12537138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6183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50351A8-BBB0-5DCE-09EC-14F5F9130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Narzędzia wspierające cyfryzację planowania przestrzennego</a:t>
            </a:r>
          </a:p>
        </p:txBody>
      </p:sp>
    </p:spTree>
    <p:extLst>
      <p:ext uri="{BB962C8B-B14F-4D97-AF65-F5344CB8AC3E}">
        <p14:creationId xmlns:p14="http://schemas.microsoft.com/office/powerpoint/2010/main" val="3385020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BC94F3D-5FE3-81CD-AF07-C907850CD121}"/>
              </a:ext>
            </a:extLst>
          </p:cNvPr>
          <p:cNvSpPr txBox="1"/>
          <p:nvPr/>
        </p:nvSpPr>
        <p:spPr>
          <a:xfrm>
            <a:off x="431800" y="86360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Bezpłatne narzędzia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F0683310-4382-4B4A-ADB5-975F814D78C0}"/>
              </a:ext>
            </a:extLst>
          </p:cNvPr>
          <p:cNvSpPr txBox="1"/>
          <p:nvPr/>
        </p:nvSpPr>
        <p:spPr>
          <a:xfrm>
            <a:off x="487775" y="2197272"/>
            <a:ext cx="8533336" cy="836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Narzędzia do tworzenia i weryfikacji aktów planowania przestrzennego, w tym planu ogólnego gminy:</a:t>
            </a:r>
          </a:p>
        </p:txBody>
      </p:sp>
      <p:grpSp>
        <p:nvGrpSpPr>
          <p:cNvPr id="16" name="Group 17">
            <a:extLst>
              <a:ext uri="{FF2B5EF4-FFF2-40B4-BE49-F238E27FC236}">
                <a16:creationId xmlns:a16="http://schemas.microsoft.com/office/drawing/2014/main" id="{69A86DEA-A676-7836-1919-839FB0C89450}"/>
              </a:ext>
            </a:extLst>
          </p:cNvPr>
          <p:cNvGrpSpPr/>
          <p:nvPr/>
        </p:nvGrpSpPr>
        <p:grpSpPr>
          <a:xfrm>
            <a:off x="9214273" y="3448406"/>
            <a:ext cx="4531279" cy="521947"/>
            <a:chOff x="0" y="0"/>
            <a:chExt cx="1422808" cy="163890"/>
          </a:xfrm>
        </p:grpSpPr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338A120C-2DC9-2860-C073-09A66A5DBFF0}"/>
                </a:ext>
              </a:extLst>
            </p:cNvPr>
            <p:cNvSpPr/>
            <p:nvPr/>
          </p:nvSpPr>
          <p:spPr>
            <a:xfrm>
              <a:off x="0" y="0"/>
              <a:ext cx="1422808" cy="163890"/>
            </a:xfrm>
            <a:custGeom>
              <a:avLst/>
              <a:gdLst/>
              <a:ahLst/>
              <a:cxnLst/>
              <a:rect l="l" t="t" r="r" b="b"/>
              <a:pathLst>
                <a:path w="1422808" h="163890">
                  <a:moveTo>
                    <a:pt x="73468" y="0"/>
                  </a:moveTo>
                  <a:lnTo>
                    <a:pt x="1349340" y="0"/>
                  </a:lnTo>
                  <a:cubicBezTo>
                    <a:pt x="1389915" y="0"/>
                    <a:pt x="1422808" y="32893"/>
                    <a:pt x="1422808" y="73468"/>
                  </a:cubicBezTo>
                  <a:lnTo>
                    <a:pt x="1422808" y="90422"/>
                  </a:lnTo>
                  <a:cubicBezTo>
                    <a:pt x="1422808" y="130997"/>
                    <a:pt x="1389915" y="163890"/>
                    <a:pt x="1349340" y="163890"/>
                  </a:cubicBezTo>
                  <a:lnTo>
                    <a:pt x="73468" y="163890"/>
                  </a:lnTo>
                  <a:cubicBezTo>
                    <a:pt x="32893" y="163890"/>
                    <a:pt x="0" y="130997"/>
                    <a:pt x="0" y="90422"/>
                  </a:cubicBezTo>
                  <a:lnTo>
                    <a:pt x="0" y="73468"/>
                  </a:lnTo>
                  <a:cubicBezTo>
                    <a:pt x="0" y="32893"/>
                    <a:pt x="32893" y="0"/>
                    <a:pt x="73468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8" name="TextBox 19">
              <a:extLst>
                <a:ext uri="{FF2B5EF4-FFF2-40B4-BE49-F238E27FC236}">
                  <a16:creationId xmlns:a16="http://schemas.microsoft.com/office/drawing/2014/main" id="{012E3108-FF1F-C007-B6F6-CC0DD083DE33}"/>
                </a:ext>
              </a:extLst>
            </p:cNvPr>
            <p:cNvSpPr txBox="1"/>
            <p:nvPr/>
          </p:nvSpPr>
          <p:spPr>
            <a:xfrm>
              <a:off x="0" y="-66675"/>
              <a:ext cx="1422808" cy="230565"/>
            </a:xfrm>
            <a:prstGeom prst="rect">
              <a:avLst/>
            </a:prstGeom>
          </p:spPr>
          <p:txBody>
            <a:bodyPr lIns="42610" tIns="42610" rIns="42610" bIns="42610" rtlCol="0" anchor="ctr"/>
            <a:lstStyle/>
            <a:p>
              <a:pPr algn="ctr">
                <a:lnSpc>
                  <a:spcPts val="3019"/>
                </a:lnSpc>
              </a:pPr>
              <a:r>
                <a:rPr lang="pl-PL" sz="2013" spc="40" dirty="0">
                  <a:solidFill>
                    <a:srgbClr val="FFFFFF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1"/>
                </a:rPr>
                <a:t>Pr</a:t>
              </a:r>
            </a:p>
          </p:txBody>
        </p:sp>
      </p:grpSp>
      <p:sp>
        <p:nvSpPr>
          <p:cNvPr id="20" name="TextBox 21">
            <a:extLst>
              <a:ext uri="{FF2B5EF4-FFF2-40B4-BE49-F238E27FC236}">
                <a16:creationId xmlns:a16="http://schemas.microsoft.com/office/drawing/2014/main" id="{48BDC4C6-0873-557C-4EE3-9F26526014A4}"/>
              </a:ext>
            </a:extLst>
          </p:cNvPr>
          <p:cNvSpPr txBox="1"/>
          <p:nvPr/>
        </p:nvSpPr>
        <p:spPr>
          <a:xfrm>
            <a:off x="1052983" y="5218785"/>
            <a:ext cx="6749566" cy="68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Oba narzędzia powstały, aby zwiększyć jakość </a:t>
            </a:r>
            <a:b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</a:b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i dostępność do danych.</a:t>
            </a:r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50E7871C-14BB-C8D0-3C7F-F4641674AFCD}"/>
              </a:ext>
            </a:extLst>
          </p:cNvPr>
          <p:cNvSpPr/>
          <p:nvPr/>
        </p:nvSpPr>
        <p:spPr>
          <a:xfrm>
            <a:off x="431800" y="5256086"/>
            <a:ext cx="416888" cy="416888"/>
          </a:xfrm>
          <a:custGeom>
            <a:avLst/>
            <a:gdLst/>
            <a:ahLst/>
            <a:cxnLst/>
            <a:rect l="l" t="t" r="r" b="b"/>
            <a:pathLst>
              <a:path w="274320" h="274320">
                <a:moveTo>
                  <a:pt x="0" y="0"/>
                </a:moveTo>
                <a:lnTo>
                  <a:pt x="274320" y="0"/>
                </a:lnTo>
                <a:lnTo>
                  <a:pt x="274320" y="274320"/>
                </a:lnTo>
                <a:lnTo>
                  <a:pt x="0" y="2743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39A80BDA-A2DF-6530-BFC6-CB96D8094BE8}"/>
              </a:ext>
            </a:extLst>
          </p:cNvPr>
          <p:cNvGrpSpPr/>
          <p:nvPr/>
        </p:nvGrpSpPr>
        <p:grpSpPr>
          <a:xfrm>
            <a:off x="728369" y="3236063"/>
            <a:ext cx="7074180" cy="1565829"/>
            <a:chOff x="728369" y="2887835"/>
            <a:chExt cx="7074180" cy="1565829"/>
          </a:xfrm>
        </p:grpSpPr>
        <p:sp>
          <p:nvSpPr>
            <p:cNvPr id="3" name="TextBox 4">
              <a:extLst>
                <a:ext uri="{FF2B5EF4-FFF2-40B4-BE49-F238E27FC236}">
                  <a16:creationId xmlns:a16="http://schemas.microsoft.com/office/drawing/2014/main" id="{593C98E3-8C6F-F8EF-E146-A35C8FC61A66}"/>
                </a:ext>
              </a:extLst>
            </p:cNvPr>
            <p:cNvSpPr txBox="1"/>
            <p:nvPr/>
          </p:nvSpPr>
          <p:spPr>
            <a:xfrm>
              <a:off x="728369" y="2887835"/>
              <a:ext cx="7074180" cy="1565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79497" lvl="1" indent="-289749" algn="l">
                <a:lnSpc>
                  <a:spcPts val="4160"/>
                </a:lnSpc>
                <a:buFont typeface="Arial"/>
                <a:buChar char="•"/>
              </a:pPr>
              <a:r>
                <a:rPr lang="pl-PL" sz="2400" b="1" u="sng" dirty="0">
                  <a:solidFill>
                    <a:srgbClr val="C0142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1 Bold"/>
                  <a:hlinkClick r:id="rId4" tooltip="https://www.gov.pl/web/gov/sprawdz-poprawnosc-danych-przestrzennych-oraz-metadanych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Przeglądarka danych planistycznych</a:t>
              </a:r>
            </a:p>
            <a:p>
              <a:pPr marL="579497" lvl="1" indent="-289748" algn="l">
                <a:lnSpc>
                  <a:spcPts val="4160"/>
                </a:lnSpc>
                <a:buFont typeface="Arial"/>
                <a:buChar char="•"/>
              </a:pPr>
              <a:r>
                <a:rPr lang="pl-PL" sz="2400" b="1" dirty="0">
                  <a:solidFill>
                    <a:srgbClr val="C01422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 1 Bold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Wtyczka APP 2</a:t>
              </a:r>
              <a:endPara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endParaRPr>
            </a:p>
            <a:p>
              <a:pPr algn="l">
                <a:lnSpc>
                  <a:spcPts val="4160"/>
                </a:lnSpc>
              </a:pPr>
              <a:endPara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endParaRPr>
            </a:p>
          </p:txBody>
        </p:sp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9C21F428-7C13-501D-5E9F-2A3D6814502B}"/>
                </a:ext>
              </a:extLst>
            </p:cNvPr>
            <p:cNvSpPr/>
            <p:nvPr/>
          </p:nvSpPr>
          <p:spPr>
            <a:xfrm rot="-3136084">
              <a:off x="6331269" y="3194092"/>
              <a:ext cx="214540" cy="277722"/>
            </a:xfrm>
            <a:custGeom>
              <a:avLst/>
              <a:gdLst/>
              <a:ahLst/>
              <a:cxnLst/>
              <a:rect l="l" t="t" r="r" b="b"/>
              <a:pathLst>
                <a:path w="214540" h="277722">
                  <a:moveTo>
                    <a:pt x="0" y="0"/>
                  </a:moveTo>
                  <a:lnTo>
                    <a:pt x="214540" y="0"/>
                  </a:lnTo>
                  <a:lnTo>
                    <a:pt x="214540" y="277722"/>
                  </a:lnTo>
                  <a:lnTo>
                    <a:pt x="0" y="277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69" b="-69"/>
              </a:stretch>
            </a:blip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857E0D7A-163A-82EA-768D-56A207CA23BA}"/>
                </a:ext>
              </a:extLst>
            </p:cNvPr>
            <p:cNvSpPr/>
            <p:nvPr/>
          </p:nvSpPr>
          <p:spPr>
            <a:xfrm rot="-3136084">
              <a:off x="3549032" y="3740335"/>
              <a:ext cx="214540" cy="277722"/>
            </a:xfrm>
            <a:custGeom>
              <a:avLst/>
              <a:gdLst/>
              <a:ahLst/>
              <a:cxnLst/>
              <a:rect l="l" t="t" r="r" b="b"/>
              <a:pathLst>
                <a:path w="214540" h="277722">
                  <a:moveTo>
                    <a:pt x="0" y="0"/>
                  </a:moveTo>
                  <a:lnTo>
                    <a:pt x="214540" y="0"/>
                  </a:lnTo>
                  <a:lnTo>
                    <a:pt x="214540" y="277722"/>
                  </a:lnTo>
                  <a:lnTo>
                    <a:pt x="0" y="277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69" b="-69"/>
              </a:stretch>
            </a:blipFill>
          </p:spPr>
          <p:txBody>
            <a:bodyPr/>
            <a:lstStyle/>
            <a:p>
              <a:endParaRPr lang="pl-PL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2" name="Obraz 21" descr="Obraz zawierający logo, symbol, Czcionka, zrzut ekranu&#10;&#10;Zawartość wygenerowana przez AI może być niepoprawna.">
            <a:extLst>
              <a:ext uri="{FF2B5EF4-FFF2-40B4-BE49-F238E27FC236}">
                <a16:creationId xmlns:a16="http://schemas.microsoft.com/office/drawing/2014/main" id="{846B77E3-3E3D-FC2C-BC95-659A6510E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9584" y="5015101"/>
            <a:ext cx="5163326" cy="2191779"/>
          </a:xfrm>
          <a:prstGeom prst="rect">
            <a:avLst/>
          </a:prstGeom>
        </p:spPr>
      </p:pic>
      <p:pic>
        <p:nvPicPr>
          <p:cNvPr id="26" name="Obraz 25" descr="Obraz zawierający tekst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9EEBE5EE-AEF0-FDEB-A7D5-F620CC96CD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9584" y="1941692"/>
            <a:ext cx="5079006" cy="2185769"/>
          </a:xfrm>
          <a:prstGeom prst="rect">
            <a:avLst/>
          </a:prstGeom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BF937689-11BD-CB56-DFB4-C7AF3FDED7E7}"/>
              </a:ext>
            </a:extLst>
          </p:cNvPr>
          <p:cNvSpPr txBox="1"/>
          <p:nvPr/>
        </p:nvSpPr>
        <p:spPr>
          <a:xfrm>
            <a:off x="8629228" y="4182696"/>
            <a:ext cx="506368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Narzędzie do wyświetlania i sprawdzenia danych przestrzennych oraz metadanych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1F12CFEE-335F-437B-E837-D99D7A94BBD4}"/>
              </a:ext>
            </a:extLst>
          </p:cNvPr>
          <p:cNvSpPr txBox="1"/>
          <p:nvPr/>
        </p:nvSpPr>
        <p:spPr>
          <a:xfrm>
            <a:off x="8629228" y="7206880"/>
            <a:ext cx="506368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pl-PL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Narzędzie do tworzenia danych </a:t>
            </a:r>
            <a:br>
              <a:rPr lang="pl-PL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</a:br>
            <a:r>
              <a:rPr lang="pl-PL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przestrzennych APP i zbioru APP</a:t>
            </a:r>
          </a:p>
        </p:txBody>
      </p:sp>
    </p:spTree>
    <p:extLst>
      <p:ext uri="{BB962C8B-B14F-4D97-AF65-F5344CB8AC3E}">
        <p14:creationId xmlns:p14="http://schemas.microsoft.com/office/powerpoint/2010/main" val="591923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D6BBC-CA42-292A-69B5-047AF27EA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9CD9583-6138-15D7-1E1E-07F825F32D58}"/>
              </a:ext>
            </a:extLst>
          </p:cNvPr>
          <p:cNvGrpSpPr/>
          <p:nvPr/>
        </p:nvGrpSpPr>
        <p:grpSpPr>
          <a:xfrm>
            <a:off x="546689" y="1885208"/>
            <a:ext cx="6147994" cy="6147994"/>
            <a:chOff x="0" y="0"/>
            <a:chExt cx="10242965" cy="1024296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6D2E7AF-B96F-8A69-0E43-25EA238EFD8C}"/>
                </a:ext>
              </a:extLst>
            </p:cNvPr>
            <p:cNvSpPr/>
            <p:nvPr/>
          </p:nvSpPr>
          <p:spPr>
            <a:xfrm>
              <a:off x="0" y="0"/>
              <a:ext cx="10242931" cy="10242931"/>
            </a:xfrm>
            <a:custGeom>
              <a:avLst/>
              <a:gdLst/>
              <a:ahLst/>
              <a:cxnLst/>
              <a:rect l="l" t="t" r="r" b="b"/>
              <a:pathLst>
                <a:path w="10242931" h="10242931">
                  <a:moveTo>
                    <a:pt x="0" y="0"/>
                  </a:moveTo>
                  <a:lnTo>
                    <a:pt x="10242931" y="0"/>
                  </a:lnTo>
                  <a:lnTo>
                    <a:pt x="10242931" y="10242931"/>
                  </a:lnTo>
                  <a:lnTo>
                    <a:pt x="0" y="10242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6" name="Freeform 5">
            <a:extLst>
              <a:ext uri="{FF2B5EF4-FFF2-40B4-BE49-F238E27FC236}">
                <a16:creationId xmlns:a16="http://schemas.microsoft.com/office/drawing/2014/main" id="{28DE2397-C080-7742-54B6-C8445687BDF6}"/>
              </a:ext>
            </a:extLst>
          </p:cNvPr>
          <p:cNvSpPr/>
          <p:nvPr/>
        </p:nvSpPr>
        <p:spPr>
          <a:xfrm>
            <a:off x="6694663" y="1885208"/>
            <a:ext cx="5965133" cy="4378468"/>
          </a:xfrm>
          <a:custGeom>
            <a:avLst/>
            <a:gdLst/>
            <a:ahLst/>
            <a:cxnLst/>
            <a:rect l="l" t="t" r="r" b="b"/>
            <a:pathLst>
              <a:path w="5965133" h="4378468">
                <a:moveTo>
                  <a:pt x="0" y="0"/>
                </a:moveTo>
                <a:lnTo>
                  <a:pt x="5965133" y="0"/>
                </a:lnTo>
                <a:lnTo>
                  <a:pt x="5965133" y="4378469"/>
                </a:lnTo>
                <a:lnTo>
                  <a:pt x="0" y="43784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E009D27-7055-FC6D-D960-FA2BB40784FA}"/>
              </a:ext>
            </a:extLst>
          </p:cNvPr>
          <p:cNvSpPr/>
          <p:nvPr/>
        </p:nvSpPr>
        <p:spPr>
          <a:xfrm>
            <a:off x="8323843" y="3962747"/>
            <a:ext cx="5963929" cy="4369134"/>
          </a:xfrm>
          <a:custGeom>
            <a:avLst/>
            <a:gdLst/>
            <a:ahLst/>
            <a:cxnLst/>
            <a:rect l="l" t="t" r="r" b="b"/>
            <a:pathLst>
              <a:path w="5963929" h="4369134">
                <a:moveTo>
                  <a:pt x="0" y="0"/>
                </a:moveTo>
                <a:lnTo>
                  <a:pt x="5963929" y="0"/>
                </a:lnTo>
                <a:lnTo>
                  <a:pt x="5963929" y="4369134"/>
                </a:lnTo>
                <a:lnTo>
                  <a:pt x="0" y="4369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1CD88B-A191-6D36-A7B8-DB09F75A46C5}"/>
              </a:ext>
            </a:extLst>
          </p:cNvPr>
          <p:cNvSpPr txBox="1"/>
          <p:nvPr/>
        </p:nvSpPr>
        <p:spPr>
          <a:xfrm>
            <a:off x="449260" y="877583"/>
            <a:ext cx="13943015" cy="64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Niezmienność formy planu ogólnego w Przeglądarce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392645-F13E-6363-C849-5F6BF9B8E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44002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81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013A7652-333D-A45F-965A-FF4F9895D5DA}"/>
              </a:ext>
            </a:extLst>
          </p:cNvPr>
          <p:cNvSpPr txBox="1"/>
          <p:nvPr/>
        </p:nvSpPr>
        <p:spPr>
          <a:xfrm>
            <a:off x="10185354" y="3183972"/>
            <a:ext cx="3300603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pl-PL" sz="2400" b="1" dirty="0">
                <a:solidFill>
                  <a:srgbClr val="D5233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Dane niepoprawne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D402B615-3F70-330B-0BDC-8C9C1E7EDF45}"/>
              </a:ext>
            </a:extLst>
          </p:cNvPr>
          <p:cNvSpPr txBox="1"/>
          <p:nvPr/>
        </p:nvSpPr>
        <p:spPr>
          <a:xfrm>
            <a:off x="9929979" y="3783784"/>
            <a:ext cx="4271884" cy="1153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74986" lvl="1" indent="-237493">
              <a:lnSpc>
                <a:spcPts val="3080"/>
              </a:lnSpc>
              <a:buFont typeface="Arial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raporcie znajduje się </a:t>
            </a:r>
            <a:b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</a:b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opis błędów</a:t>
            </a:r>
          </a:p>
          <a:p>
            <a:pPr marL="474986" lvl="1" indent="-237493">
              <a:lnSpc>
                <a:spcPts val="3080"/>
              </a:lnSpc>
              <a:buFont typeface="Arial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Możliwość pobrania raportu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C4E17143-1FDC-C9EE-1E3E-5F3DEDB96E11}"/>
              </a:ext>
            </a:extLst>
          </p:cNvPr>
          <p:cNvGrpSpPr/>
          <p:nvPr/>
        </p:nvGrpSpPr>
        <p:grpSpPr>
          <a:xfrm>
            <a:off x="344249" y="1705584"/>
            <a:ext cx="9543045" cy="5237763"/>
            <a:chOff x="127760" y="2262418"/>
            <a:chExt cx="9543045" cy="5237763"/>
          </a:xfrm>
        </p:grpSpPr>
        <p:grpSp>
          <p:nvGrpSpPr>
            <p:cNvPr id="13" name="Grupa 12">
              <a:extLst>
                <a:ext uri="{FF2B5EF4-FFF2-40B4-BE49-F238E27FC236}">
                  <a16:creationId xmlns:a16="http://schemas.microsoft.com/office/drawing/2014/main" id="{6A9A1530-AD6E-A9A4-94B1-477318EFD301}"/>
                </a:ext>
              </a:extLst>
            </p:cNvPr>
            <p:cNvGrpSpPr/>
            <p:nvPr/>
          </p:nvGrpSpPr>
          <p:grpSpPr>
            <a:xfrm>
              <a:off x="127760" y="2262418"/>
              <a:ext cx="9543045" cy="5237763"/>
              <a:chOff x="127760" y="2262418"/>
              <a:chExt cx="9543045" cy="5237763"/>
            </a:xfrm>
          </p:grpSpPr>
          <p:sp>
            <p:nvSpPr>
              <p:cNvPr id="5" name="Freeform 6">
                <a:extLst>
                  <a:ext uri="{FF2B5EF4-FFF2-40B4-BE49-F238E27FC236}">
                    <a16:creationId xmlns:a16="http://schemas.microsoft.com/office/drawing/2014/main" id="{EE6E0D79-080C-D880-4880-C124379CA239}"/>
                  </a:ext>
                </a:extLst>
              </p:cNvPr>
              <p:cNvSpPr/>
              <p:nvPr/>
            </p:nvSpPr>
            <p:spPr>
              <a:xfrm>
                <a:off x="127760" y="2262418"/>
                <a:ext cx="9543045" cy="5237763"/>
              </a:xfrm>
              <a:custGeom>
                <a:avLst/>
                <a:gdLst/>
                <a:ahLst/>
                <a:cxnLst/>
                <a:rect l="l" t="t" r="r" b="b"/>
                <a:pathLst>
                  <a:path w="9543045" h="5237763">
                    <a:moveTo>
                      <a:pt x="0" y="0"/>
                    </a:moveTo>
                    <a:lnTo>
                      <a:pt x="9543045" y="0"/>
                    </a:lnTo>
                    <a:lnTo>
                      <a:pt x="9543045" y="5237763"/>
                    </a:lnTo>
                    <a:lnTo>
                      <a:pt x="0" y="523776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endParaRPr lang="pl-PL" dirty="0"/>
              </a:p>
            </p:txBody>
          </p:sp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D7EE5DA0-58CC-C87D-2E93-533747881768}"/>
                  </a:ext>
                </a:extLst>
              </p:cNvPr>
              <p:cNvSpPr/>
              <p:nvPr/>
            </p:nvSpPr>
            <p:spPr>
              <a:xfrm>
                <a:off x="2198550" y="6546176"/>
                <a:ext cx="991690" cy="759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/>
              </a:p>
            </p:txBody>
          </p:sp>
        </p:grpSp>
        <p:sp>
          <p:nvSpPr>
            <p:cNvPr id="17" name="Prostokąt 16">
              <a:extLst>
                <a:ext uri="{FF2B5EF4-FFF2-40B4-BE49-F238E27FC236}">
                  <a16:creationId xmlns:a16="http://schemas.microsoft.com/office/drawing/2014/main" id="{BF190997-E648-36FE-7A46-C451DB5A52AF}"/>
                </a:ext>
              </a:extLst>
            </p:cNvPr>
            <p:cNvSpPr/>
            <p:nvPr/>
          </p:nvSpPr>
          <p:spPr>
            <a:xfrm>
              <a:off x="1831705" y="4525170"/>
              <a:ext cx="991690" cy="1936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</p:grpSp>
      <p:sp>
        <p:nvSpPr>
          <p:cNvPr id="4" name="TextBox 5">
            <a:extLst>
              <a:ext uri="{FF2B5EF4-FFF2-40B4-BE49-F238E27FC236}">
                <a16:creationId xmlns:a16="http://schemas.microsoft.com/office/drawing/2014/main" id="{4DE99580-4481-BEEE-B8AE-E9979AEFF357}"/>
              </a:ext>
            </a:extLst>
          </p:cNvPr>
          <p:cNvSpPr txBox="1"/>
          <p:nvPr/>
        </p:nvSpPr>
        <p:spPr>
          <a:xfrm>
            <a:off x="449260" y="877583"/>
            <a:ext cx="12856607" cy="641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Przykładowy raport z niepoprawnymi danymi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59C9FCB7-97CE-1C74-36CB-00461E01DEEA}"/>
              </a:ext>
            </a:extLst>
          </p:cNvPr>
          <p:cNvGrpSpPr/>
          <p:nvPr/>
        </p:nvGrpSpPr>
        <p:grpSpPr>
          <a:xfrm>
            <a:off x="624452" y="5275510"/>
            <a:ext cx="4491319" cy="1109569"/>
            <a:chOff x="0" y="-123825"/>
            <a:chExt cx="1133694" cy="280077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2A1F954-E0AE-2955-2739-A99B11927E54}"/>
                </a:ext>
              </a:extLst>
            </p:cNvPr>
            <p:cNvSpPr/>
            <p:nvPr/>
          </p:nvSpPr>
          <p:spPr>
            <a:xfrm>
              <a:off x="0" y="0"/>
              <a:ext cx="1133694" cy="156252"/>
            </a:xfrm>
            <a:custGeom>
              <a:avLst/>
              <a:gdLst/>
              <a:ahLst/>
              <a:cxnLst/>
              <a:rect l="l" t="t" r="r" b="b"/>
              <a:pathLst>
                <a:path w="1133694" h="156252">
                  <a:moveTo>
                    <a:pt x="78126" y="0"/>
                  </a:moveTo>
                  <a:lnTo>
                    <a:pt x="1055569" y="0"/>
                  </a:lnTo>
                  <a:cubicBezTo>
                    <a:pt x="1076289" y="0"/>
                    <a:pt x="1096160" y="8231"/>
                    <a:pt x="1110812" y="22883"/>
                  </a:cubicBezTo>
                  <a:cubicBezTo>
                    <a:pt x="1125463" y="37534"/>
                    <a:pt x="1133694" y="57406"/>
                    <a:pt x="1133694" y="78126"/>
                  </a:cubicBezTo>
                  <a:lnTo>
                    <a:pt x="1133694" y="78126"/>
                  </a:lnTo>
                  <a:cubicBezTo>
                    <a:pt x="1133694" y="121273"/>
                    <a:pt x="1098716" y="156252"/>
                    <a:pt x="1055569" y="156252"/>
                  </a:cubicBezTo>
                  <a:lnTo>
                    <a:pt x="78126" y="156252"/>
                  </a:lnTo>
                  <a:cubicBezTo>
                    <a:pt x="57406" y="156252"/>
                    <a:pt x="37534" y="148021"/>
                    <a:pt x="22883" y="133369"/>
                  </a:cubicBezTo>
                  <a:cubicBezTo>
                    <a:pt x="8231" y="118718"/>
                    <a:pt x="0" y="98846"/>
                    <a:pt x="0" y="78126"/>
                  </a:cubicBezTo>
                  <a:lnTo>
                    <a:pt x="0" y="78126"/>
                  </a:lnTo>
                  <a:cubicBezTo>
                    <a:pt x="0" y="57406"/>
                    <a:pt x="8231" y="37534"/>
                    <a:pt x="22883" y="22883"/>
                  </a:cubicBezTo>
                  <a:cubicBezTo>
                    <a:pt x="37534" y="8231"/>
                    <a:pt x="57406" y="0"/>
                    <a:pt x="7812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rnd">
              <a:solidFill>
                <a:srgbClr val="921010"/>
              </a:solidFill>
              <a:prstDash val="solid"/>
              <a:round/>
            </a:ln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D433DE00-F04C-92EB-2066-26A59499A872}"/>
                </a:ext>
              </a:extLst>
            </p:cNvPr>
            <p:cNvSpPr txBox="1"/>
            <p:nvPr/>
          </p:nvSpPr>
          <p:spPr>
            <a:xfrm>
              <a:off x="0" y="-123825"/>
              <a:ext cx="1133694" cy="280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 lang="pl-PL" dirty="0"/>
            </a:p>
          </p:txBody>
        </p:sp>
      </p:grpSp>
      <p:grpSp>
        <p:nvGrpSpPr>
          <p:cNvPr id="14" name="Grupa 13">
            <a:extLst>
              <a:ext uri="{FF2B5EF4-FFF2-40B4-BE49-F238E27FC236}">
                <a16:creationId xmlns:a16="http://schemas.microsoft.com/office/drawing/2014/main" id="{97407835-EF85-CE17-23B0-8DE21130E958}"/>
              </a:ext>
            </a:extLst>
          </p:cNvPr>
          <p:cNvGrpSpPr/>
          <p:nvPr/>
        </p:nvGrpSpPr>
        <p:grpSpPr>
          <a:xfrm>
            <a:off x="1338991" y="6543150"/>
            <a:ext cx="12564833" cy="1762198"/>
            <a:chOff x="1835380" y="7237341"/>
            <a:chExt cx="12564833" cy="1762198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26D48C6-F851-E02B-3771-9B91066D098A}"/>
                </a:ext>
              </a:extLst>
            </p:cNvPr>
            <p:cNvSpPr/>
            <p:nvPr/>
          </p:nvSpPr>
          <p:spPr>
            <a:xfrm>
              <a:off x="2628406" y="7237341"/>
              <a:ext cx="11771807" cy="1762198"/>
            </a:xfrm>
            <a:custGeom>
              <a:avLst/>
              <a:gdLst/>
              <a:ahLst/>
              <a:cxnLst/>
              <a:rect l="l" t="t" r="r" b="b"/>
              <a:pathLst>
                <a:path w="12154901" h="2157221">
                  <a:moveTo>
                    <a:pt x="0" y="0"/>
                  </a:moveTo>
                  <a:lnTo>
                    <a:pt x="12154901" y="0"/>
                  </a:lnTo>
                  <a:lnTo>
                    <a:pt x="12154901" y="2157221"/>
                  </a:lnTo>
                  <a:lnTo>
                    <a:pt x="0" y="2157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3254" b="-22416"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12" name="Prostokąt 11">
              <a:extLst>
                <a:ext uri="{FF2B5EF4-FFF2-40B4-BE49-F238E27FC236}">
                  <a16:creationId xmlns:a16="http://schemas.microsoft.com/office/drawing/2014/main" id="{EB0621E2-5B15-7E17-2433-9A89B5BE225B}"/>
                </a:ext>
              </a:extLst>
            </p:cNvPr>
            <p:cNvSpPr/>
            <p:nvPr/>
          </p:nvSpPr>
          <p:spPr>
            <a:xfrm>
              <a:off x="4730083" y="8088166"/>
              <a:ext cx="991690" cy="759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dirty="0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EF1A81E5-416B-AEFD-3E72-5DA749C0CA18}"/>
                </a:ext>
              </a:extLst>
            </p:cNvPr>
            <p:cNvSpPr/>
            <p:nvPr/>
          </p:nvSpPr>
          <p:spPr>
            <a:xfrm rot="681114" flipH="1">
              <a:off x="1835380" y="7301491"/>
              <a:ext cx="726341" cy="749771"/>
            </a:xfrm>
            <a:custGeom>
              <a:avLst/>
              <a:gdLst/>
              <a:ahLst/>
              <a:cxnLst/>
              <a:rect l="l" t="t" r="r" b="b"/>
              <a:pathLst>
                <a:path w="726341" h="749771">
                  <a:moveTo>
                    <a:pt x="726340" y="0"/>
                  </a:moveTo>
                  <a:lnTo>
                    <a:pt x="0" y="0"/>
                  </a:lnTo>
                  <a:lnTo>
                    <a:pt x="0" y="749771"/>
                  </a:lnTo>
                  <a:lnTo>
                    <a:pt x="726340" y="749771"/>
                  </a:lnTo>
                  <a:lnTo>
                    <a:pt x="72634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 dirty="0"/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E2B57306-AC51-26C0-94DC-945871256E98}"/>
              </a:ext>
            </a:extLst>
          </p:cNvPr>
          <p:cNvSpPr/>
          <p:nvPr/>
        </p:nvSpPr>
        <p:spPr>
          <a:xfrm>
            <a:off x="4340616" y="7424249"/>
            <a:ext cx="991690" cy="759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560E700B-D28C-B49E-0336-457B43AFFCF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05" t="8087" r="8841" b="13593"/>
          <a:stretch>
            <a:fillRect/>
          </a:stretch>
        </p:blipFill>
        <p:spPr>
          <a:xfrm>
            <a:off x="10073290" y="1974755"/>
            <a:ext cx="1214846" cy="115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3454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D7051-2DD4-23C7-F84E-37684AF2A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9CCD1AD7-8BE7-3A87-5BCD-49F6A031E51D}"/>
              </a:ext>
            </a:extLst>
          </p:cNvPr>
          <p:cNvSpPr txBox="1"/>
          <p:nvPr/>
        </p:nvSpPr>
        <p:spPr>
          <a:xfrm>
            <a:off x="449260" y="877583"/>
            <a:ext cx="13176790" cy="616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Współpraca</a:t>
            </a:r>
            <a:endParaRPr lang="pl-PL" sz="32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2" name="Obraz 1" descr="Obraz zawierający tekst, ptak, logo, symbol&#10;&#10;Opis wygenerowany automatycznie">
            <a:extLst>
              <a:ext uri="{FF2B5EF4-FFF2-40B4-BE49-F238E27FC236}">
                <a16:creationId xmlns:a16="http://schemas.microsoft.com/office/drawing/2014/main" id="{96B4DAC2-9FFD-4E0F-8377-EF06F9170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924" y="3145862"/>
            <a:ext cx="2429611" cy="270781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73CFA92-1804-4F4B-DABD-9E4CA351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6678" y="3899837"/>
            <a:ext cx="3388625" cy="1199863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09E8C120-672D-FAFA-7DA3-A8F0CF823ED9}"/>
              </a:ext>
            </a:extLst>
          </p:cNvPr>
          <p:cNvSpPr txBox="1"/>
          <p:nvPr/>
        </p:nvSpPr>
        <p:spPr>
          <a:xfrm>
            <a:off x="611711" y="6434740"/>
            <a:ext cx="13659460" cy="1343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Przeglądarka danych planistycznych jako element Rejestru Urbanistycznego</a:t>
            </a:r>
          </a:p>
        </p:txBody>
      </p:sp>
    </p:spTree>
    <p:extLst>
      <p:ext uri="{BB962C8B-B14F-4D97-AF65-F5344CB8AC3E}">
        <p14:creationId xmlns:p14="http://schemas.microsoft.com/office/powerpoint/2010/main" val="2256464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0">
            <a:extLst>
              <a:ext uri="{FF2B5EF4-FFF2-40B4-BE49-F238E27FC236}">
                <a16:creationId xmlns:a16="http://schemas.microsoft.com/office/drawing/2014/main" id="{F322A51B-5742-8321-F170-12351994799E}"/>
              </a:ext>
            </a:extLst>
          </p:cNvPr>
          <p:cNvSpPr txBox="1"/>
          <p:nvPr/>
        </p:nvSpPr>
        <p:spPr>
          <a:xfrm>
            <a:off x="469769" y="1625445"/>
            <a:ext cx="12586450" cy="47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55"/>
              </a:lnSpc>
            </a:pP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</a:t>
            </a:r>
            <a:r>
              <a:rPr lang="pl-PL" sz="2580" u="sng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  <a:hlinkClick r:id="rId2" tooltip="https://plugins.qgis.org/plugins/wtyczka_qgis_app/#plugin-about"/>
              </a:rPr>
              <a:t>oficjalnym repozytorium QGIS</a:t>
            </a:r>
            <a:r>
              <a:rPr lang="pl-PL" sz="25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dostępna jest </a:t>
            </a:r>
            <a:r>
              <a:rPr lang="pl-PL" sz="258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Wtyczka APP 2. 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7502E8D-692D-129B-11F2-8044C5E7D99E}"/>
              </a:ext>
            </a:extLst>
          </p:cNvPr>
          <p:cNvSpPr txBox="1"/>
          <p:nvPr/>
        </p:nvSpPr>
        <p:spPr>
          <a:xfrm>
            <a:off x="449260" y="877583"/>
            <a:ext cx="13176790" cy="641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Wtyczka APP 2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7F30AFD9-B7EC-D1C5-9D0D-299D745E127A}"/>
              </a:ext>
            </a:extLst>
          </p:cNvPr>
          <p:cNvSpPr/>
          <p:nvPr/>
        </p:nvSpPr>
        <p:spPr>
          <a:xfrm>
            <a:off x="871493" y="2475386"/>
            <a:ext cx="1767617" cy="533091"/>
          </a:xfrm>
          <a:custGeom>
            <a:avLst/>
            <a:gdLst/>
            <a:ahLst/>
            <a:cxnLst/>
            <a:rect l="l" t="t" r="r" b="b"/>
            <a:pathLst>
              <a:path w="1767617" h="533091">
                <a:moveTo>
                  <a:pt x="0" y="0"/>
                </a:moveTo>
                <a:lnTo>
                  <a:pt x="1767617" y="0"/>
                </a:lnTo>
                <a:lnTo>
                  <a:pt x="1767617" y="533091"/>
                </a:lnTo>
                <a:lnTo>
                  <a:pt x="0" y="533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14B18B19-1161-60F1-7640-C7F030503F86}"/>
              </a:ext>
            </a:extLst>
          </p:cNvPr>
          <p:cNvSpPr/>
          <p:nvPr/>
        </p:nvSpPr>
        <p:spPr>
          <a:xfrm rot="-3493435">
            <a:off x="9828653" y="1753866"/>
            <a:ext cx="333364" cy="431540"/>
          </a:xfrm>
          <a:custGeom>
            <a:avLst/>
            <a:gdLst/>
            <a:ahLst/>
            <a:cxnLst/>
            <a:rect l="l" t="t" r="r" b="b"/>
            <a:pathLst>
              <a:path w="333364" h="431540">
                <a:moveTo>
                  <a:pt x="0" y="0"/>
                </a:moveTo>
                <a:lnTo>
                  <a:pt x="333365" y="0"/>
                </a:lnTo>
                <a:lnTo>
                  <a:pt x="333365" y="431540"/>
                </a:lnTo>
                <a:lnTo>
                  <a:pt x="0" y="4315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914" b="-914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5" name="Obraz 24" descr="Obraz zawierający tekst, elektronika, zrzut ekranu, Czcion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E30CE72-96A0-293B-50D9-868853932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093" y="3008477"/>
            <a:ext cx="5769901" cy="4619723"/>
          </a:xfrm>
          <a:prstGeom prst="rect">
            <a:avLst/>
          </a:prstGeom>
        </p:spPr>
      </p:pic>
      <p:sp>
        <p:nvSpPr>
          <p:cNvPr id="2" name="TextBox 20">
            <a:extLst>
              <a:ext uri="{FF2B5EF4-FFF2-40B4-BE49-F238E27FC236}">
                <a16:creationId xmlns:a16="http://schemas.microsoft.com/office/drawing/2014/main" id="{B8FB6DE0-88B8-7454-C4A4-43D77CC5DC12}"/>
              </a:ext>
            </a:extLst>
          </p:cNvPr>
          <p:cNvSpPr txBox="1"/>
          <p:nvPr/>
        </p:nvSpPr>
        <p:spPr>
          <a:xfrm>
            <a:off x="6884594" y="3191028"/>
            <a:ext cx="7287453" cy="40941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Stanowi rozszerzenie do </a:t>
            </a:r>
            <a:r>
              <a:rPr lang="pl-PL" sz="2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bezpłatnego oprogramowania QGIS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Wtyczka APP 2 została opracowana </a:t>
            </a:r>
            <a:b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</a:b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w </a:t>
            </a:r>
            <a:r>
              <a:rPr lang="pl-PL" sz="2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Ministerstwie Rozwoju i Technologii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Wtyczkę zaprojektowano w taki sposób, </a:t>
            </a:r>
            <a:b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</a:b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aby „</a:t>
            </a:r>
            <a:r>
              <a:rPr lang="pl-PL" sz="2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prowadziła za rękę</a:t>
            </a: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” – wprowadzono m.in. listy rozwijalne, podpowiedzi do atrybutów, automatyczne oraz półautomatyczne wypełnianie pól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Narzędzie umożliwia weryfikację aktów planowania przestrzennego</a:t>
            </a:r>
          </a:p>
        </p:txBody>
      </p:sp>
    </p:spTree>
    <p:extLst>
      <p:ext uri="{BB962C8B-B14F-4D97-AF65-F5344CB8AC3E}">
        <p14:creationId xmlns:p14="http://schemas.microsoft.com/office/powerpoint/2010/main" val="27418749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D4216DA2-3053-2541-D224-C128BAF81DEB}"/>
              </a:ext>
            </a:extLst>
          </p:cNvPr>
          <p:cNvSpPr txBox="1"/>
          <p:nvPr/>
        </p:nvSpPr>
        <p:spPr>
          <a:xfrm>
            <a:off x="431800" y="863600"/>
            <a:ext cx="12856607" cy="64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Obszary uzupełnienia zabudowy – dodatkowe foldery</a:t>
            </a:r>
            <a:endParaRPr lang="en-US" sz="3200" dirty="0">
              <a:solidFill>
                <a:srgbClr val="263779"/>
              </a:solidFill>
              <a:latin typeface="Lato 1 Bold"/>
              <a:ea typeface="Lato 1 Bold"/>
              <a:cs typeface="Lato 1 Bold"/>
              <a:sym typeface="Lato 1 Bold"/>
            </a:endParaRPr>
          </a:p>
        </p:txBody>
      </p:sp>
      <p:pic>
        <p:nvPicPr>
          <p:cNvPr id="3" name="Obraz 2" descr="Obraz zawierający tekst, oprogramowanie, Ikona komputerowa, numer&#10;&#10;Opis wygenerowany automatycznie">
            <a:extLst>
              <a:ext uri="{FF2B5EF4-FFF2-40B4-BE49-F238E27FC236}">
                <a16:creationId xmlns:a16="http://schemas.microsoft.com/office/drawing/2014/main" id="{A3D010E4-BB0E-A7D3-D54C-258D4693A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159000"/>
            <a:ext cx="7230746" cy="3394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Obraz zawierający tekst, oprogramowanie, Ikona komputerowa, Strona internetowa&#10;&#10;Opis wygenerowany automatycznie">
            <a:extLst>
              <a:ext uri="{FF2B5EF4-FFF2-40B4-BE49-F238E27FC236}">
                <a16:creationId xmlns:a16="http://schemas.microsoft.com/office/drawing/2014/main" id="{78CAF41F-26BB-54DE-C954-7EB8FD43A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546" y="1636586"/>
            <a:ext cx="6244740" cy="391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Obraz zawierający tekst, oprogramowanie, Ikona komputerowa, Strona internetowa&#10;&#10;Opis wygenerowany automatycznie">
            <a:extLst>
              <a:ext uri="{FF2B5EF4-FFF2-40B4-BE49-F238E27FC236}">
                <a16:creationId xmlns:a16="http://schemas.microsoft.com/office/drawing/2014/main" id="{DEB27EE8-DABD-D822-AF15-E12045CBE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629" y="4224003"/>
            <a:ext cx="6244740" cy="3911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89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5B4B4-6C9B-F494-59C8-E053680C3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421B0C-4F3D-5F94-4579-A0F12DE05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173" y="3710822"/>
            <a:ext cx="8398187" cy="3937592"/>
          </a:xfrm>
        </p:spPr>
        <p:txBody>
          <a:bodyPr/>
          <a:lstStyle/>
          <a:p>
            <a:r>
              <a:rPr lang="pl-PL" b="1" dirty="0"/>
              <a:t>Cel spotkania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9498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859F1-E8A4-1EF8-F336-DE89368BE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2AC9D11B-62C5-3039-7D19-E27A41C015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303" b="17762"/>
          <a:stretch>
            <a:fillRect/>
          </a:stretch>
        </p:blipFill>
        <p:spPr>
          <a:xfrm>
            <a:off x="365308" y="6263201"/>
            <a:ext cx="9938479" cy="13578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0DBAA1C-DEE5-F8FD-8D2B-BAE808A43899}"/>
              </a:ext>
            </a:extLst>
          </p:cNvPr>
          <p:cNvGrpSpPr/>
          <p:nvPr/>
        </p:nvGrpSpPr>
        <p:grpSpPr>
          <a:xfrm>
            <a:off x="282049" y="5855698"/>
            <a:ext cx="3840246" cy="2284251"/>
            <a:chOff x="0" y="0"/>
            <a:chExt cx="1422758" cy="162294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3BA895D5-A189-8FDB-8947-96BCAE7C6F66}"/>
                </a:ext>
              </a:extLst>
            </p:cNvPr>
            <p:cNvSpPr/>
            <p:nvPr/>
          </p:nvSpPr>
          <p:spPr>
            <a:xfrm>
              <a:off x="0" y="0"/>
              <a:ext cx="1422758" cy="162294"/>
            </a:xfrm>
            <a:custGeom>
              <a:avLst/>
              <a:gdLst/>
              <a:ahLst/>
              <a:cxnLst/>
              <a:rect l="l" t="t" r="r" b="b"/>
              <a:pathLst>
                <a:path w="1422758" h="162294">
                  <a:moveTo>
                    <a:pt x="69429" y="0"/>
                  </a:moveTo>
                  <a:lnTo>
                    <a:pt x="1353330" y="0"/>
                  </a:lnTo>
                  <a:cubicBezTo>
                    <a:pt x="1391674" y="0"/>
                    <a:pt x="1422758" y="31084"/>
                    <a:pt x="1422758" y="69429"/>
                  </a:cubicBezTo>
                  <a:lnTo>
                    <a:pt x="1422758" y="92865"/>
                  </a:lnTo>
                  <a:cubicBezTo>
                    <a:pt x="1422758" y="131209"/>
                    <a:pt x="1391674" y="162294"/>
                    <a:pt x="1353330" y="162294"/>
                  </a:cubicBezTo>
                  <a:lnTo>
                    <a:pt x="69429" y="162294"/>
                  </a:lnTo>
                  <a:cubicBezTo>
                    <a:pt x="51015" y="162294"/>
                    <a:pt x="33356" y="154979"/>
                    <a:pt x="20335" y="141958"/>
                  </a:cubicBezTo>
                  <a:cubicBezTo>
                    <a:pt x="7315" y="128938"/>
                    <a:pt x="0" y="111279"/>
                    <a:pt x="0" y="92865"/>
                  </a:cubicBezTo>
                  <a:lnTo>
                    <a:pt x="0" y="69429"/>
                  </a:lnTo>
                  <a:cubicBezTo>
                    <a:pt x="0" y="31084"/>
                    <a:pt x="31084" y="0"/>
                    <a:pt x="6942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E30B17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BDBD32-B394-89C9-D405-E27E50A84DEC}"/>
                </a:ext>
              </a:extLst>
            </p:cNvPr>
            <p:cNvSpPr txBox="1"/>
            <p:nvPr/>
          </p:nvSpPr>
          <p:spPr>
            <a:xfrm>
              <a:off x="0" y="-95250"/>
              <a:ext cx="1422758" cy="257544"/>
            </a:xfrm>
            <a:prstGeom prst="rect">
              <a:avLst/>
            </a:prstGeom>
          </p:spPr>
          <p:txBody>
            <a:bodyPr lIns="36974" tIns="36974" rIns="36974" bIns="36974" rtlCol="0" anchor="ctr"/>
            <a:lstStyle/>
            <a:p>
              <a:pPr algn="ctr">
                <a:lnSpc>
                  <a:spcPts val="2620"/>
                </a:lnSpc>
              </a:pPr>
              <a:endParaRPr dirty="0"/>
            </a:p>
          </p:txBody>
        </p:sp>
      </p:grpSp>
      <p:pic>
        <p:nvPicPr>
          <p:cNvPr id="6" name="Obraz 5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2DF5A566-F644-BFDA-3C3B-A53FFD4F7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49" y="3975049"/>
            <a:ext cx="3402020" cy="1232008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CC0CF06E-811F-6C92-E484-A39FE3BAB762}"/>
              </a:ext>
            </a:extLst>
          </p:cNvPr>
          <p:cNvSpPr txBox="1"/>
          <p:nvPr/>
        </p:nvSpPr>
        <p:spPr>
          <a:xfrm>
            <a:off x="431800" y="861521"/>
            <a:ext cx="12856607" cy="641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Obszary uzupełnienia zabudowy – dodatkowe foldery</a:t>
            </a:r>
            <a:endParaRPr lang="en-US" sz="32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45B6FB2-E276-A2CF-4BCD-819363BB7FC2}"/>
              </a:ext>
            </a:extLst>
          </p:cNvPr>
          <p:cNvSpPr txBox="1"/>
          <p:nvPr/>
        </p:nvSpPr>
        <p:spPr>
          <a:xfrm>
            <a:off x="6526993" y="2852113"/>
            <a:ext cx="7507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263779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OUZ wygenerowany automatycznie we Wtyczce APP 2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EB1EB99-E433-3CE7-9623-ED8CCA08871D}"/>
              </a:ext>
            </a:extLst>
          </p:cNvPr>
          <p:cNvSpPr txBox="1"/>
          <p:nvPr/>
        </p:nvSpPr>
        <p:spPr>
          <a:xfrm>
            <a:off x="431800" y="1831580"/>
            <a:ext cx="7707086" cy="369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71"/>
              </a:lnSpc>
            </a:pPr>
            <a:r>
              <a:rPr lang="pl-PL" sz="227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Folder „Dokumentacja”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A91009D6-3EC2-DD2E-4D64-F72DB54BDB6B}"/>
              </a:ext>
            </a:extLst>
          </p:cNvPr>
          <p:cNvSpPr txBox="1"/>
          <p:nvPr/>
        </p:nvSpPr>
        <p:spPr>
          <a:xfrm>
            <a:off x="3111254" y="2343397"/>
            <a:ext cx="12125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263779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Budynki użyte do wyznaczenia OUZ we Wtyczce APP 2 </a:t>
            </a: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B6F7E2B-FCDB-CED9-4F1A-18700CA92F81}"/>
              </a:ext>
            </a:extLst>
          </p:cNvPr>
          <p:cNvSpPr txBox="1"/>
          <p:nvPr/>
        </p:nvSpPr>
        <p:spPr>
          <a:xfrm>
            <a:off x="431800" y="3595691"/>
            <a:ext cx="7707086" cy="369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71"/>
              </a:lnSpc>
            </a:pPr>
            <a:r>
              <a:rPr lang="pl-PL" sz="227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Folder „Dane pomocnicze”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F18C5B4-16C0-BC50-9D95-482DC20FA3B6}"/>
              </a:ext>
            </a:extLst>
          </p:cNvPr>
          <p:cNvSpPr txBox="1"/>
          <p:nvPr/>
        </p:nvSpPr>
        <p:spPr>
          <a:xfrm>
            <a:off x="3121814" y="4141230"/>
            <a:ext cx="9721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263779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Schemat danych </a:t>
            </a:r>
            <a:r>
              <a:rPr lang="pl-PL" sz="2000" dirty="0" err="1">
                <a:solidFill>
                  <a:srgbClr val="263779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xsd</a:t>
            </a:r>
            <a:r>
              <a:rPr lang="pl-PL" sz="2000" dirty="0">
                <a:solidFill>
                  <a:srgbClr val="263779"/>
                </a:solidFill>
                <a:effectLst/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warstwy budynków</a:t>
            </a:r>
            <a:endParaRPr lang="pl-PL" sz="2000" dirty="0"/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44B41B20-C58E-642A-B113-00C59CF3166C}"/>
              </a:ext>
            </a:extLst>
          </p:cNvPr>
          <p:cNvSpPr txBox="1"/>
          <p:nvPr/>
        </p:nvSpPr>
        <p:spPr>
          <a:xfrm>
            <a:off x="3543753" y="4620286"/>
            <a:ext cx="9721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Plik .</a:t>
            </a:r>
            <a:r>
              <a:rPr lang="pl-PL" sz="2000" dirty="0" err="1">
                <a:solidFill>
                  <a:srgbClr val="26377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xml</a:t>
            </a: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zawierający 3 wartości powierzchni do oceny możliwości modyfikacji OUZ. W pliku ujawniona jest </a:t>
            </a:r>
            <a:r>
              <a:rPr lang="pl-PL" sz="2000" b="1" dirty="0">
                <a:solidFill>
                  <a:srgbClr val="263779"/>
                </a:solidFill>
                <a:latin typeface="Lato" panose="020F050202020403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maksymalna wartość powiększenia automatycznie wygenerowanego OUZ</a:t>
            </a:r>
            <a:endParaRPr lang="pl-PL" sz="2000" b="1" dirty="0"/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813B7E2C-A3EB-9BCF-265B-532363A1BEFE}"/>
              </a:ext>
            </a:extLst>
          </p:cNvPr>
          <p:cNvSpPr txBox="1"/>
          <p:nvPr/>
        </p:nvSpPr>
        <p:spPr>
          <a:xfrm>
            <a:off x="4313055" y="5769457"/>
            <a:ext cx="9721850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</a:t>
            </a: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łączna powierzchnia OUZ wyznaczonych zgodnie z par. 1 ust. 1 Rozporządzenia</a:t>
            </a:r>
          </a:p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Pb</a:t>
            </a: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łączna powierzchnia OUZ wyznaczonych w sposób o którym mowa w ust. 1 pkt 1-3 Rozporządzenia</a:t>
            </a:r>
          </a:p>
          <a:p>
            <a:pPr>
              <a:lnSpc>
                <a:spcPct val="150000"/>
              </a:lnSpc>
            </a:pPr>
            <a:r>
              <a:rPr lang="pl-PL" sz="2000" b="1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Pp</a:t>
            </a:r>
            <a:r>
              <a:rPr lang="pl-PL" sz="20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- łączna maksymalna powierzchnia powiększenia OUZ wyznaczonych w sposób, o którym mowa w ust. 1 Rozporządzenia w wyniku rozszerzenia ich granic</a:t>
            </a:r>
          </a:p>
          <a:p>
            <a:endParaRPr lang="pl-PL" sz="20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9" name="Obraz 8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05CFFE5B-C627-49AB-55FE-594D1E660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049" y="2185103"/>
            <a:ext cx="2358155" cy="700709"/>
          </a:xfrm>
          <a:prstGeom prst="rect">
            <a:avLst/>
          </a:prstGeom>
        </p:spPr>
      </p:pic>
      <p:pic>
        <p:nvPicPr>
          <p:cNvPr id="11" name="Obraz 10" descr="Obraz zawierający tekst, Czcionka, zrzut ekranu, Grafika&#10;&#10;Zawartość wygenerowana przez AI może być niepoprawna.">
            <a:extLst>
              <a:ext uri="{FF2B5EF4-FFF2-40B4-BE49-F238E27FC236}">
                <a16:creationId xmlns:a16="http://schemas.microsoft.com/office/drawing/2014/main" id="{B9068858-9B5C-1306-B7B4-EC46634E5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049" y="2754929"/>
            <a:ext cx="5690313" cy="707886"/>
          </a:xfrm>
          <a:prstGeom prst="rect">
            <a:avLst/>
          </a:prstGeom>
        </p:spPr>
      </p:pic>
      <p:pic>
        <p:nvPicPr>
          <p:cNvPr id="19" name="Obraz 18" descr="Obraz zawierający linia, symbol, biały, design&#10;&#10;Zawartość wygenerowana przez AI może być niepoprawna.">
            <a:extLst>
              <a:ext uri="{FF2B5EF4-FFF2-40B4-BE49-F238E27FC236}">
                <a16:creationId xmlns:a16="http://schemas.microsoft.com/office/drawing/2014/main" id="{03452BD0-532F-10CE-98C8-D28F79E69A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916" y="2324155"/>
            <a:ext cx="592502" cy="450529"/>
          </a:xfrm>
          <a:prstGeom prst="rect">
            <a:avLst/>
          </a:prstGeom>
        </p:spPr>
      </p:pic>
      <p:pic>
        <p:nvPicPr>
          <p:cNvPr id="26" name="Obraz 25" descr="Obraz zawierający linia, symbol, biały, design&#10;&#10;Zawartość wygenerowana przez AI może być niepoprawna.">
            <a:extLst>
              <a:ext uri="{FF2B5EF4-FFF2-40B4-BE49-F238E27FC236}">
                <a16:creationId xmlns:a16="http://schemas.microsoft.com/office/drawing/2014/main" id="{5E090688-806D-F189-BB20-5FC4F49F40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5743" y="2844034"/>
            <a:ext cx="547445" cy="416268"/>
          </a:xfrm>
          <a:prstGeom prst="rect">
            <a:avLst/>
          </a:prstGeom>
        </p:spPr>
      </p:pic>
      <p:pic>
        <p:nvPicPr>
          <p:cNvPr id="32" name="Obraz 31" descr="Obraz zawierający linia, symbol, biały, design&#10;&#10;Zawartość wygenerowana przez AI może być niepoprawna.">
            <a:extLst>
              <a:ext uri="{FF2B5EF4-FFF2-40B4-BE49-F238E27FC236}">
                <a16:creationId xmlns:a16="http://schemas.microsoft.com/office/drawing/2014/main" id="{94C7F571-41AC-D1B7-A040-7294ACE0B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2916" y="4125053"/>
            <a:ext cx="547445" cy="416268"/>
          </a:xfrm>
          <a:prstGeom prst="rect">
            <a:avLst/>
          </a:prstGeom>
        </p:spPr>
      </p:pic>
      <p:pic>
        <p:nvPicPr>
          <p:cNvPr id="33" name="Obraz 32" descr="Obraz zawierający linia, symbol, biały, design&#10;&#10;Zawartość wygenerowana przez AI może być niepoprawna.">
            <a:extLst>
              <a:ext uri="{FF2B5EF4-FFF2-40B4-BE49-F238E27FC236}">
                <a16:creationId xmlns:a16="http://schemas.microsoft.com/office/drawing/2014/main" id="{010A5DF2-57A9-6EE8-4547-86495FFDD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0361" y="4665117"/>
            <a:ext cx="547445" cy="41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6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303F5-ACCD-E8FC-6BAE-5BA695013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53470C-5C27-541B-2649-CD03ED456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173" y="3710822"/>
            <a:ext cx="8398187" cy="3937592"/>
          </a:xfrm>
        </p:spPr>
        <p:txBody>
          <a:bodyPr/>
          <a:lstStyle/>
          <a:p>
            <a:r>
              <a:rPr lang="pl-PL" dirty="0"/>
              <a:t>Rejestr Urbanistyczny</a:t>
            </a:r>
          </a:p>
        </p:txBody>
      </p:sp>
    </p:spTree>
    <p:extLst>
      <p:ext uri="{BB962C8B-B14F-4D97-AF65-F5344CB8AC3E}">
        <p14:creationId xmlns:p14="http://schemas.microsoft.com/office/powerpoint/2010/main" val="10258694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F18BB-4833-494A-B6B5-54DF90D91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B230A841-6E49-0436-3F6E-137EE0520011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kluczowe informacje</a:t>
            </a:r>
            <a:endParaRPr lang="pl-PL" sz="32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1E4F798-0EE4-2121-7BA0-FC9D0311D8CB}"/>
              </a:ext>
            </a:extLst>
          </p:cNvPr>
          <p:cNvSpPr txBox="1"/>
          <p:nvPr/>
        </p:nvSpPr>
        <p:spPr>
          <a:xfrm>
            <a:off x="1333196" y="4691734"/>
            <a:ext cx="12513737" cy="2143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 praktyce urzędnicy będą mieli możliwość dodawania do Rejestru dokumentów planistycznych, zapewniając </a:t>
            </a:r>
            <a:r>
              <a:rPr lang="pl-PL" sz="24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bezpośredni dostęp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do nich obywatelom, instytucjom </a:t>
            </a:r>
          </a:p>
          <a:p>
            <a:pPr algn="l">
              <a:lnSpc>
                <a:spcPct val="150000"/>
              </a:lnSpc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i wszystkim zainteresowanym -&gt;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wystarczy dostęp do Internetu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. </a:t>
            </a:r>
          </a:p>
          <a:p>
            <a:pPr algn="l">
              <a:lnSpc>
                <a:spcPct val="150000"/>
              </a:lnSpc>
            </a:pPr>
            <a:endParaRPr lang="pl-PL" sz="2400" u="sng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22835217-2E1F-F0DC-C9DC-927B52390F38}"/>
              </a:ext>
            </a:extLst>
          </p:cNvPr>
          <p:cNvSpPr txBox="1"/>
          <p:nvPr/>
        </p:nvSpPr>
        <p:spPr>
          <a:xfrm>
            <a:off x="1333196" y="2718780"/>
            <a:ext cx="11733820" cy="1589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Rejestr Urbanistyczny stanowić będzie </a:t>
            </a:r>
            <a:r>
              <a:rPr lang="pl-PL" sz="2400" b="1" u="sng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centralny i bezpłatny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system informatyczny, w którym gromadzone będą informacje i dane z zakresu planowania i zagospodarowania przestrzennego,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 tym 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dane przestrzenne dla aktów planowania przestrzennego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47EA4FF-24AF-304D-0106-3DEF89C1A3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88" y="2879496"/>
            <a:ext cx="389625" cy="35359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64C36AD3-AB28-11F3-2212-DA0585AEA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88" y="4860696"/>
            <a:ext cx="389625" cy="35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1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DB1905-9BE0-DB32-4169-85FF70C5F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2748724C-7FC0-4469-2309-455607DE9FCD}"/>
              </a:ext>
            </a:extLst>
          </p:cNvPr>
          <p:cNvSpPr txBox="1"/>
          <p:nvPr/>
        </p:nvSpPr>
        <p:spPr>
          <a:xfrm>
            <a:off x="466810" y="889635"/>
            <a:ext cx="13458655" cy="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zakres podmiotowy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5AA36775-F753-0C30-B643-786576703A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2450750"/>
              </p:ext>
            </p:extLst>
          </p:nvPr>
        </p:nvGraphicFramePr>
        <p:xfrm>
          <a:off x="603132" y="1812468"/>
          <a:ext cx="13322333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658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582B5-8BA8-2D66-411D-2292DEF1A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C7A002A7-D887-69BE-45DD-789D4D03A240}"/>
              </a:ext>
            </a:extLst>
          </p:cNvPr>
          <p:cNvSpPr txBox="1"/>
          <p:nvPr/>
        </p:nvSpPr>
        <p:spPr>
          <a:xfrm>
            <a:off x="466810" y="889635"/>
            <a:ext cx="13458655" cy="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zakres przedmiotowy </a:t>
            </a: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D32B6F99-111B-9541-1AC8-8407694606AE}"/>
              </a:ext>
            </a:extLst>
          </p:cNvPr>
          <p:cNvGraphicFramePr/>
          <p:nvPr/>
        </p:nvGraphicFramePr>
        <p:xfrm>
          <a:off x="925858" y="1799022"/>
          <a:ext cx="12440517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36803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ECD06-58F3-36FC-051B-EBEA0E39E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6C697777-3D26-1631-7D5E-15C2299E838A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kluczowe informacje</a:t>
            </a:r>
            <a:endParaRPr lang="pl-PL" sz="32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179C1B9A-33BD-0B3E-64C6-C05CAE7E6C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4874084"/>
              </p:ext>
            </p:extLst>
          </p:nvPr>
        </p:nvGraphicFramePr>
        <p:xfrm>
          <a:off x="1023891" y="2113315"/>
          <a:ext cx="12770221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21">
            <a:extLst>
              <a:ext uri="{FF2B5EF4-FFF2-40B4-BE49-F238E27FC236}">
                <a16:creationId xmlns:a16="http://schemas.microsoft.com/office/drawing/2014/main" id="{E34ED224-DE08-8314-117A-BF01BF51DF73}"/>
              </a:ext>
            </a:extLst>
          </p:cNvPr>
          <p:cNvSpPr txBox="1"/>
          <p:nvPr/>
        </p:nvSpPr>
        <p:spPr>
          <a:xfrm>
            <a:off x="1455195" y="2845632"/>
            <a:ext cx="2594299" cy="32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pierwotne założenia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B55C6DC4-1212-8B13-A815-60850BAC826B}"/>
              </a:ext>
            </a:extLst>
          </p:cNvPr>
          <p:cNvSpPr txBox="1"/>
          <p:nvPr/>
        </p:nvSpPr>
        <p:spPr>
          <a:xfrm>
            <a:off x="6125798" y="2847642"/>
            <a:ext cx="2594299" cy="32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aktualne przepisy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3ECCD4E5-7DCD-8A2E-A96C-BCEBE72BFCD7}"/>
              </a:ext>
            </a:extLst>
          </p:cNvPr>
          <p:cNvSpPr txBox="1"/>
          <p:nvPr/>
        </p:nvSpPr>
        <p:spPr>
          <a:xfrm>
            <a:off x="11199813" y="2845632"/>
            <a:ext cx="2594299" cy="3288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6"/>
              </a:lnSpc>
            </a:pPr>
            <a:r>
              <a:rPr lang="pl-PL" sz="218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od 2026 r.</a:t>
            </a:r>
          </a:p>
        </p:txBody>
      </p:sp>
    </p:spTree>
    <p:extLst>
      <p:ext uri="{BB962C8B-B14F-4D97-AF65-F5344CB8AC3E}">
        <p14:creationId xmlns:p14="http://schemas.microsoft.com/office/powerpoint/2010/main" val="3628797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E17A-CD81-71E2-DEE2-804ADFB1CD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89483AC3-B01D-1C1A-6C12-4ECFE0CE0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7334"/>
            <a:ext cx="14400213" cy="448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372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F2B0F-37C4-DD49-0AE2-4814898A0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>
            <a:extLst>
              <a:ext uri="{FF2B5EF4-FFF2-40B4-BE49-F238E27FC236}">
                <a16:creationId xmlns:a16="http://schemas.microsoft.com/office/drawing/2014/main" id="{698F1E70-D125-A7E9-9025-BE25E20A932C}"/>
              </a:ext>
            </a:extLst>
          </p:cNvPr>
          <p:cNvSpPr txBox="1"/>
          <p:nvPr/>
        </p:nvSpPr>
        <p:spPr>
          <a:xfrm>
            <a:off x="466810" y="889635"/>
            <a:ext cx="13458655" cy="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Dane przestrzenne w Rejestrze Urbanistycznym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E2B9E4A-2F5F-E3F0-82C2-7F6066EA76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9190583"/>
              </p:ext>
            </p:extLst>
          </p:nvPr>
        </p:nvGraphicFramePr>
        <p:xfrm>
          <a:off x="647435" y="2010921"/>
          <a:ext cx="9600142" cy="6400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07701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48CE9-BF86-18E8-8E39-C11EC8491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0505FAA8-B849-C0FD-AA95-D3CC5884478D}"/>
              </a:ext>
            </a:extLst>
          </p:cNvPr>
          <p:cNvSpPr txBox="1"/>
          <p:nvPr/>
        </p:nvSpPr>
        <p:spPr>
          <a:xfrm>
            <a:off x="449260" y="877583"/>
            <a:ext cx="13176790" cy="616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kluczowe komponenty dla </a:t>
            </a:r>
            <a:r>
              <a:rPr lang="pl-PL" sz="3200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obywatela</a:t>
            </a:r>
            <a:endParaRPr lang="pl-PL" sz="3200" b="1" dirty="0">
              <a:solidFill>
                <a:srgbClr val="C01422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2C1CAFB-2EC0-1B2A-4EFA-0FDA6A5E84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3689826"/>
              </p:ext>
            </p:extLst>
          </p:nvPr>
        </p:nvGraphicFramePr>
        <p:xfrm>
          <a:off x="825500" y="2637970"/>
          <a:ext cx="12649199" cy="514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4174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9E7775D1-4B48-FFA4-987B-5A113FE35F18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e-</a:t>
            </a:r>
            <a:r>
              <a:rPr lang="pl-PL" sz="32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Wyrys</a:t>
            </a:r>
            <a:endParaRPr lang="pl-PL" sz="32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7" name="Obraz 6" descr="Obraz zawierający tekst, zrzut ekranu, oprogramowanie, Ikona komputerowa&#10;&#10;Zawartość wygenerowana przez AI może być niepoprawna.">
            <a:extLst>
              <a:ext uri="{FF2B5EF4-FFF2-40B4-BE49-F238E27FC236}">
                <a16:creationId xmlns:a16="http://schemas.microsoft.com/office/drawing/2014/main" id="{D57A097D-2C8D-66C4-123F-06697273D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051" y="1515835"/>
            <a:ext cx="11371397" cy="706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09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42824-74C8-F667-5FC2-F02A40DFB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F562EFA4-592B-725A-2350-800322344111}"/>
              </a:ext>
            </a:extLst>
          </p:cNvPr>
          <p:cNvSpPr txBox="1"/>
          <p:nvPr/>
        </p:nvSpPr>
        <p:spPr>
          <a:xfrm>
            <a:off x="449260" y="877583"/>
            <a:ext cx="1307079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Cel spotkania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EB3B64D-FC7E-499A-1BEA-6E8C1F88310D}"/>
              </a:ext>
            </a:extLst>
          </p:cNvPr>
          <p:cNvSpPr txBox="1"/>
          <p:nvPr/>
        </p:nvSpPr>
        <p:spPr>
          <a:xfrm>
            <a:off x="647333" y="3263629"/>
            <a:ext cx="13070798" cy="19644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prezentacja założeń Rejestru Urbanistycznego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przedstawienie koncepcji </a:t>
            </a:r>
            <a:r>
              <a:rPr lang="pl-PL" sz="2200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Geoprawa</a:t>
            </a:r>
            <a:endParaRPr lang="pl-PL" sz="22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otwarta dyskusja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możliwość przekazania ewentualnych uwag przez zainteresowane organizacje do 6 marca 2026 r.</a:t>
            </a:r>
          </a:p>
        </p:txBody>
      </p:sp>
    </p:spTree>
    <p:extLst>
      <p:ext uri="{BB962C8B-B14F-4D97-AF65-F5344CB8AC3E}">
        <p14:creationId xmlns:p14="http://schemas.microsoft.com/office/powerpoint/2010/main" val="26034602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Strona internetowa, Reklama internetowa&#10;&#10;Zawartość wygenerowana przez AI może być niepoprawna.">
            <a:extLst>
              <a:ext uri="{FF2B5EF4-FFF2-40B4-BE49-F238E27FC236}">
                <a16:creationId xmlns:a16="http://schemas.microsoft.com/office/drawing/2014/main" id="{EF532FA2-7EA8-ACB8-8006-EA71A83C32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19" b="11829"/>
          <a:stretch>
            <a:fillRect/>
          </a:stretch>
        </p:blipFill>
        <p:spPr>
          <a:xfrm>
            <a:off x="756459" y="1981200"/>
            <a:ext cx="12887294" cy="672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329FC3FB-330E-C75F-28B7-EDF56BF788D3}"/>
              </a:ext>
            </a:extLst>
          </p:cNvPr>
          <p:cNvSpPr txBox="1"/>
          <p:nvPr/>
        </p:nvSpPr>
        <p:spPr>
          <a:xfrm>
            <a:off x="449260" y="8902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Akty planowania przestrzennego</a:t>
            </a:r>
            <a:endParaRPr lang="pl-PL" sz="32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1249683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FC98B-941A-E100-A0D9-697B2F005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0">
            <a:extLst>
              <a:ext uri="{FF2B5EF4-FFF2-40B4-BE49-F238E27FC236}">
                <a16:creationId xmlns:a16="http://schemas.microsoft.com/office/drawing/2014/main" id="{0165887D-5AED-603F-C68D-EB329D101063}"/>
              </a:ext>
            </a:extLst>
          </p:cNvPr>
          <p:cNvSpPr txBox="1"/>
          <p:nvPr/>
        </p:nvSpPr>
        <p:spPr>
          <a:xfrm>
            <a:off x="449260" y="877583"/>
            <a:ext cx="13176790" cy="616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kluczowe komponenty dla </a:t>
            </a:r>
            <a:r>
              <a:rPr lang="pl-PL" sz="3200" dirty="0">
                <a:solidFill>
                  <a:srgbClr val="C0142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urzędnika</a:t>
            </a:r>
            <a:endParaRPr lang="pl-PL" sz="3200" b="1" dirty="0">
              <a:solidFill>
                <a:srgbClr val="C01422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D663686-558B-E7FB-1624-2E350EC66616}"/>
              </a:ext>
            </a:extLst>
          </p:cNvPr>
          <p:cNvGraphicFramePr/>
          <p:nvPr/>
        </p:nvGraphicFramePr>
        <p:xfrm>
          <a:off x="1792083" y="2836091"/>
          <a:ext cx="10432574" cy="5023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6933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Strona internetowa, oprogramowanie&#10;&#10;Zawartość wygenerowana przez AI może być niepoprawna.">
            <a:extLst>
              <a:ext uri="{FF2B5EF4-FFF2-40B4-BE49-F238E27FC236}">
                <a16:creationId xmlns:a16="http://schemas.microsoft.com/office/drawing/2014/main" id="{364B82DF-F6C0-F485-3392-A21179A42A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096"/>
          <a:stretch>
            <a:fillRect/>
          </a:stretch>
        </p:blipFill>
        <p:spPr>
          <a:xfrm>
            <a:off x="829172" y="274320"/>
            <a:ext cx="10242509" cy="845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Obraz zawierający tekst, zrzut ekranu, numer, oprogramowanie&#10;&#10;Opis wygenerowany automatycznie">
            <a:extLst>
              <a:ext uri="{FF2B5EF4-FFF2-40B4-BE49-F238E27FC236}">
                <a16:creationId xmlns:a16="http://schemas.microsoft.com/office/drawing/2014/main" id="{8740B32F-E969-538E-4741-F1802B214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779" y="3271544"/>
            <a:ext cx="11964015" cy="5727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81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380BD-20A3-378B-695D-237782199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E4BCDA15-580A-488F-05B8-4D2C0B85ED69}"/>
              </a:ext>
            </a:extLst>
          </p:cNvPr>
          <p:cNvSpPr txBox="1">
            <a:spLocks/>
          </p:cNvSpPr>
          <p:nvPr/>
        </p:nvSpPr>
        <p:spPr>
          <a:xfrm>
            <a:off x="483911" y="1691071"/>
            <a:ext cx="11326758" cy="1898290"/>
          </a:xfrm>
          <a:prstGeom prst="rect">
            <a:avLst/>
          </a:prstGeom>
        </p:spPr>
        <p:txBody>
          <a:bodyPr/>
          <a:lstStyle>
            <a:lvl1pPr algn="l" defTabSz="10799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9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Redaktor –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odpowiada za poprawność wprowadzonych danych do systemu</a:t>
            </a:r>
          </a:p>
          <a:p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 Wydawca –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odpowiada</a:t>
            </a: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 ich poprawne opublikowanie</a:t>
            </a:r>
          </a:p>
          <a:p>
            <a:endParaRPr lang="pl-PL" sz="24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Obie role mogą być przypisane także jednej osobie.</a:t>
            </a:r>
          </a:p>
          <a:p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Logowanie za pomocą węzła krajowego.</a:t>
            </a:r>
          </a:p>
          <a:p>
            <a:endParaRPr lang="pl-PL" sz="24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24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pl-PL" sz="24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DC83C8D-F3D5-1246-3B0F-6F3A640426ED}"/>
              </a:ext>
            </a:extLst>
          </p:cNvPr>
          <p:cNvSpPr txBox="1"/>
          <p:nvPr/>
        </p:nvSpPr>
        <p:spPr>
          <a:xfrm>
            <a:off x="483911" y="626093"/>
            <a:ext cx="9884205" cy="6644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000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Role użytkowników w ramach JST </a:t>
            </a:r>
            <a:endParaRPr lang="en-US" sz="32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6" name="Obraz 5" descr="Obraz zawierający tekst, Czcionka, linia, numer&#10;&#10;Zawartość wygenerowana przez AI może być niepoprawna.">
            <a:extLst>
              <a:ext uri="{FF2B5EF4-FFF2-40B4-BE49-F238E27FC236}">
                <a16:creationId xmlns:a16="http://schemas.microsoft.com/office/drawing/2014/main" id="{087D5229-CB95-8F1F-9132-B5AFDBD24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7153" y="3803557"/>
            <a:ext cx="7925906" cy="2095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7919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1419F238-473D-FACE-2846-038C089BE104}"/>
              </a:ext>
            </a:extLst>
          </p:cNvPr>
          <p:cNvSpPr txBox="1"/>
          <p:nvPr/>
        </p:nvSpPr>
        <p:spPr>
          <a:xfrm>
            <a:off x="951182" y="1989805"/>
            <a:ext cx="12939916" cy="60270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wiarygodne</a:t>
            </a:r>
            <a:r>
              <a:rPr lang="pl-PL" sz="2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 i aktualne źródło informacji i danych</a:t>
            </a: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z zakresu planowania i zagospodarowania przestrzennego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racjonalizacja zarządzania przestrzenią w </a:t>
            </a:r>
            <a:r>
              <a:rPr lang="pl-PL" sz="22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skali całego kraju</a:t>
            </a: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umożliwienie tworzenia oraz prowadzenia, w tym aktualizacji i udostępniania danych przestrzennych tworzonych dla aktów planowania przestrzennego,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zapewnienie </a:t>
            </a:r>
            <a:r>
              <a:rPr lang="pl-PL" sz="22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transparentności</a:t>
            </a: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procedur planistycznych,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zapewnienie </a:t>
            </a:r>
            <a:r>
              <a:rPr lang="pl-PL" sz="2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łatwego dostępu do danych planistycznych </a:t>
            </a: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skali kraju dla interesariuszy,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ułatwienie </a:t>
            </a:r>
            <a:r>
              <a:rPr lang="pl-PL" sz="2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partycypacji społecznej </a:t>
            </a: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 procesie stanowienia prawa przestrzennego na poziomie lokalnym,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przyspieszenie procesu inwestycyjnego</a:t>
            </a: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zmniejszenie obciążenia pracy urzędów,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2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sprawniejsza obsługa obywateli.</a:t>
            </a:r>
          </a:p>
        </p:txBody>
      </p:sp>
      <p:sp>
        <p:nvSpPr>
          <p:cNvPr id="3" name="TextBox 10">
            <a:extLst>
              <a:ext uri="{FF2B5EF4-FFF2-40B4-BE49-F238E27FC236}">
                <a16:creationId xmlns:a16="http://schemas.microsoft.com/office/drawing/2014/main" id="{47632DFF-3E4D-B1D6-BE17-9713088A81FF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Rejestr Urbanistyczny – podsumowanie</a:t>
            </a:r>
            <a:endParaRPr lang="pl-PL" sz="32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</p:spTree>
    <p:extLst>
      <p:ext uri="{BB962C8B-B14F-4D97-AF65-F5344CB8AC3E}">
        <p14:creationId xmlns:p14="http://schemas.microsoft.com/office/powerpoint/2010/main" val="39788982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D6B324-9243-446B-7962-A1103695E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0AD175-D3D1-543B-F9A7-9CFD1BE7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Materiały instruktażowe</a:t>
            </a:r>
          </a:p>
        </p:txBody>
      </p:sp>
    </p:spTree>
    <p:extLst>
      <p:ext uri="{BB962C8B-B14F-4D97-AF65-F5344CB8AC3E}">
        <p14:creationId xmlns:p14="http://schemas.microsoft.com/office/powerpoint/2010/main" val="35686337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C7A88-78C5-208C-5FD8-FC08D383F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55626C67-6893-B0B9-6195-6B76802AF0A7}"/>
              </a:ext>
            </a:extLst>
          </p:cNvPr>
          <p:cNvSpPr txBox="1"/>
          <p:nvPr/>
        </p:nvSpPr>
        <p:spPr>
          <a:xfrm>
            <a:off x="286635" y="876877"/>
            <a:ext cx="14472453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Broszury informacyjne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5F894AD9-5C24-AE5D-05CD-24F9C27F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532"/>
          <a:stretch/>
        </p:blipFill>
        <p:spPr>
          <a:xfrm>
            <a:off x="530377" y="1822905"/>
            <a:ext cx="6105525" cy="728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6426547-C181-9197-1EC1-C84D7A183F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891"/>
          <a:stretch/>
        </p:blipFill>
        <p:spPr>
          <a:xfrm>
            <a:off x="6983507" y="1822905"/>
            <a:ext cx="6886329" cy="7289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4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DC382-6382-D6AB-5654-6F5466E60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090321E-EFFB-4B3B-C816-F4A5605BB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79" y="1798854"/>
            <a:ext cx="6257925" cy="843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DB6782D-6304-180D-4EEB-02B742FA6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047" y="888227"/>
            <a:ext cx="7581900" cy="8467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76B38F4B-9E35-0B1E-7529-BB7AD1AF84D4}"/>
              </a:ext>
            </a:extLst>
          </p:cNvPr>
          <p:cNvSpPr txBox="1"/>
          <p:nvPr/>
        </p:nvSpPr>
        <p:spPr>
          <a:xfrm>
            <a:off x="286635" y="876877"/>
            <a:ext cx="14472453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Broszury informacyjne</a:t>
            </a:r>
          </a:p>
        </p:txBody>
      </p:sp>
    </p:spTree>
    <p:extLst>
      <p:ext uri="{BB962C8B-B14F-4D97-AF65-F5344CB8AC3E}">
        <p14:creationId xmlns:p14="http://schemas.microsoft.com/office/powerpoint/2010/main" val="656026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E639D-9A3D-8ABF-A484-BCCBE0AAA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0">
            <a:extLst>
              <a:ext uri="{FF2B5EF4-FFF2-40B4-BE49-F238E27FC236}">
                <a16:creationId xmlns:a16="http://schemas.microsoft.com/office/drawing/2014/main" id="{69FE0D10-C1A0-8114-70BF-ABDC4ED7D9C0}"/>
              </a:ext>
            </a:extLst>
          </p:cNvPr>
          <p:cNvSpPr txBox="1"/>
          <p:nvPr/>
        </p:nvSpPr>
        <p:spPr>
          <a:xfrm>
            <a:off x="231771" y="569101"/>
            <a:ext cx="14472453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Lista kontrolna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05787E2-F7DB-2D61-418C-3684EB731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1" y="1236663"/>
            <a:ext cx="6305550" cy="7762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5404397-68B1-8A7C-69AA-BA7686BAC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287" y="336758"/>
            <a:ext cx="8310809" cy="714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9FEE15C-34BB-60E5-7F38-018AA7E52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673" y="2554253"/>
            <a:ext cx="8120769" cy="6809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912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07082C9C-D874-E3A2-1F83-7BCBF62E5107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Wtyczka APP 2 – instrukcja użytkownika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8ADE76F-5C9B-C97E-91FE-76A1E636C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01" y="2507529"/>
            <a:ext cx="6899925" cy="6400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3EABE89-D776-9BAB-BF94-7E27355EE1F6}"/>
              </a:ext>
            </a:extLst>
          </p:cNvPr>
          <p:cNvSpPr txBox="1"/>
          <p:nvPr/>
        </p:nvSpPr>
        <p:spPr>
          <a:xfrm>
            <a:off x="836023" y="1657739"/>
            <a:ext cx="63640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dirty="0">
                <a:hlinkClick r:id="rId3"/>
              </a:rPr>
              <a:t>https://www.gov.pl/web/zagospodarowanieprzestrzenne/wtyczka-app</a:t>
            </a:r>
            <a:r>
              <a:rPr lang="pl-PL" sz="2000" dirty="0"/>
              <a:t> 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7AC17DC-1E10-ACF3-C4B3-78FBED3AA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754" y="1770951"/>
            <a:ext cx="4399921" cy="624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F1E8D99C-6233-4A8E-0167-71B530371DC3}"/>
              </a:ext>
            </a:extLst>
          </p:cNvPr>
          <p:cNvSpPr/>
          <p:nvPr/>
        </p:nvSpPr>
        <p:spPr>
          <a:xfrm rot="-3136084">
            <a:off x="2603324" y="2056948"/>
            <a:ext cx="214540" cy="277722"/>
          </a:xfrm>
          <a:custGeom>
            <a:avLst/>
            <a:gdLst/>
            <a:ahLst/>
            <a:cxnLst/>
            <a:rect l="l" t="t" r="r" b="b"/>
            <a:pathLst>
              <a:path w="214540" h="277722">
                <a:moveTo>
                  <a:pt x="0" y="0"/>
                </a:moveTo>
                <a:lnTo>
                  <a:pt x="214540" y="0"/>
                </a:lnTo>
                <a:lnTo>
                  <a:pt x="214540" y="277722"/>
                </a:lnTo>
                <a:lnTo>
                  <a:pt x="0" y="2777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9388A56-D7B5-0CCD-8E5D-CC7089C12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7247" y="2581372"/>
            <a:ext cx="4394859" cy="6240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74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AFC11-A09E-6F52-F3D5-239CD19FA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C69D30-1783-744A-0B07-BB79E4E50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173" y="3710822"/>
            <a:ext cx="8398187" cy="3937592"/>
          </a:xfrm>
        </p:spPr>
        <p:txBody>
          <a:bodyPr/>
          <a:lstStyle/>
          <a:p>
            <a:r>
              <a:rPr lang="pl-PL" b="1" dirty="0"/>
              <a:t>Wprowadzenie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21189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C7A88-78C5-208C-5FD8-FC08D383F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zrzut ekranu, Czcionka, logo&#10;&#10;Zawartość wygenerowana przez AI może być niepoprawna.">
            <a:extLst>
              <a:ext uri="{FF2B5EF4-FFF2-40B4-BE49-F238E27FC236}">
                <a16:creationId xmlns:a16="http://schemas.microsoft.com/office/drawing/2014/main" id="{83208746-A84C-096B-E432-765BE8B83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35" y="2266747"/>
            <a:ext cx="5384464" cy="44660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74047C-7E8A-430A-38E9-A2C089E4FE3F}"/>
              </a:ext>
            </a:extLst>
          </p:cNvPr>
          <p:cNvSpPr txBox="1"/>
          <p:nvPr/>
        </p:nvSpPr>
        <p:spPr>
          <a:xfrm>
            <a:off x="431800" y="878821"/>
            <a:ext cx="14953365" cy="6413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Materiały instruktażowe – </a:t>
            </a:r>
            <a:r>
              <a:rPr lang="pl-PL" sz="32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playlista</a:t>
            </a: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#PrzeglądarkaDanychPlanistycznych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E14B36A6-968F-8394-5F8C-C701FCE44B53}"/>
              </a:ext>
            </a:extLst>
          </p:cNvPr>
          <p:cNvSpPr/>
          <p:nvPr/>
        </p:nvSpPr>
        <p:spPr>
          <a:xfrm>
            <a:off x="9217152" y="2206752"/>
            <a:ext cx="1572768" cy="65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9E84183-720D-2718-040E-192B8B17443A}"/>
              </a:ext>
            </a:extLst>
          </p:cNvPr>
          <p:cNvSpPr txBox="1"/>
          <p:nvPr/>
        </p:nvSpPr>
        <p:spPr>
          <a:xfrm>
            <a:off x="393076" y="8096043"/>
            <a:ext cx="5006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hlinkClick r:id="rId4"/>
              </a:rPr>
              <a:t>Przeglądarka Danych Planistycznych</a:t>
            </a:r>
            <a:endParaRPr lang="pl-PL" sz="2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6B0933-8587-9BF1-2924-8A2407A2EC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462" y="1845605"/>
            <a:ext cx="9551379" cy="6229976"/>
          </a:xfrm>
          <a:prstGeom prst="rect">
            <a:avLst/>
          </a:prstGeom>
        </p:spPr>
      </p:pic>
      <p:sp>
        <p:nvSpPr>
          <p:cNvPr id="6" name="Freeform 22">
            <a:extLst>
              <a:ext uri="{FF2B5EF4-FFF2-40B4-BE49-F238E27FC236}">
                <a16:creationId xmlns:a16="http://schemas.microsoft.com/office/drawing/2014/main" id="{E20A9014-DC08-1983-9CEE-43F6F0BD1725}"/>
              </a:ext>
            </a:extLst>
          </p:cNvPr>
          <p:cNvSpPr/>
          <p:nvPr/>
        </p:nvSpPr>
        <p:spPr>
          <a:xfrm rot="-3493435">
            <a:off x="5427860" y="8201188"/>
            <a:ext cx="333364" cy="431540"/>
          </a:xfrm>
          <a:custGeom>
            <a:avLst/>
            <a:gdLst/>
            <a:ahLst/>
            <a:cxnLst/>
            <a:rect l="l" t="t" r="r" b="b"/>
            <a:pathLst>
              <a:path w="333364" h="431540">
                <a:moveTo>
                  <a:pt x="0" y="0"/>
                </a:moveTo>
                <a:lnTo>
                  <a:pt x="333365" y="0"/>
                </a:lnTo>
                <a:lnTo>
                  <a:pt x="333365" y="431540"/>
                </a:lnTo>
                <a:lnTo>
                  <a:pt x="0" y="4315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914" b="-914"/>
            </a:stretch>
          </a:blipFill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2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176F8-16CA-5394-E7A6-93038AF11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73BB4B0-8137-C94A-32DB-3B0C943824BC}"/>
              </a:ext>
            </a:extLst>
          </p:cNvPr>
          <p:cNvSpPr txBox="1"/>
          <p:nvPr/>
        </p:nvSpPr>
        <p:spPr>
          <a:xfrm>
            <a:off x="423333" y="914977"/>
            <a:ext cx="15121467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Materiały instruktażowe – </a:t>
            </a:r>
            <a:r>
              <a:rPr lang="pl-PL" sz="32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playlista</a:t>
            </a: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 #WtyczkaAPP2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35982A3-B890-76CD-1B18-1241CA85C792}"/>
              </a:ext>
            </a:extLst>
          </p:cNvPr>
          <p:cNvSpPr/>
          <p:nvPr/>
        </p:nvSpPr>
        <p:spPr>
          <a:xfrm>
            <a:off x="9217152" y="2206752"/>
            <a:ext cx="1572768" cy="65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308BD9E-A55A-AD1A-49C6-CA9D95FE5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918" y="1866900"/>
            <a:ext cx="10666441" cy="69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63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0907A-4745-5614-9EC4-3B43E199C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20A945B-40BF-3120-CD80-DA735F044127}"/>
              </a:ext>
            </a:extLst>
          </p:cNvPr>
          <p:cNvSpPr txBox="1"/>
          <p:nvPr/>
        </p:nvSpPr>
        <p:spPr>
          <a:xfrm>
            <a:off x="220133" y="876877"/>
            <a:ext cx="15121467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Materiały instruktażowe – #PismoAPP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21D86D4-FA5B-63CE-7E58-E12D0EECC6ED}"/>
              </a:ext>
            </a:extLst>
          </p:cNvPr>
          <p:cNvSpPr/>
          <p:nvPr/>
        </p:nvSpPr>
        <p:spPr>
          <a:xfrm>
            <a:off x="9217152" y="2206752"/>
            <a:ext cx="1572768" cy="658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5" name="Obraz 4" descr="Obraz zawierający tekst, zrzut ekranu, Czcionka, Jaskrawoniebieski&#10;&#10;Zawartość wygenerowana przez AI może być niepoprawna.">
            <a:extLst>
              <a:ext uri="{FF2B5EF4-FFF2-40B4-BE49-F238E27FC236}">
                <a16:creationId xmlns:a16="http://schemas.microsoft.com/office/drawing/2014/main" id="{4BB66A2E-F7FC-4C53-6753-8C905B2E2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071" y="2106881"/>
            <a:ext cx="8436071" cy="47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187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61C30D4-294F-FD8D-C8BD-CC6870058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67" y="1610307"/>
            <a:ext cx="10966567" cy="6997915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BE4350A5-EA6C-8DE4-A4AB-A2F3FA7B6D11}"/>
              </a:ext>
            </a:extLst>
          </p:cNvPr>
          <p:cNvSpPr/>
          <p:nvPr/>
        </p:nvSpPr>
        <p:spPr>
          <a:xfrm rot="-3136084">
            <a:off x="11505562" y="2293624"/>
            <a:ext cx="200637" cy="259724"/>
          </a:xfrm>
          <a:custGeom>
            <a:avLst/>
            <a:gdLst/>
            <a:ahLst/>
            <a:cxnLst/>
            <a:rect l="l" t="t" r="r" b="b"/>
            <a:pathLst>
              <a:path w="200637" h="259724">
                <a:moveTo>
                  <a:pt x="0" y="0"/>
                </a:moveTo>
                <a:lnTo>
                  <a:pt x="200637" y="0"/>
                </a:lnTo>
                <a:lnTo>
                  <a:pt x="200637" y="259724"/>
                </a:lnTo>
                <a:lnTo>
                  <a:pt x="0" y="2597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9" b="-69"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D963B032-0FD5-04A2-F3D6-F79E183FD8FB}"/>
              </a:ext>
            </a:extLst>
          </p:cNvPr>
          <p:cNvSpPr txBox="1"/>
          <p:nvPr/>
        </p:nvSpPr>
        <p:spPr>
          <a:xfrm>
            <a:off x="468724" y="857250"/>
            <a:ext cx="13931489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Pytania i odpowiedzi oraz materiały szkoleniowe</a:t>
            </a: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4D912AEA-606E-933B-17EB-C5B5C4EE8AF6}"/>
              </a:ext>
            </a:extLst>
          </p:cNvPr>
          <p:cNvSpPr/>
          <p:nvPr/>
        </p:nvSpPr>
        <p:spPr>
          <a:xfrm>
            <a:off x="2251179" y="4755815"/>
            <a:ext cx="5310021" cy="3682285"/>
          </a:xfrm>
          <a:custGeom>
            <a:avLst/>
            <a:gdLst/>
            <a:ahLst/>
            <a:cxnLst/>
            <a:rect l="l" t="t" r="r" b="b"/>
            <a:pathLst>
              <a:path w="1422758" h="162294">
                <a:moveTo>
                  <a:pt x="69429" y="0"/>
                </a:moveTo>
                <a:lnTo>
                  <a:pt x="1353330" y="0"/>
                </a:lnTo>
                <a:cubicBezTo>
                  <a:pt x="1391674" y="0"/>
                  <a:pt x="1422758" y="31084"/>
                  <a:pt x="1422758" y="69429"/>
                </a:cubicBezTo>
                <a:lnTo>
                  <a:pt x="1422758" y="92865"/>
                </a:lnTo>
                <a:cubicBezTo>
                  <a:pt x="1422758" y="131209"/>
                  <a:pt x="1391674" y="162294"/>
                  <a:pt x="1353330" y="162294"/>
                </a:cubicBezTo>
                <a:lnTo>
                  <a:pt x="69429" y="162294"/>
                </a:lnTo>
                <a:cubicBezTo>
                  <a:pt x="51015" y="162294"/>
                  <a:pt x="33356" y="154979"/>
                  <a:pt x="20335" y="141958"/>
                </a:cubicBezTo>
                <a:cubicBezTo>
                  <a:pt x="7315" y="128938"/>
                  <a:pt x="0" y="111279"/>
                  <a:pt x="0" y="92865"/>
                </a:cubicBezTo>
                <a:lnTo>
                  <a:pt x="0" y="69429"/>
                </a:lnTo>
                <a:cubicBezTo>
                  <a:pt x="0" y="31084"/>
                  <a:pt x="31084" y="0"/>
                  <a:pt x="69429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38100" cap="rnd">
            <a:solidFill>
              <a:srgbClr val="E30B17"/>
            </a:solidFill>
            <a:prstDash val="solid"/>
            <a:round/>
          </a:ln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388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58CAC-E700-B662-4EB2-418BF96E2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EDB96-70A8-E35A-D00C-CA48AA5BE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GeoPrawo</a:t>
            </a:r>
            <a:r>
              <a:rPr lang="pl-PL" dirty="0"/>
              <a:t> - założenia</a:t>
            </a:r>
          </a:p>
        </p:txBody>
      </p:sp>
    </p:spTree>
    <p:extLst>
      <p:ext uri="{BB962C8B-B14F-4D97-AF65-F5344CB8AC3E}">
        <p14:creationId xmlns:p14="http://schemas.microsoft.com/office/powerpoint/2010/main" val="20866317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9C77F-A2D2-FCF6-3314-7A18632AB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CCFD26A5-A48A-3BC5-3467-2F5B9BF0D0CD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 Bold"/>
              </a:rPr>
              <a:t>Prawo w formie bazy danych?</a:t>
            </a:r>
            <a:endParaRPr lang="en-US" sz="32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D45EC5E-D832-74B3-44C6-94DB2B8032B1}"/>
              </a:ext>
            </a:extLst>
          </p:cNvPr>
          <p:cNvGraphicFramePr/>
          <p:nvPr/>
        </p:nvGraphicFramePr>
        <p:xfrm>
          <a:off x="2978617" y="1828800"/>
          <a:ext cx="6008275" cy="6896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CBD904B4-B087-BDF1-B914-1F4C5D5179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0373"/>
          <a:stretch/>
        </p:blipFill>
        <p:spPr>
          <a:xfrm>
            <a:off x="8331797" y="4217151"/>
            <a:ext cx="5283472" cy="218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8D2E5C0-0D01-3543-1982-556B20CE4C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797" y="6739125"/>
            <a:ext cx="6179598" cy="4123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8E662EDA-8BC5-D1E5-A928-7BB362F91C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194" y="1583864"/>
            <a:ext cx="2468623" cy="242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870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3F707-B4CB-3291-B6C2-4969ADD46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595FA9DA-BBEA-8BD7-1FB6-B193D97EB21B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, czyli:</a:t>
            </a:r>
            <a:endParaRPr lang="pl-PL" sz="32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09BAB6DA-8177-DE9A-E996-E33200957F89}"/>
              </a:ext>
            </a:extLst>
          </p:cNvPr>
          <p:cNvSpPr txBox="1"/>
          <p:nvPr/>
        </p:nvSpPr>
        <p:spPr>
          <a:xfrm>
            <a:off x="449259" y="1931052"/>
            <a:ext cx="13510808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2800" b="1" dirty="0">
                <a:solidFill>
                  <a:srgbClr val="C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nowa forma prawa wyłącznie w postaci ustandaryzowanej bazy danych przestrzennych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07A5E38-4427-5C41-B2B6-B9BADFF6D983}"/>
              </a:ext>
            </a:extLst>
          </p:cNvPr>
          <p:cNvSpPr txBox="1"/>
          <p:nvPr/>
        </p:nvSpPr>
        <p:spPr>
          <a:xfrm>
            <a:off x="585642" y="3089876"/>
            <a:ext cx="13510808" cy="3251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Cele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: 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założenie wypracowane w ramach planowania przestrzennego </a:t>
            </a:r>
            <a:r>
              <a:rPr lang="pl-PL" sz="2400" b="1" u="sng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może być zaimplementowane w innych obszarach funkcjonowania państwa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precyzyjne dane przestrzenne wspomagające zarządzanie i podejmowanie decyzji na każdym szczeblu, przede wszystkim lokalnym i krajowym,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rozwój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administracji cyfrowej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opartej na wysokiej jakości danych, w tym danych przestrzennych.</a:t>
            </a:r>
          </a:p>
        </p:txBody>
      </p:sp>
    </p:spTree>
    <p:extLst>
      <p:ext uri="{BB962C8B-B14F-4D97-AF65-F5344CB8AC3E}">
        <p14:creationId xmlns:p14="http://schemas.microsoft.com/office/powerpoint/2010/main" val="1653089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2F708-5F92-42CF-5D6D-5AD1AAD36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5CA8A9D2-37E6-D820-004E-76D4E372E11A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podnoszenie jakości danych</a:t>
            </a:r>
            <a:endParaRPr lang="pl-PL" sz="32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40F36A8-E350-8203-733A-2C549BAC299C}"/>
              </a:ext>
            </a:extLst>
          </p:cNvPr>
          <p:cNvGraphicFramePr/>
          <p:nvPr/>
        </p:nvGraphicFramePr>
        <p:xfrm>
          <a:off x="1369529" y="1741051"/>
          <a:ext cx="11304028" cy="38517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 descr="Obraz zawierający tekst, zrzut ekranu, oprogramowanie&#10;&#10;Opis wygenerowany automatycznie">
            <a:extLst>
              <a:ext uri="{FF2B5EF4-FFF2-40B4-BE49-F238E27FC236}">
                <a16:creationId xmlns:a16="http://schemas.microsoft.com/office/drawing/2014/main" id="{811ECA71-2239-2713-6326-DBB13B507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224" y="4745031"/>
            <a:ext cx="5670272" cy="2710300"/>
          </a:xfrm>
          <a:prstGeom prst="rect">
            <a:avLst/>
          </a:prstGeom>
        </p:spPr>
      </p:pic>
      <p:pic>
        <p:nvPicPr>
          <p:cNvPr id="5" name="Obraz 4" descr="Obraz zawierający tekst, zrzut ekranu, numer, oprogramowanie&#10;&#10;Opis wygenerowany automatycznie">
            <a:extLst>
              <a:ext uri="{FF2B5EF4-FFF2-40B4-BE49-F238E27FC236}">
                <a16:creationId xmlns:a16="http://schemas.microsoft.com/office/drawing/2014/main" id="{254C0B50-B1E2-9FA6-BEA4-F1F8F5DB1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259" y="4745031"/>
            <a:ext cx="4509118" cy="2513456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031C8F73-41C0-5944-5D27-D01225D6B9B0}"/>
              </a:ext>
            </a:extLst>
          </p:cNvPr>
          <p:cNvSpPr/>
          <p:nvPr/>
        </p:nvSpPr>
        <p:spPr>
          <a:xfrm>
            <a:off x="5618604" y="4948542"/>
            <a:ext cx="2822620" cy="2613218"/>
          </a:xfrm>
          <a:custGeom>
            <a:avLst/>
            <a:gdLst/>
            <a:ahLst/>
            <a:cxnLst/>
            <a:rect l="l" t="t" r="r" b="b"/>
            <a:pathLst>
              <a:path w="8839706" h="5595692">
                <a:moveTo>
                  <a:pt x="0" y="0"/>
                </a:moveTo>
                <a:lnTo>
                  <a:pt x="8839706" y="0"/>
                </a:lnTo>
                <a:lnTo>
                  <a:pt x="8839706" y="5595692"/>
                </a:lnTo>
                <a:lnTo>
                  <a:pt x="0" y="55956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774561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51065-D4A1-8EFA-9D17-7F4444BDB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DF850CA9-E1FC-2FAC-626D-0806C98F8031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założenia</a:t>
            </a:r>
            <a:endParaRPr lang="pl-PL" sz="32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F9E5771F-0CFF-78CE-FC7F-DCED3054E455}"/>
              </a:ext>
            </a:extLst>
          </p:cNvPr>
          <p:cNvSpPr txBox="1"/>
          <p:nvPr/>
        </p:nvSpPr>
        <p:spPr>
          <a:xfrm>
            <a:off x="585642" y="1952261"/>
            <a:ext cx="13510808" cy="4359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tworzenie </a:t>
            </a:r>
            <a:r>
              <a:rPr lang="pl-PL" sz="2400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aktu /decyzji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wyłącznie w ustandaryzowanej formie danych przestrzennych,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walidacja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(sprawdzenie) na każdym etapie (spójne podstawowe kryteria formalne, przestrzenne, techniczne),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przekazywanie danych przez podmiot w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czasie rzeczywistym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rejestru publicznego,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udostępnianie obywatelom (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usługi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 tym sieciowe),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rzeczywista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interoperacyjność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pomiędzy systemami krajowymi (docelowo bez udziału obywatela),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wykorzystywanie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istniejących rozwiązań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(np. prezentacja – </a:t>
            </a:r>
            <a:r>
              <a:rPr lang="pl-PL" sz="2400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geoportal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krajowy, analiza – </a:t>
            </a:r>
            <a:r>
              <a:rPr lang="pl-PL" sz="2400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geoportal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statystyczny).</a:t>
            </a:r>
          </a:p>
        </p:txBody>
      </p:sp>
    </p:spTree>
    <p:extLst>
      <p:ext uri="{BB962C8B-B14F-4D97-AF65-F5344CB8AC3E}">
        <p14:creationId xmlns:p14="http://schemas.microsoft.com/office/powerpoint/2010/main" val="40044399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25925-7A04-F1B9-67ED-2C687D822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6E1321EF-E034-D84B-EAB6-AB524FCD6A59}"/>
              </a:ext>
            </a:extLst>
          </p:cNvPr>
          <p:cNvSpPr txBox="1"/>
          <p:nvPr/>
        </p:nvSpPr>
        <p:spPr>
          <a:xfrm>
            <a:off x="449259" y="877583"/>
            <a:ext cx="13783575" cy="638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 err="1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GeoPrawo</a:t>
            </a: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kluczowe korzyści</a:t>
            </a:r>
            <a:endParaRPr lang="pl-PL" sz="3200" b="1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00CDC74-9062-504E-AC3C-038BD62E088E}"/>
              </a:ext>
            </a:extLst>
          </p:cNvPr>
          <p:cNvSpPr txBox="1"/>
          <p:nvPr/>
        </p:nvSpPr>
        <p:spPr>
          <a:xfrm>
            <a:off x="585642" y="1952261"/>
            <a:ext cx="13647192" cy="6575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swobodne modyfikacje w zakresie optymalizacji: np.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formatów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(GML czy </a:t>
            </a:r>
            <a:r>
              <a:rPr lang="pl-PL" sz="2400" dirty="0" err="1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geojson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),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usług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(WMS, WFS, OGC API),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oparcie rozwiązań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sztucznej inteligencji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 precyzyjne dane (w zakresie przestrzennym oraz ustaleń),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organicznie kosztów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 stronie podmiotów tworzących dane (np. niemal 2,5 tys. gmin),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rozwiązanie oparte o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zrealizowane wdrożenie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bazowanie na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otwartych, bezpłatnych rozwiązaniach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rzeczywista integracja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danych, kontrola jakości danych, weryfikacja spójności topologicznej,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wspieranie </a:t>
            </a: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społeczeństwa informacyjnego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partycypacji społecznej, transparentność,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skracanie procedur </a:t>
            </a: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tworzenia aktów i decyzji (wnioski/uwagi powiązane z app),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rozbudowane wersjonowanie i możliwość weryfikacji wersji,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„przyzwyczajanie” obywateli do spójnej formy usług, danych,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l-PL" sz="2400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powiadamiania na e-maila.</a:t>
            </a:r>
          </a:p>
        </p:txBody>
      </p:sp>
    </p:spTree>
    <p:extLst>
      <p:ext uri="{BB962C8B-B14F-4D97-AF65-F5344CB8AC3E}">
        <p14:creationId xmlns:p14="http://schemas.microsoft.com/office/powerpoint/2010/main" val="1928478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70D82-9C84-3534-BD18-A5A0E13EE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hlinkClick r:id="rId2"/>
            <a:extLst>
              <a:ext uri="{FF2B5EF4-FFF2-40B4-BE49-F238E27FC236}">
                <a16:creationId xmlns:a16="http://schemas.microsoft.com/office/drawing/2014/main" id="{373B049E-1F0E-858E-C67A-9A2AAB9D0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159" y="1169988"/>
            <a:ext cx="6372225" cy="782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878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17163-7F76-771D-15E5-A73338A5F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571702-4D3C-3F36-09D7-F58751AF3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173" y="3710822"/>
            <a:ext cx="8073067" cy="3937592"/>
          </a:xfrm>
        </p:spPr>
        <p:txBody>
          <a:bodyPr/>
          <a:lstStyle/>
          <a:p>
            <a:r>
              <a:rPr lang="pl-PL" dirty="0"/>
              <a:t>Wybrane działania dodatkowe</a:t>
            </a:r>
          </a:p>
        </p:txBody>
      </p:sp>
    </p:spTree>
    <p:extLst>
      <p:ext uri="{BB962C8B-B14F-4D97-AF65-F5344CB8AC3E}">
        <p14:creationId xmlns:p14="http://schemas.microsoft.com/office/powerpoint/2010/main" val="37127840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1D5EB-24E7-C0C0-34FC-9AC66FF94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5A7DCE13-B561-5E32-CB41-5489117F0028}"/>
              </a:ext>
            </a:extLst>
          </p:cNvPr>
          <p:cNvSpPr txBox="1"/>
          <p:nvPr/>
        </p:nvSpPr>
        <p:spPr>
          <a:xfrm>
            <a:off x="468725" y="857250"/>
            <a:ext cx="13176790" cy="1052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2"/>
              </a:lnSpc>
            </a:pPr>
            <a:r>
              <a:rPr lang="pl-PL" sz="32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mo Bold"/>
              </a:rPr>
              <a:t>Kontynuacja cyklu konferencji szkoleniowych dotyczących reformy planowania przestrzennego</a:t>
            </a:r>
            <a:endParaRPr lang="en-US" sz="32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rimo Bold"/>
            </a:endParaRP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3111D85E-BE41-B2EA-D95E-54334670DC68}"/>
              </a:ext>
            </a:extLst>
          </p:cNvPr>
          <p:cNvSpPr txBox="1"/>
          <p:nvPr/>
        </p:nvSpPr>
        <p:spPr>
          <a:xfrm>
            <a:off x="807720" y="1883714"/>
            <a:ext cx="13176790" cy="61988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r>
              <a:rPr lang="pl-PL" sz="2800" i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„Uwzględnianie uwarunkowań rozwoju przestrzennego gminy w planie ogólnym gminy”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dedykowane instytucjom i organom właściwym do </a:t>
            </a:r>
            <a:r>
              <a:rPr lang="pl-PL" sz="2312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uzgadniania i opiniowania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3 spotkania on-line,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łącznie w szkoleniach wzięło udział ponad 3500 osób.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r>
              <a:rPr lang="pl-PL" sz="2800" i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„Wyzwania podczas weryfikacji planów ogólnych gmin”</a:t>
            </a:r>
            <a:endParaRPr lang="pl-PL" sz="2312" i="1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spotkania bezpośrednie z przedstawicielami urzędów wojewódzkich sprawujących </a:t>
            </a:r>
            <a:r>
              <a:rPr lang="pl-PL" sz="2312" b="1" dirty="0">
                <a:solidFill>
                  <a:srgbClr val="C0142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nadzór prawny</a:t>
            </a:r>
            <a:r>
              <a:rPr lang="pl-PL" sz="2312" b="1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 </a:t>
            </a: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nad gminami w celu omówienia,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pierwsze spotkanie odbyło się w czerwcu 2025 r.,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pl-PL" sz="2312" dirty="0">
                <a:solidFill>
                  <a:srgbClr val="08256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1"/>
              </a:rPr>
              <a:t>kolejne w styczniu 2026 r.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  <a:p>
            <a:pPr algn="l"/>
            <a:endParaRPr lang="pl-PL" sz="2312" dirty="0">
              <a:solidFill>
                <a:srgbClr val="082564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"/>
            </a:endParaRPr>
          </a:p>
        </p:txBody>
      </p:sp>
    </p:spTree>
    <p:extLst>
      <p:ext uri="{BB962C8B-B14F-4D97-AF65-F5344CB8AC3E}">
        <p14:creationId xmlns:p14="http://schemas.microsoft.com/office/powerpoint/2010/main" val="26183090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B082F-8AD7-B159-18C3-75A064D69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>
            <a:extLst>
              <a:ext uri="{FF2B5EF4-FFF2-40B4-BE49-F238E27FC236}">
                <a16:creationId xmlns:a16="http://schemas.microsoft.com/office/drawing/2014/main" id="{14467975-A768-01AC-EA1A-BB3FF9201CA3}"/>
              </a:ext>
            </a:extLst>
          </p:cNvPr>
          <p:cNvSpPr txBox="1"/>
          <p:nvPr/>
        </p:nvSpPr>
        <p:spPr>
          <a:xfrm>
            <a:off x="449260" y="877583"/>
            <a:ext cx="1307079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Wystąpienie w ramach </a:t>
            </a: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Rady Konsultacyjnej GUS - do spraw powszechnych spisów rolnych, narodowych spisów powszechnych ludności i mieszkań oraz innych badań statystycznych</a:t>
            </a: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 – 9 grudnia 2025</a:t>
            </a:r>
          </a:p>
        </p:txBody>
      </p:sp>
      <p:pic>
        <p:nvPicPr>
          <p:cNvPr id="5" name="Obraz 4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544B8BD6-6E97-9250-9CFA-732C2F0FF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260" y="2681912"/>
            <a:ext cx="10701134" cy="3774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Obraz zawierający tekst, zrzut ekranu, Czcionka, numer&#10;&#10;Zawartość wygenerowana przez AI może być niepoprawna.">
            <a:extLst>
              <a:ext uri="{FF2B5EF4-FFF2-40B4-BE49-F238E27FC236}">
                <a16:creationId xmlns:a16="http://schemas.microsoft.com/office/drawing/2014/main" id="{B98898A1-6E6C-549E-15D7-E85EE4D73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470" y="4457032"/>
            <a:ext cx="9997487" cy="399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06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2B53F92-6F5A-1F6F-8E93-88794B9B0BBD}"/>
              </a:ext>
            </a:extLst>
          </p:cNvPr>
          <p:cNvSpPr txBox="1"/>
          <p:nvPr/>
        </p:nvSpPr>
        <p:spPr>
          <a:xfrm>
            <a:off x="449260" y="877583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32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Współpraca międzyresortowa - MON</a:t>
            </a:r>
            <a:endParaRPr lang="en-US" sz="32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1F490DC-8099-255C-848E-FEE3EB4BC0A9}"/>
              </a:ext>
            </a:extLst>
          </p:cNvPr>
          <p:cNvSpPr txBox="1"/>
          <p:nvPr/>
        </p:nvSpPr>
        <p:spPr>
          <a:xfrm>
            <a:off x="611711" y="1629309"/>
            <a:ext cx="13176790" cy="1310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endParaRPr lang="pl-PL" sz="28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  <a:p>
            <a:pPr algn="l">
              <a:lnSpc>
                <a:spcPts val="5548"/>
              </a:lnSpc>
            </a:pPr>
            <a:endParaRPr lang="en-US" sz="2800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pic>
        <p:nvPicPr>
          <p:cNvPr id="8" name="Obraz 7" descr="Obraz zawierający tekst, logo, Czcionka, symbol&#10;&#10;Opis wygenerowany automatycznie">
            <a:extLst>
              <a:ext uri="{FF2B5EF4-FFF2-40B4-BE49-F238E27FC236}">
                <a16:creationId xmlns:a16="http://schemas.microsoft.com/office/drawing/2014/main" id="{58AEFC37-C19F-8451-AB41-3F77E1FCFA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24461" r="-4064" b="24542"/>
          <a:stretch/>
        </p:blipFill>
        <p:spPr>
          <a:xfrm>
            <a:off x="1690828" y="3677565"/>
            <a:ext cx="4118535" cy="1427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3B89B08-7428-ED4A-000E-1745F126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480" y="2607676"/>
            <a:ext cx="4991567" cy="44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97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D266E-60F4-53D7-023A-2B1CD9207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64FC4F6F-F85D-7953-92F4-EEC424B33AEB}"/>
              </a:ext>
            </a:extLst>
          </p:cNvPr>
          <p:cNvSpPr txBox="1"/>
          <p:nvPr/>
        </p:nvSpPr>
        <p:spPr>
          <a:xfrm>
            <a:off x="7031973" y="5715237"/>
            <a:ext cx="719908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pl-PL" dirty="0">
              <a:solidFill>
                <a:schemeClr val="bg1"/>
              </a:solidFill>
              <a:latin typeface="Lato Bold"/>
              <a:ea typeface="Lato Bold"/>
              <a:cs typeface="Lato Bold"/>
              <a:sym typeface="Lato Bold"/>
            </a:endParaRPr>
          </a:p>
          <a:p>
            <a:pPr algn="r"/>
            <a:endParaRPr lang="en-US" sz="20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ytuł 1">
            <a:extLst>
              <a:ext uri="{FF2B5EF4-FFF2-40B4-BE49-F238E27FC236}">
                <a16:creationId xmlns:a16="http://schemas.microsoft.com/office/drawing/2014/main" id="{5A9C537E-E705-A79A-E794-EF6F6BA4BA90}"/>
              </a:ext>
            </a:extLst>
          </p:cNvPr>
          <p:cNvSpPr txBox="1">
            <a:spLocks/>
          </p:cNvSpPr>
          <p:nvPr/>
        </p:nvSpPr>
        <p:spPr>
          <a:xfrm>
            <a:off x="307179" y="3832957"/>
            <a:ext cx="8429271" cy="2560959"/>
          </a:xfrm>
        </p:spPr>
        <p:txBody>
          <a:bodyPr anchor="t">
            <a:noAutofit/>
          </a:bodyPr>
          <a:lstStyle>
            <a:lvl1pPr algn="l" defTabSz="107999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69" b="1" i="0" kern="1200">
                <a:solidFill>
                  <a:schemeClr val="bg1"/>
                </a:solidFill>
                <a:latin typeface="Lato" panose="020F0502020204030203" pitchFamily="34" charset="-18"/>
                <a:ea typeface="+mj-ea"/>
                <a:cs typeface="+mj-cs"/>
              </a:defRPr>
            </a:lvl1pPr>
          </a:lstStyle>
          <a:p>
            <a:r>
              <a:rPr lang="pl-PL" sz="4400" dirty="0"/>
              <a:t>Dziękuję za uwagę </a:t>
            </a:r>
          </a:p>
          <a:p>
            <a:r>
              <a:rPr lang="pl-PL" sz="4400" dirty="0"/>
              <a:t>– zapraszam do dyskusji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763130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E83E2-113B-B711-B2CA-FB3BBDB72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59A1909D-BA4C-982C-2968-14AE4E985737}"/>
              </a:ext>
            </a:extLst>
          </p:cNvPr>
          <p:cNvSpPr txBox="1"/>
          <p:nvPr/>
        </p:nvSpPr>
        <p:spPr>
          <a:xfrm>
            <a:off x="468725" y="857250"/>
            <a:ext cx="13176790" cy="136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mo Bold"/>
              </a:rPr>
              <a:t>Co zmieni się w systemie planowania na poziomie lokalnym?</a:t>
            </a:r>
            <a:endParaRPr lang="en-US" sz="40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891D8DC-BD02-641C-6BA6-DE2BE118E954}"/>
              </a:ext>
            </a:extLst>
          </p:cNvPr>
          <p:cNvSpPr txBox="1"/>
          <p:nvPr/>
        </p:nvSpPr>
        <p:spPr>
          <a:xfrm>
            <a:off x="4377057" y="3203787"/>
            <a:ext cx="5089839" cy="3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5"/>
              </a:lnSpc>
            </a:pPr>
            <a:r>
              <a:rPr lang="en-US" sz="2243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Plan </a:t>
            </a:r>
            <a:r>
              <a:rPr lang="en-US" sz="2243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ogólny</a:t>
            </a:r>
            <a:r>
              <a:rPr lang="en-US" sz="2243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  <a:r>
              <a:rPr lang="en-US" sz="2243" dirty="0" err="1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gminy</a:t>
            </a:r>
            <a:endParaRPr lang="en-US" sz="2243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4CD5C0E6-9795-C23A-8FFB-FC46FF384595}"/>
              </a:ext>
            </a:extLst>
          </p:cNvPr>
          <p:cNvSpPr txBox="1"/>
          <p:nvPr/>
        </p:nvSpPr>
        <p:spPr>
          <a:xfrm>
            <a:off x="4377057" y="3437541"/>
            <a:ext cx="5089839" cy="411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4"/>
              </a:lnSpc>
            </a:pPr>
            <a:r>
              <a:rPr lang="en-US" sz="2046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-US" sz="2046" dirty="0" err="1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akt</a:t>
            </a:r>
            <a:r>
              <a:rPr lang="en-US" sz="2046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46" dirty="0" err="1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prawa</a:t>
            </a:r>
            <a:r>
              <a:rPr lang="en-US" sz="2046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046" dirty="0" err="1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miejscowego</a:t>
            </a:r>
            <a:r>
              <a:rPr lang="en-US" sz="2046" dirty="0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)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728BD0C-85B9-C013-1339-C1ECE12945D8}"/>
              </a:ext>
            </a:extLst>
          </p:cNvPr>
          <p:cNvSpPr txBox="1"/>
          <p:nvPr/>
        </p:nvSpPr>
        <p:spPr>
          <a:xfrm>
            <a:off x="1574432" y="4534037"/>
            <a:ext cx="5089839" cy="31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165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Plany miejscowe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9FA20AB0-2479-971E-927F-08BB493B4E1E}"/>
              </a:ext>
            </a:extLst>
          </p:cNvPr>
          <p:cNvSpPr txBox="1"/>
          <p:nvPr/>
        </p:nvSpPr>
        <p:spPr>
          <a:xfrm>
            <a:off x="1574432" y="4797790"/>
            <a:ext cx="5089839" cy="411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4"/>
              </a:lnSpc>
            </a:pPr>
            <a:r>
              <a:rPr lang="en-US" sz="2046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(akt prawa miejscowego)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5309D2F1-6715-CD99-CF3B-24C9D86F8CF8}"/>
              </a:ext>
            </a:extLst>
          </p:cNvPr>
          <p:cNvSpPr txBox="1"/>
          <p:nvPr/>
        </p:nvSpPr>
        <p:spPr>
          <a:xfrm>
            <a:off x="7390282" y="4497161"/>
            <a:ext cx="5089839" cy="31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165">
                <a:solidFill>
                  <a:srgbClr val="263779"/>
                </a:solidFill>
                <a:latin typeface="Lato Bold"/>
                <a:ea typeface="Lato Bold"/>
                <a:cs typeface="Lato Bold"/>
                <a:sym typeface="Lato Bold"/>
              </a:rPr>
              <a:t>Decyzje o warunkach zabudowy 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153BE619-9A04-1A17-CF80-89005E3A40B4}"/>
              </a:ext>
            </a:extLst>
          </p:cNvPr>
          <p:cNvSpPr txBox="1"/>
          <p:nvPr/>
        </p:nvSpPr>
        <p:spPr>
          <a:xfrm>
            <a:off x="8002676" y="4828416"/>
            <a:ext cx="5089839" cy="411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4"/>
              </a:lnSpc>
            </a:pPr>
            <a:r>
              <a:rPr lang="en-US" sz="2046">
                <a:solidFill>
                  <a:srgbClr val="343434"/>
                </a:solidFill>
                <a:latin typeface="Lato"/>
                <a:ea typeface="Lato"/>
                <a:cs typeface="Lato"/>
                <a:sym typeface="Lato"/>
              </a:rPr>
              <a:t>(decyzja indywidualna, na wniosek)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72B1552-D957-F83C-DABA-FCB93134600F}"/>
              </a:ext>
            </a:extLst>
          </p:cNvPr>
          <p:cNvSpPr txBox="1"/>
          <p:nvPr/>
        </p:nvSpPr>
        <p:spPr>
          <a:xfrm>
            <a:off x="4647686" y="6707601"/>
            <a:ext cx="5089839" cy="318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6"/>
              </a:lnSpc>
            </a:pPr>
            <a:r>
              <a:rPr lang="en-US" sz="2165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Pozwolenie na budowę lub zgłoszenie</a:t>
            </a:r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829A40FC-2A06-1797-745A-84EA1EA9614C}"/>
              </a:ext>
            </a:extLst>
          </p:cNvPr>
          <p:cNvSpPr/>
          <p:nvPr/>
        </p:nvSpPr>
        <p:spPr>
          <a:xfrm>
            <a:off x="8634200" y="4049280"/>
            <a:ext cx="363272" cy="271658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 sz="1417"/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C3C4ECA3-11C4-A7D4-3CF7-1EC8EF441041}"/>
              </a:ext>
            </a:extLst>
          </p:cNvPr>
          <p:cNvSpPr/>
          <p:nvPr/>
        </p:nvSpPr>
        <p:spPr>
          <a:xfrm flipH="1">
            <a:off x="4952803" y="4011216"/>
            <a:ext cx="317716" cy="323761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 sz="1417"/>
          </a:p>
        </p:txBody>
      </p:sp>
      <p:sp>
        <p:nvSpPr>
          <p:cNvPr id="23" name="AutoShape 12">
            <a:extLst>
              <a:ext uri="{FF2B5EF4-FFF2-40B4-BE49-F238E27FC236}">
                <a16:creationId xmlns:a16="http://schemas.microsoft.com/office/drawing/2014/main" id="{5ABA7C53-D992-0708-9EBF-01308B628FB8}"/>
              </a:ext>
            </a:extLst>
          </p:cNvPr>
          <p:cNvSpPr/>
          <p:nvPr/>
        </p:nvSpPr>
        <p:spPr>
          <a:xfrm>
            <a:off x="4898263" y="5699305"/>
            <a:ext cx="0" cy="787349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 sz="1417"/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A20349DB-89DE-DA5D-E10E-B0B3ACEB24E8}"/>
              </a:ext>
            </a:extLst>
          </p:cNvPr>
          <p:cNvSpPr/>
          <p:nvPr/>
        </p:nvSpPr>
        <p:spPr>
          <a:xfrm flipH="1">
            <a:off x="8997472" y="5699304"/>
            <a:ext cx="0" cy="789674"/>
          </a:xfrm>
          <a:prstGeom prst="line">
            <a:avLst/>
          </a:prstGeom>
          <a:ln w="38100" cap="flat">
            <a:solidFill>
              <a:srgbClr val="263779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l-PL" sz="1417"/>
          </a:p>
        </p:txBody>
      </p:sp>
    </p:spTree>
    <p:extLst>
      <p:ext uri="{BB962C8B-B14F-4D97-AF65-F5344CB8AC3E}">
        <p14:creationId xmlns:p14="http://schemas.microsoft.com/office/powerpoint/2010/main" val="842248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C657B-A0D1-9BEA-EFB5-FAF4B57E0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6D01FBB-7402-AFE3-311B-AECC04FC6510}"/>
              </a:ext>
            </a:extLst>
          </p:cNvPr>
          <p:cNvSpPr txBox="1"/>
          <p:nvPr/>
        </p:nvSpPr>
        <p:spPr>
          <a:xfrm>
            <a:off x="652397" y="1065444"/>
            <a:ext cx="12434953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548"/>
              </a:lnSpc>
            </a:pPr>
            <a:r>
              <a:rPr lang="pl-PL" sz="4400" b="1" dirty="0">
                <a:solidFill>
                  <a:srgbClr val="263779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mo Bold"/>
              </a:rPr>
              <a:t>Dlaczego ważna jest koordynacja?</a:t>
            </a:r>
            <a:endParaRPr lang="en-US" sz="4400" b="1" dirty="0">
              <a:solidFill>
                <a:srgbClr val="263779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1 Bold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57F9FD7-72BE-B5F5-BAAF-EF90C40F6AC0}"/>
              </a:ext>
            </a:extLst>
          </p:cNvPr>
          <p:cNvGraphicFramePr/>
          <p:nvPr/>
        </p:nvGraphicFramePr>
        <p:xfrm>
          <a:off x="652397" y="2657475"/>
          <a:ext cx="12434953" cy="4298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18">
            <a:extLst>
              <a:ext uri="{FF2B5EF4-FFF2-40B4-BE49-F238E27FC236}">
                <a16:creationId xmlns:a16="http://schemas.microsoft.com/office/drawing/2014/main" id="{01451D2B-5A9C-B2A2-AEB8-011C92340B0D}"/>
              </a:ext>
            </a:extLst>
          </p:cNvPr>
          <p:cNvSpPr txBox="1"/>
          <p:nvPr/>
        </p:nvSpPr>
        <p:spPr>
          <a:xfrm>
            <a:off x="9720683" y="7518596"/>
            <a:ext cx="4044580" cy="640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608"/>
              </a:lnSpc>
            </a:pPr>
            <a:r>
              <a:rPr lang="en-US" sz="2086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* </a:t>
            </a:r>
            <a:r>
              <a:rPr lang="pl-PL" sz="2086" dirty="0">
                <a:solidFill>
                  <a:srgbClr val="263779"/>
                </a:solidFill>
                <a:latin typeface="Lato"/>
                <a:ea typeface="Lato"/>
                <a:cs typeface="Lato"/>
                <a:sym typeface="Lato"/>
              </a:rPr>
              <a:t>badania wykonano w 2013 roku i nie uwzględniały decyzji WZ</a:t>
            </a:r>
            <a:endParaRPr lang="en-US" sz="2086" dirty="0">
              <a:solidFill>
                <a:srgbClr val="26377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670813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A06B5-3CE2-A980-90FD-A729E1BE4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865A718-6A62-5168-07E4-EFFA971EB647}"/>
              </a:ext>
            </a:extLst>
          </p:cNvPr>
          <p:cNvSpPr txBox="1"/>
          <p:nvPr/>
        </p:nvSpPr>
        <p:spPr>
          <a:xfrm>
            <a:off x="468725" y="857250"/>
            <a:ext cx="13176790" cy="638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48"/>
              </a:lnSpc>
            </a:pPr>
            <a:r>
              <a:rPr lang="pl-PL" sz="4000" dirty="0">
                <a:solidFill>
                  <a:srgbClr val="263779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sym typeface="Lato 1 Bold"/>
              </a:rPr>
              <a:t>Pierwotne założenia – od 2020 r. </a:t>
            </a:r>
            <a:endParaRPr lang="en-US" sz="4000" dirty="0">
              <a:solidFill>
                <a:srgbClr val="263779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  <a:sym typeface="Lato 1 Bold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C418330-04BA-E498-20E8-FCDEB0BD0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95" y="1695366"/>
            <a:ext cx="8786621" cy="5608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2ED230-4235-2F5C-C5D1-20D2AA2DEB6E}"/>
              </a:ext>
            </a:extLst>
          </p:cNvPr>
          <p:cNvSpPr txBox="1"/>
          <p:nvPr/>
        </p:nvSpPr>
        <p:spPr>
          <a:xfrm>
            <a:off x="11855293" y="2416709"/>
            <a:ext cx="5089839" cy="689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5"/>
              </a:lnSpc>
            </a:pPr>
            <a:r>
              <a:rPr lang="pl-PL" sz="2243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* ustalenia </a:t>
            </a:r>
          </a:p>
          <a:p>
            <a:pPr>
              <a:lnSpc>
                <a:spcPts val="2805"/>
              </a:lnSpc>
            </a:pPr>
            <a:r>
              <a:rPr lang="pl-PL" sz="2243" dirty="0">
                <a:solidFill>
                  <a:srgbClr val="890C1C"/>
                </a:solidFill>
                <a:latin typeface="Lato Bold"/>
                <a:ea typeface="Lato Bold"/>
                <a:cs typeface="Lato Bold"/>
                <a:sym typeface="Lato Bold"/>
              </a:rPr>
              <a:t>w treści uchwały</a:t>
            </a:r>
            <a:endParaRPr lang="en-US" sz="2243" dirty="0">
              <a:solidFill>
                <a:srgbClr val="890C1C"/>
              </a:solidFill>
              <a:latin typeface="Lato Bold"/>
              <a:ea typeface="Lato Bold"/>
              <a:cs typeface="Lato Bold"/>
              <a:sym typeface="Lato Bold"/>
            </a:endParaRPr>
          </a:p>
        </p:txBody>
      </p:sp>
    </p:spTree>
    <p:extLst>
      <p:ext uri="{BB962C8B-B14F-4D97-AF65-F5344CB8AC3E}">
        <p14:creationId xmlns:p14="http://schemas.microsoft.com/office/powerpoint/2010/main" val="379647220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yw pakietu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8007</TotalTime>
  <Words>2001</Words>
  <Application>Microsoft Office PowerPoint</Application>
  <PresentationFormat>Niestandardowy</PresentationFormat>
  <Paragraphs>313</Paragraphs>
  <Slides>64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64</vt:i4>
      </vt:variant>
    </vt:vector>
  </HeadingPairs>
  <TitlesOfParts>
    <vt:vector size="73" baseType="lpstr">
      <vt:lpstr>Aptos</vt:lpstr>
      <vt:lpstr>Arial</vt:lpstr>
      <vt:lpstr>Courier New</vt:lpstr>
      <vt:lpstr>Lato</vt:lpstr>
      <vt:lpstr>Lato 1 Bold</vt:lpstr>
      <vt:lpstr>Lato Black</vt:lpstr>
      <vt:lpstr>Lato Bold</vt:lpstr>
      <vt:lpstr>TT Rounds Condensed</vt:lpstr>
      <vt:lpstr>Motyw pakietu Office</vt:lpstr>
      <vt:lpstr> Otwarcie Posiedzenia Zespołu ds. reformy systemu planowania przestrzennego przy Radzie Infrastruktury Informacji Przestrzennej</vt:lpstr>
      <vt:lpstr> Posiedzenie Zespołu ds. reformy systemu planowania przestrzennego przy Radzie Infrastruktury Informacji Przestrzennej</vt:lpstr>
      <vt:lpstr>Cel spotkania </vt:lpstr>
      <vt:lpstr>Prezentacja programu PowerPoint</vt:lpstr>
      <vt:lpstr>Wprowadzenie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Cykliczna ankieta</vt:lpstr>
      <vt:lpstr>Prezentacja programu PowerPoint</vt:lpstr>
      <vt:lpstr>Prezentacja programu PowerPoint</vt:lpstr>
      <vt:lpstr>Prezentacja programu PowerPoint</vt:lpstr>
      <vt:lpstr>Zmiany legislacyjne w 2026 roku</vt:lpstr>
      <vt:lpstr>Prezentacja programu PowerPoint</vt:lpstr>
      <vt:lpstr>Prezentacja programu PowerPoint</vt:lpstr>
      <vt:lpstr>Prezentacja programu PowerPoint</vt:lpstr>
      <vt:lpstr>Narzędzia wspierające cyfryzację planowania przestrzennego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Rejestr Urbanistyczny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Materiały instruktażowe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GeoPrawo - założenia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Wybrane działania dodatkowe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Danielik Klaudia</cp:lastModifiedBy>
  <cp:revision>250</cp:revision>
  <dcterms:created xsi:type="dcterms:W3CDTF">2024-08-26T12:19:30Z</dcterms:created>
  <dcterms:modified xsi:type="dcterms:W3CDTF">2026-03-05T10:16:04Z</dcterms:modified>
</cp:coreProperties>
</file>