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94" d="100"/>
          <a:sy n="94" d="100"/>
        </p:scale>
        <p:origin x="1896" y="-287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893350" cy="982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realizowanie zadań związanych z właściwością wydziału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archiwizacja papierowej dokumentacji wniosków składanych do wykazów osób uprawnionych w centralnym rejestrze charakterystyki energetycznej budynków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wsparcie w pracowników wydziału w codziennych obowiązkach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159250" y="5256000"/>
            <a:ext cx="3124200" cy="1264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podstaw archiwizacji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zainteresowanie tematyką efektywności energetycznej budynków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obsługi komputera MS Office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zainteresowanie postawami pracy w administracji</a:t>
            </a:r>
          </a:p>
          <a:p>
            <a:pPr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819400" cy="341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Departament Zrównoważonej Gospodarki</a:t>
            </a:r>
          </a:p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Wydział Efektywności Energetycznej Budynków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</a:t>
            </a:r>
            <a:r>
              <a:rPr lang="pl-PL" sz="1000" b="1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oferty</a:t>
            </a:r>
            <a:r>
              <a:rPr lang="pl-PL" sz="1000" b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114</Words>
  <Application>Microsoft Office PowerPoint</Application>
  <PresentationFormat>Niestandardowy</PresentationFormat>
  <Paragraphs>13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Lato</vt:lpstr>
      <vt:lpstr>Poppins</vt:lpstr>
      <vt:lpstr>Wingdings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10</cp:revision>
  <cp:lastPrinted>2025-10-23T05:32:21Z</cp:lastPrinted>
  <dcterms:created xsi:type="dcterms:W3CDTF">2025-10-23T05:28:36Z</dcterms:created>
  <dcterms:modified xsi:type="dcterms:W3CDTF">2025-11-18T13:53:08Z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