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05.10.2023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361296" cy="30623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3000"/>
              </a:spcAft>
            </a:pPr>
            <a:r>
              <a:rPr lang="pl-PL" sz="4800" b="1" dirty="0">
                <a:solidFill>
                  <a:schemeClr val="bg1"/>
                </a:solidFill>
              </a:rPr>
              <a:t>Prezentacja projektu informatycznego:</a:t>
            </a:r>
          </a:p>
          <a:p>
            <a:r>
              <a:rPr lang="pl-PL" sz="4000" b="1" dirty="0">
                <a:solidFill>
                  <a:schemeClr val="bg1"/>
                </a:solidFill>
              </a:rPr>
              <a:t>Prowadzenie i rozwój Zintegrowanego Rejestru Kwalifikacji jako narzędzia wspierającego uczenie się przez całe życie </a:t>
            </a:r>
            <a:r>
              <a:rPr lang="pl-PL" sz="4000" b="1" dirty="0" smtClean="0">
                <a:solidFill>
                  <a:schemeClr val="bg1"/>
                </a:solidFill>
              </a:rPr>
              <a:t>(ZRK3)</a:t>
            </a:r>
            <a:endParaRPr lang="pl-PL" sz="40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5117471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Prowadzenie i rozwój Zintegrowanego Rejestru Kwalifikacji     jako narzędzia wspierającego uczenie się przez całe życie (ZRK3)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/>
          </a:p>
          <a:p>
            <a:pPr marL="269875" indent="-269875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6800" dirty="0"/>
              <a:t>Wnioskodawca:  </a:t>
            </a:r>
            <a:r>
              <a:rPr lang="pl-PL" sz="6800" b="1" dirty="0" smtClean="0"/>
              <a:t>Minister </a:t>
            </a:r>
            <a:r>
              <a:rPr lang="pl-PL" sz="6800" b="1" dirty="0"/>
              <a:t>Edukacji i Nauki</a:t>
            </a:r>
          </a:p>
          <a:p>
            <a:pPr marL="269875" indent="-269875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6800" dirty="0"/>
              <a:t>Beneficjent: </a:t>
            </a:r>
            <a:r>
              <a:rPr lang="pl-PL" sz="6800" b="1" dirty="0"/>
              <a:t>Instytut Badań Edukacyjnych – Instytut Badawczy</a:t>
            </a:r>
          </a:p>
          <a:p>
            <a:pPr marL="269875" indent="-269875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6800" dirty="0"/>
              <a:t>Partnerzy: </a:t>
            </a:r>
            <a:r>
              <a:rPr lang="pl-PL" sz="6800" b="1" dirty="0"/>
              <a:t>brak</a:t>
            </a:r>
          </a:p>
          <a:p>
            <a:pPr marL="269875" indent="-269875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6800" dirty="0"/>
              <a:t>Źródło finansowania: </a:t>
            </a:r>
            <a:r>
              <a:rPr lang="pl-PL" sz="6800" b="1" dirty="0" smtClean="0"/>
              <a:t>program </a:t>
            </a:r>
            <a:r>
              <a:rPr lang="pl-PL" sz="6800" b="1" dirty="0"/>
              <a:t>Fundusze Europejskie dla Rozwoju Społecznego (FERS), Działanie 01.08. Rozwój systemu edukacji i uczenia się przez całe życie</a:t>
            </a:r>
          </a:p>
          <a:p>
            <a:pPr marL="269875" indent="-269875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6800" dirty="0"/>
              <a:t>Całkowity koszt projektu: </a:t>
            </a:r>
            <a:r>
              <a:rPr lang="pl-PL" sz="6800" b="1" dirty="0"/>
              <a:t>25 000 000,00 zł</a:t>
            </a:r>
          </a:p>
          <a:p>
            <a:pPr marL="269875" indent="-269875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l-PL" sz="6800" dirty="0"/>
              <a:t>Planowany okres realizacji projektu: </a:t>
            </a:r>
            <a:r>
              <a:rPr lang="pl-PL" sz="6800" b="1" dirty="0"/>
              <a:t>1 listopada 2023 – 30 czerwca 2026.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3" y="1314691"/>
            <a:ext cx="10746642" cy="4978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Cel projektu: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Zwiększenie użyteczności i rozpoznawalności rejestru ZRK jako źródła wiarygodnych informacji o możliwych do zdobycia kwalifikacjach wspierającego rozwój umiejętności obywateli i politykę uczenia się przez całe życie.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Rozwój Zintegrowanego Rejestru Kwalifikacji jako systemu składającego się z zestawu zintegrowanych rozwiązań cyfrowych. 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endParaRPr kumimoji="0" lang="pl-P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Cel strategiczny: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Zintegrowana Strategia Umiejętności 2030, temat 24: Integracja edukacji formalnej,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pozaformalnej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i uczenia się nieformalnego, 8.obszar: Planowanie uczenia się przez całe życie i potwierdzanie umiejętności.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Strategia produktywności 2030 - obszar: Praca i kapitał ludzki, Kierunek interwencji II.1. “Dostosowanie kompetencji do wyzwań przyszłości” i II.2. “Rozwój nowoczesnego uczenia się przez całe życie”, obszar: Dane, Kierunek interwencji VI.1. “Zwiększenie otwartości i wykorzystania danych”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14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Program otwierania danych na lata 2021-2027, cele szczegółowe: “Zwiększenie dostępności danych w portalu dane.gov.pl”, “Poprawa interoperacyjności i jakości danych” i “Wzrost wykorzystywania i wymiany danych”.</a:t>
            </a:r>
          </a:p>
          <a:p>
            <a:pPr marL="285750" marR="0" lvl="0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Program Zintegrowanej Informatyzacji Państwa - cele: 4.2.1. Zwiększenie jakości oraz zakresu komunikacji między obywatelami i innymi interesariuszami a państwem; 4.2.2. Wzmocnienie dojrzałości organizacyjnej jednostek administracji publicznej oraz usprawnienie zaplecza elektronicznej- administracji (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back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pl-PL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office</a:t>
            </a:r>
            <a:r>
              <a:rPr kumimoji="0" lang="pl-P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); 4.2.3. Podniesienie poziomu kompetencji cyfrowych obywateli, specjalistów TIK oraz pracowników administracji publicznej. 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35621" y="135943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="" xmlns:a16="http://schemas.microsoft.com/office/drawing/2014/main" id="{2D09A14C-1DCA-4F09-BAC7-4706EAA51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8880" y="2225596"/>
            <a:ext cx="6931151" cy="4394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5df3a10b-8748-402e-bef4-aee373db4dbb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9affde3b-50dd-4e74-9e2c-6b9654ae514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316</Words>
  <Application>Microsoft Office PowerPoint</Application>
  <PresentationFormat>Panoramiczny</PresentationFormat>
  <Paragraphs>40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18</cp:revision>
  <dcterms:created xsi:type="dcterms:W3CDTF">2017-01-27T12:50:17Z</dcterms:created>
  <dcterms:modified xsi:type="dcterms:W3CDTF">2023-10-05T07:20:15Z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