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</p:sldIdLst>
  <p:sldSz cx="10691813" cy="7559675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Lato" panose="020F0502020204030203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98" d="100"/>
          <a:sy n="98" d="100"/>
        </p:scale>
        <p:origin x="944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4CA6-8E19-48F1-8829-07E57E42B103}" type="datetimeFigureOut">
              <a:rPr lang="pl-PL" smtClean="0"/>
              <a:t>14.02.2022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028E-192E-43D1-88BB-BA145E213CD4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8">
            <a:extLst>
              <a:ext uri="{FF2B5EF4-FFF2-40B4-BE49-F238E27FC236}">
                <a16:creationId xmlns:a16="http://schemas.microsoft.com/office/drawing/2014/main" id="{804CB11C-DD8A-7648-B871-BD4629FCD5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" y="1039"/>
            <a:ext cx="10691813" cy="75586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44740E3-6077-9149-AAE6-07125DC63E8B}"/>
              </a:ext>
            </a:extLst>
          </p:cNvPr>
          <p:cNvSpPr/>
          <p:nvPr userDrawn="1"/>
        </p:nvSpPr>
        <p:spPr>
          <a:xfrm>
            <a:off x="0" y="6589650"/>
            <a:ext cx="10697308" cy="402483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pl-PL" sz="900" b="1" noProof="0">
                <a:effectLst/>
                <a:latin typeface="Lato" panose="020F0502020204030203" pitchFamily="34" charset="0"/>
              </a:rPr>
              <a:t>Opracowano na podstawie materiału edukacyjnego </a:t>
            </a:r>
            <a:r>
              <a:rPr lang="pl-PL" sz="900" b="1" noProof="0">
                <a:solidFill>
                  <a:srgbClr val="1C9345"/>
                </a:solidFill>
                <a:effectLst/>
                <a:latin typeface="Lato" panose="020F0502020204030203" pitchFamily="34" charset="0"/>
              </a:rPr>
              <a:t>„Przyjaciele klimatu”</a:t>
            </a:r>
            <a:endParaRPr lang="pl-PL" sz="900" noProof="0"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30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4CA6-8E19-48F1-8829-07E57E42B103}" type="datetimeFigureOut">
              <a:rPr lang="pl-PL" smtClean="0"/>
              <a:t>14.02.2022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028E-192E-43D1-88BB-BA145E213C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8028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4CA6-8E19-48F1-8829-07E57E42B103}" type="datetimeFigureOut">
              <a:rPr lang="pl-PL" smtClean="0"/>
              <a:t>14.02.2022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028E-192E-43D1-88BB-BA145E213C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907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4CA6-8E19-48F1-8829-07E57E42B103}" type="datetimeFigureOut">
              <a:rPr lang="pl-PL" smtClean="0"/>
              <a:t>14.02.2022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028E-192E-43D1-88BB-BA145E213C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0027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4CA6-8E19-48F1-8829-07E57E42B103}" type="datetimeFigureOut">
              <a:rPr lang="pl-PL" smtClean="0"/>
              <a:t>14.02.2022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028E-192E-43D1-88BB-BA145E213C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2372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4CA6-8E19-48F1-8829-07E57E42B103}" type="datetimeFigureOut">
              <a:rPr lang="pl-PL" smtClean="0"/>
              <a:t>14.02.2022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028E-192E-43D1-88BB-BA145E213C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2433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4CA6-8E19-48F1-8829-07E57E42B103}" type="datetimeFigureOut">
              <a:rPr lang="pl-PL" smtClean="0"/>
              <a:t>14.02.2022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028E-192E-43D1-88BB-BA145E213C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2719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4CA6-8E19-48F1-8829-07E57E42B103}" type="datetimeFigureOut">
              <a:rPr lang="pl-PL" smtClean="0"/>
              <a:t>14.02.2022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028E-192E-43D1-88BB-BA145E213C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697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4CA6-8E19-48F1-8829-07E57E42B103}" type="datetimeFigureOut">
              <a:rPr lang="pl-PL" smtClean="0"/>
              <a:t>14.02.2022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028E-192E-43D1-88BB-BA145E213C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5700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4CA6-8E19-48F1-8829-07E57E42B103}" type="datetimeFigureOut">
              <a:rPr lang="pl-PL" smtClean="0"/>
              <a:t>14.02.2022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028E-192E-43D1-88BB-BA145E213C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9080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4CA6-8E19-48F1-8829-07E57E42B103}" type="datetimeFigureOut">
              <a:rPr lang="pl-PL" smtClean="0"/>
              <a:t>14.02.2022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028E-192E-43D1-88BB-BA145E213C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605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54CA6-8E19-48F1-8829-07E57E42B103}" type="datetimeFigureOut">
              <a:rPr lang="pl-PL" smtClean="0"/>
              <a:t>14.02.2022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3028E-192E-43D1-88BB-BA145E213C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292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a 10">
            <a:extLst>
              <a:ext uri="{FF2B5EF4-FFF2-40B4-BE49-F238E27FC236}">
                <a16:creationId xmlns:a16="http://schemas.microsoft.com/office/drawing/2014/main" id="{8FC2C7CB-631C-4102-A582-C22B6616A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2067" y="5047019"/>
            <a:ext cx="2539428" cy="1389217"/>
          </a:xfrm>
          <a:prstGeom prst="rect">
            <a:avLst/>
          </a:prstGeom>
        </p:spPr>
      </p:pic>
      <p:pic>
        <p:nvPicPr>
          <p:cNvPr id="13" name="Grafika 12">
            <a:extLst>
              <a:ext uri="{FF2B5EF4-FFF2-40B4-BE49-F238E27FC236}">
                <a16:creationId xmlns:a16="http://schemas.microsoft.com/office/drawing/2014/main" id="{F465F3DB-E63A-4F7E-AEC1-670CB92827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48316" y="5019060"/>
            <a:ext cx="1397794" cy="1179389"/>
          </a:xfrm>
          <a:prstGeom prst="rect">
            <a:avLst/>
          </a:prstGeom>
        </p:spPr>
      </p:pic>
      <p:pic>
        <p:nvPicPr>
          <p:cNvPr id="15" name="Grafika 14">
            <a:extLst>
              <a:ext uri="{FF2B5EF4-FFF2-40B4-BE49-F238E27FC236}">
                <a16:creationId xmlns:a16="http://schemas.microsoft.com/office/drawing/2014/main" id="{C5943FCA-972A-42E4-86B9-C6DFC4FE7D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59236" y="4974514"/>
            <a:ext cx="1290410" cy="903287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id="{E40CFFFA-59CD-4A74-A7B5-485D0B2963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2774" y="5325123"/>
            <a:ext cx="2143546" cy="910273"/>
          </a:xfrm>
          <a:prstGeom prst="rect">
            <a:avLst/>
          </a:prstGeom>
        </p:spPr>
      </p:pic>
      <p:pic>
        <p:nvPicPr>
          <p:cNvPr id="19" name="Grafika 18">
            <a:extLst>
              <a:ext uri="{FF2B5EF4-FFF2-40B4-BE49-F238E27FC236}">
                <a16:creationId xmlns:a16="http://schemas.microsoft.com/office/drawing/2014/main" id="{FE029544-D805-4E20-B484-93282EA067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23030" y="5549070"/>
            <a:ext cx="1791269" cy="952500"/>
          </a:xfrm>
          <a:prstGeom prst="rect">
            <a:avLst/>
          </a:prstGeom>
        </p:spPr>
      </p:pic>
      <p:pic>
        <p:nvPicPr>
          <p:cNvPr id="21" name="Grafika 20">
            <a:extLst>
              <a:ext uri="{FF2B5EF4-FFF2-40B4-BE49-F238E27FC236}">
                <a16:creationId xmlns:a16="http://schemas.microsoft.com/office/drawing/2014/main" id="{33B9B6D1-F80E-44CD-BBB4-482C4123EC0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03829" y="5762407"/>
            <a:ext cx="1518761" cy="809060"/>
          </a:xfrm>
          <a:prstGeom prst="rect">
            <a:avLst/>
          </a:prstGeom>
        </p:spPr>
      </p:pic>
      <p:pic>
        <p:nvPicPr>
          <p:cNvPr id="23" name="Grafika 22">
            <a:extLst>
              <a:ext uri="{FF2B5EF4-FFF2-40B4-BE49-F238E27FC236}">
                <a16:creationId xmlns:a16="http://schemas.microsoft.com/office/drawing/2014/main" id="{0EDDE1A0-E526-4A6A-BFA5-052899F50BB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863614" y="5491492"/>
            <a:ext cx="1508284" cy="8525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DA43DA1-0E40-0B43-A77F-BC4502AACFD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89386" y="2445460"/>
            <a:ext cx="1397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4724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 Light</vt:lpstr>
      <vt:lpstr>Calibri</vt:lpstr>
      <vt:lpstr>Arial</vt:lpstr>
      <vt:lpstr>Lato</vt:lpstr>
      <vt:lpstr>Motyw pakietu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Tyran, Maciej</dc:creator>
  <cp:lastModifiedBy>Tomasz Mostowski</cp:lastModifiedBy>
  <cp:revision>10</cp:revision>
  <dcterms:created xsi:type="dcterms:W3CDTF">2022-01-14T11:51:34Z</dcterms:created>
  <dcterms:modified xsi:type="dcterms:W3CDTF">2022-02-14T12:07:18Z</dcterms:modified>
</cp:coreProperties>
</file>