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13.06.2025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13.06.2025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id="{48CC9004-6CBB-B8AE-BEEF-A1B458A6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5" y="2423343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424</TotalTime>
  <Words>356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PSSE Białobrzegi - Aleksandra Kozik</cp:lastModifiedBy>
  <cp:revision>10</cp:revision>
  <dcterms:created xsi:type="dcterms:W3CDTF">2023-08-07T10:17:36Z</dcterms:created>
  <dcterms:modified xsi:type="dcterms:W3CDTF">2025-06-13T07:34:14Z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