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16597</TotalTime>
  <Words>325</Words>
  <Application>Microsoft Office PowerPoint</Application>
  <PresentationFormat>Slajdy 35 mm</PresentationFormat>
  <Paragraphs>151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1418</cp:revision>
  <cp:lastPrinted>2019-06-18T08:41:22Z</cp:lastPrinted>
  <dcterms:created xsi:type="dcterms:W3CDTF">2006-06-26T12:00:33Z</dcterms:created>
  <dcterms:modified xsi:type="dcterms:W3CDTF">2019-12-11T08:30:01Z</dcterms:modified>
</cp:coreProperties>
</file>