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7556500" cy="10693400"/>
  <p:notesSz cx="6858000" cy="9144000"/>
  <p:embeddedFontLst>
    <p:embeddedFont>
      <p:font typeface="Dosis Bold" panose="020B0604020202020204" charset="-18"/>
      <p:regular r:id="rId9"/>
    </p:embeddedFont>
    <p:embeddedFont>
      <p:font typeface="Dosis Ultra-Bold" panose="020B0604020202020204" charset="-18"/>
      <p:regular r:id="rId10"/>
    </p:embeddedFont>
    <p:embeddedFont>
      <p:font typeface="Nunito" pitchFamily="2" charset="-18"/>
      <p:regular r:id="rId11"/>
    </p:embeddedFont>
    <p:embeddedFont>
      <p:font typeface="Nunito Bold" panose="020B0604020202020204" charset="-18"/>
      <p:regular r:id="rId12"/>
    </p:embeddedFont>
    <p:embeddedFont>
      <p:font typeface="Open Sans" panose="020B0606030504020204" pitchFamily="3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263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5.fntdata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094" y="7562572"/>
            <a:ext cx="709289" cy="1027956"/>
          </a:xfrm>
          <a:custGeom>
            <a:avLst/>
            <a:gdLst/>
            <a:ahLst/>
            <a:cxnLst/>
            <a:rect l="l" t="t" r="r" b="b"/>
            <a:pathLst>
              <a:path w="709289" h="1027956">
                <a:moveTo>
                  <a:pt x="0" y="0"/>
                </a:moveTo>
                <a:lnTo>
                  <a:pt x="709290" y="0"/>
                </a:lnTo>
                <a:lnTo>
                  <a:pt x="709290" y="1027956"/>
                </a:lnTo>
                <a:lnTo>
                  <a:pt x="0" y="1027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222605">
            <a:off x="-1565537" y="7801844"/>
            <a:ext cx="9110362" cy="4376313"/>
          </a:xfrm>
          <a:custGeom>
            <a:avLst/>
            <a:gdLst/>
            <a:ahLst/>
            <a:cxnLst/>
            <a:rect l="l" t="t" r="r" b="b"/>
            <a:pathLst>
              <a:path w="9110362" h="4376313">
                <a:moveTo>
                  <a:pt x="0" y="0"/>
                </a:moveTo>
                <a:lnTo>
                  <a:pt x="9110362" y="0"/>
                </a:lnTo>
                <a:lnTo>
                  <a:pt x="9110362" y="4376312"/>
                </a:lnTo>
                <a:lnTo>
                  <a:pt x="0" y="4376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 flipV="1">
            <a:off x="1801333" y="8611412"/>
            <a:ext cx="6483372" cy="2757176"/>
          </a:xfrm>
          <a:custGeom>
            <a:avLst/>
            <a:gdLst/>
            <a:ahLst/>
            <a:cxnLst/>
            <a:rect l="l" t="t" r="r" b="b"/>
            <a:pathLst>
              <a:path w="6483372" h="2757176">
                <a:moveTo>
                  <a:pt x="6483371" y="2757176"/>
                </a:moveTo>
                <a:lnTo>
                  <a:pt x="0" y="2757176"/>
                </a:lnTo>
                <a:lnTo>
                  <a:pt x="0" y="0"/>
                </a:lnTo>
                <a:lnTo>
                  <a:pt x="6483371" y="0"/>
                </a:lnTo>
                <a:lnTo>
                  <a:pt x="6483371" y="27571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994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6148568" y="7710274"/>
            <a:ext cx="1210657" cy="1093627"/>
          </a:xfrm>
          <a:custGeom>
            <a:avLst/>
            <a:gdLst/>
            <a:ahLst/>
            <a:cxnLst/>
            <a:rect l="l" t="t" r="r" b="b"/>
            <a:pathLst>
              <a:path w="1210657" h="1093627">
                <a:moveTo>
                  <a:pt x="0" y="0"/>
                </a:moveTo>
                <a:lnTo>
                  <a:pt x="1210657" y="0"/>
                </a:lnTo>
                <a:lnTo>
                  <a:pt x="1210657" y="1093627"/>
                </a:lnTo>
                <a:lnTo>
                  <a:pt x="0" y="109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-535617" y="9836642"/>
            <a:ext cx="9488717" cy="4673193"/>
          </a:xfrm>
          <a:custGeom>
            <a:avLst/>
            <a:gdLst/>
            <a:ahLst/>
            <a:cxnLst/>
            <a:rect l="l" t="t" r="r" b="b"/>
            <a:pathLst>
              <a:path w="9488717" h="4673193">
                <a:moveTo>
                  <a:pt x="0" y="0"/>
                </a:moveTo>
                <a:lnTo>
                  <a:pt x="9488717" y="0"/>
                </a:lnTo>
                <a:lnTo>
                  <a:pt x="9488717" y="4673193"/>
                </a:lnTo>
                <a:lnTo>
                  <a:pt x="0" y="4673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938516" y="7968834"/>
            <a:ext cx="690365" cy="793143"/>
          </a:xfrm>
          <a:custGeom>
            <a:avLst/>
            <a:gdLst/>
            <a:ahLst/>
            <a:cxnLst/>
            <a:rect l="l" t="t" r="r" b="b"/>
            <a:pathLst>
              <a:path w="690365" h="793143">
                <a:moveTo>
                  <a:pt x="0" y="0"/>
                </a:moveTo>
                <a:lnTo>
                  <a:pt x="690365" y="0"/>
                </a:lnTo>
                <a:lnTo>
                  <a:pt x="690365" y="793144"/>
                </a:lnTo>
                <a:lnTo>
                  <a:pt x="0" y="7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84992" y="5346000"/>
            <a:ext cx="1051414" cy="1299500"/>
          </a:xfrm>
          <a:custGeom>
            <a:avLst/>
            <a:gdLst/>
            <a:ahLst/>
            <a:cxnLst/>
            <a:rect l="l" t="t" r="r" b="b"/>
            <a:pathLst>
              <a:path w="1051414" h="1299500">
                <a:moveTo>
                  <a:pt x="0" y="0"/>
                </a:moveTo>
                <a:lnTo>
                  <a:pt x="1051414" y="0"/>
                </a:lnTo>
                <a:lnTo>
                  <a:pt x="1051414" y="1299500"/>
                </a:lnTo>
                <a:lnTo>
                  <a:pt x="0" y="1299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2394150" y="1820378"/>
            <a:ext cx="6006002" cy="1132709"/>
            <a:chOff x="0" y="0"/>
            <a:chExt cx="5127771" cy="967078"/>
          </a:xfrm>
        </p:grpSpPr>
        <p:sp>
          <p:nvSpPr>
            <p:cNvPr id="10" name="Freeform 10"/>
            <p:cNvSpPr/>
            <p:nvPr/>
          </p:nvSpPr>
          <p:spPr>
            <a:xfrm>
              <a:off x="6989" y="0"/>
              <a:ext cx="5117543" cy="967078"/>
            </a:xfrm>
            <a:custGeom>
              <a:avLst/>
              <a:gdLst/>
              <a:ahLst/>
              <a:cxnLst/>
              <a:rect l="l" t="t" r="r" b="b"/>
              <a:pathLst>
                <a:path w="5117543" h="967078">
                  <a:moveTo>
                    <a:pt x="16214" y="0"/>
                  </a:moveTo>
                  <a:lnTo>
                    <a:pt x="4894380" y="0"/>
                  </a:lnTo>
                  <a:cubicBezTo>
                    <a:pt x="4908438" y="0"/>
                    <a:pt x="4921125" y="8430"/>
                    <a:pt x="4926571" y="21391"/>
                  </a:cubicBezTo>
                  <a:lnTo>
                    <a:pt x="5111793" y="462149"/>
                  </a:lnTo>
                  <a:cubicBezTo>
                    <a:pt x="5117542" y="475829"/>
                    <a:pt x="5117542" y="491249"/>
                    <a:pt x="5111793" y="504930"/>
                  </a:cubicBezTo>
                  <a:lnTo>
                    <a:pt x="4926571" y="945688"/>
                  </a:lnTo>
                  <a:cubicBezTo>
                    <a:pt x="4921125" y="958648"/>
                    <a:pt x="4908438" y="967078"/>
                    <a:pt x="4894380" y="967078"/>
                  </a:cubicBezTo>
                  <a:lnTo>
                    <a:pt x="16214" y="967078"/>
                  </a:lnTo>
                  <a:cubicBezTo>
                    <a:pt x="11050" y="967078"/>
                    <a:pt x="6230" y="964494"/>
                    <a:pt x="3372" y="960193"/>
                  </a:cubicBezTo>
                  <a:cubicBezTo>
                    <a:pt x="515" y="955893"/>
                    <a:pt x="0" y="950448"/>
                    <a:pt x="2000" y="945688"/>
                  </a:cubicBezTo>
                  <a:lnTo>
                    <a:pt x="187222" y="504930"/>
                  </a:lnTo>
                  <a:cubicBezTo>
                    <a:pt x="192971" y="491249"/>
                    <a:pt x="192971" y="475829"/>
                    <a:pt x="187222" y="462149"/>
                  </a:cubicBezTo>
                  <a:lnTo>
                    <a:pt x="2000" y="21391"/>
                  </a:lnTo>
                  <a:cubicBezTo>
                    <a:pt x="0" y="16631"/>
                    <a:pt x="515" y="11185"/>
                    <a:pt x="3372" y="6885"/>
                  </a:cubicBezTo>
                  <a:cubicBezTo>
                    <a:pt x="6230" y="2585"/>
                    <a:pt x="11050" y="0"/>
                    <a:pt x="16214" y="0"/>
                  </a:cubicBezTo>
                  <a:close/>
                </a:path>
              </a:pathLst>
            </a:custGeom>
            <a:solidFill>
              <a:srgbClr val="B7552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19050"/>
              <a:ext cx="4873771" cy="986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657718" y="2386733"/>
            <a:ext cx="4465284" cy="0"/>
          </a:xfrm>
          <a:prstGeom prst="line">
            <a:avLst/>
          </a:prstGeom>
          <a:ln w="38100" cap="rnd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3" name="AutoShape 13"/>
          <p:cNvSpPr/>
          <p:nvPr/>
        </p:nvSpPr>
        <p:spPr>
          <a:xfrm>
            <a:off x="1621414" y="7106726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84992" y="952251"/>
            <a:ext cx="1047717" cy="697779"/>
          </a:xfrm>
          <a:custGeom>
            <a:avLst/>
            <a:gdLst/>
            <a:ahLst/>
            <a:cxnLst/>
            <a:rect l="l" t="t" r="r" b="b"/>
            <a:pathLst>
              <a:path w="1047717" h="697779">
                <a:moveTo>
                  <a:pt x="0" y="0"/>
                </a:moveTo>
                <a:lnTo>
                  <a:pt x="1047717" y="0"/>
                </a:lnTo>
                <a:lnTo>
                  <a:pt x="1047717" y="697779"/>
                </a:lnTo>
                <a:lnTo>
                  <a:pt x="0" y="6977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3181202" y="8257088"/>
            <a:ext cx="1568532" cy="1922062"/>
          </a:xfrm>
          <a:custGeom>
            <a:avLst/>
            <a:gdLst/>
            <a:ahLst/>
            <a:cxnLst/>
            <a:rect l="l" t="t" r="r" b="b"/>
            <a:pathLst>
              <a:path w="1568532" h="1922062">
                <a:moveTo>
                  <a:pt x="0" y="0"/>
                </a:moveTo>
                <a:lnTo>
                  <a:pt x="1568532" y="0"/>
                </a:lnTo>
                <a:lnTo>
                  <a:pt x="1568532" y="1922061"/>
                </a:lnTo>
                <a:lnTo>
                  <a:pt x="0" y="19220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0" y="8761978"/>
            <a:ext cx="7560000" cy="1889525"/>
          </a:xfrm>
          <a:custGeom>
            <a:avLst/>
            <a:gdLst/>
            <a:ahLst/>
            <a:cxnLst/>
            <a:rect l="l" t="t" r="r" b="b"/>
            <a:pathLst>
              <a:path w="7560000" h="1889525">
                <a:moveTo>
                  <a:pt x="0" y="0"/>
                </a:moveTo>
                <a:lnTo>
                  <a:pt x="7560000" y="0"/>
                </a:lnTo>
                <a:lnTo>
                  <a:pt x="7560000" y="1889525"/>
                </a:lnTo>
                <a:lnTo>
                  <a:pt x="0" y="1889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7343" b="-619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1621414" y="285282"/>
            <a:ext cx="5132483" cy="92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0"/>
              </a:lnSpc>
            </a:pPr>
            <a:r>
              <a:rPr lang="en-US" sz="5928" b="1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CERTYFIKAT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31236" y="2530786"/>
            <a:ext cx="5644601" cy="213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2"/>
              </a:lnSpc>
            </a:pP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uczestniczył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w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lekcji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o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rolnictwie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ekologicznym</a:t>
            </a: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442"/>
              </a:lnSpc>
            </a:pP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„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Ekologia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w 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małym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paluszku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”,</a:t>
            </a:r>
          </a:p>
          <a:p>
            <a:pPr algn="l">
              <a:lnSpc>
                <a:spcPts val="2442"/>
              </a:lnSpc>
            </a:pP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zorganizowanej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przez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pl-PL" sz="1575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1575" dirty="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749734" y="7198330"/>
            <a:ext cx="195152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3"/>
              </a:lnSpc>
            </a:pPr>
            <a:r>
              <a:rPr lang="pl-PL" sz="969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1173"/>
              </a:lnSpc>
            </a:pP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657718" y="7198330"/>
            <a:ext cx="2663852" cy="33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8"/>
              </a:lnSpc>
            </a:pPr>
            <a:r>
              <a:rPr lang="pl-PL" sz="965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1452"/>
              </a:lnSpc>
            </a:pP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57718" y="3783857"/>
            <a:ext cx="5427345" cy="1655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Dziękujemy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za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uważne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słuchanie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świetne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pytania</a:t>
            </a:r>
            <a:endParaRPr lang="en-US" sz="1580" dirty="0">
              <a:solidFill>
                <a:srgbClr val="F9B1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212"/>
              </a:lnSpc>
            </a:pP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i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aktywność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podczas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zajęć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!</a:t>
            </a:r>
          </a:p>
          <a:p>
            <a:pPr algn="l">
              <a:lnSpc>
                <a:spcPts val="2212"/>
              </a:lnSpc>
            </a:pP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Życzymy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odpowiedzialnego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podejścia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do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świadomych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wyborów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8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konsumenckich</a:t>
            </a:r>
            <a:r>
              <a:rPr lang="en-US" sz="158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pPr algn="l">
              <a:lnSpc>
                <a:spcPts val="2212"/>
              </a:lnSpc>
            </a:pPr>
            <a:r>
              <a:rPr lang="en-US" sz="1580" b="1" dirty="0" err="1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Razem</a:t>
            </a:r>
            <a:r>
              <a:rPr lang="en-US" sz="1580" b="1" dirty="0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80" b="1" dirty="0" err="1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dbamy</a:t>
            </a:r>
            <a:r>
              <a:rPr lang="en-US" sz="1580" b="1" dirty="0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 o </a:t>
            </a:r>
            <a:r>
              <a:rPr lang="en-US" sz="1580" b="1" dirty="0" err="1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naszą</a:t>
            </a:r>
            <a:r>
              <a:rPr lang="en-US" sz="1580" b="1" dirty="0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80" b="1" dirty="0" err="1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planetę</a:t>
            </a:r>
            <a:r>
              <a:rPr lang="en-US" sz="1580" b="1" dirty="0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!</a:t>
            </a:r>
            <a:r>
              <a:rPr lang="en-US" sz="1580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</a:p>
          <a:p>
            <a:pPr algn="l">
              <a:lnSpc>
                <a:spcPts val="2212"/>
              </a:lnSpc>
            </a:pPr>
            <a:endParaRPr lang="en-US" sz="1580" b="1" dirty="0">
              <a:solidFill>
                <a:srgbClr val="6B861E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46170" y="6491246"/>
            <a:ext cx="240464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4708515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Box 25"/>
          <p:cNvSpPr txBox="1"/>
          <p:nvPr/>
        </p:nvSpPr>
        <p:spPr>
          <a:xfrm>
            <a:off x="4749734" y="6491246"/>
            <a:ext cx="20568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31236" y="5582050"/>
            <a:ext cx="2796064" cy="55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2"/>
              </a:lnSpc>
            </a:pPr>
            <a:r>
              <a:rPr lang="pl-PL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Miejscowość </a:t>
            </a:r>
            <a:r>
              <a:rPr lang="en-US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pl-PL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data</a:t>
            </a:r>
            <a:r>
              <a:rPr lang="en-US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r.</a:t>
            </a:r>
          </a:p>
          <a:p>
            <a:pPr algn="ctr">
              <a:lnSpc>
                <a:spcPts val="2212"/>
              </a:lnSpc>
            </a:pPr>
            <a:endParaRPr lang="en-US" sz="1580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094" y="7562572"/>
            <a:ext cx="709289" cy="1027956"/>
          </a:xfrm>
          <a:custGeom>
            <a:avLst/>
            <a:gdLst/>
            <a:ahLst/>
            <a:cxnLst/>
            <a:rect l="l" t="t" r="r" b="b"/>
            <a:pathLst>
              <a:path w="709289" h="1027956">
                <a:moveTo>
                  <a:pt x="0" y="0"/>
                </a:moveTo>
                <a:lnTo>
                  <a:pt x="709290" y="0"/>
                </a:lnTo>
                <a:lnTo>
                  <a:pt x="709290" y="1027956"/>
                </a:lnTo>
                <a:lnTo>
                  <a:pt x="0" y="1027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222605">
            <a:off x="-1565537" y="7801844"/>
            <a:ext cx="9110362" cy="4376313"/>
          </a:xfrm>
          <a:custGeom>
            <a:avLst/>
            <a:gdLst/>
            <a:ahLst/>
            <a:cxnLst/>
            <a:rect l="l" t="t" r="r" b="b"/>
            <a:pathLst>
              <a:path w="9110362" h="4376313">
                <a:moveTo>
                  <a:pt x="0" y="0"/>
                </a:moveTo>
                <a:lnTo>
                  <a:pt x="9110362" y="0"/>
                </a:lnTo>
                <a:lnTo>
                  <a:pt x="9110362" y="4376312"/>
                </a:lnTo>
                <a:lnTo>
                  <a:pt x="0" y="4376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 flipV="1">
            <a:off x="1801333" y="8611412"/>
            <a:ext cx="6483372" cy="2757176"/>
          </a:xfrm>
          <a:custGeom>
            <a:avLst/>
            <a:gdLst/>
            <a:ahLst/>
            <a:cxnLst/>
            <a:rect l="l" t="t" r="r" b="b"/>
            <a:pathLst>
              <a:path w="6483372" h="2757176">
                <a:moveTo>
                  <a:pt x="6483371" y="2757176"/>
                </a:moveTo>
                <a:lnTo>
                  <a:pt x="0" y="2757176"/>
                </a:lnTo>
                <a:lnTo>
                  <a:pt x="0" y="0"/>
                </a:lnTo>
                <a:lnTo>
                  <a:pt x="6483371" y="0"/>
                </a:lnTo>
                <a:lnTo>
                  <a:pt x="6483371" y="27571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994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6148568" y="7710274"/>
            <a:ext cx="1210657" cy="1093627"/>
          </a:xfrm>
          <a:custGeom>
            <a:avLst/>
            <a:gdLst/>
            <a:ahLst/>
            <a:cxnLst/>
            <a:rect l="l" t="t" r="r" b="b"/>
            <a:pathLst>
              <a:path w="1210657" h="1093627">
                <a:moveTo>
                  <a:pt x="0" y="0"/>
                </a:moveTo>
                <a:lnTo>
                  <a:pt x="1210657" y="0"/>
                </a:lnTo>
                <a:lnTo>
                  <a:pt x="1210657" y="1093627"/>
                </a:lnTo>
                <a:lnTo>
                  <a:pt x="0" y="109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-535617" y="9836642"/>
            <a:ext cx="9488717" cy="4673193"/>
          </a:xfrm>
          <a:custGeom>
            <a:avLst/>
            <a:gdLst/>
            <a:ahLst/>
            <a:cxnLst/>
            <a:rect l="l" t="t" r="r" b="b"/>
            <a:pathLst>
              <a:path w="9488717" h="4673193">
                <a:moveTo>
                  <a:pt x="0" y="0"/>
                </a:moveTo>
                <a:lnTo>
                  <a:pt x="9488717" y="0"/>
                </a:lnTo>
                <a:lnTo>
                  <a:pt x="9488717" y="4673193"/>
                </a:lnTo>
                <a:lnTo>
                  <a:pt x="0" y="4673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938516" y="7968834"/>
            <a:ext cx="690365" cy="793143"/>
          </a:xfrm>
          <a:custGeom>
            <a:avLst/>
            <a:gdLst/>
            <a:ahLst/>
            <a:cxnLst/>
            <a:rect l="l" t="t" r="r" b="b"/>
            <a:pathLst>
              <a:path w="690365" h="793143">
                <a:moveTo>
                  <a:pt x="0" y="0"/>
                </a:moveTo>
                <a:lnTo>
                  <a:pt x="690365" y="0"/>
                </a:lnTo>
                <a:lnTo>
                  <a:pt x="690365" y="793144"/>
                </a:lnTo>
                <a:lnTo>
                  <a:pt x="0" y="7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84992" y="5346000"/>
            <a:ext cx="1051414" cy="1299500"/>
          </a:xfrm>
          <a:custGeom>
            <a:avLst/>
            <a:gdLst/>
            <a:ahLst/>
            <a:cxnLst/>
            <a:rect l="l" t="t" r="r" b="b"/>
            <a:pathLst>
              <a:path w="1051414" h="1299500">
                <a:moveTo>
                  <a:pt x="0" y="0"/>
                </a:moveTo>
                <a:lnTo>
                  <a:pt x="1051414" y="0"/>
                </a:lnTo>
                <a:lnTo>
                  <a:pt x="1051414" y="1299500"/>
                </a:lnTo>
                <a:lnTo>
                  <a:pt x="0" y="1299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2394150" y="1820378"/>
            <a:ext cx="6006002" cy="1132709"/>
            <a:chOff x="0" y="0"/>
            <a:chExt cx="5127771" cy="967078"/>
          </a:xfrm>
        </p:grpSpPr>
        <p:sp>
          <p:nvSpPr>
            <p:cNvPr id="10" name="Freeform 10"/>
            <p:cNvSpPr/>
            <p:nvPr/>
          </p:nvSpPr>
          <p:spPr>
            <a:xfrm>
              <a:off x="6989" y="0"/>
              <a:ext cx="5117543" cy="967078"/>
            </a:xfrm>
            <a:custGeom>
              <a:avLst/>
              <a:gdLst/>
              <a:ahLst/>
              <a:cxnLst/>
              <a:rect l="l" t="t" r="r" b="b"/>
              <a:pathLst>
                <a:path w="5117543" h="967078">
                  <a:moveTo>
                    <a:pt x="16214" y="0"/>
                  </a:moveTo>
                  <a:lnTo>
                    <a:pt x="4894380" y="0"/>
                  </a:lnTo>
                  <a:cubicBezTo>
                    <a:pt x="4908438" y="0"/>
                    <a:pt x="4921125" y="8430"/>
                    <a:pt x="4926571" y="21391"/>
                  </a:cubicBezTo>
                  <a:lnTo>
                    <a:pt x="5111793" y="462149"/>
                  </a:lnTo>
                  <a:cubicBezTo>
                    <a:pt x="5117542" y="475829"/>
                    <a:pt x="5117542" y="491249"/>
                    <a:pt x="5111793" y="504930"/>
                  </a:cubicBezTo>
                  <a:lnTo>
                    <a:pt x="4926571" y="945688"/>
                  </a:lnTo>
                  <a:cubicBezTo>
                    <a:pt x="4921125" y="958648"/>
                    <a:pt x="4908438" y="967078"/>
                    <a:pt x="4894380" y="967078"/>
                  </a:cubicBezTo>
                  <a:lnTo>
                    <a:pt x="16214" y="967078"/>
                  </a:lnTo>
                  <a:cubicBezTo>
                    <a:pt x="11050" y="967078"/>
                    <a:pt x="6230" y="964494"/>
                    <a:pt x="3372" y="960193"/>
                  </a:cubicBezTo>
                  <a:cubicBezTo>
                    <a:pt x="515" y="955893"/>
                    <a:pt x="0" y="950448"/>
                    <a:pt x="2000" y="945688"/>
                  </a:cubicBezTo>
                  <a:lnTo>
                    <a:pt x="187222" y="504930"/>
                  </a:lnTo>
                  <a:cubicBezTo>
                    <a:pt x="192971" y="491249"/>
                    <a:pt x="192971" y="475829"/>
                    <a:pt x="187222" y="462149"/>
                  </a:cubicBezTo>
                  <a:lnTo>
                    <a:pt x="2000" y="21391"/>
                  </a:lnTo>
                  <a:cubicBezTo>
                    <a:pt x="0" y="16631"/>
                    <a:pt x="515" y="11185"/>
                    <a:pt x="3372" y="6885"/>
                  </a:cubicBezTo>
                  <a:cubicBezTo>
                    <a:pt x="6230" y="2585"/>
                    <a:pt x="11050" y="0"/>
                    <a:pt x="16214" y="0"/>
                  </a:cubicBezTo>
                  <a:close/>
                </a:path>
              </a:pathLst>
            </a:custGeom>
            <a:solidFill>
              <a:srgbClr val="B7552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19050"/>
              <a:ext cx="4873771" cy="986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657718" y="2386733"/>
            <a:ext cx="4465284" cy="0"/>
          </a:xfrm>
          <a:prstGeom prst="line">
            <a:avLst/>
          </a:prstGeom>
          <a:ln w="38100" cap="rnd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3" name="AutoShape 13"/>
          <p:cNvSpPr/>
          <p:nvPr/>
        </p:nvSpPr>
        <p:spPr>
          <a:xfrm>
            <a:off x="1621414" y="7106726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84992" y="952251"/>
            <a:ext cx="1047717" cy="697779"/>
          </a:xfrm>
          <a:custGeom>
            <a:avLst/>
            <a:gdLst/>
            <a:ahLst/>
            <a:cxnLst/>
            <a:rect l="l" t="t" r="r" b="b"/>
            <a:pathLst>
              <a:path w="1047717" h="697779">
                <a:moveTo>
                  <a:pt x="0" y="0"/>
                </a:moveTo>
                <a:lnTo>
                  <a:pt x="1047717" y="0"/>
                </a:lnTo>
                <a:lnTo>
                  <a:pt x="1047717" y="697779"/>
                </a:lnTo>
                <a:lnTo>
                  <a:pt x="0" y="6977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3181202" y="8257088"/>
            <a:ext cx="1568532" cy="1922062"/>
          </a:xfrm>
          <a:custGeom>
            <a:avLst/>
            <a:gdLst/>
            <a:ahLst/>
            <a:cxnLst/>
            <a:rect l="l" t="t" r="r" b="b"/>
            <a:pathLst>
              <a:path w="1568532" h="1922062">
                <a:moveTo>
                  <a:pt x="0" y="0"/>
                </a:moveTo>
                <a:lnTo>
                  <a:pt x="1568532" y="0"/>
                </a:lnTo>
                <a:lnTo>
                  <a:pt x="1568532" y="1922061"/>
                </a:lnTo>
                <a:lnTo>
                  <a:pt x="0" y="19220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0" y="8761978"/>
            <a:ext cx="7560000" cy="1889525"/>
          </a:xfrm>
          <a:custGeom>
            <a:avLst/>
            <a:gdLst/>
            <a:ahLst/>
            <a:cxnLst/>
            <a:rect l="l" t="t" r="r" b="b"/>
            <a:pathLst>
              <a:path w="7560000" h="1889525">
                <a:moveTo>
                  <a:pt x="0" y="0"/>
                </a:moveTo>
                <a:lnTo>
                  <a:pt x="7560000" y="0"/>
                </a:lnTo>
                <a:lnTo>
                  <a:pt x="7560000" y="1889525"/>
                </a:lnTo>
                <a:lnTo>
                  <a:pt x="0" y="1889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7343" b="-619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1621414" y="285282"/>
            <a:ext cx="5132483" cy="92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0"/>
              </a:lnSpc>
            </a:pPr>
            <a:r>
              <a:rPr lang="en-US" sz="5928" b="1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CERTYFIKAT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31236" y="2530786"/>
            <a:ext cx="5644601" cy="213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2"/>
              </a:lnSpc>
            </a:pP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uczestniczyła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w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lekcji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o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rolnictwie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ekologicznym</a:t>
            </a: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442"/>
              </a:lnSpc>
            </a:pP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„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Ekologia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w 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małym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75" b="1" dirty="0" err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paluszku</a:t>
            </a:r>
            <a:r>
              <a:rPr lang="en-US" sz="1575" b="1" dirty="0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”,</a:t>
            </a:r>
          </a:p>
          <a:p>
            <a:pPr algn="l">
              <a:lnSpc>
                <a:spcPts val="2442"/>
              </a:lnSpc>
            </a:pP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zorganizowanej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575" dirty="0" err="1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przez</a:t>
            </a:r>
            <a:r>
              <a:rPr lang="en-US" sz="1575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pl-PL" sz="1575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1575" dirty="0">
              <a:solidFill>
                <a:srgbClr val="FF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2442"/>
              </a:lnSpc>
            </a:pPr>
            <a:endParaRPr lang="en-US" sz="1575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749734" y="7198330"/>
            <a:ext cx="195152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3"/>
              </a:lnSpc>
            </a:pPr>
            <a:r>
              <a:rPr lang="pl-PL" sz="969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xxxx</a:t>
            </a: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1173"/>
              </a:lnSpc>
            </a:pP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57718" y="3783857"/>
            <a:ext cx="5427345" cy="1655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2"/>
              </a:lnSpc>
            </a:pPr>
            <a:r>
              <a:rPr lang="en-US" sz="158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Dziękujemy za uważne słuchanie, świetne pytania</a:t>
            </a:r>
          </a:p>
          <a:p>
            <a:pPr algn="l">
              <a:lnSpc>
                <a:spcPts val="2212"/>
              </a:lnSpc>
            </a:pPr>
            <a:r>
              <a:rPr lang="en-US" sz="158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i aktywność podczas zajęć!</a:t>
            </a:r>
          </a:p>
          <a:p>
            <a:pPr algn="l">
              <a:lnSpc>
                <a:spcPts val="2212"/>
              </a:lnSpc>
            </a:pPr>
            <a:r>
              <a:rPr lang="en-US" sz="158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Życzymy odpowiedzialnego podejścia do świadomych wyborów konsumenckich.</a:t>
            </a:r>
          </a:p>
          <a:p>
            <a:pPr algn="l">
              <a:lnSpc>
                <a:spcPts val="2212"/>
              </a:lnSpc>
            </a:pPr>
            <a:r>
              <a:rPr lang="en-US" sz="1580" b="1">
                <a:solidFill>
                  <a:srgbClr val="F89D35"/>
                </a:solidFill>
                <a:latin typeface="Nunito Bold"/>
                <a:ea typeface="Nunito Bold"/>
                <a:cs typeface="Nunito Bold"/>
                <a:sym typeface="Nunito Bold"/>
              </a:rPr>
              <a:t>Razem dbamy o naszą planetę!</a:t>
            </a:r>
            <a:r>
              <a:rPr lang="en-US" sz="1580" b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</a:p>
          <a:p>
            <a:pPr algn="l">
              <a:lnSpc>
                <a:spcPts val="2212"/>
              </a:lnSpc>
            </a:pPr>
            <a:endParaRPr lang="en-US" sz="1580" b="1">
              <a:solidFill>
                <a:srgbClr val="6B861E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46170" y="6491246"/>
            <a:ext cx="240464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xxxx</a:t>
            </a: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4708515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Box 25"/>
          <p:cNvSpPr txBox="1"/>
          <p:nvPr/>
        </p:nvSpPr>
        <p:spPr>
          <a:xfrm>
            <a:off x="4749734" y="6491246"/>
            <a:ext cx="20568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275737-2C0A-7648-5E11-8EA1F7E36095}"/>
              </a:ext>
            </a:extLst>
          </p:cNvPr>
          <p:cNvSpPr txBox="1"/>
          <p:nvPr/>
        </p:nvSpPr>
        <p:spPr>
          <a:xfrm>
            <a:off x="1631236" y="5582050"/>
            <a:ext cx="2796064" cy="55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2"/>
              </a:lnSpc>
            </a:pPr>
            <a:r>
              <a:rPr lang="pl-PL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Miejscowość </a:t>
            </a:r>
            <a:r>
              <a:rPr lang="en-US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pl-PL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data</a:t>
            </a:r>
            <a:r>
              <a:rPr lang="en-US" sz="1580" dirty="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r.</a:t>
            </a:r>
          </a:p>
          <a:p>
            <a:pPr algn="ctr">
              <a:lnSpc>
                <a:spcPts val="2212"/>
              </a:lnSpc>
            </a:pPr>
            <a:endParaRPr lang="en-US" sz="1580" dirty="0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339F1434-0F57-16E5-4960-42CFFE1196B9}"/>
              </a:ext>
            </a:extLst>
          </p:cNvPr>
          <p:cNvSpPr txBox="1"/>
          <p:nvPr/>
        </p:nvSpPr>
        <p:spPr>
          <a:xfrm>
            <a:off x="1657718" y="7198330"/>
            <a:ext cx="2663852" cy="33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8"/>
              </a:lnSpc>
            </a:pPr>
            <a:r>
              <a:rPr lang="pl-PL" sz="965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1452"/>
              </a:lnSpc>
            </a:pP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094" y="7562572"/>
            <a:ext cx="709289" cy="1027956"/>
          </a:xfrm>
          <a:custGeom>
            <a:avLst/>
            <a:gdLst/>
            <a:ahLst/>
            <a:cxnLst/>
            <a:rect l="l" t="t" r="r" b="b"/>
            <a:pathLst>
              <a:path w="709289" h="1027956">
                <a:moveTo>
                  <a:pt x="0" y="0"/>
                </a:moveTo>
                <a:lnTo>
                  <a:pt x="709290" y="0"/>
                </a:lnTo>
                <a:lnTo>
                  <a:pt x="709290" y="1027956"/>
                </a:lnTo>
                <a:lnTo>
                  <a:pt x="0" y="1027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222605">
            <a:off x="-1631024" y="7801844"/>
            <a:ext cx="9110362" cy="4376313"/>
          </a:xfrm>
          <a:custGeom>
            <a:avLst/>
            <a:gdLst/>
            <a:ahLst/>
            <a:cxnLst/>
            <a:rect l="l" t="t" r="r" b="b"/>
            <a:pathLst>
              <a:path w="9110362" h="4376313">
                <a:moveTo>
                  <a:pt x="0" y="0"/>
                </a:moveTo>
                <a:lnTo>
                  <a:pt x="9110362" y="0"/>
                </a:lnTo>
                <a:lnTo>
                  <a:pt x="9110362" y="4376312"/>
                </a:lnTo>
                <a:lnTo>
                  <a:pt x="0" y="4376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 flipV="1">
            <a:off x="1801333" y="8611412"/>
            <a:ext cx="6483372" cy="2757176"/>
          </a:xfrm>
          <a:custGeom>
            <a:avLst/>
            <a:gdLst/>
            <a:ahLst/>
            <a:cxnLst/>
            <a:rect l="l" t="t" r="r" b="b"/>
            <a:pathLst>
              <a:path w="6483372" h="2757176">
                <a:moveTo>
                  <a:pt x="6483371" y="2757176"/>
                </a:moveTo>
                <a:lnTo>
                  <a:pt x="0" y="2757176"/>
                </a:lnTo>
                <a:lnTo>
                  <a:pt x="0" y="0"/>
                </a:lnTo>
                <a:lnTo>
                  <a:pt x="6483371" y="0"/>
                </a:lnTo>
                <a:lnTo>
                  <a:pt x="6483371" y="27571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994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6148568" y="7710274"/>
            <a:ext cx="1210657" cy="1093627"/>
          </a:xfrm>
          <a:custGeom>
            <a:avLst/>
            <a:gdLst/>
            <a:ahLst/>
            <a:cxnLst/>
            <a:rect l="l" t="t" r="r" b="b"/>
            <a:pathLst>
              <a:path w="1210657" h="1093627">
                <a:moveTo>
                  <a:pt x="0" y="0"/>
                </a:moveTo>
                <a:lnTo>
                  <a:pt x="1210657" y="0"/>
                </a:lnTo>
                <a:lnTo>
                  <a:pt x="1210657" y="1093627"/>
                </a:lnTo>
                <a:lnTo>
                  <a:pt x="0" y="109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-535617" y="9836642"/>
            <a:ext cx="9488717" cy="4673193"/>
          </a:xfrm>
          <a:custGeom>
            <a:avLst/>
            <a:gdLst/>
            <a:ahLst/>
            <a:cxnLst/>
            <a:rect l="l" t="t" r="r" b="b"/>
            <a:pathLst>
              <a:path w="9488717" h="4673193">
                <a:moveTo>
                  <a:pt x="0" y="0"/>
                </a:moveTo>
                <a:lnTo>
                  <a:pt x="9488717" y="0"/>
                </a:lnTo>
                <a:lnTo>
                  <a:pt x="9488717" y="4673193"/>
                </a:lnTo>
                <a:lnTo>
                  <a:pt x="0" y="4673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938516" y="7968834"/>
            <a:ext cx="690365" cy="793143"/>
          </a:xfrm>
          <a:custGeom>
            <a:avLst/>
            <a:gdLst/>
            <a:ahLst/>
            <a:cxnLst/>
            <a:rect l="l" t="t" r="r" b="b"/>
            <a:pathLst>
              <a:path w="690365" h="793143">
                <a:moveTo>
                  <a:pt x="0" y="0"/>
                </a:moveTo>
                <a:lnTo>
                  <a:pt x="690365" y="0"/>
                </a:lnTo>
                <a:lnTo>
                  <a:pt x="690365" y="793144"/>
                </a:lnTo>
                <a:lnTo>
                  <a:pt x="0" y="7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409636" y="5361941"/>
            <a:ext cx="1051414" cy="1299500"/>
          </a:xfrm>
          <a:custGeom>
            <a:avLst/>
            <a:gdLst/>
            <a:ahLst/>
            <a:cxnLst/>
            <a:rect l="l" t="t" r="r" b="b"/>
            <a:pathLst>
              <a:path w="1051414" h="1299500">
                <a:moveTo>
                  <a:pt x="0" y="0"/>
                </a:moveTo>
                <a:lnTo>
                  <a:pt x="1051414" y="0"/>
                </a:lnTo>
                <a:lnTo>
                  <a:pt x="1051414" y="1299500"/>
                </a:lnTo>
                <a:lnTo>
                  <a:pt x="0" y="1299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2045552" y="1776644"/>
            <a:ext cx="6006002" cy="1132709"/>
            <a:chOff x="0" y="0"/>
            <a:chExt cx="5127771" cy="967078"/>
          </a:xfrm>
        </p:grpSpPr>
        <p:sp>
          <p:nvSpPr>
            <p:cNvPr id="10" name="Freeform 10"/>
            <p:cNvSpPr/>
            <p:nvPr/>
          </p:nvSpPr>
          <p:spPr>
            <a:xfrm>
              <a:off x="6989" y="0"/>
              <a:ext cx="5117543" cy="967078"/>
            </a:xfrm>
            <a:custGeom>
              <a:avLst/>
              <a:gdLst/>
              <a:ahLst/>
              <a:cxnLst/>
              <a:rect l="l" t="t" r="r" b="b"/>
              <a:pathLst>
                <a:path w="5117543" h="967078">
                  <a:moveTo>
                    <a:pt x="16214" y="0"/>
                  </a:moveTo>
                  <a:lnTo>
                    <a:pt x="4894380" y="0"/>
                  </a:lnTo>
                  <a:cubicBezTo>
                    <a:pt x="4908438" y="0"/>
                    <a:pt x="4921125" y="8430"/>
                    <a:pt x="4926571" y="21391"/>
                  </a:cubicBezTo>
                  <a:lnTo>
                    <a:pt x="5111793" y="462149"/>
                  </a:lnTo>
                  <a:cubicBezTo>
                    <a:pt x="5117542" y="475829"/>
                    <a:pt x="5117542" y="491249"/>
                    <a:pt x="5111793" y="504930"/>
                  </a:cubicBezTo>
                  <a:lnTo>
                    <a:pt x="4926571" y="945688"/>
                  </a:lnTo>
                  <a:cubicBezTo>
                    <a:pt x="4921125" y="958648"/>
                    <a:pt x="4908438" y="967078"/>
                    <a:pt x="4894380" y="967078"/>
                  </a:cubicBezTo>
                  <a:lnTo>
                    <a:pt x="16214" y="967078"/>
                  </a:lnTo>
                  <a:cubicBezTo>
                    <a:pt x="11050" y="967078"/>
                    <a:pt x="6230" y="964494"/>
                    <a:pt x="3372" y="960193"/>
                  </a:cubicBezTo>
                  <a:cubicBezTo>
                    <a:pt x="515" y="955893"/>
                    <a:pt x="0" y="950448"/>
                    <a:pt x="2000" y="945688"/>
                  </a:cubicBezTo>
                  <a:lnTo>
                    <a:pt x="187222" y="504930"/>
                  </a:lnTo>
                  <a:cubicBezTo>
                    <a:pt x="192971" y="491249"/>
                    <a:pt x="192971" y="475829"/>
                    <a:pt x="187222" y="462149"/>
                  </a:cubicBezTo>
                  <a:lnTo>
                    <a:pt x="2000" y="21391"/>
                  </a:lnTo>
                  <a:cubicBezTo>
                    <a:pt x="0" y="16631"/>
                    <a:pt x="515" y="11185"/>
                    <a:pt x="3372" y="6885"/>
                  </a:cubicBezTo>
                  <a:cubicBezTo>
                    <a:pt x="6230" y="2585"/>
                    <a:pt x="11050" y="0"/>
                    <a:pt x="16214" y="0"/>
                  </a:cubicBezTo>
                  <a:close/>
                </a:path>
              </a:pathLst>
            </a:custGeom>
            <a:solidFill>
              <a:srgbClr val="B7552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19050"/>
              <a:ext cx="4873771" cy="986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642500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449123" y="964587"/>
            <a:ext cx="1047717" cy="697779"/>
          </a:xfrm>
          <a:custGeom>
            <a:avLst/>
            <a:gdLst/>
            <a:ahLst/>
            <a:cxnLst/>
            <a:rect l="l" t="t" r="r" b="b"/>
            <a:pathLst>
              <a:path w="1047717" h="697779">
                <a:moveTo>
                  <a:pt x="0" y="0"/>
                </a:moveTo>
                <a:lnTo>
                  <a:pt x="1047717" y="0"/>
                </a:lnTo>
                <a:lnTo>
                  <a:pt x="1047717" y="697780"/>
                </a:lnTo>
                <a:lnTo>
                  <a:pt x="0" y="6977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3181202" y="8257088"/>
            <a:ext cx="1568532" cy="1922062"/>
          </a:xfrm>
          <a:custGeom>
            <a:avLst/>
            <a:gdLst/>
            <a:ahLst/>
            <a:cxnLst/>
            <a:rect l="l" t="t" r="r" b="b"/>
            <a:pathLst>
              <a:path w="1568532" h="1922062">
                <a:moveTo>
                  <a:pt x="0" y="0"/>
                </a:moveTo>
                <a:lnTo>
                  <a:pt x="1568532" y="0"/>
                </a:lnTo>
                <a:lnTo>
                  <a:pt x="1568532" y="1922061"/>
                </a:lnTo>
                <a:lnTo>
                  <a:pt x="0" y="19220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0" y="8761978"/>
            <a:ext cx="7560000" cy="1889525"/>
          </a:xfrm>
          <a:custGeom>
            <a:avLst/>
            <a:gdLst/>
            <a:ahLst/>
            <a:cxnLst/>
            <a:rect l="l" t="t" r="r" b="b"/>
            <a:pathLst>
              <a:path w="7560000" h="1889525">
                <a:moveTo>
                  <a:pt x="0" y="0"/>
                </a:moveTo>
                <a:lnTo>
                  <a:pt x="7560000" y="0"/>
                </a:lnTo>
                <a:lnTo>
                  <a:pt x="7560000" y="1889525"/>
                </a:lnTo>
                <a:lnTo>
                  <a:pt x="0" y="1889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7343" b="-619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1642500" y="285518"/>
            <a:ext cx="5132483" cy="159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6"/>
              </a:lnSpc>
            </a:pPr>
            <a:r>
              <a:rPr lang="en-US" sz="4400" b="1" dirty="0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PODZIĘKOWANIE </a:t>
            </a:r>
          </a:p>
          <a:p>
            <a:pPr algn="l">
              <a:lnSpc>
                <a:spcPts val="5456"/>
              </a:lnSpc>
            </a:pPr>
            <a:r>
              <a:rPr lang="en-US" sz="4400" b="1" dirty="0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DLA SUPER KLASY </a:t>
            </a:r>
            <a:r>
              <a:rPr lang="pl-PL" sz="4400" b="1" dirty="0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xx</a:t>
            </a:r>
            <a:r>
              <a:rPr lang="en-US" sz="4400" b="1" dirty="0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!</a:t>
            </a:r>
          </a:p>
          <a:p>
            <a:pPr algn="l">
              <a:lnSpc>
                <a:spcPts val="588"/>
              </a:lnSpc>
            </a:pPr>
            <a:endParaRPr lang="en-US" sz="4400" b="1" dirty="0">
              <a:solidFill>
                <a:srgbClr val="B7552E"/>
              </a:solidFill>
              <a:latin typeface="Dosis Ultra-Bold"/>
              <a:ea typeface="Dosis Ultra-Bold"/>
              <a:cs typeface="Dosis Ultra-Bold"/>
              <a:sym typeface="Dosis Ultra-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642500" y="2004718"/>
            <a:ext cx="4586201" cy="51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35"/>
              </a:lnSpc>
            </a:pPr>
            <a:r>
              <a:rPr lang="en-US" sz="1565" b="1" spc="78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DRODZY UCZNIOWIE!</a:t>
            </a:r>
          </a:p>
          <a:p>
            <a:pPr algn="just">
              <a:lnSpc>
                <a:spcPts val="2035"/>
              </a:lnSpc>
            </a:pPr>
            <a:endParaRPr lang="en-US" sz="1565" b="1" spc="78">
              <a:solidFill>
                <a:srgbClr val="6B861E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642500" y="2331832"/>
            <a:ext cx="5644601" cy="3066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Serdecznie dziękujemy Wam za aktywny udział w lekcji </a:t>
            </a:r>
          </a:p>
          <a:p>
            <a:pPr algn="l">
              <a:lnSpc>
                <a:spcPts val="2206"/>
              </a:lnSpc>
            </a:pPr>
            <a:r>
              <a:rPr lang="en-US" sz="1575" b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„Ekologia w małym paluszku”,</a:t>
            </a: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poświęconej rolnictwu ekologicznemu.</a:t>
            </a:r>
          </a:p>
          <a:p>
            <a:pPr algn="l">
              <a:lnSpc>
                <a:spcPts val="2206"/>
              </a:lnSpc>
            </a:pPr>
            <a:endParaRPr lang="en-US" sz="1575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Wasze zaangażowanie, ciekawość i wnikliwe pytania sprawiły, </a:t>
            </a: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że zajęcia były pełne pozytywnej energii.</a:t>
            </a: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Cieszymy się, że mogliśmy wspólnie poprzez zabawę </a:t>
            </a: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oraz nasze zajęcia omówić z Wami temat rolnictwa ekologicznego i odkrywać, czym jest ekologiczne podejście </a:t>
            </a:r>
          </a:p>
          <a:p>
            <a:pPr algn="l">
              <a:lnSpc>
                <a:spcPts val="2206"/>
              </a:lnSpc>
            </a:pPr>
            <a:r>
              <a:rPr lang="en-US" sz="1575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do uprawy i produkcji żywności.</a:t>
            </a:r>
          </a:p>
          <a:p>
            <a:pPr algn="l">
              <a:lnSpc>
                <a:spcPts val="2597"/>
              </a:lnSpc>
            </a:pPr>
            <a:endParaRPr lang="en-US" sz="1575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749734" y="7198330"/>
            <a:ext cx="195152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3"/>
              </a:lnSpc>
            </a:pPr>
            <a:r>
              <a:rPr lang="pl-PL" sz="969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xxxx</a:t>
            </a: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1173"/>
              </a:lnSpc>
            </a:pP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642500" y="7179352"/>
            <a:ext cx="2663852" cy="33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8"/>
              </a:lnSpc>
            </a:pPr>
            <a:r>
              <a:rPr lang="pl-PL" sz="965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1452"/>
              </a:lnSpc>
            </a:pP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42500" y="5556396"/>
            <a:ext cx="5737811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4"/>
              </a:lnSpc>
            </a:pP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Życzymy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Wam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wielu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sukcesów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i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niegasnącej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ciekawości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1500" b="1" dirty="0" err="1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świata</a:t>
            </a:r>
            <a:r>
              <a:rPr lang="en-US" sz="1500" b="1" dirty="0">
                <a:solidFill>
                  <a:srgbClr val="B7552E"/>
                </a:solidFill>
                <a:latin typeface="Nunito Bold"/>
                <a:ea typeface="Nunito Bold"/>
                <a:cs typeface="Nunito Bold"/>
                <a:sym typeface="Nunito Bold"/>
              </a:rPr>
              <a:t>!</a:t>
            </a:r>
          </a:p>
          <a:p>
            <a:pPr algn="l">
              <a:lnSpc>
                <a:spcPts val="1814"/>
              </a:lnSpc>
            </a:pPr>
            <a:endParaRPr lang="en-US" sz="1500" b="1" dirty="0">
              <a:solidFill>
                <a:srgbClr val="B7552E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23803" y="6491246"/>
            <a:ext cx="240464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xxxx</a:t>
            </a: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4708515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Box 25"/>
          <p:cNvSpPr txBox="1"/>
          <p:nvPr/>
        </p:nvSpPr>
        <p:spPr>
          <a:xfrm>
            <a:off x="4718179" y="6491246"/>
            <a:ext cx="20568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</a:t>
            </a: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42500" y="5811801"/>
            <a:ext cx="2725504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 err="1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Miescowosc</a:t>
            </a:r>
            <a:r>
              <a:rPr lang="pl-PL" sz="150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 data</a:t>
            </a:r>
            <a:r>
              <a:rPr lang="en-US" sz="150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F9B1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094" y="7562572"/>
            <a:ext cx="709289" cy="1027956"/>
          </a:xfrm>
          <a:custGeom>
            <a:avLst/>
            <a:gdLst/>
            <a:ahLst/>
            <a:cxnLst/>
            <a:rect l="l" t="t" r="r" b="b"/>
            <a:pathLst>
              <a:path w="709289" h="1027956">
                <a:moveTo>
                  <a:pt x="0" y="0"/>
                </a:moveTo>
                <a:lnTo>
                  <a:pt x="709290" y="0"/>
                </a:lnTo>
                <a:lnTo>
                  <a:pt x="709290" y="1027956"/>
                </a:lnTo>
                <a:lnTo>
                  <a:pt x="0" y="1027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-1222605">
            <a:off x="-1631024" y="7801844"/>
            <a:ext cx="9110362" cy="4376313"/>
          </a:xfrm>
          <a:custGeom>
            <a:avLst/>
            <a:gdLst/>
            <a:ahLst/>
            <a:cxnLst/>
            <a:rect l="l" t="t" r="r" b="b"/>
            <a:pathLst>
              <a:path w="9110362" h="4376313">
                <a:moveTo>
                  <a:pt x="0" y="0"/>
                </a:moveTo>
                <a:lnTo>
                  <a:pt x="9110362" y="0"/>
                </a:lnTo>
                <a:lnTo>
                  <a:pt x="9110362" y="4376312"/>
                </a:lnTo>
                <a:lnTo>
                  <a:pt x="0" y="4376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flipH="1" flipV="1">
            <a:off x="1801333" y="8611412"/>
            <a:ext cx="6483372" cy="2757176"/>
          </a:xfrm>
          <a:custGeom>
            <a:avLst/>
            <a:gdLst/>
            <a:ahLst/>
            <a:cxnLst/>
            <a:rect l="l" t="t" r="r" b="b"/>
            <a:pathLst>
              <a:path w="6483372" h="2757176">
                <a:moveTo>
                  <a:pt x="6483371" y="2757176"/>
                </a:moveTo>
                <a:lnTo>
                  <a:pt x="0" y="2757176"/>
                </a:lnTo>
                <a:lnTo>
                  <a:pt x="0" y="0"/>
                </a:lnTo>
                <a:lnTo>
                  <a:pt x="6483371" y="0"/>
                </a:lnTo>
                <a:lnTo>
                  <a:pt x="6483371" y="27571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994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6148568" y="7710274"/>
            <a:ext cx="1210657" cy="1093627"/>
          </a:xfrm>
          <a:custGeom>
            <a:avLst/>
            <a:gdLst/>
            <a:ahLst/>
            <a:cxnLst/>
            <a:rect l="l" t="t" r="r" b="b"/>
            <a:pathLst>
              <a:path w="1210657" h="1093627">
                <a:moveTo>
                  <a:pt x="0" y="0"/>
                </a:moveTo>
                <a:lnTo>
                  <a:pt x="1210657" y="0"/>
                </a:lnTo>
                <a:lnTo>
                  <a:pt x="1210657" y="1093627"/>
                </a:lnTo>
                <a:lnTo>
                  <a:pt x="0" y="109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-535617" y="9836642"/>
            <a:ext cx="9488717" cy="4673193"/>
          </a:xfrm>
          <a:custGeom>
            <a:avLst/>
            <a:gdLst/>
            <a:ahLst/>
            <a:cxnLst/>
            <a:rect l="l" t="t" r="r" b="b"/>
            <a:pathLst>
              <a:path w="9488717" h="4673193">
                <a:moveTo>
                  <a:pt x="0" y="0"/>
                </a:moveTo>
                <a:lnTo>
                  <a:pt x="9488717" y="0"/>
                </a:lnTo>
                <a:lnTo>
                  <a:pt x="9488717" y="4673193"/>
                </a:lnTo>
                <a:lnTo>
                  <a:pt x="0" y="4673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938516" y="7968834"/>
            <a:ext cx="690365" cy="793143"/>
          </a:xfrm>
          <a:custGeom>
            <a:avLst/>
            <a:gdLst/>
            <a:ahLst/>
            <a:cxnLst/>
            <a:rect l="l" t="t" r="r" b="b"/>
            <a:pathLst>
              <a:path w="690365" h="793143">
                <a:moveTo>
                  <a:pt x="0" y="0"/>
                </a:moveTo>
                <a:lnTo>
                  <a:pt x="690365" y="0"/>
                </a:lnTo>
                <a:lnTo>
                  <a:pt x="690365" y="793144"/>
                </a:lnTo>
                <a:lnTo>
                  <a:pt x="0" y="79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409636" y="5361941"/>
            <a:ext cx="1051414" cy="1299500"/>
          </a:xfrm>
          <a:custGeom>
            <a:avLst/>
            <a:gdLst/>
            <a:ahLst/>
            <a:cxnLst/>
            <a:rect l="l" t="t" r="r" b="b"/>
            <a:pathLst>
              <a:path w="1051414" h="1299500">
                <a:moveTo>
                  <a:pt x="0" y="0"/>
                </a:moveTo>
                <a:lnTo>
                  <a:pt x="1051414" y="0"/>
                </a:lnTo>
                <a:lnTo>
                  <a:pt x="1051414" y="1299500"/>
                </a:lnTo>
                <a:lnTo>
                  <a:pt x="0" y="1299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2045552" y="1776644"/>
            <a:ext cx="6006002" cy="1132709"/>
            <a:chOff x="0" y="0"/>
            <a:chExt cx="5127771" cy="967078"/>
          </a:xfrm>
        </p:grpSpPr>
        <p:sp>
          <p:nvSpPr>
            <p:cNvPr id="10" name="Freeform 10"/>
            <p:cNvSpPr/>
            <p:nvPr/>
          </p:nvSpPr>
          <p:spPr>
            <a:xfrm>
              <a:off x="6989" y="0"/>
              <a:ext cx="5117543" cy="967078"/>
            </a:xfrm>
            <a:custGeom>
              <a:avLst/>
              <a:gdLst/>
              <a:ahLst/>
              <a:cxnLst/>
              <a:rect l="l" t="t" r="r" b="b"/>
              <a:pathLst>
                <a:path w="5117543" h="967078">
                  <a:moveTo>
                    <a:pt x="16214" y="0"/>
                  </a:moveTo>
                  <a:lnTo>
                    <a:pt x="4894380" y="0"/>
                  </a:lnTo>
                  <a:cubicBezTo>
                    <a:pt x="4908438" y="0"/>
                    <a:pt x="4921125" y="8430"/>
                    <a:pt x="4926571" y="21391"/>
                  </a:cubicBezTo>
                  <a:lnTo>
                    <a:pt x="5111793" y="462149"/>
                  </a:lnTo>
                  <a:cubicBezTo>
                    <a:pt x="5117542" y="475829"/>
                    <a:pt x="5117542" y="491249"/>
                    <a:pt x="5111793" y="504930"/>
                  </a:cubicBezTo>
                  <a:lnTo>
                    <a:pt x="4926571" y="945688"/>
                  </a:lnTo>
                  <a:cubicBezTo>
                    <a:pt x="4921125" y="958648"/>
                    <a:pt x="4908438" y="967078"/>
                    <a:pt x="4894380" y="967078"/>
                  </a:cubicBezTo>
                  <a:lnTo>
                    <a:pt x="16214" y="967078"/>
                  </a:lnTo>
                  <a:cubicBezTo>
                    <a:pt x="11050" y="967078"/>
                    <a:pt x="6230" y="964494"/>
                    <a:pt x="3372" y="960193"/>
                  </a:cubicBezTo>
                  <a:cubicBezTo>
                    <a:pt x="515" y="955893"/>
                    <a:pt x="0" y="950448"/>
                    <a:pt x="2000" y="945688"/>
                  </a:cubicBezTo>
                  <a:lnTo>
                    <a:pt x="187222" y="504930"/>
                  </a:lnTo>
                  <a:cubicBezTo>
                    <a:pt x="192971" y="491249"/>
                    <a:pt x="192971" y="475829"/>
                    <a:pt x="187222" y="462149"/>
                  </a:cubicBezTo>
                  <a:lnTo>
                    <a:pt x="2000" y="21391"/>
                  </a:lnTo>
                  <a:cubicBezTo>
                    <a:pt x="0" y="16631"/>
                    <a:pt x="515" y="11185"/>
                    <a:pt x="3372" y="6885"/>
                  </a:cubicBezTo>
                  <a:cubicBezTo>
                    <a:pt x="6230" y="2585"/>
                    <a:pt x="11050" y="0"/>
                    <a:pt x="16214" y="0"/>
                  </a:cubicBezTo>
                  <a:close/>
                </a:path>
              </a:pathLst>
            </a:custGeom>
            <a:solidFill>
              <a:srgbClr val="B7552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19050"/>
              <a:ext cx="4873771" cy="986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642500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449123" y="964587"/>
            <a:ext cx="1047717" cy="697779"/>
          </a:xfrm>
          <a:custGeom>
            <a:avLst/>
            <a:gdLst/>
            <a:ahLst/>
            <a:cxnLst/>
            <a:rect l="l" t="t" r="r" b="b"/>
            <a:pathLst>
              <a:path w="1047717" h="697779">
                <a:moveTo>
                  <a:pt x="0" y="0"/>
                </a:moveTo>
                <a:lnTo>
                  <a:pt x="1047717" y="0"/>
                </a:lnTo>
                <a:lnTo>
                  <a:pt x="1047717" y="697780"/>
                </a:lnTo>
                <a:lnTo>
                  <a:pt x="0" y="6977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3181202" y="8257088"/>
            <a:ext cx="1568532" cy="1922062"/>
          </a:xfrm>
          <a:custGeom>
            <a:avLst/>
            <a:gdLst/>
            <a:ahLst/>
            <a:cxnLst/>
            <a:rect l="l" t="t" r="r" b="b"/>
            <a:pathLst>
              <a:path w="1568532" h="1922062">
                <a:moveTo>
                  <a:pt x="0" y="0"/>
                </a:moveTo>
                <a:lnTo>
                  <a:pt x="1568532" y="0"/>
                </a:lnTo>
                <a:lnTo>
                  <a:pt x="1568532" y="1922061"/>
                </a:lnTo>
                <a:lnTo>
                  <a:pt x="0" y="19220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0" y="8761978"/>
            <a:ext cx="7560000" cy="1889525"/>
          </a:xfrm>
          <a:custGeom>
            <a:avLst/>
            <a:gdLst/>
            <a:ahLst/>
            <a:cxnLst/>
            <a:rect l="l" t="t" r="r" b="b"/>
            <a:pathLst>
              <a:path w="7560000" h="1889525">
                <a:moveTo>
                  <a:pt x="0" y="0"/>
                </a:moveTo>
                <a:lnTo>
                  <a:pt x="7560000" y="0"/>
                </a:lnTo>
                <a:lnTo>
                  <a:pt x="7560000" y="1889525"/>
                </a:lnTo>
                <a:lnTo>
                  <a:pt x="0" y="1889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47343" b="-619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1621414" y="1903249"/>
            <a:ext cx="5737811" cy="336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endParaRPr/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za możliwość przeprowadzenia w Państwa szkole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lekcji </a:t>
            </a:r>
            <a:r>
              <a:rPr lang="en-US" sz="1599" b="1">
                <a:solidFill>
                  <a:srgbClr val="6B861E"/>
                </a:solidFill>
                <a:latin typeface="Nunito Bold"/>
                <a:ea typeface="Nunito Bold"/>
                <a:cs typeface="Nunito Bold"/>
                <a:sym typeface="Nunito Bold"/>
              </a:rPr>
              <a:t>„Ekologia w małym paluszku”</a:t>
            </a: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</a:p>
          <a:p>
            <a:pPr algn="l">
              <a:lnSpc>
                <a:spcPts val="2287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poświęconej rolnictwu ekologicznemu.</a:t>
            </a:r>
          </a:p>
          <a:p>
            <a:pPr algn="l">
              <a:lnSpc>
                <a:spcPts val="2287"/>
              </a:lnSpc>
            </a:pPr>
            <a:endParaRPr lang="en-US" sz="1599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287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Jesteśmy ogromnie wdzięczni za otwartość na innowacyjne formy edukacji, życzliwe przyjęcie oraz wsparcie organizacyjne.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Dzięki Państwa zaangażowaniu mogliśmy przekazać uczniom wiedzę na temat produktów ekologicznych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oraz odpowiedzialnego podejścia do wyborów konsumenckich.</a:t>
            </a:r>
          </a:p>
          <a:p>
            <a:pPr algn="l">
              <a:lnSpc>
                <a:spcPts val="2240"/>
              </a:lnSpc>
            </a:pPr>
            <a:endParaRPr lang="en-US" sz="1599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2480"/>
              </a:lnSpc>
            </a:pPr>
            <a:endParaRPr lang="en-US" sz="1599">
              <a:solidFill>
                <a:srgbClr val="6B86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49734" y="7198330"/>
            <a:ext cx="195152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3"/>
              </a:lnSpc>
            </a:pPr>
            <a:r>
              <a:rPr lang="pl-PL" sz="969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1173"/>
              </a:lnSpc>
            </a:pPr>
            <a:endParaRPr lang="en-US" sz="969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642500" y="7179352"/>
            <a:ext cx="2663852" cy="33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8"/>
              </a:lnSpc>
            </a:pPr>
            <a:r>
              <a:rPr lang="pl-PL" sz="965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xxxx</a:t>
            </a: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1452"/>
              </a:lnSpc>
            </a:pPr>
            <a:endParaRPr lang="en-US" sz="965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523803" y="6491246"/>
            <a:ext cx="240464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xxx</a:t>
            </a: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4708515" y="7124219"/>
            <a:ext cx="2256197" cy="0"/>
          </a:xfrm>
          <a:prstGeom prst="line">
            <a:avLst/>
          </a:prstGeom>
          <a:ln w="19050" cap="flat">
            <a:solidFill>
              <a:srgbClr val="B8845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22" name="TextBox 22"/>
          <p:cNvSpPr txBox="1"/>
          <p:nvPr/>
        </p:nvSpPr>
        <p:spPr>
          <a:xfrm>
            <a:off x="4718179" y="6491246"/>
            <a:ext cx="205680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pl-PL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100"/>
              </a:lnSpc>
            </a:pPr>
            <a:endParaRPr lang="en-US" sz="15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611674" y="7691224"/>
            <a:ext cx="2725504" cy="37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pl-PL" sz="1100" dirty="0">
                <a:solidFill>
                  <a:srgbClr val="F9B100"/>
                </a:solidFill>
                <a:latin typeface="Nunito"/>
                <a:ea typeface="Nunito"/>
                <a:cs typeface="Nunito"/>
                <a:sym typeface="Nunito"/>
              </a:rPr>
              <a:t>Miejscowość data</a:t>
            </a:r>
            <a:endParaRPr lang="en-US" sz="1100" dirty="0">
              <a:solidFill>
                <a:srgbClr val="F9B1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ctr">
              <a:lnSpc>
                <a:spcPts val="1540"/>
              </a:lnSpc>
            </a:pPr>
            <a:endParaRPr lang="en-US" sz="1100" dirty="0">
              <a:solidFill>
                <a:srgbClr val="F9B1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667552" y="238021"/>
            <a:ext cx="5132483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5"/>
              </a:lnSpc>
            </a:pPr>
            <a:r>
              <a:rPr lang="en-US" sz="4399" b="1" dirty="0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 </a:t>
            </a:r>
          </a:p>
          <a:p>
            <a:pPr algn="just">
              <a:lnSpc>
                <a:spcPts val="2280"/>
              </a:lnSpc>
            </a:pPr>
            <a:r>
              <a:rPr lang="en-US" sz="2000" b="1" dirty="0" err="1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dla</a:t>
            </a:r>
            <a:r>
              <a:rPr lang="en-US" sz="2000" b="1" dirty="0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 </a:t>
            </a:r>
            <a:r>
              <a:rPr lang="en-US" sz="2000" b="1" dirty="0" err="1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Dyrekcji</a:t>
            </a:r>
            <a:r>
              <a:rPr lang="en-US" sz="2000" b="1" dirty="0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 </a:t>
            </a:r>
            <a:r>
              <a:rPr lang="en-US" sz="2000" b="1" dirty="0" err="1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Szkoły</a:t>
            </a:r>
            <a:r>
              <a:rPr lang="en-US" sz="2000" b="1" dirty="0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 </a:t>
            </a:r>
            <a:r>
              <a:rPr lang="pl-PL" sz="2000" b="1" dirty="0">
                <a:solidFill>
                  <a:srgbClr val="B7552E"/>
                </a:solidFill>
                <a:latin typeface="Dosis Bold"/>
                <a:ea typeface="Dosis Bold"/>
                <a:cs typeface="Dosis Bold"/>
                <a:sym typeface="Dosis Bold"/>
              </a:rPr>
              <a:t>–nazwa szkoły</a:t>
            </a:r>
            <a:endParaRPr lang="en-US" sz="2000" b="1" dirty="0">
              <a:solidFill>
                <a:srgbClr val="B7552E"/>
              </a:solidFill>
              <a:latin typeface="Dosis Bold"/>
              <a:ea typeface="Dosis Bold"/>
              <a:cs typeface="Dosis Bold"/>
              <a:sym typeface="Dosi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602136" y="4845533"/>
            <a:ext cx="315813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6B861E"/>
                </a:solidFill>
                <a:latin typeface="Nunito"/>
                <a:ea typeface="Nunito"/>
                <a:cs typeface="Nunito"/>
                <a:sym typeface="Nunito"/>
              </a:rPr>
              <a:t>Z wyrazami szacunku i wdzięczności,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42500" y="184456"/>
            <a:ext cx="5182586" cy="773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9"/>
              </a:lnSpc>
            </a:pPr>
            <a:r>
              <a:rPr lang="en-US" sz="4442" b="1" dirty="0">
                <a:solidFill>
                  <a:srgbClr val="B7552E"/>
                </a:solidFill>
                <a:latin typeface="Dosis Ultra-Bold"/>
                <a:ea typeface="Dosis Ultra-Bold"/>
                <a:cs typeface="Dosis Ultra-Bold"/>
                <a:sym typeface="Dosis Ultra-Bold"/>
              </a:rPr>
              <a:t>PODZIĘKOWANIE </a:t>
            </a:r>
          </a:p>
          <a:p>
            <a:pPr algn="l">
              <a:lnSpc>
                <a:spcPts val="594"/>
              </a:lnSpc>
            </a:pPr>
            <a:endParaRPr lang="en-US" sz="4442" b="1" dirty="0">
              <a:solidFill>
                <a:srgbClr val="B7552E"/>
              </a:solidFill>
              <a:latin typeface="Dosis Ultra-Bold"/>
              <a:ea typeface="Dosis Ultra-Bold"/>
              <a:cs typeface="Dosis Ultra-Bold"/>
              <a:sym typeface="Dosis Ultra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2b0c9b-7771-4d4d-9704-41c3a1fc9ad9">
      <Terms xmlns="http://schemas.microsoft.com/office/infopath/2007/PartnerControls"/>
    </lcf76f155ced4ddcb4097134ff3c332f>
    <TaxCatchAll xmlns="94c02810-b3b1-4588-bf13-bf41737451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7900B2C0E3924193505F04D5DFF1EE" ma:contentTypeVersion="10" ma:contentTypeDescription="Utwórz nowy dokument." ma:contentTypeScope="" ma:versionID="cf90ddb3e40975758d564e9087f403ab">
  <xsd:schema xmlns:xsd="http://www.w3.org/2001/XMLSchema" xmlns:xs="http://www.w3.org/2001/XMLSchema" xmlns:p="http://schemas.microsoft.com/office/2006/metadata/properties" xmlns:ns2="432b0c9b-7771-4d4d-9704-41c3a1fc9ad9" xmlns:ns3="94c02810-b3b1-4588-bf13-bf4173745190" targetNamespace="http://schemas.microsoft.com/office/2006/metadata/properties" ma:root="true" ma:fieldsID="bb6a6dff471bf7c91e7234a214989a2a" ns2:_="" ns3:_="">
    <xsd:import namespace="432b0c9b-7771-4d4d-9704-41c3a1fc9ad9"/>
    <xsd:import namespace="94c02810-b3b1-4588-bf13-bf4173745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b0c9b-7771-4d4d-9704-41c3a1fc9a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91c4e3e-5581-4b0c-a591-ce92af337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02810-b3b1-4588-bf13-bf41737451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46d52fc-7e52-4b7f-8bbb-0e14f8aa1b11}" ma:internalName="TaxCatchAll" ma:showField="CatchAllData" ma:web="94c02810-b3b1-4588-bf13-bf4173745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8758BD-BC27-42EA-B5C5-21EF181765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8AC035-120D-4BEA-A4CD-230B757BF56A}">
  <ds:schemaRefs>
    <ds:schemaRef ds:uri="http://schemas.microsoft.com/office/2006/metadata/properties"/>
    <ds:schemaRef ds:uri="http://schemas.microsoft.com/office/infopath/2007/PartnerControls"/>
    <ds:schemaRef ds:uri="432b0c9b-7771-4d4d-9704-41c3a1fc9ad9"/>
    <ds:schemaRef ds:uri="94c02810-b3b1-4588-bf13-bf4173745190"/>
  </ds:schemaRefs>
</ds:datastoreItem>
</file>

<file path=customXml/itemProps3.xml><?xml version="1.0" encoding="utf-8"?>
<ds:datastoreItem xmlns:ds="http://schemas.openxmlformats.org/officeDocument/2006/customXml" ds:itemID="{62C9E8C9-C3F6-4F32-AFE6-A422F39F98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b0c9b-7771-4d4d-9704-41c3a1fc9ad9"/>
    <ds:schemaRef ds:uri="94c02810-b3b1-4588-bf13-bf4173745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262</Words>
  <Application>Microsoft Office PowerPoint</Application>
  <PresentationFormat>Niestandardowy</PresentationFormat>
  <Paragraphs>65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2" baseType="lpstr">
      <vt:lpstr>Dosis Ultra-Bold</vt:lpstr>
      <vt:lpstr>Arial</vt:lpstr>
      <vt:lpstr>Nunito</vt:lpstr>
      <vt:lpstr>Calibri</vt:lpstr>
      <vt:lpstr>Dosis Bold</vt:lpstr>
      <vt:lpstr>Nunito Bold</vt:lpstr>
      <vt:lpstr>Open Sans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 cdfghij</dc:title>
  <dc:creator>Edyta Matlęga</dc:creator>
  <cp:lastModifiedBy>Małgorzata Waszewska</cp:lastModifiedBy>
  <cp:revision>5</cp:revision>
  <dcterms:created xsi:type="dcterms:W3CDTF">2006-08-16T00:00:00Z</dcterms:created>
  <dcterms:modified xsi:type="dcterms:W3CDTF">2026-07-22T16:45:21Z</dcterms:modified>
  <dc:identifier>DAGnmk8U9mY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0x0101007C7900B2C0E3924193505F04D5DFF1EE</vt:lpwstr>
  </property>
</Properties>
</file>