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embedTrueTypeFonts="1" saveSubsetFonts="1" autoCompressPictures="0">
  <p:sldMasterIdLst>
    <p:sldMasterId id="2147483660" r:id="rId1"/>
    <p:sldMasterId id="2147483661" r:id="rId2"/>
  </p:sldMasterIdLst>
  <p:notesMasterIdLst>
    <p:notesMasterId r:id="rId25"/>
  </p:notesMasterIdLst>
  <p:sldIdLst>
    <p:sldId id="256" r:id="rId3"/>
    <p:sldId id="293" r:id="rId4"/>
    <p:sldId id="259" r:id="rId5"/>
    <p:sldId id="260" r:id="rId6"/>
    <p:sldId id="292" r:id="rId7"/>
    <p:sldId id="266" r:id="rId8"/>
    <p:sldId id="261" r:id="rId9"/>
    <p:sldId id="268" r:id="rId10"/>
    <p:sldId id="269" r:id="rId11"/>
    <p:sldId id="262" r:id="rId12"/>
    <p:sldId id="270" r:id="rId13"/>
    <p:sldId id="275" r:id="rId14"/>
    <p:sldId id="283" r:id="rId15"/>
    <p:sldId id="285" r:id="rId16"/>
    <p:sldId id="274" r:id="rId17"/>
    <p:sldId id="277" r:id="rId18"/>
    <p:sldId id="276" r:id="rId19"/>
    <p:sldId id="280" r:id="rId20"/>
    <p:sldId id="281" r:id="rId21"/>
    <p:sldId id="290" r:id="rId22"/>
    <p:sldId id="289" r:id="rId23"/>
    <p:sldId id="267" r:id="rId24"/>
  </p:sldIdLst>
  <p:sldSz cx="9144000" cy="6858000" type="screen4x3"/>
  <p:notesSz cx="6858000" cy="9144000"/>
  <p:embeddedFontLst>
    <p:embeddedFont>
      <p:font typeface="Arial Black" panose="020B0A04020102020204" pitchFamily="34" charset="0"/>
      <p:bold r:id="rId26"/>
    </p:embeddedFont>
    <p:embeddedFont>
      <p:font typeface="Calibri" panose="020F0502020204030204" pitchFamily="34" charset="0"/>
      <p:regular r:id="rId27"/>
      <p:bold r:id="rId28"/>
      <p:italic r:id="rId29"/>
      <p:boldItalic r:id="rId30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2" d="100"/>
          <a:sy n="82" d="100"/>
        </p:scale>
        <p:origin x="1474" y="6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font" Target="fonts/font1.fntdata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tableStyles" Target="tableStyle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notesMaster" Target="notesMasters/notesMaster1.xml"/><Relationship Id="rId33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font" Target="fonts/font4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font" Target="fonts/font3.fntdata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font" Target="fonts/font2.fntdata"/><Relationship Id="rId30" Type="http://schemas.openxmlformats.org/officeDocument/2006/relationships/font" Target="fonts/font5.fntdata"/><Relationship Id="rId8" Type="http://schemas.openxmlformats.org/officeDocument/2006/relationships/slide" Target="slides/slide6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3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Shape 4"/>
          <p:cNvSpPr txBox="1">
            <a:spLocks noGrp="1"/>
          </p:cNvSpPr>
          <p:nvPr>
            <p:ph type="dt" idx="10"/>
          </p:nvPr>
        </p:nvSpPr>
        <p:spPr>
          <a:xfrm>
            <a:off x="3884612" y="0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Shape 5"/>
          <p:cNvSpPr>
            <a:spLocks noGrp="1" noRot="1" noChangeAspect="1"/>
          </p:cNvSpPr>
          <p:nvPr>
            <p:ph type="sldImg" idx="3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6" name="Shape 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Shape 7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Shape 8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pl-PL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742409229"/>
      </p:ext>
    </p:extLst>
  </p:cSld>
  <p:clrMap bg1="lt1" tx1="dk1" bg2="dk2" tx2="lt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Shape 11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14" name="Shape 11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5" name="Shape 115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1</a:t>
            </a:fld>
            <a:endParaRPr lang="pl-PL" sz="12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44175778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Shape 186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87" name="Shape 18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8" name="Shape 188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10</a:t>
            </a:fld>
            <a:endParaRPr lang="pl-PL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85250573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Shape 186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87" name="Shape 18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8" name="Shape 188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>
              <a:buSzPct val="25000"/>
            </a:pPr>
            <a:fld id="{00000000-1234-1234-1234-123412341234}" type="slidenum">
              <a:rPr lang="pl-PL">
                <a:solidFill>
                  <a:prstClr val="black"/>
                </a:solidFill>
                <a:latin typeface="Calibri"/>
                <a:ea typeface="Calibri"/>
                <a:cs typeface="Calibri"/>
                <a:sym typeface="Calibri"/>
              </a:rPr>
              <a:pPr>
                <a:buSzPct val="25000"/>
              </a:pPr>
              <a:t>11</a:t>
            </a:fld>
            <a:endParaRPr lang="pl-PL">
              <a:solidFill>
                <a:prstClr val="black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32975845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Shape 186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87" name="Shape 18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8" name="Shape 188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>
              <a:buSzPct val="25000"/>
            </a:pPr>
            <a:fld id="{00000000-1234-1234-1234-123412341234}" type="slidenum">
              <a:rPr lang="pl-PL">
                <a:solidFill>
                  <a:prstClr val="black"/>
                </a:solidFill>
                <a:latin typeface="Calibri"/>
                <a:ea typeface="Calibri"/>
                <a:cs typeface="Calibri"/>
                <a:sym typeface="Calibri"/>
              </a:rPr>
              <a:pPr>
                <a:buSzPct val="25000"/>
              </a:pPr>
              <a:t>12</a:t>
            </a:fld>
            <a:endParaRPr lang="pl-PL">
              <a:solidFill>
                <a:prstClr val="black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43028467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Shape 186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87" name="Shape 18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8" name="Shape 188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>
              <a:buSzPct val="25000"/>
            </a:pPr>
            <a:fld id="{00000000-1234-1234-1234-123412341234}" type="slidenum">
              <a:rPr lang="pl-PL">
                <a:solidFill>
                  <a:prstClr val="black"/>
                </a:solidFill>
                <a:latin typeface="Calibri"/>
                <a:ea typeface="Calibri"/>
                <a:cs typeface="Calibri"/>
                <a:sym typeface="Calibri"/>
              </a:rPr>
              <a:pPr>
                <a:buSzPct val="25000"/>
              </a:pPr>
              <a:t>13</a:t>
            </a:fld>
            <a:endParaRPr lang="pl-PL">
              <a:solidFill>
                <a:prstClr val="black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24742392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Shape 186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87" name="Shape 18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8" name="Shape 188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>
              <a:buSzPct val="25000"/>
            </a:pPr>
            <a:fld id="{00000000-1234-1234-1234-123412341234}" type="slidenum">
              <a:rPr lang="pl-PL">
                <a:solidFill>
                  <a:prstClr val="black"/>
                </a:solidFill>
                <a:latin typeface="Calibri"/>
                <a:ea typeface="Calibri"/>
                <a:cs typeface="Calibri"/>
                <a:sym typeface="Calibri"/>
              </a:rPr>
              <a:pPr>
                <a:buSzPct val="25000"/>
              </a:pPr>
              <a:t>14</a:t>
            </a:fld>
            <a:endParaRPr lang="pl-PL">
              <a:solidFill>
                <a:prstClr val="black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55940570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Shape 186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87" name="Shape 18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8" name="Shape 188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>
              <a:buSzPct val="25000"/>
            </a:pPr>
            <a:fld id="{00000000-1234-1234-1234-123412341234}" type="slidenum">
              <a:rPr lang="pl-PL">
                <a:solidFill>
                  <a:prstClr val="black"/>
                </a:solidFill>
                <a:latin typeface="Calibri"/>
                <a:ea typeface="Calibri"/>
                <a:cs typeface="Calibri"/>
                <a:sym typeface="Calibri"/>
              </a:rPr>
              <a:pPr>
                <a:buSzPct val="25000"/>
              </a:pPr>
              <a:t>15</a:t>
            </a:fld>
            <a:endParaRPr lang="pl-PL">
              <a:solidFill>
                <a:prstClr val="black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77245743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Shape 186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87" name="Shape 18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8" name="Shape 188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>
              <a:buSzPct val="25000"/>
            </a:pPr>
            <a:fld id="{00000000-1234-1234-1234-123412341234}" type="slidenum">
              <a:rPr lang="pl-PL">
                <a:solidFill>
                  <a:prstClr val="black"/>
                </a:solidFill>
                <a:latin typeface="Calibri"/>
                <a:ea typeface="Calibri"/>
                <a:cs typeface="Calibri"/>
                <a:sym typeface="Calibri"/>
              </a:rPr>
              <a:pPr>
                <a:buSzPct val="25000"/>
              </a:pPr>
              <a:t>16</a:t>
            </a:fld>
            <a:endParaRPr lang="pl-PL">
              <a:solidFill>
                <a:prstClr val="black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05642321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Shape 186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87" name="Shape 18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8" name="Shape 188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>
              <a:buSzPct val="25000"/>
            </a:pPr>
            <a:fld id="{00000000-1234-1234-1234-123412341234}" type="slidenum">
              <a:rPr lang="pl-PL">
                <a:solidFill>
                  <a:prstClr val="black"/>
                </a:solidFill>
                <a:latin typeface="Calibri"/>
                <a:ea typeface="Calibri"/>
                <a:cs typeface="Calibri"/>
                <a:sym typeface="Calibri"/>
              </a:rPr>
              <a:pPr>
                <a:buSzPct val="25000"/>
              </a:pPr>
              <a:t>17</a:t>
            </a:fld>
            <a:endParaRPr lang="pl-PL">
              <a:solidFill>
                <a:prstClr val="black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30183634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Shape 186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87" name="Shape 18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8" name="Shape 188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>
              <a:buSzPct val="25000"/>
            </a:pPr>
            <a:fld id="{00000000-1234-1234-1234-123412341234}" type="slidenum">
              <a:rPr lang="pl-PL">
                <a:solidFill>
                  <a:prstClr val="black"/>
                </a:solidFill>
                <a:latin typeface="Calibri"/>
                <a:ea typeface="Calibri"/>
                <a:cs typeface="Calibri"/>
                <a:sym typeface="Calibri"/>
              </a:rPr>
              <a:pPr>
                <a:buSzPct val="25000"/>
              </a:pPr>
              <a:t>18</a:t>
            </a:fld>
            <a:endParaRPr lang="pl-PL">
              <a:solidFill>
                <a:prstClr val="black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859491337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Shape 186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87" name="Shape 18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8" name="Shape 188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>
              <a:buSzPct val="25000"/>
            </a:pPr>
            <a:fld id="{00000000-1234-1234-1234-123412341234}" type="slidenum">
              <a:rPr lang="pl-PL">
                <a:solidFill>
                  <a:prstClr val="black"/>
                </a:solidFill>
                <a:latin typeface="Calibri"/>
                <a:ea typeface="Calibri"/>
                <a:cs typeface="Calibri"/>
                <a:sym typeface="Calibri"/>
              </a:rPr>
              <a:pPr>
                <a:buSzPct val="25000"/>
              </a:pPr>
              <a:t>19</a:t>
            </a:fld>
            <a:endParaRPr lang="pl-PL">
              <a:solidFill>
                <a:prstClr val="black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08261226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51E89F-DB85-40D6-9250-145E54BD44B7}" type="slidenum">
              <a:rPr lang="pl-PL" smtClean="0"/>
              <a:pPr/>
              <a:t>2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593698578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Shape 186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87" name="Shape 18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8" name="Shape 188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>
              <a:buSzPct val="25000"/>
            </a:pPr>
            <a:fld id="{00000000-1234-1234-1234-123412341234}" type="slidenum">
              <a:rPr lang="pl-PL">
                <a:solidFill>
                  <a:prstClr val="black"/>
                </a:solidFill>
                <a:latin typeface="Calibri"/>
                <a:ea typeface="Calibri"/>
                <a:cs typeface="Calibri"/>
                <a:sym typeface="Calibri"/>
              </a:rPr>
              <a:pPr>
                <a:buSzPct val="25000"/>
              </a:pPr>
              <a:t>20</a:t>
            </a:fld>
            <a:endParaRPr lang="pl-PL">
              <a:solidFill>
                <a:prstClr val="black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838074107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Shape 186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87" name="Shape 18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8" name="Shape 188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>
              <a:buSzPct val="25000"/>
            </a:pPr>
            <a:fld id="{00000000-1234-1234-1234-123412341234}" type="slidenum">
              <a:rPr lang="pl-PL">
                <a:solidFill>
                  <a:prstClr val="black"/>
                </a:solidFill>
                <a:latin typeface="Calibri"/>
                <a:ea typeface="Calibri"/>
                <a:cs typeface="Calibri"/>
                <a:sym typeface="Calibri"/>
              </a:rPr>
              <a:pPr>
                <a:buSzPct val="25000"/>
              </a:pPr>
              <a:t>21</a:t>
            </a:fld>
            <a:endParaRPr lang="pl-PL">
              <a:solidFill>
                <a:prstClr val="black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700270062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Shape 174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75" name="Shape 17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6" name="Shape 176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>
              <a:buSzPct val="25000"/>
            </a:pPr>
            <a:fld id="{00000000-1234-1234-1234-123412341234}" type="slidenum">
              <a:rPr lang="pl-PL">
                <a:solidFill>
                  <a:prstClr val="black"/>
                </a:solidFill>
                <a:latin typeface="Calibri"/>
                <a:ea typeface="Calibri"/>
                <a:cs typeface="Calibri"/>
                <a:sym typeface="Calibri"/>
              </a:rPr>
              <a:pPr>
                <a:buSzPct val="25000"/>
              </a:pPr>
              <a:t>22</a:t>
            </a:fld>
            <a:endParaRPr lang="pl-PL">
              <a:solidFill>
                <a:prstClr val="black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7227329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Shape 148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49" name="Shape 14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0" name="Shape 150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3</a:t>
            </a:fld>
            <a:endParaRPr lang="pl-PL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64471032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Shape 161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62" name="Shape 16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3" name="Shape 163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4</a:t>
            </a:fld>
            <a:endParaRPr lang="pl-PL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54125810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Shape 161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62" name="Shape 16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3" name="Shape 163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>
              <a:buSzPct val="25000"/>
            </a:pPr>
            <a:fld id="{00000000-1234-1234-1234-123412341234}" type="slidenum">
              <a:rPr lang="pl-PL">
                <a:solidFill>
                  <a:prstClr val="black"/>
                </a:solidFill>
                <a:latin typeface="Calibri"/>
                <a:ea typeface="Calibri"/>
                <a:cs typeface="Calibri"/>
                <a:sym typeface="Calibri"/>
              </a:rPr>
              <a:pPr>
                <a:buSzPct val="25000"/>
              </a:pPr>
              <a:t>5</a:t>
            </a:fld>
            <a:endParaRPr lang="pl-PL">
              <a:solidFill>
                <a:prstClr val="black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35266615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Shape 174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75" name="Shape 17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6" name="Shape 176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>
              <a:buSzPct val="25000"/>
            </a:pPr>
            <a:fld id="{00000000-1234-1234-1234-123412341234}" type="slidenum">
              <a:rPr lang="pl-PL">
                <a:solidFill>
                  <a:prstClr val="black"/>
                </a:solidFill>
                <a:latin typeface="Calibri"/>
                <a:ea typeface="Calibri"/>
                <a:cs typeface="Calibri"/>
                <a:sym typeface="Calibri"/>
              </a:rPr>
              <a:pPr>
                <a:buSzPct val="25000"/>
              </a:pPr>
              <a:t>6</a:t>
            </a:fld>
            <a:endParaRPr lang="pl-PL">
              <a:solidFill>
                <a:prstClr val="black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93771912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Shape 174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75" name="Shape 17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6" name="Shape 176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7</a:t>
            </a:fld>
            <a:endParaRPr lang="pl-PL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98178065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Shape 174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75" name="Shape 17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6" name="Shape 176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>
              <a:buSzPct val="25000"/>
            </a:pPr>
            <a:fld id="{00000000-1234-1234-1234-123412341234}" type="slidenum">
              <a:rPr lang="pl-PL">
                <a:solidFill>
                  <a:prstClr val="black"/>
                </a:solidFill>
                <a:latin typeface="Calibri"/>
                <a:ea typeface="Calibri"/>
                <a:cs typeface="Calibri"/>
                <a:sym typeface="Calibri"/>
              </a:rPr>
              <a:pPr>
                <a:buSzPct val="25000"/>
              </a:pPr>
              <a:t>8</a:t>
            </a:fld>
            <a:endParaRPr lang="pl-PL">
              <a:solidFill>
                <a:prstClr val="black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32713045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Shape 174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75" name="Shape 17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6" name="Shape 176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>
              <a:buSzPct val="25000"/>
            </a:pPr>
            <a:fld id="{00000000-1234-1234-1234-123412341234}" type="slidenum">
              <a:rPr lang="pl-PL">
                <a:solidFill>
                  <a:prstClr val="black"/>
                </a:solidFill>
                <a:latin typeface="Calibri"/>
                <a:ea typeface="Calibri"/>
                <a:cs typeface="Calibri"/>
                <a:sym typeface="Calibri"/>
              </a:rPr>
              <a:pPr>
                <a:buSzPct val="25000"/>
              </a:pPr>
              <a:t>9</a:t>
            </a:fld>
            <a:endParaRPr lang="pl-PL">
              <a:solidFill>
                <a:prstClr val="black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27658627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Slajd tytułowy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Shape 18"/>
          <p:cNvSpPr/>
          <p:nvPr/>
        </p:nvSpPr>
        <p:spPr>
          <a:xfrm>
            <a:off x="0" y="0"/>
            <a:ext cx="9143998" cy="5135429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" name="Shape 19"/>
          <p:cNvSpPr txBox="1">
            <a:spLocks noGrp="1"/>
          </p:cNvSpPr>
          <p:nvPr>
            <p:ph type="ctrTitle"/>
          </p:nvPr>
        </p:nvSpPr>
        <p:spPr>
          <a:xfrm>
            <a:off x="685800" y="3355848"/>
            <a:ext cx="8077199" cy="167335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spcBef>
                <a:spcPts val="0"/>
              </a:spcBef>
              <a:buClr>
                <a:srgbClr val="FFC700"/>
              </a:buClr>
              <a:buFont typeface="Calibri"/>
              <a:buNone/>
              <a:defRPr sz="4700" b="1" i="0" u="none" strike="noStrike" cap="none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20" name="Shape 20"/>
          <p:cNvSpPr txBox="1">
            <a:spLocks noGrp="1"/>
          </p:cNvSpPr>
          <p:nvPr>
            <p:ph type="subTitle" idx="1"/>
          </p:nvPr>
        </p:nvSpPr>
        <p:spPr>
          <a:xfrm>
            <a:off x="685800" y="1828800"/>
            <a:ext cx="8077199" cy="149961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Clr>
                <a:schemeClr val="accent1"/>
              </a:buClr>
              <a:buFont typeface="Noto Sans Symbols"/>
              <a:buNone/>
              <a:defRPr sz="20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ctr" rtl="0">
              <a:spcBef>
                <a:spcPts val="560"/>
              </a:spcBef>
              <a:buClr>
                <a:schemeClr val="accent2"/>
              </a:buClr>
              <a:buFont typeface="Noto Sans Symbols"/>
              <a:buNone/>
              <a:defRPr sz="2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ctr" rtl="0">
              <a:spcBef>
                <a:spcPts val="480"/>
              </a:spcBef>
              <a:buClr>
                <a:schemeClr val="accent3"/>
              </a:buClr>
              <a:buFont typeface="Arial"/>
              <a:buNone/>
              <a:defRPr sz="2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ctr" rtl="0">
              <a:spcBef>
                <a:spcPts val="400"/>
              </a:spcBef>
              <a:buClr>
                <a:schemeClr val="accent4"/>
              </a:buClr>
              <a:buFont typeface="Arial"/>
              <a:buNone/>
              <a:defRPr sz="2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ctr" rtl="0">
              <a:spcBef>
                <a:spcPts val="400"/>
              </a:spcBef>
              <a:buClr>
                <a:schemeClr val="accent5"/>
              </a:buClr>
              <a:buFont typeface="Noto Sans Symbols"/>
              <a:buNone/>
              <a:defRPr sz="2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ctr" rtl="0">
              <a:spcBef>
                <a:spcPts val="400"/>
              </a:spcBef>
              <a:buClr>
                <a:schemeClr val="accent6"/>
              </a:buClr>
              <a:buFont typeface="Noto Sans Symbols"/>
              <a:buNone/>
              <a:defRPr sz="2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ctr" rtl="0">
              <a:spcBef>
                <a:spcPts val="360"/>
              </a:spcBef>
              <a:buClr>
                <a:schemeClr val="accent1"/>
              </a:buClr>
              <a:buFont typeface="Noto Sans Symbols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ctr" rtl="0">
              <a:spcBef>
                <a:spcPts val="360"/>
              </a:spcBef>
              <a:buClr>
                <a:schemeClr val="accent2"/>
              </a:buClr>
              <a:buFont typeface="Noto Sans Symbols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ctr" rtl="0">
              <a:spcBef>
                <a:spcPts val="360"/>
              </a:spcBef>
              <a:buClr>
                <a:schemeClr val="accent3"/>
              </a:buClr>
              <a:buFont typeface="Noto Sans Symbols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1" name="Shape 21"/>
          <p:cNvSpPr txBox="1">
            <a:spLocks noGrp="1"/>
          </p:cNvSpPr>
          <p:nvPr>
            <p:ph type="dt" idx="10"/>
          </p:nvPr>
        </p:nvSpPr>
        <p:spPr>
          <a:xfrm>
            <a:off x="457200" y="6476998"/>
            <a:ext cx="2133599" cy="27431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2" name="Shape 22"/>
          <p:cNvSpPr txBox="1">
            <a:spLocks noGrp="1"/>
          </p:cNvSpPr>
          <p:nvPr>
            <p:ph type="ftr" idx="11"/>
          </p:nvPr>
        </p:nvSpPr>
        <p:spPr>
          <a:xfrm>
            <a:off x="2640596" y="6476998"/>
            <a:ext cx="5507719" cy="27431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3" name="Shape 23"/>
          <p:cNvSpPr txBox="1">
            <a:spLocks noGrp="1"/>
          </p:cNvSpPr>
          <p:nvPr>
            <p:ph type="sldNum" idx="12"/>
          </p:nvPr>
        </p:nvSpPr>
        <p:spPr>
          <a:xfrm>
            <a:off x="8204396" y="6476998"/>
            <a:ext cx="733864" cy="27431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pl-PL" sz="12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" name="Shape 24"/>
          <p:cNvSpPr/>
          <p:nvPr/>
        </p:nvSpPr>
        <p:spPr>
          <a:xfrm>
            <a:off x="0" y="5128333"/>
            <a:ext cx="9144000" cy="45719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>
  <p:cSld name="Tytuł, zawartość i 2 elementy zawartości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Shape 34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buClr>
                <a:srgbClr val="FFC700"/>
              </a:buClr>
              <a:buFont typeface="Calibri"/>
              <a:buNone/>
              <a:defRPr sz="4500" b="1" i="0" u="none" strike="noStrike" cap="none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35" name="Shape 35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4038599" cy="4525963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438912" marR="0" lvl="0" indent="-162052" algn="l" rtl="0">
              <a:spcBef>
                <a:spcPts val="0"/>
              </a:spcBef>
              <a:buClr>
                <a:schemeClr val="accent1"/>
              </a:buClr>
              <a:buSzPct val="80000"/>
              <a:buFont typeface="Noto Sans Symbols"/>
              <a:buChar char="◼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731520" marR="0" lvl="1" indent="-114300" algn="l" rtl="0">
              <a:spcBef>
                <a:spcPts val="560"/>
              </a:spcBef>
              <a:buClr>
                <a:schemeClr val="accent2"/>
              </a:buClr>
              <a:buSzPct val="90000"/>
              <a:buFont typeface="Noto Sans Symbols"/>
              <a:buChar char="▪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96696" marR="0" lvl="2" indent="-82296" algn="l" rtl="0">
              <a:spcBef>
                <a:spcPts val="480"/>
              </a:spcBef>
              <a:buClr>
                <a:schemeClr val="accent3"/>
              </a:buClr>
              <a:buSzPct val="100000"/>
              <a:buFont typeface="Arial"/>
              <a:buChar char="▪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216152" marR="0" lvl="3" indent="-60452" algn="l" rtl="0">
              <a:spcBef>
                <a:spcPts val="400"/>
              </a:spcBef>
              <a:buClr>
                <a:schemeClr val="accent4"/>
              </a:buClr>
              <a:buSzPct val="100000"/>
              <a:buFont typeface="Arial"/>
              <a:buChar char="▪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426464" marR="0" lvl="4" indent="-67564" algn="l" rtl="0">
              <a:spcBef>
                <a:spcPts val="400"/>
              </a:spcBef>
              <a:buClr>
                <a:schemeClr val="accent5"/>
              </a:buClr>
              <a:buSzPct val="100000"/>
              <a:buFont typeface="Noto Sans Symbols"/>
              <a:buChar char="●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1627632" marR="0" lvl="5" indent="-65532" algn="l" rtl="0">
              <a:spcBef>
                <a:spcPts val="400"/>
              </a:spcBef>
              <a:buClr>
                <a:schemeClr val="accent6"/>
              </a:buClr>
              <a:buSzPct val="100000"/>
              <a:buFont typeface="Noto Sans Symbols"/>
              <a:buChar char="⚫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1828800" marR="0" lvl="6" indent="-76200" algn="l" rtl="0">
              <a:spcBef>
                <a:spcPts val="360"/>
              </a:spcBef>
              <a:buClr>
                <a:schemeClr val="accent1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2029968" marR="0" lvl="7" indent="-74167" algn="l" rtl="0">
              <a:spcBef>
                <a:spcPts val="360"/>
              </a:spcBef>
              <a:buClr>
                <a:schemeClr val="accent2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2231136" marR="0" lvl="8" indent="-72135" algn="l" rtl="0">
              <a:spcBef>
                <a:spcPts val="360"/>
              </a:spcBef>
              <a:buClr>
                <a:schemeClr val="accent3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6" name="Shape 36"/>
          <p:cNvSpPr txBox="1">
            <a:spLocks noGrp="1"/>
          </p:cNvSpPr>
          <p:nvPr>
            <p:ph type="body" idx="2"/>
          </p:nvPr>
        </p:nvSpPr>
        <p:spPr>
          <a:xfrm>
            <a:off x="4648200" y="1600200"/>
            <a:ext cx="4038599" cy="218598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438912" marR="0" lvl="0" indent="-162052" algn="l" rtl="0">
              <a:spcBef>
                <a:spcPts val="0"/>
              </a:spcBef>
              <a:buClr>
                <a:schemeClr val="accent1"/>
              </a:buClr>
              <a:buSzPct val="80000"/>
              <a:buFont typeface="Noto Sans Symbols"/>
              <a:buChar char="◼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731520" marR="0" lvl="1" indent="-114300" algn="l" rtl="0">
              <a:spcBef>
                <a:spcPts val="560"/>
              </a:spcBef>
              <a:buClr>
                <a:schemeClr val="accent2"/>
              </a:buClr>
              <a:buSzPct val="90000"/>
              <a:buFont typeface="Noto Sans Symbols"/>
              <a:buChar char="▪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96696" marR="0" lvl="2" indent="-82296" algn="l" rtl="0">
              <a:spcBef>
                <a:spcPts val="480"/>
              </a:spcBef>
              <a:buClr>
                <a:schemeClr val="accent3"/>
              </a:buClr>
              <a:buSzPct val="100000"/>
              <a:buFont typeface="Arial"/>
              <a:buChar char="▪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216152" marR="0" lvl="3" indent="-60452" algn="l" rtl="0">
              <a:spcBef>
                <a:spcPts val="400"/>
              </a:spcBef>
              <a:buClr>
                <a:schemeClr val="accent4"/>
              </a:buClr>
              <a:buSzPct val="100000"/>
              <a:buFont typeface="Arial"/>
              <a:buChar char="▪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426464" marR="0" lvl="4" indent="-67564" algn="l" rtl="0">
              <a:spcBef>
                <a:spcPts val="400"/>
              </a:spcBef>
              <a:buClr>
                <a:schemeClr val="accent5"/>
              </a:buClr>
              <a:buSzPct val="100000"/>
              <a:buFont typeface="Noto Sans Symbols"/>
              <a:buChar char="●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1627632" marR="0" lvl="5" indent="-65532" algn="l" rtl="0">
              <a:spcBef>
                <a:spcPts val="400"/>
              </a:spcBef>
              <a:buClr>
                <a:schemeClr val="accent6"/>
              </a:buClr>
              <a:buSzPct val="100000"/>
              <a:buFont typeface="Noto Sans Symbols"/>
              <a:buChar char="⚫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1828800" marR="0" lvl="6" indent="-76200" algn="l" rtl="0">
              <a:spcBef>
                <a:spcPts val="360"/>
              </a:spcBef>
              <a:buClr>
                <a:schemeClr val="accent1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2029968" marR="0" lvl="7" indent="-74167" algn="l" rtl="0">
              <a:spcBef>
                <a:spcPts val="360"/>
              </a:spcBef>
              <a:buClr>
                <a:schemeClr val="accent2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2231136" marR="0" lvl="8" indent="-72135" algn="l" rtl="0">
              <a:spcBef>
                <a:spcPts val="360"/>
              </a:spcBef>
              <a:buClr>
                <a:schemeClr val="accent3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7" name="Shape 37"/>
          <p:cNvSpPr txBox="1">
            <a:spLocks noGrp="1"/>
          </p:cNvSpPr>
          <p:nvPr>
            <p:ph type="body" idx="3"/>
          </p:nvPr>
        </p:nvSpPr>
        <p:spPr>
          <a:xfrm>
            <a:off x="4648200" y="3938587"/>
            <a:ext cx="4038599" cy="2187574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438912" marR="0" lvl="0" indent="-162052" algn="l" rtl="0">
              <a:spcBef>
                <a:spcPts val="0"/>
              </a:spcBef>
              <a:buClr>
                <a:schemeClr val="accent1"/>
              </a:buClr>
              <a:buSzPct val="80000"/>
              <a:buFont typeface="Noto Sans Symbols"/>
              <a:buChar char="◼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731520" marR="0" lvl="1" indent="-114300" algn="l" rtl="0">
              <a:spcBef>
                <a:spcPts val="560"/>
              </a:spcBef>
              <a:buClr>
                <a:schemeClr val="accent2"/>
              </a:buClr>
              <a:buSzPct val="90000"/>
              <a:buFont typeface="Noto Sans Symbols"/>
              <a:buChar char="▪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96696" marR="0" lvl="2" indent="-82296" algn="l" rtl="0">
              <a:spcBef>
                <a:spcPts val="480"/>
              </a:spcBef>
              <a:buClr>
                <a:schemeClr val="accent3"/>
              </a:buClr>
              <a:buSzPct val="100000"/>
              <a:buFont typeface="Arial"/>
              <a:buChar char="▪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216152" marR="0" lvl="3" indent="-60452" algn="l" rtl="0">
              <a:spcBef>
                <a:spcPts val="400"/>
              </a:spcBef>
              <a:buClr>
                <a:schemeClr val="accent4"/>
              </a:buClr>
              <a:buSzPct val="100000"/>
              <a:buFont typeface="Arial"/>
              <a:buChar char="▪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426464" marR="0" lvl="4" indent="-67564" algn="l" rtl="0">
              <a:spcBef>
                <a:spcPts val="400"/>
              </a:spcBef>
              <a:buClr>
                <a:schemeClr val="accent5"/>
              </a:buClr>
              <a:buSzPct val="100000"/>
              <a:buFont typeface="Noto Sans Symbols"/>
              <a:buChar char="●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1627632" marR="0" lvl="5" indent="-65532" algn="l" rtl="0">
              <a:spcBef>
                <a:spcPts val="400"/>
              </a:spcBef>
              <a:buClr>
                <a:schemeClr val="accent6"/>
              </a:buClr>
              <a:buSzPct val="100000"/>
              <a:buFont typeface="Noto Sans Symbols"/>
              <a:buChar char="⚫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1828800" marR="0" lvl="6" indent="-76200" algn="l" rtl="0">
              <a:spcBef>
                <a:spcPts val="360"/>
              </a:spcBef>
              <a:buClr>
                <a:schemeClr val="accent1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2029968" marR="0" lvl="7" indent="-74167" algn="l" rtl="0">
              <a:spcBef>
                <a:spcPts val="360"/>
              </a:spcBef>
              <a:buClr>
                <a:schemeClr val="accent2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2231136" marR="0" lvl="8" indent="-72135" algn="l" rtl="0">
              <a:spcBef>
                <a:spcPts val="360"/>
              </a:spcBef>
              <a:buClr>
                <a:schemeClr val="accent3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8" name="Shape 38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599" cy="47624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9" name="Shape 39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4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0" name="Shape 40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599" cy="47624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 b="0" i="0" u="none" strike="noStrike" cap="none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pl-PL" sz="1200" b="0" i="0" u="none" strike="noStrike" cap="none">
              <a:solidFill>
                <a:srgbClr val="41414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>
  <p:cSld name="Tytuł i tekst pionowy"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Shape 99"/>
          <p:cNvSpPr txBox="1">
            <a:spLocks noGrp="1"/>
          </p:cNvSpPr>
          <p:nvPr>
            <p:ph type="title"/>
          </p:nvPr>
        </p:nvSpPr>
        <p:spPr>
          <a:xfrm>
            <a:off x="457200" y="152400"/>
            <a:ext cx="8229600" cy="125106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buClr>
                <a:srgbClr val="FFC700"/>
              </a:buClr>
              <a:buFont typeface="Calibri"/>
              <a:buNone/>
              <a:defRPr sz="4500" b="1" i="0" u="none" strike="noStrike" cap="none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100" name="Shape 100"/>
          <p:cNvSpPr txBox="1">
            <a:spLocks noGrp="1"/>
          </p:cNvSpPr>
          <p:nvPr>
            <p:ph type="body" idx="1"/>
          </p:nvPr>
        </p:nvSpPr>
        <p:spPr>
          <a:xfrm rot="5400000">
            <a:off x="2259195" y="-26804"/>
            <a:ext cx="4625608" cy="82296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438912" marR="0" lvl="0" indent="-162052" algn="l" rtl="0">
              <a:spcBef>
                <a:spcPts val="0"/>
              </a:spcBef>
              <a:buClr>
                <a:schemeClr val="accent1"/>
              </a:buClr>
              <a:buSzPct val="80000"/>
              <a:buFont typeface="Noto Sans Symbols"/>
              <a:buChar char="◼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731520" marR="0" lvl="1" indent="-114300" algn="l" rtl="0">
              <a:spcBef>
                <a:spcPts val="560"/>
              </a:spcBef>
              <a:buClr>
                <a:schemeClr val="accent2"/>
              </a:buClr>
              <a:buSzPct val="90000"/>
              <a:buFont typeface="Noto Sans Symbols"/>
              <a:buChar char="▪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96696" marR="0" lvl="2" indent="-82296" algn="l" rtl="0">
              <a:spcBef>
                <a:spcPts val="480"/>
              </a:spcBef>
              <a:buClr>
                <a:schemeClr val="accent3"/>
              </a:buClr>
              <a:buSzPct val="100000"/>
              <a:buFont typeface="Arial"/>
              <a:buChar char="▪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216152" marR="0" lvl="3" indent="-60452" algn="l" rtl="0">
              <a:spcBef>
                <a:spcPts val="400"/>
              </a:spcBef>
              <a:buClr>
                <a:schemeClr val="accent4"/>
              </a:buClr>
              <a:buSzPct val="100000"/>
              <a:buFont typeface="Arial"/>
              <a:buChar char="▪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426464" marR="0" lvl="4" indent="-67564" algn="l" rtl="0">
              <a:spcBef>
                <a:spcPts val="400"/>
              </a:spcBef>
              <a:buClr>
                <a:schemeClr val="accent5"/>
              </a:buClr>
              <a:buSzPct val="100000"/>
              <a:buFont typeface="Noto Sans Symbols"/>
              <a:buChar char="●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1627632" marR="0" lvl="5" indent="-65532" algn="l" rtl="0">
              <a:spcBef>
                <a:spcPts val="400"/>
              </a:spcBef>
              <a:buClr>
                <a:schemeClr val="accent6"/>
              </a:buClr>
              <a:buSzPct val="100000"/>
              <a:buFont typeface="Noto Sans Symbols"/>
              <a:buChar char="⚫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1828800" marR="0" lvl="6" indent="-76200" algn="l" rtl="0">
              <a:spcBef>
                <a:spcPts val="360"/>
              </a:spcBef>
              <a:buClr>
                <a:schemeClr val="accent1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2029968" marR="0" lvl="7" indent="-74167" algn="l" rtl="0">
              <a:spcBef>
                <a:spcPts val="360"/>
              </a:spcBef>
              <a:buClr>
                <a:schemeClr val="accent2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2231136" marR="0" lvl="8" indent="-72135" algn="l" rtl="0">
              <a:spcBef>
                <a:spcPts val="360"/>
              </a:spcBef>
              <a:buClr>
                <a:schemeClr val="accent3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1" name="Shape 101"/>
          <p:cNvSpPr txBox="1">
            <a:spLocks noGrp="1"/>
          </p:cNvSpPr>
          <p:nvPr>
            <p:ph type="dt" idx="10"/>
          </p:nvPr>
        </p:nvSpPr>
        <p:spPr>
          <a:xfrm>
            <a:off x="457200" y="6476998"/>
            <a:ext cx="2133599" cy="27431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20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2" name="Shape 102"/>
          <p:cNvSpPr txBox="1">
            <a:spLocks noGrp="1"/>
          </p:cNvSpPr>
          <p:nvPr>
            <p:ph type="ftr" idx="11"/>
          </p:nvPr>
        </p:nvSpPr>
        <p:spPr>
          <a:xfrm>
            <a:off x="2640596" y="6476998"/>
            <a:ext cx="5507719" cy="27431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20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3" name="Shape 103"/>
          <p:cNvSpPr txBox="1">
            <a:spLocks noGrp="1"/>
          </p:cNvSpPr>
          <p:nvPr>
            <p:ph type="sldNum" idx="12"/>
          </p:nvPr>
        </p:nvSpPr>
        <p:spPr>
          <a:xfrm>
            <a:off x="8204396" y="6476998"/>
            <a:ext cx="733864" cy="27431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pl-PL" sz="1200">
              <a:solidFill>
                <a:srgbClr val="41414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>
  <p:cSld name="Tytuł pionowy i tekst"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Shape 105"/>
          <p:cNvSpPr/>
          <p:nvPr/>
        </p:nvSpPr>
        <p:spPr>
          <a:xfrm>
            <a:off x="6598920" y="0"/>
            <a:ext cx="45719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6" name="Shape 106"/>
          <p:cNvSpPr/>
          <p:nvPr/>
        </p:nvSpPr>
        <p:spPr>
          <a:xfrm>
            <a:off x="6647686" y="0"/>
            <a:ext cx="2514600" cy="68580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7" name="Shape 107"/>
          <p:cNvSpPr txBox="1">
            <a:spLocks noGrp="1"/>
          </p:cNvSpPr>
          <p:nvPr>
            <p:ph type="title"/>
          </p:nvPr>
        </p:nvSpPr>
        <p:spPr>
          <a:xfrm rot="5400000">
            <a:off x="4808537" y="2247902"/>
            <a:ext cx="5851525" cy="19049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buClr>
                <a:srgbClr val="FFC700"/>
              </a:buClr>
              <a:buFont typeface="Calibri"/>
              <a:buNone/>
              <a:defRPr sz="4500" b="1" i="0" u="none" strike="noStrike" cap="none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108" name="Shape 108"/>
          <p:cNvSpPr txBox="1">
            <a:spLocks noGrp="1"/>
          </p:cNvSpPr>
          <p:nvPr>
            <p:ph type="body" idx="1"/>
          </p:nvPr>
        </p:nvSpPr>
        <p:spPr>
          <a:xfrm rot="5400000">
            <a:off x="541337" y="220662"/>
            <a:ext cx="5851525" cy="60197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438912" marR="0" lvl="0" indent="-162052" algn="l" rtl="0">
              <a:spcBef>
                <a:spcPts val="0"/>
              </a:spcBef>
              <a:buClr>
                <a:schemeClr val="accent1"/>
              </a:buClr>
              <a:buSzPct val="80000"/>
              <a:buFont typeface="Noto Sans Symbols"/>
              <a:buChar char="◼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731520" marR="0" lvl="1" indent="-114300" algn="l" rtl="0">
              <a:spcBef>
                <a:spcPts val="560"/>
              </a:spcBef>
              <a:buClr>
                <a:schemeClr val="accent2"/>
              </a:buClr>
              <a:buSzPct val="90000"/>
              <a:buFont typeface="Noto Sans Symbols"/>
              <a:buChar char="▪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96696" marR="0" lvl="2" indent="-82296" algn="l" rtl="0">
              <a:spcBef>
                <a:spcPts val="480"/>
              </a:spcBef>
              <a:buClr>
                <a:schemeClr val="accent3"/>
              </a:buClr>
              <a:buSzPct val="100000"/>
              <a:buFont typeface="Arial"/>
              <a:buChar char="▪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216152" marR="0" lvl="3" indent="-60452" algn="l" rtl="0">
              <a:spcBef>
                <a:spcPts val="400"/>
              </a:spcBef>
              <a:buClr>
                <a:schemeClr val="accent4"/>
              </a:buClr>
              <a:buSzPct val="100000"/>
              <a:buFont typeface="Arial"/>
              <a:buChar char="▪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426464" marR="0" lvl="4" indent="-67564" algn="l" rtl="0">
              <a:spcBef>
                <a:spcPts val="400"/>
              </a:spcBef>
              <a:buClr>
                <a:schemeClr val="accent5"/>
              </a:buClr>
              <a:buSzPct val="100000"/>
              <a:buFont typeface="Noto Sans Symbols"/>
              <a:buChar char="●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1627632" marR="0" lvl="5" indent="-65532" algn="l" rtl="0">
              <a:spcBef>
                <a:spcPts val="400"/>
              </a:spcBef>
              <a:buClr>
                <a:schemeClr val="accent6"/>
              </a:buClr>
              <a:buSzPct val="100000"/>
              <a:buFont typeface="Noto Sans Symbols"/>
              <a:buChar char="⚫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1828800" marR="0" lvl="6" indent="-76200" algn="l" rtl="0">
              <a:spcBef>
                <a:spcPts val="360"/>
              </a:spcBef>
              <a:buClr>
                <a:schemeClr val="accent1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2029968" marR="0" lvl="7" indent="-74167" algn="l" rtl="0">
              <a:spcBef>
                <a:spcPts val="360"/>
              </a:spcBef>
              <a:buClr>
                <a:schemeClr val="accent2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2231136" marR="0" lvl="8" indent="-72135" algn="l" rtl="0">
              <a:spcBef>
                <a:spcPts val="360"/>
              </a:spcBef>
              <a:buClr>
                <a:schemeClr val="accent3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9" name="Shape 109"/>
          <p:cNvSpPr txBox="1">
            <a:spLocks noGrp="1"/>
          </p:cNvSpPr>
          <p:nvPr>
            <p:ph type="dt" idx="10"/>
          </p:nvPr>
        </p:nvSpPr>
        <p:spPr>
          <a:xfrm>
            <a:off x="457200" y="6476998"/>
            <a:ext cx="2133599" cy="27431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20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10" name="Shape 110"/>
          <p:cNvSpPr txBox="1">
            <a:spLocks noGrp="1"/>
          </p:cNvSpPr>
          <p:nvPr>
            <p:ph type="ftr" idx="11"/>
          </p:nvPr>
        </p:nvSpPr>
        <p:spPr>
          <a:xfrm>
            <a:off x="2640597" y="6377458"/>
            <a:ext cx="3836403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20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11" name="Shape 111"/>
          <p:cNvSpPr txBox="1">
            <a:spLocks noGrp="1"/>
          </p:cNvSpPr>
          <p:nvPr>
            <p:ph type="sldNum" idx="12"/>
          </p:nvPr>
        </p:nvSpPr>
        <p:spPr>
          <a:xfrm>
            <a:off x="8204396" y="6476998"/>
            <a:ext cx="733864" cy="27431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pl-PL" sz="1200">
              <a:solidFill>
                <a:srgbClr val="41414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slideLayout" Target="../slideLayouts/slideLayout3.xml"/><Relationship Id="rId1" Type="http://schemas.openxmlformats.org/officeDocument/2006/relationships/slideLayout" Target="../slideLayouts/slideLayout2.xml"/><Relationship Id="rId4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dk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hape 10"/>
          <p:cNvSpPr/>
          <p:nvPr/>
        </p:nvSpPr>
        <p:spPr>
          <a:xfrm>
            <a:off x="0" y="1435895"/>
            <a:ext cx="9144000" cy="45719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" name="Shape 11"/>
          <p:cNvSpPr/>
          <p:nvPr/>
        </p:nvSpPr>
        <p:spPr>
          <a:xfrm>
            <a:off x="0" y="0"/>
            <a:ext cx="9143998" cy="1433732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" name="Shape 12"/>
          <p:cNvSpPr txBox="1">
            <a:spLocks noGrp="1"/>
          </p:cNvSpPr>
          <p:nvPr>
            <p:ph type="title"/>
          </p:nvPr>
        </p:nvSpPr>
        <p:spPr>
          <a:xfrm>
            <a:off x="457200" y="152400"/>
            <a:ext cx="8229600" cy="125106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buClr>
                <a:srgbClr val="FFC700"/>
              </a:buClr>
              <a:buFont typeface="Calibri"/>
              <a:buNone/>
              <a:defRPr sz="4500" b="1" i="0" u="none" strike="noStrike" cap="none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13" name="Shape 13"/>
          <p:cNvSpPr txBox="1">
            <a:spLocks noGrp="1"/>
          </p:cNvSpPr>
          <p:nvPr>
            <p:ph type="body" idx="1"/>
          </p:nvPr>
        </p:nvSpPr>
        <p:spPr>
          <a:xfrm>
            <a:off x="457200" y="1775191"/>
            <a:ext cx="8229600" cy="462560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438912" marR="0" lvl="0" indent="-162052" algn="l" rtl="0">
              <a:spcBef>
                <a:spcPts val="0"/>
              </a:spcBef>
              <a:buClr>
                <a:schemeClr val="accent1"/>
              </a:buClr>
              <a:buSzPct val="80000"/>
              <a:buFont typeface="Noto Sans Symbols"/>
              <a:buChar char="◼"/>
              <a:defRPr sz="3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731520" marR="0" lvl="1" indent="-114300" algn="l" rtl="0">
              <a:spcBef>
                <a:spcPts val="560"/>
              </a:spcBef>
              <a:buClr>
                <a:schemeClr val="accent2"/>
              </a:buClr>
              <a:buSzPct val="90000"/>
              <a:buFont typeface="Noto Sans Symbols"/>
              <a:buChar char="▪"/>
              <a:defRPr sz="2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96696" marR="0" lvl="2" indent="-82296" algn="l" rtl="0">
              <a:spcBef>
                <a:spcPts val="480"/>
              </a:spcBef>
              <a:buClr>
                <a:schemeClr val="accent3"/>
              </a:buClr>
              <a:buSzPct val="100000"/>
              <a:buFont typeface="Arial"/>
              <a:buChar char="▪"/>
              <a:defRPr sz="2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216152" marR="0" lvl="3" indent="-60452" algn="l" rtl="0">
              <a:spcBef>
                <a:spcPts val="400"/>
              </a:spcBef>
              <a:buClr>
                <a:schemeClr val="accent4"/>
              </a:buClr>
              <a:buSzPct val="100000"/>
              <a:buFont typeface="Arial"/>
              <a:buChar char="▪"/>
              <a:defRPr sz="2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426464" marR="0" lvl="4" indent="-67564" algn="l" rtl="0">
              <a:spcBef>
                <a:spcPts val="400"/>
              </a:spcBef>
              <a:buClr>
                <a:schemeClr val="accent5"/>
              </a:buClr>
              <a:buSzPct val="100000"/>
              <a:buFont typeface="Noto Sans Symbols"/>
              <a:buChar char="●"/>
              <a:defRPr sz="2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1627632" marR="0" lvl="5" indent="-65532" algn="l" rtl="0">
              <a:spcBef>
                <a:spcPts val="400"/>
              </a:spcBef>
              <a:buClr>
                <a:schemeClr val="accent6"/>
              </a:buClr>
              <a:buSzPct val="100000"/>
              <a:buFont typeface="Noto Sans Symbols"/>
              <a:buChar char="⚫"/>
              <a:defRPr sz="2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1828800" marR="0" lvl="6" indent="-76200" algn="l" rtl="0">
              <a:spcBef>
                <a:spcPts val="360"/>
              </a:spcBef>
              <a:buClr>
                <a:schemeClr val="accent1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2029968" marR="0" lvl="7" indent="-74167" algn="l" rtl="0">
              <a:spcBef>
                <a:spcPts val="360"/>
              </a:spcBef>
              <a:buClr>
                <a:schemeClr val="accent2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2231136" marR="0" lvl="8" indent="-72135" algn="l" rtl="0">
              <a:spcBef>
                <a:spcPts val="360"/>
              </a:spcBef>
              <a:buClr>
                <a:schemeClr val="accent3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4" name="Shape 14"/>
          <p:cNvSpPr txBox="1">
            <a:spLocks noGrp="1"/>
          </p:cNvSpPr>
          <p:nvPr>
            <p:ph type="dt" idx="10"/>
          </p:nvPr>
        </p:nvSpPr>
        <p:spPr>
          <a:xfrm>
            <a:off x="457200" y="6476998"/>
            <a:ext cx="2133599" cy="27431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5" name="Shape 15"/>
          <p:cNvSpPr txBox="1">
            <a:spLocks noGrp="1"/>
          </p:cNvSpPr>
          <p:nvPr>
            <p:ph type="ftr" idx="11"/>
          </p:nvPr>
        </p:nvSpPr>
        <p:spPr>
          <a:xfrm>
            <a:off x="2640596" y="6476998"/>
            <a:ext cx="5507719" cy="27431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6" name="Shape 16"/>
          <p:cNvSpPr txBox="1">
            <a:spLocks noGrp="1"/>
          </p:cNvSpPr>
          <p:nvPr>
            <p:ph type="sldNum" idx="12"/>
          </p:nvPr>
        </p:nvSpPr>
        <p:spPr>
          <a:xfrm>
            <a:off x="8204396" y="6476998"/>
            <a:ext cx="733864" cy="27431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pl-PL" sz="12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F2F2"/>
        </a:solidFill>
        <a:effectLst/>
      </p:bgPr>
    </p:bg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Shape 26"/>
          <p:cNvSpPr/>
          <p:nvPr/>
        </p:nvSpPr>
        <p:spPr>
          <a:xfrm>
            <a:off x="0" y="1435895"/>
            <a:ext cx="9144000" cy="45719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" name="Shape 27"/>
          <p:cNvSpPr/>
          <p:nvPr/>
        </p:nvSpPr>
        <p:spPr>
          <a:xfrm>
            <a:off x="0" y="0"/>
            <a:ext cx="9143998" cy="1433732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" name="Shape 28"/>
          <p:cNvSpPr txBox="1">
            <a:spLocks noGrp="1"/>
          </p:cNvSpPr>
          <p:nvPr>
            <p:ph type="title"/>
          </p:nvPr>
        </p:nvSpPr>
        <p:spPr>
          <a:xfrm>
            <a:off x="457200" y="152400"/>
            <a:ext cx="8229600" cy="125106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buClr>
                <a:srgbClr val="FFC700"/>
              </a:buClr>
              <a:buFont typeface="Calibri"/>
              <a:buNone/>
              <a:defRPr sz="4500" b="1" i="0" u="none" strike="noStrike" cap="none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29" name="Shape 29"/>
          <p:cNvSpPr txBox="1">
            <a:spLocks noGrp="1"/>
          </p:cNvSpPr>
          <p:nvPr>
            <p:ph type="body" idx="1"/>
          </p:nvPr>
        </p:nvSpPr>
        <p:spPr>
          <a:xfrm>
            <a:off x="457200" y="1775191"/>
            <a:ext cx="8229600" cy="462560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438912" marR="0" lvl="0" indent="-162052" algn="l" rtl="0">
              <a:spcBef>
                <a:spcPts val="0"/>
              </a:spcBef>
              <a:buClr>
                <a:schemeClr val="accent1"/>
              </a:buClr>
              <a:buSzPct val="80000"/>
              <a:buFont typeface="Noto Sans Symbols"/>
              <a:buChar char="◼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731520" marR="0" lvl="1" indent="-114300" algn="l" rtl="0">
              <a:spcBef>
                <a:spcPts val="560"/>
              </a:spcBef>
              <a:buClr>
                <a:schemeClr val="accent2"/>
              </a:buClr>
              <a:buSzPct val="90000"/>
              <a:buFont typeface="Noto Sans Symbols"/>
              <a:buChar char="▪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96696" marR="0" lvl="2" indent="-82296" algn="l" rtl="0">
              <a:spcBef>
                <a:spcPts val="480"/>
              </a:spcBef>
              <a:buClr>
                <a:schemeClr val="accent3"/>
              </a:buClr>
              <a:buSzPct val="100000"/>
              <a:buFont typeface="Arial"/>
              <a:buChar char="▪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216152" marR="0" lvl="3" indent="-60452" algn="l" rtl="0">
              <a:spcBef>
                <a:spcPts val="400"/>
              </a:spcBef>
              <a:buClr>
                <a:schemeClr val="accent4"/>
              </a:buClr>
              <a:buSzPct val="100000"/>
              <a:buFont typeface="Arial"/>
              <a:buChar char="▪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426464" marR="0" lvl="4" indent="-67564" algn="l" rtl="0">
              <a:spcBef>
                <a:spcPts val="400"/>
              </a:spcBef>
              <a:buClr>
                <a:schemeClr val="accent5"/>
              </a:buClr>
              <a:buSzPct val="100000"/>
              <a:buFont typeface="Noto Sans Symbols"/>
              <a:buChar char="●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1627632" marR="0" lvl="5" indent="-65532" algn="l" rtl="0">
              <a:spcBef>
                <a:spcPts val="400"/>
              </a:spcBef>
              <a:buClr>
                <a:schemeClr val="accent6"/>
              </a:buClr>
              <a:buSzPct val="100000"/>
              <a:buFont typeface="Noto Sans Symbols"/>
              <a:buChar char="⚫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1828800" marR="0" lvl="6" indent="-76200" algn="l" rtl="0">
              <a:spcBef>
                <a:spcPts val="360"/>
              </a:spcBef>
              <a:buClr>
                <a:schemeClr val="accent1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2029968" marR="0" lvl="7" indent="-74167" algn="l" rtl="0">
              <a:spcBef>
                <a:spcPts val="360"/>
              </a:spcBef>
              <a:buClr>
                <a:schemeClr val="accent2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2231136" marR="0" lvl="8" indent="-72135" algn="l" rtl="0">
              <a:spcBef>
                <a:spcPts val="360"/>
              </a:spcBef>
              <a:buClr>
                <a:schemeClr val="accent3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0" name="Shape 30"/>
          <p:cNvSpPr txBox="1">
            <a:spLocks noGrp="1"/>
          </p:cNvSpPr>
          <p:nvPr>
            <p:ph type="dt" idx="10"/>
          </p:nvPr>
        </p:nvSpPr>
        <p:spPr>
          <a:xfrm>
            <a:off x="457200" y="6476998"/>
            <a:ext cx="2133599" cy="27431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1" name="Shape 31"/>
          <p:cNvSpPr txBox="1">
            <a:spLocks noGrp="1"/>
          </p:cNvSpPr>
          <p:nvPr>
            <p:ph type="ftr" idx="11"/>
          </p:nvPr>
        </p:nvSpPr>
        <p:spPr>
          <a:xfrm>
            <a:off x="2640596" y="6476998"/>
            <a:ext cx="5507719" cy="27431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2" name="Shape 32"/>
          <p:cNvSpPr txBox="1">
            <a:spLocks noGrp="1"/>
          </p:cNvSpPr>
          <p:nvPr>
            <p:ph type="sldNum" idx="12"/>
          </p:nvPr>
        </p:nvSpPr>
        <p:spPr>
          <a:xfrm>
            <a:off x="8204396" y="6476998"/>
            <a:ext cx="733864" cy="27431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 b="0" i="0" u="none" strike="noStrike" cap="none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pl-PL" sz="1200" b="0" i="0" u="none" strike="noStrike" cap="none">
              <a:solidFill>
                <a:srgbClr val="41414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8" r:id="rId2"/>
    <p:sldLayoutId id="2147483659" r:id="rId3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jpe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Shape 117"/>
          <p:cNvSpPr txBox="1">
            <a:spLocks noGrp="1"/>
          </p:cNvSpPr>
          <p:nvPr>
            <p:ph type="ctrTitle"/>
          </p:nvPr>
        </p:nvSpPr>
        <p:spPr>
          <a:xfrm>
            <a:off x="17883" y="2492896"/>
            <a:ext cx="9144000" cy="1080120"/>
          </a:xfrm>
          <a:prstGeom prst="rect">
            <a:avLst/>
          </a:prstGeom>
          <a:noFill/>
          <a:ln>
            <a:noFill/>
          </a:ln>
        </p:spPr>
        <p:txBody>
          <a:bodyPr lIns="91425" tIns="0" rIns="45700" bIns="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Clr>
                <a:srgbClr val="FFC700"/>
              </a:buClr>
              <a:buSzPct val="25000"/>
              <a:buFont typeface="Arial Black"/>
              <a:buNone/>
            </a:pPr>
            <a:r>
              <a:rPr lang="pl-PL" sz="2880" b="1" i="0" u="none" strike="noStrike" cap="none" dirty="0">
                <a:solidFill>
                  <a:srgbClr val="FFC700"/>
                </a:solidFill>
                <a:latin typeface="Arial Black"/>
                <a:ea typeface="Arial Black"/>
                <a:cs typeface="Arial Black"/>
                <a:sym typeface="Arial Black"/>
              </a:rPr>
              <a:t>TEMAT </a:t>
            </a:r>
            <a:r>
              <a:rPr lang="pl-PL" sz="2880" dirty="0">
                <a:latin typeface="Arial Black"/>
                <a:ea typeface="Arial Black"/>
                <a:cs typeface="Arial Black"/>
                <a:sym typeface="Arial Black"/>
              </a:rPr>
              <a:t>15</a:t>
            </a:r>
            <a:r>
              <a:rPr lang="pl-PL" sz="2880" b="1" i="0" u="none" strike="noStrike" cap="none" dirty="0">
                <a:solidFill>
                  <a:srgbClr val="FFC700"/>
                </a:solidFill>
                <a:latin typeface="Arial Black"/>
                <a:ea typeface="Arial Black"/>
                <a:cs typeface="Arial Black"/>
                <a:sym typeface="Arial Black"/>
              </a:rPr>
              <a:t> </a:t>
            </a:r>
            <a:br>
              <a:rPr lang="pl-PL" sz="2880" b="1" i="0" u="none" strike="noStrike" cap="none" dirty="0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pl-PL" sz="2880" dirty="0"/>
              <a:t>Zadania strażaków w zastępie</a:t>
            </a:r>
            <a:endParaRPr lang="pl-PL" sz="2880" b="1" i="0" u="none" strike="noStrike" cap="none" dirty="0">
              <a:solidFill>
                <a:srgbClr val="FFC7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8" name="Shape 118"/>
          <p:cNvSpPr txBox="1">
            <a:spLocks noGrp="1"/>
          </p:cNvSpPr>
          <p:nvPr>
            <p:ph type="subTitle" idx="1"/>
          </p:nvPr>
        </p:nvSpPr>
        <p:spPr>
          <a:xfrm>
            <a:off x="5436096" y="5301207"/>
            <a:ext cx="3707903" cy="336129"/>
          </a:xfrm>
          <a:prstGeom prst="rect">
            <a:avLst/>
          </a:prstGeom>
          <a:noFill/>
          <a:ln>
            <a:noFill/>
          </a:ln>
        </p:spPr>
        <p:txBody>
          <a:bodyPr lIns="118850" tIns="0" rIns="45700" bIns="0" anchor="b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accent1"/>
              </a:buClr>
              <a:buSzPct val="25000"/>
              <a:buFont typeface="Noto Sans Symbols"/>
              <a:buNone/>
            </a:pPr>
            <a:r>
              <a:rPr lang="pl-PL" sz="1600" b="1" i="1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autor:  </a:t>
            </a:r>
            <a:r>
              <a:rPr lang="pl-PL" sz="2000" b="1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Andrzej Jabłoński</a:t>
            </a:r>
          </a:p>
        </p:txBody>
      </p:sp>
      <p:pic>
        <p:nvPicPr>
          <p:cNvPr id="119" name="Shape 11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77516" y="152493"/>
            <a:ext cx="1368151" cy="1557001"/>
          </a:xfrm>
          <a:prstGeom prst="rect">
            <a:avLst/>
          </a:prstGeom>
          <a:noFill/>
          <a:ln>
            <a:noFill/>
          </a:ln>
        </p:spPr>
      </p:pic>
      <p:sp>
        <p:nvSpPr>
          <p:cNvPr id="120" name="Shape 120"/>
          <p:cNvSpPr txBox="1"/>
          <p:nvPr/>
        </p:nvSpPr>
        <p:spPr>
          <a:xfrm>
            <a:off x="2025948" y="404768"/>
            <a:ext cx="6984776" cy="936103"/>
          </a:xfrm>
          <a:prstGeom prst="rect">
            <a:avLst/>
          </a:prstGeom>
          <a:noFill/>
          <a:ln>
            <a:noFill/>
          </a:ln>
        </p:spPr>
        <p:txBody>
          <a:bodyPr lIns="91425" tIns="0" rIns="45700" bIns="0" anchor="ctr" anchorCtr="0">
            <a:noAutofit/>
          </a:bodyPr>
          <a:lstStyle/>
          <a:p>
            <a:pPr lvl="0" algn="ctr">
              <a:buClr>
                <a:srgbClr val="FFC700"/>
              </a:buClr>
              <a:buSzPct val="25000"/>
            </a:pPr>
            <a:r>
              <a:rPr lang="pl-PL" sz="3330" b="1" dirty="0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rPr>
              <a:t> SZKOLENIE  PODSTAWOWE </a:t>
            </a:r>
            <a:br>
              <a:rPr lang="pl-PL" sz="3330" b="1" dirty="0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pl-PL" sz="3330" b="1" dirty="0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rPr>
              <a:t>STRAŻAKÓW RATOWNIKÓW OSP</a:t>
            </a:r>
            <a:endParaRPr lang="pl-PL" sz="3330" b="1" i="0" u="none" strike="noStrike" cap="none" dirty="0">
              <a:solidFill>
                <a:srgbClr val="FFC7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ransition spd="slow">
    <p:cut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Shape 190"/>
          <p:cNvSpPr txBox="1">
            <a:spLocks noGrp="1"/>
          </p:cNvSpPr>
          <p:nvPr>
            <p:ph type="title"/>
          </p:nvPr>
        </p:nvSpPr>
        <p:spPr>
          <a:xfrm>
            <a:off x="1331638" y="250031"/>
            <a:ext cx="7362846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lvl="0">
              <a:buSzPct val="25000"/>
            </a:pPr>
            <a:r>
              <a:rPr lang="pl-PL" sz="2800" dirty="0"/>
              <a:t>Zadania strażaków w zastępie</a:t>
            </a:r>
            <a:endParaRPr lang="pl-PL" sz="2520" b="1" i="0" u="none" strike="noStrike" cap="none" dirty="0">
              <a:solidFill>
                <a:srgbClr val="FFC7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1" name="Shape 191"/>
          <p:cNvSpPr/>
          <p:nvPr/>
        </p:nvSpPr>
        <p:spPr>
          <a:xfrm>
            <a:off x="272507" y="1636811"/>
            <a:ext cx="8287022" cy="10355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12700" algn="just" rtl="0">
              <a:lnSpc>
                <a:spcPct val="80000"/>
              </a:lnSpc>
              <a:spcBef>
                <a:spcPts val="480"/>
              </a:spcBef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2" name="Shape 192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r>
              <a:rPr lang="pl-PL" sz="105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10</a:t>
            </a:fld>
            <a:endParaRPr lang="pl-PL"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3" name="Shape 193"/>
          <p:cNvSpPr txBox="1">
            <a:spLocks noGrp="1"/>
          </p:cNvSpPr>
          <p:nvPr>
            <p:ph type="body" idx="2"/>
          </p:nvPr>
        </p:nvSpPr>
        <p:spPr>
          <a:xfrm>
            <a:off x="-108520" y="1412776"/>
            <a:ext cx="9361040" cy="576064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marL="276860" indent="0">
              <a:buNone/>
            </a:pPr>
            <a:r>
              <a:rPr lang="pl-PL" altLang="pl-PL" sz="2400" b="1" dirty="0">
                <a:cs typeface="Times New Roman" pitchFamily="18" charset="0"/>
              </a:rPr>
              <a:t>Ustawienie ratowników po komendzie „z wozu”</a:t>
            </a:r>
            <a:endParaRPr lang="pl-PL" altLang="pl-PL" sz="2400" b="1" dirty="0"/>
          </a:p>
          <a:p>
            <a:pPr marL="276860" indent="0">
              <a:buNone/>
            </a:pPr>
            <a:endParaRPr lang="pl-PL" sz="24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4" name="Shape 194"/>
          <p:cNvSpPr txBox="1">
            <a:spLocks noGrp="1"/>
          </p:cNvSpPr>
          <p:nvPr>
            <p:ph type="body" idx="2"/>
          </p:nvPr>
        </p:nvSpPr>
        <p:spPr>
          <a:xfrm>
            <a:off x="5940151" y="5157192"/>
            <a:ext cx="3088351" cy="360040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marL="118871" marR="0" lvl="0" indent="-4571" algn="l" rtl="0">
              <a:lnSpc>
                <a:spcPct val="80000"/>
              </a:lnSpc>
              <a:spcBef>
                <a:spcPts val="0"/>
              </a:spcBef>
              <a:buClr>
                <a:schemeClr val="accent1"/>
              </a:buClr>
              <a:buSzPct val="25000"/>
              <a:buFont typeface="Noto Sans Symbols"/>
              <a:buNone/>
            </a:pPr>
            <a:r>
              <a:rPr lang="pl-PL" sz="104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Pobrano 18.02.20016 z www.os-psp.olsztyn.pl</a:t>
            </a:r>
          </a:p>
        </p:txBody>
      </p:sp>
      <p:sp>
        <p:nvSpPr>
          <p:cNvPr id="195" name="Shape 195"/>
          <p:cNvSpPr txBox="1">
            <a:spLocks noGrp="1"/>
          </p:cNvSpPr>
          <p:nvPr>
            <p:ph type="body" idx="2"/>
          </p:nvPr>
        </p:nvSpPr>
        <p:spPr>
          <a:xfrm>
            <a:off x="6092551" y="5309592"/>
            <a:ext cx="3088351" cy="360040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marL="118871" marR="0" lvl="0" indent="-4571" algn="l" rtl="0">
              <a:lnSpc>
                <a:spcPct val="80000"/>
              </a:lnSpc>
              <a:spcBef>
                <a:spcPts val="0"/>
              </a:spcBef>
              <a:buClr>
                <a:schemeClr val="accent1"/>
              </a:buClr>
              <a:buSzPct val="25000"/>
              <a:buFont typeface="Noto Sans Symbols"/>
              <a:buNone/>
            </a:pPr>
            <a:r>
              <a:rPr lang="pl-PL" sz="104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Pobrano 18.02.20016 z www.os-psp.olsztyn.pl</a:t>
            </a:r>
          </a:p>
        </p:txBody>
      </p:sp>
      <p:pic>
        <p:nvPicPr>
          <p:cNvPr id="196" name="Shape 19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2438" y="254968"/>
            <a:ext cx="822215" cy="935708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Picture 4" descr="SSA4070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1840" y="2924944"/>
            <a:ext cx="5854309" cy="3816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 descr="SSA4070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626" y="2060848"/>
            <a:ext cx="4636965" cy="34886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slow">
    <p:cut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Shape 190"/>
          <p:cNvSpPr txBox="1">
            <a:spLocks noGrp="1"/>
          </p:cNvSpPr>
          <p:nvPr>
            <p:ph type="title"/>
          </p:nvPr>
        </p:nvSpPr>
        <p:spPr>
          <a:xfrm>
            <a:off x="1331638" y="250031"/>
            <a:ext cx="7362846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lvl="0">
              <a:buSzPct val="25000"/>
            </a:pPr>
            <a:r>
              <a:rPr lang="pl-PL" sz="2800" dirty="0"/>
              <a:t>Zadania strażaków w zastępie</a:t>
            </a:r>
            <a:endParaRPr lang="pl-PL" sz="2520" b="1" i="0" u="none" strike="noStrike" cap="none" dirty="0">
              <a:solidFill>
                <a:srgbClr val="FFC7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1" name="Shape 191"/>
          <p:cNvSpPr/>
          <p:nvPr/>
        </p:nvSpPr>
        <p:spPr>
          <a:xfrm>
            <a:off x="272507" y="1636811"/>
            <a:ext cx="8287022" cy="10355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indent="12700" algn="just">
              <a:lnSpc>
                <a:spcPct val="80000"/>
              </a:lnSpc>
              <a:buClr>
                <a:srgbClr val="000000"/>
              </a:buClr>
              <a:buFont typeface="Arial"/>
              <a:buNone/>
            </a:pPr>
            <a:endParaRPr sz="2400" b="1"/>
          </a:p>
          <a:p>
            <a:pPr indent="12700" algn="just">
              <a:lnSpc>
                <a:spcPct val="80000"/>
              </a:lnSpc>
              <a:spcBef>
                <a:spcPts val="480"/>
              </a:spcBef>
              <a:buClr>
                <a:srgbClr val="000000"/>
              </a:buClr>
              <a:buFont typeface="Arial"/>
              <a:buNone/>
            </a:pPr>
            <a:endParaRPr sz="2400" b="1"/>
          </a:p>
        </p:txBody>
      </p:sp>
      <p:sp>
        <p:nvSpPr>
          <p:cNvPr id="192" name="Shape 192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algn="r">
              <a:buSzPct val="25000"/>
            </a:pPr>
            <a:r>
              <a:rPr lang="pl-PL" sz="105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pPr algn="r">
                <a:buSzPct val="25000"/>
              </a:pPr>
              <a:t>11</a:t>
            </a:fld>
            <a:endParaRPr lang="pl-PL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3" name="Shape 193"/>
          <p:cNvSpPr txBox="1">
            <a:spLocks noGrp="1"/>
          </p:cNvSpPr>
          <p:nvPr>
            <p:ph type="body" idx="2"/>
          </p:nvPr>
        </p:nvSpPr>
        <p:spPr>
          <a:xfrm>
            <a:off x="0" y="1340768"/>
            <a:ext cx="9036496" cy="5184576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marL="276860" indent="0">
              <a:buNone/>
            </a:pPr>
            <a:r>
              <a:rPr lang="pl-PL" sz="2400" dirty="0"/>
              <a:t>    </a:t>
            </a:r>
            <a:r>
              <a:rPr lang="pl-PL" altLang="pl-PL" sz="2400" b="1" dirty="0"/>
              <a:t>Po przyjeździe na miejsce akcji ratownicy tworzący zastęp gaśniczy powinni wykonać następujące czynności:</a:t>
            </a:r>
          </a:p>
          <a:p>
            <a:pPr>
              <a:lnSpc>
                <a:spcPct val="150000"/>
              </a:lnSpc>
            </a:pPr>
            <a:r>
              <a:rPr lang="pl-PL" sz="2400" dirty="0"/>
              <a:t> rozpoznać sytuację pożarową,</a:t>
            </a:r>
          </a:p>
          <a:p>
            <a:pPr>
              <a:lnSpc>
                <a:spcPct val="150000"/>
              </a:lnSpc>
            </a:pPr>
            <a:r>
              <a:rPr lang="pl-PL" sz="2400" dirty="0"/>
              <a:t> rozpoznać możliwość zaopatrzenia w wodę,</a:t>
            </a:r>
          </a:p>
          <a:p>
            <a:pPr>
              <a:lnSpc>
                <a:spcPct val="150000"/>
              </a:lnSpc>
            </a:pPr>
            <a:r>
              <a:rPr lang="pl-PL" sz="2400" dirty="0"/>
              <a:t> zbudować stanowisko wodne,</a:t>
            </a:r>
          </a:p>
          <a:p>
            <a:pPr>
              <a:lnSpc>
                <a:spcPct val="150000"/>
              </a:lnSpc>
            </a:pPr>
            <a:r>
              <a:rPr lang="pl-PL" sz="2400" dirty="0"/>
              <a:t> zbudować linie zasilającą,</a:t>
            </a:r>
          </a:p>
          <a:p>
            <a:pPr>
              <a:lnSpc>
                <a:spcPct val="150000"/>
              </a:lnSpc>
            </a:pPr>
            <a:r>
              <a:rPr lang="pl-PL" sz="2400" dirty="0"/>
              <a:t> poprowadzić linię główną,</a:t>
            </a:r>
          </a:p>
          <a:p>
            <a:pPr>
              <a:lnSpc>
                <a:spcPct val="150000"/>
              </a:lnSpc>
            </a:pPr>
            <a:r>
              <a:rPr lang="pl-PL" sz="2400" dirty="0"/>
              <a:t> zbudować linię gaśniczą i zająć stanowiska gaśnicze,</a:t>
            </a:r>
          </a:p>
          <a:p>
            <a:pPr>
              <a:lnSpc>
                <a:spcPct val="150000"/>
              </a:lnSpc>
            </a:pPr>
            <a:r>
              <a:rPr lang="pl-PL" sz="2400" dirty="0"/>
              <a:t> sprawić niezbędny sprzęt ratowniczy. </a:t>
            </a:r>
          </a:p>
          <a:p>
            <a:pPr marL="276860" indent="0">
              <a:buNone/>
            </a:pPr>
            <a:endParaRPr lang="pl-PL" sz="2400" dirty="0"/>
          </a:p>
          <a:p>
            <a:pPr marL="276860" indent="0">
              <a:buNone/>
            </a:pPr>
            <a:endParaRPr lang="pl-PL" sz="24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76860" indent="0">
              <a:buNone/>
            </a:pPr>
            <a:endParaRPr lang="pl-PL" sz="2400" dirty="0"/>
          </a:p>
          <a:p>
            <a:pPr marL="276860" indent="0">
              <a:buNone/>
            </a:pPr>
            <a:endParaRPr lang="pl-PL" sz="1600" dirty="0"/>
          </a:p>
          <a:p>
            <a:pPr marL="276860" indent="0">
              <a:buNone/>
            </a:pPr>
            <a:endParaRPr lang="pl-PL" sz="1600" dirty="0"/>
          </a:p>
          <a:p>
            <a:pPr marL="276860" indent="0">
              <a:buNone/>
            </a:pPr>
            <a:endParaRPr lang="pl-PL" sz="1600" dirty="0"/>
          </a:p>
          <a:p>
            <a:pPr marL="276860" indent="0">
              <a:buNone/>
            </a:pPr>
            <a:endParaRPr lang="pl-PL" sz="1600" dirty="0"/>
          </a:p>
          <a:p>
            <a:pPr marL="276860" indent="0">
              <a:buNone/>
            </a:pPr>
            <a:endParaRPr lang="pl-PL" sz="1600" dirty="0"/>
          </a:p>
          <a:p>
            <a:pPr marL="276860" indent="0">
              <a:buNone/>
            </a:pPr>
            <a:endParaRPr lang="pl-PL" sz="1600" dirty="0"/>
          </a:p>
          <a:p>
            <a:pPr marL="276860" indent="0">
              <a:buNone/>
            </a:pPr>
            <a:endParaRPr lang="pl-PL" sz="1600" dirty="0"/>
          </a:p>
          <a:p>
            <a:pPr marL="276860" indent="0">
              <a:buNone/>
            </a:pPr>
            <a:endParaRPr lang="pl-PL" sz="1600" dirty="0"/>
          </a:p>
          <a:p>
            <a:pPr marL="276860" indent="0">
              <a:buNone/>
            </a:pPr>
            <a:endParaRPr lang="pl-PL" sz="1600" dirty="0"/>
          </a:p>
        </p:txBody>
      </p:sp>
      <p:pic>
        <p:nvPicPr>
          <p:cNvPr id="196" name="Shape 19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2438" y="254968"/>
            <a:ext cx="822215" cy="93570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830679468"/>
      </p:ext>
    </p:extLst>
  </p:cSld>
  <p:clrMapOvr>
    <a:masterClrMapping/>
  </p:clrMapOvr>
  <p:transition spd="slow">
    <p:cut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Shape 190"/>
          <p:cNvSpPr txBox="1">
            <a:spLocks noGrp="1"/>
          </p:cNvSpPr>
          <p:nvPr>
            <p:ph type="title"/>
          </p:nvPr>
        </p:nvSpPr>
        <p:spPr>
          <a:xfrm>
            <a:off x="1331638" y="250031"/>
            <a:ext cx="7362846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lvl="0">
              <a:buSzPct val="25000"/>
            </a:pPr>
            <a:r>
              <a:rPr lang="pl-PL" sz="2800" dirty="0"/>
              <a:t>Zadania strażaków w zastępie</a:t>
            </a:r>
            <a:endParaRPr lang="pl-PL" sz="2520" b="1" i="0" u="none" strike="noStrike" cap="none" dirty="0">
              <a:solidFill>
                <a:srgbClr val="FFC7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1" name="Shape 191"/>
          <p:cNvSpPr/>
          <p:nvPr/>
        </p:nvSpPr>
        <p:spPr>
          <a:xfrm>
            <a:off x="272507" y="1636811"/>
            <a:ext cx="8287022" cy="10355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indent="12700" algn="just">
              <a:lnSpc>
                <a:spcPct val="80000"/>
              </a:lnSpc>
              <a:buClr>
                <a:srgbClr val="000000"/>
              </a:buClr>
              <a:buFont typeface="Arial"/>
              <a:buNone/>
            </a:pPr>
            <a:endParaRPr sz="2400" b="1"/>
          </a:p>
          <a:p>
            <a:pPr indent="12700" algn="just">
              <a:lnSpc>
                <a:spcPct val="80000"/>
              </a:lnSpc>
              <a:spcBef>
                <a:spcPts val="480"/>
              </a:spcBef>
              <a:buClr>
                <a:srgbClr val="000000"/>
              </a:buClr>
              <a:buFont typeface="Arial"/>
              <a:buNone/>
            </a:pPr>
            <a:endParaRPr sz="2400" b="1"/>
          </a:p>
        </p:txBody>
      </p:sp>
      <p:sp>
        <p:nvSpPr>
          <p:cNvPr id="192" name="Shape 192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algn="r">
              <a:buSzPct val="25000"/>
            </a:pPr>
            <a:r>
              <a:rPr lang="pl-PL" sz="105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pPr algn="r">
                <a:buSzPct val="25000"/>
              </a:pPr>
              <a:t>12</a:t>
            </a:fld>
            <a:endParaRPr lang="pl-PL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3" name="Shape 193"/>
          <p:cNvSpPr txBox="1">
            <a:spLocks noGrp="1"/>
          </p:cNvSpPr>
          <p:nvPr>
            <p:ph type="body" idx="2"/>
          </p:nvPr>
        </p:nvSpPr>
        <p:spPr>
          <a:xfrm>
            <a:off x="107504" y="1412776"/>
            <a:ext cx="9209032" cy="1261394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marL="276860" indent="0">
              <a:buNone/>
            </a:pPr>
            <a:r>
              <a:rPr lang="pl-PL" altLang="pl-PL" sz="2400" b="1" dirty="0">
                <a:latin typeface="Arial" charset="0"/>
              </a:rPr>
              <a:t>  </a:t>
            </a:r>
            <a:r>
              <a:rPr lang="pl-PL" altLang="pl-PL" sz="2400" b="1" dirty="0"/>
              <a:t>Przykłady rozwinięć w  zależności od ilości strażaków w zastępie:</a:t>
            </a:r>
          </a:p>
          <a:p>
            <a:pPr marL="457200" indent="-342900"/>
            <a:r>
              <a:rPr lang="pl-PL" altLang="pl-PL" sz="2400" dirty="0"/>
              <a:t>Samochód z 6-osobową załogą</a:t>
            </a:r>
          </a:p>
          <a:p>
            <a:pPr marL="457200" indent="-342900"/>
            <a:r>
              <a:rPr lang="pl-PL" sz="2400" dirty="0">
                <a:latin typeface="Calibri" panose="020F0502020204030204" pitchFamily="34" charset="0"/>
                <a:cs typeface="Calibri" panose="020F0502020204030204" pitchFamily="34" charset="0"/>
              </a:rPr>
              <a:t>Czynności podczas rozwinięcia wstępnego</a:t>
            </a:r>
            <a:r>
              <a:rPr lang="pl-PL" altLang="pl-PL" sz="2400" dirty="0">
                <a:latin typeface="Times New Roman" pitchFamily="18" charset="0"/>
              </a:rPr>
              <a:t> </a:t>
            </a:r>
          </a:p>
          <a:p>
            <a:pPr marL="438912" marR="0" lvl="0" indent="-324612" algn="l" rtl="0">
              <a:spcBef>
                <a:spcPts val="0"/>
              </a:spcBef>
              <a:buClr>
                <a:schemeClr val="accent1"/>
              </a:buClr>
              <a:buSzPct val="80000"/>
              <a:buFont typeface="Noto Sans Symbols"/>
              <a:buNone/>
            </a:pPr>
            <a:endParaRPr sz="24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96" name="Shape 19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2438" y="254968"/>
            <a:ext cx="822215" cy="935708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Picture 7" descr="rys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7729" y="2674170"/>
            <a:ext cx="5616575" cy="3987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pole tekstowe 3"/>
          <p:cNvSpPr txBox="1"/>
          <p:nvPr/>
        </p:nvSpPr>
        <p:spPr>
          <a:xfrm>
            <a:off x="693545" y="5373216"/>
            <a:ext cx="805491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pl-PL" sz="20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pl-PL" sz="20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pl-PL" sz="2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38063142"/>
      </p:ext>
    </p:extLst>
  </p:cSld>
  <p:clrMapOvr>
    <a:masterClrMapping/>
  </p:clrMapOvr>
  <p:transition spd="slow">
    <p:cut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Shape 190"/>
          <p:cNvSpPr txBox="1">
            <a:spLocks noGrp="1"/>
          </p:cNvSpPr>
          <p:nvPr>
            <p:ph type="title"/>
          </p:nvPr>
        </p:nvSpPr>
        <p:spPr>
          <a:xfrm>
            <a:off x="1331638" y="250031"/>
            <a:ext cx="7362846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lvl="0">
              <a:buSzPct val="25000"/>
            </a:pPr>
            <a:r>
              <a:rPr lang="pl-PL" sz="2800" dirty="0"/>
              <a:t>Zadania strażaków w zastępie</a:t>
            </a:r>
            <a:endParaRPr lang="pl-PL" sz="2520" b="1" i="0" u="none" strike="noStrike" cap="none" dirty="0">
              <a:solidFill>
                <a:srgbClr val="FFC7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1" name="Shape 191"/>
          <p:cNvSpPr/>
          <p:nvPr/>
        </p:nvSpPr>
        <p:spPr>
          <a:xfrm>
            <a:off x="272507" y="1636811"/>
            <a:ext cx="8287022" cy="10355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indent="12700" algn="just">
              <a:lnSpc>
                <a:spcPct val="80000"/>
              </a:lnSpc>
              <a:buClr>
                <a:srgbClr val="000000"/>
              </a:buClr>
              <a:buFont typeface="Arial"/>
              <a:buNone/>
            </a:pPr>
            <a:endParaRPr sz="2400" b="1"/>
          </a:p>
          <a:p>
            <a:pPr indent="12700" algn="just">
              <a:lnSpc>
                <a:spcPct val="80000"/>
              </a:lnSpc>
              <a:spcBef>
                <a:spcPts val="480"/>
              </a:spcBef>
              <a:buClr>
                <a:srgbClr val="000000"/>
              </a:buClr>
              <a:buFont typeface="Arial"/>
              <a:buNone/>
            </a:pPr>
            <a:endParaRPr sz="2400" b="1"/>
          </a:p>
        </p:txBody>
      </p:sp>
      <p:sp>
        <p:nvSpPr>
          <p:cNvPr id="192" name="Shape 192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algn="r">
              <a:buSzPct val="25000"/>
            </a:pPr>
            <a:r>
              <a:rPr lang="pl-PL" sz="105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pPr algn="r">
                <a:buSzPct val="25000"/>
              </a:pPr>
              <a:t>13</a:t>
            </a:fld>
            <a:endParaRPr lang="pl-PL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3" name="Shape 193"/>
          <p:cNvSpPr txBox="1">
            <a:spLocks noGrp="1"/>
          </p:cNvSpPr>
          <p:nvPr>
            <p:ph type="body" idx="2"/>
          </p:nvPr>
        </p:nvSpPr>
        <p:spPr>
          <a:xfrm>
            <a:off x="-108520" y="1412776"/>
            <a:ext cx="9425056" cy="1259609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marL="276860" indent="0" algn="ctr">
              <a:buNone/>
            </a:pPr>
            <a:r>
              <a:rPr lang="pl-PL" altLang="pl-PL" sz="2400" b="1" dirty="0">
                <a:latin typeface="Arial" charset="0"/>
              </a:rPr>
              <a:t>  </a:t>
            </a:r>
            <a:r>
              <a:rPr lang="pl-PL" altLang="pl-PL" sz="2400" b="1" dirty="0"/>
              <a:t>Przykłady rozwinięć w  zależności od ilości strażaków w zastępie:</a:t>
            </a:r>
          </a:p>
          <a:p>
            <a:r>
              <a:rPr lang="pl-PL" altLang="pl-PL" sz="2400" dirty="0">
                <a:latin typeface="Calibri" panose="020F0502020204030204" pitchFamily="34" charset="0"/>
                <a:cs typeface="Calibri" panose="020F0502020204030204" pitchFamily="34" charset="0"/>
              </a:rPr>
              <a:t>  6- osobowa załoga </a:t>
            </a:r>
          </a:p>
          <a:p>
            <a:r>
              <a:rPr lang="pl-PL" altLang="pl-PL" sz="2400" dirty="0"/>
              <a:t>  Rozwinięcie pełne – praca jednym stanowiskiem gaśniczym</a:t>
            </a:r>
            <a:r>
              <a:rPr lang="pl-PL" altLang="pl-PL" sz="2400" dirty="0">
                <a:latin typeface="Times New Roman" pitchFamily="18" charset="0"/>
              </a:rPr>
              <a:t> </a:t>
            </a:r>
          </a:p>
          <a:p>
            <a:pPr marL="276860" indent="0">
              <a:lnSpc>
                <a:spcPct val="140000"/>
              </a:lnSpc>
              <a:buNone/>
            </a:pPr>
            <a:endParaRPr lang="pl-PL" altLang="pl-PL" sz="24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76860" indent="0">
              <a:lnSpc>
                <a:spcPct val="140000"/>
              </a:lnSpc>
              <a:buNone/>
            </a:pPr>
            <a:endParaRPr lang="pl-PL" altLang="pl-PL" sz="24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76860" indent="0">
              <a:lnSpc>
                <a:spcPct val="90000"/>
              </a:lnSpc>
              <a:buNone/>
            </a:pPr>
            <a:endParaRPr lang="pl-PL" altLang="pl-PL" sz="24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438912" marR="0" lvl="0" indent="-324612" algn="l" rtl="0">
              <a:spcBef>
                <a:spcPts val="0"/>
              </a:spcBef>
              <a:buClr>
                <a:schemeClr val="accent1"/>
              </a:buClr>
              <a:buSzPct val="80000"/>
              <a:buFont typeface="Noto Sans Symbols"/>
              <a:buNone/>
            </a:pPr>
            <a:endParaRPr sz="32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96" name="Shape 19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2438" y="254968"/>
            <a:ext cx="822215" cy="935708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Picture 7" descr="rys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40" y="2649018"/>
            <a:ext cx="6553200" cy="40770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77867086"/>
      </p:ext>
    </p:extLst>
  </p:cSld>
  <p:clrMapOvr>
    <a:masterClrMapping/>
  </p:clrMapOvr>
  <p:transition spd="slow">
    <p:cut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Shape 190"/>
          <p:cNvSpPr txBox="1">
            <a:spLocks noGrp="1"/>
          </p:cNvSpPr>
          <p:nvPr>
            <p:ph type="title"/>
          </p:nvPr>
        </p:nvSpPr>
        <p:spPr>
          <a:xfrm>
            <a:off x="1331638" y="250031"/>
            <a:ext cx="7362846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lvl="0">
              <a:buSzPct val="25000"/>
            </a:pPr>
            <a:r>
              <a:rPr lang="pl-PL" sz="2800" dirty="0"/>
              <a:t>Zadania strażaków w zastępie</a:t>
            </a:r>
            <a:endParaRPr lang="pl-PL" sz="2520" b="1" i="0" u="none" strike="noStrike" cap="none" dirty="0">
              <a:solidFill>
                <a:srgbClr val="FFC7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1" name="Shape 191"/>
          <p:cNvSpPr/>
          <p:nvPr/>
        </p:nvSpPr>
        <p:spPr>
          <a:xfrm>
            <a:off x="272507" y="1636811"/>
            <a:ext cx="8287022" cy="10355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indent="12700" algn="just">
              <a:lnSpc>
                <a:spcPct val="80000"/>
              </a:lnSpc>
              <a:buClr>
                <a:srgbClr val="000000"/>
              </a:buClr>
              <a:buFont typeface="Arial"/>
              <a:buNone/>
            </a:pPr>
            <a:endParaRPr sz="2400" b="1"/>
          </a:p>
          <a:p>
            <a:pPr indent="12700" algn="just">
              <a:lnSpc>
                <a:spcPct val="80000"/>
              </a:lnSpc>
              <a:spcBef>
                <a:spcPts val="480"/>
              </a:spcBef>
              <a:buClr>
                <a:srgbClr val="000000"/>
              </a:buClr>
              <a:buFont typeface="Arial"/>
              <a:buNone/>
            </a:pPr>
            <a:endParaRPr sz="2400" b="1"/>
          </a:p>
        </p:txBody>
      </p:sp>
      <p:sp>
        <p:nvSpPr>
          <p:cNvPr id="192" name="Shape 192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algn="r">
              <a:buSzPct val="25000"/>
            </a:pPr>
            <a:r>
              <a:rPr lang="pl-PL" sz="105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pPr algn="r">
                <a:buSzPct val="25000"/>
              </a:pPr>
              <a:t>14</a:t>
            </a:fld>
            <a:endParaRPr lang="pl-PL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3" name="Shape 193"/>
          <p:cNvSpPr txBox="1">
            <a:spLocks noGrp="1"/>
          </p:cNvSpPr>
          <p:nvPr>
            <p:ph type="body" idx="2"/>
          </p:nvPr>
        </p:nvSpPr>
        <p:spPr>
          <a:xfrm>
            <a:off x="-108520" y="1412776"/>
            <a:ext cx="9425056" cy="1152128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marL="276860" lvl="0" indent="0" algn="ctr">
              <a:buClr>
                <a:srgbClr val="F0AD00"/>
              </a:buClr>
              <a:buNone/>
            </a:pPr>
            <a:r>
              <a:rPr lang="pl-PL" altLang="pl-PL" sz="2400" b="1" dirty="0">
                <a:solidFill>
                  <a:srgbClr val="000000"/>
                </a:solidFill>
              </a:rPr>
              <a:t>Przykłady rozwinięć w  zależności od ilości strażaków w zastępie:</a:t>
            </a:r>
          </a:p>
          <a:p>
            <a:pPr lvl="0">
              <a:buClr>
                <a:srgbClr val="F0AD00"/>
              </a:buClr>
            </a:pPr>
            <a:r>
              <a:rPr lang="pl-PL" altLang="pl-PL" sz="24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6- osobowa załoga </a:t>
            </a:r>
          </a:p>
          <a:p>
            <a:pPr lvl="0">
              <a:buClr>
                <a:srgbClr val="F0AD00"/>
              </a:buClr>
            </a:pPr>
            <a:r>
              <a:rPr lang="pl-PL" altLang="pl-PL" sz="2400" dirty="0">
                <a:solidFill>
                  <a:srgbClr val="000000"/>
                </a:solidFill>
              </a:rPr>
              <a:t>  Rozwinięcie pełne – praca z zewnętrznego punktu poboru wody</a:t>
            </a:r>
            <a:endParaRPr lang="pl-PL" altLang="pl-PL" sz="2400" dirty="0">
              <a:solidFill>
                <a:srgbClr val="000000"/>
              </a:solidFill>
              <a:latin typeface="Times New Roman" pitchFamily="18" charset="0"/>
            </a:endParaRPr>
          </a:p>
          <a:p>
            <a:pPr marL="438912" marR="0" lvl="0" indent="-324612" algn="l" rtl="0">
              <a:spcBef>
                <a:spcPts val="0"/>
              </a:spcBef>
              <a:buClr>
                <a:schemeClr val="accent1"/>
              </a:buClr>
              <a:buSzPct val="80000"/>
              <a:buFont typeface="Noto Sans Symbols"/>
              <a:buNone/>
            </a:pPr>
            <a:endParaRPr sz="32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96" name="Shape 19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2438" y="254968"/>
            <a:ext cx="822215" cy="935708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Picture 6" descr="rys7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2672384"/>
            <a:ext cx="7128792" cy="40689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77867086"/>
      </p:ext>
    </p:extLst>
  </p:cSld>
  <p:clrMapOvr>
    <a:masterClrMapping/>
  </p:clrMapOvr>
  <p:transition spd="slow">
    <p:cut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Shape 190"/>
          <p:cNvSpPr txBox="1">
            <a:spLocks noGrp="1"/>
          </p:cNvSpPr>
          <p:nvPr>
            <p:ph type="title"/>
          </p:nvPr>
        </p:nvSpPr>
        <p:spPr>
          <a:xfrm>
            <a:off x="1331638" y="250031"/>
            <a:ext cx="7362846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lvl="0">
              <a:buSzPct val="25000"/>
            </a:pPr>
            <a:r>
              <a:rPr lang="pl-PL" sz="2800" dirty="0"/>
              <a:t>Zadania strażaków w zastępie</a:t>
            </a:r>
            <a:endParaRPr lang="pl-PL" sz="2520" b="1" i="0" u="none" strike="noStrike" cap="none" dirty="0">
              <a:solidFill>
                <a:srgbClr val="FFC7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1" name="Shape 191"/>
          <p:cNvSpPr/>
          <p:nvPr/>
        </p:nvSpPr>
        <p:spPr>
          <a:xfrm>
            <a:off x="272507" y="1636811"/>
            <a:ext cx="8287022" cy="10355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indent="12700" algn="just">
              <a:lnSpc>
                <a:spcPct val="80000"/>
              </a:lnSpc>
              <a:buClr>
                <a:srgbClr val="000000"/>
              </a:buClr>
              <a:buFont typeface="Arial"/>
              <a:buNone/>
            </a:pPr>
            <a:endParaRPr sz="2400" b="1"/>
          </a:p>
          <a:p>
            <a:pPr indent="12700" algn="just">
              <a:lnSpc>
                <a:spcPct val="80000"/>
              </a:lnSpc>
              <a:spcBef>
                <a:spcPts val="480"/>
              </a:spcBef>
              <a:buClr>
                <a:srgbClr val="000000"/>
              </a:buClr>
              <a:buFont typeface="Arial"/>
              <a:buNone/>
            </a:pPr>
            <a:endParaRPr sz="2400" b="1"/>
          </a:p>
        </p:txBody>
      </p:sp>
      <p:sp>
        <p:nvSpPr>
          <p:cNvPr id="192" name="Shape 192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algn="r">
              <a:buSzPct val="25000"/>
            </a:pPr>
            <a:r>
              <a:rPr lang="pl-PL" sz="105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pPr algn="r">
                <a:buSzPct val="25000"/>
              </a:pPr>
              <a:t>15</a:t>
            </a:fld>
            <a:endParaRPr lang="pl-PL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3" name="Shape 193"/>
          <p:cNvSpPr txBox="1">
            <a:spLocks noGrp="1"/>
          </p:cNvSpPr>
          <p:nvPr>
            <p:ph type="body" idx="2"/>
          </p:nvPr>
        </p:nvSpPr>
        <p:spPr>
          <a:xfrm>
            <a:off x="0" y="1340768"/>
            <a:ext cx="9252520" cy="1331617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marL="276860" lvl="0" indent="0" algn="ctr">
              <a:buClr>
                <a:srgbClr val="F0AD00"/>
              </a:buClr>
              <a:buNone/>
            </a:pPr>
            <a:r>
              <a:rPr lang="pl-PL" altLang="pl-PL" sz="2400" b="1" dirty="0">
                <a:solidFill>
                  <a:srgbClr val="000000"/>
                </a:solidFill>
                <a:latin typeface="Arial" charset="0"/>
              </a:rPr>
              <a:t> </a:t>
            </a:r>
            <a:r>
              <a:rPr lang="pl-PL" altLang="pl-PL" sz="2400" b="1" dirty="0">
                <a:solidFill>
                  <a:srgbClr val="000000"/>
                </a:solidFill>
              </a:rPr>
              <a:t>Przykłady rozwinięć w  zależności od ilości strażaków w zastępie:</a:t>
            </a:r>
          </a:p>
          <a:p>
            <a:pPr lvl="0">
              <a:buClr>
                <a:srgbClr val="F0AD00"/>
              </a:buClr>
            </a:pPr>
            <a:r>
              <a:rPr lang="pl-PL" altLang="pl-PL" sz="24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6- osobowa załoga </a:t>
            </a:r>
          </a:p>
          <a:p>
            <a:pPr lvl="0">
              <a:buClr>
                <a:srgbClr val="F0AD00"/>
              </a:buClr>
            </a:pPr>
            <a:r>
              <a:rPr lang="pl-PL" altLang="pl-PL" sz="2400" dirty="0">
                <a:solidFill>
                  <a:srgbClr val="000000"/>
                </a:solidFill>
              </a:rPr>
              <a:t>  Rozwinięcie pełne – praca dwoma stanowiskami gaśniczymi</a:t>
            </a:r>
            <a:endParaRPr lang="pl-PL" altLang="pl-PL" sz="2400" dirty="0">
              <a:solidFill>
                <a:srgbClr val="000000"/>
              </a:solidFill>
              <a:latin typeface="Times New Roman" pitchFamily="18" charset="0"/>
            </a:endParaRPr>
          </a:p>
          <a:p>
            <a:pPr marL="276860" lvl="0" indent="0">
              <a:lnSpc>
                <a:spcPct val="140000"/>
              </a:lnSpc>
              <a:buClr>
                <a:srgbClr val="F0AD00"/>
              </a:buClr>
              <a:buNone/>
            </a:pPr>
            <a:endParaRPr lang="pl-PL" altLang="pl-PL" sz="240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94" name="Shape 194"/>
          <p:cNvSpPr txBox="1">
            <a:spLocks noGrp="1"/>
          </p:cNvSpPr>
          <p:nvPr>
            <p:ph type="body" idx="2"/>
          </p:nvPr>
        </p:nvSpPr>
        <p:spPr>
          <a:xfrm>
            <a:off x="5940151" y="5157192"/>
            <a:ext cx="3088351" cy="360040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marL="118871" marR="0" lvl="0" indent="-4571" algn="l" rtl="0">
              <a:lnSpc>
                <a:spcPct val="80000"/>
              </a:lnSpc>
              <a:spcBef>
                <a:spcPts val="0"/>
              </a:spcBef>
              <a:buClr>
                <a:schemeClr val="accent1"/>
              </a:buClr>
              <a:buSzPct val="25000"/>
              <a:buFont typeface="Noto Sans Symbols"/>
              <a:buNone/>
            </a:pPr>
            <a:r>
              <a:rPr lang="pl-PL" sz="104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Pobrano 18.02.20016 z www.os-psp.olsztyn.pl</a:t>
            </a:r>
          </a:p>
        </p:txBody>
      </p:sp>
      <p:sp>
        <p:nvSpPr>
          <p:cNvPr id="195" name="Shape 195"/>
          <p:cNvSpPr txBox="1">
            <a:spLocks noGrp="1"/>
          </p:cNvSpPr>
          <p:nvPr>
            <p:ph type="body" idx="2"/>
          </p:nvPr>
        </p:nvSpPr>
        <p:spPr>
          <a:xfrm>
            <a:off x="6092551" y="5309592"/>
            <a:ext cx="3088351" cy="360040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marL="118871" marR="0" lvl="0" indent="-4571" algn="l" rtl="0">
              <a:lnSpc>
                <a:spcPct val="80000"/>
              </a:lnSpc>
              <a:spcBef>
                <a:spcPts val="0"/>
              </a:spcBef>
              <a:buClr>
                <a:schemeClr val="accent1"/>
              </a:buClr>
              <a:buSzPct val="25000"/>
              <a:buFont typeface="Noto Sans Symbols"/>
              <a:buNone/>
            </a:pPr>
            <a:r>
              <a:rPr lang="pl-PL" sz="104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Pobrano 18.02.20016 z www.os-psp.olsztyn.pl</a:t>
            </a:r>
          </a:p>
        </p:txBody>
      </p:sp>
      <p:pic>
        <p:nvPicPr>
          <p:cNvPr id="196" name="Shape 19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2438" y="254968"/>
            <a:ext cx="822215" cy="935708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Picture 6" descr="rys8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6375" y="2672385"/>
            <a:ext cx="6408738" cy="40595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38063142"/>
      </p:ext>
    </p:extLst>
  </p:cSld>
  <p:clrMapOvr>
    <a:masterClrMapping/>
  </p:clrMapOvr>
  <p:transition spd="slow">
    <p:cut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Shape 190"/>
          <p:cNvSpPr txBox="1">
            <a:spLocks noGrp="1"/>
          </p:cNvSpPr>
          <p:nvPr>
            <p:ph type="title"/>
          </p:nvPr>
        </p:nvSpPr>
        <p:spPr>
          <a:xfrm>
            <a:off x="1331638" y="250031"/>
            <a:ext cx="7362846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lvl="0">
              <a:buSzPct val="25000"/>
            </a:pPr>
            <a:r>
              <a:rPr lang="pl-PL" sz="2800" dirty="0"/>
              <a:t>Zadania strażaków w zastępie</a:t>
            </a:r>
            <a:endParaRPr lang="pl-PL" sz="2520" b="1" i="0" u="none" strike="noStrike" cap="none" dirty="0">
              <a:solidFill>
                <a:srgbClr val="FFC7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1" name="Shape 191"/>
          <p:cNvSpPr/>
          <p:nvPr/>
        </p:nvSpPr>
        <p:spPr>
          <a:xfrm>
            <a:off x="272507" y="1636811"/>
            <a:ext cx="8287022" cy="10355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indent="12700" algn="just">
              <a:lnSpc>
                <a:spcPct val="80000"/>
              </a:lnSpc>
              <a:buClr>
                <a:srgbClr val="000000"/>
              </a:buClr>
              <a:buFont typeface="Arial"/>
              <a:buNone/>
            </a:pPr>
            <a:endParaRPr sz="2400" b="1"/>
          </a:p>
          <a:p>
            <a:pPr indent="12700" algn="just">
              <a:lnSpc>
                <a:spcPct val="80000"/>
              </a:lnSpc>
              <a:spcBef>
                <a:spcPts val="480"/>
              </a:spcBef>
              <a:buClr>
                <a:srgbClr val="000000"/>
              </a:buClr>
              <a:buFont typeface="Arial"/>
              <a:buNone/>
            </a:pPr>
            <a:endParaRPr sz="2400" b="1"/>
          </a:p>
        </p:txBody>
      </p:sp>
      <p:sp>
        <p:nvSpPr>
          <p:cNvPr id="192" name="Shape 192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algn="r">
              <a:buSzPct val="25000"/>
            </a:pPr>
            <a:r>
              <a:rPr lang="pl-PL" sz="105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pPr algn="r">
                <a:buSzPct val="25000"/>
              </a:pPr>
              <a:t>16</a:t>
            </a:fld>
            <a:endParaRPr lang="pl-PL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3" name="Shape 193"/>
          <p:cNvSpPr txBox="1">
            <a:spLocks noGrp="1"/>
          </p:cNvSpPr>
          <p:nvPr>
            <p:ph type="body" idx="2"/>
          </p:nvPr>
        </p:nvSpPr>
        <p:spPr>
          <a:xfrm>
            <a:off x="-108520" y="1412776"/>
            <a:ext cx="9425056" cy="1152128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marL="276860" lvl="0" indent="0" algn="ctr">
              <a:buClr>
                <a:srgbClr val="F0AD00"/>
              </a:buClr>
              <a:buNone/>
            </a:pPr>
            <a:r>
              <a:rPr lang="pl-PL" altLang="pl-PL" sz="2400" b="1" dirty="0">
                <a:latin typeface="Arial" charset="0"/>
              </a:rPr>
              <a:t>  </a:t>
            </a:r>
            <a:r>
              <a:rPr lang="pl-PL" altLang="pl-PL" sz="2400" b="1" dirty="0">
                <a:solidFill>
                  <a:srgbClr val="000000"/>
                </a:solidFill>
              </a:rPr>
              <a:t>Przykłady rozwinięć w  zależności od ilości strażaków w zastępie:</a:t>
            </a:r>
          </a:p>
          <a:p>
            <a:pPr lvl="0">
              <a:buClr>
                <a:srgbClr val="F0AD00"/>
              </a:buClr>
            </a:pPr>
            <a:r>
              <a:rPr lang="pl-PL" altLang="pl-PL" sz="24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6- osobowa załoga </a:t>
            </a:r>
          </a:p>
          <a:p>
            <a:r>
              <a:rPr lang="pl-PL" altLang="pl-PL" sz="2400" dirty="0">
                <a:solidFill>
                  <a:srgbClr val="000000"/>
                </a:solidFill>
              </a:rPr>
              <a:t>  </a:t>
            </a:r>
            <a:r>
              <a:rPr lang="pl-PL" altLang="pl-PL" sz="2400" dirty="0"/>
              <a:t>Praca działkiem - zasilanie z punktu zewnętrznego</a:t>
            </a:r>
          </a:p>
          <a:p>
            <a:pPr marL="276860" indent="0">
              <a:lnSpc>
                <a:spcPct val="140000"/>
              </a:lnSpc>
              <a:buNone/>
            </a:pPr>
            <a:endParaRPr lang="pl-PL" altLang="pl-PL" sz="24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ct val="140000"/>
              </a:lnSpc>
            </a:pPr>
            <a:endParaRPr lang="pl-PL" altLang="pl-PL" sz="24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438912" marR="0" lvl="0" indent="-324612" algn="l" rtl="0">
              <a:spcBef>
                <a:spcPts val="0"/>
              </a:spcBef>
              <a:buClr>
                <a:schemeClr val="accent1"/>
              </a:buClr>
              <a:buSzPct val="80000"/>
              <a:buFont typeface="Noto Sans Symbols"/>
              <a:buNone/>
            </a:pPr>
            <a:endParaRPr sz="32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96" name="Shape 19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2438" y="254968"/>
            <a:ext cx="822215" cy="935708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Picture 6" descr="rys10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9003" y="2672385"/>
            <a:ext cx="8064500" cy="40379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35602101"/>
      </p:ext>
    </p:extLst>
  </p:cSld>
  <p:clrMapOvr>
    <a:masterClrMapping/>
  </p:clrMapOvr>
  <p:transition spd="slow">
    <p:cut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Shape 190"/>
          <p:cNvSpPr txBox="1">
            <a:spLocks noGrp="1"/>
          </p:cNvSpPr>
          <p:nvPr>
            <p:ph type="title"/>
          </p:nvPr>
        </p:nvSpPr>
        <p:spPr>
          <a:xfrm>
            <a:off x="1331638" y="250031"/>
            <a:ext cx="7362846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lvl="0">
              <a:buSzPct val="25000"/>
            </a:pPr>
            <a:r>
              <a:rPr lang="pl-PL" sz="2800" dirty="0"/>
              <a:t>Zadania strażaków w zastępie</a:t>
            </a:r>
            <a:endParaRPr lang="pl-PL" sz="2520" b="1" i="0" u="none" strike="noStrike" cap="none" dirty="0">
              <a:solidFill>
                <a:srgbClr val="FFC7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1" name="Shape 191"/>
          <p:cNvSpPr/>
          <p:nvPr/>
        </p:nvSpPr>
        <p:spPr>
          <a:xfrm>
            <a:off x="272507" y="1636811"/>
            <a:ext cx="8287022" cy="10355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indent="12700" algn="just">
              <a:lnSpc>
                <a:spcPct val="80000"/>
              </a:lnSpc>
              <a:buClr>
                <a:srgbClr val="000000"/>
              </a:buClr>
              <a:buFont typeface="Arial"/>
              <a:buNone/>
            </a:pPr>
            <a:endParaRPr sz="2400" b="1"/>
          </a:p>
          <a:p>
            <a:pPr indent="12700" algn="just">
              <a:lnSpc>
                <a:spcPct val="80000"/>
              </a:lnSpc>
              <a:spcBef>
                <a:spcPts val="480"/>
              </a:spcBef>
              <a:buClr>
                <a:srgbClr val="000000"/>
              </a:buClr>
              <a:buFont typeface="Arial"/>
              <a:buNone/>
            </a:pPr>
            <a:endParaRPr sz="2400" b="1"/>
          </a:p>
        </p:txBody>
      </p:sp>
      <p:sp>
        <p:nvSpPr>
          <p:cNvPr id="192" name="Shape 192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algn="r">
              <a:buSzPct val="25000"/>
            </a:pPr>
            <a:r>
              <a:rPr lang="pl-PL" sz="105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pPr algn="r">
                <a:buSzPct val="25000"/>
              </a:pPr>
              <a:t>17</a:t>
            </a:fld>
            <a:endParaRPr lang="pl-PL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3" name="Shape 193"/>
          <p:cNvSpPr txBox="1">
            <a:spLocks noGrp="1"/>
          </p:cNvSpPr>
          <p:nvPr>
            <p:ph type="body" idx="2"/>
          </p:nvPr>
        </p:nvSpPr>
        <p:spPr>
          <a:xfrm>
            <a:off x="-108520" y="1412776"/>
            <a:ext cx="9425056" cy="1259609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marL="276860" lvl="0" indent="0" algn="ctr">
              <a:buClr>
                <a:srgbClr val="F0AD00"/>
              </a:buClr>
              <a:buNone/>
            </a:pPr>
            <a:r>
              <a:rPr lang="pl-PL" altLang="pl-PL" sz="2400" b="1" dirty="0">
                <a:latin typeface="Arial" charset="0"/>
              </a:rPr>
              <a:t> </a:t>
            </a:r>
            <a:r>
              <a:rPr lang="pl-PL" altLang="pl-PL" sz="2400" b="1" dirty="0">
                <a:solidFill>
                  <a:srgbClr val="000000"/>
                </a:solidFill>
              </a:rPr>
              <a:t>Przykłady rozwinięć w  zależności od ilości strażaków w zastępie:</a:t>
            </a:r>
          </a:p>
          <a:p>
            <a:pPr lvl="0">
              <a:buClr>
                <a:srgbClr val="F0AD00"/>
              </a:buClr>
            </a:pPr>
            <a:r>
              <a:rPr lang="pl-PL" altLang="pl-PL" sz="24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6- osobowa załoga </a:t>
            </a:r>
          </a:p>
          <a:p>
            <a:r>
              <a:rPr lang="pl-PL" altLang="pl-PL" sz="2400" dirty="0">
                <a:solidFill>
                  <a:srgbClr val="000000"/>
                </a:solidFill>
              </a:rPr>
              <a:t>  </a:t>
            </a:r>
            <a:r>
              <a:rPr lang="pl-PL" altLang="pl-PL" sz="2400" dirty="0"/>
              <a:t>Rozwinięcie pełne – praca podczas wypadku drogowego</a:t>
            </a:r>
          </a:p>
          <a:p>
            <a:pPr>
              <a:lnSpc>
                <a:spcPct val="140000"/>
              </a:lnSpc>
            </a:pPr>
            <a:endParaRPr lang="pl-PL" altLang="pl-PL" sz="24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76860" indent="0">
              <a:lnSpc>
                <a:spcPct val="90000"/>
              </a:lnSpc>
              <a:buNone/>
            </a:pPr>
            <a:endParaRPr lang="pl-PL" altLang="pl-PL" sz="24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438912" marR="0" lvl="0" indent="-324612" algn="l" rtl="0">
              <a:spcBef>
                <a:spcPts val="0"/>
              </a:spcBef>
              <a:buClr>
                <a:schemeClr val="accent1"/>
              </a:buClr>
              <a:buSzPct val="80000"/>
              <a:buFont typeface="Noto Sans Symbols"/>
              <a:buNone/>
            </a:pPr>
            <a:endParaRPr sz="32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96" name="Shape 19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2438" y="254968"/>
            <a:ext cx="822215" cy="935708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Picture 6" descr="rys11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3068959"/>
            <a:ext cx="8137525" cy="34845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31240014"/>
      </p:ext>
    </p:extLst>
  </p:cSld>
  <p:clrMapOvr>
    <a:masterClrMapping/>
  </p:clrMapOvr>
  <p:transition spd="slow">
    <p:cut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Shape 190"/>
          <p:cNvSpPr txBox="1">
            <a:spLocks noGrp="1"/>
          </p:cNvSpPr>
          <p:nvPr>
            <p:ph type="title"/>
          </p:nvPr>
        </p:nvSpPr>
        <p:spPr>
          <a:xfrm>
            <a:off x="1331638" y="250031"/>
            <a:ext cx="7362846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lvl="0">
              <a:buSzPct val="25000"/>
            </a:pPr>
            <a:r>
              <a:rPr lang="pl-PL" sz="2800" dirty="0"/>
              <a:t>Zadania strażaków w zastępie</a:t>
            </a:r>
            <a:endParaRPr lang="pl-PL" sz="2520" b="1" i="0" u="none" strike="noStrike" cap="none" dirty="0">
              <a:solidFill>
                <a:srgbClr val="FFC7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1" name="Shape 191"/>
          <p:cNvSpPr/>
          <p:nvPr/>
        </p:nvSpPr>
        <p:spPr>
          <a:xfrm>
            <a:off x="272507" y="1636811"/>
            <a:ext cx="8287022" cy="10355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indent="12700" algn="just">
              <a:lnSpc>
                <a:spcPct val="80000"/>
              </a:lnSpc>
              <a:buClr>
                <a:srgbClr val="000000"/>
              </a:buClr>
              <a:buFont typeface="Arial"/>
              <a:buNone/>
            </a:pPr>
            <a:endParaRPr sz="2400" b="1"/>
          </a:p>
          <a:p>
            <a:pPr indent="12700" algn="just">
              <a:lnSpc>
                <a:spcPct val="80000"/>
              </a:lnSpc>
              <a:spcBef>
                <a:spcPts val="480"/>
              </a:spcBef>
              <a:buClr>
                <a:srgbClr val="000000"/>
              </a:buClr>
              <a:buFont typeface="Arial"/>
              <a:buNone/>
            </a:pPr>
            <a:endParaRPr sz="2400" b="1"/>
          </a:p>
        </p:txBody>
      </p:sp>
      <p:sp>
        <p:nvSpPr>
          <p:cNvPr id="192" name="Shape 192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algn="r">
              <a:buSzPct val="25000"/>
            </a:pPr>
            <a:r>
              <a:rPr lang="pl-PL" sz="105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pPr algn="r">
                <a:buSzPct val="25000"/>
              </a:pPr>
              <a:t>18</a:t>
            </a:fld>
            <a:endParaRPr lang="pl-PL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3" name="Shape 193"/>
          <p:cNvSpPr txBox="1">
            <a:spLocks noGrp="1"/>
          </p:cNvSpPr>
          <p:nvPr>
            <p:ph type="body" idx="2"/>
          </p:nvPr>
        </p:nvSpPr>
        <p:spPr>
          <a:xfrm>
            <a:off x="-108520" y="1412776"/>
            <a:ext cx="9425056" cy="1259609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marL="276860" lvl="0" indent="0" algn="ctr">
              <a:buClr>
                <a:srgbClr val="F0AD00"/>
              </a:buClr>
              <a:buNone/>
            </a:pPr>
            <a:r>
              <a:rPr lang="pl-PL" altLang="pl-PL" sz="2400" b="1" dirty="0">
                <a:latin typeface="Arial" charset="0"/>
              </a:rPr>
              <a:t>   </a:t>
            </a:r>
            <a:r>
              <a:rPr lang="pl-PL" altLang="pl-PL" sz="2400" b="1" dirty="0">
                <a:solidFill>
                  <a:srgbClr val="000000"/>
                </a:solidFill>
              </a:rPr>
              <a:t>Przykłady rozwinięć w  zależności od ilości strażaków w zastępie:</a:t>
            </a:r>
          </a:p>
          <a:p>
            <a:pPr lvl="0">
              <a:buClr>
                <a:srgbClr val="F0AD00"/>
              </a:buClr>
            </a:pPr>
            <a:r>
              <a:rPr lang="pl-PL" altLang="pl-PL" sz="24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4 - osobowa załoga  </a:t>
            </a:r>
          </a:p>
          <a:p>
            <a:r>
              <a:rPr lang="pl-PL" altLang="pl-PL" sz="2400" dirty="0">
                <a:solidFill>
                  <a:srgbClr val="000000"/>
                </a:solidFill>
              </a:rPr>
              <a:t>  </a:t>
            </a:r>
            <a:r>
              <a:rPr lang="pl-PL" altLang="pl-PL" sz="2400" dirty="0"/>
              <a:t>Rozwinięcie pełne - podanie prądu gaśniczego </a:t>
            </a:r>
          </a:p>
          <a:p>
            <a:pPr>
              <a:lnSpc>
                <a:spcPct val="140000"/>
              </a:lnSpc>
            </a:pPr>
            <a:endParaRPr lang="pl-PL" altLang="pl-PL" sz="24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438912" marR="0" lvl="0" indent="-324612" algn="l" rtl="0">
              <a:spcBef>
                <a:spcPts val="0"/>
              </a:spcBef>
              <a:buClr>
                <a:schemeClr val="accent1"/>
              </a:buClr>
              <a:buSzPct val="80000"/>
              <a:buFont typeface="Noto Sans Symbols"/>
              <a:buNone/>
            </a:pPr>
            <a:endParaRPr sz="32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96" name="Shape 19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2438" y="254968"/>
            <a:ext cx="822215" cy="935708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Picture 6" descr="rys 1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2672384"/>
            <a:ext cx="7947969" cy="39875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74257624"/>
      </p:ext>
    </p:extLst>
  </p:cSld>
  <p:clrMapOvr>
    <a:masterClrMapping/>
  </p:clrMapOvr>
  <p:transition spd="slow">
    <p:cut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Shape 190"/>
          <p:cNvSpPr txBox="1">
            <a:spLocks noGrp="1"/>
          </p:cNvSpPr>
          <p:nvPr>
            <p:ph type="title"/>
          </p:nvPr>
        </p:nvSpPr>
        <p:spPr>
          <a:xfrm>
            <a:off x="1331638" y="250031"/>
            <a:ext cx="7362846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lvl="0">
              <a:buSzPct val="25000"/>
            </a:pPr>
            <a:r>
              <a:rPr lang="pl-PL" sz="2800" dirty="0"/>
              <a:t>Zadania strażaków w zastępie</a:t>
            </a:r>
            <a:endParaRPr lang="pl-PL" sz="2520" b="1" i="0" u="none" strike="noStrike" cap="none" dirty="0">
              <a:solidFill>
                <a:srgbClr val="FFC7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1" name="Shape 191"/>
          <p:cNvSpPr/>
          <p:nvPr/>
        </p:nvSpPr>
        <p:spPr>
          <a:xfrm>
            <a:off x="272507" y="1636811"/>
            <a:ext cx="8287022" cy="10355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indent="12700" algn="just">
              <a:lnSpc>
                <a:spcPct val="80000"/>
              </a:lnSpc>
              <a:buClr>
                <a:srgbClr val="000000"/>
              </a:buClr>
              <a:buFont typeface="Arial"/>
              <a:buNone/>
            </a:pPr>
            <a:endParaRPr sz="2400" b="1"/>
          </a:p>
          <a:p>
            <a:pPr indent="12700" algn="just">
              <a:lnSpc>
                <a:spcPct val="80000"/>
              </a:lnSpc>
              <a:spcBef>
                <a:spcPts val="480"/>
              </a:spcBef>
              <a:buClr>
                <a:srgbClr val="000000"/>
              </a:buClr>
              <a:buFont typeface="Arial"/>
              <a:buNone/>
            </a:pPr>
            <a:endParaRPr sz="2400" b="1"/>
          </a:p>
        </p:txBody>
      </p:sp>
      <p:sp>
        <p:nvSpPr>
          <p:cNvPr id="192" name="Shape 192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algn="r">
              <a:buSzPct val="25000"/>
            </a:pPr>
            <a:r>
              <a:rPr lang="pl-PL" sz="105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pPr algn="r">
                <a:buSzPct val="25000"/>
              </a:pPr>
              <a:t>19</a:t>
            </a:fld>
            <a:endParaRPr lang="pl-PL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3" name="Shape 193"/>
          <p:cNvSpPr txBox="1">
            <a:spLocks noGrp="1"/>
          </p:cNvSpPr>
          <p:nvPr>
            <p:ph type="body" idx="2"/>
          </p:nvPr>
        </p:nvSpPr>
        <p:spPr>
          <a:xfrm>
            <a:off x="-108520" y="1412776"/>
            <a:ext cx="9425056" cy="1512168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marL="276860" lvl="0" indent="0" algn="ctr">
              <a:buClr>
                <a:srgbClr val="F0AD00"/>
              </a:buClr>
              <a:buNone/>
            </a:pPr>
            <a:r>
              <a:rPr lang="pl-PL" altLang="pl-PL" sz="2400" b="1" dirty="0">
                <a:latin typeface="Arial" charset="0"/>
              </a:rPr>
              <a:t>  </a:t>
            </a:r>
            <a:r>
              <a:rPr lang="pl-PL" altLang="pl-PL" sz="2400" b="1" dirty="0">
                <a:solidFill>
                  <a:srgbClr val="000000"/>
                </a:solidFill>
              </a:rPr>
              <a:t>Przykłady rozwinięć w  zależności od ilości strażaków w zastępie:</a:t>
            </a:r>
          </a:p>
          <a:p>
            <a:pPr lvl="0">
              <a:buClr>
                <a:srgbClr val="F0AD00"/>
              </a:buClr>
            </a:pPr>
            <a:r>
              <a:rPr lang="pl-PL" altLang="pl-PL" sz="24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3 - osobowa załoga  </a:t>
            </a:r>
          </a:p>
          <a:p>
            <a:r>
              <a:rPr lang="pl-PL" altLang="pl-PL" sz="2400" dirty="0">
                <a:solidFill>
                  <a:srgbClr val="000000"/>
                </a:solidFill>
              </a:rPr>
              <a:t>  </a:t>
            </a:r>
            <a:r>
              <a:rPr lang="pl-PL" altLang="pl-PL" sz="2400" dirty="0"/>
              <a:t>Rozwinięcie pełne - podanie prądu gaśniczego </a:t>
            </a:r>
            <a:endParaRPr lang="pl-PL" altLang="pl-PL" sz="24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76860" indent="0">
              <a:lnSpc>
                <a:spcPct val="140000"/>
              </a:lnSpc>
              <a:buNone/>
            </a:pPr>
            <a:r>
              <a:rPr lang="pl-PL" altLang="pl-PL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pPr>
              <a:lnSpc>
                <a:spcPct val="140000"/>
              </a:lnSpc>
            </a:pPr>
            <a:endParaRPr lang="pl-PL" altLang="pl-PL" sz="24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438912" marR="0" lvl="0" indent="-324612" algn="l" rtl="0">
              <a:spcBef>
                <a:spcPts val="0"/>
              </a:spcBef>
              <a:buClr>
                <a:schemeClr val="accent1"/>
              </a:buClr>
              <a:buSzPct val="80000"/>
              <a:buFont typeface="Noto Sans Symbols"/>
              <a:buNone/>
            </a:pPr>
            <a:endParaRPr sz="32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96" name="Shape 19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2438" y="254968"/>
            <a:ext cx="822215" cy="935708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Picture 6" descr="rys 1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2672385"/>
            <a:ext cx="7560840" cy="39033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74257624"/>
      </p:ext>
    </p:extLst>
  </p:cSld>
  <p:clrMapOvr>
    <a:masterClrMapping/>
  </p:clrMapOvr>
  <p:transition spd="slow">
    <p:cut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1331640" y="250031"/>
            <a:ext cx="7128792" cy="874713"/>
          </a:xfrm>
        </p:spPr>
        <p:txBody>
          <a:bodyPr>
            <a:noAutofit/>
          </a:bodyPr>
          <a:lstStyle/>
          <a:p>
            <a:pPr algn="ctr"/>
            <a:r>
              <a:rPr lang="pl-PL" sz="3600" dirty="0"/>
              <a:t>MATERIAŁ NAUCZANIA</a:t>
            </a:r>
            <a:endParaRPr lang="pl-PL" altLang="pl-PL" sz="3600" b="1" dirty="0"/>
          </a:p>
        </p:txBody>
      </p:sp>
      <p:sp>
        <p:nvSpPr>
          <p:cNvPr id="3080" name="Rectangle 8"/>
          <p:cNvSpPr>
            <a:spLocks noChangeArrowheads="1"/>
          </p:cNvSpPr>
          <p:nvPr/>
        </p:nvSpPr>
        <p:spPr bwMode="auto">
          <a:xfrm>
            <a:off x="272507" y="1636811"/>
            <a:ext cx="8287022" cy="1035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normAutofit/>
          </a:bodyPr>
          <a:lstStyle>
            <a:lvl1pPr indent="12700">
              <a:spcBef>
                <a:spcPct val="20000"/>
              </a:spcBef>
              <a:buChar char="•"/>
              <a:tabLst>
                <a:tab pos="182563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31850" indent="-285750">
              <a:spcBef>
                <a:spcPct val="20000"/>
              </a:spcBef>
              <a:buChar char="–"/>
              <a:tabLst>
                <a:tab pos="182563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39838" indent="-228600">
              <a:spcBef>
                <a:spcPct val="20000"/>
              </a:spcBef>
              <a:buChar char="•"/>
              <a:tabLst>
                <a:tab pos="182563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47825" indent="-228600">
              <a:spcBef>
                <a:spcPct val="20000"/>
              </a:spcBef>
              <a:buChar char="–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</p:txBody>
      </p:sp>
      <p:sp>
        <p:nvSpPr>
          <p:cNvPr id="5" name="Symbol zastępczy numeru slajdu 4"/>
          <p:cNvSpPr>
            <a:spLocks noGrp="1" noChangeAspect="1"/>
          </p:cNvSpPr>
          <p:nvPr>
            <p:ph type="sldNum" sz="quarter" idx="12"/>
          </p:nvPr>
        </p:nvSpPr>
        <p:spPr>
          <a:xfrm>
            <a:off x="8559529" y="0"/>
            <a:ext cx="584471" cy="250031"/>
          </a:xfrm>
        </p:spPr>
        <p:txBody>
          <a:bodyPr/>
          <a:lstStyle/>
          <a:p>
            <a:r>
              <a:rPr lang="pl-PL" altLang="pl-PL" sz="1050" dirty="0">
                <a:solidFill>
                  <a:schemeClr val="bg1"/>
                </a:solidFill>
                <a:latin typeface="Calibri" panose="020F0502020204030204" pitchFamily="34" charset="0"/>
              </a:rPr>
              <a:t>str. </a:t>
            </a:r>
            <a:fld id="{1DFBDD2E-0A89-4F6F-B71E-D6B8232A8557}" type="slidenum">
              <a:rPr lang="pl-PL" altLang="pl-PL" sz="1400" smtClean="0">
                <a:solidFill>
                  <a:schemeClr val="bg1"/>
                </a:solidFill>
                <a:latin typeface="Calibri" panose="020F0502020204030204" pitchFamily="34" charset="0"/>
              </a:rPr>
              <a:pPr/>
              <a:t>2</a:t>
            </a:fld>
            <a:endParaRPr lang="pl-PL" altLang="pl-PL" sz="20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10" name="Symbol zastępczy zawartości 1"/>
          <p:cNvSpPr>
            <a:spLocks noGrp="1"/>
          </p:cNvSpPr>
          <p:nvPr>
            <p:ph sz="quarter" idx="2"/>
          </p:nvPr>
        </p:nvSpPr>
        <p:spPr>
          <a:xfrm>
            <a:off x="597391" y="1820300"/>
            <a:ext cx="8295089" cy="4633035"/>
          </a:xfrm>
        </p:spPr>
        <p:txBody>
          <a:bodyPr>
            <a:normAutofit/>
          </a:bodyPr>
          <a:lstStyle/>
          <a:p>
            <a:r>
              <a:rPr lang="pl-PL" dirty="0"/>
              <a:t> Funkcje i zadania w zastępie gaśniczym </a:t>
            </a:r>
            <a:br>
              <a:rPr lang="pl-PL" dirty="0"/>
            </a:br>
            <a:r>
              <a:rPr lang="pl-PL" dirty="0"/>
              <a:t>i specjalnym;</a:t>
            </a:r>
          </a:p>
          <a:p>
            <a:r>
              <a:rPr lang="pl-PL" dirty="0"/>
              <a:t> Oznakowanie członków zastępów.</a:t>
            </a:r>
          </a:p>
          <a:p>
            <a:endParaRPr lang="pl-PL" dirty="0"/>
          </a:p>
          <a:p>
            <a:endParaRPr lang="pl-PL" dirty="0"/>
          </a:p>
          <a:p>
            <a:pPr marL="118872" indent="0" algn="r">
              <a:buNone/>
            </a:pPr>
            <a:r>
              <a:rPr lang="pl-PL" dirty="0"/>
              <a:t>Czas: 1T</a:t>
            </a:r>
          </a:p>
          <a:p>
            <a:endParaRPr lang="pl-PL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" name="Obraz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365791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Shape 190"/>
          <p:cNvSpPr txBox="1">
            <a:spLocks noGrp="1"/>
          </p:cNvSpPr>
          <p:nvPr>
            <p:ph type="title"/>
          </p:nvPr>
        </p:nvSpPr>
        <p:spPr>
          <a:xfrm>
            <a:off x="1331638" y="250031"/>
            <a:ext cx="7362846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lvl="0">
              <a:buSzPct val="25000"/>
            </a:pPr>
            <a:r>
              <a:rPr lang="pl-PL" sz="2800" dirty="0"/>
              <a:t>Zadania strażaków w zastępie</a:t>
            </a:r>
            <a:endParaRPr lang="pl-PL" sz="2520" b="1" i="0" u="none" strike="noStrike" cap="none" dirty="0">
              <a:solidFill>
                <a:srgbClr val="FFC7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1" name="Shape 191"/>
          <p:cNvSpPr/>
          <p:nvPr/>
        </p:nvSpPr>
        <p:spPr>
          <a:xfrm>
            <a:off x="272507" y="1636811"/>
            <a:ext cx="8287022" cy="10355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indent="12700" algn="just">
              <a:lnSpc>
                <a:spcPct val="80000"/>
              </a:lnSpc>
              <a:buClr>
                <a:srgbClr val="000000"/>
              </a:buClr>
              <a:buFont typeface="Arial"/>
              <a:buNone/>
            </a:pPr>
            <a:endParaRPr sz="2400" b="1"/>
          </a:p>
          <a:p>
            <a:pPr indent="12700" algn="just">
              <a:lnSpc>
                <a:spcPct val="80000"/>
              </a:lnSpc>
              <a:spcBef>
                <a:spcPts val="480"/>
              </a:spcBef>
              <a:buClr>
                <a:srgbClr val="000000"/>
              </a:buClr>
              <a:buFont typeface="Arial"/>
              <a:buNone/>
            </a:pPr>
            <a:endParaRPr sz="2400" b="1"/>
          </a:p>
        </p:txBody>
      </p:sp>
      <p:sp>
        <p:nvSpPr>
          <p:cNvPr id="192" name="Shape 192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algn="r">
              <a:buSzPct val="25000"/>
            </a:pPr>
            <a:r>
              <a:rPr lang="pl-PL" sz="105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pPr algn="r">
                <a:buSzPct val="25000"/>
              </a:pPr>
              <a:t>20</a:t>
            </a:fld>
            <a:endParaRPr lang="pl-PL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3" name="Shape 193"/>
          <p:cNvSpPr txBox="1">
            <a:spLocks noGrp="1"/>
          </p:cNvSpPr>
          <p:nvPr>
            <p:ph type="body" idx="2"/>
          </p:nvPr>
        </p:nvSpPr>
        <p:spPr>
          <a:xfrm>
            <a:off x="0" y="1412776"/>
            <a:ext cx="9144000" cy="1259609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marL="276860" lvl="0" indent="0" algn="ctr">
              <a:buClr>
                <a:srgbClr val="F0AD00"/>
              </a:buClr>
              <a:buNone/>
            </a:pPr>
            <a:r>
              <a:rPr lang="pl-PL" altLang="pl-PL" sz="2400" b="1" dirty="0">
                <a:latin typeface="Arial" charset="0"/>
              </a:rPr>
              <a:t>  </a:t>
            </a:r>
            <a:r>
              <a:rPr lang="pl-PL" altLang="pl-PL" sz="2400" b="1" dirty="0">
                <a:solidFill>
                  <a:srgbClr val="000000"/>
                </a:solidFill>
              </a:rPr>
              <a:t>Przykłady rozwinięć w  zależności od ilości strażaków w zastępie:</a:t>
            </a:r>
          </a:p>
          <a:p>
            <a:pPr>
              <a:buClr>
                <a:srgbClr val="F0AD00"/>
              </a:buClr>
            </a:pPr>
            <a:r>
              <a:rPr lang="pl-PL" altLang="pl-PL" sz="24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</a:t>
            </a:r>
            <a:r>
              <a:rPr lang="pl-PL" altLang="pl-PL" sz="2400" dirty="0"/>
              <a:t>Zastęp specjalny z drabiną mechaniczną</a:t>
            </a:r>
            <a:endParaRPr lang="pl-PL" altLang="pl-PL" sz="240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pl-PL" altLang="pl-PL" sz="2400" dirty="0"/>
              <a:t>  Podanie prądu gaśniczego </a:t>
            </a:r>
            <a:endParaRPr lang="pl-PL" altLang="pl-PL" sz="24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76860" indent="0">
              <a:lnSpc>
                <a:spcPct val="140000"/>
              </a:lnSpc>
              <a:buNone/>
            </a:pPr>
            <a:r>
              <a:rPr lang="pl-PL" altLang="pl-PL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pPr>
              <a:lnSpc>
                <a:spcPct val="140000"/>
              </a:lnSpc>
            </a:pPr>
            <a:endParaRPr lang="pl-PL" altLang="pl-PL" sz="24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438912" marR="0" lvl="0" indent="-324612" algn="l" rtl="0">
              <a:spcBef>
                <a:spcPts val="0"/>
              </a:spcBef>
              <a:buClr>
                <a:schemeClr val="accent1"/>
              </a:buClr>
              <a:buSzPct val="80000"/>
              <a:buFont typeface="Noto Sans Symbols"/>
              <a:buNone/>
            </a:pPr>
            <a:endParaRPr sz="32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96" name="Shape 19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2438" y="254968"/>
            <a:ext cx="822215" cy="935708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Picture 10" descr="rys1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749" y="2672385"/>
            <a:ext cx="7993063" cy="39633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46481529"/>
      </p:ext>
    </p:extLst>
  </p:cSld>
  <p:clrMapOvr>
    <a:masterClrMapping/>
  </p:clrMapOvr>
  <p:transition spd="slow">
    <p:cut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Shape 190"/>
          <p:cNvSpPr txBox="1">
            <a:spLocks noGrp="1"/>
          </p:cNvSpPr>
          <p:nvPr>
            <p:ph type="title"/>
          </p:nvPr>
        </p:nvSpPr>
        <p:spPr>
          <a:xfrm>
            <a:off x="1331638" y="250031"/>
            <a:ext cx="7362846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lvl="0">
              <a:buSzPct val="25000"/>
            </a:pPr>
            <a:r>
              <a:rPr lang="pl-PL" sz="2800" dirty="0"/>
              <a:t>Zadania strażaków w zastępie</a:t>
            </a:r>
            <a:endParaRPr lang="pl-PL" sz="2520" b="1" i="0" u="none" strike="noStrike" cap="none" dirty="0">
              <a:solidFill>
                <a:srgbClr val="FFC7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1" name="Shape 191"/>
          <p:cNvSpPr/>
          <p:nvPr/>
        </p:nvSpPr>
        <p:spPr>
          <a:xfrm>
            <a:off x="272507" y="1636811"/>
            <a:ext cx="8287022" cy="10355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indent="12700" algn="just">
              <a:lnSpc>
                <a:spcPct val="80000"/>
              </a:lnSpc>
              <a:buClr>
                <a:srgbClr val="000000"/>
              </a:buClr>
              <a:buFont typeface="Arial"/>
              <a:buNone/>
            </a:pPr>
            <a:endParaRPr sz="2400" b="1"/>
          </a:p>
          <a:p>
            <a:pPr indent="12700" algn="just">
              <a:lnSpc>
                <a:spcPct val="80000"/>
              </a:lnSpc>
              <a:spcBef>
                <a:spcPts val="480"/>
              </a:spcBef>
              <a:buClr>
                <a:srgbClr val="000000"/>
              </a:buClr>
              <a:buFont typeface="Arial"/>
              <a:buNone/>
            </a:pPr>
            <a:endParaRPr sz="2400" b="1"/>
          </a:p>
        </p:txBody>
      </p:sp>
      <p:sp>
        <p:nvSpPr>
          <p:cNvPr id="192" name="Shape 192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algn="r">
              <a:buSzPct val="25000"/>
            </a:pPr>
            <a:r>
              <a:rPr lang="pl-PL" sz="105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pPr algn="r">
                <a:buSzPct val="25000"/>
              </a:pPr>
              <a:t>21</a:t>
            </a:fld>
            <a:endParaRPr lang="pl-PL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3" name="Shape 193"/>
          <p:cNvSpPr txBox="1">
            <a:spLocks noGrp="1"/>
          </p:cNvSpPr>
          <p:nvPr>
            <p:ph type="body" idx="2"/>
          </p:nvPr>
        </p:nvSpPr>
        <p:spPr>
          <a:xfrm>
            <a:off x="107504" y="1412776"/>
            <a:ext cx="4177158" cy="3600400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marL="342900" indent="-34290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SzTx/>
            </a:pPr>
            <a:r>
              <a:rPr lang="pl-PL" altLang="pl-PL" sz="2400" b="1" dirty="0">
                <a:latin typeface="Arial" charset="0"/>
              </a:rPr>
              <a:t> </a:t>
            </a:r>
            <a:r>
              <a:rPr lang="pl-PL" altLang="pl-PL" sz="2400" b="1" kern="1200" dirty="0">
                <a:solidFill>
                  <a:srgbClr val="000000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Czynności przypisane </a:t>
            </a:r>
          </a:p>
          <a:p>
            <a:pPr marL="0" lvl="0" indent="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r>
              <a:rPr lang="pl-PL" altLang="pl-PL" sz="2400" b="1" kern="1200" dirty="0">
                <a:solidFill>
                  <a:srgbClr val="000000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poszczególnym funkcyjnym </a:t>
            </a:r>
          </a:p>
          <a:p>
            <a:pPr marL="0" lvl="0" indent="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r>
              <a:rPr lang="pl-PL" altLang="pl-PL" sz="2400" b="1" kern="1200" dirty="0">
                <a:solidFill>
                  <a:srgbClr val="000000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w zależności od </a:t>
            </a:r>
          </a:p>
          <a:p>
            <a:pPr marL="0" lvl="0" indent="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r>
              <a:rPr lang="pl-PL" altLang="pl-PL" sz="2400" b="1" kern="1200" dirty="0">
                <a:solidFill>
                  <a:srgbClr val="000000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ilości osób w zastępie</a:t>
            </a:r>
            <a:r>
              <a:rPr lang="pl-PL" altLang="pl-PL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pPr>
              <a:lnSpc>
                <a:spcPct val="140000"/>
              </a:lnSpc>
            </a:pPr>
            <a:endParaRPr lang="pl-PL" altLang="pl-PL" sz="24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438912" marR="0" lvl="0" indent="-324612" algn="l" rtl="0">
              <a:spcBef>
                <a:spcPts val="0"/>
              </a:spcBef>
              <a:buClr>
                <a:schemeClr val="accent1"/>
              </a:buClr>
              <a:buSzPct val="80000"/>
              <a:buFont typeface="Noto Sans Symbols"/>
              <a:buNone/>
            </a:pPr>
            <a:endParaRPr sz="32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96" name="Shape 19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2438" y="254968"/>
            <a:ext cx="822215" cy="935708"/>
          </a:xfrm>
          <a:prstGeom prst="rect">
            <a:avLst/>
          </a:prstGeom>
          <a:noFill/>
          <a:ln>
            <a:noFill/>
          </a:ln>
        </p:spPr>
      </p:pic>
      <p:pic>
        <p:nvPicPr>
          <p:cNvPr id="251" name="Picture 2" descr="skanuj0007"/>
          <p:cNvPicPr>
            <a:picLocks noChangeAspect="1" noChangeArrowheads="1"/>
          </p:cNvPicPr>
          <p:nvPr/>
        </p:nvPicPr>
        <p:blipFill>
          <a:blip r:embed="rId4">
            <a:lum bright="-1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70" t="5087" r="3017" b="6613"/>
          <a:stretch>
            <a:fillRect/>
          </a:stretch>
        </p:blipFill>
        <p:spPr bwMode="auto">
          <a:xfrm>
            <a:off x="4284663" y="1459470"/>
            <a:ext cx="4564062" cy="53732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46481529"/>
      </p:ext>
    </p:extLst>
  </p:cSld>
  <p:clrMapOvr>
    <a:masterClrMapping/>
  </p:clrMapOvr>
  <p:transition spd="slow">
    <p:cut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Shape 178"/>
          <p:cNvSpPr txBox="1">
            <a:spLocks noGrp="1"/>
          </p:cNvSpPr>
          <p:nvPr>
            <p:ph type="title"/>
          </p:nvPr>
        </p:nvSpPr>
        <p:spPr>
          <a:xfrm>
            <a:off x="1331640" y="250031"/>
            <a:ext cx="7128792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rgbClr val="FFC700"/>
              </a:buClr>
              <a:buSzPct val="25000"/>
              <a:buFont typeface="Calibri"/>
              <a:buNone/>
            </a:pPr>
            <a:r>
              <a:rPr lang="pl-PL" sz="2800" b="1" i="0" u="none" strike="noStrike" cap="none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rPr>
              <a:t>BIBLIOGRAFIA</a:t>
            </a:r>
          </a:p>
        </p:txBody>
      </p:sp>
      <p:sp>
        <p:nvSpPr>
          <p:cNvPr id="179" name="Shape 179"/>
          <p:cNvSpPr/>
          <p:nvPr/>
        </p:nvSpPr>
        <p:spPr>
          <a:xfrm>
            <a:off x="272507" y="1636811"/>
            <a:ext cx="8287022" cy="10355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indent="12700" algn="just">
              <a:lnSpc>
                <a:spcPct val="80000"/>
              </a:lnSpc>
              <a:buClr>
                <a:srgbClr val="000000"/>
              </a:buClr>
              <a:buFont typeface="Arial"/>
              <a:buNone/>
            </a:pPr>
            <a:endParaRPr sz="2400" b="1"/>
          </a:p>
          <a:p>
            <a:pPr indent="12700" algn="just">
              <a:lnSpc>
                <a:spcPct val="80000"/>
              </a:lnSpc>
              <a:spcBef>
                <a:spcPts val="480"/>
              </a:spcBef>
              <a:buClr>
                <a:srgbClr val="000000"/>
              </a:buClr>
              <a:buFont typeface="Arial"/>
              <a:buNone/>
            </a:pPr>
            <a:endParaRPr sz="2400" b="1"/>
          </a:p>
        </p:txBody>
      </p:sp>
      <p:sp>
        <p:nvSpPr>
          <p:cNvPr id="180" name="Shape 180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algn="r">
              <a:buSzPct val="25000"/>
            </a:pPr>
            <a:r>
              <a:rPr lang="pl-PL" sz="105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pPr algn="r">
                <a:buSzPct val="25000"/>
              </a:pPr>
              <a:t>22</a:t>
            </a:fld>
            <a:endParaRPr lang="pl-PL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1" name="Shape 181"/>
          <p:cNvSpPr txBox="1">
            <a:spLocks noGrp="1"/>
          </p:cNvSpPr>
          <p:nvPr>
            <p:ph type="body" idx="2"/>
          </p:nvPr>
        </p:nvSpPr>
        <p:spPr>
          <a:xfrm>
            <a:off x="0" y="1772816"/>
            <a:ext cx="9143999" cy="3456384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r>
              <a:rPr lang="pl-PL" altLang="pl-PL" sz="2400" dirty="0"/>
              <a:t> Bielecki P. „Podstawy taktyki Gaszenia Pożarów” Kraków  1996 r.</a:t>
            </a:r>
          </a:p>
          <a:p>
            <a:r>
              <a:rPr lang="pl-PL" altLang="pl-PL" sz="2400" dirty="0"/>
              <a:t> Bielecki P. „Taktyka działań gaśniczych dla słuchaczy   kursu kwalifikacyjnego szeregowych Państwowej Straży Pożarnej” Warszawa 2004  r.</a:t>
            </a:r>
          </a:p>
          <a:p>
            <a:r>
              <a:rPr lang="pl-PL" altLang="pl-PL" sz="2400" dirty="0"/>
              <a:t> Bielecki P. „ Organizacja pracy w zastępie gaśniczym” Biblioteka strażaka ochotnika. CSPSP 2000 r.</a:t>
            </a:r>
          </a:p>
          <a:p>
            <a:r>
              <a:rPr lang="pl-PL" altLang="pl-PL" sz="2400" dirty="0"/>
              <a:t> </a:t>
            </a:r>
            <a:r>
              <a:rPr lang="pl-PL" sz="2400" dirty="0"/>
              <a:t>„System szkolenia członków OSP biorących bezpośredni udział w działaniach ratowniczych” – prezentacje multimedialne; </a:t>
            </a:r>
          </a:p>
          <a:p>
            <a:pPr marL="276860" indent="0">
              <a:buNone/>
            </a:pPr>
            <a:r>
              <a:rPr lang="pl-PL" sz="2400" dirty="0"/>
              <a:t>   CNBOP maj 2007r.</a:t>
            </a:r>
          </a:p>
          <a:p>
            <a:pPr marL="276860" indent="0">
              <a:buNone/>
            </a:pPr>
            <a:endParaRPr lang="pl-PL" altLang="pl-PL" sz="2400" dirty="0"/>
          </a:p>
        </p:txBody>
      </p:sp>
      <p:sp>
        <p:nvSpPr>
          <p:cNvPr id="182" name="Shape 182"/>
          <p:cNvSpPr txBox="1">
            <a:spLocks noGrp="1"/>
          </p:cNvSpPr>
          <p:nvPr>
            <p:ph type="body" idx="2"/>
          </p:nvPr>
        </p:nvSpPr>
        <p:spPr>
          <a:xfrm>
            <a:off x="5940151" y="5157192"/>
            <a:ext cx="3088351" cy="360040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marL="118871" marR="0" lvl="0" indent="-4571" algn="l" rtl="0">
              <a:lnSpc>
                <a:spcPct val="80000"/>
              </a:lnSpc>
              <a:spcBef>
                <a:spcPts val="0"/>
              </a:spcBef>
              <a:buClr>
                <a:schemeClr val="accent1"/>
              </a:buClr>
              <a:buSzPct val="25000"/>
              <a:buFont typeface="Noto Sans Symbols"/>
              <a:buNone/>
            </a:pPr>
            <a:r>
              <a:rPr lang="pl-PL" sz="104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Pobrano 18.02.20016 z www.os-psp.olsztyn.pl</a:t>
            </a:r>
          </a:p>
        </p:txBody>
      </p:sp>
      <p:sp>
        <p:nvSpPr>
          <p:cNvPr id="183" name="Shape 183"/>
          <p:cNvSpPr txBox="1">
            <a:spLocks noGrp="1"/>
          </p:cNvSpPr>
          <p:nvPr>
            <p:ph type="body" idx="2"/>
          </p:nvPr>
        </p:nvSpPr>
        <p:spPr>
          <a:xfrm>
            <a:off x="6092551" y="5309592"/>
            <a:ext cx="3088351" cy="360040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marL="118871" marR="0" lvl="0" indent="-4571" algn="l" rtl="0">
              <a:lnSpc>
                <a:spcPct val="80000"/>
              </a:lnSpc>
              <a:spcBef>
                <a:spcPts val="0"/>
              </a:spcBef>
              <a:buClr>
                <a:schemeClr val="accent1"/>
              </a:buClr>
              <a:buSzPct val="25000"/>
              <a:buFont typeface="Noto Sans Symbols"/>
              <a:buNone/>
            </a:pPr>
            <a:r>
              <a:rPr lang="pl-PL" sz="104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Pobrano 18.02.20016 z www.os-psp.olsztyn.pl</a:t>
            </a:r>
          </a:p>
        </p:txBody>
      </p:sp>
      <p:pic>
        <p:nvPicPr>
          <p:cNvPr id="184" name="Shape 18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2438" y="254968"/>
            <a:ext cx="822215" cy="93570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111656213"/>
      </p:ext>
    </p:extLst>
  </p:cSld>
  <p:clrMapOvr>
    <a:masterClrMapping/>
  </p:clrMapOvr>
  <p:transition spd="slow">
    <p:cut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Shape 152"/>
          <p:cNvSpPr txBox="1">
            <a:spLocks noGrp="1"/>
          </p:cNvSpPr>
          <p:nvPr>
            <p:ph type="title"/>
          </p:nvPr>
        </p:nvSpPr>
        <p:spPr>
          <a:xfrm>
            <a:off x="1331640" y="250031"/>
            <a:ext cx="7128792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lvl="0">
              <a:buSzPct val="25000"/>
            </a:pPr>
            <a:r>
              <a:rPr lang="pl-PL" sz="2800" dirty="0"/>
              <a:t>Zadania strażaków w zastępie</a:t>
            </a:r>
            <a:endParaRPr sz="2800" b="1" i="0" u="none" strike="noStrike" cap="none" dirty="0">
              <a:solidFill>
                <a:srgbClr val="FFC7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3" name="Shape 153"/>
          <p:cNvSpPr/>
          <p:nvPr/>
        </p:nvSpPr>
        <p:spPr>
          <a:xfrm>
            <a:off x="272507" y="1636811"/>
            <a:ext cx="8287022" cy="10355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12700" algn="just" rtl="0">
              <a:lnSpc>
                <a:spcPct val="80000"/>
              </a:lnSpc>
              <a:spcBef>
                <a:spcPts val="480"/>
              </a:spcBef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4" name="Shape 154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r>
              <a:rPr lang="pl-PL" sz="105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3</a:t>
            </a:fld>
            <a:endParaRPr lang="pl-PL"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5" name="Shape 155"/>
          <p:cNvSpPr txBox="1">
            <a:spLocks noGrp="1"/>
          </p:cNvSpPr>
          <p:nvPr>
            <p:ph type="body" idx="2"/>
          </p:nvPr>
        </p:nvSpPr>
        <p:spPr>
          <a:xfrm>
            <a:off x="0" y="1556792"/>
            <a:ext cx="9143999" cy="4464495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>
              <a:lnSpc>
                <a:spcPct val="150000"/>
              </a:lnSpc>
            </a:pPr>
            <a:r>
              <a:rPr lang="pl-PL" sz="2400" b="1" dirty="0"/>
              <a:t>  Zastęp to pododdział liczący od trzech do sześciu ratowników,      w tym dowódca, wyposażony w pojazd przystosowany do realizacji zadania ratowniczego.</a:t>
            </a:r>
          </a:p>
          <a:p>
            <a:pPr marL="276860" indent="0">
              <a:lnSpc>
                <a:spcPct val="150000"/>
              </a:lnSpc>
              <a:buNone/>
            </a:pPr>
            <a:endParaRPr lang="pl-PL" sz="2400" b="1" dirty="0"/>
          </a:p>
          <a:p>
            <a:pPr marL="276860" indent="0">
              <a:lnSpc>
                <a:spcPct val="150000"/>
              </a:lnSpc>
              <a:buNone/>
            </a:pPr>
            <a:r>
              <a:rPr lang="pl-PL" sz="2400" dirty="0"/>
              <a:t>Tak więc zastęp to obsada pojazdu bojowego, mogąca w ograniczonym zakresie podjąć samodzielne działania ratowniczo-gaśnicze. Może być on podzielony na roty.</a:t>
            </a:r>
          </a:p>
        </p:txBody>
      </p:sp>
      <p:pic>
        <p:nvPicPr>
          <p:cNvPr id="159" name="Shape 15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2438" y="254968"/>
            <a:ext cx="822215" cy="93570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ut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Shape 165"/>
          <p:cNvSpPr txBox="1">
            <a:spLocks noGrp="1"/>
          </p:cNvSpPr>
          <p:nvPr>
            <p:ph type="title"/>
          </p:nvPr>
        </p:nvSpPr>
        <p:spPr>
          <a:xfrm>
            <a:off x="1331640" y="250031"/>
            <a:ext cx="7128792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lvl="0">
              <a:buSzPct val="25000"/>
            </a:pPr>
            <a:r>
              <a:rPr lang="pl-PL" sz="2800" dirty="0"/>
              <a:t>Zadania strażaków w zastępie</a:t>
            </a:r>
            <a:endParaRPr sz="2800" b="1" i="0" u="none" strike="noStrike" cap="none" dirty="0">
              <a:solidFill>
                <a:srgbClr val="FFC7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6" name="Shape 166"/>
          <p:cNvSpPr/>
          <p:nvPr/>
        </p:nvSpPr>
        <p:spPr>
          <a:xfrm>
            <a:off x="272507" y="1636811"/>
            <a:ext cx="8287022" cy="10355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12700" algn="just" rtl="0">
              <a:lnSpc>
                <a:spcPct val="80000"/>
              </a:lnSpc>
              <a:spcBef>
                <a:spcPts val="480"/>
              </a:spcBef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7" name="Shape 167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r>
              <a:rPr lang="pl-PL" sz="105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4</a:t>
            </a:fld>
            <a:endParaRPr lang="pl-PL"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8" name="Shape 168"/>
          <p:cNvSpPr txBox="1">
            <a:spLocks noGrp="1"/>
          </p:cNvSpPr>
          <p:nvPr>
            <p:ph type="body" idx="2"/>
          </p:nvPr>
        </p:nvSpPr>
        <p:spPr>
          <a:xfrm>
            <a:off x="107505" y="1484784"/>
            <a:ext cx="8856984" cy="5373216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marL="114300" indent="0">
              <a:buNone/>
            </a:pPr>
            <a:r>
              <a:rPr lang="pl-PL" sz="2400" dirty="0"/>
              <a:t>W zależności od rodzaju pojazdu oraz wyposażenia znajdującego </a:t>
            </a:r>
          </a:p>
          <a:p>
            <a:pPr marL="114300" indent="0">
              <a:buNone/>
            </a:pPr>
            <a:r>
              <a:rPr lang="pl-PL" sz="2400" dirty="0"/>
              <a:t>się na wozie zastępy możemy podzielić na gaśnicze oraz specjalne. </a:t>
            </a:r>
          </a:p>
          <a:p>
            <a:pPr marL="114300" indent="0">
              <a:buNone/>
            </a:pPr>
            <a:endParaRPr lang="pl-PL" sz="2400" dirty="0"/>
          </a:p>
          <a:p>
            <a:pPr marL="457200" indent="-342900"/>
            <a:r>
              <a:rPr lang="pl-PL" sz="2400" b="1" i="1" dirty="0"/>
              <a:t>Zastępy gaśnicze</a:t>
            </a:r>
            <a:r>
              <a:rPr lang="pl-PL" sz="2400" dirty="0"/>
              <a:t> to zespoły wyszkolonych ludzi, dysponujących sprzętem pozwalającym głównie na gaszenie pożarów, oraz wykonanie w stosunkowo wąskim zakresie innych zadań taktycznych. </a:t>
            </a:r>
          </a:p>
          <a:p>
            <a:pPr marL="457200" indent="-342900"/>
            <a:endParaRPr lang="pl-PL" sz="2400" dirty="0"/>
          </a:p>
          <a:p>
            <a:pPr marL="457200" indent="-342900"/>
            <a:r>
              <a:rPr lang="pl-PL" sz="2400" dirty="0"/>
              <a:t> GLM</a:t>
            </a:r>
          </a:p>
          <a:p>
            <a:pPr marL="457200" indent="-342900"/>
            <a:r>
              <a:rPr lang="pl-PL" sz="2400" dirty="0"/>
              <a:t> GLBA</a:t>
            </a:r>
          </a:p>
          <a:p>
            <a:pPr marL="457200" indent="-342900"/>
            <a:r>
              <a:rPr lang="pl-PL" sz="2400" dirty="0"/>
              <a:t> GBA</a:t>
            </a:r>
          </a:p>
          <a:p>
            <a:pPr marL="457200" indent="-342900"/>
            <a:r>
              <a:rPr lang="pl-PL" sz="2400" dirty="0"/>
              <a:t> GCBA</a:t>
            </a:r>
          </a:p>
          <a:p>
            <a:pPr marL="457200" indent="-342900"/>
            <a:endParaRPr lang="pl-PL" sz="2400" dirty="0"/>
          </a:p>
          <a:p>
            <a:pPr marL="114300" indent="0">
              <a:buNone/>
            </a:pPr>
            <a:endParaRPr lang="pl-PL" sz="2400" dirty="0"/>
          </a:p>
        </p:txBody>
      </p:sp>
      <p:pic>
        <p:nvPicPr>
          <p:cNvPr id="172" name="Shape 17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2438" y="254968"/>
            <a:ext cx="822215" cy="93570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ut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Shape 165"/>
          <p:cNvSpPr txBox="1">
            <a:spLocks noGrp="1"/>
          </p:cNvSpPr>
          <p:nvPr>
            <p:ph type="title"/>
          </p:nvPr>
        </p:nvSpPr>
        <p:spPr>
          <a:xfrm>
            <a:off x="1331640" y="250031"/>
            <a:ext cx="7128792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lvl="0">
              <a:buSzPct val="25000"/>
            </a:pPr>
            <a:r>
              <a:rPr lang="pl-PL" sz="2800" dirty="0"/>
              <a:t>Zadania strażaków w zastępie</a:t>
            </a:r>
            <a:endParaRPr sz="2800" b="1" i="0" u="none" strike="noStrike" cap="none" dirty="0">
              <a:solidFill>
                <a:srgbClr val="FFC7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6" name="Shape 166"/>
          <p:cNvSpPr/>
          <p:nvPr/>
        </p:nvSpPr>
        <p:spPr>
          <a:xfrm>
            <a:off x="272507" y="1636811"/>
            <a:ext cx="8287022" cy="10355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indent="12700" algn="just">
              <a:lnSpc>
                <a:spcPct val="80000"/>
              </a:lnSpc>
              <a:buClr>
                <a:srgbClr val="000000"/>
              </a:buClr>
              <a:buFont typeface="Arial"/>
              <a:buNone/>
            </a:pPr>
            <a:endParaRPr sz="2400" b="1"/>
          </a:p>
          <a:p>
            <a:pPr indent="12700" algn="just">
              <a:lnSpc>
                <a:spcPct val="80000"/>
              </a:lnSpc>
              <a:spcBef>
                <a:spcPts val="480"/>
              </a:spcBef>
              <a:buClr>
                <a:srgbClr val="000000"/>
              </a:buClr>
              <a:buFont typeface="Arial"/>
              <a:buNone/>
            </a:pPr>
            <a:endParaRPr sz="2400" b="1"/>
          </a:p>
        </p:txBody>
      </p:sp>
      <p:sp>
        <p:nvSpPr>
          <p:cNvPr id="167" name="Shape 167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algn="r">
              <a:buSzPct val="25000"/>
            </a:pPr>
            <a:r>
              <a:rPr lang="pl-PL" sz="105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pPr algn="r">
                <a:buSzPct val="25000"/>
              </a:pPr>
              <a:t>5</a:t>
            </a:fld>
            <a:endParaRPr lang="pl-PL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8" name="Shape 168"/>
          <p:cNvSpPr txBox="1">
            <a:spLocks noGrp="1"/>
          </p:cNvSpPr>
          <p:nvPr>
            <p:ph type="body" idx="2"/>
          </p:nvPr>
        </p:nvSpPr>
        <p:spPr>
          <a:xfrm>
            <a:off x="107505" y="1484784"/>
            <a:ext cx="8856984" cy="5373216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marL="114300" indent="0">
              <a:buNone/>
            </a:pPr>
            <a:endParaRPr lang="pl-PL" sz="2400" dirty="0"/>
          </a:p>
          <a:p>
            <a:pPr marL="457200" indent="-342900"/>
            <a:r>
              <a:rPr lang="pl-PL" sz="2400" b="1" i="1" dirty="0"/>
              <a:t>Zastępy specjalne</a:t>
            </a:r>
            <a:r>
              <a:rPr lang="pl-PL" sz="2400" dirty="0"/>
              <a:t> to pododdziały wyznaczone do wykonywania zadań specjalnych, wynikających z taktycznych potrzeb akcji ratowniczo-gaśniczych, podczas których współdziałają z zastępami gaśniczymi i innymi specjalnymi, lub też wykonują swe zadania samodzielnie. </a:t>
            </a:r>
            <a:r>
              <a:rPr lang="pl-PL" sz="24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</a:p>
          <a:p>
            <a:pPr marL="457200" indent="-342900"/>
            <a:r>
              <a:rPr lang="pl-PL" sz="2400" dirty="0"/>
              <a:t> SD – zastęp z drabiną mechaniczną</a:t>
            </a:r>
          </a:p>
          <a:p>
            <a:pPr marL="457200" indent="-342900"/>
            <a:r>
              <a:rPr lang="pl-PL" sz="24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pl-PL" sz="2400" dirty="0"/>
              <a:t>SW – zastęp wężowy</a:t>
            </a:r>
          </a:p>
          <a:p>
            <a:pPr marL="457200" indent="-342900"/>
            <a:r>
              <a:rPr lang="pl-PL" sz="24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pl-PL" sz="2400" dirty="0"/>
              <a:t>SŁ – zastęp łączności </a:t>
            </a:r>
          </a:p>
          <a:p>
            <a:pPr marL="457200" indent="-342900"/>
            <a:r>
              <a:rPr lang="pl-PL" sz="24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pl-PL" sz="2400" dirty="0" err="1"/>
              <a:t>SRChem</a:t>
            </a:r>
            <a:r>
              <a:rPr lang="pl-PL" sz="2400" dirty="0"/>
              <a:t> – zastęp ratownictwa chemicznego</a:t>
            </a:r>
          </a:p>
          <a:p>
            <a:pPr marL="457200" indent="-342900"/>
            <a:r>
              <a:rPr lang="pl-PL" sz="24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pl-PL" sz="2400" dirty="0" err="1"/>
              <a:t>SRw</a:t>
            </a:r>
            <a:r>
              <a:rPr lang="pl-PL" sz="2400" dirty="0"/>
              <a:t> – zastęp wodny</a:t>
            </a:r>
          </a:p>
          <a:p>
            <a:pPr marL="457200" indent="-342900"/>
            <a:r>
              <a:rPr lang="pl-PL" sz="24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pl-PL" sz="2400" dirty="0" err="1"/>
              <a:t>SKw</a:t>
            </a:r>
            <a:r>
              <a:rPr lang="pl-PL" sz="2400" dirty="0"/>
              <a:t> – zastęp kwatermistrzowski </a:t>
            </a:r>
          </a:p>
          <a:p>
            <a:pPr marL="457200" indent="-342900"/>
            <a:r>
              <a:rPr lang="pl-PL" sz="24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pl-PL" sz="2400" b="0" i="0" u="none" strike="noStrike" cap="none" dirty="0">
                <a:solidFill>
                  <a:schemeClr val="dk1"/>
                </a:solidFill>
                <a:latin typeface="Calibri" panose="020F0502020204030204" pitchFamily="34" charset="0"/>
                <a:ea typeface="Arial"/>
                <a:cs typeface="Calibri" panose="020F0502020204030204" pitchFamily="34" charset="0"/>
                <a:sym typeface="Arial"/>
              </a:rPr>
              <a:t>i inne</a:t>
            </a:r>
            <a:endParaRPr sz="2400" b="0" i="0" u="none" strike="noStrike" cap="none" dirty="0">
              <a:solidFill>
                <a:schemeClr val="dk1"/>
              </a:solidFill>
              <a:latin typeface="Calibri" panose="020F0502020204030204" pitchFamily="34" charset="0"/>
              <a:ea typeface="Arial"/>
              <a:cs typeface="Calibri" panose="020F0502020204030204" pitchFamily="34" charset="0"/>
              <a:sym typeface="Arial"/>
            </a:endParaRPr>
          </a:p>
        </p:txBody>
      </p:sp>
      <p:pic>
        <p:nvPicPr>
          <p:cNvPr id="172" name="Shape 17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2438" y="254968"/>
            <a:ext cx="822215" cy="93570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060376258"/>
      </p:ext>
    </p:extLst>
  </p:cSld>
  <p:clrMapOvr>
    <a:masterClrMapping/>
  </p:clrMapOvr>
  <p:transition spd="slow">
    <p:cut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Shape 178"/>
          <p:cNvSpPr txBox="1">
            <a:spLocks noGrp="1"/>
          </p:cNvSpPr>
          <p:nvPr>
            <p:ph type="title"/>
          </p:nvPr>
        </p:nvSpPr>
        <p:spPr>
          <a:xfrm>
            <a:off x="1331640" y="250031"/>
            <a:ext cx="7128792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lvl="0">
              <a:buSzPct val="25000"/>
            </a:pPr>
            <a:r>
              <a:rPr lang="pl-PL" sz="2800" dirty="0"/>
              <a:t>Zadania strażaków w zastępie</a:t>
            </a:r>
            <a:endParaRPr lang="pl-PL" sz="2800" b="1" i="0" u="none" strike="noStrike" cap="none" dirty="0">
              <a:solidFill>
                <a:srgbClr val="FFC7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9" name="Shape 179"/>
          <p:cNvSpPr/>
          <p:nvPr/>
        </p:nvSpPr>
        <p:spPr>
          <a:xfrm>
            <a:off x="272507" y="1636811"/>
            <a:ext cx="8287022" cy="10355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indent="12700" algn="just">
              <a:lnSpc>
                <a:spcPct val="80000"/>
              </a:lnSpc>
              <a:buClr>
                <a:srgbClr val="000000"/>
              </a:buClr>
              <a:buFont typeface="Arial"/>
              <a:buNone/>
            </a:pPr>
            <a:endParaRPr sz="2400" b="1"/>
          </a:p>
          <a:p>
            <a:pPr indent="12700" algn="just">
              <a:lnSpc>
                <a:spcPct val="80000"/>
              </a:lnSpc>
              <a:spcBef>
                <a:spcPts val="480"/>
              </a:spcBef>
              <a:buClr>
                <a:srgbClr val="000000"/>
              </a:buClr>
              <a:buFont typeface="Arial"/>
              <a:buNone/>
            </a:pPr>
            <a:endParaRPr sz="2400" b="1"/>
          </a:p>
        </p:txBody>
      </p:sp>
      <p:sp>
        <p:nvSpPr>
          <p:cNvPr id="180" name="Shape 180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algn="r">
              <a:buSzPct val="25000"/>
            </a:pPr>
            <a:r>
              <a:rPr lang="pl-PL" sz="105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pPr algn="r">
                <a:buSzPct val="25000"/>
              </a:pPr>
              <a:t>6</a:t>
            </a:fld>
            <a:endParaRPr lang="pl-PL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1" name="Shape 181"/>
          <p:cNvSpPr txBox="1">
            <a:spLocks noGrp="1"/>
          </p:cNvSpPr>
          <p:nvPr>
            <p:ph type="body" idx="2"/>
          </p:nvPr>
        </p:nvSpPr>
        <p:spPr>
          <a:xfrm>
            <a:off x="0" y="1304232"/>
            <a:ext cx="9144000" cy="5553767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marL="276860" indent="0" algn="just">
              <a:buNone/>
            </a:pPr>
            <a:endParaRPr lang="pl-PL" altLang="pl-PL" sz="2400" dirty="0"/>
          </a:p>
          <a:p>
            <a:pPr marL="276860" indent="0" algn="just">
              <a:buNone/>
            </a:pPr>
            <a:r>
              <a:rPr lang="pl-PL" altLang="pl-PL" sz="2400" dirty="0"/>
              <a:t>W ramach zastępu dla ratowników przypisane zostają niżej wymienione funkcje. Aby uprościć opisy, każdej z funkcji przypisano symbol  graficzny.</a:t>
            </a:r>
            <a:r>
              <a:rPr lang="pl-PL" altLang="pl-PL" sz="2400" dirty="0">
                <a:latin typeface="Times New Roman" pitchFamily="18" charset="0"/>
              </a:rPr>
              <a:t> </a:t>
            </a:r>
          </a:p>
          <a:p>
            <a:pPr marL="276860" indent="0" algn="just">
              <a:buNone/>
            </a:pPr>
            <a:endParaRPr lang="pl-PL" altLang="pl-PL" sz="2400" dirty="0">
              <a:latin typeface="Times New Roman" pitchFamily="18" charset="0"/>
            </a:endParaRPr>
          </a:p>
          <a:p>
            <a:pPr marL="276860" indent="0">
              <a:buNone/>
            </a:pPr>
            <a:endParaRPr lang="pl-PL" sz="2000" dirty="0"/>
          </a:p>
        </p:txBody>
      </p:sp>
      <p:sp>
        <p:nvSpPr>
          <p:cNvPr id="183" name="Shape 183"/>
          <p:cNvSpPr txBox="1">
            <a:spLocks noGrp="1"/>
          </p:cNvSpPr>
          <p:nvPr>
            <p:ph type="body" idx="2"/>
          </p:nvPr>
        </p:nvSpPr>
        <p:spPr>
          <a:xfrm>
            <a:off x="6092551" y="5309592"/>
            <a:ext cx="3088351" cy="360040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marL="118871" marR="0" lvl="0" indent="-4571" algn="l" rtl="0">
              <a:lnSpc>
                <a:spcPct val="80000"/>
              </a:lnSpc>
              <a:spcBef>
                <a:spcPts val="0"/>
              </a:spcBef>
              <a:buClr>
                <a:schemeClr val="accent1"/>
              </a:buClr>
              <a:buSzPct val="25000"/>
              <a:buFont typeface="Noto Sans Symbols"/>
              <a:buNone/>
            </a:pPr>
            <a:r>
              <a:rPr lang="pl-PL" sz="104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Pobrano 18.02.20016 z www.os-psp.olsztyn.pl</a:t>
            </a:r>
          </a:p>
        </p:txBody>
      </p:sp>
      <p:pic>
        <p:nvPicPr>
          <p:cNvPr id="184" name="Shape 18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2438" y="254968"/>
            <a:ext cx="822215" cy="935708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Picture 3" descr="oznakowanie członków zastępów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23522" y="2905512"/>
            <a:ext cx="6337300" cy="37444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18856581"/>
      </p:ext>
    </p:extLst>
  </p:cSld>
  <p:clrMapOvr>
    <a:masterClrMapping/>
  </p:clrMapOvr>
  <p:transition spd="slow">
    <p:cut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Shape 178"/>
          <p:cNvSpPr txBox="1">
            <a:spLocks noGrp="1"/>
          </p:cNvSpPr>
          <p:nvPr>
            <p:ph type="title"/>
          </p:nvPr>
        </p:nvSpPr>
        <p:spPr>
          <a:xfrm>
            <a:off x="1331640" y="250031"/>
            <a:ext cx="7128792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lvl="0">
              <a:buSzPct val="25000"/>
            </a:pPr>
            <a:r>
              <a:rPr lang="pl-PL" sz="2800" dirty="0"/>
              <a:t>Zadania strażaków w zastępie</a:t>
            </a:r>
            <a:endParaRPr lang="pl-PL" sz="2800" b="1" i="0" u="none" strike="noStrike" cap="none" dirty="0">
              <a:solidFill>
                <a:srgbClr val="FFC7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9" name="Shape 179"/>
          <p:cNvSpPr/>
          <p:nvPr/>
        </p:nvSpPr>
        <p:spPr>
          <a:xfrm>
            <a:off x="272507" y="1636811"/>
            <a:ext cx="8287022" cy="10355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12700" algn="just" rtl="0">
              <a:lnSpc>
                <a:spcPct val="80000"/>
              </a:lnSpc>
              <a:spcBef>
                <a:spcPts val="480"/>
              </a:spcBef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0" name="Shape 180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r>
              <a:rPr lang="pl-PL" sz="105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7</a:t>
            </a:fld>
            <a:endParaRPr lang="pl-PL"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1" name="Shape 181"/>
          <p:cNvSpPr txBox="1">
            <a:spLocks noGrp="1"/>
          </p:cNvSpPr>
          <p:nvPr>
            <p:ph type="body" idx="2"/>
          </p:nvPr>
        </p:nvSpPr>
        <p:spPr>
          <a:xfrm>
            <a:off x="-180528" y="1412776"/>
            <a:ext cx="9505056" cy="1872208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marL="276860" indent="0">
              <a:buNone/>
            </a:pPr>
            <a:r>
              <a:rPr lang="pl-PL" sz="2000" dirty="0">
                <a:latin typeface="MyriadPro-Regular"/>
              </a:rPr>
              <a:t> </a:t>
            </a:r>
            <a:r>
              <a:rPr lang="pl-PL" altLang="pl-PL" sz="2400" dirty="0"/>
              <a:t>W wozach gaśniczych najczęściej spotyka się 6-osobową obsadę ratowników, złożoną z dowódcy zastępu, przodownika roty pierwszej, pomocnika przodownika roty pierwszej, przodownika roty drugiej, pomocnika przodownika roty drugiej i kierowcy. </a:t>
            </a:r>
          </a:p>
          <a:p>
            <a:pPr marL="276860" indent="0">
              <a:buNone/>
            </a:pPr>
            <a:r>
              <a:rPr lang="pl-PL" altLang="pl-PL" sz="2400" dirty="0"/>
              <a:t>Spotykane są również zastępy 8, 7, 4, 3  -osobowe.</a:t>
            </a:r>
          </a:p>
          <a:p>
            <a:pPr marL="276860" indent="0">
              <a:buNone/>
            </a:pPr>
            <a:r>
              <a:rPr lang="pl-PL" sz="2000" dirty="0">
                <a:latin typeface="MyriadPro-Regular"/>
              </a:rPr>
              <a:t>  </a:t>
            </a:r>
            <a:endParaRPr sz="32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3" name="Shape 183"/>
          <p:cNvSpPr txBox="1">
            <a:spLocks noGrp="1"/>
          </p:cNvSpPr>
          <p:nvPr>
            <p:ph type="body" idx="2"/>
          </p:nvPr>
        </p:nvSpPr>
        <p:spPr>
          <a:xfrm>
            <a:off x="6092551" y="5309592"/>
            <a:ext cx="3088351" cy="360040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marL="118871" marR="0" lvl="0" indent="-4571" algn="l" rtl="0">
              <a:lnSpc>
                <a:spcPct val="80000"/>
              </a:lnSpc>
              <a:spcBef>
                <a:spcPts val="0"/>
              </a:spcBef>
              <a:buClr>
                <a:schemeClr val="accent1"/>
              </a:buClr>
              <a:buSzPct val="25000"/>
              <a:buFont typeface="Noto Sans Symbols"/>
              <a:buNone/>
            </a:pPr>
            <a:r>
              <a:rPr lang="pl-PL" sz="1040" b="0" i="0" u="none" strike="noStrike" cap="none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Pobrano 18.02.20016 z www.os-psp.olsztyn.pl</a:t>
            </a:r>
          </a:p>
        </p:txBody>
      </p:sp>
      <p:pic>
        <p:nvPicPr>
          <p:cNvPr id="184" name="Shape 18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2438" y="254968"/>
            <a:ext cx="822215" cy="935708"/>
          </a:xfrm>
          <a:prstGeom prst="rect">
            <a:avLst/>
          </a:prstGeom>
          <a:noFill/>
          <a:ln>
            <a:noFill/>
          </a:ln>
        </p:spPr>
      </p:pic>
      <p:pic>
        <p:nvPicPr>
          <p:cNvPr id="2050" name="Picture 2" descr="C:\Documents and Settings\Lapik\Pulpit\11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664" y="3501008"/>
            <a:ext cx="5327650" cy="31638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slow">
    <p:cut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Shape 178"/>
          <p:cNvSpPr txBox="1">
            <a:spLocks noGrp="1"/>
          </p:cNvSpPr>
          <p:nvPr>
            <p:ph type="title"/>
          </p:nvPr>
        </p:nvSpPr>
        <p:spPr>
          <a:xfrm>
            <a:off x="1331640" y="250031"/>
            <a:ext cx="7128792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lvl="0">
              <a:buSzPct val="25000"/>
            </a:pPr>
            <a:r>
              <a:rPr lang="pl-PL" sz="2800" dirty="0"/>
              <a:t>Zadania strażaków w zastępie</a:t>
            </a:r>
            <a:endParaRPr lang="pl-PL" sz="2800" b="1" i="0" u="none" strike="noStrike" cap="none" dirty="0">
              <a:solidFill>
                <a:srgbClr val="FFC7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9" name="Shape 179"/>
          <p:cNvSpPr/>
          <p:nvPr/>
        </p:nvSpPr>
        <p:spPr>
          <a:xfrm>
            <a:off x="272507" y="1636811"/>
            <a:ext cx="8287022" cy="10355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indent="12700" algn="just">
              <a:lnSpc>
                <a:spcPct val="80000"/>
              </a:lnSpc>
              <a:buClr>
                <a:srgbClr val="000000"/>
              </a:buClr>
              <a:buFont typeface="Arial"/>
              <a:buNone/>
            </a:pPr>
            <a:endParaRPr sz="2400" b="1"/>
          </a:p>
          <a:p>
            <a:pPr indent="12700" algn="just">
              <a:lnSpc>
                <a:spcPct val="80000"/>
              </a:lnSpc>
              <a:spcBef>
                <a:spcPts val="480"/>
              </a:spcBef>
              <a:buClr>
                <a:srgbClr val="000000"/>
              </a:buClr>
              <a:buFont typeface="Arial"/>
              <a:buNone/>
            </a:pPr>
            <a:endParaRPr sz="2400" b="1"/>
          </a:p>
        </p:txBody>
      </p:sp>
      <p:sp>
        <p:nvSpPr>
          <p:cNvPr id="180" name="Shape 180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algn="r">
              <a:buSzPct val="25000"/>
            </a:pPr>
            <a:r>
              <a:rPr lang="pl-PL" sz="105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pPr algn="r">
                <a:buSzPct val="25000"/>
              </a:pPr>
              <a:t>8</a:t>
            </a:fld>
            <a:endParaRPr lang="pl-PL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1" name="Shape 181"/>
          <p:cNvSpPr txBox="1">
            <a:spLocks noGrp="1"/>
          </p:cNvSpPr>
          <p:nvPr>
            <p:ph type="body" idx="2"/>
          </p:nvPr>
        </p:nvSpPr>
        <p:spPr>
          <a:xfrm>
            <a:off x="-108520" y="1412776"/>
            <a:ext cx="9361040" cy="1259609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r>
              <a:rPr lang="pl-PL" altLang="pl-PL" sz="2400" b="1" dirty="0"/>
              <a:t> Przykłady rozmieszczenia załogi w wozach wyposażonych w 6, 4, 3 miejsca dla załogi</a:t>
            </a:r>
          </a:p>
          <a:p>
            <a:pPr marL="276860" indent="0">
              <a:buNone/>
            </a:pPr>
            <a:r>
              <a:rPr lang="pl-PL" altLang="pl-PL" sz="2400" dirty="0"/>
              <a:t>Zajmowanie miejsc w wozie zależy od pełnionej funkcji w zastępie:</a:t>
            </a:r>
            <a:endParaRPr lang="pl-PL" altLang="pl-PL" sz="2400" b="1" dirty="0"/>
          </a:p>
        </p:txBody>
      </p:sp>
      <p:sp>
        <p:nvSpPr>
          <p:cNvPr id="182" name="Shape 182"/>
          <p:cNvSpPr txBox="1">
            <a:spLocks noGrp="1"/>
          </p:cNvSpPr>
          <p:nvPr>
            <p:ph type="body" idx="2"/>
          </p:nvPr>
        </p:nvSpPr>
        <p:spPr>
          <a:xfrm>
            <a:off x="5940151" y="5157192"/>
            <a:ext cx="3088351" cy="360040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marL="118871" marR="0" lvl="0" indent="-4571" algn="l" rtl="0">
              <a:lnSpc>
                <a:spcPct val="80000"/>
              </a:lnSpc>
              <a:spcBef>
                <a:spcPts val="0"/>
              </a:spcBef>
              <a:buClr>
                <a:schemeClr val="accent1"/>
              </a:buClr>
              <a:buSzPct val="25000"/>
              <a:buFont typeface="Noto Sans Symbols"/>
              <a:buNone/>
            </a:pPr>
            <a:r>
              <a:rPr lang="pl-PL" sz="104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Pobrano 18.02.20016 z www.os-psp.olsztyn.pl</a:t>
            </a:r>
          </a:p>
        </p:txBody>
      </p:sp>
      <p:sp>
        <p:nvSpPr>
          <p:cNvPr id="183" name="Shape 183"/>
          <p:cNvSpPr txBox="1">
            <a:spLocks noGrp="1"/>
          </p:cNvSpPr>
          <p:nvPr>
            <p:ph type="body" idx="2"/>
          </p:nvPr>
        </p:nvSpPr>
        <p:spPr>
          <a:xfrm>
            <a:off x="6092551" y="5309592"/>
            <a:ext cx="3088351" cy="360040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marL="118871" marR="0" lvl="0" indent="-4571" algn="l" rtl="0">
              <a:lnSpc>
                <a:spcPct val="80000"/>
              </a:lnSpc>
              <a:spcBef>
                <a:spcPts val="0"/>
              </a:spcBef>
              <a:buClr>
                <a:schemeClr val="accent1"/>
              </a:buClr>
              <a:buSzPct val="25000"/>
              <a:buFont typeface="Noto Sans Symbols"/>
              <a:buNone/>
            </a:pPr>
            <a:r>
              <a:rPr lang="pl-PL" sz="104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Pobrano 18.02.20016 z www.os-psp.olsztyn.pl</a:t>
            </a:r>
          </a:p>
        </p:txBody>
      </p:sp>
      <p:pic>
        <p:nvPicPr>
          <p:cNvPr id="184" name="Shape 18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2438" y="254968"/>
            <a:ext cx="822215" cy="935708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Picture 12" descr="kabina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3804" y="2934145"/>
            <a:ext cx="1441450" cy="2881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13" descr="kabina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5896" y="3096151"/>
            <a:ext cx="1393825" cy="27860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14" descr="kabina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2240" y="3228707"/>
            <a:ext cx="1473200" cy="2520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11656213"/>
      </p:ext>
    </p:extLst>
  </p:cSld>
  <p:clrMapOvr>
    <a:masterClrMapping/>
  </p:clrMapOvr>
  <p:transition spd="slow">
    <p:cut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Shape 178"/>
          <p:cNvSpPr txBox="1">
            <a:spLocks noGrp="1"/>
          </p:cNvSpPr>
          <p:nvPr>
            <p:ph type="title"/>
          </p:nvPr>
        </p:nvSpPr>
        <p:spPr>
          <a:xfrm>
            <a:off x="1331640" y="250031"/>
            <a:ext cx="7128792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lvl="0">
              <a:buSzPct val="25000"/>
            </a:pPr>
            <a:r>
              <a:rPr lang="pl-PL" sz="2800" dirty="0"/>
              <a:t>Zadania strażaków w zastępie</a:t>
            </a:r>
            <a:endParaRPr lang="pl-PL" sz="2800" b="1" i="0" u="none" strike="noStrike" cap="none" dirty="0">
              <a:solidFill>
                <a:srgbClr val="FFC7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9" name="Shape 179"/>
          <p:cNvSpPr/>
          <p:nvPr/>
        </p:nvSpPr>
        <p:spPr>
          <a:xfrm>
            <a:off x="272507" y="1636811"/>
            <a:ext cx="8287022" cy="10355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indent="12700" algn="just">
              <a:lnSpc>
                <a:spcPct val="80000"/>
              </a:lnSpc>
              <a:buClr>
                <a:srgbClr val="000000"/>
              </a:buClr>
              <a:buFont typeface="Arial"/>
              <a:buNone/>
            </a:pPr>
            <a:endParaRPr sz="2400" b="1"/>
          </a:p>
          <a:p>
            <a:pPr indent="12700" algn="just">
              <a:lnSpc>
                <a:spcPct val="80000"/>
              </a:lnSpc>
              <a:spcBef>
                <a:spcPts val="480"/>
              </a:spcBef>
              <a:buClr>
                <a:srgbClr val="000000"/>
              </a:buClr>
              <a:buFont typeface="Arial"/>
              <a:buNone/>
            </a:pPr>
            <a:endParaRPr sz="2400" b="1"/>
          </a:p>
        </p:txBody>
      </p:sp>
      <p:sp>
        <p:nvSpPr>
          <p:cNvPr id="180" name="Shape 180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algn="r">
              <a:buSzPct val="25000"/>
            </a:pPr>
            <a:r>
              <a:rPr lang="pl-PL" sz="105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pPr algn="r">
                <a:buSzPct val="25000"/>
              </a:pPr>
              <a:t>9</a:t>
            </a:fld>
            <a:endParaRPr lang="pl-PL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1" name="Shape 181"/>
          <p:cNvSpPr txBox="1">
            <a:spLocks noGrp="1"/>
          </p:cNvSpPr>
          <p:nvPr>
            <p:ph type="body" idx="2"/>
          </p:nvPr>
        </p:nvSpPr>
        <p:spPr>
          <a:xfrm>
            <a:off x="-108520" y="1340768"/>
            <a:ext cx="9433047" cy="2016224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r>
              <a:rPr lang="pl-PL" altLang="pl-PL" sz="2400" b="1" dirty="0">
                <a:cs typeface="Times New Roman" pitchFamily="18" charset="0"/>
              </a:rPr>
              <a:t> Ustawienie ratowników po komendzie „z wozu”</a:t>
            </a:r>
          </a:p>
          <a:p>
            <a:pPr marL="276860" indent="0">
              <a:buNone/>
            </a:pPr>
            <a:r>
              <a:rPr lang="pl-PL" altLang="pl-PL" sz="2400" dirty="0">
                <a:cs typeface="Times New Roman" pitchFamily="18" charset="0"/>
              </a:rPr>
              <a:t>Na komendę „z wozu” wydaną przez dowódcę zastępu strażacy opuszczają pojazd i ustawiają się w odległości około jednego metra za tyłem pojazdu, patrzą w stronę dowódcy i oczekują na jego dalsze rozkazy. </a:t>
            </a:r>
            <a:endParaRPr lang="pl-PL" altLang="pl-PL" sz="2400" dirty="0"/>
          </a:p>
          <a:p>
            <a:pPr marL="276860" indent="0">
              <a:buNone/>
            </a:pPr>
            <a:endParaRPr lang="pl-PL" altLang="pl-PL" sz="2400" b="1" dirty="0"/>
          </a:p>
        </p:txBody>
      </p:sp>
      <p:sp>
        <p:nvSpPr>
          <p:cNvPr id="182" name="Shape 182"/>
          <p:cNvSpPr txBox="1">
            <a:spLocks noGrp="1"/>
          </p:cNvSpPr>
          <p:nvPr>
            <p:ph type="body" idx="2"/>
          </p:nvPr>
        </p:nvSpPr>
        <p:spPr>
          <a:xfrm>
            <a:off x="5940151" y="5157192"/>
            <a:ext cx="3088351" cy="360040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marL="118871" marR="0" lvl="0" indent="-4571" algn="l" rtl="0">
              <a:lnSpc>
                <a:spcPct val="80000"/>
              </a:lnSpc>
              <a:spcBef>
                <a:spcPts val="0"/>
              </a:spcBef>
              <a:buClr>
                <a:schemeClr val="accent1"/>
              </a:buClr>
              <a:buSzPct val="25000"/>
              <a:buFont typeface="Noto Sans Symbols"/>
              <a:buNone/>
            </a:pPr>
            <a:r>
              <a:rPr lang="pl-PL" sz="104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Pobrano 18.02.20016 z www.os-psp.olsztyn.pl</a:t>
            </a:r>
          </a:p>
        </p:txBody>
      </p:sp>
      <p:sp>
        <p:nvSpPr>
          <p:cNvPr id="183" name="Shape 183"/>
          <p:cNvSpPr txBox="1">
            <a:spLocks noGrp="1"/>
          </p:cNvSpPr>
          <p:nvPr>
            <p:ph type="body" idx="2"/>
          </p:nvPr>
        </p:nvSpPr>
        <p:spPr>
          <a:xfrm>
            <a:off x="6092551" y="5309592"/>
            <a:ext cx="3088351" cy="360040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marL="118871" marR="0" lvl="0" indent="-4571" algn="l" rtl="0">
              <a:lnSpc>
                <a:spcPct val="80000"/>
              </a:lnSpc>
              <a:spcBef>
                <a:spcPts val="0"/>
              </a:spcBef>
              <a:buClr>
                <a:schemeClr val="accent1"/>
              </a:buClr>
              <a:buSzPct val="25000"/>
              <a:buFont typeface="Noto Sans Symbols"/>
              <a:buNone/>
            </a:pPr>
            <a:r>
              <a:rPr lang="pl-PL" sz="104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Pobrano 18.02.20016 z www.os-psp.olsztyn.pl</a:t>
            </a:r>
          </a:p>
        </p:txBody>
      </p:sp>
      <p:pic>
        <p:nvPicPr>
          <p:cNvPr id="184" name="Shape 18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2438" y="254968"/>
            <a:ext cx="822215" cy="935708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Picture 5" descr="Ustawienie ratowników po komędzie z wozu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2548" y="3501008"/>
            <a:ext cx="7561263" cy="2863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11656213"/>
      </p:ext>
    </p:extLst>
  </p:cSld>
  <p:clrMapOvr>
    <a:masterClrMapping/>
  </p:clrMapOvr>
  <p:transition spd="slow">
    <p:cut/>
  </p:transition>
</p:sld>
</file>

<file path=ppt/theme/theme1.xml><?xml version="1.0" encoding="utf-8"?>
<a:theme xmlns:a="http://schemas.openxmlformats.org/drawingml/2006/main" name="Moduł">
  <a:themeElements>
    <a:clrScheme name="Moduł">
      <a:dk1>
        <a:srgbClr val="000000"/>
      </a:dk1>
      <a:lt1>
        <a:srgbClr val="FFFFFF"/>
      </a:lt1>
      <a:dk2>
        <a:srgbClr val="5A6378"/>
      </a:dk2>
      <a:lt2>
        <a:srgbClr val="D4D4D6"/>
      </a:lt2>
      <a:accent1>
        <a:srgbClr val="F0AD00"/>
      </a:accent1>
      <a:accent2>
        <a:srgbClr val="60B5CC"/>
      </a:accent2>
      <a:accent3>
        <a:srgbClr val="E66C7D"/>
      </a:accent3>
      <a:accent4>
        <a:srgbClr val="6BB76D"/>
      </a:accent4>
      <a:accent5>
        <a:srgbClr val="E88651"/>
      </a:accent5>
      <a:accent6>
        <a:srgbClr val="C64847"/>
      </a:accent6>
      <a:hlink>
        <a:srgbClr val="168BBA"/>
      </a:hlink>
      <a:folHlink>
        <a:srgbClr val="68000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duł">
  <a:themeElements>
    <a:clrScheme name="Moduł">
      <a:dk1>
        <a:srgbClr val="000000"/>
      </a:dk1>
      <a:lt1>
        <a:srgbClr val="FFFFFF"/>
      </a:lt1>
      <a:dk2>
        <a:srgbClr val="5A6378"/>
      </a:dk2>
      <a:lt2>
        <a:srgbClr val="D4D4D6"/>
      </a:lt2>
      <a:accent1>
        <a:srgbClr val="F0AD00"/>
      </a:accent1>
      <a:accent2>
        <a:srgbClr val="60B5CC"/>
      </a:accent2>
      <a:accent3>
        <a:srgbClr val="E66C7D"/>
      </a:accent3>
      <a:accent4>
        <a:srgbClr val="6BB76D"/>
      </a:accent4>
      <a:accent5>
        <a:srgbClr val="E88651"/>
      </a:accent5>
      <a:accent6>
        <a:srgbClr val="C64847"/>
      </a:accent6>
      <a:hlink>
        <a:srgbClr val="168BBA"/>
      </a:hlink>
      <a:folHlink>
        <a:srgbClr val="68000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1138</TotalTime>
  <Words>993</Words>
  <Application>Microsoft Office PowerPoint</Application>
  <PresentationFormat>Pokaz na ekranie (4:3)</PresentationFormat>
  <Paragraphs>176</Paragraphs>
  <Slides>22</Slides>
  <Notes>22</Notes>
  <HiddenSlides>0</HiddenSlides>
  <MMClips>0</MMClips>
  <ScaleCrop>false</ScaleCrop>
  <HeadingPairs>
    <vt:vector size="6" baseType="variant">
      <vt:variant>
        <vt:lpstr>Używane czcionki</vt:lpstr>
      </vt:variant>
      <vt:variant>
        <vt:i4>6</vt:i4>
      </vt:variant>
      <vt:variant>
        <vt:lpstr>Motyw</vt:lpstr>
      </vt:variant>
      <vt:variant>
        <vt:i4>2</vt:i4>
      </vt:variant>
      <vt:variant>
        <vt:lpstr>Tytuły slajdów</vt:lpstr>
      </vt:variant>
      <vt:variant>
        <vt:i4>22</vt:i4>
      </vt:variant>
    </vt:vector>
  </HeadingPairs>
  <TitlesOfParts>
    <vt:vector size="30" baseType="lpstr">
      <vt:lpstr>Noto Sans Symbols</vt:lpstr>
      <vt:lpstr>Arial Black</vt:lpstr>
      <vt:lpstr>MyriadPro-Regular</vt:lpstr>
      <vt:lpstr>Calibri</vt:lpstr>
      <vt:lpstr>Times New Roman</vt:lpstr>
      <vt:lpstr>Arial</vt:lpstr>
      <vt:lpstr>Moduł</vt:lpstr>
      <vt:lpstr>Moduł</vt:lpstr>
      <vt:lpstr>TEMAT 15  Zadania strażaków w zastępie</vt:lpstr>
      <vt:lpstr>MATERIAŁ NAUCZANIA</vt:lpstr>
      <vt:lpstr>Zadania strażaków w zastępie</vt:lpstr>
      <vt:lpstr>Zadania strażaków w zastępie</vt:lpstr>
      <vt:lpstr>Zadania strażaków w zastępie</vt:lpstr>
      <vt:lpstr>Zadania strażaków w zastępie</vt:lpstr>
      <vt:lpstr>Zadania strażaków w zastępie</vt:lpstr>
      <vt:lpstr>Zadania strażaków w zastępie</vt:lpstr>
      <vt:lpstr>Zadania strażaków w zastępie</vt:lpstr>
      <vt:lpstr>Zadania strażaków w zastępie</vt:lpstr>
      <vt:lpstr>Zadania strażaków w zastępie</vt:lpstr>
      <vt:lpstr>Zadania strażaków w zastępie</vt:lpstr>
      <vt:lpstr>Zadania strażaków w zastępie</vt:lpstr>
      <vt:lpstr>Zadania strażaków w zastępie</vt:lpstr>
      <vt:lpstr>Zadania strażaków w zastępie</vt:lpstr>
      <vt:lpstr>Zadania strażaków w zastępie</vt:lpstr>
      <vt:lpstr>Zadania strażaków w zastępie</vt:lpstr>
      <vt:lpstr>Zadania strażaków w zastępie</vt:lpstr>
      <vt:lpstr>Zadania strażaków w zastępie</vt:lpstr>
      <vt:lpstr>Zadania strażaków w zastępie</vt:lpstr>
      <vt:lpstr>Zadania strażaków w zastępie</vt:lpstr>
      <vt:lpstr>BIBLIOGRAFIA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TEMAT 23  Wypadki drogowe – statystyka i przyczyny</dc:title>
  <dc:creator>Mateusz Wróblewski</dc:creator>
  <cp:lastModifiedBy>m.wroblewski</cp:lastModifiedBy>
  <cp:revision>56</cp:revision>
  <dcterms:modified xsi:type="dcterms:W3CDTF">2021-10-18T10:02:29Z</dcterms:modified>
</cp:coreProperties>
</file>