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-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10785896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Wdrożenie Systemu Wspomagania Zarządzania Zasobami </a:t>
            </a:r>
            <a:r>
              <a:rPr lang="pl-PL" sz="4800" b="1" dirty="0" smtClean="0">
                <a:solidFill>
                  <a:schemeClr val="bg1"/>
                </a:solidFill>
              </a:rPr>
              <a:t>klasy ERP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8628184" y="5306088"/>
            <a:ext cx="356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>
                <a:solidFill>
                  <a:schemeClr val="bg1"/>
                </a:solidFill>
                <a:latin typeface="Roboto-Regular"/>
              </a:rPr>
              <a:t>Narodowy Fundusz Zdrowia</a:t>
            </a:r>
          </a:p>
          <a:p>
            <a:r>
              <a:rPr lang="pl-PL" dirty="0" smtClean="0">
                <a:solidFill>
                  <a:schemeClr val="bg1"/>
                </a:solidFill>
                <a:latin typeface="Roboto-Regular"/>
              </a:rPr>
              <a:t>Robert Matuszczyk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Wdrożenie </a:t>
            </a: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Systemu Wspomagania Zarządzania Zasobami 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klasy ERP</a:t>
            </a: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Wnioskodawca: Minister 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Beneficjent: Narodowy Fundusz 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Partnerzy: 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Źródło finansowania: środki własne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Całkowity koszt projektu: 29 013 200,00 PLN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Planowany okres realizacji projektu: 11/2020 do 06/2024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ostokąt 3"/>
          <p:cNvSpPr/>
          <p:nvPr/>
        </p:nvSpPr>
        <p:spPr>
          <a:xfrm>
            <a:off x="832333" y="1809991"/>
            <a:ext cx="94446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i="1" u="sng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Cel strategiczny</a:t>
            </a:r>
            <a:r>
              <a:rPr lang="pl-PL" i="1" u="sng" dirty="0">
                <a:solidFill>
                  <a:srgbClr val="0070C0"/>
                </a:solidFill>
                <a:ea typeface="Times New Roman" panose="02020603050405020304" pitchFamily="18" charset="0"/>
              </a:rPr>
              <a:t>: </a:t>
            </a:r>
            <a:endParaRPr lang="pl-PL" i="1" u="sng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Celem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strategicznym projektu jest usprawnienie działania instytucji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 obszarze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zarządzania finansami, księgowością, kadrami, płacami,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ewidencją majątku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poprzez wdrożenie nowoczesnych rozwiązań technicznych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 organizacyjnych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.</a:t>
            </a:r>
            <a:endParaRPr lang="pl-PL" i="1" dirty="0"/>
          </a:p>
        </p:txBody>
      </p:sp>
      <p:sp>
        <p:nvSpPr>
          <p:cNvPr id="7" name="Prostokąt 6"/>
          <p:cNvSpPr/>
          <p:nvPr/>
        </p:nvSpPr>
        <p:spPr>
          <a:xfrm>
            <a:off x="835264" y="3808776"/>
            <a:ext cx="944467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i="1" u="sng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Cele projektu: </a:t>
            </a:r>
          </a:p>
          <a:p>
            <a:pPr marL="342900" indent="-342900" algn="just">
              <a:buAutoNum type="arabicPeriod"/>
            </a:pP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Jednokrotne wprowadzanie danych oraz szybszy dostęp do informacji w czasie rzeczywistym</a:t>
            </a:r>
          </a:p>
          <a:p>
            <a:pPr marL="342900" indent="-342900" algn="just">
              <a:buAutoNum type="arabicPeriod"/>
            </a:pP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Obniżenie kosztu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wsparcia i utrzymania systemu</a:t>
            </a:r>
          </a:p>
          <a:p>
            <a:pPr marL="342900" indent="-342900" algn="just">
              <a:buAutoNum type="arabicPeriod"/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Usprawnienie naliczania wynagrodzeń pracowników</a:t>
            </a:r>
          </a:p>
          <a:p>
            <a:pPr marL="342900" indent="-342900" algn="just">
              <a:buAutoNum type="arabicPeriod"/>
            </a:pP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09" y="1663547"/>
            <a:ext cx="10609243" cy="5194453"/>
          </a:xfrm>
          <a:prstGeom prst="rect">
            <a:avLst/>
          </a:prstGeom>
        </p:spPr>
      </p:pic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-374573" y="2060154"/>
            <a:ext cx="10592364" cy="29369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9affde3b-50dd-4e74-9e2c-6b9654ae514a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5df3a10b-8748-402e-bef4-aee373db4db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116</Words>
  <Application>Microsoft Office PowerPoint</Application>
  <PresentationFormat>Panoramiczny</PresentationFormat>
  <Paragraphs>47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Roboto-Regular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10</cp:revision>
  <dcterms:created xsi:type="dcterms:W3CDTF">2017-01-27T12:50:17Z</dcterms:created>
  <dcterms:modified xsi:type="dcterms:W3CDTF">2020-11-04T14:13:53Z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