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9"/>
  </p:notesMasterIdLst>
  <p:sldIdLst>
    <p:sldId id="256" r:id="rId2"/>
    <p:sldId id="274" r:id="rId3"/>
    <p:sldId id="273" r:id="rId4"/>
    <p:sldId id="275" r:id="rId5"/>
    <p:sldId id="276" r:id="rId6"/>
    <p:sldId id="279" r:id="rId7"/>
    <p:sldId id="270" r:id="rId8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10" d="100"/>
          <a:sy n="110" d="100"/>
        </p:scale>
        <p:origin x="1872" y="10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2019-06-26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2019-06-26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2019-06-26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2019-06-26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ctrTitle"/>
          </p:nvPr>
        </p:nvSpPr>
        <p:spPr>
          <a:xfrm>
            <a:off x="838200" y="1525588"/>
            <a:ext cx="7772400" cy="1470025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rgbClr val="002060"/>
                </a:solidFill>
              </a:rPr>
              <a:t>BUDOWA CHMURY OBLICZENIOWEJ POLICJI JAKO INKUBATORA INNOWACYJNOŚCI I BEZPIECZEŃSTWA</a:t>
            </a:r>
            <a:endParaRPr lang="pl-PL" sz="2000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15616" y="2636913"/>
            <a:ext cx="7056784" cy="3719438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endParaRPr lang="pl-PL" sz="9600" b="1" i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1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-  Minister Spraw Wewnętrznych i Administracji</a:t>
            </a:r>
            <a:endParaRPr lang="pl-PL" sz="71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1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- Komendant Główny 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Policji  - Lider 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 odpowiedzialny za przeprowadzenie całości projektu, przygotowanie całości koncepcji i architektury systemu w tym 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identyfikacji 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elementów zależnych oraz wdrożenie nowych 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usług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1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- Ministerstwo Cyfryzacji, Komenda 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Główna Państwowej Straży 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Pożarnej, Lotnicze 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Pogotowie 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Ratunkowe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78" y="36616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ctrTitle"/>
          </p:nvPr>
        </p:nvSpPr>
        <p:spPr>
          <a:xfrm>
            <a:off x="838200" y="1525588"/>
            <a:ext cx="7772400" cy="1470025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rgbClr val="002060"/>
                </a:solidFill>
              </a:rPr>
              <a:t>BUDOWA CHMURY OBLICZENIOWEJ POLICJI JAKO INKUBATORA INNOWACYJNOŚCI I BEZPIECZEŃSTWA</a:t>
            </a:r>
            <a:endParaRPr lang="pl-PL" sz="2000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15616" y="2636913"/>
            <a:ext cx="7571184" cy="3719438"/>
          </a:xfrm>
        </p:spPr>
        <p:txBody>
          <a:bodyPr>
            <a:normAutofit fontScale="25000" lnSpcReduction="20000"/>
          </a:bodyPr>
          <a:lstStyle/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1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 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 Wszystkie wydatki kwalifikowane w 84,63% zostaną pokryte ze środków UE, a pozostałe 15,37% zostanie zagwarantowane ze środków budżetu państwa. Działanie 2.1 „Wysoka dostępność i jakość e-usług publicznych” typ II Tworzenie lub rozwój e-usług wewnątrzadministracyjnych (A2A) niezbędnych dla funkcjonowania e-usług publicznych (A2B, A2C)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1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</a:t>
            </a:r>
            <a:r>
              <a:rPr lang="pl-PL" sz="71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 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- 95 mln PLN brutto</a:t>
            </a:r>
            <a:endParaRPr lang="pl-PL" sz="71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1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</a:t>
            </a:r>
            <a:r>
              <a:rPr lang="pl-PL" sz="71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realizacji projektu </a:t>
            </a:r>
            <a:r>
              <a:rPr lang="pl-PL" sz="7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– od 01-2020 </a:t>
            </a:r>
            <a:r>
              <a:rPr lang="pl-PL" sz="7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 12-2022</a:t>
            </a:r>
            <a:endParaRPr lang="pl-PL" sz="71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78" y="36616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614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Realizacja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e-usługi dedykowanej dla obywateli w kontaktach z Policją, będącej alternatywą dla tradycyjnego okazywania dokumentu tożsamości. Usługa, pozwoli na automatyzację procesu wymaganej ustawowo weryfikacji tożsamości osób, w szczególności korzystających z aplikacji </a:t>
            </a:r>
            <a:r>
              <a:rPr lang="pl-PL" i="1" dirty="0" err="1" smtClean="0">
                <a:solidFill>
                  <a:srgbClr val="0070C0"/>
                </a:solidFill>
                <a:ea typeface="Times New Roman" panose="02020603050405020304" pitchFamily="18" charset="0"/>
              </a:rPr>
              <a:t>mObywatel</a:t>
            </a:r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ctr"/>
            <a:r>
              <a:rPr lang="pl-PL" b="1" i="1" dirty="0" smtClean="0"/>
              <a:t>Cel strategiczny </a:t>
            </a:r>
            <a:endParaRPr lang="pl-PL" b="1" i="1" dirty="0"/>
          </a:p>
          <a:p>
            <a:r>
              <a:rPr lang="pl-PL" i="1" dirty="0"/>
              <a:t>Zgodny z założeniami Programu Operacyjnego Polska Cyfrowa na lata 2014-2020 przyjętego uchwała Rady Ministrów z dnia 8 stycznia 2014 r. i zaakceptowanego w dniu 5 grudnia 2014 r. przez Komisję Europejską, w szczególności z pkt. 2.2 dotyczącym Celu szczegółowego tj. Podniesienie dostępności i jakości e-usług </a:t>
            </a:r>
            <a:r>
              <a:rPr lang="pl-PL" i="1" dirty="0" smtClean="0"/>
              <a:t>publicznych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4914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2. Wprowadzenie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usług IaaS i PaaS, na bazie których zostanie wykonana usługa wizualizacji i publikowania raportów o bieżącym stanie bezpieczeństwa przestrzeni publicznej wraz z usługą wykorzystania interaktywnych map cyfrowych dla informacji z odniesieniami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przestrzennymi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 smtClean="0"/>
          </a:p>
          <a:p>
            <a:pPr algn="ctr"/>
            <a:r>
              <a:rPr lang="pl-PL" b="1" i="1" dirty="0" smtClean="0"/>
              <a:t>Cel strategiczny</a:t>
            </a:r>
            <a:endParaRPr lang="pl-PL" b="1" i="1" dirty="0"/>
          </a:p>
          <a:p>
            <a:r>
              <a:rPr lang="pl-PL" i="1" dirty="0" smtClean="0"/>
              <a:t>Zgodny </a:t>
            </a:r>
            <a:r>
              <a:rPr lang="pl-PL" i="1" dirty="0"/>
              <a:t>z założeniami Programu Operacyjnego Polska Cyfrowa na lata 2014-2020 przyjętego uchwała Rady Ministrów z dnia 8 stycznia 2014 r. i zaakceptowanego w dniu 5 grudnia 2014 r. przez Komisję Europejską, w szczególności z pkt. 2.2 dotyczącym Celu szczegółowego tj. Podniesienie dostępności i jakości e-usług </a:t>
            </a:r>
            <a:r>
              <a:rPr lang="pl-PL" i="1" dirty="0" smtClean="0"/>
              <a:t>publicznych 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08160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3. Wprowadzenie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opartych na innowacyjnych technologiach usług informatyczno-analitycznych, umożliwiających kompleksowe i optymalnie kosztowo wykorzystanie materiałów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wideo/audio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pPr algn="ctr"/>
            <a:r>
              <a:rPr lang="pl-PL" b="1" i="1" dirty="0" smtClean="0"/>
              <a:t>Cel strategiczny</a:t>
            </a:r>
            <a:endParaRPr lang="pl-PL" b="1" i="1" dirty="0"/>
          </a:p>
          <a:p>
            <a:r>
              <a:rPr lang="pl-PL" i="1" dirty="0"/>
              <a:t>Zgodny z Priorytetami Komendanta Głównego Policji na lata 2016 – 2018 (których okres obowiązywania został przedłużony do 2020 r.)tj.:</a:t>
            </a:r>
          </a:p>
          <a:p>
            <a:r>
              <a:rPr lang="pl-PL" i="1" dirty="0" smtClean="0"/>
              <a:t>•Wzrost </a:t>
            </a:r>
            <a:r>
              <a:rPr lang="pl-PL" i="1" dirty="0"/>
              <a:t>skuteczności działań policji w zwalczaniu przestępczości najbardziej uciążliwej społecznie.</a:t>
            </a:r>
          </a:p>
          <a:p>
            <a:r>
              <a:rPr lang="pl-PL" i="1" dirty="0" smtClean="0"/>
              <a:t>•Działania </a:t>
            </a:r>
            <a:r>
              <a:rPr lang="pl-PL" i="1" dirty="0"/>
              <a:t>Policji ukierunkowane na poprawę bezpieczeństwa w ruchu drogowym.</a:t>
            </a:r>
          </a:p>
          <a:p>
            <a:r>
              <a:rPr lang="pl-PL" i="1" dirty="0" smtClean="0"/>
              <a:t>•Optymalizacja </a:t>
            </a:r>
            <a:r>
              <a:rPr lang="pl-PL" i="1" dirty="0"/>
              <a:t>działań Policji na rzecz zapewnienia bezpieczeństwa imprez masowych.</a:t>
            </a:r>
          </a:p>
          <a:p>
            <a:r>
              <a:rPr lang="pl-PL" i="1" dirty="0" smtClean="0"/>
              <a:t>•Doskonalenie </a:t>
            </a:r>
            <a:r>
              <a:rPr lang="pl-PL" i="1" dirty="0"/>
              <a:t>jakości zadań realizowanych przez policjantów i pracowników Policji poprzez zapewnienie optymalnych warunków pełnienia </a:t>
            </a:r>
            <a:r>
              <a:rPr lang="pl-PL" i="1" dirty="0" smtClean="0"/>
              <a:t>służby/pracy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03120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4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Budowa infrastruktury dla systemu wykorzystującego technologię chmury obliczeniowej w tym zwiększenie przestrzeni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serwerowni</a:t>
            </a:r>
            <a:endParaRPr lang="pl-PL" i="1" dirty="0">
              <a:solidFill>
                <a:srgbClr val="0070C0"/>
              </a:solidFill>
            </a:endParaRPr>
          </a:p>
          <a:p>
            <a:pPr algn="ctr"/>
            <a:endParaRPr lang="pl-PL" b="1" i="1" dirty="0" smtClean="0"/>
          </a:p>
          <a:p>
            <a:pPr algn="ctr"/>
            <a:endParaRPr lang="pl-PL" b="1" i="1" dirty="0"/>
          </a:p>
          <a:p>
            <a:pPr algn="ctr"/>
            <a:endParaRPr lang="pl-PL" b="1" i="1" dirty="0"/>
          </a:p>
          <a:p>
            <a:pPr algn="ctr"/>
            <a:r>
              <a:rPr lang="pl-PL" b="1" i="1" dirty="0" smtClean="0"/>
              <a:t>Cel strategiczny</a:t>
            </a:r>
            <a:endParaRPr lang="pl-PL" b="1" i="1" dirty="0"/>
          </a:p>
          <a:p>
            <a:r>
              <a:rPr lang="pl-PL" i="1" dirty="0"/>
              <a:t>Budowa nowego obiektu serwerowni ma za zadanie stworzenia warunków technicznych w celu zapewnienia wysokiej dostępności i jakości e-usług. Inwestycja i przygotowana infrastruktura zostanie zoptymalizowana pod kątem wykorzystania technologii chmury </a:t>
            </a:r>
            <a:r>
              <a:rPr lang="pl-PL" i="1" dirty="0" smtClean="0"/>
              <a:t>obliczeniowej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421521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2016224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1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7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55328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653" y="1517029"/>
            <a:ext cx="8074263" cy="534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</TotalTime>
  <Words>487</Words>
  <Application>Microsoft Office PowerPoint</Application>
  <PresentationFormat>Pokaz na ekranie (4:3)</PresentationFormat>
  <Paragraphs>170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Motyw pakietu Office</vt:lpstr>
      <vt:lpstr>BUDOWA CHMURY OBLICZENIOWEJ POLICJI JAKO INKUBATORA INNOWACYJNOŚCI I BEZPIECZEŃSTWA</vt:lpstr>
      <vt:lpstr>BUDOWA CHMURY OBLICZENIOWEJ POLICJI JAKO INKUBATORA INNOWACYJNOŚCI I BEZPIECZEŃSTWA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Idaszak Wioletta</cp:lastModifiedBy>
  <cp:revision>144</cp:revision>
  <cp:lastPrinted>2014-01-14T19:52:29Z</cp:lastPrinted>
  <dcterms:created xsi:type="dcterms:W3CDTF">2014-01-14T15:20:07Z</dcterms:created>
  <dcterms:modified xsi:type="dcterms:W3CDTF">2019-06-26T06:05:39Z</dcterms:modified>
</cp:coreProperties>
</file>